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51" r:id="rId3"/>
    <p:sldId id="352" r:id="rId4"/>
    <p:sldId id="35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0X1AqAvBbyofGiyalfE/g==" hashData="QxmHL4SNWgOFCYQ7A2x8cI01nEu3o6FEvGRmWUiDszq33+5Ldyrr+AjsfnMMzvcqVRK7mQKmRsy0DfoO9xSvj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E2E7F1"/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512D-6EC7-482E-B001-BE7FAD384E00}" type="datetimeFigureOut">
              <a:rPr lang="en-US" smtClean="0"/>
              <a:t>04-10-2017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5643-F1B3-44AB-9014-B41CD803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04-10-2017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8:</a:t>
            </a:r>
            <a:r>
              <a:rPr lang="en-US" baseline="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Logic Families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4582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8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Logic Families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Transistor-Transistor Logic(TTL)</a:t>
            </a:r>
          </a:p>
          <a:p>
            <a:r>
              <a:rPr lang="en-US" dirty="0" smtClean="0"/>
              <a:t>Emitter-Coupled Logic(ECL)</a:t>
            </a:r>
          </a:p>
          <a:p>
            <a:r>
              <a:rPr lang="en-US" dirty="0" smtClean="0"/>
              <a:t>CMOS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IC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voltage</a:t>
            </a:r>
          </a:p>
          <a:p>
            <a:r>
              <a:rPr lang="en-US" dirty="0" smtClean="0"/>
              <a:t>Propagation Delay</a:t>
            </a:r>
          </a:p>
          <a:p>
            <a:r>
              <a:rPr lang="en-US" dirty="0" smtClean="0"/>
              <a:t>Power dissipation</a:t>
            </a:r>
          </a:p>
          <a:p>
            <a:r>
              <a:rPr lang="en-US" dirty="0" smtClean="0"/>
              <a:t>Fan-in</a:t>
            </a:r>
          </a:p>
          <a:p>
            <a:r>
              <a:rPr lang="en-US" dirty="0" smtClean="0"/>
              <a:t>Fan-out</a:t>
            </a:r>
          </a:p>
          <a:p>
            <a:r>
              <a:rPr lang="en-US" dirty="0" smtClean="0"/>
              <a:t>Voltage &amp; Current parameters</a:t>
            </a:r>
          </a:p>
          <a:p>
            <a:r>
              <a:rPr lang="en-US" dirty="0" smtClean="0"/>
              <a:t>Noise Margin</a:t>
            </a:r>
          </a:p>
          <a:p>
            <a:r>
              <a:rPr lang="en-US" dirty="0" smtClean="0"/>
              <a:t>Operating Temperatures</a:t>
            </a:r>
          </a:p>
          <a:p>
            <a:r>
              <a:rPr lang="en-US" dirty="0" smtClean="0"/>
              <a:t>Speed power products</a:t>
            </a:r>
          </a:p>
        </p:txBody>
      </p:sp>
    </p:spTree>
    <p:extLst>
      <p:ext uri="{BB962C8B-B14F-4D97-AF65-F5344CB8AC3E}">
        <p14:creationId xmlns:p14="http://schemas.microsoft.com/office/powerpoint/2010/main" val="2669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v/s CMOS v/s ECL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14323"/>
              </p:ext>
            </p:extLst>
          </p:nvPr>
        </p:nvGraphicFramePr>
        <p:xfrm>
          <a:off x="190500" y="1066800"/>
          <a:ext cx="8762999" cy="1982151"/>
        </p:xfrm>
        <a:graphic>
          <a:graphicData uri="http://schemas.openxmlformats.org/drawingml/2006/table">
            <a:tbl>
              <a:tblPr firstRow="1" bandRow="1"/>
              <a:tblGrid>
                <a:gridCol w="308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0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Characteristic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TTL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CMOS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ECL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Input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Moderate-High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Frequency limit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Circuit density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Moderate-high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High-very 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Circuit</a:t>
                      </a:r>
                      <a:r>
                        <a:rPr lang="en-US" sz="2000" baseline="0" dirty="0" smtClean="0"/>
                        <a:t> types per 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41862"/>
              </p:ext>
            </p:extLst>
          </p:nvPr>
        </p:nvGraphicFramePr>
        <p:xfrm>
          <a:off x="195264" y="3275649"/>
          <a:ext cx="8758238" cy="2194560"/>
        </p:xfrm>
        <a:graphic>
          <a:graphicData uri="http://schemas.openxmlformats.org/drawingml/2006/table">
            <a:tbl>
              <a:tblPr firstRow="1" bandRow="1"/>
              <a:tblGrid>
                <a:gridCol w="96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Logic</a:t>
                      </a:r>
                      <a:r>
                        <a:rPr lang="en-US" sz="2000" b="1" baseline="0" dirty="0" smtClean="0">
                          <a:solidFill>
                            <a:schemeClr val="tx2"/>
                          </a:solidFill>
                        </a:rPr>
                        <a:t> Family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Propagation delay time (ns)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Power dissipation per gate (</a:t>
                      </a:r>
                      <a:r>
                        <a:rPr lang="en-US" sz="2000" b="1" dirty="0" err="1" smtClean="0">
                          <a:solidFill>
                            <a:schemeClr val="tx2"/>
                          </a:solidFill>
                        </a:rPr>
                        <a:t>mW</a:t>
                      </a:r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Noise Margin (V)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Fan-in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Fan-out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Cost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TTL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CMOS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6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51392</TotalTime>
  <Words>134</Words>
  <Application>Microsoft Office PowerPoint</Application>
  <PresentationFormat>On-screen Show (4:3)</PresentationFormat>
  <Paragraphs>69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8 Logic Families</vt:lpstr>
      <vt:lpstr>Topics to be covered</vt:lpstr>
      <vt:lpstr>Digital IC Specification</vt:lpstr>
      <vt:lpstr>TTL v/s CMOS v/s ECL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1862</cp:revision>
  <dcterms:created xsi:type="dcterms:W3CDTF">2013-05-17T03:00:03Z</dcterms:created>
  <dcterms:modified xsi:type="dcterms:W3CDTF">2017-10-04T06:04:28Z</dcterms:modified>
</cp:coreProperties>
</file>