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10/10/2017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10/10/2017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10/10/2017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137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10/10/2017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312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10/10/2017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46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10/10/2017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864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10/10/2017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12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10/10/2017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83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10/10/2017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22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F0DA8BB-0D18-469F-8022-DD923457DE3A}" type="datetimeFigureOut">
              <a:rPr lang="nl-BE" smtClean="0"/>
              <a:t>10/10/2017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3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10/10/2017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7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10/10/2017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2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9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4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61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32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66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68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551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8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49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6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Flip Flops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Flip-flops are digital logic circuits </a:t>
            </a:r>
            <a:r>
              <a:rPr lang="en-IN" dirty="0" smtClean="0"/>
              <a:t>that can </a:t>
            </a:r>
            <a:r>
              <a:rPr lang="en-IN" dirty="0"/>
              <a:t>be in one of two states.</a:t>
            </a:r>
          </a:p>
          <a:p>
            <a:r>
              <a:rPr lang="en-IN" dirty="0" smtClean="0"/>
              <a:t>Flip-flops </a:t>
            </a:r>
            <a:r>
              <a:rPr lang="en-IN" dirty="0"/>
              <a:t>maintain their state </a:t>
            </a:r>
            <a:r>
              <a:rPr lang="en-IN" dirty="0" smtClean="0"/>
              <a:t>indefinitely until </a:t>
            </a:r>
            <a:r>
              <a:rPr lang="en-IN" dirty="0"/>
              <a:t>an input pulse called a trigger </a:t>
            </a:r>
            <a:r>
              <a:rPr lang="en-IN" dirty="0" smtClean="0"/>
              <a:t>is received</a:t>
            </a:r>
            <a:r>
              <a:rPr lang="en-IN" dirty="0"/>
              <a:t>.</a:t>
            </a:r>
          </a:p>
          <a:p>
            <a:r>
              <a:rPr lang="en-IN" dirty="0" smtClean="0"/>
              <a:t>When </a:t>
            </a:r>
            <a:r>
              <a:rPr lang="en-IN" dirty="0"/>
              <a:t>a trigger is received, the </a:t>
            </a:r>
            <a:r>
              <a:rPr lang="en-IN" dirty="0" smtClean="0"/>
              <a:t>flip-flop outputs </a:t>
            </a:r>
            <a:r>
              <a:rPr lang="en-IN" dirty="0"/>
              <a:t>change state according </a:t>
            </a:r>
            <a:r>
              <a:rPr lang="en-IN" dirty="0" smtClean="0"/>
              <a:t>to defined </a:t>
            </a:r>
            <a:r>
              <a:rPr lang="en-IN" dirty="0"/>
              <a:t>rules and remain in those </a:t>
            </a:r>
            <a:r>
              <a:rPr lang="en-IN" dirty="0" smtClean="0"/>
              <a:t>states until </a:t>
            </a:r>
            <a:r>
              <a:rPr lang="en-IN" dirty="0"/>
              <a:t>another trigger is received.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94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742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77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13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4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19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82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4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7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50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57</Words>
  <Application>Microsoft Office PowerPoint</Application>
  <PresentationFormat>On-screen Show (4:3)</PresentationFormat>
  <Paragraphs>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PowerPoint Presentation</vt:lpstr>
      <vt:lpstr>Flip Flops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Baton</cp:lastModifiedBy>
  <cp:revision>1</cp:revision>
  <dcterms:created xsi:type="dcterms:W3CDTF">2017-10-10T18:10:06Z</dcterms:created>
  <dcterms:modified xsi:type="dcterms:W3CDTF">2017-10-10T18:12:17Z</dcterms:modified>
  <cp:category/>
</cp:coreProperties>
</file>