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92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3" r:id="rId14"/>
    <p:sldId id="294" r:id="rId15"/>
    <p:sldId id="313" r:id="rId16"/>
    <p:sldId id="314" r:id="rId17"/>
    <p:sldId id="299" r:id="rId18"/>
    <p:sldId id="315" r:id="rId19"/>
    <p:sldId id="316" r:id="rId20"/>
    <p:sldId id="297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2" r:id="rId30"/>
    <p:sldId id="317" r:id="rId31"/>
    <p:sldId id="319" r:id="rId32"/>
    <p:sldId id="301" r:id="rId33"/>
    <p:sldId id="310" r:id="rId34"/>
    <p:sldId id="298" r:id="rId35"/>
    <p:sldId id="328" r:id="rId36"/>
    <p:sldId id="322" r:id="rId37"/>
    <p:sldId id="321" r:id="rId38"/>
    <p:sldId id="320" r:id="rId39"/>
    <p:sldId id="329" r:id="rId40"/>
    <p:sldId id="330" r:id="rId41"/>
    <p:sldId id="331" r:id="rId42"/>
    <p:sldId id="323" r:id="rId43"/>
    <p:sldId id="326" r:id="rId44"/>
    <p:sldId id="332" r:id="rId45"/>
    <p:sldId id="324" r:id="rId46"/>
    <p:sldId id="32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N+WpFFlUm+RdW2fFgTqOw==" hashData="/pXQlVsXW8kG8N9nxoAjbzb4XpWHlCeTlAnJ32VVfoB4j+Kd7mc9I3HFc20FvXfvHEIp2VYk9XBieoEz1U3Ll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85D8A"/>
    <a:srgbClr val="34495E"/>
    <a:srgbClr val="FDFDFD"/>
    <a:srgbClr val="E40524"/>
    <a:srgbClr val="EAEAEA"/>
    <a:srgbClr val="F8F8F8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4434" autoAdjust="0"/>
  </p:normalViewPr>
  <p:slideViewPr>
    <p:cSldViewPr>
      <p:cViewPr varScale="1">
        <p:scale>
          <a:sx n="67" d="100"/>
          <a:sy n="67" d="100"/>
        </p:scale>
        <p:origin x="15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44C9C-1D3B-4FDF-8C62-0A774A3BC2E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42DEAB-1AB9-4027-9038-CF3690AD0200}">
      <dgm:prSet phldrT="[Text]"/>
      <dgm:spPr/>
      <dgm:t>
        <a:bodyPr/>
        <a:lstStyle/>
        <a:p>
          <a:r>
            <a:rPr lang="en-IN" dirty="0" smtClean="0"/>
            <a:t>Type Conversion</a:t>
          </a:r>
          <a:endParaRPr lang="en-IN" dirty="0"/>
        </a:p>
      </dgm:t>
    </dgm:pt>
    <dgm:pt modelId="{FF8B59B7-30C3-4231-9DD8-8AB9355D9E6B}" type="parTrans" cxnId="{D089EE0A-D1A4-4046-8F3D-EA0B99847646}">
      <dgm:prSet/>
      <dgm:spPr/>
      <dgm:t>
        <a:bodyPr/>
        <a:lstStyle/>
        <a:p>
          <a:endParaRPr lang="en-IN"/>
        </a:p>
      </dgm:t>
    </dgm:pt>
    <dgm:pt modelId="{ADAE5A97-B2CE-460D-BCFA-433DBC21438C}" type="sibTrans" cxnId="{D089EE0A-D1A4-4046-8F3D-EA0B99847646}">
      <dgm:prSet/>
      <dgm:spPr/>
      <dgm:t>
        <a:bodyPr/>
        <a:lstStyle/>
        <a:p>
          <a:endParaRPr lang="en-IN"/>
        </a:p>
      </dgm:t>
    </dgm:pt>
    <dgm:pt modelId="{8000304F-9B2F-4BF2-8655-278CEFA543C4}">
      <dgm:prSet phldrT="[Text]"/>
      <dgm:spPr/>
      <dgm:t>
        <a:bodyPr/>
        <a:lstStyle/>
        <a:p>
          <a:r>
            <a:rPr lang="en-IN" dirty="0" smtClean="0"/>
            <a:t>Implicit</a:t>
          </a:r>
        </a:p>
        <a:p>
          <a:r>
            <a:rPr lang="en-IN" dirty="0" smtClean="0"/>
            <a:t>(Automatically converts one </a:t>
          </a:r>
          <a:r>
            <a:rPr lang="en-IN" dirty="0" err="1" smtClean="0"/>
            <a:t>datatype</a:t>
          </a:r>
          <a:r>
            <a:rPr lang="en-IN" dirty="0" smtClean="0"/>
            <a:t> to another </a:t>
          </a:r>
          <a:r>
            <a:rPr lang="en-IN" dirty="0" err="1" smtClean="0"/>
            <a:t>datatype</a:t>
          </a:r>
          <a:r>
            <a:rPr lang="en-IN" dirty="0" smtClean="0"/>
            <a:t>)</a:t>
          </a:r>
          <a:endParaRPr lang="en-IN" dirty="0"/>
        </a:p>
      </dgm:t>
    </dgm:pt>
    <dgm:pt modelId="{E782B8FA-15C1-498A-90A2-9A2D04574700}" type="parTrans" cxnId="{1234889E-36AE-4C28-9807-2909976361FF}">
      <dgm:prSet/>
      <dgm:spPr/>
      <dgm:t>
        <a:bodyPr/>
        <a:lstStyle/>
        <a:p>
          <a:endParaRPr lang="en-IN"/>
        </a:p>
      </dgm:t>
    </dgm:pt>
    <dgm:pt modelId="{0BEDB8F1-B549-4AB2-881D-32E18B524BA0}" type="sibTrans" cxnId="{1234889E-36AE-4C28-9807-2909976361FF}">
      <dgm:prSet/>
      <dgm:spPr/>
      <dgm:t>
        <a:bodyPr/>
        <a:lstStyle/>
        <a:p>
          <a:endParaRPr lang="en-IN"/>
        </a:p>
      </dgm:t>
    </dgm:pt>
    <dgm:pt modelId="{C72DF493-C1DC-4146-83DE-A7B5C520D8E5}">
      <dgm:prSet phldrT="[Text]"/>
      <dgm:spPr/>
      <dgm:t>
        <a:bodyPr/>
        <a:lstStyle/>
        <a:p>
          <a:r>
            <a:rPr lang="en-IN" dirty="0" smtClean="0"/>
            <a:t>Explicit</a:t>
          </a:r>
        </a:p>
        <a:p>
          <a:r>
            <a:rPr lang="en-IN" dirty="0" smtClean="0"/>
            <a:t>(Forcefully converts one </a:t>
          </a:r>
          <a:r>
            <a:rPr lang="en-IN" dirty="0" err="1" smtClean="0"/>
            <a:t>datatype</a:t>
          </a:r>
          <a:r>
            <a:rPr lang="en-IN" dirty="0" smtClean="0"/>
            <a:t> to another </a:t>
          </a:r>
          <a:r>
            <a:rPr lang="en-IN" dirty="0" err="1" smtClean="0"/>
            <a:t>datatype</a:t>
          </a:r>
          <a:r>
            <a:rPr lang="en-IN" dirty="0" smtClean="0"/>
            <a:t>)</a:t>
          </a:r>
          <a:endParaRPr lang="en-IN" dirty="0"/>
        </a:p>
      </dgm:t>
    </dgm:pt>
    <dgm:pt modelId="{1BBD0C42-148A-4398-8E4C-C8ED840E3BBB}" type="parTrans" cxnId="{C811950A-6E26-42BE-8C67-0FFC42D9F600}">
      <dgm:prSet/>
      <dgm:spPr/>
      <dgm:t>
        <a:bodyPr/>
        <a:lstStyle/>
        <a:p>
          <a:endParaRPr lang="en-IN"/>
        </a:p>
      </dgm:t>
    </dgm:pt>
    <dgm:pt modelId="{BDFC0D86-F091-4A97-B177-24B230D84B36}" type="sibTrans" cxnId="{C811950A-6E26-42BE-8C67-0FFC42D9F600}">
      <dgm:prSet/>
      <dgm:spPr/>
      <dgm:t>
        <a:bodyPr/>
        <a:lstStyle/>
        <a:p>
          <a:endParaRPr lang="en-IN"/>
        </a:p>
      </dgm:t>
    </dgm:pt>
    <dgm:pt modelId="{DC7A6E94-96FD-4B6B-A187-B316C26FE8A1}" type="pres">
      <dgm:prSet presAssocID="{47844C9C-1D3B-4FDF-8C62-0A774A3BC2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20324CE-AD1F-4E43-88E8-B27607945896}" type="pres">
      <dgm:prSet presAssocID="{4042DEAB-1AB9-4027-9038-CF3690AD0200}" presName="hierRoot1" presStyleCnt="0">
        <dgm:presLayoutVars>
          <dgm:hierBranch val="init"/>
        </dgm:presLayoutVars>
      </dgm:prSet>
      <dgm:spPr/>
    </dgm:pt>
    <dgm:pt modelId="{EFB31909-1275-4A50-81D6-98185E72B991}" type="pres">
      <dgm:prSet presAssocID="{4042DEAB-1AB9-4027-9038-CF3690AD0200}" presName="rootComposite1" presStyleCnt="0"/>
      <dgm:spPr/>
    </dgm:pt>
    <dgm:pt modelId="{65C6105E-CDF2-4A11-AC8D-45BFB68A35EE}" type="pres">
      <dgm:prSet presAssocID="{4042DEAB-1AB9-4027-9038-CF3690AD02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AD40DBE-E598-4620-8494-519BC505D7C7}" type="pres">
      <dgm:prSet presAssocID="{4042DEAB-1AB9-4027-9038-CF3690AD0200}" presName="rootConnector1" presStyleLbl="node1" presStyleIdx="0" presStyleCnt="0"/>
      <dgm:spPr/>
      <dgm:t>
        <a:bodyPr/>
        <a:lstStyle/>
        <a:p>
          <a:endParaRPr lang="en-IN"/>
        </a:p>
      </dgm:t>
    </dgm:pt>
    <dgm:pt modelId="{4CA2E9D8-E283-4AA1-9EB6-3BC8503E9953}" type="pres">
      <dgm:prSet presAssocID="{4042DEAB-1AB9-4027-9038-CF3690AD0200}" presName="hierChild2" presStyleCnt="0"/>
      <dgm:spPr/>
    </dgm:pt>
    <dgm:pt modelId="{AC44028D-1009-42C0-A908-C2B41895C973}" type="pres">
      <dgm:prSet presAssocID="{E782B8FA-15C1-498A-90A2-9A2D04574700}" presName="Name37" presStyleLbl="parChTrans1D2" presStyleIdx="0" presStyleCnt="2"/>
      <dgm:spPr/>
      <dgm:t>
        <a:bodyPr/>
        <a:lstStyle/>
        <a:p>
          <a:endParaRPr lang="en-IN"/>
        </a:p>
      </dgm:t>
    </dgm:pt>
    <dgm:pt modelId="{F770B219-D5A2-47E0-A043-8687543E36B9}" type="pres">
      <dgm:prSet presAssocID="{8000304F-9B2F-4BF2-8655-278CEFA543C4}" presName="hierRoot2" presStyleCnt="0">
        <dgm:presLayoutVars>
          <dgm:hierBranch val="init"/>
        </dgm:presLayoutVars>
      </dgm:prSet>
      <dgm:spPr/>
    </dgm:pt>
    <dgm:pt modelId="{89C3B1C1-B68C-48B1-81A7-60ECE1E740B8}" type="pres">
      <dgm:prSet presAssocID="{8000304F-9B2F-4BF2-8655-278CEFA543C4}" presName="rootComposite" presStyleCnt="0"/>
      <dgm:spPr/>
    </dgm:pt>
    <dgm:pt modelId="{B75DB59D-FA29-4B0D-8E12-B696D78847C4}" type="pres">
      <dgm:prSet presAssocID="{8000304F-9B2F-4BF2-8655-278CEFA543C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F8E30F8-A6E2-4DE2-8B79-68B4CC3743B7}" type="pres">
      <dgm:prSet presAssocID="{8000304F-9B2F-4BF2-8655-278CEFA543C4}" presName="rootConnector" presStyleLbl="node2" presStyleIdx="0" presStyleCnt="2"/>
      <dgm:spPr/>
      <dgm:t>
        <a:bodyPr/>
        <a:lstStyle/>
        <a:p>
          <a:endParaRPr lang="en-IN"/>
        </a:p>
      </dgm:t>
    </dgm:pt>
    <dgm:pt modelId="{D348CA1D-9149-425B-88FA-179466BA0926}" type="pres">
      <dgm:prSet presAssocID="{8000304F-9B2F-4BF2-8655-278CEFA543C4}" presName="hierChild4" presStyleCnt="0"/>
      <dgm:spPr/>
    </dgm:pt>
    <dgm:pt modelId="{8A4206E2-8E68-4441-9673-6C88EE33CA2E}" type="pres">
      <dgm:prSet presAssocID="{8000304F-9B2F-4BF2-8655-278CEFA543C4}" presName="hierChild5" presStyleCnt="0"/>
      <dgm:spPr/>
    </dgm:pt>
    <dgm:pt modelId="{4B289C4C-AAE9-45B3-9ECC-1B88149F5F67}" type="pres">
      <dgm:prSet presAssocID="{1BBD0C42-148A-4398-8E4C-C8ED840E3BBB}" presName="Name37" presStyleLbl="parChTrans1D2" presStyleIdx="1" presStyleCnt="2"/>
      <dgm:spPr/>
      <dgm:t>
        <a:bodyPr/>
        <a:lstStyle/>
        <a:p>
          <a:endParaRPr lang="en-IN"/>
        </a:p>
      </dgm:t>
    </dgm:pt>
    <dgm:pt modelId="{9A771C04-1813-401F-8F94-14A06FA2F40D}" type="pres">
      <dgm:prSet presAssocID="{C72DF493-C1DC-4146-83DE-A7B5C520D8E5}" presName="hierRoot2" presStyleCnt="0">
        <dgm:presLayoutVars>
          <dgm:hierBranch val="init"/>
        </dgm:presLayoutVars>
      </dgm:prSet>
      <dgm:spPr/>
    </dgm:pt>
    <dgm:pt modelId="{1E986375-F4E9-4250-865E-F491E6B19F0A}" type="pres">
      <dgm:prSet presAssocID="{C72DF493-C1DC-4146-83DE-A7B5C520D8E5}" presName="rootComposite" presStyleCnt="0"/>
      <dgm:spPr/>
    </dgm:pt>
    <dgm:pt modelId="{B296D0C9-9E00-46D4-88E9-C9314BF5EB49}" type="pres">
      <dgm:prSet presAssocID="{C72DF493-C1DC-4146-83DE-A7B5C520D8E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41263C2-9C22-4D98-B6EC-7D95A305929E}" type="pres">
      <dgm:prSet presAssocID="{C72DF493-C1DC-4146-83DE-A7B5C520D8E5}" presName="rootConnector" presStyleLbl="node2" presStyleIdx="1" presStyleCnt="2"/>
      <dgm:spPr/>
      <dgm:t>
        <a:bodyPr/>
        <a:lstStyle/>
        <a:p>
          <a:endParaRPr lang="en-IN"/>
        </a:p>
      </dgm:t>
    </dgm:pt>
    <dgm:pt modelId="{63CA0A22-C8DB-47CB-AAB5-D321020C65E3}" type="pres">
      <dgm:prSet presAssocID="{C72DF493-C1DC-4146-83DE-A7B5C520D8E5}" presName="hierChild4" presStyleCnt="0"/>
      <dgm:spPr/>
    </dgm:pt>
    <dgm:pt modelId="{E04E9BCC-7F7C-4367-8AE7-7BC44B70CC26}" type="pres">
      <dgm:prSet presAssocID="{C72DF493-C1DC-4146-83DE-A7B5C520D8E5}" presName="hierChild5" presStyleCnt="0"/>
      <dgm:spPr/>
    </dgm:pt>
    <dgm:pt modelId="{E63FFA1B-EFC7-4EE6-A71B-51A09F672CFC}" type="pres">
      <dgm:prSet presAssocID="{4042DEAB-1AB9-4027-9038-CF3690AD0200}" presName="hierChild3" presStyleCnt="0"/>
      <dgm:spPr/>
    </dgm:pt>
  </dgm:ptLst>
  <dgm:cxnLst>
    <dgm:cxn modelId="{DFE1CD0B-E820-4F4D-9F64-D1D59E2AD262}" type="presOf" srcId="{C72DF493-C1DC-4146-83DE-A7B5C520D8E5}" destId="{541263C2-9C22-4D98-B6EC-7D95A305929E}" srcOrd="1" destOrd="0" presId="urn:microsoft.com/office/officeart/2005/8/layout/orgChart1"/>
    <dgm:cxn modelId="{D089EE0A-D1A4-4046-8F3D-EA0B99847646}" srcId="{47844C9C-1D3B-4FDF-8C62-0A774A3BC2E7}" destId="{4042DEAB-1AB9-4027-9038-CF3690AD0200}" srcOrd="0" destOrd="0" parTransId="{FF8B59B7-30C3-4231-9DD8-8AB9355D9E6B}" sibTransId="{ADAE5A97-B2CE-460D-BCFA-433DBC21438C}"/>
    <dgm:cxn modelId="{EB68B3F6-A516-46E2-AD40-2C2B6BE8571E}" type="presOf" srcId="{E782B8FA-15C1-498A-90A2-9A2D04574700}" destId="{AC44028D-1009-42C0-A908-C2B41895C973}" srcOrd="0" destOrd="0" presId="urn:microsoft.com/office/officeart/2005/8/layout/orgChart1"/>
    <dgm:cxn modelId="{23CE5C2F-F461-4B97-9637-A30BC3A8068B}" type="presOf" srcId="{8000304F-9B2F-4BF2-8655-278CEFA543C4}" destId="{4F8E30F8-A6E2-4DE2-8B79-68B4CC3743B7}" srcOrd="1" destOrd="0" presId="urn:microsoft.com/office/officeart/2005/8/layout/orgChart1"/>
    <dgm:cxn modelId="{96DF98CE-0275-4839-B5D5-A933082EB533}" type="presOf" srcId="{1BBD0C42-148A-4398-8E4C-C8ED840E3BBB}" destId="{4B289C4C-AAE9-45B3-9ECC-1B88149F5F67}" srcOrd="0" destOrd="0" presId="urn:microsoft.com/office/officeart/2005/8/layout/orgChart1"/>
    <dgm:cxn modelId="{AABDEB71-1F23-4824-85A4-D317E04782DB}" type="presOf" srcId="{47844C9C-1D3B-4FDF-8C62-0A774A3BC2E7}" destId="{DC7A6E94-96FD-4B6B-A187-B316C26FE8A1}" srcOrd="0" destOrd="0" presId="urn:microsoft.com/office/officeart/2005/8/layout/orgChart1"/>
    <dgm:cxn modelId="{C811950A-6E26-42BE-8C67-0FFC42D9F600}" srcId="{4042DEAB-1AB9-4027-9038-CF3690AD0200}" destId="{C72DF493-C1DC-4146-83DE-A7B5C520D8E5}" srcOrd="1" destOrd="0" parTransId="{1BBD0C42-148A-4398-8E4C-C8ED840E3BBB}" sibTransId="{BDFC0D86-F091-4A97-B177-24B230D84B36}"/>
    <dgm:cxn modelId="{36633964-C397-4FD3-A543-9A1E42C49ABA}" type="presOf" srcId="{4042DEAB-1AB9-4027-9038-CF3690AD0200}" destId="{FAD40DBE-E598-4620-8494-519BC505D7C7}" srcOrd="1" destOrd="0" presId="urn:microsoft.com/office/officeart/2005/8/layout/orgChart1"/>
    <dgm:cxn modelId="{901CA014-FF66-42FF-90C4-2C5D9E44D8B8}" type="presOf" srcId="{C72DF493-C1DC-4146-83DE-A7B5C520D8E5}" destId="{B296D0C9-9E00-46D4-88E9-C9314BF5EB49}" srcOrd="0" destOrd="0" presId="urn:microsoft.com/office/officeart/2005/8/layout/orgChart1"/>
    <dgm:cxn modelId="{1234889E-36AE-4C28-9807-2909976361FF}" srcId="{4042DEAB-1AB9-4027-9038-CF3690AD0200}" destId="{8000304F-9B2F-4BF2-8655-278CEFA543C4}" srcOrd="0" destOrd="0" parTransId="{E782B8FA-15C1-498A-90A2-9A2D04574700}" sibTransId="{0BEDB8F1-B549-4AB2-881D-32E18B524BA0}"/>
    <dgm:cxn modelId="{B32EF461-D4B9-4CE2-BAF2-DCCBDA77DA4F}" type="presOf" srcId="{4042DEAB-1AB9-4027-9038-CF3690AD0200}" destId="{65C6105E-CDF2-4A11-AC8D-45BFB68A35EE}" srcOrd="0" destOrd="0" presId="urn:microsoft.com/office/officeart/2005/8/layout/orgChart1"/>
    <dgm:cxn modelId="{65F8C9AC-59C1-49A3-8F5D-D73545FF776A}" type="presOf" srcId="{8000304F-9B2F-4BF2-8655-278CEFA543C4}" destId="{B75DB59D-FA29-4B0D-8E12-B696D78847C4}" srcOrd="0" destOrd="0" presId="urn:microsoft.com/office/officeart/2005/8/layout/orgChart1"/>
    <dgm:cxn modelId="{F0B74DBC-6A44-4B33-B51D-7F7C88AF3126}" type="presParOf" srcId="{DC7A6E94-96FD-4B6B-A187-B316C26FE8A1}" destId="{320324CE-AD1F-4E43-88E8-B27607945896}" srcOrd="0" destOrd="0" presId="urn:microsoft.com/office/officeart/2005/8/layout/orgChart1"/>
    <dgm:cxn modelId="{3F56B42F-FA5B-43EF-A3B9-3B43F0ADF07A}" type="presParOf" srcId="{320324CE-AD1F-4E43-88E8-B27607945896}" destId="{EFB31909-1275-4A50-81D6-98185E72B991}" srcOrd="0" destOrd="0" presId="urn:microsoft.com/office/officeart/2005/8/layout/orgChart1"/>
    <dgm:cxn modelId="{8288479A-5297-4907-A032-B5CB5C579A81}" type="presParOf" srcId="{EFB31909-1275-4A50-81D6-98185E72B991}" destId="{65C6105E-CDF2-4A11-AC8D-45BFB68A35EE}" srcOrd="0" destOrd="0" presId="urn:microsoft.com/office/officeart/2005/8/layout/orgChart1"/>
    <dgm:cxn modelId="{0653B7AF-9BA3-48D6-85AD-075FCD46A65E}" type="presParOf" srcId="{EFB31909-1275-4A50-81D6-98185E72B991}" destId="{FAD40DBE-E598-4620-8494-519BC505D7C7}" srcOrd="1" destOrd="0" presId="urn:microsoft.com/office/officeart/2005/8/layout/orgChart1"/>
    <dgm:cxn modelId="{67ED871B-65E0-43E0-ABF3-D4735884C5B1}" type="presParOf" srcId="{320324CE-AD1F-4E43-88E8-B27607945896}" destId="{4CA2E9D8-E283-4AA1-9EB6-3BC8503E9953}" srcOrd="1" destOrd="0" presId="urn:microsoft.com/office/officeart/2005/8/layout/orgChart1"/>
    <dgm:cxn modelId="{ACE8AEC6-42FA-4C21-B24B-59B2006FA773}" type="presParOf" srcId="{4CA2E9D8-E283-4AA1-9EB6-3BC8503E9953}" destId="{AC44028D-1009-42C0-A908-C2B41895C973}" srcOrd="0" destOrd="0" presId="urn:microsoft.com/office/officeart/2005/8/layout/orgChart1"/>
    <dgm:cxn modelId="{A600D28D-FEC4-474B-8094-68A923821579}" type="presParOf" srcId="{4CA2E9D8-E283-4AA1-9EB6-3BC8503E9953}" destId="{F770B219-D5A2-47E0-A043-8687543E36B9}" srcOrd="1" destOrd="0" presId="urn:microsoft.com/office/officeart/2005/8/layout/orgChart1"/>
    <dgm:cxn modelId="{9B6BAEE2-B089-4E51-8310-2ECFACEDB3DB}" type="presParOf" srcId="{F770B219-D5A2-47E0-A043-8687543E36B9}" destId="{89C3B1C1-B68C-48B1-81A7-60ECE1E740B8}" srcOrd="0" destOrd="0" presId="urn:microsoft.com/office/officeart/2005/8/layout/orgChart1"/>
    <dgm:cxn modelId="{0B65FB41-7E8B-47DE-8AF1-FD637043A316}" type="presParOf" srcId="{89C3B1C1-B68C-48B1-81A7-60ECE1E740B8}" destId="{B75DB59D-FA29-4B0D-8E12-B696D78847C4}" srcOrd="0" destOrd="0" presId="urn:microsoft.com/office/officeart/2005/8/layout/orgChart1"/>
    <dgm:cxn modelId="{BE29B56A-0812-422A-A1EB-A535B4A80C05}" type="presParOf" srcId="{89C3B1C1-B68C-48B1-81A7-60ECE1E740B8}" destId="{4F8E30F8-A6E2-4DE2-8B79-68B4CC3743B7}" srcOrd="1" destOrd="0" presId="urn:microsoft.com/office/officeart/2005/8/layout/orgChart1"/>
    <dgm:cxn modelId="{9D05D111-181E-41A8-8351-4DA9001A6B38}" type="presParOf" srcId="{F770B219-D5A2-47E0-A043-8687543E36B9}" destId="{D348CA1D-9149-425B-88FA-179466BA0926}" srcOrd="1" destOrd="0" presId="urn:microsoft.com/office/officeart/2005/8/layout/orgChart1"/>
    <dgm:cxn modelId="{CD784A38-1340-4E26-A7CC-7761D3E6C553}" type="presParOf" srcId="{F770B219-D5A2-47E0-A043-8687543E36B9}" destId="{8A4206E2-8E68-4441-9673-6C88EE33CA2E}" srcOrd="2" destOrd="0" presId="urn:microsoft.com/office/officeart/2005/8/layout/orgChart1"/>
    <dgm:cxn modelId="{0E659A20-B61F-4560-A054-805B7212B50B}" type="presParOf" srcId="{4CA2E9D8-E283-4AA1-9EB6-3BC8503E9953}" destId="{4B289C4C-AAE9-45B3-9ECC-1B88149F5F67}" srcOrd="2" destOrd="0" presId="urn:microsoft.com/office/officeart/2005/8/layout/orgChart1"/>
    <dgm:cxn modelId="{DBC914FE-F815-4187-881B-56E8600B7525}" type="presParOf" srcId="{4CA2E9D8-E283-4AA1-9EB6-3BC8503E9953}" destId="{9A771C04-1813-401F-8F94-14A06FA2F40D}" srcOrd="3" destOrd="0" presId="urn:microsoft.com/office/officeart/2005/8/layout/orgChart1"/>
    <dgm:cxn modelId="{615B1ABB-B577-47CD-9EC5-F6EB761B0167}" type="presParOf" srcId="{9A771C04-1813-401F-8F94-14A06FA2F40D}" destId="{1E986375-F4E9-4250-865E-F491E6B19F0A}" srcOrd="0" destOrd="0" presId="urn:microsoft.com/office/officeart/2005/8/layout/orgChart1"/>
    <dgm:cxn modelId="{B459BE89-099B-4182-AEE0-60BE7DE755EE}" type="presParOf" srcId="{1E986375-F4E9-4250-865E-F491E6B19F0A}" destId="{B296D0C9-9E00-46D4-88E9-C9314BF5EB49}" srcOrd="0" destOrd="0" presId="urn:microsoft.com/office/officeart/2005/8/layout/orgChart1"/>
    <dgm:cxn modelId="{A2A63FE7-0FA4-4B28-8222-B66C322F04E4}" type="presParOf" srcId="{1E986375-F4E9-4250-865E-F491E6B19F0A}" destId="{541263C2-9C22-4D98-B6EC-7D95A305929E}" srcOrd="1" destOrd="0" presId="urn:microsoft.com/office/officeart/2005/8/layout/orgChart1"/>
    <dgm:cxn modelId="{D9640EDA-1DA2-4E2E-AE47-330298113413}" type="presParOf" srcId="{9A771C04-1813-401F-8F94-14A06FA2F40D}" destId="{63CA0A22-C8DB-47CB-AAB5-D321020C65E3}" srcOrd="1" destOrd="0" presId="urn:microsoft.com/office/officeart/2005/8/layout/orgChart1"/>
    <dgm:cxn modelId="{1DB778FA-17FB-45F4-8EC1-8746158E573A}" type="presParOf" srcId="{9A771C04-1813-401F-8F94-14A06FA2F40D}" destId="{E04E9BCC-7F7C-4367-8AE7-7BC44B70CC26}" srcOrd="2" destOrd="0" presId="urn:microsoft.com/office/officeart/2005/8/layout/orgChart1"/>
    <dgm:cxn modelId="{F0DE64CF-D3EA-4867-A0F7-3B04555C0C87}" type="presParOf" srcId="{320324CE-AD1F-4E43-88E8-B27607945896}" destId="{E63FFA1B-EFC7-4EE6-A71B-51A09F672C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4AEF74-CF03-4125-BAEB-1E80E5A326EF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74CCCC-D222-4F20-83A6-23E47977B7CA}">
      <dgm:prSet phldrT="[Text]" custT="1"/>
      <dgm:spPr/>
      <dgm:t>
        <a:bodyPr/>
        <a:lstStyle/>
        <a:p>
          <a:r>
            <a:rPr lang="en-IN" sz="2200" dirty="0" smtClean="0"/>
            <a:t>char</a:t>
          </a:r>
          <a:endParaRPr lang="en-IN" sz="2200" dirty="0"/>
        </a:p>
      </dgm:t>
    </dgm:pt>
    <dgm:pt modelId="{BD190D4A-5F16-46B5-8469-157E77088280}" type="parTrans" cxnId="{2A4711B1-7393-451E-B500-BEB969B934B7}">
      <dgm:prSet/>
      <dgm:spPr/>
      <dgm:t>
        <a:bodyPr/>
        <a:lstStyle/>
        <a:p>
          <a:endParaRPr lang="en-IN"/>
        </a:p>
      </dgm:t>
    </dgm:pt>
    <dgm:pt modelId="{615EE472-4D3A-4E90-B9B7-DD3A6D1F3B4A}" type="sibTrans" cxnId="{2A4711B1-7393-451E-B500-BEB969B934B7}">
      <dgm:prSet/>
      <dgm:spPr/>
      <dgm:t>
        <a:bodyPr/>
        <a:lstStyle/>
        <a:p>
          <a:endParaRPr lang="en-IN"/>
        </a:p>
      </dgm:t>
    </dgm:pt>
    <dgm:pt modelId="{A94FA482-F7E8-464A-B72A-9D502590BE89}">
      <dgm:prSet phldrT="[Text]" custT="1"/>
      <dgm:spPr/>
      <dgm:t>
        <a:bodyPr/>
        <a:lstStyle/>
        <a:p>
          <a:r>
            <a:rPr lang="en-IN" sz="2200" dirty="0" err="1" smtClean="0"/>
            <a:t>int</a:t>
          </a:r>
          <a:endParaRPr lang="en-IN" sz="2200" dirty="0"/>
        </a:p>
      </dgm:t>
    </dgm:pt>
    <dgm:pt modelId="{BC5F9AB0-CE14-480B-9AAD-3A89CC511880}" type="parTrans" cxnId="{FE502DE2-BD2B-4003-98E5-FF4F07D91EC3}">
      <dgm:prSet/>
      <dgm:spPr/>
      <dgm:t>
        <a:bodyPr/>
        <a:lstStyle/>
        <a:p>
          <a:endParaRPr lang="en-IN"/>
        </a:p>
      </dgm:t>
    </dgm:pt>
    <dgm:pt modelId="{46F0437B-6B54-4C1B-AE54-3E9F8E69C2B7}" type="sibTrans" cxnId="{FE502DE2-BD2B-4003-98E5-FF4F07D91EC3}">
      <dgm:prSet/>
      <dgm:spPr/>
      <dgm:t>
        <a:bodyPr/>
        <a:lstStyle/>
        <a:p>
          <a:endParaRPr lang="en-IN"/>
        </a:p>
      </dgm:t>
    </dgm:pt>
    <dgm:pt modelId="{3D47EE10-304A-4901-8FAC-CD95D0A288F4}">
      <dgm:prSet phldrT="[Text]" custT="1"/>
      <dgm:spPr/>
      <dgm:t>
        <a:bodyPr/>
        <a:lstStyle/>
        <a:p>
          <a:r>
            <a:rPr lang="en-IN" sz="1800" dirty="0" smtClean="0"/>
            <a:t>unsigned </a:t>
          </a:r>
          <a:r>
            <a:rPr lang="en-IN" sz="2200" dirty="0" err="1" smtClean="0"/>
            <a:t>int</a:t>
          </a:r>
          <a:endParaRPr lang="en-IN" sz="2200" dirty="0"/>
        </a:p>
      </dgm:t>
    </dgm:pt>
    <dgm:pt modelId="{1A85C43E-CE23-4051-9C12-954C48039F1C}" type="parTrans" cxnId="{D69B2A5D-EA49-4887-9A6B-96CE41DB30D1}">
      <dgm:prSet/>
      <dgm:spPr/>
      <dgm:t>
        <a:bodyPr/>
        <a:lstStyle/>
        <a:p>
          <a:endParaRPr lang="en-IN"/>
        </a:p>
      </dgm:t>
    </dgm:pt>
    <dgm:pt modelId="{04FA9CBD-50F2-4A17-AC2F-23831AAB50BF}" type="sibTrans" cxnId="{D69B2A5D-EA49-4887-9A6B-96CE41DB30D1}">
      <dgm:prSet/>
      <dgm:spPr/>
      <dgm:t>
        <a:bodyPr/>
        <a:lstStyle/>
        <a:p>
          <a:endParaRPr lang="en-IN"/>
        </a:p>
      </dgm:t>
    </dgm:pt>
    <dgm:pt modelId="{8852CE41-0CCE-4FE4-AE40-25F794DD486D}">
      <dgm:prSet custT="1"/>
      <dgm:spPr/>
      <dgm:t>
        <a:bodyPr/>
        <a:lstStyle/>
        <a:p>
          <a:r>
            <a:rPr lang="en-IN" sz="2200" dirty="0" smtClean="0"/>
            <a:t>long </a:t>
          </a:r>
          <a:r>
            <a:rPr lang="en-IN" sz="2200" dirty="0" err="1" smtClean="0"/>
            <a:t>int</a:t>
          </a:r>
          <a:endParaRPr lang="en-IN" sz="2200" dirty="0"/>
        </a:p>
      </dgm:t>
    </dgm:pt>
    <dgm:pt modelId="{28E677AE-19D1-4BC0-AE13-28C44F493963}" type="parTrans" cxnId="{7455C98E-5EC5-476F-B5A7-0334F0DFB5FA}">
      <dgm:prSet/>
      <dgm:spPr/>
      <dgm:t>
        <a:bodyPr/>
        <a:lstStyle/>
        <a:p>
          <a:endParaRPr lang="en-IN"/>
        </a:p>
      </dgm:t>
    </dgm:pt>
    <dgm:pt modelId="{4B92E994-04B6-4E6D-B225-1677142B1514}" type="sibTrans" cxnId="{7455C98E-5EC5-476F-B5A7-0334F0DFB5FA}">
      <dgm:prSet/>
      <dgm:spPr/>
      <dgm:t>
        <a:bodyPr/>
        <a:lstStyle/>
        <a:p>
          <a:endParaRPr lang="en-IN"/>
        </a:p>
      </dgm:t>
    </dgm:pt>
    <dgm:pt modelId="{14AED63C-87A0-40C6-8F15-8686DCABCD32}">
      <dgm:prSet custT="1"/>
      <dgm:spPr/>
      <dgm:t>
        <a:bodyPr/>
        <a:lstStyle/>
        <a:p>
          <a:r>
            <a:rPr lang="en-IN" sz="2200" dirty="0" smtClean="0"/>
            <a:t>float</a:t>
          </a:r>
          <a:endParaRPr lang="en-IN" sz="2200" dirty="0"/>
        </a:p>
      </dgm:t>
    </dgm:pt>
    <dgm:pt modelId="{D1DDFC7A-2807-4791-B38F-9C6E465E3C3C}" type="parTrans" cxnId="{A74A8896-5141-4836-A787-B6A67E2DCC94}">
      <dgm:prSet/>
      <dgm:spPr/>
      <dgm:t>
        <a:bodyPr/>
        <a:lstStyle/>
        <a:p>
          <a:endParaRPr lang="en-IN"/>
        </a:p>
      </dgm:t>
    </dgm:pt>
    <dgm:pt modelId="{FDD8204F-CE2C-4EF4-B2DC-8B99FF3891B7}" type="sibTrans" cxnId="{A74A8896-5141-4836-A787-B6A67E2DCC94}">
      <dgm:prSet/>
      <dgm:spPr/>
      <dgm:t>
        <a:bodyPr/>
        <a:lstStyle/>
        <a:p>
          <a:endParaRPr lang="en-IN"/>
        </a:p>
      </dgm:t>
    </dgm:pt>
    <dgm:pt modelId="{B3CE47E1-52FE-43DE-BEFB-E56F989A82FD}">
      <dgm:prSet custT="1"/>
      <dgm:spPr/>
      <dgm:t>
        <a:bodyPr/>
        <a:lstStyle/>
        <a:p>
          <a:r>
            <a:rPr lang="en-IN" sz="2200" dirty="0" smtClean="0"/>
            <a:t>double</a:t>
          </a:r>
          <a:endParaRPr lang="en-IN" sz="2200" dirty="0"/>
        </a:p>
      </dgm:t>
    </dgm:pt>
    <dgm:pt modelId="{4C4B81A3-7C4B-484A-B368-034DA85CB3F6}" type="parTrans" cxnId="{0A3A7210-DDBE-4E86-A6D4-9AC9FD55E89E}">
      <dgm:prSet/>
      <dgm:spPr/>
      <dgm:t>
        <a:bodyPr/>
        <a:lstStyle/>
        <a:p>
          <a:endParaRPr lang="en-IN"/>
        </a:p>
      </dgm:t>
    </dgm:pt>
    <dgm:pt modelId="{393686AB-48F6-4BA6-AA41-C1A175515B0D}" type="sibTrans" cxnId="{0A3A7210-DDBE-4E86-A6D4-9AC9FD55E89E}">
      <dgm:prSet/>
      <dgm:spPr/>
      <dgm:t>
        <a:bodyPr/>
        <a:lstStyle/>
        <a:p>
          <a:endParaRPr lang="en-IN"/>
        </a:p>
      </dgm:t>
    </dgm:pt>
    <dgm:pt modelId="{D4476AD6-0BBD-49F3-947C-8D55F8906995}">
      <dgm:prSet custT="1"/>
      <dgm:spPr/>
      <dgm:t>
        <a:bodyPr/>
        <a:lstStyle/>
        <a:p>
          <a:r>
            <a:rPr lang="en-IN" sz="2200" dirty="0" smtClean="0"/>
            <a:t>long double</a:t>
          </a:r>
          <a:endParaRPr lang="en-IN" sz="2200" dirty="0"/>
        </a:p>
      </dgm:t>
    </dgm:pt>
    <dgm:pt modelId="{7FC1A441-389F-43C8-BEFF-AAF1F5B69C36}" type="parTrans" cxnId="{B4D4A092-8277-457A-B715-EAA13BE37C20}">
      <dgm:prSet/>
      <dgm:spPr/>
      <dgm:t>
        <a:bodyPr/>
        <a:lstStyle/>
        <a:p>
          <a:endParaRPr lang="en-IN"/>
        </a:p>
      </dgm:t>
    </dgm:pt>
    <dgm:pt modelId="{2381A16B-80AF-48D7-BA73-12AE1EE91CF2}" type="sibTrans" cxnId="{B4D4A092-8277-457A-B715-EAA13BE37C20}">
      <dgm:prSet/>
      <dgm:spPr/>
      <dgm:t>
        <a:bodyPr/>
        <a:lstStyle/>
        <a:p>
          <a:endParaRPr lang="en-IN"/>
        </a:p>
      </dgm:t>
    </dgm:pt>
    <dgm:pt modelId="{7230C656-78A4-41C5-8057-F13F888E0435}" type="pres">
      <dgm:prSet presAssocID="{5C4AEF74-CF03-4125-BAEB-1E80E5A326E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752ADEB9-965D-4BE1-AC16-108D71254265}" type="pres">
      <dgm:prSet presAssocID="{C174CCCC-D222-4F20-83A6-23E47977B7CA}" presName="composite" presStyleCnt="0"/>
      <dgm:spPr/>
    </dgm:pt>
    <dgm:pt modelId="{49EAF386-A910-4635-92F3-7B7B620642B4}" type="pres">
      <dgm:prSet presAssocID="{C174CCCC-D222-4F20-83A6-23E47977B7CA}" presName="LShape" presStyleLbl="alignNode1" presStyleIdx="0" presStyleCnt="13"/>
      <dgm:spPr/>
    </dgm:pt>
    <dgm:pt modelId="{AF5D8362-0D47-4C32-BF3A-258AFEBBC688}" type="pres">
      <dgm:prSet presAssocID="{C174CCCC-D222-4F20-83A6-23E47977B7CA}" presName="ParentText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99F70B-8780-4721-BF3E-A6DD3447800C}" type="pres">
      <dgm:prSet presAssocID="{C174CCCC-D222-4F20-83A6-23E47977B7CA}" presName="Triangle" presStyleLbl="alignNode1" presStyleIdx="1" presStyleCnt="13"/>
      <dgm:spPr/>
    </dgm:pt>
    <dgm:pt modelId="{C0C2EBBC-0035-4F26-B682-5E0FCB432D5E}" type="pres">
      <dgm:prSet presAssocID="{615EE472-4D3A-4E90-B9B7-DD3A6D1F3B4A}" presName="sibTrans" presStyleCnt="0"/>
      <dgm:spPr/>
    </dgm:pt>
    <dgm:pt modelId="{767B8DFB-A388-49D2-BE1E-9B3E633F3A37}" type="pres">
      <dgm:prSet presAssocID="{615EE472-4D3A-4E90-B9B7-DD3A6D1F3B4A}" presName="space" presStyleCnt="0"/>
      <dgm:spPr/>
    </dgm:pt>
    <dgm:pt modelId="{15B68357-8921-47FB-9675-452E1500B2DB}" type="pres">
      <dgm:prSet presAssocID="{A94FA482-F7E8-464A-B72A-9D502590BE89}" presName="composite" presStyleCnt="0"/>
      <dgm:spPr/>
    </dgm:pt>
    <dgm:pt modelId="{93617E7E-5A7F-4E20-ACC3-EE83E6D55E2A}" type="pres">
      <dgm:prSet presAssocID="{A94FA482-F7E8-464A-B72A-9D502590BE89}" presName="LShape" presStyleLbl="alignNode1" presStyleIdx="2" presStyleCnt="13"/>
      <dgm:spPr/>
    </dgm:pt>
    <dgm:pt modelId="{C0AEDAEF-9A08-4988-A359-9348C64BA00A}" type="pres">
      <dgm:prSet presAssocID="{A94FA482-F7E8-464A-B72A-9D502590BE89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3225E3-F7B6-496E-9301-A7693A8B475D}" type="pres">
      <dgm:prSet presAssocID="{A94FA482-F7E8-464A-B72A-9D502590BE89}" presName="Triangle" presStyleLbl="alignNode1" presStyleIdx="3" presStyleCnt="13"/>
      <dgm:spPr/>
    </dgm:pt>
    <dgm:pt modelId="{D68A32FB-9A74-4F11-9133-71D591E2C205}" type="pres">
      <dgm:prSet presAssocID="{46F0437B-6B54-4C1B-AE54-3E9F8E69C2B7}" presName="sibTrans" presStyleCnt="0"/>
      <dgm:spPr/>
    </dgm:pt>
    <dgm:pt modelId="{4C7EB464-2D5D-4C53-88C1-EE688CE59E83}" type="pres">
      <dgm:prSet presAssocID="{46F0437B-6B54-4C1B-AE54-3E9F8E69C2B7}" presName="space" presStyleCnt="0"/>
      <dgm:spPr/>
    </dgm:pt>
    <dgm:pt modelId="{70F188E7-912D-4A71-B485-5DF5A769AC9B}" type="pres">
      <dgm:prSet presAssocID="{3D47EE10-304A-4901-8FAC-CD95D0A288F4}" presName="composite" presStyleCnt="0"/>
      <dgm:spPr/>
    </dgm:pt>
    <dgm:pt modelId="{01C64ECB-46E8-4E58-B15E-1D7E9F1F78E2}" type="pres">
      <dgm:prSet presAssocID="{3D47EE10-304A-4901-8FAC-CD95D0A288F4}" presName="LShape" presStyleLbl="alignNode1" presStyleIdx="4" presStyleCnt="13"/>
      <dgm:spPr/>
    </dgm:pt>
    <dgm:pt modelId="{9BF7CAFA-4882-40AC-9704-4554BAAE5EC1}" type="pres">
      <dgm:prSet presAssocID="{3D47EE10-304A-4901-8FAC-CD95D0A288F4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3A5476-ED6E-4D7A-BF68-5585C16A2DA4}" type="pres">
      <dgm:prSet presAssocID="{3D47EE10-304A-4901-8FAC-CD95D0A288F4}" presName="Triangle" presStyleLbl="alignNode1" presStyleIdx="5" presStyleCnt="13"/>
      <dgm:spPr/>
    </dgm:pt>
    <dgm:pt modelId="{55E1E2A6-921E-44B1-9743-C05CAA2A77D9}" type="pres">
      <dgm:prSet presAssocID="{04FA9CBD-50F2-4A17-AC2F-23831AAB50BF}" presName="sibTrans" presStyleCnt="0"/>
      <dgm:spPr/>
    </dgm:pt>
    <dgm:pt modelId="{2900F79E-0B9C-44E7-B5D3-11FB09EF553A}" type="pres">
      <dgm:prSet presAssocID="{04FA9CBD-50F2-4A17-AC2F-23831AAB50BF}" presName="space" presStyleCnt="0"/>
      <dgm:spPr/>
    </dgm:pt>
    <dgm:pt modelId="{E0913F5F-E56E-496A-A420-8114B591B2D6}" type="pres">
      <dgm:prSet presAssocID="{8852CE41-0CCE-4FE4-AE40-25F794DD486D}" presName="composite" presStyleCnt="0"/>
      <dgm:spPr/>
    </dgm:pt>
    <dgm:pt modelId="{9B1F3E1F-0CC7-4803-B7F5-BBDD28682ECD}" type="pres">
      <dgm:prSet presAssocID="{8852CE41-0CCE-4FE4-AE40-25F794DD486D}" presName="LShape" presStyleLbl="alignNode1" presStyleIdx="6" presStyleCnt="13"/>
      <dgm:spPr/>
    </dgm:pt>
    <dgm:pt modelId="{FB1DEDDC-B1CE-4704-9301-9B32C64FD69D}" type="pres">
      <dgm:prSet presAssocID="{8852CE41-0CCE-4FE4-AE40-25F794DD486D}" presName="ParentText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0E3115-D44A-4717-BD4E-D90B71F83527}" type="pres">
      <dgm:prSet presAssocID="{8852CE41-0CCE-4FE4-AE40-25F794DD486D}" presName="Triangle" presStyleLbl="alignNode1" presStyleIdx="7" presStyleCnt="13"/>
      <dgm:spPr/>
    </dgm:pt>
    <dgm:pt modelId="{24BCFBB3-B183-41A8-849C-916013B81243}" type="pres">
      <dgm:prSet presAssocID="{4B92E994-04B6-4E6D-B225-1677142B1514}" presName="sibTrans" presStyleCnt="0"/>
      <dgm:spPr/>
    </dgm:pt>
    <dgm:pt modelId="{9E204BD0-1E35-42E0-B9D8-6E388685B589}" type="pres">
      <dgm:prSet presAssocID="{4B92E994-04B6-4E6D-B225-1677142B1514}" presName="space" presStyleCnt="0"/>
      <dgm:spPr/>
    </dgm:pt>
    <dgm:pt modelId="{547B37F2-BA73-4341-ABE6-A11575272030}" type="pres">
      <dgm:prSet presAssocID="{14AED63C-87A0-40C6-8F15-8686DCABCD32}" presName="composite" presStyleCnt="0"/>
      <dgm:spPr/>
    </dgm:pt>
    <dgm:pt modelId="{14F17D55-96F5-498D-8F49-53C7C485332A}" type="pres">
      <dgm:prSet presAssocID="{14AED63C-87A0-40C6-8F15-8686DCABCD32}" presName="LShape" presStyleLbl="alignNode1" presStyleIdx="8" presStyleCnt="13"/>
      <dgm:spPr/>
    </dgm:pt>
    <dgm:pt modelId="{7B52CD11-7A87-4CEE-ABEC-9B78EE3BC700}" type="pres">
      <dgm:prSet presAssocID="{14AED63C-87A0-40C6-8F15-8686DCABCD32}" presName="ParentText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5FBABB-84F2-46E7-8951-3C664DB917DA}" type="pres">
      <dgm:prSet presAssocID="{14AED63C-87A0-40C6-8F15-8686DCABCD32}" presName="Triangle" presStyleLbl="alignNode1" presStyleIdx="9" presStyleCnt="13"/>
      <dgm:spPr/>
    </dgm:pt>
    <dgm:pt modelId="{4D7FB6E1-E192-4711-AE24-746FF4413CAE}" type="pres">
      <dgm:prSet presAssocID="{FDD8204F-CE2C-4EF4-B2DC-8B99FF3891B7}" presName="sibTrans" presStyleCnt="0"/>
      <dgm:spPr/>
    </dgm:pt>
    <dgm:pt modelId="{DD70FCEA-97BA-45FC-801D-86BF519B1221}" type="pres">
      <dgm:prSet presAssocID="{FDD8204F-CE2C-4EF4-B2DC-8B99FF3891B7}" presName="space" presStyleCnt="0"/>
      <dgm:spPr/>
    </dgm:pt>
    <dgm:pt modelId="{ABB00845-A4AC-476A-AC79-2DBD830F4310}" type="pres">
      <dgm:prSet presAssocID="{B3CE47E1-52FE-43DE-BEFB-E56F989A82FD}" presName="composite" presStyleCnt="0"/>
      <dgm:spPr/>
    </dgm:pt>
    <dgm:pt modelId="{C69BAC73-0E84-42E6-B5C8-16F5F05ED0C0}" type="pres">
      <dgm:prSet presAssocID="{B3CE47E1-52FE-43DE-BEFB-E56F989A82FD}" presName="LShape" presStyleLbl="alignNode1" presStyleIdx="10" presStyleCnt="13"/>
      <dgm:spPr/>
    </dgm:pt>
    <dgm:pt modelId="{F5B803E2-B479-426D-B280-44FED72D36CD}" type="pres">
      <dgm:prSet presAssocID="{B3CE47E1-52FE-43DE-BEFB-E56F989A82FD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B8FA67-A462-4B5E-90B8-5C5E622E91FF}" type="pres">
      <dgm:prSet presAssocID="{B3CE47E1-52FE-43DE-BEFB-E56F989A82FD}" presName="Triangle" presStyleLbl="alignNode1" presStyleIdx="11" presStyleCnt="13"/>
      <dgm:spPr/>
    </dgm:pt>
    <dgm:pt modelId="{33583DBF-297E-46B7-BFAA-DD17EB38E8CA}" type="pres">
      <dgm:prSet presAssocID="{393686AB-48F6-4BA6-AA41-C1A175515B0D}" presName="sibTrans" presStyleCnt="0"/>
      <dgm:spPr/>
    </dgm:pt>
    <dgm:pt modelId="{8699812C-A6F5-4C7A-8B41-13BB44C4DA39}" type="pres">
      <dgm:prSet presAssocID="{393686AB-48F6-4BA6-AA41-C1A175515B0D}" presName="space" presStyleCnt="0"/>
      <dgm:spPr/>
    </dgm:pt>
    <dgm:pt modelId="{2388AE68-ED28-4623-AB06-59DA1B72AEDE}" type="pres">
      <dgm:prSet presAssocID="{D4476AD6-0BBD-49F3-947C-8D55F8906995}" presName="composite" presStyleCnt="0"/>
      <dgm:spPr/>
    </dgm:pt>
    <dgm:pt modelId="{3C120C9A-B031-4BD3-B9B2-F0F32EC60CA8}" type="pres">
      <dgm:prSet presAssocID="{D4476AD6-0BBD-49F3-947C-8D55F8906995}" presName="LShape" presStyleLbl="alignNode1" presStyleIdx="12" presStyleCnt="13"/>
      <dgm:spPr/>
    </dgm:pt>
    <dgm:pt modelId="{90F4657C-8BA5-45B4-A2A1-16B816DBC113}" type="pres">
      <dgm:prSet presAssocID="{D4476AD6-0BBD-49F3-947C-8D55F8906995}" presName="ParentText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455C98E-5EC5-476F-B5A7-0334F0DFB5FA}" srcId="{5C4AEF74-CF03-4125-BAEB-1E80E5A326EF}" destId="{8852CE41-0CCE-4FE4-AE40-25F794DD486D}" srcOrd="3" destOrd="0" parTransId="{28E677AE-19D1-4BC0-AE13-28C44F493963}" sibTransId="{4B92E994-04B6-4E6D-B225-1677142B1514}"/>
    <dgm:cxn modelId="{C68BC985-7B10-4AA2-826B-2555312B1947}" type="presOf" srcId="{B3CE47E1-52FE-43DE-BEFB-E56F989A82FD}" destId="{F5B803E2-B479-426D-B280-44FED72D36CD}" srcOrd="0" destOrd="0" presId="urn:microsoft.com/office/officeart/2009/3/layout/StepUpProcess"/>
    <dgm:cxn modelId="{02B22F8D-ECDA-4003-B242-0597FB6FB6C7}" type="presOf" srcId="{14AED63C-87A0-40C6-8F15-8686DCABCD32}" destId="{7B52CD11-7A87-4CEE-ABEC-9B78EE3BC700}" srcOrd="0" destOrd="0" presId="urn:microsoft.com/office/officeart/2009/3/layout/StepUpProcess"/>
    <dgm:cxn modelId="{A74A8896-5141-4836-A787-B6A67E2DCC94}" srcId="{5C4AEF74-CF03-4125-BAEB-1E80E5A326EF}" destId="{14AED63C-87A0-40C6-8F15-8686DCABCD32}" srcOrd="4" destOrd="0" parTransId="{D1DDFC7A-2807-4791-B38F-9C6E465E3C3C}" sibTransId="{FDD8204F-CE2C-4EF4-B2DC-8B99FF3891B7}"/>
    <dgm:cxn modelId="{23419263-87BB-4EDE-A1E3-51DD9DEC0361}" type="presOf" srcId="{5C4AEF74-CF03-4125-BAEB-1E80E5A326EF}" destId="{7230C656-78A4-41C5-8057-F13F888E0435}" srcOrd="0" destOrd="0" presId="urn:microsoft.com/office/officeart/2009/3/layout/StepUpProcess"/>
    <dgm:cxn modelId="{B4D4A092-8277-457A-B715-EAA13BE37C20}" srcId="{5C4AEF74-CF03-4125-BAEB-1E80E5A326EF}" destId="{D4476AD6-0BBD-49F3-947C-8D55F8906995}" srcOrd="6" destOrd="0" parTransId="{7FC1A441-389F-43C8-BEFF-AAF1F5B69C36}" sibTransId="{2381A16B-80AF-48D7-BA73-12AE1EE91CF2}"/>
    <dgm:cxn modelId="{FE502DE2-BD2B-4003-98E5-FF4F07D91EC3}" srcId="{5C4AEF74-CF03-4125-BAEB-1E80E5A326EF}" destId="{A94FA482-F7E8-464A-B72A-9D502590BE89}" srcOrd="1" destOrd="0" parTransId="{BC5F9AB0-CE14-480B-9AAD-3A89CC511880}" sibTransId="{46F0437B-6B54-4C1B-AE54-3E9F8E69C2B7}"/>
    <dgm:cxn modelId="{2A4711B1-7393-451E-B500-BEB969B934B7}" srcId="{5C4AEF74-CF03-4125-BAEB-1E80E5A326EF}" destId="{C174CCCC-D222-4F20-83A6-23E47977B7CA}" srcOrd="0" destOrd="0" parTransId="{BD190D4A-5F16-46B5-8469-157E77088280}" sibTransId="{615EE472-4D3A-4E90-B9B7-DD3A6D1F3B4A}"/>
    <dgm:cxn modelId="{C151F8DD-166B-4C4C-9E86-13F021E0BB4B}" type="presOf" srcId="{D4476AD6-0BBD-49F3-947C-8D55F8906995}" destId="{90F4657C-8BA5-45B4-A2A1-16B816DBC113}" srcOrd="0" destOrd="0" presId="urn:microsoft.com/office/officeart/2009/3/layout/StepUpProcess"/>
    <dgm:cxn modelId="{D69B2A5D-EA49-4887-9A6B-96CE41DB30D1}" srcId="{5C4AEF74-CF03-4125-BAEB-1E80E5A326EF}" destId="{3D47EE10-304A-4901-8FAC-CD95D0A288F4}" srcOrd="2" destOrd="0" parTransId="{1A85C43E-CE23-4051-9C12-954C48039F1C}" sibTransId="{04FA9CBD-50F2-4A17-AC2F-23831AAB50BF}"/>
    <dgm:cxn modelId="{E0FC9383-A539-47DF-B8E0-B8AE08DD1B24}" type="presOf" srcId="{8852CE41-0CCE-4FE4-AE40-25F794DD486D}" destId="{FB1DEDDC-B1CE-4704-9301-9B32C64FD69D}" srcOrd="0" destOrd="0" presId="urn:microsoft.com/office/officeart/2009/3/layout/StepUpProcess"/>
    <dgm:cxn modelId="{0A3A7210-DDBE-4E86-A6D4-9AC9FD55E89E}" srcId="{5C4AEF74-CF03-4125-BAEB-1E80E5A326EF}" destId="{B3CE47E1-52FE-43DE-BEFB-E56F989A82FD}" srcOrd="5" destOrd="0" parTransId="{4C4B81A3-7C4B-484A-B368-034DA85CB3F6}" sibTransId="{393686AB-48F6-4BA6-AA41-C1A175515B0D}"/>
    <dgm:cxn modelId="{D4C22B36-9483-48E1-BE2C-F9032D1CD67D}" type="presOf" srcId="{3D47EE10-304A-4901-8FAC-CD95D0A288F4}" destId="{9BF7CAFA-4882-40AC-9704-4554BAAE5EC1}" srcOrd="0" destOrd="0" presId="urn:microsoft.com/office/officeart/2009/3/layout/StepUpProcess"/>
    <dgm:cxn modelId="{C2E12AF3-371B-4873-9B7C-9A3760EC420F}" type="presOf" srcId="{A94FA482-F7E8-464A-B72A-9D502590BE89}" destId="{C0AEDAEF-9A08-4988-A359-9348C64BA00A}" srcOrd="0" destOrd="0" presId="urn:microsoft.com/office/officeart/2009/3/layout/StepUpProcess"/>
    <dgm:cxn modelId="{D5122F0E-1B8F-4CC9-B036-C6EB2902648C}" type="presOf" srcId="{C174CCCC-D222-4F20-83A6-23E47977B7CA}" destId="{AF5D8362-0D47-4C32-BF3A-258AFEBBC688}" srcOrd="0" destOrd="0" presId="urn:microsoft.com/office/officeart/2009/3/layout/StepUpProcess"/>
    <dgm:cxn modelId="{60247017-3641-4E03-AB57-FE26CB027085}" type="presParOf" srcId="{7230C656-78A4-41C5-8057-F13F888E0435}" destId="{752ADEB9-965D-4BE1-AC16-108D71254265}" srcOrd="0" destOrd="0" presId="urn:microsoft.com/office/officeart/2009/3/layout/StepUpProcess"/>
    <dgm:cxn modelId="{AB74ED0F-ADB4-42E9-8A6D-9EBCE3BCB07B}" type="presParOf" srcId="{752ADEB9-965D-4BE1-AC16-108D71254265}" destId="{49EAF386-A910-4635-92F3-7B7B620642B4}" srcOrd="0" destOrd="0" presId="urn:microsoft.com/office/officeart/2009/3/layout/StepUpProcess"/>
    <dgm:cxn modelId="{1B647482-94AB-4EFE-B5EB-2F102C6D1363}" type="presParOf" srcId="{752ADEB9-965D-4BE1-AC16-108D71254265}" destId="{AF5D8362-0D47-4C32-BF3A-258AFEBBC688}" srcOrd="1" destOrd="0" presId="urn:microsoft.com/office/officeart/2009/3/layout/StepUpProcess"/>
    <dgm:cxn modelId="{D53A26BF-90AD-4641-A78C-44D1B7C525EF}" type="presParOf" srcId="{752ADEB9-965D-4BE1-AC16-108D71254265}" destId="{6E99F70B-8780-4721-BF3E-A6DD3447800C}" srcOrd="2" destOrd="0" presId="urn:microsoft.com/office/officeart/2009/3/layout/StepUpProcess"/>
    <dgm:cxn modelId="{BD850535-0025-48A5-B102-6F8CFED68E29}" type="presParOf" srcId="{7230C656-78A4-41C5-8057-F13F888E0435}" destId="{C0C2EBBC-0035-4F26-B682-5E0FCB432D5E}" srcOrd="1" destOrd="0" presId="urn:microsoft.com/office/officeart/2009/3/layout/StepUpProcess"/>
    <dgm:cxn modelId="{B02C704D-0944-47D8-9BC5-F3DD23F4456B}" type="presParOf" srcId="{C0C2EBBC-0035-4F26-B682-5E0FCB432D5E}" destId="{767B8DFB-A388-49D2-BE1E-9B3E633F3A37}" srcOrd="0" destOrd="0" presId="urn:microsoft.com/office/officeart/2009/3/layout/StepUpProcess"/>
    <dgm:cxn modelId="{9D785189-F8E3-4560-B320-EC7CEEB1D039}" type="presParOf" srcId="{7230C656-78A4-41C5-8057-F13F888E0435}" destId="{15B68357-8921-47FB-9675-452E1500B2DB}" srcOrd="2" destOrd="0" presId="urn:microsoft.com/office/officeart/2009/3/layout/StepUpProcess"/>
    <dgm:cxn modelId="{994764C7-B0BD-4688-9FD1-837D1897EE92}" type="presParOf" srcId="{15B68357-8921-47FB-9675-452E1500B2DB}" destId="{93617E7E-5A7F-4E20-ACC3-EE83E6D55E2A}" srcOrd="0" destOrd="0" presId="urn:microsoft.com/office/officeart/2009/3/layout/StepUpProcess"/>
    <dgm:cxn modelId="{50A0F794-C819-4C00-8720-ACA4E39A9263}" type="presParOf" srcId="{15B68357-8921-47FB-9675-452E1500B2DB}" destId="{C0AEDAEF-9A08-4988-A359-9348C64BA00A}" srcOrd="1" destOrd="0" presId="urn:microsoft.com/office/officeart/2009/3/layout/StepUpProcess"/>
    <dgm:cxn modelId="{0C29F4F4-C24E-448A-BB30-974459002B24}" type="presParOf" srcId="{15B68357-8921-47FB-9675-452E1500B2DB}" destId="{8E3225E3-F7B6-496E-9301-A7693A8B475D}" srcOrd="2" destOrd="0" presId="urn:microsoft.com/office/officeart/2009/3/layout/StepUpProcess"/>
    <dgm:cxn modelId="{85C3A5D8-D598-4178-A8FE-F4E16CA3C5EE}" type="presParOf" srcId="{7230C656-78A4-41C5-8057-F13F888E0435}" destId="{D68A32FB-9A74-4F11-9133-71D591E2C205}" srcOrd="3" destOrd="0" presId="urn:microsoft.com/office/officeart/2009/3/layout/StepUpProcess"/>
    <dgm:cxn modelId="{E0F4CA3C-0A69-46D6-A7B5-53AFA0ED1684}" type="presParOf" srcId="{D68A32FB-9A74-4F11-9133-71D591E2C205}" destId="{4C7EB464-2D5D-4C53-88C1-EE688CE59E83}" srcOrd="0" destOrd="0" presId="urn:microsoft.com/office/officeart/2009/3/layout/StepUpProcess"/>
    <dgm:cxn modelId="{F9A77D92-91F8-4D87-A33B-9BA9EB59B144}" type="presParOf" srcId="{7230C656-78A4-41C5-8057-F13F888E0435}" destId="{70F188E7-912D-4A71-B485-5DF5A769AC9B}" srcOrd="4" destOrd="0" presId="urn:microsoft.com/office/officeart/2009/3/layout/StepUpProcess"/>
    <dgm:cxn modelId="{CE28B173-8036-421A-B8FC-413AF646E444}" type="presParOf" srcId="{70F188E7-912D-4A71-B485-5DF5A769AC9B}" destId="{01C64ECB-46E8-4E58-B15E-1D7E9F1F78E2}" srcOrd="0" destOrd="0" presId="urn:microsoft.com/office/officeart/2009/3/layout/StepUpProcess"/>
    <dgm:cxn modelId="{BC6D591E-D852-403A-9739-C9173A537FB4}" type="presParOf" srcId="{70F188E7-912D-4A71-B485-5DF5A769AC9B}" destId="{9BF7CAFA-4882-40AC-9704-4554BAAE5EC1}" srcOrd="1" destOrd="0" presId="urn:microsoft.com/office/officeart/2009/3/layout/StepUpProcess"/>
    <dgm:cxn modelId="{548CBC9C-6829-49DE-9B40-73C4F4F18EE2}" type="presParOf" srcId="{70F188E7-912D-4A71-B485-5DF5A769AC9B}" destId="{163A5476-ED6E-4D7A-BF68-5585C16A2DA4}" srcOrd="2" destOrd="0" presId="urn:microsoft.com/office/officeart/2009/3/layout/StepUpProcess"/>
    <dgm:cxn modelId="{FB08C5C4-F6BC-4BE3-B962-72936FF26A4C}" type="presParOf" srcId="{7230C656-78A4-41C5-8057-F13F888E0435}" destId="{55E1E2A6-921E-44B1-9743-C05CAA2A77D9}" srcOrd="5" destOrd="0" presId="urn:microsoft.com/office/officeart/2009/3/layout/StepUpProcess"/>
    <dgm:cxn modelId="{D7B36AF5-4948-467B-B7B2-011B441F1E16}" type="presParOf" srcId="{55E1E2A6-921E-44B1-9743-C05CAA2A77D9}" destId="{2900F79E-0B9C-44E7-B5D3-11FB09EF553A}" srcOrd="0" destOrd="0" presId="urn:microsoft.com/office/officeart/2009/3/layout/StepUpProcess"/>
    <dgm:cxn modelId="{2C92E2F2-9B9B-4DCA-9914-EA5F20C0535F}" type="presParOf" srcId="{7230C656-78A4-41C5-8057-F13F888E0435}" destId="{E0913F5F-E56E-496A-A420-8114B591B2D6}" srcOrd="6" destOrd="0" presId="urn:microsoft.com/office/officeart/2009/3/layout/StepUpProcess"/>
    <dgm:cxn modelId="{E273C8DA-6052-4F00-BE37-5952D65929A7}" type="presParOf" srcId="{E0913F5F-E56E-496A-A420-8114B591B2D6}" destId="{9B1F3E1F-0CC7-4803-B7F5-BBDD28682ECD}" srcOrd="0" destOrd="0" presId="urn:microsoft.com/office/officeart/2009/3/layout/StepUpProcess"/>
    <dgm:cxn modelId="{9B8F1A3D-90DD-45B9-B137-D96807F3E272}" type="presParOf" srcId="{E0913F5F-E56E-496A-A420-8114B591B2D6}" destId="{FB1DEDDC-B1CE-4704-9301-9B32C64FD69D}" srcOrd="1" destOrd="0" presId="urn:microsoft.com/office/officeart/2009/3/layout/StepUpProcess"/>
    <dgm:cxn modelId="{1A3D9F02-09FC-4321-949B-292FD385EC79}" type="presParOf" srcId="{E0913F5F-E56E-496A-A420-8114B591B2D6}" destId="{910E3115-D44A-4717-BD4E-D90B71F83527}" srcOrd="2" destOrd="0" presId="urn:microsoft.com/office/officeart/2009/3/layout/StepUpProcess"/>
    <dgm:cxn modelId="{021F5208-FEE9-429C-AE68-3FB3ACC70F54}" type="presParOf" srcId="{7230C656-78A4-41C5-8057-F13F888E0435}" destId="{24BCFBB3-B183-41A8-849C-916013B81243}" srcOrd="7" destOrd="0" presId="urn:microsoft.com/office/officeart/2009/3/layout/StepUpProcess"/>
    <dgm:cxn modelId="{6DD6E9AE-F639-45AE-B5F8-7E29605E3EC5}" type="presParOf" srcId="{24BCFBB3-B183-41A8-849C-916013B81243}" destId="{9E204BD0-1E35-42E0-B9D8-6E388685B589}" srcOrd="0" destOrd="0" presId="urn:microsoft.com/office/officeart/2009/3/layout/StepUpProcess"/>
    <dgm:cxn modelId="{C51ACDC5-B196-49E0-ADF6-107805DD7F9C}" type="presParOf" srcId="{7230C656-78A4-41C5-8057-F13F888E0435}" destId="{547B37F2-BA73-4341-ABE6-A11575272030}" srcOrd="8" destOrd="0" presId="urn:microsoft.com/office/officeart/2009/3/layout/StepUpProcess"/>
    <dgm:cxn modelId="{5DD3C83B-5436-40DE-B18B-2C7F3A77479E}" type="presParOf" srcId="{547B37F2-BA73-4341-ABE6-A11575272030}" destId="{14F17D55-96F5-498D-8F49-53C7C485332A}" srcOrd="0" destOrd="0" presId="urn:microsoft.com/office/officeart/2009/3/layout/StepUpProcess"/>
    <dgm:cxn modelId="{638E6CB8-87DC-44E2-A28E-9E08A355DC87}" type="presParOf" srcId="{547B37F2-BA73-4341-ABE6-A11575272030}" destId="{7B52CD11-7A87-4CEE-ABEC-9B78EE3BC700}" srcOrd="1" destOrd="0" presId="urn:microsoft.com/office/officeart/2009/3/layout/StepUpProcess"/>
    <dgm:cxn modelId="{3C8AD257-CF77-47AF-8E46-2B17530DF3D6}" type="presParOf" srcId="{547B37F2-BA73-4341-ABE6-A11575272030}" destId="{6C5FBABB-84F2-46E7-8951-3C664DB917DA}" srcOrd="2" destOrd="0" presId="urn:microsoft.com/office/officeart/2009/3/layout/StepUpProcess"/>
    <dgm:cxn modelId="{E28C4F4A-FC28-404C-9768-781D10528ADE}" type="presParOf" srcId="{7230C656-78A4-41C5-8057-F13F888E0435}" destId="{4D7FB6E1-E192-4711-AE24-746FF4413CAE}" srcOrd="9" destOrd="0" presId="urn:microsoft.com/office/officeart/2009/3/layout/StepUpProcess"/>
    <dgm:cxn modelId="{4523F830-3AF5-41BE-AD1C-2DB373C4A5A3}" type="presParOf" srcId="{4D7FB6E1-E192-4711-AE24-746FF4413CAE}" destId="{DD70FCEA-97BA-45FC-801D-86BF519B1221}" srcOrd="0" destOrd="0" presId="urn:microsoft.com/office/officeart/2009/3/layout/StepUpProcess"/>
    <dgm:cxn modelId="{6B010701-B94D-44CC-BAE3-A696A377CAEC}" type="presParOf" srcId="{7230C656-78A4-41C5-8057-F13F888E0435}" destId="{ABB00845-A4AC-476A-AC79-2DBD830F4310}" srcOrd="10" destOrd="0" presId="urn:microsoft.com/office/officeart/2009/3/layout/StepUpProcess"/>
    <dgm:cxn modelId="{3D7D4201-9D7A-48D1-BE95-66ADB9D55B66}" type="presParOf" srcId="{ABB00845-A4AC-476A-AC79-2DBD830F4310}" destId="{C69BAC73-0E84-42E6-B5C8-16F5F05ED0C0}" srcOrd="0" destOrd="0" presId="urn:microsoft.com/office/officeart/2009/3/layout/StepUpProcess"/>
    <dgm:cxn modelId="{98184122-EEFC-4C3C-86B9-D8D916BDE7EE}" type="presParOf" srcId="{ABB00845-A4AC-476A-AC79-2DBD830F4310}" destId="{F5B803E2-B479-426D-B280-44FED72D36CD}" srcOrd="1" destOrd="0" presId="urn:microsoft.com/office/officeart/2009/3/layout/StepUpProcess"/>
    <dgm:cxn modelId="{20234281-2B48-4215-85C2-9022888A7C3B}" type="presParOf" srcId="{ABB00845-A4AC-476A-AC79-2DBD830F4310}" destId="{16B8FA67-A462-4B5E-90B8-5C5E622E91FF}" srcOrd="2" destOrd="0" presId="urn:microsoft.com/office/officeart/2009/3/layout/StepUpProcess"/>
    <dgm:cxn modelId="{8024E33E-7923-498B-8E43-DE92901BE7AA}" type="presParOf" srcId="{7230C656-78A4-41C5-8057-F13F888E0435}" destId="{33583DBF-297E-46B7-BFAA-DD17EB38E8CA}" srcOrd="11" destOrd="0" presId="urn:microsoft.com/office/officeart/2009/3/layout/StepUpProcess"/>
    <dgm:cxn modelId="{B7C4321E-494A-40DB-B560-D4C3CB444C92}" type="presParOf" srcId="{33583DBF-297E-46B7-BFAA-DD17EB38E8CA}" destId="{8699812C-A6F5-4C7A-8B41-13BB44C4DA39}" srcOrd="0" destOrd="0" presId="urn:microsoft.com/office/officeart/2009/3/layout/StepUpProcess"/>
    <dgm:cxn modelId="{90C0EB6E-D2FB-4E67-8792-267E88C71FCA}" type="presParOf" srcId="{7230C656-78A4-41C5-8057-F13F888E0435}" destId="{2388AE68-ED28-4623-AB06-59DA1B72AEDE}" srcOrd="12" destOrd="0" presId="urn:microsoft.com/office/officeart/2009/3/layout/StepUpProcess"/>
    <dgm:cxn modelId="{35FD0854-8200-498D-A5E1-7E1562D9AD69}" type="presParOf" srcId="{2388AE68-ED28-4623-AB06-59DA1B72AEDE}" destId="{3C120C9A-B031-4BD3-B9B2-F0F32EC60CA8}" srcOrd="0" destOrd="0" presId="urn:microsoft.com/office/officeart/2009/3/layout/StepUpProcess"/>
    <dgm:cxn modelId="{1CC6F2E5-9339-4C61-BA63-1FFB3F408191}" type="presParOf" srcId="{2388AE68-ED28-4623-AB06-59DA1B72AEDE}" destId="{90F4657C-8BA5-45B4-A2A1-16B816DBC11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 are in inner block</a:t>
            </a:r>
          </a:p>
          <a:p>
            <a:r>
              <a:rPr lang="en-IN" dirty="0" smtClean="0"/>
              <a:t>k=20</a:t>
            </a:r>
          </a:p>
          <a:p>
            <a:r>
              <a:rPr lang="en-IN" dirty="0" smtClean="0"/>
              <a:t>m=3</a:t>
            </a:r>
          </a:p>
          <a:p>
            <a:r>
              <a:rPr lang="en-IN" dirty="0" smtClean="0"/>
              <a:t>::m=10</a:t>
            </a:r>
          </a:p>
          <a:p>
            <a:r>
              <a:rPr lang="en-IN" dirty="0" smtClean="0"/>
              <a:t>we are in outer block</a:t>
            </a:r>
          </a:p>
          <a:p>
            <a:r>
              <a:rPr lang="en-IN" dirty="0" smtClean="0"/>
              <a:t>m=20</a:t>
            </a:r>
          </a:p>
          <a:p>
            <a:r>
              <a:rPr lang="en-IN" dirty="0" smtClean="0"/>
              <a:t>::m=10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0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conversion occurs when the expression has data of mixed data types.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Type Conversion is the conversion performed by the compiler without programmer’s intervention.</a:t>
            </a:r>
          </a:p>
          <a:p>
            <a:endParaRPr lang="en-IN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Conversion is the process of converting one predefined type into another type.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type Casting is the converting one predefined type into another type forcefully.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93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2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mtClean="0"/>
              <a:t>Used when control is transferred to one point to many possible points.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4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2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2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6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3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66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9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C++ Basics     </a:t>
            </a:r>
            <a:r>
              <a:rPr lang="da-DK" sz="160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7467600" cy="3200401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UNIT-2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C++ Basics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5" t="6451" r="19355" b="6453"/>
          <a:stretch/>
        </p:blipFill>
        <p:spPr>
          <a:xfrm>
            <a:off x="7653963" y="116632"/>
            <a:ext cx="1368152" cy="1944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C++ Program#1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700" y="965697"/>
            <a:ext cx="4275062" cy="27699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using namespace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"Name: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Darshan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"City: Lahore\n"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"Country: Pakistan"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8063" y="3531867"/>
            <a:ext cx="344539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Darshan</a:t>
            </a:r>
            <a:endParaRPr lang="en-I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City: Lahore</a:t>
            </a: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Country: Pakistan</a:t>
            </a:r>
            <a:endParaRPr lang="en-IN" dirty="0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10763" y="965696"/>
            <a:ext cx="4797742" cy="27699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using namespace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"Name: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Darshan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"City: Lahore"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"Country: Pakistan"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02" y="5016291"/>
            <a:ext cx="900079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2400" dirty="0" smtClean="0"/>
              <a:t> manipulator and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IN" sz="2400" dirty="0" smtClean="0"/>
              <a:t> has same effect. Both inserts new line to output.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But, difference is 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2400" dirty="0" smtClean="0"/>
              <a:t> </a:t>
            </a:r>
            <a:r>
              <a:rPr lang="en-IN" sz="2400" dirty="0"/>
              <a:t>immediate flush to the </a:t>
            </a:r>
            <a:r>
              <a:rPr lang="en-IN" sz="2400" dirty="0" smtClean="0"/>
              <a:t>output while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IN" sz="2400" dirty="0" smtClean="0"/>
              <a:t> do not.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273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C++ Program#2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0501" y="1195388"/>
            <a:ext cx="8953500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using namespace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number1,number2;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altLang="en-US" sz="18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"Enter First Number: 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number1;             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//accept first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"Enter Second Number: 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number2;             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//accept first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"Addition : 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number1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number2;   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//Display Addition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Extraction Operator &gt;&gt;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80728"/>
            <a:ext cx="4243786" cy="56619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 smtClean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 smtClean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dirty="0" smtClean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en-US" dirty="0" smtClean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45245" y="1529031"/>
            <a:ext cx="402146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 smtClean="0"/>
              <a:t>The identifier </a:t>
            </a:r>
            <a:r>
              <a:rPr lang="en-IN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IN" sz="2000" dirty="0" smtClean="0"/>
              <a:t> is a predefined object that represents standard input stream in C++.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 smtClean="0"/>
              <a:t>Here, standard output stream represents the Keyboard.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5245" y="3143878"/>
            <a:ext cx="402146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 smtClean="0"/>
              <a:t>The operator </a:t>
            </a:r>
            <a:r>
              <a:rPr lang="en-IN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IN" sz="2000" dirty="0" smtClean="0"/>
              <a:t> is called the extraction operator.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 smtClean="0"/>
              <a:t>It extracts (or takes) the value from keyboard and assigns it to the variable on its right.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 smtClean="0"/>
              <a:t>The operator </a:t>
            </a:r>
            <a:r>
              <a:rPr lang="en-IN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IN" sz="2000" dirty="0" smtClean="0"/>
              <a:t> is used as bitwise right shift operator also.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41929" y="2204864"/>
            <a:ext cx="4811571" cy="2376264"/>
            <a:chOff x="2727974" y="3159549"/>
            <a:chExt cx="5466270" cy="2373422"/>
          </a:xfrm>
        </p:grpSpPr>
        <p:sp>
          <p:nvSpPr>
            <p:cNvPr id="10" name="Rectangle 9"/>
            <p:cNvSpPr/>
            <p:nvPr/>
          </p:nvSpPr>
          <p:spPr>
            <a:xfrm>
              <a:off x="2727974" y="4901554"/>
              <a:ext cx="1670341" cy="631417"/>
            </a:xfrm>
            <a:prstGeom prst="rect">
              <a:avLst/>
            </a:prstGeom>
            <a:noFill/>
            <a:ln w="1143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</a:rPr>
                <a:t>KeyBoard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6038" y="3576728"/>
              <a:ext cx="1190167" cy="512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cin</a:t>
              </a:r>
              <a:endPara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3511604" y="4089259"/>
              <a:ext cx="1" cy="765898"/>
            </a:xfrm>
            <a:prstGeom prst="straightConnector1">
              <a:avLst/>
            </a:prstGeom>
            <a:ln w="5715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720721" y="3586944"/>
              <a:ext cx="1473523" cy="512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number1</a:t>
              </a:r>
              <a:endPara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34738" y="3159549"/>
              <a:ext cx="1348615" cy="321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Object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80041" y="3159549"/>
              <a:ext cx="2376177" cy="321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Extraction Operator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16026" y="4228887"/>
              <a:ext cx="1143919" cy="321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Variable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126259" y="3556295"/>
              <a:ext cx="590017" cy="5661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>
                  <a:solidFill>
                    <a:srgbClr val="FF0000"/>
                  </a:solidFill>
                </a:rPr>
                <a:t>&gt;&gt;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6"/>
              <a:endCxn id="13" idx="1"/>
            </p:cNvCxnSpPr>
            <p:nvPr/>
          </p:nvCxnSpPr>
          <p:spPr>
            <a:xfrm>
              <a:off x="5716276" y="3839378"/>
              <a:ext cx="1004445" cy="3831"/>
            </a:xfrm>
            <a:prstGeom prst="straightConnector1">
              <a:avLst/>
            </a:prstGeom>
            <a:ln w="5715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7" idx="2"/>
            </p:cNvCxnSpPr>
            <p:nvPr/>
          </p:nvCxnSpPr>
          <p:spPr>
            <a:xfrm>
              <a:off x="4076205" y="3832994"/>
              <a:ext cx="1050054" cy="6384"/>
            </a:xfrm>
            <a:prstGeom prst="straightConnector1">
              <a:avLst/>
            </a:prstGeom>
            <a:ln w="5715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6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Tokens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smallest individual unit of a program is known as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en-IN" dirty="0" smtClean="0"/>
              <a:t>.</a:t>
            </a:r>
          </a:p>
          <a:p>
            <a:r>
              <a:rPr lang="en-IN" dirty="0" smtClean="0"/>
              <a:t>C++ has the following tokens:</a:t>
            </a:r>
          </a:p>
          <a:p>
            <a:pPr lvl="1" indent="-342900">
              <a:buFont typeface="Calibri" panose="020F0502020204030204" pitchFamily="34" charset="0"/>
              <a:buChar char="−"/>
            </a:pPr>
            <a:r>
              <a:rPr lang="en-IN" sz="2400" dirty="0" smtClean="0"/>
              <a:t>Keywords</a:t>
            </a:r>
          </a:p>
          <a:p>
            <a:pPr lvl="1" indent="-342900">
              <a:buFont typeface="Calibri" panose="020F0502020204030204" pitchFamily="34" charset="0"/>
              <a:buChar char="−"/>
            </a:pPr>
            <a:r>
              <a:rPr lang="en-IN" sz="2400" dirty="0" smtClean="0"/>
              <a:t>Identifiers</a:t>
            </a:r>
          </a:p>
          <a:p>
            <a:pPr lvl="1" indent="-342900">
              <a:buFont typeface="Calibri" panose="020F0502020204030204" pitchFamily="34" charset="0"/>
              <a:buChar char="−"/>
            </a:pPr>
            <a:r>
              <a:rPr lang="en-IN" sz="2400" dirty="0" smtClean="0"/>
              <a:t>Constants</a:t>
            </a:r>
          </a:p>
          <a:p>
            <a:pPr lvl="1" indent="-342900">
              <a:buFont typeface="Calibri" panose="020F0502020204030204" pitchFamily="34" charset="0"/>
              <a:buChar char="−"/>
            </a:pPr>
            <a:r>
              <a:rPr lang="en-IN" sz="2400" dirty="0" smtClean="0"/>
              <a:t>Strings</a:t>
            </a:r>
          </a:p>
          <a:p>
            <a:pPr lvl="1" indent="-342900">
              <a:buFont typeface="Calibri" panose="020F0502020204030204" pitchFamily="34" charset="0"/>
              <a:buChar char="−"/>
            </a:pPr>
            <a:r>
              <a:rPr lang="en-IN" sz="2400" dirty="0" smtClean="0"/>
              <a:t>Special Symbols</a:t>
            </a:r>
          </a:p>
          <a:p>
            <a:pPr lvl="1" indent="-342900">
              <a:buFont typeface="Calibri" panose="020F0502020204030204" pitchFamily="34" charset="0"/>
              <a:buChar char="−"/>
            </a:pPr>
            <a:r>
              <a:rPr lang="en-IN" sz="2400" dirty="0" smtClean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405593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Keywords and Identifier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4886672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C</a:t>
            </a:r>
            <a:r>
              <a:rPr lang="en-IN" dirty="0"/>
              <a:t>++ reserves a set of 84 words </a:t>
            </a:r>
            <a:r>
              <a:rPr lang="en-IN" dirty="0" smtClean="0"/>
              <a:t>for </a:t>
            </a:r>
            <a:r>
              <a:rPr lang="en-IN" dirty="0"/>
              <a:t>its own use. </a:t>
            </a:r>
            <a:endParaRPr lang="en-IN" dirty="0" smtClean="0"/>
          </a:p>
          <a:p>
            <a:pPr algn="just"/>
            <a:r>
              <a:rPr lang="en-IN" dirty="0" smtClean="0"/>
              <a:t>These </a:t>
            </a:r>
            <a:r>
              <a:rPr lang="en-IN" dirty="0"/>
              <a:t>words are called 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keywords</a:t>
            </a:r>
            <a:r>
              <a:rPr lang="en-IN" dirty="0"/>
              <a:t> (or reserved words), and each of these keywords has a special meaning within the C++ language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Keywords </a:t>
            </a:r>
            <a:r>
              <a:rPr lang="en-IN" dirty="0"/>
              <a:t>are predefined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identifiers</a:t>
            </a:r>
            <a:r>
              <a:rPr lang="en-IN" dirty="0" smtClean="0"/>
              <a:t>. (</a:t>
            </a:r>
            <a:r>
              <a:rPr lang="en-IN" dirty="0" err="1" smtClean="0"/>
              <a:t>cout</a:t>
            </a:r>
            <a:r>
              <a:rPr lang="en-IN" dirty="0" smtClean="0"/>
              <a:t>, </a:t>
            </a:r>
            <a:r>
              <a:rPr lang="en-IN" dirty="0" err="1" smtClean="0"/>
              <a:t>cin</a:t>
            </a:r>
            <a:r>
              <a:rPr lang="en-IN" dirty="0" smtClean="0"/>
              <a:t>, main)</a:t>
            </a:r>
            <a:endParaRPr lang="en-IN" dirty="0"/>
          </a:p>
          <a:p>
            <a:pPr algn="just"/>
            <a:r>
              <a:rPr lang="en-IN" dirty="0" smtClean="0"/>
              <a:t>Identifiers </a:t>
            </a:r>
            <a:r>
              <a:rPr lang="en-IN" dirty="0"/>
              <a:t>are names that are given to various </a:t>
            </a:r>
            <a:r>
              <a:rPr lang="en-IN" u="sng" dirty="0"/>
              <a:t>user defined</a:t>
            </a:r>
            <a:r>
              <a:rPr lang="en-IN" dirty="0"/>
              <a:t> program elements, such as variable, function and arrays.</a:t>
            </a:r>
          </a:p>
          <a:p>
            <a:pPr algn="just"/>
            <a:r>
              <a:rPr lang="en-IN" dirty="0"/>
              <a:t>We cannot use </a:t>
            </a:r>
            <a:r>
              <a:rPr lang="en-IN" u="sng" dirty="0"/>
              <a:t>reserved</a:t>
            </a:r>
            <a:r>
              <a:rPr lang="en-IN" dirty="0"/>
              <a:t> identifier (Keyword) as </a:t>
            </a:r>
            <a:r>
              <a:rPr lang="en-IN" u="sng" dirty="0"/>
              <a:t>user defined</a:t>
            </a:r>
            <a:r>
              <a:rPr lang="en-IN" dirty="0"/>
              <a:t> identifier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70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Keywords in C++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660522"/>
              </p:ext>
            </p:extLst>
          </p:nvPr>
        </p:nvGraphicFramePr>
        <p:xfrm>
          <a:off x="190500" y="955676"/>
          <a:ext cx="87630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1" dirty="0" err="1" smtClean="0">
                          <a:solidFill>
                            <a:srgbClr val="FF0000"/>
                          </a:solidFill>
                        </a:rPr>
                        <a:t>asm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double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en-IN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switch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auto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else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endParaRPr lang="en-IN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break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enum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lang="en-IN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endParaRPr lang="en-IN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case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extern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lang="en-IN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throw</a:t>
                      </a:r>
                      <a:endParaRPr lang="en-IN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catch</a:t>
                      </a:r>
                      <a:endParaRPr lang="en-IN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float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endParaRPr lang="en-IN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endParaRPr lang="en-IN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char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for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register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typeof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IN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friend</a:t>
                      </a:r>
                      <a:endParaRPr lang="en-IN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return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union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const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goto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short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unsigned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continue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if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signed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virtual</a:t>
                      </a:r>
                      <a:endParaRPr lang="en-IN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default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en-IN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sizeof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void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en-IN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int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static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volatile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do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long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struct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while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6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Keywords added by ANSI C++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715686"/>
              </p:ext>
            </p:extLst>
          </p:nvPr>
        </p:nvGraphicFramePr>
        <p:xfrm>
          <a:off x="190500" y="1268760"/>
          <a:ext cx="8763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750"/>
                <a:gridCol w="1902718"/>
                <a:gridCol w="2478782"/>
                <a:gridCol w="219075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bool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export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 err="1" smtClean="0"/>
                        <a:t>reinterpret_case</a:t>
                      </a:r>
                      <a:endParaRPr lang="en-IN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typename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const_cast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false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 err="1" smtClean="0"/>
                        <a:t>static_cast</a:t>
                      </a:r>
                      <a:endParaRPr lang="en-IN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 smtClean="0"/>
                        <a:t>using</a:t>
                      </a:r>
                      <a:endParaRPr lang="en-IN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dynamic_cast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mutable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 smtClean="0"/>
                        <a:t>true</a:t>
                      </a:r>
                      <a:endParaRPr lang="en-IN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 err="1" smtClean="0"/>
                        <a:t>wchar_t</a:t>
                      </a:r>
                      <a:endParaRPr lang="en-IN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explicit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namespace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 err="1" smtClean="0"/>
                        <a:t>typeid</a:t>
                      </a:r>
                      <a:endParaRPr lang="en-IN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2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for naming identifiers in C++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First Character must be an alphabet or underscore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It can contain only letters(</a:t>
            </a:r>
            <a:r>
              <a:rPr lang="en-IN" dirty="0" err="1" smtClean="0"/>
              <a:t>a..z</a:t>
            </a:r>
            <a:r>
              <a:rPr lang="en-IN" dirty="0"/>
              <a:t> A..Z), </a:t>
            </a:r>
            <a:r>
              <a:rPr lang="en-IN" dirty="0" smtClean="0"/>
              <a:t>digits(0 </a:t>
            </a:r>
            <a:r>
              <a:rPr lang="en-IN" dirty="0"/>
              <a:t>to </a:t>
            </a:r>
            <a:r>
              <a:rPr lang="en-IN" dirty="0" smtClean="0"/>
              <a:t>9) or underscore(_)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Identifier name cannot be keyword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Only first 31 characters are </a:t>
            </a:r>
            <a:r>
              <a:rPr lang="en-IN" dirty="0" smtClean="0"/>
              <a:t>significant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4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Valid, Invalid Identifiers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746541"/>
              </p:ext>
            </p:extLst>
          </p:nvPr>
        </p:nvGraphicFramePr>
        <p:xfrm>
          <a:off x="190500" y="860123"/>
          <a:ext cx="1933228" cy="557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228"/>
              </a:tblGrid>
              <a:tr h="191562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1) </a:t>
                      </a:r>
                      <a:r>
                        <a:rPr lang="en-IN" sz="2200" u="none" strike="noStrike" dirty="0" err="1">
                          <a:effectLst/>
                        </a:rPr>
                        <a:t>Darshan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2) A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3) Age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4) void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5) MAX-ENTRIES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6) double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7) time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8) G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9) Sue's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10) return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11) </a:t>
                      </a:r>
                      <a:r>
                        <a:rPr lang="en-IN" sz="2200" u="none" strike="noStrike" dirty="0" err="1">
                          <a:effectLst/>
                        </a:rPr>
                        <a:t>cout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808240"/>
              </p:ext>
            </p:extLst>
          </p:nvPr>
        </p:nvGraphicFramePr>
        <p:xfrm>
          <a:off x="4630678" y="860122"/>
          <a:ext cx="1805998" cy="557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98"/>
              </a:tblGrid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12) xyz123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13) part#2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14) "char" 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15) #include 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16) </a:t>
                      </a:r>
                      <a:r>
                        <a:rPr lang="en-IN" sz="2200" u="none" strike="noStrike" dirty="0" err="1">
                          <a:effectLst/>
                        </a:rPr>
                        <a:t>This_is_a</a:t>
                      </a:r>
                      <a:r>
                        <a:rPr lang="en-IN" sz="2200" u="none" strike="noStrike" dirty="0" smtClean="0">
                          <a:effectLst/>
                        </a:rPr>
                        <a:t>_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17) _xyz 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18) 9xyz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19) main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20) mutable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21) double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22) </a:t>
                      </a:r>
                      <a:r>
                        <a:rPr lang="en-IN" sz="2200" u="none" strike="noStrike" dirty="0" err="1">
                          <a:effectLst/>
                        </a:rPr>
                        <a:t>max?out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17434"/>
              </p:ext>
            </p:extLst>
          </p:nvPr>
        </p:nvGraphicFramePr>
        <p:xfrm>
          <a:off x="2242859" y="914406"/>
          <a:ext cx="2238046" cy="5574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8046"/>
              </a:tblGrid>
              <a:tr h="497246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2200" b="1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valid</a:t>
                      </a:r>
                      <a:endParaRPr lang="en-IN" sz="22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46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2200" b="1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valid</a:t>
                      </a:r>
                      <a:endParaRPr lang="en-IN" sz="22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46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2200" b="1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valid</a:t>
                      </a:r>
                      <a:endParaRPr lang="en-IN" sz="22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46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2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reserved word</a:t>
                      </a:r>
                      <a:endParaRPr lang="en-IN" sz="2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2478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00000"/>
                        </a:lnSpc>
                      </a:pPr>
                      <a:r>
                        <a:rPr lang="en-IN" sz="2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invalid</a:t>
                      </a:r>
                      <a:endParaRPr lang="en-IN" sz="2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46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2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reserved word</a:t>
                      </a:r>
                      <a:endParaRPr lang="en-IN" sz="2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46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IN" sz="2200" b="1" u="none" strike="noStrike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</a:t>
                      </a:r>
                    </a:p>
                  </a:txBody>
                  <a:tcPr marL="4233" marR="4233" marT="423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46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IN" sz="2200" b="1" u="none" strike="noStrike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</a:t>
                      </a:r>
                    </a:p>
                  </a:txBody>
                  <a:tcPr marL="4233" marR="4233" marT="423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46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22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</a:t>
                      </a:r>
                    </a:p>
                  </a:txBody>
                  <a:tcPr marL="4233" marR="4233" marT="423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46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22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 word</a:t>
                      </a:r>
                    </a:p>
                  </a:txBody>
                  <a:tcPr marL="4233" marR="4233" marT="423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46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22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identifier</a:t>
                      </a:r>
                    </a:p>
                  </a:txBody>
                  <a:tcPr marL="4233" marR="4233" marT="4233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25471"/>
              </p:ext>
            </p:extLst>
          </p:nvPr>
        </p:nvGraphicFramePr>
        <p:xfrm>
          <a:off x="6553460" y="860120"/>
          <a:ext cx="2341432" cy="5578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1432"/>
              </a:tblGrid>
              <a:tr h="507153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IN" sz="2200" b="1" u="none" strike="noStrike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</a:t>
                      </a:r>
                    </a:p>
                  </a:txBody>
                  <a:tcPr marL="4233" marR="4233" marT="4233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7153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IN" sz="22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</a:t>
                      </a:r>
                    </a:p>
                  </a:txBody>
                  <a:tcPr marL="4233" marR="4233" marT="4233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7153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IN" sz="22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</a:t>
                      </a:r>
                    </a:p>
                  </a:txBody>
                  <a:tcPr marL="4233" marR="4233" marT="4233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7153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IN" sz="22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</a:t>
                      </a:r>
                    </a:p>
                  </a:txBody>
                  <a:tcPr marL="4233" marR="4233" marT="4233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7153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IN" sz="2200" b="1" u="none" strike="noStrike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</a:t>
                      </a:r>
                    </a:p>
                  </a:txBody>
                  <a:tcPr marL="4233" marR="4233" marT="4233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7153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IN" sz="2200" b="1" u="none" strike="noStrike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</a:t>
                      </a:r>
                    </a:p>
                  </a:txBody>
                  <a:tcPr marL="4233" marR="4233" marT="4233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7153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2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invalid</a:t>
                      </a:r>
                      <a:endParaRPr lang="en-IN" sz="2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7153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2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Standard Identifier</a:t>
                      </a:r>
                      <a:endParaRPr lang="en-IN" sz="2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715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lang="en-IN" sz="2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Reserved word</a:t>
                      </a:r>
                      <a:endParaRPr lang="en-IN" sz="22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7153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2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Reserved word</a:t>
                      </a:r>
                      <a:endParaRPr lang="en-IN" sz="2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7153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2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invalid</a:t>
                      </a:r>
                      <a:endParaRPr lang="en-IN" sz="2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23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43117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Constants in C++ refer to fixed values that do not change during execution of program. 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695182" y="1844824"/>
            <a:ext cx="1584176" cy="93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CONSTANTS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1607" y="4633684"/>
            <a:ext cx="2061407" cy="1565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INTEGER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CONSTANTS</a:t>
            </a:r>
          </a:p>
          <a:p>
            <a:r>
              <a:rPr lang="en-IN" sz="2000" dirty="0">
                <a:solidFill>
                  <a:schemeClr val="tx1"/>
                </a:solidFill>
              </a:rPr>
              <a:t>i.e. </a:t>
            </a:r>
          </a:p>
          <a:p>
            <a:r>
              <a:rPr lang="en-IN" sz="2000" dirty="0">
                <a:solidFill>
                  <a:schemeClr val="tx1"/>
                </a:solidFill>
              </a:rPr>
              <a:t>123,-321, </a:t>
            </a:r>
            <a:r>
              <a:rPr lang="en-IN" sz="2000" dirty="0" smtClean="0">
                <a:solidFill>
                  <a:schemeClr val="tx1"/>
                </a:solidFill>
              </a:rPr>
              <a:t>6543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00526" y="4633683"/>
            <a:ext cx="2062800" cy="156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REAL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CONSTANTS</a:t>
            </a:r>
          </a:p>
          <a:p>
            <a:r>
              <a:rPr lang="en-IN" sz="2000" dirty="0">
                <a:solidFill>
                  <a:schemeClr val="tx1"/>
                </a:solidFill>
              </a:rPr>
              <a:t>i.e. </a:t>
            </a:r>
          </a:p>
          <a:p>
            <a:r>
              <a:rPr lang="en-IN" sz="2000" dirty="0">
                <a:solidFill>
                  <a:schemeClr val="tx1"/>
                </a:solidFill>
              </a:rPr>
              <a:t>0.0083, -</a:t>
            </a:r>
            <a:r>
              <a:rPr lang="en-IN" sz="2000" dirty="0" smtClean="0">
                <a:solidFill>
                  <a:schemeClr val="tx1"/>
                </a:solidFill>
              </a:rPr>
              <a:t>0.75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17124" y="3115666"/>
            <a:ext cx="1584176" cy="9329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NUMERIC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CONSTANTS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80838" y="4633683"/>
            <a:ext cx="2062800" cy="156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smtClean="0">
              <a:solidFill>
                <a:schemeClr val="tx1"/>
              </a:solidFill>
            </a:endParaRP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SINGLE CHARACTER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CONSTANTS</a:t>
            </a:r>
          </a:p>
          <a:p>
            <a:r>
              <a:rPr lang="en-IN" sz="2000" dirty="0">
                <a:solidFill>
                  <a:schemeClr val="tx1"/>
                </a:solidFill>
              </a:rPr>
              <a:t>i.e. </a:t>
            </a:r>
          </a:p>
          <a:p>
            <a:r>
              <a:rPr lang="en-IN" sz="2000" dirty="0">
                <a:solidFill>
                  <a:schemeClr val="tx1"/>
                </a:solidFill>
              </a:rPr>
              <a:t>‘5’, ‘X’, ‘;’</a:t>
            </a:r>
          </a:p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61150" y="4633683"/>
            <a:ext cx="2062800" cy="156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CONSTANTS</a:t>
            </a:r>
          </a:p>
          <a:p>
            <a:r>
              <a:rPr lang="en-IN" sz="2000" dirty="0">
                <a:solidFill>
                  <a:schemeClr val="tx1"/>
                </a:solidFill>
              </a:rPr>
              <a:t>i.e. </a:t>
            </a:r>
          </a:p>
          <a:p>
            <a:r>
              <a:rPr lang="en-IN" sz="2000" dirty="0">
                <a:solidFill>
                  <a:schemeClr val="tx1"/>
                </a:solidFill>
              </a:rPr>
              <a:t>“Hello”, “197</a:t>
            </a:r>
            <a:r>
              <a:rPr lang="en-IN" sz="2000" dirty="0" smtClean="0">
                <a:solidFill>
                  <a:schemeClr val="tx1"/>
                </a:solidFill>
              </a:rPr>
              <a:t>”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84168" y="3112568"/>
            <a:ext cx="1584176" cy="93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CONSTANTS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11" idx="0"/>
            <a:endCxn id="5" idx="1"/>
          </p:cNvCxnSpPr>
          <p:nvPr/>
        </p:nvCxnSpPr>
        <p:spPr>
          <a:xfrm rot="5400000" flipH="1" flipV="1">
            <a:off x="2600776" y="2021260"/>
            <a:ext cx="802842" cy="1385970"/>
          </a:xfrm>
          <a:prstGeom prst="bentConnector2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  <a:endCxn id="14" idx="0"/>
          </p:cNvCxnSpPr>
          <p:nvPr/>
        </p:nvCxnSpPr>
        <p:spPr>
          <a:xfrm>
            <a:off x="5279358" y="2312824"/>
            <a:ext cx="1596898" cy="799744"/>
          </a:xfrm>
          <a:prstGeom prst="bentConnector2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1"/>
            <a:endCxn id="8" idx="0"/>
          </p:cNvCxnSpPr>
          <p:nvPr/>
        </p:nvCxnSpPr>
        <p:spPr>
          <a:xfrm rot="10800000" flipV="1">
            <a:off x="1152312" y="3582116"/>
            <a:ext cx="364813" cy="1051567"/>
          </a:xfrm>
          <a:prstGeom prst="bentConnector2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3"/>
            <a:endCxn id="9" idx="0"/>
          </p:cNvCxnSpPr>
          <p:nvPr/>
        </p:nvCxnSpPr>
        <p:spPr>
          <a:xfrm>
            <a:off x="3101300" y="3582117"/>
            <a:ext cx="330626" cy="1051566"/>
          </a:xfrm>
          <a:prstGeom prst="bentConnector2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0800000" flipV="1">
            <a:off x="5696617" y="3573667"/>
            <a:ext cx="364813" cy="1051567"/>
          </a:xfrm>
          <a:prstGeom prst="bentConnector2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7661924" y="3573667"/>
            <a:ext cx="330626" cy="1051566"/>
          </a:xfrm>
          <a:prstGeom prst="bentConnector2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4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2869332" cy="808037"/>
          </a:xfrm>
        </p:spPr>
        <p:txBody>
          <a:bodyPr>
            <a:normAutofit/>
          </a:bodyPr>
          <a:lstStyle/>
          <a:p>
            <a:r>
              <a:rPr lang="en-IN" dirty="0" smtClean="0"/>
              <a:t>C++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</a:p>
          <a:p>
            <a:r>
              <a:rPr lang="en-IN" dirty="0" smtClean="0"/>
              <a:t>Program Structure</a:t>
            </a:r>
          </a:p>
          <a:p>
            <a:r>
              <a:rPr lang="en-IN" dirty="0" smtClean="0"/>
              <a:t>Namespace</a:t>
            </a:r>
          </a:p>
          <a:p>
            <a:r>
              <a:rPr lang="en-IN" dirty="0" smtClean="0"/>
              <a:t>Identifiers</a:t>
            </a:r>
          </a:p>
          <a:p>
            <a:r>
              <a:rPr lang="en-IN" dirty="0" smtClean="0"/>
              <a:t>Variables</a:t>
            </a:r>
          </a:p>
          <a:p>
            <a:r>
              <a:rPr lang="en-IN" dirty="0" smtClean="0"/>
              <a:t>Constants</a:t>
            </a:r>
          </a:p>
          <a:p>
            <a:r>
              <a:rPr lang="en-IN" dirty="0" err="1" smtClean="0"/>
              <a:t>Enum</a:t>
            </a:r>
            <a:endParaRPr lang="en-IN" dirty="0" smtClean="0"/>
          </a:p>
          <a:p>
            <a:r>
              <a:rPr lang="en-IN" dirty="0" smtClean="0"/>
              <a:t>Operators</a:t>
            </a:r>
          </a:p>
          <a:p>
            <a:r>
              <a:rPr lang="en-IN" dirty="0" smtClean="0"/>
              <a:t>Typecasting</a:t>
            </a:r>
          </a:p>
          <a:p>
            <a:r>
              <a:rPr lang="en-IN" dirty="0" smtClean="0"/>
              <a:t>Control structures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28184" y="106363"/>
            <a:ext cx="2611016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IN" b="1" dirty="0" smtClean="0">
                <a:latin typeface="+mj-lt"/>
              </a:rPr>
              <a:t>Weightage: 10%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97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C++ Operators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712968" cy="410445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 smtClean="0"/>
              <a:t>All C language operators are valid in C++.</a:t>
            </a:r>
          </a:p>
          <a:p>
            <a:pPr marL="914400" lvl="1" indent="-457200">
              <a:lnSpc>
                <a:spcPct val="124000"/>
              </a:lnSpc>
              <a:buFont typeface="+mj-lt"/>
              <a:buAutoNum type="arabicPeriod"/>
            </a:pPr>
            <a:r>
              <a:rPr lang="en-US" altLang="en-US" sz="2600" dirty="0"/>
              <a:t>Arithmetic </a:t>
            </a:r>
            <a:r>
              <a:rPr lang="en-US" altLang="en-US" sz="2600" dirty="0" smtClean="0"/>
              <a:t>operators  (+, - , *, /, %)</a:t>
            </a:r>
            <a:endParaRPr lang="en-US" altLang="en-US" sz="26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600" dirty="0" smtClean="0"/>
              <a:t>Relational operators  (&lt;, &lt;=, &gt;, &gt;=, ==, !=)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600" dirty="0" smtClean="0"/>
              <a:t>Logical operators (&amp;&amp;, ||, 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600" dirty="0" smtClean="0"/>
              <a:t>Assignment operators (+=, -=, *=, /=)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600" dirty="0" smtClean="0"/>
              <a:t>Increment and decrement operators  (++, --)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600" dirty="0" smtClean="0"/>
              <a:t>Conditional operators (?:)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600" dirty="0" smtClean="0"/>
              <a:t>Bitwise operators (&amp;, |, ^, &lt;&lt;, &gt;&gt;)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600" dirty="0" smtClean="0"/>
              <a:t>Special operators ()</a:t>
            </a:r>
          </a:p>
        </p:txBody>
      </p:sp>
    </p:spTree>
    <p:extLst>
      <p:ext uri="{BB962C8B-B14F-4D97-AF65-F5344CB8AC3E}">
        <p14:creationId xmlns:p14="http://schemas.microsoft.com/office/powerpoint/2010/main" val="367069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Arithmetic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51483"/>
              </p:ext>
            </p:extLst>
          </p:nvPr>
        </p:nvGraphicFramePr>
        <p:xfrm>
          <a:off x="827584" y="1772816"/>
          <a:ext cx="7588250" cy="3108852"/>
        </p:xfrm>
        <a:graphic>
          <a:graphicData uri="http://schemas.openxmlformats.org/drawingml/2006/table">
            <a:tbl>
              <a:tblPr/>
              <a:tblGrid>
                <a:gridCol w="1590675"/>
                <a:gridCol w="1531938"/>
                <a:gridCol w="4465637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example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Meaning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+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+ 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Addition – unary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– 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Subtraction </a:t>
                      </a:r>
                      <a:r>
                        <a:rPr kumimoji="0" 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unary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* 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Multiplication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/ 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Division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% 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Modulo division- remainder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0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6573"/>
              </p:ext>
            </p:extLst>
          </p:nvPr>
        </p:nvGraphicFramePr>
        <p:xfrm>
          <a:off x="1182687" y="1843882"/>
          <a:ext cx="6778625" cy="3627435"/>
        </p:xfrm>
        <a:graphic>
          <a:graphicData uri="http://schemas.openxmlformats.org/drawingml/2006/table">
            <a:tbl>
              <a:tblPr/>
              <a:tblGrid>
                <a:gridCol w="2514600"/>
                <a:gridCol w="4264025"/>
              </a:tblGrid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Meaning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Is less than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&lt;=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Is less than or equal to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&gt;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Is greater than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&gt;=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Is greater than or equal to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==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Equal to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!=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Not equal to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9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437112"/>
            <a:ext cx="2448272" cy="587388"/>
          </a:xfrm>
        </p:spPr>
        <p:txBody>
          <a:bodyPr/>
          <a:lstStyle/>
          <a:p>
            <a:r>
              <a:rPr lang="en-IN" dirty="0" smtClean="0"/>
              <a:t>Truth Table</a:t>
            </a:r>
            <a:endParaRPr lang="en-IN" dirty="0"/>
          </a:p>
        </p:txBody>
      </p:sp>
      <p:graphicFrame>
        <p:nvGraphicFramePr>
          <p:cNvPr id="5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96425"/>
              </p:ext>
            </p:extLst>
          </p:nvPr>
        </p:nvGraphicFramePr>
        <p:xfrm>
          <a:off x="1182687" y="1021388"/>
          <a:ext cx="6778625" cy="2073276"/>
        </p:xfrm>
        <a:graphic>
          <a:graphicData uri="http://schemas.openxmlformats.org/drawingml/2006/table">
            <a:tbl>
              <a:tblPr/>
              <a:tblGrid>
                <a:gridCol w="2514600"/>
                <a:gridCol w="4264025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Meaning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&amp;&amp;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Logical AND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||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Logical OR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!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Logical NOT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14538"/>
              </p:ext>
            </p:extLst>
          </p:nvPr>
        </p:nvGraphicFramePr>
        <p:xfrm>
          <a:off x="3347864" y="3365185"/>
          <a:ext cx="5384800" cy="3035615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1905000"/>
                <a:gridCol w="2565400"/>
              </a:tblGrid>
              <a:tr h="45710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Value of the expression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1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&amp;&amp; b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|| b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5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Operators (Shorthand)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/>
              <a:t>Syntax:</a:t>
            </a:r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operator </a:t>
            </a:r>
            <a:r>
              <a:rPr lang="en-US" altLang="en-US" dirty="0">
                <a:solidFill>
                  <a:srgbClr val="FF0000"/>
                </a:solidFill>
              </a:rPr>
              <a:t>=</a:t>
            </a:r>
            <a:r>
              <a:rPr lang="en-US" altLang="en-US" dirty="0"/>
              <a:t> </a:t>
            </a:r>
            <a:r>
              <a:rPr lang="en-US" altLang="en-US" dirty="0" smtClean="0">
                <a:solidFill>
                  <a:srgbClr val="00B050"/>
                </a:solidFill>
              </a:rPr>
              <a:t>expression</a:t>
            </a:r>
            <a:r>
              <a:rPr lang="en-US" altLang="en-US" dirty="0" smtClean="0"/>
              <a:t>;</a:t>
            </a:r>
            <a:endParaRPr lang="en-US" altLang="en-US" dirty="0"/>
          </a:p>
          <a:p>
            <a:pPr>
              <a:buNone/>
            </a:pPr>
            <a:r>
              <a:rPr lang="en-US" altLang="en-US" dirty="0" smtClean="0"/>
              <a:t>Ex</a:t>
            </a:r>
            <a:r>
              <a:rPr lang="en-US" altLang="en-US" dirty="0"/>
              <a:t>: </a:t>
            </a:r>
            <a:r>
              <a:rPr lang="en-US" altLang="en-US" dirty="0" smtClean="0"/>
              <a:t>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x=x+3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x+=3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2809"/>
              </p:ext>
            </p:extLst>
          </p:nvPr>
        </p:nvGraphicFramePr>
        <p:xfrm>
          <a:off x="971600" y="3073115"/>
          <a:ext cx="6934200" cy="3251485"/>
        </p:xfrm>
        <a:graphic>
          <a:graphicData uri="http://schemas.openxmlformats.org/drawingml/2006/table">
            <a:tbl>
              <a:tblPr/>
              <a:tblGrid>
                <a:gridCol w="3505200"/>
                <a:gridCol w="3429000"/>
              </a:tblGrid>
              <a:tr h="822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Simple assignment operator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Shorthand operator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= a+1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+ =1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= a-1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- =1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= a*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m+n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* =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m+n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= a / (m+n)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/ =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m+n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= a %b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%=b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7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Increment and Decrement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90600"/>
            <a:ext cx="8928992" cy="5334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Increment </a:t>
            </a:r>
            <a:r>
              <a:rPr lang="en-US" altLang="en-US" dirty="0" smtClean="0"/>
              <a:t>++ (</a:t>
            </a:r>
            <a:r>
              <a:rPr lang="en-US" altLang="en-US" dirty="0"/>
              <a:t>The ++ operator adds a value 1 to the operand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algn="just">
              <a:lnSpc>
                <a:spcPct val="90000"/>
              </a:lnSpc>
            </a:pPr>
            <a:r>
              <a:rPr lang="en-US" altLang="en-US" dirty="0" smtClean="0"/>
              <a:t>Decrement ─ ─ (</a:t>
            </a:r>
            <a:r>
              <a:rPr lang="en-US" altLang="en-US" dirty="0"/>
              <a:t>The – operator subtracts 1 from the </a:t>
            </a:r>
            <a:r>
              <a:rPr lang="en-US" altLang="en-US" dirty="0" smtClean="0"/>
              <a:t>operand)</a:t>
            </a:r>
            <a:endParaRPr lang="en-US" altLang="en-US" dirty="0"/>
          </a:p>
          <a:p>
            <a:pPr marL="0" indent="0" algn="just">
              <a:buNone/>
            </a:pPr>
            <a:r>
              <a:rPr lang="en-IN" dirty="0" smtClean="0"/>
              <a:t>Example: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en-US" dirty="0"/>
              <a:t>Let the value of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a=5</a:t>
            </a:r>
            <a:r>
              <a:rPr lang="en-US" altLang="en-US" dirty="0" smtClean="0"/>
              <a:t> and 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b=++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en-US" dirty="0" smtClean="0"/>
              <a:t>then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a=b=6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altLang="en-US" dirty="0"/>
              <a:t>Let the value of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a=5 </a:t>
            </a:r>
            <a:r>
              <a:rPr lang="en-US" altLang="en-US" dirty="0" smtClean="0"/>
              <a:t>and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b=a++ </a:t>
            </a:r>
            <a:r>
              <a:rPr lang="en-US" altLang="en-US" dirty="0" smtClean="0"/>
              <a:t>then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a=5</a:t>
            </a:r>
            <a:r>
              <a:rPr lang="en-US" altLang="en-US" dirty="0" smtClean="0"/>
              <a:t> </a:t>
            </a:r>
            <a:r>
              <a:rPr lang="en-US" altLang="en-US" dirty="0"/>
              <a:t>but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b=6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en-US" dirty="0"/>
              <a:t>i.e.: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en-US" dirty="0"/>
              <a:t>1. a 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prefix</a:t>
            </a:r>
            <a:r>
              <a:rPr lang="en-US" altLang="en-US" dirty="0"/>
              <a:t> operator first adds 1 to the operand and then the result is assigned to the variable on the left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en-US" dirty="0"/>
              <a:t>2. a 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postfix</a:t>
            </a:r>
            <a:r>
              <a:rPr lang="en-US" altLang="en-US" dirty="0"/>
              <a:t> operator first assigns the value to the variable on left and then increments the operand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439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/>
              <a:t>Syntax:</a:t>
            </a:r>
          </a:p>
          <a:p>
            <a:pPr>
              <a:buNone/>
            </a:pPr>
            <a:r>
              <a:rPr lang="en-US" altLang="en-US" dirty="0">
                <a:solidFill>
                  <a:srgbClr val="FF0000"/>
                </a:solidFill>
              </a:rPr>
              <a:t>exp1 ? exp2 : exp3</a:t>
            </a:r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dirty="0"/>
              <a:t>Working of the ? Operator:</a:t>
            </a:r>
          </a:p>
          <a:p>
            <a:pPr>
              <a:buClr>
                <a:schemeClr val="tx1"/>
              </a:buClr>
            </a:pPr>
            <a:r>
              <a:rPr lang="en-US" altLang="en-US" dirty="0" smtClean="0">
                <a:solidFill>
                  <a:srgbClr val="FF0000"/>
                </a:solidFill>
              </a:rPr>
              <a:t>exp1</a:t>
            </a:r>
            <a:r>
              <a:rPr lang="en-US" altLang="en-US" dirty="0" smtClean="0"/>
              <a:t> </a:t>
            </a:r>
            <a:r>
              <a:rPr lang="en-US" altLang="en-US" dirty="0"/>
              <a:t>is evaluated first, if it is nonzero(1/true) then the </a:t>
            </a:r>
            <a:r>
              <a:rPr lang="en-US" altLang="en-US" dirty="0" smtClean="0">
                <a:solidFill>
                  <a:srgbClr val="FF0000"/>
                </a:solidFill>
              </a:rPr>
              <a:t>exp2</a:t>
            </a:r>
            <a:r>
              <a:rPr lang="en-US" altLang="en-US" dirty="0" smtClean="0"/>
              <a:t> </a:t>
            </a:r>
            <a:r>
              <a:rPr lang="en-US" altLang="en-US" dirty="0"/>
              <a:t>is evaluated and this becomes the value of the expression,</a:t>
            </a:r>
          </a:p>
          <a:p>
            <a:r>
              <a:rPr lang="en-US" altLang="en-US" dirty="0"/>
              <a:t>If </a:t>
            </a:r>
            <a:r>
              <a:rPr lang="en-US" altLang="en-US" dirty="0">
                <a:solidFill>
                  <a:srgbClr val="FF0000"/>
                </a:solidFill>
              </a:rPr>
              <a:t>exp1</a:t>
            </a:r>
            <a:r>
              <a:rPr lang="en-US" altLang="en-US" dirty="0"/>
              <a:t> is false(0/zero) </a:t>
            </a:r>
            <a:r>
              <a:rPr lang="en-US" altLang="en-US" dirty="0">
                <a:solidFill>
                  <a:srgbClr val="FF0000"/>
                </a:solidFill>
              </a:rPr>
              <a:t>exp3</a:t>
            </a:r>
            <a:r>
              <a:rPr lang="en-US" altLang="en-US" dirty="0"/>
              <a:t> is evaluated and its value becomes  the value of the expression</a:t>
            </a:r>
          </a:p>
          <a:p>
            <a:pPr>
              <a:buNone/>
            </a:pPr>
            <a:r>
              <a:rPr lang="en-US" altLang="en-US" dirty="0"/>
              <a:t>Ex: m=2;</a:t>
            </a:r>
          </a:p>
          <a:p>
            <a:pPr>
              <a:buNone/>
            </a:pPr>
            <a:r>
              <a:rPr lang="en-US" altLang="en-US" dirty="0"/>
              <a:t>	  n=3</a:t>
            </a:r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FF0000"/>
                </a:solidFill>
              </a:rPr>
              <a:t>  r=(m&gt;n) ? m : n</a:t>
            </a:r>
            <a:r>
              <a:rPr lang="en-US" altLang="en-US" dirty="0" smtClean="0">
                <a:solidFill>
                  <a:srgbClr val="FF0000"/>
                </a:solidFill>
              </a:rPr>
              <a:t>;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1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Bitwise Operator</a:t>
            </a:r>
            <a:endParaRPr lang="en-IN" dirty="0"/>
          </a:p>
        </p:txBody>
      </p:sp>
      <p:graphicFrame>
        <p:nvGraphicFramePr>
          <p:cNvPr id="4" name="Group 4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23980"/>
              </p:ext>
            </p:extLst>
          </p:nvPr>
        </p:nvGraphicFramePr>
        <p:xfrm>
          <a:off x="1866106" y="1340768"/>
          <a:ext cx="5411788" cy="3140075"/>
        </p:xfrm>
        <a:graphic>
          <a:graphicData uri="http://schemas.openxmlformats.org/drawingml/2006/table">
            <a:tbl>
              <a:tblPr/>
              <a:tblGrid>
                <a:gridCol w="1905000"/>
                <a:gridCol w="35067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Meaning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Bitwise 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Bitwise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Bitwise exclusive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Shift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Shift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7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Comma operator ( ,)</a:t>
            </a:r>
          </a:p>
          <a:p>
            <a:r>
              <a:rPr lang="en-US" altLang="en-US" dirty="0" err="1"/>
              <a:t>sizeof</a:t>
            </a:r>
            <a:r>
              <a:rPr lang="en-US" altLang="en-US" dirty="0"/>
              <a:t> operator – </a:t>
            </a:r>
            <a:r>
              <a:rPr lang="en-US" altLang="en-US" dirty="0" err="1"/>
              <a:t>sizeof</a:t>
            </a:r>
            <a:r>
              <a:rPr lang="en-US" altLang="en-US" dirty="0"/>
              <a:t>( )</a:t>
            </a:r>
          </a:p>
          <a:p>
            <a:r>
              <a:rPr lang="en-US" altLang="en-US" dirty="0"/>
              <a:t>Pointer operators – ( &amp; and *)</a:t>
            </a:r>
          </a:p>
          <a:p>
            <a:r>
              <a:rPr lang="en-US" altLang="en-US" dirty="0"/>
              <a:t>Member selection operators – ( . and -&gt;)</a:t>
            </a:r>
          </a:p>
        </p:txBody>
      </p:sp>
    </p:spTree>
    <p:extLst>
      <p:ext uri="{BB962C8B-B14F-4D97-AF65-F5344CB8AC3E}">
        <p14:creationId xmlns:p14="http://schemas.microsoft.com/office/powerpoint/2010/main" val="304706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 smtClean="0"/>
              <a:t>New Operators in C++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658750"/>
              </p:ext>
            </p:extLst>
          </p:nvPr>
        </p:nvGraphicFramePr>
        <p:xfrm>
          <a:off x="190500" y="914400"/>
          <a:ext cx="8763000" cy="457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37284"/>
                <a:gridCol w="6325716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Operator Symbol</a:t>
                      </a:r>
                      <a:endParaRPr lang="en-I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Operator Name</a:t>
                      </a:r>
                      <a:endParaRPr lang="en-I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70991"/>
              </p:ext>
            </p:extLst>
          </p:nvPr>
        </p:nvGraphicFramePr>
        <p:xfrm>
          <a:off x="190500" y="1428315"/>
          <a:ext cx="8763000" cy="457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37284"/>
                <a:gridCol w="63257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::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Scope Resolution</a:t>
                      </a:r>
                      <a:endParaRPr lang="en-IN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48749"/>
              </p:ext>
            </p:extLst>
          </p:nvPr>
        </p:nvGraphicFramePr>
        <p:xfrm>
          <a:off x="192588" y="1943969"/>
          <a:ext cx="8763000" cy="457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37284"/>
                <a:gridCol w="63257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::*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Pointer-to-member</a:t>
                      </a:r>
                      <a:r>
                        <a:rPr lang="en-IN" sz="2400" baseline="0" dirty="0" smtClean="0"/>
                        <a:t> </a:t>
                      </a:r>
                      <a:r>
                        <a:rPr lang="en-IN" sz="2400" baseline="0" dirty="0" err="1" smtClean="0"/>
                        <a:t>declarator</a:t>
                      </a:r>
                      <a:endParaRPr lang="en-IN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51649"/>
              </p:ext>
            </p:extLst>
          </p:nvPr>
        </p:nvGraphicFramePr>
        <p:xfrm>
          <a:off x="190500" y="2459623"/>
          <a:ext cx="8763000" cy="457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37284"/>
                <a:gridCol w="63257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-&gt;</a:t>
                      </a:r>
                      <a:r>
                        <a:rPr lang="en-IN" sz="2400" baseline="0" dirty="0" smtClean="0"/>
                        <a:t>*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Pointer-to-member operator</a:t>
                      </a:r>
                      <a:endParaRPr lang="en-IN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48921"/>
              </p:ext>
            </p:extLst>
          </p:nvPr>
        </p:nvGraphicFramePr>
        <p:xfrm>
          <a:off x="190500" y="2975277"/>
          <a:ext cx="8763000" cy="457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37284"/>
                <a:gridCol w="63257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aseline="0" dirty="0" smtClean="0"/>
                        <a:t>.*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Pointer-to-member operator</a:t>
                      </a:r>
                      <a:endParaRPr lang="en-IN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09156"/>
              </p:ext>
            </p:extLst>
          </p:nvPr>
        </p:nvGraphicFramePr>
        <p:xfrm>
          <a:off x="190500" y="3490931"/>
          <a:ext cx="8763000" cy="457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37284"/>
                <a:gridCol w="63257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delete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Memory release operator</a:t>
                      </a:r>
                      <a:endParaRPr lang="en-IN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106652"/>
              </p:ext>
            </p:extLst>
          </p:nvPr>
        </p:nvGraphicFramePr>
        <p:xfrm>
          <a:off x="190500" y="4000322"/>
          <a:ext cx="8763000" cy="457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37284"/>
                <a:gridCol w="63257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 smtClean="0"/>
                        <a:t>endl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Line feed operator</a:t>
                      </a:r>
                      <a:endParaRPr lang="en-IN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82853"/>
              </p:ext>
            </p:extLst>
          </p:nvPr>
        </p:nvGraphicFramePr>
        <p:xfrm>
          <a:off x="190500" y="4522239"/>
          <a:ext cx="8763000" cy="457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37284"/>
                <a:gridCol w="63257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new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Memory allocation operator</a:t>
                      </a:r>
                      <a:endParaRPr lang="en-IN" sz="2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62871"/>
              </p:ext>
            </p:extLst>
          </p:nvPr>
        </p:nvGraphicFramePr>
        <p:xfrm>
          <a:off x="190500" y="5031630"/>
          <a:ext cx="8763000" cy="457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37284"/>
                <a:gridCol w="63257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 smtClean="0"/>
                        <a:t>setw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Field width operator</a:t>
                      </a:r>
                      <a:endParaRPr lang="en-IN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48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Simple C++ Program</a:t>
            </a:r>
            <a:endParaRPr lang="en-IN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00200" y="1019890"/>
            <a:ext cx="7078861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//include header file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C++ statement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990600"/>
            <a:ext cx="3048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51520" y="3789040"/>
            <a:ext cx="881053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IN" sz="2400" dirty="0" smtClean="0"/>
              <a:t>  is just like we include </a:t>
            </a:r>
            <a:r>
              <a:rPr lang="en-IN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400" dirty="0" smtClean="0"/>
              <a:t> </a:t>
            </a:r>
            <a:r>
              <a:rPr lang="en-IN" sz="2400" dirty="0"/>
              <a:t>i</a:t>
            </a:r>
            <a:r>
              <a:rPr lang="en-IN" sz="2400" dirty="0" smtClean="0"/>
              <a:t>n c program.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It contains declarations for the identifier 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400" b="1" dirty="0" smtClean="0"/>
              <a:t> </a:t>
            </a:r>
            <a:r>
              <a:rPr lang="en-IN" sz="2400" dirty="0" smtClean="0"/>
              <a:t>and the insertion operator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sz="2400" b="1" dirty="0" smtClean="0"/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IN" sz="2400" dirty="0" smtClean="0"/>
              <a:t> should be included at the beginning of all programs that use input/output statements.</a:t>
            </a:r>
          </a:p>
        </p:txBody>
      </p:sp>
    </p:spTree>
    <p:extLst>
      <p:ext uri="{BB962C8B-B14F-4D97-AF65-F5344CB8AC3E}">
        <p14:creationId xmlns:p14="http://schemas.microsoft.com/office/powerpoint/2010/main" val="208357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Resolution Operator(::)</a:t>
            </a:r>
            <a:endParaRPr lang="en-IN" dirty="0"/>
          </a:p>
        </p:txBody>
      </p:sp>
      <p:grpSp>
        <p:nvGrpSpPr>
          <p:cNvPr id="57" name="Group 56"/>
          <p:cNvGrpSpPr/>
          <p:nvPr/>
        </p:nvGrpSpPr>
        <p:grpSpPr>
          <a:xfrm>
            <a:off x="190500" y="914400"/>
            <a:ext cx="4327599" cy="4001095"/>
            <a:chOff x="190500" y="914400"/>
            <a:chExt cx="4327599" cy="4001095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90500" y="914400"/>
              <a:ext cx="2115964" cy="40010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</a:rPr>
                <a:t>....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</a:rPr>
                <a:t>....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{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FF56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2000" dirty="0" smtClean="0">
                  <a:solidFill>
                    <a:srgbClr val="FF5600"/>
                  </a:solidFill>
                  <a:latin typeface="Consolas" panose="020B0609020204030204" pitchFamily="49" charset="0"/>
                </a:rPr>
                <a:t>  </a:t>
              </a:r>
              <a:r>
                <a:rPr kumimoji="0" lang="en-US" altLang="en-US" sz="2000" i="0" u="none" strike="noStrike" cap="none" normalizeH="0" baseline="0" dirty="0" err="1" smtClean="0">
                  <a:ln>
                    <a:noFill/>
                  </a:ln>
                  <a:solidFill>
                    <a:srgbClr val="FF560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x</a:t>
              </a: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rgbClr val="A8017E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2000" dirty="0" smtClean="0">
                  <a:solidFill>
                    <a:srgbClr val="3B3B3B"/>
                  </a:solidFill>
                  <a:latin typeface="Consolas" panose="020B0609020204030204" pitchFamily="49" charset="0"/>
                </a:rPr>
                <a:t>  </a:t>
              </a: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</a:rPr>
                <a:t>....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</a:rPr>
                <a:t>....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2000" dirty="0" smtClean="0">
                  <a:solidFill>
                    <a:srgbClr val="3B3B3B"/>
                  </a:solidFill>
                  <a:latin typeface="Consolas" panose="020B0609020204030204" pitchFamily="49" charset="0"/>
                </a:rPr>
                <a:t>  </a:t>
              </a: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{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2000" dirty="0" smtClean="0">
                  <a:solidFill>
                    <a:srgbClr val="3B3B3B"/>
                  </a:solidFill>
                  <a:latin typeface="Consolas" panose="020B0609020204030204" pitchFamily="49" charset="0"/>
                </a:rPr>
                <a:t>     </a:t>
              </a:r>
              <a:r>
                <a:rPr kumimoji="0" lang="en-US" altLang="en-US" sz="2000" i="0" u="none" strike="noStrike" cap="none" normalizeH="0" baseline="0" dirty="0" err="1" smtClean="0">
                  <a:ln>
                    <a:noFill/>
                  </a:ln>
                  <a:solidFill>
                    <a:srgbClr val="FF560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x</a:t>
              </a: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rgbClr val="A8017E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2000" dirty="0" smtClean="0">
                  <a:solidFill>
                    <a:srgbClr val="3B3B3B"/>
                  </a:solidFill>
                  <a:latin typeface="Consolas" panose="020B0609020204030204" pitchFamily="49" charset="0"/>
                </a:rPr>
                <a:t>     </a:t>
              </a: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</a:rPr>
                <a:t>....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</a:rPr>
                <a:t>....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2000" dirty="0" smtClean="0">
                  <a:solidFill>
                    <a:srgbClr val="3B3B3B"/>
                  </a:solidFill>
                  <a:latin typeface="Consolas" panose="020B0609020204030204" pitchFamily="49" charset="0"/>
                </a:rPr>
                <a:t>  </a:t>
              </a: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}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2000" dirty="0" smtClean="0">
                  <a:solidFill>
                    <a:srgbClr val="3B3B3B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</a:rPr>
                <a:t>....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84560" y="2914947"/>
              <a:ext cx="1671215" cy="1250417"/>
            </a:xfrm>
            <a:custGeom>
              <a:avLst/>
              <a:gdLst>
                <a:gd name="connsiteX0" fmla="*/ 0 w 1656184"/>
                <a:gd name="connsiteY0" fmla="*/ 0 h 1234133"/>
                <a:gd name="connsiteX1" fmla="*/ 1656184 w 1656184"/>
                <a:gd name="connsiteY1" fmla="*/ 0 h 1234133"/>
                <a:gd name="connsiteX2" fmla="*/ 1656184 w 1656184"/>
                <a:gd name="connsiteY2" fmla="*/ 1234133 h 1234133"/>
                <a:gd name="connsiteX3" fmla="*/ 0 w 1656184"/>
                <a:gd name="connsiteY3" fmla="*/ 1234133 h 1234133"/>
                <a:gd name="connsiteX4" fmla="*/ 0 w 1656184"/>
                <a:gd name="connsiteY4" fmla="*/ 0 h 1234133"/>
                <a:gd name="connsiteX0" fmla="*/ 0 w 1656184"/>
                <a:gd name="connsiteY0" fmla="*/ 0 h 1325573"/>
                <a:gd name="connsiteX1" fmla="*/ 1656184 w 1656184"/>
                <a:gd name="connsiteY1" fmla="*/ 0 h 1325573"/>
                <a:gd name="connsiteX2" fmla="*/ 1656184 w 1656184"/>
                <a:gd name="connsiteY2" fmla="*/ 1234133 h 1325573"/>
                <a:gd name="connsiteX3" fmla="*/ 91440 w 1656184"/>
                <a:gd name="connsiteY3" fmla="*/ 1325573 h 1325573"/>
                <a:gd name="connsiteX0" fmla="*/ 65135 w 1721319"/>
                <a:gd name="connsiteY0" fmla="*/ 0 h 1234133"/>
                <a:gd name="connsiteX1" fmla="*/ 1721319 w 1721319"/>
                <a:gd name="connsiteY1" fmla="*/ 0 h 1234133"/>
                <a:gd name="connsiteX2" fmla="*/ 1721319 w 1721319"/>
                <a:gd name="connsiteY2" fmla="*/ 1234133 h 1234133"/>
                <a:gd name="connsiteX3" fmla="*/ 0 w 1721319"/>
                <a:gd name="connsiteY3" fmla="*/ 1219102 h 1234133"/>
                <a:gd name="connsiteX0" fmla="*/ 0 w 1656184"/>
                <a:gd name="connsiteY0" fmla="*/ 0 h 1262943"/>
                <a:gd name="connsiteX1" fmla="*/ 1656184 w 1656184"/>
                <a:gd name="connsiteY1" fmla="*/ 0 h 1262943"/>
                <a:gd name="connsiteX2" fmla="*/ 1656184 w 1656184"/>
                <a:gd name="connsiteY2" fmla="*/ 1234133 h 1262943"/>
                <a:gd name="connsiteX3" fmla="*/ 22547 w 1656184"/>
                <a:gd name="connsiteY3" fmla="*/ 1262943 h 1262943"/>
                <a:gd name="connsiteX0" fmla="*/ 15031 w 1671215"/>
                <a:gd name="connsiteY0" fmla="*/ 0 h 1250417"/>
                <a:gd name="connsiteX1" fmla="*/ 1671215 w 1671215"/>
                <a:gd name="connsiteY1" fmla="*/ 0 h 1250417"/>
                <a:gd name="connsiteX2" fmla="*/ 1671215 w 1671215"/>
                <a:gd name="connsiteY2" fmla="*/ 1234133 h 1250417"/>
                <a:gd name="connsiteX3" fmla="*/ 0 w 1671215"/>
                <a:gd name="connsiteY3" fmla="*/ 1250417 h 125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1215" h="1250417">
                  <a:moveTo>
                    <a:pt x="15031" y="0"/>
                  </a:moveTo>
                  <a:lnTo>
                    <a:pt x="1671215" y="0"/>
                  </a:lnTo>
                  <a:lnTo>
                    <a:pt x="1671215" y="1234133"/>
                  </a:lnTo>
                  <a:lnTo>
                    <a:pt x="0" y="1250417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55775" y="3284984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Block-2</a:t>
              </a:r>
              <a:endParaRPr lang="en-IN" sz="2000" dirty="0"/>
            </a:p>
          </p:txBody>
        </p:sp>
        <p:sp>
          <p:nvSpPr>
            <p:cNvPr id="55" name="Rectangle 52"/>
            <p:cNvSpPr/>
            <p:nvPr/>
          </p:nvSpPr>
          <p:spPr>
            <a:xfrm>
              <a:off x="323528" y="1722437"/>
              <a:ext cx="3168352" cy="3002707"/>
            </a:xfrm>
            <a:custGeom>
              <a:avLst/>
              <a:gdLst>
                <a:gd name="connsiteX0" fmla="*/ 0 w 1656184"/>
                <a:gd name="connsiteY0" fmla="*/ 0 h 1234133"/>
                <a:gd name="connsiteX1" fmla="*/ 1656184 w 1656184"/>
                <a:gd name="connsiteY1" fmla="*/ 0 h 1234133"/>
                <a:gd name="connsiteX2" fmla="*/ 1656184 w 1656184"/>
                <a:gd name="connsiteY2" fmla="*/ 1234133 h 1234133"/>
                <a:gd name="connsiteX3" fmla="*/ 0 w 1656184"/>
                <a:gd name="connsiteY3" fmla="*/ 1234133 h 1234133"/>
                <a:gd name="connsiteX4" fmla="*/ 0 w 1656184"/>
                <a:gd name="connsiteY4" fmla="*/ 0 h 1234133"/>
                <a:gd name="connsiteX0" fmla="*/ 0 w 1656184"/>
                <a:gd name="connsiteY0" fmla="*/ 0 h 1325573"/>
                <a:gd name="connsiteX1" fmla="*/ 1656184 w 1656184"/>
                <a:gd name="connsiteY1" fmla="*/ 0 h 1325573"/>
                <a:gd name="connsiteX2" fmla="*/ 1656184 w 1656184"/>
                <a:gd name="connsiteY2" fmla="*/ 1234133 h 1325573"/>
                <a:gd name="connsiteX3" fmla="*/ 91440 w 1656184"/>
                <a:gd name="connsiteY3" fmla="*/ 1325573 h 1325573"/>
                <a:gd name="connsiteX0" fmla="*/ 65135 w 1721319"/>
                <a:gd name="connsiteY0" fmla="*/ 0 h 1234133"/>
                <a:gd name="connsiteX1" fmla="*/ 1721319 w 1721319"/>
                <a:gd name="connsiteY1" fmla="*/ 0 h 1234133"/>
                <a:gd name="connsiteX2" fmla="*/ 1721319 w 1721319"/>
                <a:gd name="connsiteY2" fmla="*/ 1234133 h 1234133"/>
                <a:gd name="connsiteX3" fmla="*/ 0 w 1721319"/>
                <a:gd name="connsiteY3" fmla="*/ 1219102 h 1234133"/>
                <a:gd name="connsiteX0" fmla="*/ 0 w 1656184"/>
                <a:gd name="connsiteY0" fmla="*/ 0 h 1262943"/>
                <a:gd name="connsiteX1" fmla="*/ 1656184 w 1656184"/>
                <a:gd name="connsiteY1" fmla="*/ 0 h 1262943"/>
                <a:gd name="connsiteX2" fmla="*/ 1656184 w 1656184"/>
                <a:gd name="connsiteY2" fmla="*/ 1234133 h 1262943"/>
                <a:gd name="connsiteX3" fmla="*/ 22547 w 1656184"/>
                <a:gd name="connsiteY3" fmla="*/ 1262943 h 1262943"/>
                <a:gd name="connsiteX0" fmla="*/ 15031 w 1671215"/>
                <a:gd name="connsiteY0" fmla="*/ 0 h 1250417"/>
                <a:gd name="connsiteX1" fmla="*/ 1671215 w 1671215"/>
                <a:gd name="connsiteY1" fmla="*/ 0 h 1250417"/>
                <a:gd name="connsiteX2" fmla="*/ 1671215 w 1671215"/>
                <a:gd name="connsiteY2" fmla="*/ 1234133 h 1250417"/>
                <a:gd name="connsiteX3" fmla="*/ 0 w 1671215"/>
                <a:gd name="connsiteY3" fmla="*/ 1250417 h 125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1215" h="1250417">
                  <a:moveTo>
                    <a:pt x="15031" y="0"/>
                  </a:moveTo>
                  <a:lnTo>
                    <a:pt x="1671215" y="0"/>
                  </a:lnTo>
                  <a:lnTo>
                    <a:pt x="1671215" y="1234133"/>
                  </a:lnTo>
                  <a:lnTo>
                    <a:pt x="0" y="1250417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09987" y="3013335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Block-1</a:t>
              </a:r>
              <a:endParaRPr lang="en-IN" sz="2000" dirty="0"/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3851920" y="1070036"/>
            <a:ext cx="5184576" cy="930424"/>
          </a:xfrm>
          <a:prstGeom prst="wedgeRectCallout">
            <a:avLst>
              <a:gd name="adj1" fmla="val -82079"/>
              <a:gd name="adj2" fmla="val 18136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Declaration of 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chemeClr val="tx1"/>
                </a:solidFill>
              </a:rPr>
              <a:t> in </a:t>
            </a:r>
            <a:r>
              <a:rPr lang="en-IN" sz="2200" u="sng" dirty="0" smtClean="0">
                <a:solidFill>
                  <a:schemeClr val="tx1"/>
                </a:solidFill>
              </a:rPr>
              <a:t>inner block </a:t>
            </a:r>
            <a:r>
              <a:rPr lang="en-IN" sz="2200" dirty="0" smtClean="0">
                <a:solidFill>
                  <a:schemeClr val="tx1"/>
                </a:solidFill>
              </a:rPr>
              <a:t>hides declaration of same variable in an </a:t>
            </a:r>
            <a:r>
              <a:rPr lang="en-IN" sz="2200" u="sng" dirty="0" smtClean="0">
                <a:solidFill>
                  <a:schemeClr val="tx1"/>
                </a:solidFill>
              </a:rPr>
              <a:t>outer block</a:t>
            </a:r>
            <a:r>
              <a:rPr lang="en-IN" sz="2200" dirty="0" smtClean="0">
                <a:solidFill>
                  <a:schemeClr val="tx1"/>
                </a:solidFill>
              </a:rPr>
              <a:t>.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851920" y="2372960"/>
            <a:ext cx="5184576" cy="65852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/>
                </a:solidFill>
              </a:rPr>
              <a:t>Therefore, in this code both 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chemeClr val="tx1"/>
                </a:solidFill>
              </a:rPr>
              <a:t> variable refers to different data.</a:t>
            </a:r>
            <a:endParaRPr lang="en-IN" sz="22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59" idx="1"/>
          </p:cNvCxnSpPr>
          <p:nvPr/>
        </p:nvCxnSpPr>
        <p:spPr>
          <a:xfrm flipH="1" flipV="1">
            <a:off x="1907704" y="2081189"/>
            <a:ext cx="1944216" cy="6210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1"/>
          </p:cNvCxnSpPr>
          <p:nvPr/>
        </p:nvCxnSpPr>
        <p:spPr>
          <a:xfrm flipH="1">
            <a:off x="2159732" y="2702221"/>
            <a:ext cx="1692188" cy="49074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851920" y="3503594"/>
            <a:ext cx="5184576" cy="167173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In C language, value of 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chemeClr val="tx1"/>
                </a:solidFill>
              </a:rPr>
              <a:t> declared in Block-1 is not accessible in Block-2.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In C++ by using scope resolution operator (::),</a:t>
            </a:r>
            <a:r>
              <a:rPr lang="en-IN" sz="2200" dirty="0">
                <a:solidFill>
                  <a:schemeClr val="tx1"/>
                </a:solidFill>
              </a:rPr>
              <a:t> value of 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chemeClr val="tx1"/>
                </a:solidFill>
              </a:rPr>
              <a:t> declared in Block-1 </a:t>
            </a:r>
            <a:r>
              <a:rPr lang="en-IN" sz="2200" dirty="0" smtClean="0">
                <a:solidFill>
                  <a:schemeClr val="tx1"/>
                </a:solidFill>
              </a:rPr>
              <a:t>can be accessed </a:t>
            </a:r>
            <a:r>
              <a:rPr lang="en-IN" sz="2200" dirty="0">
                <a:solidFill>
                  <a:schemeClr val="tx1"/>
                </a:solidFill>
              </a:rPr>
              <a:t>in Block-2</a:t>
            </a:r>
            <a:r>
              <a:rPr lang="en-IN" sz="2200" dirty="0" smtClean="0">
                <a:solidFill>
                  <a:schemeClr val="tx1"/>
                </a:solidFill>
              </a:rPr>
              <a:t>. 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0500" y="5331989"/>
            <a:ext cx="63257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Let us understand using example given in next slide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5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6" grpId="0" animBg="1"/>
      <p:bldP spid="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107504" y="332656"/>
            <a:ext cx="5360442" cy="58477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0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iostream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en-US" sz="20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err="1" smtClean="0">
                <a:solidFill>
                  <a:srgbClr val="FF56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m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 smtClean="0">
                <a:solidFill>
                  <a:srgbClr val="A8017E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err="1" smtClean="0">
                <a:solidFill>
                  <a:srgbClr val="FF56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main()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000" dirty="0" err="1" smtClean="0">
                <a:solidFill>
                  <a:srgbClr val="FF56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m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 smtClean="0">
                <a:solidFill>
                  <a:srgbClr val="A8017E"/>
                </a:solidFill>
                <a:latin typeface="Consolas" panose="020B0609020204030204" pitchFamily="49" charset="0"/>
              </a:rPr>
              <a:t>20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{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2000" dirty="0" err="1" smtClean="0">
                <a:solidFill>
                  <a:srgbClr val="FF56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k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m;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FF56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2000" dirty="0" err="1" smtClean="0">
                <a:solidFill>
                  <a:srgbClr val="FF56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m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 smtClean="0">
                <a:solidFill>
                  <a:srgbClr val="A8017E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20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"we are in inner block\n"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20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"k="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k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0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20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"m="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m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0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20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"::m="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&lt;&lt;::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m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0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}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0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"we are in outer block\n"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0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"m="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m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0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0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0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"::m="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&lt;&lt;::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m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0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A8017E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" dirty="0" smtClean="0"/>
              <a:t> </a:t>
            </a:r>
            <a:endParaRPr lang="en-US" altLang="en-US" sz="1600" dirty="0" smtClean="0"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0" y="908720"/>
            <a:ext cx="151216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ine Callout 2 9"/>
          <p:cNvSpPr/>
          <p:nvPr/>
        </p:nvSpPr>
        <p:spPr>
          <a:xfrm>
            <a:off x="4067944" y="939044"/>
            <a:ext cx="4824536" cy="432048"/>
          </a:xfrm>
          <a:prstGeom prst="borderCallout2">
            <a:avLst>
              <a:gd name="adj1" fmla="val 52091"/>
              <a:gd name="adj2" fmla="val 123"/>
              <a:gd name="adj3" fmla="val 50642"/>
              <a:gd name="adj4" fmla="val -17271"/>
              <a:gd name="adj5" fmla="val 41469"/>
              <a:gd name="adj6" fmla="val -53476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Global declaration of variable </a:t>
            </a:r>
            <a:r>
              <a:rPr lang="en-US" altLang="en-US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3528" y="1844824"/>
            <a:ext cx="151216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ine Callout 2 11"/>
          <p:cNvSpPr/>
          <p:nvPr/>
        </p:nvSpPr>
        <p:spPr>
          <a:xfrm>
            <a:off x="4067944" y="1844824"/>
            <a:ext cx="4824536" cy="432048"/>
          </a:xfrm>
          <a:prstGeom prst="borderCallout2">
            <a:avLst>
              <a:gd name="adj1" fmla="val 52091"/>
              <a:gd name="adj2" fmla="val 123"/>
              <a:gd name="adj3" fmla="val 50642"/>
              <a:gd name="adj4" fmla="val -17271"/>
              <a:gd name="adj5" fmla="val 48718"/>
              <a:gd name="adj6" fmla="val -467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200" dirty="0">
                <a:solidFill>
                  <a:schemeClr val="tx1"/>
                </a:solidFill>
              </a:rPr>
              <a:t>variable 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IN" sz="2200" dirty="0" smtClean="0">
                <a:solidFill>
                  <a:schemeClr val="tx1"/>
                </a:solidFill>
              </a:rPr>
              <a:t> declared , local to main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1560" y="2780928"/>
            <a:ext cx="151216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ine Callout 2 14"/>
          <p:cNvSpPr/>
          <p:nvPr/>
        </p:nvSpPr>
        <p:spPr>
          <a:xfrm>
            <a:off x="4139952" y="3429000"/>
            <a:ext cx="4824536" cy="648072"/>
          </a:xfrm>
          <a:prstGeom prst="borderCallout2">
            <a:avLst>
              <a:gd name="adj1" fmla="val 52091"/>
              <a:gd name="adj2" fmla="val 123"/>
              <a:gd name="adj3" fmla="val -65327"/>
              <a:gd name="adj4" fmla="val -10650"/>
              <a:gd name="adj5" fmla="val -65802"/>
              <a:gd name="adj6" fmla="val -41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variable 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endParaRPr lang="en-IN" sz="2200" dirty="0">
              <a:solidFill>
                <a:srgbClr val="FF0000"/>
              </a:solidFill>
            </a:endParaRPr>
          </a:p>
          <a:p>
            <a:r>
              <a:rPr lang="en-IN" sz="2200" dirty="0" smtClean="0">
                <a:solidFill>
                  <a:schemeClr val="tx1"/>
                </a:solidFill>
              </a:rPr>
              <a:t>declared again local to inner block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04048" y="4149080"/>
            <a:ext cx="3960440" cy="263771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Output:</a:t>
            </a:r>
          </a:p>
          <a:p>
            <a:r>
              <a:rPr lang="en-I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are in inner block</a:t>
            </a:r>
          </a:p>
          <a:p>
            <a:r>
              <a:rPr lang="en-I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k=20</a:t>
            </a:r>
          </a:p>
          <a:p>
            <a:r>
              <a:rPr lang="en-I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m=3</a:t>
            </a:r>
          </a:p>
          <a:p>
            <a:r>
              <a:rPr lang="en-I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::m=10</a:t>
            </a:r>
          </a:p>
          <a:p>
            <a:r>
              <a:rPr lang="en-I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are in outer block</a:t>
            </a:r>
          </a:p>
          <a:p>
            <a:r>
              <a:rPr lang="en-I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m=20</a:t>
            </a:r>
          </a:p>
          <a:p>
            <a:r>
              <a:rPr lang="en-I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::m=10</a:t>
            </a:r>
          </a:p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0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800" dirty="0"/>
              <a:t>Basic </a:t>
            </a:r>
            <a:r>
              <a:rPr lang="en-US" altLang="en-US" sz="4800" dirty="0" err="1"/>
              <a:t>d</a:t>
            </a:r>
            <a:r>
              <a:rPr lang="en-US" altLang="en-US" sz="4800" dirty="0" err="1" smtClean="0"/>
              <a:t>atatypes</a:t>
            </a:r>
            <a:endParaRPr lang="en-IN" sz="4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635896" y="1052736"/>
            <a:ext cx="2209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dirty="0"/>
              <a:t>C++ </a:t>
            </a:r>
            <a:r>
              <a:rPr lang="en-US" altLang="en-US" sz="2000" dirty="0" err="1" smtClean="0"/>
              <a:t>datatypes</a:t>
            </a:r>
            <a:endParaRPr lang="en-US" altLang="en-US" sz="20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5996" y="2500536"/>
            <a:ext cx="2209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dirty="0" smtClean="0"/>
              <a:t>User-defined</a:t>
            </a:r>
            <a:endParaRPr lang="en-US" altLang="en-US" sz="20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35896" y="2500536"/>
            <a:ext cx="2209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dirty="0" smtClean="0"/>
              <a:t>Built-in</a:t>
            </a:r>
            <a:endParaRPr lang="en-US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645796" y="2500536"/>
            <a:ext cx="2209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dirty="0" smtClean="0"/>
              <a:t>Derived</a:t>
            </a:r>
            <a:endParaRPr lang="en-US" altLang="en-US" sz="2000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11796" y="4634136"/>
            <a:ext cx="2209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dirty="0" smtClean="0"/>
              <a:t>Integral</a:t>
            </a:r>
            <a:endParaRPr lang="en-US" altLang="en-US" sz="20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635896" y="4634136"/>
            <a:ext cx="2209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Void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959996" y="4634136"/>
            <a:ext cx="2209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dirty="0" smtClean="0"/>
              <a:t>Floating</a:t>
            </a:r>
            <a:endParaRPr lang="en-US" altLang="en-US" sz="2000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25996" y="3033936"/>
            <a:ext cx="22098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dirty="0"/>
              <a:t>structure</a:t>
            </a:r>
          </a:p>
          <a:p>
            <a:pPr algn="ctr"/>
            <a:r>
              <a:rPr lang="en-US" altLang="en-US" sz="2000" dirty="0"/>
              <a:t>union</a:t>
            </a:r>
          </a:p>
          <a:p>
            <a:pPr algn="ctr"/>
            <a:r>
              <a:rPr lang="en-US" altLang="en-US" sz="2000" b="1" dirty="0">
                <a:solidFill>
                  <a:srgbClr val="FF0000"/>
                </a:solidFill>
              </a:rPr>
              <a:t>class</a:t>
            </a:r>
          </a:p>
          <a:p>
            <a:pPr algn="ctr"/>
            <a:r>
              <a:rPr lang="en-US" altLang="en-US" sz="2000" b="1" dirty="0">
                <a:solidFill>
                  <a:srgbClr val="FF0000"/>
                </a:solidFill>
              </a:rPr>
              <a:t>enumeration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645796" y="3033936"/>
            <a:ext cx="22098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dirty="0"/>
              <a:t>array</a:t>
            </a:r>
          </a:p>
          <a:p>
            <a:pPr algn="ctr"/>
            <a:r>
              <a:rPr lang="en-US" altLang="en-US" sz="2000" dirty="0"/>
              <a:t>function</a:t>
            </a:r>
          </a:p>
          <a:p>
            <a:pPr algn="ctr"/>
            <a:r>
              <a:rPr lang="en-US" altLang="en-US" sz="2000" dirty="0"/>
              <a:t>pointer</a:t>
            </a:r>
          </a:p>
          <a:p>
            <a:pPr algn="ctr"/>
            <a:r>
              <a:rPr lang="en-US" altLang="en-US" sz="2000" b="1" dirty="0">
                <a:solidFill>
                  <a:srgbClr val="FF0000"/>
                </a:solidFill>
              </a:rPr>
              <a:t>reference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664096" y="5700936"/>
            <a:ext cx="11811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int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950096" y="5700936"/>
            <a:ext cx="11811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char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426596" y="5700936"/>
            <a:ext cx="11811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float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598296" y="5700936"/>
            <a:ext cx="11811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double</a:t>
            </a:r>
          </a:p>
        </p:txBody>
      </p:sp>
      <p:cxnSp>
        <p:nvCxnSpPr>
          <p:cNvPr id="18" name="AutoShape 20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4740796" y="1586136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2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1730896" y="1586136"/>
            <a:ext cx="30099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3"/>
          <p:cNvCxnSpPr>
            <a:cxnSpLocks noChangeShapeType="1"/>
            <a:stCxn id="5" idx="2"/>
            <a:endCxn id="8" idx="0"/>
          </p:cNvCxnSpPr>
          <p:nvPr/>
        </p:nvCxnSpPr>
        <p:spPr bwMode="auto">
          <a:xfrm>
            <a:off x="4740796" y="1586136"/>
            <a:ext cx="30099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4"/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2416696" y="3033936"/>
            <a:ext cx="232410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5"/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4740796" y="3033936"/>
            <a:ext cx="232410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6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4740796" y="3033936"/>
            <a:ext cx="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7"/>
          <p:cNvCxnSpPr>
            <a:cxnSpLocks noChangeShapeType="1"/>
            <a:stCxn id="9" idx="2"/>
            <a:endCxn id="14" idx="0"/>
          </p:cNvCxnSpPr>
          <p:nvPr/>
        </p:nvCxnSpPr>
        <p:spPr bwMode="auto">
          <a:xfrm flipH="1">
            <a:off x="1254646" y="5167536"/>
            <a:ext cx="116205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8"/>
          <p:cNvCxnSpPr>
            <a:cxnSpLocks noChangeShapeType="1"/>
            <a:stCxn id="9" idx="2"/>
            <a:endCxn id="15" idx="0"/>
          </p:cNvCxnSpPr>
          <p:nvPr/>
        </p:nvCxnSpPr>
        <p:spPr bwMode="auto">
          <a:xfrm>
            <a:off x="2416696" y="5167536"/>
            <a:ext cx="112395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9"/>
          <p:cNvCxnSpPr>
            <a:cxnSpLocks noChangeShapeType="1"/>
            <a:stCxn id="11" idx="2"/>
            <a:endCxn id="16" idx="0"/>
          </p:cNvCxnSpPr>
          <p:nvPr/>
        </p:nvCxnSpPr>
        <p:spPr bwMode="auto">
          <a:xfrm flipH="1">
            <a:off x="6017146" y="5167536"/>
            <a:ext cx="104775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7064896" y="5167536"/>
            <a:ext cx="112395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915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 in </a:t>
            </a:r>
            <a:r>
              <a:rPr lang="en-IN" dirty="0" err="1" smtClean="0"/>
              <a:t>datatypes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1125"/>
              </p:ext>
            </p:extLst>
          </p:nvPr>
        </p:nvGraphicFramePr>
        <p:xfrm>
          <a:off x="190500" y="933732"/>
          <a:ext cx="8763000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5316"/>
                <a:gridCol w="1584176"/>
                <a:gridCol w="4453508"/>
              </a:tblGrid>
              <a:tr h="525659">
                <a:tc>
                  <a:txBody>
                    <a:bodyPr/>
                    <a:lstStyle/>
                    <a:p>
                      <a:pPr marL="685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Data</a:t>
                      </a:r>
                      <a:r>
                        <a:rPr lang="en-US" sz="2400" baseline="0" dirty="0" smtClean="0">
                          <a:effectLst/>
                        </a:rPr>
                        <a:t> Type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Size (bytes)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Range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char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-128 to 127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unsigned char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to 255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short or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-32,768 to 32,767 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unsigned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 to 65535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long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-2147483648 to 2147483647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unsigned long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 to 4294967295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float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3.4e-38 to 3.4e+308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double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1.7e-308 to 1.7e+308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long double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3.4e-4932 to 1.1e+4932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Type Conversion </a:t>
            </a:r>
            <a:r>
              <a:rPr lang="en-IN" dirty="0"/>
              <a:t>is the process of converting one predefined </a:t>
            </a:r>
            <a:r>
              <a:rPr lang="en-IN" dirty="0" smtClean="0"/>
              <a:t>data type into </a:t>
            </a:r>
            <a:r>
              <a:rPr lang="en-IN" dirty="0"/>
              <a:t>another </a:t>
            </a:r>
            <a:r>
              <a:rPr lang="en-IN" dirty="0" smtClean="0"/>
              <a:t>data type.</a:t>
            </a:r>
          </a:p>
          <a:p>
            <a:pPr marL="0" indent="0">
              <a:buClr>
                <a:schemeClr val="tx1"/>
              </a:buClr>
              <a:buNone/>
            </a:pPr>
            <a:endParaRPr lang="en-IN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en-IN" dirty="0" smtClean="0"/>
              <a:t>	</a:t>
            </a:r>
          </a:p>
          <a:p>
            <a:pPr>
              <a:buClr>
                <a:schemeClr val="tx1"/>
              </a:buClr>
            </a:pPr>
            <a:endParaRPr lang="en-IN" b="1" dirty="0" smtClean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endParaRPr lang="en-IN" b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475443"/>
              </p:ext>
            </p:extLst>
          </p:nvPr>
        </p:nvGraphicFramePr>
        <p:xfrm>
          <a:off x="1463148" y="1381708"/>
          <a:ext cx="6217704" cy="4551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500" y="5702659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Explicit type conversion is also known as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type casting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2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Conversion(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Example:</a:t>
            </a:r>
            <a:endParaRPr lang="en-I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31640" y="1736812"/>
            <a:ext cx="6912768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2.55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b;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// implicit type conversion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// this will print 2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b);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//explicit type conversion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nsolas" panose="020B0609020204030204" pitchFamily="49" charset="0"/>
              </a:rPr>
              <a:t>// this will print 2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0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Implicit type conversion hierarchy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030421"/>
              </p:ext>
            </p:extLst>
          </p:nvPr>
        </p:nvGraphicFramePr>
        <p:xfrm>
          <a:off x="190500" y="1124744"/>
          <a:ext cx="8753161" cy="5322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50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99F70B-8780-4721-BF3E-A6DD344780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EAF386-A910-4635-92F3-7B7B62064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5D8362-0D47-4C32-BF3A-258AFEBBC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3225E3-F7B6-496E-9301-A7693A8B4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617E7E-5A7F-4E20-ACC3-EE83E6D55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AEDAEF-9A08-4988-A359-9348C64BA0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3A5476-ED6E-4D7A-BF68-5585C16A2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C64ECB-46E8-4E58-B15E-1D7E9F1F7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F7CAFA-4882-40AC-9704-4554BAAE5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1F3E1F-0CC7-4803-B7F5-BBDD28682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0E3115-D44A-4717-BD4E-D90B71F83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1DEDDC-B1CE-4704-9301-9B32C64FD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5FBABB-84F2-46E7-8951-3C664DB917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F17D55-96F5-498D-8F49-53C7C48533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52CD11-7A87-4CEE-ABEC-9B78EE3BC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B8FA67-A462-4B5E-90B8-5C5E622E91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9BAC73-0E84-42E6-B5C8-16F5F05ED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B803E2-B479-426D-B280-44FED72D36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120C9A-B031-4BD3-B9B2-F0F32EC60C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F4657C-8BA5-45B4-A2A1-16B816DBC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C++ explicit type conversion is called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type casting</a:t>
            </a:r>
            <a:r>
              <a:rPr lang="en-IN" b="1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IN" b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/>
              <a:t>Syntax</a:t>
            </a:r>
          </a:p>
          <a:p>
            <a:pPr marL="0" indent="0" algn="ctr">
              <a:buNone/>
            </a:pP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type-name (expression) </a:t>
            </a:r>
            <a:r>
              <a:rPr lang="en-I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//C++ notation</a:t>
            </a:r>
          </a:p>
          <a:p>
            <a:r>
              <a:rPr lang="en-IN" dirty="0" smtClean="0"/>
              <a:t>Example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 = sum/ (float)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I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 notation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 = sum/float (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I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//C++ notation</a:t>
            </a:r>
            <a:endParaRPr lang="en-I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6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34752"/>
            <a:ext cx="8784976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rgbClr val="FF56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a, b, c;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a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19.99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11.99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19.99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11.99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19.99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11.99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endParaRPr lang="en-US" alt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"a = 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", b = 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", c = 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"The code for 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 is 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55821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smtClean="0"/>
              <a:t>Output:</a:t>
            </a:r>
          </a:p>
          <a:p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31, 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30, 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30</a:t>
            </a:r>
          </a:p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code for Z is 90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59832" y="106363"/>
            <a:ext cx="5893668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Type Casting Example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044033" y="1556792"/>
            <a:ext cx="4980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I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adds the values as float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I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then converts the result to </a:t>
            </a:r>
            <a:r>
              <a:rPr lang="en-IN" alt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216886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old C syntax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2506960"/>
            <a:ext cx="27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new C++ syntax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82190" y="4329100"/>
            <a:ext cx="241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//print as char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139952" y="4633392"/>
            <a:ext cx="241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//print as </a:t>
            </a:r>
            <a:r>
              <a:rPr lang="en-US" alt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4202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" grpId="0"/>
      <p:bldP spid="6" grpId="0"/>
      <p:bldP spid="8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reference</a:t>
            </a:r>
            <a:r>
              <a:rPr lang="en-IN" i="1" dirty="0"/>
              <a:t> </a:t>
            </a:r>
            <a:r>
              <a:rPr lang="en-IN" dirty="0"/>
              <a:t>provides an </a:t>
            </a:r>
            <a:r>
              <a:rPr lang="en-IN" dirty="0" smtClean="0"/>
              <a:t>alias</a:t>
            </a:r>
            <a:r>
              <a:rPr lang="en-IN" dirty="0"/>
              <a:t> </a:t>
            </a:r>
            <a:r>
              <a:rPr lang="en-IN" dirty="0" smtClean="0"/>
              <a:t>/ a </a:t>
            </a:r>
            <a:r>
              <a:rPr lang="en-IN" dirty="0"/>
              <a:t>different </a:t>
            </a:r>
            <a:r>
              <a:rPr lang="en-IN" dirty="0" smtClean="0"/>
              <a:t>name for </a:t>
            </a:r>
            <a:r>
              <a:rPr lang="en-IN" dirty="0"/>
              <a:t>a </a:t>
            </a:r>
            <a:r>
              <a:rPr lang="en-IN" dirty="0" smtClean="0"/>
              <a:t>variable.</a:t>
            </a:r>
          </a:p>
          <a:p>
            <a:pPr algn="just"/>
            <a:r>
              <a:rPr lang="en-IN" dirty="0" smtClean="0"/>
              <a:t>One </a:t>
            </a:r>
            <a:r>
              <a:rPr lang="en-IN" dirty="0"/>
              <a:t>of the most </a:t>
            </a:r>
            <a:r>
              <a:rPr lang="en-IN" dirty="0" smtClean="0"/>
              <a:t>important uses </a:t>
            </a:r>
            <a:r>
              <a:rPr lang="en-IN" dirty="0"/>
              <a:t>for references is in passing arguments to functions.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2492896"/>
            <a:ext cx="458779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"a="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"&amp;a="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&lt;&lt;&amp;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"&amp;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&lt;&lt;&amp;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"a="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644008" y="2200672"/>
            <a:ext cx="3924436" cy="432048"/>
          </a:xfrm>
          <a:prstGeom prst="wedgeRectCallout">
            <a:avLst>
              <a:gd name="adj1" fmla="val -124371"/>
              <a:gd name="adj2" fmla="val 7293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d</a:t>
            </a:r>
            <a:r>
              <a:rPr lang="en-IN" sz="2400" dirty="0" smtClean="0">
                <a:solidFill>
                  <a:schemeClr val="tx1"/>
                </a:solidFill>
              </a:rPr>
              <a:t>eclares variable </a:t>
            </a:r>
            <a:r>
              <a:rPr lang="en-IN" sz="2400" dirty="0" smtClean="0">
                <a:solidFill>
                  <a:srgbClr val="FF0000"/>
                </a:solidFill>
              </a:rPr>
              <a:t>a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644008" y="2738990"/>
            <a:ext cx="3924436" cy="432048"/>
          </a:xfrm>
          <a:prstGeom prst="wedgeRectCallout">
            <a:avLst>
              <a:gd name="adj1" fmla="val -101399"/>
              <a:gd name="adj2" fmla="val 4014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declares </a:t>
            </a:r>
            <a:r>
              <a:rPr lang="en-IN" sz="2400" dirty="0" err="1" smtClean="0">
                <a:solidFill>
                  <a:srgbClr val="FF0000"/>
                </a:solidFill>
              </a:rPr>
              <a:t>ans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as reference to </a:t>
            </a:r>
            <a:r>
              <a:rPr lang="en-IN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28814" y="3277308"/>
            <a:ext cx="2174998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Its necessary to initialize the Reference at the time of declaration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3261541"/>
            <a:ext cx="259228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+mj-lt"/>
                <a:cs typeface="Courier New" panose="02070309020205020404" pitchFamily="49" charset="0"/>
              </a:rPr>
              <a:t>OUTPUT</a:t>
            </a:r>
          </a:p>
          <a:p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a=5</a:t>
            </a:r>
            <a:endParaRPr lang="en-I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&amp;a=0x6ffe34</a:t>
            </a:r>
          </a:p>
          <a:p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=0x6ffe34</a:t>
            </a:r>
          </a:p>
          <a:p>
            <a:endParaRPr lang="en-IN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a=6</a:t>
            </a:r>
            <a:endParaRPr lang="en-I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</a:t>
            </a:r>
          </a:p>
        </p:txBody>
      </p:sp>
    </p:spTree>
    <p:extLst>
      <p:ext uri="{BB962C8B-B14F-4D97-AF65-F5344CB8AC3E}">
        <p14:creationId xmlns:p14="http://schemas.microsoft.com/office/powerpoint/2010/main" val="15890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9" grpId="1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Simple C++ Program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00200" y="1019890"/>
            <a:ext cx="7078861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//include header file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C++ statement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1573059"/>
            <a:ext cx="3124200" cy="415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2400" y="3613614"/>
            <a:ext cx="883920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A </a:t>
            </a:r>
            <a:r>
              <a:rPr lang="en-IN" sz="2400" u="sng" dirty="0"/>
              <a:t>namespace</a:t>
            </a:r>
            <a:r>
              <a:rPr lang="en-IN" sz="2400" dirty="0"/>
              <a:t> is a declarative </a:t>
            </a:r>
            <a:r>
              <a:rPr lang="en-IN" sz="2400" dirty="0" smtClean="0"/>
              <a:t>region.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u="sng" dirty="0" smtClean="0"/>
              <a:t>namespaces</a:t>
            </a:r>
            <a:r>
              <a:rPr lang="en-IN" sz="2400" dirty="0" smtClean="0"/>
              <a:t> </a:t>
            </a:r>
            <a:r>
              <a:rPr lang="en-IN" sz="2400" dirty="0"/>
              <a:t>are used </a:t>
            </a:r>
            <a:r>
              <a:rPr lang="en-IN" sz="2400" dirty="0" smtClean="0"/>
              <a:t>to </a:t>
            </a:r>
            <a:r>
              <a:rPr lang="en-IN" sz="2400" dirty="0"/>
              <a:t>prevent name collisions that can occur especially when your code base includes multiple libraries.</a:t>
            </a:r>
            <a:endParaRPr lang="en-IN" sz="24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u="sng" dirty="0" smtClean="0"/>
              <a:t>namespace</a:t>
            </a:r>
            <a:r>
              <a:rPr lang="en-IN" sz="2400" dirty="0" smtClean="0"/>
              <a:t> defines a scope for the identifies that are used in a program.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IN" sz="2400" dirty="0" smtClean="0"/>
              <a:t> and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IN" sz="2400" dirty="0" smtClean="0"/>
              <a:t> are the keywords of C++. </a:t>
            </a:r>
          </a:p>
          <a:p>
            <a:pPr algn="just"/>
            <a:r>
              <a:rPr lang="en-IN" sz="2400" b="1" dirty="0" smtClean="0"/>
              <a:t>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7455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</a:t>
            </a:r>
            <a:r>
              <a:rPr lang="en-IN" dirty="0" smtClean="0"/>
              <a:t>Variable(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C++ references allow you to create a second name for the a </a:t>
            </a:r>
            <a:r>
              <a:rPr lang="en-IN" dirty="0" smtClean="0"/>
              <a:t>variable.</a:t>
            </a:r>
          </a:p>
          <a:p>
            <a:pPr algn="just">
              <a:buClr>
                <a:schemeClr val="tx1"/>
              </a:buClr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Reference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variable </a:t>
            </a:r>
            <a:r>
              <a:rPr lang="en-IN" dirty="0"/>
              <a:t>for the purpose of accessing and modifying the value of the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original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variable </a:t>
            </a:r>
            <a:r>
              <a:rPr lang="en-IN" dirty="0" smtClean="0"/>
              <a:t>even </a:t>
            </a:r>
            <a:r>
              <a:rPr lang="en-IN" dirty="0"/>
              <a:t>if the second name (the reference) is located within a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different scope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35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Vs Pointer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08104" y="1304764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Pointers</a:t>
            </a:r>
          </a:p>
          <a:p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 = &amp;</a:t>
            </a:r>
            <a:r>
              <a:rPr lang="en-I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I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604" y="1305014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  <a:p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&amp;r = </a:t>
            </a:r>
            <a:r>
              <a:rPr lang="en-I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I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3868" y="4473116"/>
            <a:ext cx="1548172" cy="39604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7934" y="400506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I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8439" y="399742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52120" y="3230978"/>
            <a:ext cx="1548172" cy="39604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IN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6186" y="276292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I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7764" y="4440305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I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0800000" flipV="1">
            <a:off x="2879812" y="3483004"/>
            <a:ext cx="3168352" cy="1062121"/>
          </a:xfrm>
          <a:prstGeom prst="curvedConnector3">
            <a:avLst>
              <a:gd name="adj1" fmla="val 10119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25376" y="4941170"/>
            <a:ext cx="3715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A pointer is a variable which stores the address of another </a:t>
            </a:r>
            <a:r>
              <a:rPr lang="en-IN" sz="2400" dirty="0" smtClean="0"/>
              <a:t>variable.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3508" y="4941170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A reference is a variable which refers to another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4264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10" grpId="0"/>
      <p:bldP spid="11" grpId="0" animBg="1"/>
      <p:bldP spid="12" grpId="0"/>
      <p:bldP spid="13" grpId="0"/>
      <p:bldP spid="22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Enumeration (A user defined Data Type)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70248"/>
          </a:xfrm>
        </p:spPr>
        <p:txBody>
          <a:bodyPr/>
          <a:lstStyle/>
          <a:p>
            <a:r>
              <a:rPr lang="en-IN" dirty="0" smtClean="0"/>
              <a:t>An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enumeration</a:t>
            </a:r>
            <a:r>
              <a:rPr lang="en-IN" dirty="0" smtClean="0"/>
              <a:t> is set of named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IN" dirty="0" smtClean="0"/>
              <a:t> constants.</a:t>
            </a:r>
          </a:p>
          <a:p>
            <a:r>
              <a:rPr lang="en-IN" dirty="0" smtClean="0"/>
              <a:t>Enumerations are defined much like structures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2168153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days{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Sun,Mon,Tues,Wed,Thur,Fri,Sat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I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96" y="2822854"/>
            <a:ext cx="1296144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Keyword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716783" y="2538019"/>
            <a:ext cx="465147" cy="3749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55597" y="3233581"/>
            <a:ext cx="1296144" cy="7920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Variable name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13" idx="0"/>
          </p:cNvCxnSpPr>
          <p:nvPr/>
        </p:nvCxnSpPr>
        <p:spPr>
          <a:xfrm rot="5400000" flipH="1" flipV="1">
            <a:off x="1544983" y="2792523"/>
            <a:ext cx="699744" cy="1823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87141" y="3533466"/>
            <a:ext cx="4965099" cy="37571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Integer Values for symbolic constants</a:t>
            </a:r>
            <a:endParaRPr lang="en-IN" sz="2400" dirty="0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787141" y="2629818"/>
            <a:ext cx="4976599" cy="388121"/>
            <a:chOff x="2787141" y="2629818"/>
            <a:chExt cx="4976599" cy="388121"/>
          </a:xfrm>
        </p:grpSpPr>
        <p:sp>
          <p:nvSpPr>
            <p:cNvPr id="20" name="TextBox 19"/>
            <p:cNvSpPr txBox="1"/>
            <p:nvPr/>
          </p:nvSpPr>
          <p:spPr>
            <a:xfrm>
              <a:off x="2787141" y="264860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31337" y="263818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74805" y="263818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0560" y="264860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1278" y="263818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4</a:t>
              </a:r>
              <a:endParaRPr lang="en-I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32240" y="262981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6</a:t>
              </a:r>
              <a:endParaRPr lang="en-IN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75708" y="262981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7</a:t>
              </a:r>
              <a:endParaRPr lang="en-IN" dirty="0"/>
            </a:p>
          </p:txBody>
        </p:sp>
      </p:grpSp>
      <p:sp>
        <p:nvSpPr>
          <p:cNvPr id="40" name="Right Brace 39"/>
          <p:cNvSpPr/>
          <p:nvPr/>
        </p:nvSpPr>
        <p:spPr>
          <a:xfrm rot="5400000">
            <a:off x="4738119" y="293339"/>
            <a:ext cx="1040567" cy="56526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79545" y="4149080"/>
            <a:ext cx="8773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Above statement creates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en-IN" sz="2400" dirty="0" smtClean="0"/>
              <a:t> the name of </a:t>
            </a:r>
            <a:r>
              <a:rPr lang="en-IN" sz="2400" dirty="0" err="1" smtClean="0"/>
              <a:t>datatype</a:t>
            </a:r>
            <a:r>
              <a:rPr lang="en-IN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By default, enumerators are assigned </a:t>
            </a:r>
            <a:r>
              <a:rPr lang="en-IN" sz="2400" u="sng" dirty="0" smtClean="0"/>
              <a:t>integer values starting with 0</a:t>
            </a:r>
            <a:r>
              <a:rPr lang="en-IN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It  establishes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Sun, Mon… </a:t>
            </a:r>
            <a:r>
              <a:rPr lang="en-IN" sz="2400" dirty="0" smtClean="0"/>
              <a:t>and so on as symbolic constants for the integer values 0-7.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369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  <p:bldP spid="19" grpId="0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 smtClean="0"/>
              <a:t>Enumeration Behaviour</a:t>
            </a:r>
            <a:endParaRPr lang="en-IN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4833" y="948690"/>
            <a:ext cx="9129167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439C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sun, mon,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wed,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fri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sat };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days today;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today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today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today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mon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fri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sat;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mon;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2843808" y="1412776"/>
            <a:ext cx="6228692" cy="468052"/>
          </a:xfrm>
          <a:prstGeom prst="wedgeRectCallout">
            <a:avLst>
              <a:gd name="adj1" fmla="val -58238"/>
              <a:gd name="adj2" fmla="val -7081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variable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IN" sz="2400" dirty="0" smtClean="0">
                <a:solidFill>
                  <a:schemeClr val="tx1"/>
                </a:solidFill>
              </a:rPr>
              <a:t> declared of type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endParaRPr lang="en-I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843808" y="1957525"/>
            <a:ext cx="6228692" cy="792088"/>
          </a:xfrm>
          <a:prstGeom prst="wedgeRectCallout">
            <a:avLst>
              <a:gd name="adj1" fmla="val -55825"/>
              <a:gd name="adj2" fmla="val -598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Valid, because </a:t>
            </a:r>
            <a:r>
              <a:rPr lang="en-IN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tue</a:t>
            </a:r>
            <a:r>
              <a:rPr lang="en-IN" sz="2400" dirty="0" smtClean="0">
                <a:solidFill>
                  <a:schemeClr val="tx1"/>
                </a:solidFill>
              </a:rPr>
              <a:t> is an enumerator. Value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IN" sz="2400" dirty="0" smtClean="0">
                <a:solidFill>
                  <a:schemeClr val="tx1"/>
                </a:solidFill>
              </a:rPr>
              <a:t> will be assigned in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843808" y="2884111"/>
            <a:ext cx="6228692" cy="469766"/>
          </a:xfrm>
          <a:prstGeom prst="wedgeRectCallout">
            <a:avLst>
              <a:gd name="adj1" fmla="val -60048"/>
              <a:gd name="adj2" fmla="val -18638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Invalid, because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IN" sz="2400" dirty="0" smtClean="0">
                <a:solidFill>
                  <a:schemeClr val="tx1"/>
                </a:solidFill>
              </a:rPr>
              <a:t> is not an enumerator</a:t>
            </a:r>
            <a:endParaRPr lang="en-I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843808" y="3488374"/>
            <a:ext cx="6228692" cy="696709"/>
          </a:xfrm>
          <a:prstGeom prst="wedgeRectCallout">
            <a:avLst>
              <a:gd name="adj1" fmla="val -66081"/>
              <a:gd name="adj2" fmla="val -12345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Invalid,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IN" sz="2400" dirty="0" smtClean="0">
                <a:solidFill>
                  <a:schemeClr val="tx1"/>
                </a:solidFill>
              </a:rPr>
              <a:t> is of type days. We can not apply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IN" sz="2400" dirty="0" smtClean="0">
                <a:solidFill>
                  <a:schemeClr val="tx1"/>
                </a:solidFill>
              </a:rPr>
              <a:t> to structure variable also</a:t>
            </a:r>
            <a:endParaRPr lang="en-I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4100733" y="4319581"/>
            <a:ext cx="4968552" cy="405564"/>
          </a:xfrm>
          <a:prstGeom prst="wedgeRectCallout">
            <a:avLst>
              <a:gd name="adj1" fmla="val -61687"/>
              <a:gd name="adj2" fmla="val -12461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Invalid</a:t>
            </a:r>
            <a:endParaRPr lang="en-I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3419871" y="4759435"/>
            <a:ext cx="5649413" cy="829805"/>
          </a:xfrm>
          <a:prstGeom prst="wedgeRectCallout">
            <a:avLst>
              <a:gd name="adj1" fmla="val -60593"/>
              <a:gd name="adj2" fmla="val 624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Valid,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en-IN" sz="2400" dirty="0" smtClean="0">
                <a:solidFill>
                  <a:schemeClr val="tx1"/>
                </a:solidFill>
              </a:rPr>
              <a:t> data type converted to 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v</a:t>
            </a:r>
            <a:r>
              <a:rPr lang="en-IN" sz="2400" dirty="0" smtClean="0">
                <a:solidFill>
                  <a:schemeClr val="tx1"/>
                </a:solidFill>
              </a:rPr>
              <a:t>alue 6 will be assigned to </a:t>
            </a:r>
            <a:r>
              <a:rPr lang="en-IN" sz="2400" dirty="0" err="1" smtClean="0">
                <a:solidFill>
                  <a:schemeClr val="tx1"/>
                </a:solidFill>
              </a:rPr>
              <a:t>num</a:t>
            </a:r>
            <a:endParaRPr lang="en-I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416756" y="5714804"/>
            <a:ext cx="5649413" cy="405564"/>
          </a:xfrm>
          <a:prstGeom prst="wedgeRectCallout">
            <a:avLst>
              <a:gd name="adj1" fmla="val -59928"/>
              <a:gd name="adj2" fmla="val 13791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Valid,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</a:t>
            </a:r>
            <a:r>
              <a:rPr lang="en-IN" sz="2400" dirty="0" smtClean="0">
                <a:solidFill>
                  <a:schemeClr val="tx1"/>
                </a:solidFill>
              </a:rPr>
              <a:t> converted to 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</a:rPr>
              <a:t>d</a:t>
            </a:r>
            <a:r>
              <a:rPr lang="en-IN" sz="2400" dirty="0" err="1" smtClean="0">
                <a:solidFill>
                  <a:schemeClr val="tx1"/>
                </a:solidFill>
              </a:rPr>
              <a:t>with</a:t>
            </a:r>
            <a:r>
              <a:rPr lang="en-IN" sz="2400" dirty="0" smtClean="0">
                <a:solidFill>
                  <a:schemeClr val="tx1"/>
                </a:solidFill>
              </a:rPr>
              <a:t> value 1</a:t>
            </a:r>
            <a:endParaRPr lang="en-I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9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Enumeration </a:t>
            </a:r>
            <a:r>
              <a:rPr lang="en-IN" dirty="0" smtClean="0"/>
              <a:t>Behaviour(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7524" y="1016732"/>
            <a:ext cx="781624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439C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penny, nickel, dime, quarter=100,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half_dollar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dollar};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9772" y="2096852"/>
            <a:ext cx="42844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231F20"/>
                </a:solidFill>
              </a:rPr>
              <a:t>The </a:t>
            </a:r>
            <a:r>
              <a:rPr lang="en-IN" sz="2400" dirty="0">
                <a:solidFill>
                  <a:srgbClr val="231F20"/>
                </a:solidFill>
              </a:rPr>
              <a:t>values of these symbols are</a:t>
            </a:r>
          </a:p>
          <a:p>
            <a:r>
              <a:rPr lang="en-IN" sz="2400" dirty="0">
                <a:solidFill>
                  <a:srgbClr val="3B3B3B"/>
                </a:solidFill>
                <a:latin typeface="Consolas" panose="020B0609020204030204" pitchFamily="49" charset="0"/>
              </a:rPr>
              <a:t>penny </a:t>
            </a:r>
            <a:r>
              <a:rPr lang="en-IN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   0</a:t>
            </a:r>
            <a:endParaRPr lang="en-IN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3B3B3B"/>
                </a:solidFill>
                <a:latin typeface="Consolas" panose="020B0609020204030204" pitchFamily="49" charset="0"/>
              </a:rPr>
              <a:t>nickel </a:t>
            </a:r>
            <a:r>
              <a:rPr lang="en-IN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  1</a:t>
            </a:r>
            <a:endParaRPr lang="en-IN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3B3B3B"/>
                </a:solidFill>
                <a:latin typeface="Consolas" panose="020B0609020204030204" pitchFamily="49" charset="0"/>
              </a:rPr>
              <a:t>dime </a:t>
            </a:r>
            <a:r>
              <a:rPr lang="en-IN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    2</a:t>
            </a:r>
            <a:endParaRPr lang="en-IN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3B3B3B"/>
                </a:solidFill>
                <a:latin typeface="Consolas" panose="020B0609020204030204" pitchFamily="49" charset="0"/>
              </a:rPr>
              <a:t>quarter </a:t>
            </a:r>
            <a:r>
              <a:rPr lang="en-IN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100</a:t>
            </a:r>
            <a:endParaRPr lang="en-IN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IN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half_dollar</a:t>
            </a:r>
            <a:r>
              <a:rPr lang="en-IN" sz="2400" dirty="0">
                <a:solidFill>
                  <a:srgbClr val="3B3B3B"/>
                </a:solidFill>
                <a:latin typeface="Consolas" panose="020B0609020204030204" pitchFamily="49" charset="0"/>
              </a:rPr>
              <a:t> 101</a:t>
            </a:r>
          </a:p>
          <a:p>
            <a:r>
              <a:rPr lang="en-IN" sz="2400" dirty="0">
                <a:solidFill>
                  <a:srgbClr val="3B3B3B"/>
                </a:solidFill>
                <a:latin typeface="Consolas" panose="020B0609020204030204" pitchFamily="49" charset="0"/>
              </a:rPr>
              <a:t>dollar </a:t>
            </a:r>
            <a:r>
              <a:rPr lang="en-IN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  102</a:t>
            </a:r>
            <a:endParaRPr lang="en-IN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dirty="0" smtClean="0"/>
              <a:t> statement:</a:t>
            </a:r>
          </a:p>
          <a:p>
            <a:pPr lvl="1"/>
            <a:r>
              <a:rPr lang="en-IN" sz="2400" dirty="0"/>
              <a:t>Simple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400" dirty="0"/>
              <a:t> statement</a:t>
            </a:r>
          </a:p>
          <a:p>
            <a:pPr lvl="1">
              <a:buClr>
                <a:schemeClr val="tx1"/>
              </a:buClr>
            </a:pP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if…else</a:t>
            </a:r>
            <a:r>
              <a:rPr lang="en-IN" sz="2400" dirty="0"/>
              <a:t> </a:t>
            </a:r>
            <a:r>
              <a:rPr lang="en-IN" sz="2400" dirty="0" smtClean="0"/>
              <a:t>statement</a:t>
            </a:r>
          </a:p>
          <a:p>
            <a:pPr lvl="1">
              <a:buClr>
                <a:schemeClr val="tx1"/>
              </a:buClr>
            </a:pP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else…if</a:t>
            </a:r>
            <a:r>
              <a:rPr lang="en-IN" sz="2400" dirty="0" smtClean="0"/>
              <a:t> ladder</a:t>
            </a:r>
          </a:p>
          <a:p>
            <a:pPr lvl="1">
              <a:buClr>
                <a:schemeClr val="tx1"/>
              </a:buClr>
            </a:pP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if…else </a:t>
            </a:r>
            <a:r>
              <a:rPr lang="en-IN" sz="2400" dirty="0" smtClean="0"/>
              <a:t>nested</a:t>
            </a:r>
          </a:p>
          <a:p>
            <a:r>
              <a:rPr lang="en-IN" dirty="0" smtClean="0"/>
              <a:t>The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IN" dirty="0" smtClean="0"/>
              <a:t> statement : </a:t>
            </a:r>
          </a:p>
          <a:p>
            <a:r>
              <a:rPr lang="en-IN" dirty="0" smtClean="0"/>
              <a:t>The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IN" dirty="0" smtClean="0"/>
              <a:t> statement: An exit controlled loop</a:t>
            </a:r>
          </a:p>
          <a:p>
            <a:r>
              <a:rPr lang="en-IN" dirty="0" smtClean="0"/>
              <a:t>The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I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</a:t>
            </a:r>
            <a:r>
              <a:rPr lang="en-IN" dirty="0" smtClean="0"/>
              <a:t> Statement: An entry controlled loop </a:t>
            </a:r>
          </a:p>
          <a:p>
            <a:r>
              <a:rPr lang="en-IN" dirty="0" smtClean="0"/>
              <a:t>The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N" dirty="0" smtClean="0"/>
              <a:t> statement: </a:t>
            </a:r>
            <a:r>
              <a:rPr lang="en-IN"/>
              <a:t>An </a:t>
            </a:r>
            <a:r>
              <a:rPr lang="en-IN" smtClean="0"/>
              <a:t>entry </a:t>
            </a:r>
            <a:r>
              <a:rPr lang="en-IN" dirty="0"/>
              <a:t>controlled loop 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133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83768" y="764704"/>
            <a:ext cx="4225652" cy="4766029"/>
            <a:chOff x="2627784" y="908720"/>
            <a:chExt cx="4225652" cy="47660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908720"/>
              <a:ext cx="3932092" cy="473994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407543" y="4566753"/>
              <a:ext cx="4458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600" b="1" dirty="0" smtClean="0">
                  <a:latin typeface="Arial Narrow" panose="020B0606020202030204" pitchFamily="34" charset="0"/>
                </a:rPr>
                <a:t>?</a:t>
              </a:r>
              <a:endParaRPr lang="en-IN" sz="6600" b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4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Simple C++ Program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00200" y="1019890"/>
            <a:ext cx="7078861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//include header file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C++ statement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1547835"/>
            <a:ext cx="320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2400" y="3469565"/>
            <a:ext cx="8839200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IN" sz="2400" b="1" dirty="0"/>
              <a:t> </a:t>
            </a:r>
            <a:r>
              <a:rPr lang="en-IN" sz="2400" dirty="0"/>
              <a:t>is the </a:t>
            </a:r>
            <a:r>
              <a:rPr lang="en-IN" sz="2400" dirty="0" smtClean="0"/>
              <a:t>namespace </a:t>
            </a:r>
            <a:r>
              <a:rPr lang="en-IN" sz="2400" dirty="0"/>
              <a:t>where ANSI C++ standard class libraries are defined</a:t>
            </a:r>
            <a:r>
              <a:rPr lang="en-IN" sz="24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Various program components such as 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2400" dirty="0" smtClean="0"/>
              <a:t> are defined within </a:t>
            </a:r>
            <a:r>
              <a:rPr lang="en-IN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IN" sz="2400" b="1" dirty="0" smtClean="0"/>
              <a:t> </a:t>
            </a:r>
            <a:r>
              <a:rPr lang="en-IN" sz="2400" dirty="0" smtClean="0"/>
              <a:t> namespace.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 smtClean="0"/>
              <a:t>If we don’t use the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IN" sz="2400" dirty="0" smtClean="0"/>
              <a:t> directive at top, we have to add </a:t>
            </a:r>
            <a:r>
              <a:rPr lang="en-IN" sz="2400" dirty="0"/>
              <a:t>t</a:t>
            </a:r>
            <a:r>
              <a:rPr lang="en-IN" sz="2400" dirty="0" smtClean="0"/>
              <a:t>he </a:t>
            </a:r>
            <a:r>
              <a:rPr lang="en-I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/>
              <a:t>followed by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IN" sz="2400" dirty="0" smtClean="0"/>
              <a:t>in the program before identifier.</a:t>
            </a:r>
          </a:p>
          <a:p>
            <a:pPr algn="just"/>
            <a:r>
              <a:rPr lang="en-IN" sz="2400" b="1" dirty="0" smtClean="0"/>
              <a:t> </a:t>
            </a:r>
            <a:endParaRPr lang="en-IN" sz="1100" b="1" dirty="0" smtClean="0"/>
          </a:p>
          <a:p>
            <a:pPr algn="just"/>
            <a:endParaRPr lang="en-IN" sz="1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79712" y="5872372"/>
            <a:ext cx="470492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27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Simple C++ Program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00200" y="1019890"/>
            <a:ext cx="7078861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//include header file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F82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C++ statement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7664" y="1916832"/>
            <a:ext cx="1679848" cy="378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3613614"/>
            <a:ext cx="88392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In C++ </a:t>
            </a:r>
            <a:r>
              <a:rPr lang="en-I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IN" sz="2400" dirty="0" smtClean="0"/>
              <a:t> returns an integer type value.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Therefore, every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IN" sz="2400" dirty="0" smtClean="0"/>
              <a:t> in C++ should end with a </a:t>
            </a:r>
            <a:r>
              <a:rPr lang="en-US" altLang="en-US" sz="2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4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A801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400" dirty="0"/>
              <a:t> </a:t>
            </a:r>
            <a:r>
              <a:rPr lang="en-IN" sz="2400" dirty="0" smtClean="0"/>
              <a:t>statement; error will occur.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Since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IN" sz="2400" dirty="0" smtClean="0"/>
              <a:t> returns an integer type value, return type of main() is specified as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b="1" dirty="0" smtClean="0"/>
              <a:t> </a:t>
            </a:r>
            <a:endParaRPr lang="en-IN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2330027" y="2826795"/>
            <a:ext cx="1593901" cy="378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5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Insertion Operator &lt;&lt;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80728"/>
            <a:ext cx="4243786" cy="56619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altLang="en-US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9418" y="1529031"/>
            <a:ext cx="402146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 smtClean="0"/>
              <a:t>The identifier </a:t>
            </a:r>
            <a:r>
              <a:rPr lang="en-IN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000" dirty="0" smtClean="0"/>
              <a:t> is a predefined object that represents standard output stream in C++.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 smtClean="0"/>
              <a:t>Here, Screen represents the output. We can also redirect the output to other output devices.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18" y="3485261"/>
            <a:ext cx="402146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 smtClean="0"/>
              <a:t>The operator </a:t>
            </a:r>
            <a:r>
              <a:rPr lang="en-I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IN" sz="2000" dirty="0" smtClean="0"/>
              <a:t> is called the insertion operator.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 smtClean="0"/>
              <a:t>It inserts the contents of the variable on its right to the object on its left.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 smtClean="0"/>
              <a:t>The operator </a:t>
            </a:r>
            <a:r>
              <a:rPr lang="en-I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IN" sz="2000" dirty="0" smtClean="0"/>
              <a:t> is used as bitwise left shift operator also.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93" y="2420888"/>
            <a:ext cx="4658848" cy="2448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2040" y="508518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Output Using Insertion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18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C++ Program#1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15" y="990600"/>
            <a:ext cx="8763000" cy="56619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Write a C++ Program to print following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1527" y="1700808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Darshan</a:t>
            </a:r>
            <a:endParaRPr lang="en-I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City: Lahore</a:t>
            </a: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Country: Pakistan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3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C++ Program#1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0500" y="1052736"/>
            <a:ext cx="5850961" cy="33239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using namespace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"Name: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Darshan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"City: Lahore"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"Country: Pakistan"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9" y="4506005"/>
            <a:ext cx="87630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DarshanCity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LahoreCountry</a:t>
            </a: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Pakistan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539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5390</TotalTime>
  <Words>2755</Words>
  <Application>Microsoft Office PowerPoint</Application>
  <PresentationFormat>On-screen Show (4:3)</PresentationFormat>
  <Paragraphs>752</Paragraphs>
  <Slides>46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Arial Narrow</vt:lpstr>
      <vt:lpstr>Calibri</vt:lpstr>
      <vt:lpstr>Consolas</vt:lpstr>
      <vt:lpstr>Courier New</vt:lpstr>
      <vt:lpstr>Open Sans</vt:lpstr>
      <vt:lpstr>Open Sans Extrabold</vt:lpstr>
      <vt:lpstr>Open Sans Semibold</vt:lpstr>
      <vt:lpstr>Shruti</vt:lpstr>
      <vt:lpstr>Times New Roman</vt:lpstr>
      <vt:lpstr>Wingdings</vt:lpstr>
      <vt:lpstr>Office Theme</vt:lpstr>
      <vt:lpstr>UNIT-2 C++ Basics</vt:lpstr>
      <vt:lpstr>C++ Basics</vt:lpstr>
      <vt:lpstr>A Simple C++ Program</vt:lpstr>
      <vt:lpstr>A Simple C++ Program (Cont…)</vt:lpstr>
      <vt:lpstr>A Simple C++ Program (Cont…)</vt:lpstr>
      <vt:lpstr>A Simple C++ Program (Cont…)</vt:lpstr>
      <vt:lpstr>Insertion Operator &lt;&lt;</vt:lpstr>
      <vt:lpstr>C++ Program#1</vt:lpstr>
      <vt:lpstr>C++ Program#1 (Cont…)</vt:lpstr>
      <vt:lpstr>C++ Program#1 (Cont…)</vt:lpstr>
      <vt:lpstr>C++ Program#2</vt:lpstr>
      <vt:lpstr>Extraction Operator &gt;&gt;</vt:lpstr>
      <vt:lpstr>Tokens</vt:lpstr>
      <vt:lpstr>Keywords and Identifier</vt:lpstr>
      <vt:lpstr>Keywords in C++</vt:lpstr>
      <vt:lpstr>Keywords added by ANSI C++</vt:lpstr>
      <vt:lpstr>Rules for naming identifiers in C++</vt:lpstr>
      <vt:lpstr>Valid, Invalid Identifiers</vt:lpstr>
      <vt:lpstr>Constants</vt:lpstr>
      <vt:lpstr>C++ Operators</vt:lpstr>
      <vt:lpstr>Arithmetic Operators</vt:lpstr>
      <vt:lpstr>Relational Operators</vt:lpstr>
      <vt:lpstr>Logical Operators</vt:lpstr>
      <vt:lpstr>Assignment Operators (Shorthand)</vt:lpstr>
      <vt:lpstr>Increment and Decrement Operators</vt:lpstr>
      <vt:lpstr>Conditional Operator</vt:lpstr>
      <vt:lpstr>Bitwise Operator</vt:lpstr>
      <vt:lpstr>Special Operator</vt:lpstr>
      <vt:lpstr>New Operators in C++</vt:lpstr>
      <vt:lpstr>Scope Resolution Operator(::)</vt:lpstr>
      <vt:lpstr>PowerPoint Presentation</vt:lpstr>
      <vt:lpstr>Basic datatypes</vt:lpstr>
      <vt:lpstr>Built in datatypes</vt:lpstr>
      <vt:lpstr>Type Conversion</vt:lpstr>
      <vt:lpstr>Type Conversion(Cont…)</vt:lpstr>
      <vt:lpstr>Implicit type conversion hierarchy</vt:lpstr>
      <vt:lpstr>Type Casting</vt:lpstr>
      <vt:lpstr>PowerPoint Presentation</vt:lpstr>
      <vt:lpstr>Reference Variable</vt:lpstr>
      <vt:lpstr>Reference Variable(Cont…)</vt:lpstr>
      <vt:lpstr>Reference Vs Pointer</vt:lpstr>
      <vt:lpstr>Enumeration (A user defined Data Type)</vt:lpstr>
      <vt:lpstr>PowerPoint Presentation</vt:lpstr>
      <vt:lpstr>Enumeration Behaviour(Cont…)</vt:lpstr>
      <vt:lpstr>Control Structures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admin</cp:lastModifiedBy>
  <cp:revision>990</cp:revision>
  <dcterms:created xsi:type="dcterms:W3CDTF">2013-05-17T03:00:03Z</dcterms:created>
  <dcterms:modified xsi:type="dcterms:W3CDTF">2017-02-22T02:39:46Z</dcterms:modified>
</cp:coreProperties>
</file>