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HRkopL7S5pb70XhGX+zZg==" hashData="mTC2IiuNZBwtDvcxolNB6XYtYVJW5F+v0KTdV0zRmuMb//H04PdFMn7quaw0vThJ5HNIglpBbZLQgBd147dCG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arshan\COA%20-%202017\COA%20PPT\2140704%20COA%20Unit-2.pptx#-1,17,Computer Register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hlinkClick r:id="rId2" action="ppaction://hlinkpres?slideindex=17&amp;slidetitle=Computer Registers"/>
          </p:cNvPr>
          <p:cNvSpPr/>
          <p:nvPr/>
        </p:nvSpPr>
        <p:spPr>
          <a:xfrm>
            <a:off x="2694433" y="7924800"/>
            <a:ext cx="1452563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OUTR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97537" y="8356568"/>
            <a:ext cx="4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939077" y="8213874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hlinkClick r:id="rId2" action="ppaction://hlinkpres?slideindex=17&amp;slidetitle=Computer Registers"/>
          </p:cNvPr>
          <p:cNvSpPr/>
          <p:nvPr/>
        </p:nvSpPr>
        <p:spPr>
          <a:xfrm>
            <a:off x="2694432" y="7108629"/>
            <a:ext cx="2126697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97537" y="7540397"/>
            <a:ext cx="4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939077" y="7397703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7537" y="6732281"/>
            <a:ext cx="4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939077" y="6589587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hlinkClick r:id="rId2" action="ppaction://hlinkpres?slideindex=17&amp;slidetitle=Computer Registers"/>
          </p:cNvPr>
          <p:cNvSpPr/>
          <p:nvPr/>
        </p:nvSpPr>
        <p:spPr>
          <a:xfrm>
            <a:off x="2694432" y="5664381"/>
            <a:ext cx="1452563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INPR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2693806" y="410802"/>
            <a:ext cx="2126697" cy="9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 smtClean="0"/>
              <a:t>4096 x 16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4426" y="109728"/>
            <a:ext cx="6435770" cy="8871159"/>
            <a:chOff x="344426" y="109728"/>
            <a:chExt cx="6435770" cy="8871159"/>
          </a:xfrm>
        </p:grpSpPr>
        <p:sp>
          <p:nvSpPr>
            <p:cNvPr id="2" name="Rectangle 1"/>
            <p:cNvSpPr/>
            <p:nvPr/>
          </p:nvSpPr>
          <p:spPr>
            <a:xfrm>
              <a:off x="5980176" y="109728"/>
              <a:ext cx="800020" cy="8038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4426" y="8670660"/>
              <a:ext cx="6218373" cy="30345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4426" y="410803"/>
              <a:ext cx="333667" cy="857008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23563" y="870891"/>
              <a:ext cx="339236" cy="81099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99946" y="7547413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INR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535680" y="7404719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91258" y="7535221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4126992" y="7392527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hlinkClick r:id="rId2" action="ppaction://hlinkpres?slideindex=17&amp;slidetitle=Computer Registers"/>
          </p:cNvPr>
          <p:cNvSpPr/>
          <p:nvPr/>
        </p:nvSpPr>
        <p:spPr>
          <a:xfrm>
            <a:off x="2694432" y="6291585"/>
            <a:ext cx="2126697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IR</a:t>
            </a:r>
            <a:endParaRPr lang="en-US" sz="2000" dirty="0"/>
          </a:p>
        </p:txBody>
      </p:sp>
      <p:sp>
        <p:nvSpPr>
          <p:cNvPr id="64" name="Rectangle 63">
            <a:hlinkClick r:id="rId2" action="ppaction://hlinkpres?slideindex=17&amp;slidetitle=Computer Registers"/>
          </p:cNvPr>
          <p:cNvSpPr/>
          <p:nvPr/>
        </p:nvSpPr>
        <p:spPr>
          <a:xfrm>
            <a:off x="2693807" y="4644569"/>
            <a:ext cx="2126697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AC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2696912" y="5076337"/>
            <a:ext cx="4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938452" y="4933643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99321" y="5083353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INR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3535055" y="4940659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90633" y="5071161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4126367" y="4928467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hlinkClick r:id="rId2" action="ppaction://hlinkpres?slideindex=17&amp;slidetitle=Computer Registers"/>
          </p:cNvPr>
          <p:cNvSpPr/>
          <p:nvPr/>
        </p:nvSpPr>
        <p:spPr>
          <a:xfrm>
            <a:off x="2693807" y="3566779"/>
            <a:ext cx="2126697" cy="28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DR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2696912" y="3998547"/>
            <a:ext cx="4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938452" y="3855853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99321" y="4005563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INR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535055" y="3862869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90633" y="3993371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4126367" y="3850677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hlinkClick r:id="rId2" action="ppaction://hlinkpres?slideindex=17&amp;slidetitle=Computer Registers"/>
          </p:cNvPr>
          <p:cNvSpPr/>
          <p:nvPr/>
        </p:nvSpPr>
        <p:spPr>
          <a:xfrm>
            <a:off x="3073253" y="2742643"/>
            <a:ext cx="1747251" cy="3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PC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3076358" y="3194975"/>
            <a:ext cx="4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317898" y="3052281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78767" y="3201991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INR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914501" y="3059297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115215" y="3189799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450949" y="3047105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hlinkClick r:id="rId2" action="ppaction://hlinkpres?slideindex=17&amp;slidetitle=Computer Registers"/>
          </p:cNvPr>
          <p:cNvSpPr/>
          <p:nvPr/>
        </p:nvSpPr>
        <p:spPr>
          <a:xfrm>
            <a:off x="3076358" y="1889233"/>
            <a:ext cx="1747251" cy="3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AR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3079463" y="2341565"/>
            <a:ext cx="4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LD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3321003" y="2198871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81872" y="2348581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INR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3917606" y="2205887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00032" y="2336389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435766" y="2193695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48361" y="1506806"/>
            <a:ext cx="77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3136205" y="1364112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88386" y="1501630"/>
            <a:ext cx="6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324120" y="1358936"/>
            <a:ext cx="0" cy="198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411094" y="4455564"/>
            <a:ext cx="704399" cy="66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Adder &amp; Logic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2316947" y="4451205"/>
            <a:ext cx="199068" cy="17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88386" y="2189190"/>
            <a:ext cx="1552878" cy="6240530"/>
            <a:chOff x="3988386" y="2189190"/>
            <a:chExt cx="1552878" cy="624053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5175504" y="2372032"/>
              <a:ext cx="0" cy="603940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988386" y="8412442"/>
              <a:ext cx="155287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988386" y="8229600"/>
              <a:ext cx="0" cy="20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34562" y="7595578"/>
              <a:ext cx="55923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4634562" y="7412736"/>
              <a:ext cx="0" cy="20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622370" y="6778714"/>
              <a:ext cx="55923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22370" y="6595872"/>
              <a:ext cx="0" cy="20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22370" y="5132794"/>
              <a:ext cx="55923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4622370" y="4949952"/>
              <a:ext cx="0" cy="20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614841" y="4049245"/>
              <a:ext cx="55923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4614841" y="3866403"/>
              <a:ext cx="0" cy="20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4622370" y="3229947"/>
              <a:ext cx="55923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640658" y="3047105"/>
              <a:ext cx="0" cy="20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614841" y="2372032"/>
              <a:ext cx="578951" cy="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633129" y="2189190"/>
              <a:ext cx="0" cy="20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/>
          <p:cNvCxnSpPr/>
          <p:nvPr/>
        </p:nvCxnSpPr>
        <p:spPr>
          <a:xfrm flipH="1" flipV="1">
            <a:off x="676656" y="8065008"/>
            <a:ext cx="1999489" cy="3048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79135" y="7261922"/>
            <a:ext cx="1999489" cy="3048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679135" y="6443368"/>
            <a:ext cx="1999489" cy="3048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682842" y="3733522"/>
            <a:ext cx="1999489" cy="3048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72056" y="2931960"/>
            <a:ext cx="2386014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679135" y="2042771"/>
            <a:ext cx="2386014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682842" y="910551"/>
            <a:ext cx="1999489" cy="3048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818651" y="7255105"/>
            <a:ext cx="1404912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818651" y="6443368"/>
            <a:ext cx="1404912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818651" y="4806978"/>
            <a:ext cx="1404912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818651" y="3733522"/>
            <a:ext cx="1404912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4818651" y="2931960"/>
            <a:ext cx="1404912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4818651" y="2042771"/>
            <a:ext cx="1404912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4818651" y="1098145"/>
            <a:ext cx="1404912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803817" y="1222522"/>
            <a:ext cx="798407" cy="820249"/>
            <a:chOff x="4803817" y="1222522"/>
            <a:chExt cx="798407" cy="820249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5602224" y="1222522"/>
              <a:ext cx="0" cy="820249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803817" y="1222522"/>
              <a:ext cx="798407" cy="0"/>
            </a:xfrm>
            <a:prstGeom prst="line">
              <a:avLst/>
            </a:prstGeom>
            <a:ln w="381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4727211" y="1288178"/>
            <a:ext cx="94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598" y="3733522"/>
            <a:ext cx="4516418" cy="888408"/>
            <a:chOff x="945598" y="3733522"/>
            <a:chExt cx="4516418" cy="888408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5462016" y="3733522"/>
              <a:ext cx="0" cy="629181"/>
            </a:xfrm>
            <a:prstGeom prst="line">
              <a:avLst/>
            </a:prstGeom>
            <a:ln w="381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>
              <a:off x="969266" y="4356607"/>
              <a:ext cx="4492750" cy="0"/>
            </a:xfrm>
            <a:prstGeom prst="straightConnector1">
              <a:avLst/>
            </a:prstGeom>
            <a:ln w="38100"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50976" y="4344415"/>
              <a:ext cx="0" cy="277515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>
              <a:off x="945598" y="4616889"/>
              <a:ext cx="483735" cy="0"/>
            </a:xfrm>
            <a:prstGeom prst="straightConnector1">
              <a:avLst/>
            </a:prstGeom>
            <a:ln w="381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27310" y="4806978"/>
            <a:ext cx="1767122" cy="1000659"/>
            <a:chOff x="927310" y="4806978"/>
            <a:chExt cx="1767122" cy="1000659"/>
          </a:xfrm>
        </p:grpSpPr>
        <p:cxnSp>
          <p:nvCxnSpPr>
            <p:cNvPr id="156" name="Straight Arrow Connector 155"/>
            <p:cNvCxnSpPr>
              <a:stCxn id="34" idx="1"/>
            </p:cNvCxnSpPr>
            <p:nvPr/>
          </p:nvCxnSpPr>
          <p:spPr>
            <a:xfrm flipH="1" flipV="1">
              <a:off x="945598" y="5796970"/>
              <a:ext cx="1748834" cy="10667"/>
            </a:xfrm>
            <a:prstGeom prst="straightConnector1">
              <a:avLst/>
            </a:prstGeom>
            <a:ln w="38100"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47496" y="4806978"/>
              <a:ext cx="0" cy="989992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927310" y="4806978"/>
              <a:ext cx="483735" cy="0"/>
            </a:xfrm>
            <a:prstGeom prst="straightConnector1">
              <a:avLst/>
            </a:prstGeom>
            <a:ln w="381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154697" y="4813992"/>
            <a:ext cx="4307319" cy="638693"/>
            <a:chOff x="1154697" y="4813992"/>
            <a:chExt cx="4307319" cy="638693"/>
          </a:xfrm>
        </p:grpSpPr>
        <p:cxnSp>
          <p:nvCxnSpPr>
            <p:cNvPr id="164" name="Straight Arrow Connector 163"/>
            <p:cNvCxnSpPr/>
            <p:nvPr/>
          </p:nvCxnSpPr>
          <p:spPr>
            <a:xfrm flipH="1">
              <a:off x="1169177" y="5027751"/>
              <a:ext cx="241868" cy="0"/>
            </a:xfrm>
            <a:prstGeom prst="straightConnector1">
              <a:avLst/>
            </a:prstGeom>
            <a:ln w="381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169177" y="5035391"/>
              <a:ext cx="0" cy="417294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H="1" flipV="1">
              <a:off x="1154697" y="5444556"/>
              <a:ext cx="4307319" cy="4283"/>
            </a:xfrm>
            <a:prstGeom prst="straightConnector1">
              <a:avLst/>
            </a:prstGeom>
            <a:ln w="38100"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425440" y="4813992"/>
              <a:ext cx="0" cy="629181"/>
            </a:xfrm>
            <a:prstGeom prst="line">
              <a:avLst/>
            </a:prstGeom>
            <a:ln w="38100"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5373652" y="8226766"/>
            <a:ext cx="94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6261281" y="898090"/>
            <a:ext cx="2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264615" y="1842716"/>
            <a:ext cx="2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253130" y="2717913"/>
            <a:ext cx="2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238611" y="3533467"/>
            <a:ext cx="2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252894" y="4588942"/>
            <a:ext cx="2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261281" y="6232290"/>
            <a:ext cx="2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246762" y="7047844"/>
            <a:ext cx="271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102794" y="317570"/>
            <a:ext cx="588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Bus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95" name="Straight Arrow Connector 194"/>
          <p:cNvCxnSpPr>
            <a:stCxn id="64" idx="1"/>
          </p:cNvCxnSpPr>
          <p:nvPr/>
        </p:nvCxnSpPr>
        <p:spPr>
          <a:xfrm flipH="1">
            <a:off x="2129944" y="4787825"/>
            <a:ext cx="563863" cy="333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>
            <a:off x="2120620" y="4541214"/>
            <a:ext cx="241868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5602224" y="317570"/>
            <a:ext cx="401883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596581" y="548239"/>
            <a:ext cx="401883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96581" y="779218"/>
            <a:ext cx="401883" cy="0"/>
          </a:xfrm>
          <a:prstGeom prst="straightConnector1">
            <a:avLst/>
          </a:prstGeom>
          <a:ln w="381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247183" y="126302"/>
            <a:ext cx="399241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253279" y="333566"/>
            <a:ext cx="3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5265471" y="583502"/>
            <a:ext cx="3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406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29" grpId="0"/>
      <p:bldP spid="32" grpId="0"/>
      <p:bldP spid="34" grpId="0" animBg="1"/>
      <p:bldP spid="57" grpId="0" animBg="1"/>
      <p:bldP spid="59" grpId="0"/>
      <p:bldP spid="61" grpId="0"/>
      <p:bldP spid="63" grpId="0" animBg="1"/>
      <p:bldP spid="64" grpId="0" animBg="1"/>
      <p:bldP spid="65" grpId="0"/>
      <p:bldP spid="67" grpId="0"/>
      <p:bldP spid="69" grpId="0"/>
      <p:bldP spid="71" grpId="0" animBg="1"/>
      <p:bldP spid="72" grpId="0"/>
      <p:bldP spid="74" grpId="0"/>
      <p:bldP spid="76" grpId="0"/>
      <p:bldP spid="78" grpId="0" animBg="1"/>
      <p:bldP spid="79" grpId="0"/>
      <p:bldP spid="81" grpId="0"/>
      <p:bldP spid="83" grpId="0"/>
      <p:bldP spid="85" grpId="0" animBg="1"/>
      <p:bldP spid="86" grpId="0"/>
      <p:bldP spid="88" grpId="0"/>
      <p:bldP spid="90" grpId="0"/>
      <p:bldP spid="92" grpId="0"/>
      <p:bldP spid="94" grpId="0"/>
      <p:bldP spid="96" grpId="0" animBg="1"/>
      <p:bldP spid="97" grpId="0" animBg="1"/>
      <p:bldP spid="147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202" grpId="0"/>
      <p:bldP spid="203" grpId="0"/>
      <p:bldP spid="20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48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2017-02-19T11:30:07Z</dcterms:created>
  <dcterms:modified xsi:type="dcterms:W3CDTF">2017-04-25T12:41:42Z</dcterms:modified>
</cp:coreProperties>
</file>