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InTlFjn57agfkjegc/uDXQ==" hashData="MU8Gel6cGFZUP31kcKWCV0HBaZ1xz1xAqN+EtDOxVzBvkej72vAkL/huI6rX+74F+sEWRd4/GrI1aE8gQsxLx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20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4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8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3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4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6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3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3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6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6468" y="204066"/>
            <a:ext cx="14478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Start</a:t>
            </a:r>
          </a:p>
          <a:p>
            <a:pPr algn="ctr"/>
            <a:r>
              <a:rPr lang="en-US" sz="2000" dirty="0" smtClean="0"/>
              <a:t>SC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← 0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817934" y="1227943"/>
            <a:ext cx="14478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sz="2000" dirty="0" smtClean="0">
                <a:ea typeface="Cambria Math" panose="02040503050406030204" pitchFamily="18" charset="0"/>
              </a:rPr>
              <a:t>PC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129692" y="2088336"/>
            <a:ext cx="282135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IR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sz="2000" dirty="0" smtClean="0">
                <a:ea typeface="Cambria Math" panose="02040503050406030204" pitchFamily="18" charset="0"/>
              </a:rPr>
              <a:t>M[AR], PC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←</a:t>
            </a:r>
            <a:r>
              <a:rPr lang="en-US" sz="2000" dirty="0"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ea typeface="Cambria Math" panose="02040503050406030204" pitchFamily="18" charset="0"/>
              </a:rPr>
              <a:t>PC + 1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474996" y="2978086"/>
            <a:ext cx="4130743" cy="608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Decode operation code in IR(12-14)</a:t>
            </a:r>
          </a:p>
          <a:p>
            <a:pPr algn="ctr"/>
            <a:r>
              <a:rPr lang="en-US" sz="2000" dirty="0" smtClean="0">
                <a:ea typeface="Cambria Math" panose="02040503050406030204" pitchFamily="18" charset="0"/>
              </a:rPr>
              <a:t>AR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←</a:t>
            </a:r>
            <a:r>
              <a:rPr lang="en-US" sz="2000" dirty="0" smtClean="0">
                <a:ea typeface="Cambria Math" panose="02040503050406030204" pitchFamily="18" charset="0"/>
              </a:rPr>
              <a:t> IR(0-11), I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←</a:t>
            </a:r>
            <a:r>
              <a:rPr lang="en-US" sz="2000" dirty="0" smtClean="0">
                <a:ea typeface="Cambria Math" panose="02040503050406030204" pitchFamily="18" charset="0"/>
              </a:rPr>
              <a:t> IR(15)</a:t>
            </a:r>
            <a:endParaRPr lang="en-US" sz="2000" dirty="0"/>
          </a:p>
        </p:txBody>
      </p:sp>
      <p:sp>
        <p:nvSpPr>
          <p:cNvPr id="8" name="Diamond 7"/>
          <p:cNvSpPr/>
          <p:nvPr/>
        </p:nvSpPr>
        <p:spPr>
          <a:xfrm>
            <a:off x="3080162" y="3973845"/>
            <a:ext cx="920409" cy="5541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r>
              <a:rPr lang="en-US" sz="2000" baseline="-25000" dirty="0" smtClean="0"/>
              <a:t>7</a:t>
            </a:r>
            <a:endParaRPr lang="en-US" sz="2000" baseline="-25000" dirty="0"/>
          </a:p>
        </p:txBody>
      </p:sp>
      <p:sp>
        <p:nvSpPr>
          <p:cNvPr id="9" name="Diamond 8"/>
          <p:cNvSpPr/>
          <p:nvPr/>
        </p:nvSpPr>
        <p:spPr>
          <a:xfrm>
            <a:off x="1562609" y="4593128"/>
            <a:ext cx="628651" cy="5541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</a:t>
            </a:r>
            <a:endParaRPr lang="en-US" sz="2000" baseline="-25000" dirty="0"/>
          </a:p>
        </p:txBody>
      </p:sp>
      <p:sp>
        <p:nvSpPr>
          <p:cNvPr id="10" name="Diamond 9"/>
          <p:cNvSpPr/>
          <p:nvPr/>
        </p:nvSpPr>
        <p:spPr>
          <a:xfrm>
            <a:off x="5065552" y="4593128"/>
            <a:ext cx="628651" cy="5541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</a:t>
            </a:r>
            <a:endParaRPr lang="en-US" sz="200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212384" y="5789490"/>
            <a:ext cx="1592580" cy="118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Execute input-output instruction</a:t>
            </a:r>
          </a:p>
          <a:p>
            <a:pPr algn="ctr"/>
            <a:r>
              <a:rPr lang="en-US" sz="2000" dirty="0" smtClean="0"/>
              <a:t>SC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←</a:t>
            </a:r>
            <a:r>
              <a:rPr lang="en-US" sz="2000" dirty="0" smtClean="0"/>
              <a:t> 0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943728" y="5789490"/>
            <a:ext cx="2119724" cy="118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Execute </a:t>
            </a:r>
          </a:p>
          <a:p>
            <a:pPr algn="ctr"/>
            <a:r>
              <a:rPr lang="en-US" sz="2000" dirty="0" smtClean="0"/>
              <a:t>register-reference instruction</a:t>
            </a:r>
          </a:p>
          <a:p>
            <a:pPr algn="ctr"/>
            <a:r>
              <a:rPr lang="en-US" sz="2000" dirty="0" smtClean="0"/>
              <a:t>SC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←</a:t>
            </a:r>
            <a:r>
              <a:rPr lang="en-US" sz="2000" dirty="0" smtClean="0"/>
              <a:t> 0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4264043" y="5820096"/>
            <a:ext cx="988867" cy="608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sz="2000" dirty="0" smtClean="0">
                <a:ea typeface="Cambria Math" panose="02040503050406030204" pitchFamily="18" charset="0"/>
              </a:rPr>
              <a:t>M[AR]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5589247" y="5843392"/>
            <a:ext cx="1087754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Nothing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4224326" y="7044647"/>
            <a:ext cx="2331696" cy="130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Execute </a:t>
            </a:r>
          </a:p>
          <a:p>
            <a:pPr algn="ctr"/>
            <a:r>
              <a:rPr lang="en-US" sz="2000" dirty="0" smtClean="0"/>
              <a:t>memory-reference instruction</a:t>
            </a:r>
          </a:p>
          <a:p>
            <a:pPr algn="ctr"/>
            <a:r>
              <a:rPr lang="en-US" sz="2000" dirty="0" smtClean="0"/>
              <a:t>SC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←</a:t>
            </a:r>
            <a:r>
              <a:rPr lang="en-US" sz="2000" dirty="0" smtClean="0"/>
              <a:t> 0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3540368" y="706986"/>
            <a:ext cx="1466" cy="52095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 flipH="1">
            <a:off x="3540369" y="1643579"/>
            <a:ext cx="1465" cy="44475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 flipH="1">
            <a:off x="3540368" y="2503972"/>
            <a:ext cx="1" cy="47411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 flipH="1">
            <a:off x="3540367" y="3586619"/>
            <a:ext cx="1" cy="38722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8" idx="1"/>
            <a:endCxn id="9" idx="0"/>
          </p:cNvCxnSpPr>
          <p:nvPr/>
        </p:nvCxnSpPr>
        <p:spPr>
          <a:xfrm rot="10800000" flipV="1">
            <a:off x="1876936" y="4250936"/>
            <a:ext cx="1203227" cy="342192"/>
          </a:xfrm>
          <a:prstGeom prst="bentConnector2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3"/>
            <a:endCxn id="10" idx="0"/>
          </p:cNvCxnSpPr>
          <p:nvPr/>
        </p:nvCxnSpPr>
        <p:spPr>
          <a:xfrm>
            <a:off x="4000571" y="4250936"/>
            <a:ext cx="1379307" cy="342192"/>
          </a:xfrm>
          <a:prstGeom prst="bentConnector2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9" idx="1"/>
            <a:endCxn id="11" idx="0"/>
          </p:cNvCxnSpPr>
          <p:nvPr/>
        </p:nvCxnSpPr>
        <p:spPr>
          <a:xfrm rot="10800000" flipV="1">
            <a:off x="1008675" y="4870218"/>
            <a:ext cx="553935" cy="919271"/>
          </a:xfrm>
          <a:prstGeom prst="bentConnector2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3"/>
            <a:endCxn id="12" idx="0"/>
          </p:cNvCxnSpPr>
          <p:nvPr/>
        </p:nvCxnSpPr>
        <p:spPr>
          <a:xfrm>
            <a:off x="2191260" y="4870219"/>
            <a:ext cx="812330" cy="919271"/>
          </a:xfrm>
          <a:prstGeom prst="bentConnector2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0" idx="1"/>
            <a:endCxn id="13" idx="0"/>
          </p:cNvCxnSpPr>
          <p:nvPr/>
        </p:nvCxnSpPr>
        <p:spPr>
          <a:xfrm rot="10800000" flipV="1">
            <a:off x="4758478" y="4870218"/>
            <a:ext cx="307075" cy="949877"/>
          </a:xfrm>
          <a:prstGeom prst="bentConnector2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0" idx="3"/>
            <a:endCxn id="14" idx="0"/>
          </p:cNvCxnSpPr>
          <p:nvPr/>
        </p:nvCxnSpPr>
        <p:spPr>
          <a:xfrm>
            <a:off x="5694203" y="4870219"/>
            <a:ext cx="438921" cy="973173"/>
          </a:xfrm>
          <a:prstGeom prst="bentConnector2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</p:cNvCxnSpPr>
          <p:nvPr/>
        </p:nvCxnSpPr>
        <p:spPr>
          <a:xfrm>
            <a:off x="4758477" y="6428629"/>
            <a:ext cx="0" cy="802365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2"/>
          </p:cNvCxnSpPr>
          <p:nvPr/>
        </p:nvCxnSpPr>
        <p:spPr>
          <a:xfrm>
            <a:off x="6133124" y="6259028"/>
            <a:ext cx="0" cy="95447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2"/>
          </p:cNvCxnSpPr>
          <p:nvPr/>
        </p:nvCxnSpPr>
        <p:spPr>
          <a:xfrm>
            <a:off x="1008674" y="6975349"/>
            <a:ext cx="0" cy="1806701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2"/>
          </p:cNvCxnSpPr>
          <p:nvPr/>
        </p:nvCxnSpPr>
        <p:spPr>
          <a:xfrm>
            <a:off x="3003590" y="6975349"/>
            <a:ext cx="0" cy="1806701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2"/>
          </p:cNvCxnSpPr>
          <p:nvPr/>
        </p:nvCxnSpPr>
        <p:spPr>
          <a:xfrm>
            <a:off x="5390174" y="8349092"/>
            <a:ext cx="0" cy="43295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124492" y="8763000"/>
            <a:ext cx="52553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endCxn id="5" idx="1"/>
          </p:cNvCxnSpPr>
          <p:nvPr/>
        </p:nvCxnSpPr>
        <p:spPr>
          <a:xfrm rot="5400000" flipH="1" flipV="1">
            <a:off x="-2197991" y="3766127"/>
            <a:ext cx="7346291" cy="2685560"/>
          </a:xfrm>
          <a:prstGeom prst="bentConnector2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3904012" y="863370"/>
                <a:ext cx="457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012" y="863370"/>
                <a:ext cx="4579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4381333" y="1719004"/>
                <a:ext cx="452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333" y="1719004"/>
                <a:ext cx="45262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4970812" y="2635020"/>
                <a:ext cx="457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812" y="2635020"/>
                <a:ext cx="45794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1328958" y="5447008"/>
                <a:ext cx="457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958" y="5447008"/>
                <a:ext cx="4579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556284" y="5447008"/>
                <a:ext cx="457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284" y="5447008"/>
                <a:ext cx="45794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812710" y="5490623"/>
                <a:ext cx="457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710" y="5490623"/>
                <a:ext cx="45794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6241788" y="5510904"/>
                <a:ext cx="457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788" y="5510904"/>
                <a:ext cx="45794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1248284" y="3884429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(Register or I/O) = 1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896234" y="3884429"/>
            <a:ext cx="243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 0 (Memory-reference)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57734" y="4474979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(I/O) = 1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2162684" y="4474979"/>
            <a:ext cx="1375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 0 (register)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3795310" y="4532826"/>
            <a:ext cx="138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(indirect) = 1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5662210" y="4532826"/>
            <a:ext cx="120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 0 (direct)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7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7" grpId="0"/>
      <p:bldP spid="8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</TotalTime>
  <Words>88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47</cp:revision>
  <dcterms:created xsi:type="dcterms:W3CDTF">2017-02-19T11:30:07Z</dcterms:created>
  <dcterms:modified xsi:type="dcterms:W3CDTF">2017-04-25T12:42:25Z</dcterms:modified>
</cp:coreProperties>
</file>