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709DjCG/xBQjaa7Qe5gpLA==" hashData="+YWifaApIOyWnd6+rmYwTeNTmc315ephVi0l7J+rcyYK9OGTc3CVwJvPVe83T5Lzvcuwgl/pghKF4sQtraOg4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20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60D8-1912-4A0B-A623-7B54FC28E32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7FD6-EA8D-4F41-8FF1-0D8EFF98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6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60D8-1912-4A0B-A623-7B54FC28E32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7FD6-EA8D-4F41-8FF1-0D8EFF98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8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60D8-1912-4A0B-A623-7B54FC28E32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7FD6-EA8D-4F41-8FF1-0D8EFF98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5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60D8-1912-4A0B-A623-7B54FC28E32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7FD6-EA8D-4F41-8FF1-0D8EFF98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4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60D8-1912-4A0B-A623-7B54FC28E32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7FD6-EA8D-4F41-8FF1-0D8EFF98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60D8-1912-4A0B-A623-7B54FC28E32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7FD6-EA8D-4F41-8FF1-0D8EFF98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60D8-1912-4A0B-A623-7B54FC28E32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7FD6-EA8D-4F41-8FF1-0D8EFF98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0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60D8-1912-4A0B-A623-7B54FC28E32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7FD6-EA8D-4F41-8FF1-0D8EFF98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8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60D8-1912-4A0B-A623-7B54FC28E32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7FD6-EA8D-4F41-8FF1-0D8EFF98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60D8-1912-4A0B-A623-7B54FC28E32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7FD6-EA8D-4F41-8FF1-0D8EFF98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7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60D8-1912-4A0B-A623-7B54FC28E32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7FD6-EA8D-4F41-8FF1-0D8EFF98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5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D60D8-1912-4A0B-A623-7B54FC28E32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7FD6-EA8D-4F41-8FF1-0D8EFF98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7320" y="597975"/>
            <a:ext cx="1448430" cy="44082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LC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←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70" y="1396047"/>
            <a:ext cx="2822580" cy="44082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Scan next line of code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884520" y="2132512"/>
            <a:ext cx="2391481" cy="838200"/>
          </a:xfrm>
          <a:prstGeom prst="flowChartDecision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Pseudo-instruction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39861" y="5457253"/>
            <a:ext cx="1448430" cy="1521853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Store binary equivalent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instruction in location given by </a:t>
            </a:r>
            <a:r>
              <a:rPr kumimoji="0" lang="en-US" sz="1800" b="0" i="1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LC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4555" y="8334491"/>
            <a:ext cx="2332711" cy="44082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Increment LC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16680" y="1453696"/>
            <a:ext cx="1316755" cy="44082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 LC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3959544" y="2309672"/>
            <a:ext cx="1227208" cy="520456"/>
          </a:xfrm>
          <a:prstGeom prst="flowChartDecision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5492769" y="2312335"/>
            <a:ext cx="1227208" cy="520456"/>
          </a:xfrm>
          <a:prstGeom prst="flowChartDecision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 flipH="1">
            <a:off x="2080260" y="1038801"/>
            <a:ext cx="1275" cy="357246"/>
          </a:xfrm>
          <a:prstGeom prst="straightConnector1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2080260" y="1836873"/>
            <a:ext cx="1" cy="295639"/>
          </a:xfrm>
          <a:prstGeom prst="straightConnector1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15" name="Straight Arrow Connector 14"/>
          <p:cNvCxnSpPr>
            <a:stCxn id="6" idx="3"/>
            <a:endCxn id="10" idx="1"/>
          </p:cNvCxnSpPr>
          <p:nvPr/>
        </p:nvCxnSpPr>
        <p:spPr>
          <a:xfrm>
            <a:off x="3276001" y="2551612"/>
            <a:ext cx="683543" cy="18288"/>
          </a:xfrm>
          <a:prstGeom prst="straightConnector1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>
            <a:stCxn id="6" idx="2"/>
            <a:endCxn id="43" idx="0"/>
          </p:cNvCxnSpPr>
          <p:nvPr/>
        </p:nvCxnSpPr>
        <p:spPr>
          <a:xfrm flipH="1">
            <a:off x="2075435" y="2970712"/>
            <a:ext cx="4826" cy="366204"/>
          </a:xfrm>
          <a:prstGeom prst="straightConnector1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17" name="Straight Arrow Connector 16"/>
          <p:cNvCxnSpPr>
            <a:stCxn id="51" idx="2"/>
            <a:endCxn id="7" idx="0"/>
          </p:cNvCxnSpPr>
          <p:nvPr/>
        </p:nvCxnSpPr>
        <p:spPr>
          <a:xfrm>
            <a:off x="3758056" y="5154449"/>
            <a:ext cx="6020" cy="302804"/>
          </a:xfrm>
          <a:prstGeom prst="straightConnector1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18" name="Straight Arrow Connector 17"/>
          <p:cNvCxnSpPr>
            <a:stCxn id="10" idx="0"/>
            <a:endCxn id="9" idx="2"/>
          </p:cNvCxnSpPr>
          <p:nvPr/>
        </p:nvCxnSpPr>
        <p:spPr>
          <a:xfrm flipV="1">
            <a:off x="4573148" y="1894522"/>
            <a:ext cx="1910" cy="415150"/>
          </a:xfrm>
          <a:prstGeom prst="straightConnector1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20" name="Elbow Connector 19"/>
          <p:cNvCxnSpPr>
            <a:stCxn id="11" idx="0"/>
            <a:endCxn id="50" idx="2"/>
          </p:cNvCxnSpPr>
          <p:nvPr/>
        </p:nvCxnSpPr>
        <p:spPr>
          <a:xfrm rot="5400000" flipH="1" flipV="1">
            <a:off x="5901563" y="2107525"/>
            <a:ext cx="409620" cy="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21" name="Elbow Connector 20"/>
          <p:cNvCxnSpPr>
            <a:stCxn id="61" idx="2"/>
            <a:endCxn id="8" idx="3"/>
          </p:cNvCxnSpPr>
          <p:nvPr/>
        </p:nvCxnSpPr>
        <p:spPr>
          <a:xfrm rot="5400000">
            <a:off x="4240909" y="6691218"/>
            <a:ext cx="3510043" cy="217328"/>
          </a:xfrm>
          <a:prstGeom prst="bentConnector2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22" name="Elbow Connector 21"/>
          <p:cNvCxnSpPr>
            <a:stCxn id="8" idx="2"/>
            <a:endCxn id="5" idx="1"/>
          </p:cNvCxnSpPr>
          <p:nvPr/>
        </p:nvCxnSpPr>
        <p:spPr>
          <a:xfrm rot="5400000" flipH="1">
            <a:off x="-884488" y="3169919"/>
            <a:ext cx="7158857" cy="4051941"/>
          </a:xfrm>
          <a:prstGeom prst="bentConnector4">
            <a:avLst>
              <a:gd name="adj1" fmla="val -4470"/>
              <a:gd name="adj2" fmla="val 114217"/>
            </a:avLst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23" name="Straight Arrow Connector 22"/>
          <p:cNvCxnSpPr>
            <a:endCxn id="4" idx="0"/>
          </p:cNvCxnSpPr>
          <p:nvPr/>
        </p:nvCxnSpPr>
        <p:spPr>
          <a:xfrm>
            <a:off x="2080260" y="246888"/>
            <a:ext cx="1275" cy="351087"/>
          </a:xfrm>
          <a:prstGeom prst="straightConnector1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3065326" y="996696"/>
            <a:ext cx="1326852" cy="414237"/>
            <a:chOff x="4254046" y="2057400"/>
            <a:chExt cx="1326852" cy="414237"/>
          </a:xfrm>
        </p:grpSpPr>
        <p:cxnSp>
          <p:nvCxnSpPr>
            <p:cNvPr id="25" name="Straight Connector 24"/>
            <p:cNvCxnSpPr>
              <a:stCxn id="9" idx="0"/>
            </p:cNvCxnSpPr>
            <p:nvPr/>
          </p:nvCxnSpPr>
          <p:spPr>
            <a:xfrm flipH="1" flipV="1">
              <a:off x="5578988" y="2064366"/>
              <a:ext cx="1910" cy="407271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4256874" y="2057400"/>
              <a:ext cx="1322114" cy="0"/>
            </a:xfrm>
            <a:prstGeom prst="line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>
            <a:xfrm>
              <a:off x="4254046" y="2071718"/>
              <a:ext cx="0" cy="383056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stealth" w="lg" len="lg"/>
            </a:ln>
            <a:effectLst/>
          </p:spPr>
        </p:cxnSp>
      </p:grpSp>
      <p:sp>
        <p:nvSpPr>
          <p:cNvPr id="28" name="TextBox 27"/>
          <p:cNvSpPr txBox="1"/>
          <p:nvPr/>
        </p:nvSpPr>
        <p:spPr>
          <a:xfrm>
            <a:off x="1383792" y="-46244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</a:rPr>
              <a:t>Second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pass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98798" y="227309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Yes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06846" y="22022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88663" y="283732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84335" y="2892552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</a:rPr>
              <a:t>No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11255" y="199948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Y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78059" y="1927808"/>
            <a:ext cx="41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Yes</a:t>
            </a:r>
          </a:p>
        </p:txBody>
      </p:sp>
      <p:sp>
        <p:nvSpPr>
          <p:cNvPr id="50" name="Flowchart: Terminator 49"/>
          <p:cNvSpPr/>
          <p:nvPr/>
        </p:nvSpPr>
        <p:spPr>
          <a:xfrm>
            <a:off x="5592968" y="1453802"/>
            <a:ext cx="1026811" cy="448913"/>
          </a:xfrm>
          <a:prstGeom prst="flowChartTerminator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dirty="0" smtClean="0">
                <a:solidFill>
                  <a:prstClr val="white"/>
                </a:solidFill>
                <a:latin typeface="Calibri"/>
              </a:rPr>
              <a:t>Done</a:t>
            </a:r>
            <a:endParaRPr lang="en-US" kern="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8" name="Straight Arrow Connector 57"/>
          <p:cNvCxnSpPr>
            <a:stCxn id="10" idx="3"/>
            <a:endCxn id="11" idx="1"/>
          </p:cNvCxnSpPr>
          <p:nvPr/>
        </p:nvCxnSpPr>
        <p:spPr>
          <a:xfrm>
            <a:off x="5186752" y="2569900"/>
            <a:ext cx="306017" cy="2663"/>
          </a:xfrm>
          <a:prstGeom prst="straightConnector1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sp>
        <p:nvSpPr>
          <p:cNvPr id="61" name="Rectangle 60"/>
          <p:cNvSpPr/>
          <p:nvPr/>
        </p:nvSpPr>
        <p:spPr>
          <a:xfrm>
            <a:off x="5380379" y="3203419"/>
            <a:ext cx="1448430" cy="1841442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 operand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kern="0" dirty="0" smtClean="0">
                <a:solidFill>
                  <a:prstClr val="white"/>
                </a:solidFill>
                <a:latin typeface="Calibri"/>
              </a:rPr>
              <a:t>to binary and store in location given by LC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2" name="Straight Arrow Connector 61"/>
          <p:cNvCxnSpPr>
            <a:stCxn id="11" idx="2"/>
            <a:endCxn id="61" idx="0"/>
          </p:cNvCxnSpPr>
          <p:nvPr/>
        </p:nvCxnSpPr>
        <p:spPr>
          <a:xfrm flipH="1">
            <a:off x="6104594" y="2832791"/>
            <a:ext cx="1779" cy="370628"/>
          </a:xfrm>
          <a:prstGeom prst="straightConnector1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sp>
        <p:nvSpPr>
          <p:cNvPr id="43" name="Flowchart: Decision 42"/>
          <p:cNvSpPr/>
          <p:nvPr/>
        </p:nvSpPr>
        <p:spPr>
          <a:xfrm>
            <a:off x="1461831" y="3336916"/>
            <a:ext cx="1227208" cy="520456"/>
          </a:xfrm>
          <a:prstGeom prst="flowChartDecision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MRI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65982" y="326674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</a:rPr>
              <a:t>No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lowchart: Decision 50"/>
          <p:cNvSpPr/>
          <p:nvPr/>
        </p:nvSpPr>
        <p:spPr>
          <a:xfrm>
            <a:off x="2546162" y="3825133"/>
            <a:ext cx="2423787" cy="1329316"/>
          </a:xfrm>
          <a:prstGeom prst="flowChartDecision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Valid non-MRI instruction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Elbow Connector 51"/>
          <p:cNvCxnSpPr>
            <a:stCxn id="43" idx="3"/>
            <a:endCxn id="51" idx="0"/>
          </p:cNvCxnSpPr>
          <p:nvPr/>
        </p:nvCxnSpPr>
        <p:spPr>
          <a:xfrm>
            <a:off x="2689039" y="3597144"/>
            <a:ext cx="1069017" cy="227989"/>
          </a:xfrm>
          <a:prstGeom prst="bentConnector2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558200" y="3981890"/>
            <a:ext cx="1593273" cy="944951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operation code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set bits 2-4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Elbow Connector 55"/>
          <p:cNvCxnSpPr>
            <a:stCxn id="43" idx="1"/>
            <a:endCxn id="55" idx="0"/>
          </p:cNvCxnSpPr>
          <p:nvPr/>
        </p:nvCxnSpPr>
        <p:spPr>
          <a:xfrm rot="10800000" flipV="1">
            <a:off x="1354837" y="3597144"/>
            <a:ext cx="106994" cy="384746"/>
          </a:xfrm>
          <a:prstGeom prst="bentConnector2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294598" y="5210302"/>
            <a:ext cx="2120646" cy="1383503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Search address-symbol table for binary equivalent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symbolic address and set bits 5-16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0" name="Straight Arrow Connector 59"/>
          <p:cNvCxnSpPr>
            <a:stCxn id="55" idx="2"/>
            <a:endCxn id="59" idx="0"/>
          </p:cNvCxnSpPr>
          <p:nvPr/>
        </p:nvCxnSpPr>
        <p:spPr>
          <a:xfrm>
            <a:off x="1354837" y="4926841"/>
            <a:ext cx="84" cy="283461"/>
          </a:xfrm>
          <a:prstGeom prst="straightConnector1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sp>
        <p:nvSpPr>
          <p:cNvPr id="73" name="Flowchart: Decision 72"/>
          <p:cNvSpPr/>
          <p:nvPr/>
        </p:nvSpPr>
        <p:spPr>
          <a:xfrm>
            <a:off x="1063760" y="6841389"/>
            <a:ext cx="572502" cy="473142"/>
          </a:xfrm>
          <a:prstGeom prst="flowChartDecision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4" name="Straight Arrow Connector 73"/>
          <p:cNvCxnSpPr>
            <a:stCxn id="59" idx="2"/>
            <a:endCxn id="73" idx="0"/>
          </p:cNvCxnSpPr>
          <p:nvPr/>
        </p:nvCxnSpPr>
        <p:spPr>
          <a:xfrm flipH="1">
            <a:off x="1350011" y="6593805"/>
            <a:ext cx="4910" cy="247584"/>
          </a:xfrm>
          <a:prstGeom prst="straightConnector1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350640" y="7366965"/>
            <a:ext cx="899361" cy="5867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 first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bit to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45456" y="7373061"/>
            <a:ext cx="899361" cy="5867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 first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bit to 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9" name="Elbow Connector 78"/>
          <p:cNvCxnSpPr>
            <a:stCxn id="73" idx="1"/>
            <a:endCxn id="77" idx="0"/>
          </p:cNvCxnSpPr>
          <p:nvPr/>
        </p:nvCxnSpPr>
        <p:spPr>
          <a:xfrm rot="10800000" flipV="1">
            <a:off x="800322" y="7077959"/>
            <a:ext cx="263439" cy="289005"/>
          </a:xfrm>
          <a:prstGeom prst="bentConnector2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82" name="Elbow Connector 81"/>
          <p:cNvCxnSpPr>
            <a:stCxn id="73" idx="3"/>
            <a:endCxn id="78" idx="0"/>
          </p:cNvCxnSpPr>
          <p:nvPr/>
        </p:nvCxnSpPr>
        <p:spPr>
          <a:xfrm>
            <a:off x="1636262" y="7077960"/>
            <a:ext cx="358875" cy="295101"/>
          </a:xfrm>
          <a:prstGeom prst="bentConnector2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52908" y="675971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Yes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64844" y="672923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smtClean="0">
                <a:solidFill>
                  <a:prstClr val="black"/>
                </a:solidFill>
              </a:rPr>
              <a:t>No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42335" y="8130386"/>
            <a:ext cx="2822580" cy="85904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Assemble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all parts of binary instruction and store in location given by</a:t>
            </a:r>
            <a:r>
              <a:rPr kumimoji="0" lang="en-US" sz="1800" b="0" i="1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LC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9" name="Straight Arrow Connector 88"/>
          <p:cNvCxnSpPr>
            <a:stCxn id="77" idx="2"/>
          </p:cNvCxnSpPr>
          <p:nvPr/>
        </p:nvCxnSpPr>
        <p:spPr>
          <a:xfrm flipH="1">
            <a:off x="800320" y="7953705"/>
            <a:ext cx="1" cy="198738"/>
          </a:xfrm>
          <a:prstGeom prst="straightConnector1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92" name="Straight Arrow Connector 91"/>
          <p:cNvCxnSpPr>
            <a:stCxn id="78" idx="2"/>
          </p:cNvCxnSpPr>
          <p:nvPr/>
        </p:nvCxnSpPr>
        <p:spPr>
          <a:xfrm>
            <a:off x="1995137" y="7959801"/>
            <a:ext cx="16543" cy="196647"/>
          </a:xfrm>
          <a:prstGeom prst="straightConnector1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102" name="Straight Arrow Connector 101"/>
          <p:cNvCxnSpPr>
            <a:stCxn id="87" idx="3"/>
            <a:endCxn id="8" idx="1"/>
          </p:cNvCxnSpPr>
          <p:nvPr/>
        </p:nvCxnSpPr>
        <p:spPr>
          <a:xfrm flipV="1">
            <a:off x="3064915" y="8554904"/>
            <a:ext cx="489640" cy="5005"/>
          </a:xfrm>
          <a:prstGeom prst="straightConnector1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3826686" y="511382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Yes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697088" y="5469068"/>
            <a:ext cx="899361" cy="85904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line of code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747182" y="488218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smtClean="0">
                <a:solidFill>
                  <a:prstClr val="black"/>
                </a:solidFill>
              </a:rPr>
              <a:t>No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17" name="Elbow Connector 116"/>
          <p:cNvCxnSpPr>
            <a:stCxn id="51" idx="3"/>
            <a:endCxn id="115" idx="0"/>
          </p:cNvCxnSpPr>
          <p:nvPr/>
        </p:nvCxnSpPr>
        <p:spPr>
          <a:xfrm>
            <a:off x="4969949" y="4489791"/>
            <a:ext cx="176820" cy="979277"/>
          </a:xfrm>
          <a:prstGeom prst="bentConnector2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120" name="Straight Arrow Connector 119"/>
          <p:cNvCxnSpPr>
            <a:stCxn id="7" idx="2"/>
          </p:cNvCxnSpPr>
          <p:nvPr/>
        </p:nvCxnSpPr>
        <p:spPr>
          <a:xfrm flipH="1">
            <a:off x="3758056" y="6979106"/>
            <a:ext cx="6020" cy="1355384"/>
          </a:xfrm>
          <a:prstGeom prst="straightConnector1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123" name="Straight Arrow Connector 122"/>
          <p:cNvCxnSpPr>
            <a:stCxn id="115" idx="2"/>
          </p:cNvCxnSpPr>
          <p:nvPr/>
        </p:nvCxnSpPr>
        <p:spPr>
          <a:xfrm flipH="1">
            <a:off x="5146768" y="6328114"/>
            <a:ext cx="1" cy="2006376"/>
          </a:xfrm>
          <a:prstGeom prst="straightConnector1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stealth" w="lg" len="lg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998142" y="330941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</a:rPr>
              <a:t>Yes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9941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50" grpId="0" animBg="1"/>
      <p:bldP spid="61" grpId="0" animBg="1"/>
      <p:bldP spid="43" grpId="0" animBg="1"/>
      <p:bldP spid="48" grpId="0"/>
      <p:bldP spid="51" grpId="0" animBg="1"/>
      <p:bldP spid="55" grpId="0" animBg="1"/>
      <p:bldP spid="59" grpId="0" animBg="1"/>
      <p:bldP spid="73" grpId="0" animBg="1"/>
      <p:bldP spid="77" grpId="0" animBg="1"/>
      <p:bldP spid="78" grpId="0" animBg="1"/>
      <p:bldP spid="85" grpId="0"/>
      <p:bldP spid="86" grpId="0"/>
      <p:bldP spid="87" grpId="0" animBg="1"/>
      <p:bldP spid="114" grpId="0"/>
      <p:bldP spid="115" grpId="0" animBg="1"/>
      <p:bldP spid="116" grpId="0"/>
      <p:bldP spid="14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104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</cp:revision>
  <dcterms:created xsi:type="dcterms:W3CDTF">2017-04-10T03:36:16Z</dcterms:created>
  <dcterms:modified xsi:type="dcterms:W3CDTF">2017-04-25T12:37:45Z</dcterms:modified>
</cp:coreProperties>
</file>