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7" r:id="rId3"/>
    <p:sldId id="268" r:id="rId4"/>
    <p:sldId id="263" r:id="rId5"/>
    <p:sldId id="264" r:id="rId6"/>
    <p:sldId id="265" r:id="rId7"/>
    <p:sldId id="269" r:id="rId8"/>
    <p:sldId id="261" r:id="rId9"/>
    <p:sldId id="270" r:id="rId10"/>
    <p:sldId id="262" r:id="rId11"/>
    <p:sldId id="288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f2XkWEUurCbb5CsBmOnng==" hashData="FaHyz4Yr3+xZrSNHn56jj1R2jE/7E6gx7u1rm/DKSq8JAjHNBeH0+7gshnzMNj3frDpkXQ9EfP9J0R4B5s/SW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384" autoAdjust="0"/>
  </p:normalViewPr>
  <p:slideViewPr>
    <p:cSldViewPr snapToGrid="0">
      <p:cViewPr varScale="1">
        <p:scale>
          <a:sx n="60" d="100"/>
          <a:sy n="60" d="100"/>
        </p:scale>
        <p:origin x="1410" y="72"/>
      </p:cViewPr>
      <p:guideLst/>
    </p:cSldViewPr>
  </p:slideViewPr>
  <p:outlineViewPr>
    <p:cViewPr>
      <p:scale>
        <a:sx n="33" d="100"/>
        <a:sy n="33" d="100"/>
      </p:scale>
      <p:origin x="0" y="-71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59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8B978-BB18-4BCD-BDE0-CEB8214EEFC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699983-2406-4DE5-A06A-558F9241210C}">
      <dgm:prSet phldrT="[Text]" custT="1"/>
      <dgm:spPr/>
      <dgm:t>
        <a:bodyPr/>
        <a:lstStyle/>
        <a:p>
          <a:r>
            <a:rPr lang="en-US" sz="4000" b="1" dirty="0" smtClean="0"/>
            <a:t>Relative error</a:t>
          </a:r>
          <a:endParaRPr lang="en-US" sz="4000" dirty="0"/>
        </a:p>
      </dgm:t>
    </dgm:pt>
    <dgm:pt modelId="{4EC97329-0F81-4474-BD8B-4ABE269D0B93}" type="parTrans" cxnId="{F6F1CCD1-325A-4F20-B3F6-96DF13A48621}">
      <dgm:prSet/>
      <dgm:spPr/>
      <dgm:t>
        <a:bodyPr/>
        <a:lstStyle/>
        <a:p>
          <a:endParaRPr lang="en-US"/>
        </a:p>
      </dgm:t>
    </dgm:pt>
    <dgm:pt modelId="{D32F5B3D-B339-47E8-AE81-2EEEA228FCC7}" type="sibTrans" cxnId="{F6F1CCD1-325A-4F20-B3F6-96DF13A48621}">
      <dgm:prSet/>
      <dgm:spPr/>
      <dgm:t>
        <a:bodyPr/>
        <a:lstStyle/>
        <a:p>
          <a:endParaRPr lang="en-US"/>
        </a:p>
      </dgm:t>
    </dgm:pt>
    <dgm:pt modelId="{156D056C-2A07-477D-B253-A7B1A3C26A58}">
      <dgm:prSet phldrT="[Text]" custT="1"/>
      <dgm:spPr/>
      <dgm:t>
        <a:bodyPr/>
        <a:lstStyle/>
        <a:p>
          <a:r>
            <a:rPr lang="en-US" sz="4000" b="1" dirty="0" smtClean="0"/>
            <a:t>Percentage error</a:t>
          </a:r>
          <a:endParaRPr lang="en-US" sz="4000" dirty="0"/>
        </a:p>
      </dgm:t>
    </dgm:pt>
    <dgm:pt modelId="{54BD9DB5-649E-4F84-AD3F-AB29ACFACF31}" type="parTrans" cxnId="{0E5A7265-47A6-4991-A50E-2C19151E1434}">
      <dgm:prSet/>
      <dgm:spPr/>
      <dgm:t>
        <a:bodyPr/>
        <a:lstStyle/>
        <a:p>
          <a:endParaRPr lang="en-US"/>
        </a:p>
      </dgm:t>
    </dgm:pt>
    <dgm:pt modelId="{B67D3BD9-CD77-4D17-9D61-320683752DD7}" type="sibTrans" cxnId="{0E5A7265-47A6-4991-A50E-2C19151E1434}">
      <dgm:prSet/>
      <dgm:spPr/>
      <dgm:t>
        <a:bodyPr/>
        <a:lstStyle/>
        <a:p>
          <a:endParaRPr lang="en-US"/>
        </a:p>
      </dgm:t>
    </dgm:pt>
    <dgm:pt modelId="{0A208655-8907-49DE-8ED0-D61DEB167BCC}">
      <dgm:prSet phldrT="[Text]" custT="1"/>
      <dgm:spPr/>
      <dgm:t>
        <a:bodyPr/>
        <a:lstStyle/>
        <a:p>
          <a:r>
            <a:rPr lang="en-US" sz="4000" b="1" dirty="0" smtClean="0"/>
            <a:t>Absolute error</a:t>
          </a:r>
          <a:endParaRPr lang="en-US" sz="4000" dirty="0"/>
        </a:p>
      </dgm:t>
    </dgm:pt>
    <dgm:pt modelId="{5D1EDAB9-BFBE-43A4-9068-20A2AB1708E7}" type="parTrans" cxnId="{BBF7949A-3C6E-46B3-AC19-86B5F323E267}">
      <dgm:prSet/>
      <dgm:spPr/>
      <dgm:t>
        <a:bodyPr/>
        <a:lstStyle/>
        <a:p>
          <a:endParaRPr lang="en-US"/>
        </a:p>
      </dgm:t>
    </dgm:pt>
    <dgm:pt modelId="{3ED18BC4-662C-4788-88FF-6F618F390D97}" type="sibTrans" cxnId="{BBF7949A-3C6E-46B3-AC19-86B5F323E267}">
      <dgm:prSet/>
      <dgm:spPr/>
      <dgm:t>
        <a:bodyPr/>
        <a:lstStyle/>
        <a:p>
          <a:endParaRPr lang="en-US"/>
        </a:p>
      </dgm:t>
    </dgm:pt>
    <dgm:pt modelId="{0352B9D2-505C-4C16-A607-60B681156CE8}" type="pres">
      <dgm:prSet presAssocID="{8238B978-BB18-4BCD-BDE0-CEB8214EEF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EC3EDC6-8E40-4733-BD96-B4D6214AAE78}" type="pres">
      <dgm:prSet presAssocID="{8238B978-BB18-4BCD-BDE0-CEB8214EEFCC}" presName="Name1" presStyleCnt="0"/>
      <dgm:spPr/>
      <dgm:t>
        <a:bodyPr/>
        <a:lstStyle/>
        <a:p>
          <a:endParaRPr lang="en-US"/>
        </a:p>
      </dgm:t>
    </dgm:pt>
    <dgm:pt modelId="{62F29A70-5E24-4331-A4D9-2075C9879FC4}" type="pres">
      <dgm:prSet presAssocID="{8238B978-BB18-4BCD-BDE0-CEB8214EEFCC}" presName="cycle" presStyleCnt="0"/>
      <dgm:spPr/>
      <dgm:t>
        <a:bodyPr/>
        <a:lstStyle/>
        <a:p>
          <a:endParaRPr lang="en-US"/>
        </a:p>
      </dgm:t>
    </dgm:pt>
    <dgm:pt modelId="{622175B2-E656-46B6-8613-E12C5750FA77}" type="pres">
      <dgm:prSet presAssocID="{8238B978-BB18-4BCD-BDE0-CEB8214EEFCC}" presName="srcNode" presStyleLbl="node1" presStyleIdx="0" presStyleCnt="3"/>
      <dgm:spPr/>
      <dgm:t>
        <a:bodyPr/>
        <a:lstStyle/>
        <a:p>
          <a:endParaRPr lang="en-US"/>
        </a:p>
      </dgm:t>
    </dgm:pt>
    <dgm:pt modelId="{EB30504D-264D-45F6-BEDB-623F5D74631E}" type="pres">
      <dgm:prSet presAssocID="{8238B978-BB18-4BCD-BDE0-CEB8214EEFCC}" presName="conn" presStyleLbl="parChTrans1D2" presStyleIdx="0" presStyleCnt="1"/>
      <dgm:spPr/>
      <dgm:t>
        <a:bodyPr/>
        <a:lstStyle/>
        <a:p>
          <a:endParaRPr lang="en-US"/>
        </a:p>
      </dgm:t>
    </dgm:pt>
    <dgm:pt modelId="{4BB827DD-499B-41CD-B6DE-0147ECD3791B}" type="pres">
      <dgm:prSet presAssocID="{8238B978-BB18-4BCD-BDE0-CEB8214EEFCC}" presName="extraNode" presStyleLbl="node1" presStyleIdx="0" presStyleCnt="3"/>
      <dgm:spPr/>
      <dgm:t>
        <a:bodyPr/>
        <a:lstStyle/>
        <a:p>
          <a:endParaRPr lang="en-US"/>
        </a:p>
      </dgm:t>
    </dgm:pt>
    <dgm:pt modelId="{B6F8F26A-8938-4F93-AC08-2CAB232296DA}" type="pres">
      <dgm:prSet presAssocID="{8238B978-BB18-4BCD-BDE0-CEB8214EEFCC}" presName="dstNode" presStyleLbl="node1" presStyleIdx="0" presStyleCnt="3"/>
      <dgm:spPr/>
      <dgm:t>
        <a:bodyPr/>
        <a:lstStyle/>
        <a:p>
          <a:endParaRPr lang="en-US"/>
        </a:p>
      </dgm:t>
    </dgm:pt>
    <dgm:pt modelId="{8B1AB454-FF0E-4266-9E11-D5169AFB9938}" type="pres">
      <dgm:prSet presAssocID="{0A208655-8907-49DE-8ED0-D61DEB167BC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DB51-416E-41DB-8675-594669E561E9}" type="pres">
      <dgm:prSet presAssocID="{0A208655-8907-49DE-8ED0-D61DEB167BCC}" presName="accent_1" presStyleCnt="0"/>
      <dgm:spPr/>
      <dgm:t>
        <a:bodyPr/>
        <a:lstStyle/>
        <a:p>
          <a:endParaRPr lang="en-US"/>
        </a:p>
      </dgm:t>
    </dgm:pt>
    <dgm:pt modelId="{40C12EB3-1D7A-4E5A-9285-19F10BFB584E}" type="pres">
      <dgm:prSet presAssocID="{0A208655-8907-49DE-8ED0-D61DEB167BCC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E3FE22B4-6B5A-420F-B54E-5D3BD638EE08}" type="pres">
      <dgm:prSet presAssocID="{D8699983-2406-4DE5-A06A-558F9241210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465D2-B166-4AA1-96DE-E0828F30B40D}" type="pres">
      <dgm:prSet presAssocID="{D8699983-2406-4DE5-A06A-558F9241210C}" presName="accent_2" presStyleCnt="0"/>
      <dgm:spPr/>
      <dgm:t>
        <a:bodyPr/>
        <a:lstStyle/>
        <a:p>
          <a:endParaRPr lang="en-US"/>
        </a:p>
      </dgm:t>
    </dgm:pt>
    <dgm:pt modelId="{D3A99FE4-5989-4E71-AE83-20DF0D171C16}" type="pres">
      <dgm:prSet presAssocID="{D8699983-2406-4DE5-A06A-558F9241210C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74C5FAAC-132E-4DD6-A9D7-EE084AF5AB53}" type="pres">
      <dgm:prSet presAssocID="{156D056C-2A07-477D-B253-A7B1A3C26A5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2F4F1-8229-4E96-A389-55DD849252FA}" type="pres">
      <dgm:prSet presAssocID="{156D056C-2A07-477D-B253-A7B1A3C26A58}" presName="accent_3" presStyleCnt="0"/>
      <dgm:spPr/>
      <dgm:t>
        <a:bodyPr/>
        <a:lstStyle/>
        <a:p>
          <a:endParaRPr lang="en-US"/>
        </a:p>
      </dgm:t>
    </dgm:pt>
    <dgm:pt modelId="{C568C7F0-284D-4910-B666-BBD438CA23B6}" type="pres">
      <dgm:prSet presAssocID="{156D056C-2A07-477D-B253-A7B1A3C26A58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F6F1CCD1-325A-4F20-B3F6-96DF13A48621}" srcId="{8238B978-BB18-4BCD-BDE0-CEB8214EEFCC}" destId="{D8699983-2406-4DE5-A06A-558F9241210C}" srcOrd="1" destOrd="0" parTransId="{4EC97329-0F81-4474-BD8B-4ABE269D0B93}" sibTransId="{D32F5B3D-B339-47E8-AE81-2EEEA228FCC7}"/>
    <dgm:cxn modelId="{A8B868DE-5F91-4DBB-B2A6-597079CCE303}" type="presOf" srcId="{156D056C-2A07-477D-B253-A7B1A3C26A58}" destId="{74C5FAAC-132E-4DD6-A9D7-EE084AF5AB53}" srcOrd="0" destOrd="0" presId="urn:microsoft.com/office/officeart/2008/layout/VerticalCurvedList"/>
    <dgm:cxn modelId="{9EF77057-6F3C-42D6-9FDA-C4B23380EF87}" type="presOf" srcId="{D8699983-2406-4DE5-A06A-558F9241210C}" destId="{E3FE22B4-6B5A-420F-B54E-5D3BD638EE08}" srcOrd="0" destOrd="0" presId="urn:microsoft.com/office/officeart/2008/layout/VerticalCurvedList"/>
    <dgm:cxn modelId="{A8C974ED-5751-4DB9-8EF8-87826550D24B}" type="presOf" srcId="{8238B978-BB18-4BCD-BDE0-CEB8214EEFCC}" destId="{0352B9D2-505C-4C16-A607-60B681156CE8}" srcOrd="0" destOrd="0" presId="urn:microsoft.com/office/officeart/2008/layout/VerticalCurvedList"/>
    <dgm:cxn modelId="{21FCAFF0-1E0D-4471-844E-809BDC9D1E6D}" type="presOf" srcId="{0A208655-8907-49DE-8ED0-D61DEB167BCC}" destId="{8B1AB454-FF0E-4266-9E11-D5169AFB9938}" srcOrd="0" destOrd="0" presId="urn:microsoft.com/office/officeart/2008/layout/VerticalCurvedList"/>
    <dgm:cxn modelId="{0E5A7265-47A6-4991-A50E-2C19151E1434}" srcId="{8238B978-BB18-4BCD-BDE0-CEB8214EEFCC}" destId="{156D056C-2A07-477D-B253-A7B1A3C26A58}" srcOrd="2" destOrd="0" parTransId="{54BD9DB5-649E-4F84-AD3F-AB29ACFACF31}" sibTransId="{B67D3BD9-CD77-4D17-9D61-320683752DD7}"/>
    <dgm:cxn modelId="{BBF7949A-3C6E-46B3-AC19-86B5F323E267}" srcId="{8238B978-BB18-4BCD-BDE0-CEB8214EEFCC}" destId="{0A208655-8907-49DE-8ED0-D61DEB167BCC}" srcOrd="0" destOrd="0" parTransId="{5D1EDAB9-BFBE-43A4-9068-20A2AB1708E7}" sibTransId="{3ED18BC4-662C-4788-88FF-6F618F390D97}"/>
    <dgm:cxn modelId="{41C8D60F-DC44-4BE7-BB57-E1A78DE6BC57}" type="presOf" srcId="{3ED18BC4-662C-4788-88FF-6F618F390D97}" destId="{EB30504D-264D-45F6-BEDB-623F5D74631E}" srcOrd="0" destOrd="0" presId="urn:microsoft.com/office/officeart/2008/layout/VerticalCurvedList"/>
    <dgm:cxn modelId="{CE406369-3FB3-4BB8-8B95-3409F2F519C2}" type="presParOf" srcId="{0352B9D2-505C-4C16-A607-60B681156CE8}" destId="{3EC3EDC6-8E40-4733-BD96-B4D6214AAE78}" srcOrd="0" destOrd="0" presId="urn:microsoft.com/office/officeart/2008/layout/VerticalCurvedList"/>
    <dgm:cxn modelId="{1F47A17F-F39A-4E0C-BCD5-6AA7E486F2FA}" type="presParOf" srcId="{3EC3EDC6-8E40-4733-BD96-B4D6214AAE78}" destId="{62F29A70-5E24-4331-A4D9-2075C9879FC4}" srcOrd="0" destOrd="0" presId="urn:microsoft.com/office/officeart/2008/layout/VerticalCurvedList"/>
    <dgm:cxn modelId="{13ED7EB1-1338-4CE2-A935-B05BC3BC4154}" type="presParOf" srcId="{62F29A70-5E24-4331-A4D9-2075C9879FC4}" destId="{622175B2-E656-46B6-8613-E12C5750FA77}" srcOrd="0" destOrd="0" presId="urn:microsoft.com/office/officeart/2008/layout/VerticalCurvedList"/>
    <dgm:cxn modelId="{5D769F71-217B-4FBC-8E82-ABDEC3BB00F4}" type="presParOf" srcId="{62F29A70-5E24-4331-A4D9-2075C9879FC4}" destId="{EB30504D-264D-45F6-BEDB-623F5D74631E}" srcOrd="1" destOrd="0" presId="urn:microsoft.com/office/officeart/2008/layout/VerticalCurvedList"/>
    <dgm:cxn modelId="{1D9FF354-4D60-4801-AC0D-B9CA8DBB4220}" type="presParOf" srcId="{62F29A70-5E24-4331-A4D9-2075C9879FC4}" destId="{4BB827DD-499B-41CD-B6DE-0147ECD3791B}" srcOrd="2" destOrd="0" presId="urn:microsoft.com/office/officeart/2008/layout/VerticalCurvedList"/>
    <dgm:cxn modelId="{B5920E1E-6A14-49EB-9A19-0C500CC82677}" type="presParOf" srcId="{62F29A70-5E24-4331-A4D9-2075C9879FC4}" destId="{B6F8F26A-8938-4F93-AC08-2CAB232296DA}" srcOrd="3" destOrd="0" presId="urn:microsoft.com/office/officeart/2008/layout/VerticalCurvedList"/>
    <dgm:cxn modelId="{7D2C84E9-6C85-4896-B958-6B371155A0F3}" type="presParOf" srcId="{3EC3EDC6-8E40-4733-BD96-B4D6214AAE78}" destId="{8B1AB454-FF0E-4266-9E11-D5169AFB9938}" srcOrd="1" destOrd="0" presId="urn:microsoft.com/office/officeart/2008/layout/VerticalCurvedList"/>
    <dgm:cxn modelId="{A850257F-968D-45BC-97C5-0FDCD2E0C2F3}" type="presParOf" srcId="{3EC3EDC6-8E40-4733-BD96-B4D6214AAE78}" destId="{F662DB51-416E-41DB-8675-594669E561E9}" srcOrd="2" destOrd="0" presId="urn:microsoft.com/office/officeart/2008/layout/VerticalCurvedList"/>
    <dgm:cxn modelId="{6A2D9DAD-9EFF-473E-86A4-83B1CD9D6E3A}" type="presParOf" srcId="{F662DB51-416E-41DB-8675-594669E561E9}" destId="{40C12EB3-1D7A-4E5A-9285-19F10BFB584E}" srcOrd="0" destOrd="0" presId="urn:microsoft.com/office/officeart/2008/layout/VerticalCurvedList"/>
    <dgm:cxn modelId="{ECC754A2-DBCB-4B57-96B8-ADA0D44E26EB}" type="presParOf" srcId="{3EC3EDC6-8E40-4733-BD96-B4D6214AAE78}" destId="{E3FE22B4-6B5A-420F-B54E-5D3BD638EE08}" srcOrd="3" destOrd="0" presId="urn:microsoft.com/office/officeart/2008/layout/VerticalCurvedList"/>
    <dgm:cxn modelId="{EEE8E0EB-B3E2-49E4-A580-90C0FD63C0EA}" type="presParOf" srcId="{3EC3EDC6-8E40-4733-BD96-B4D6214AAE78}" destId="{F52465D2-B166-4AA1-96DE-E0828F30B40D}" srcOrd="4" destOrd="0" presId="urn:microsoft.com/office/officeart/2008/layout/VerticalCurvedList"/>
    <dgm:cxn modelId="{651CF555-8179-4EE4-91A5-A0CDEA0AD620}" type="presParOf" srcId="{F52465D2-B166-4AA1-96DE-E0828F30B40D}" destId="{D3A99FE4-5989-4E71-AE83-20DF0D171C16}" srcOrd="0" destOrd="0" presId="urn:microsoft.com/office/officeart/2008/layout/VerticalCurvedList"/>
    <dgm:cxn modelId="{5056A694-8193-4B3C-912C-75E222FA12F8}" type="presParOf" srcId="{3EC3EDC6-8E40-4733-BD96-B4D6214AAE78}" destId="{74C5FAAC-132E-4DD6-A9D7-EE084AF5AB53}" srcOrd="5" destOrd="0" presId="urn:microsoft.com/office/officeart/2008/layout/VerticalCurvedList"/>
    <dgm:cxn modelId="{C5BE1770-D148-49EB-87E2-1A6C65E140BB}" type="presParOf" srcId="{3EC3EDC6-8E40-4733-BD96-B4D6214AAE78}" destId="{3F52F4F1-8229-4E96-A389-55DD849252FA}" srcOrd="6" destOrd="0" presId="urn:microsoft.com/office/officeart/2008/layout/VerticalCurvedList"/>
    <dgm:cxn modelId="{B1CC59AE-DE1F-48AC-8339-0A7DA4B3C428}" type="presParOf" srcId="{3F52F4F1-8229-4E96-A389-55DD849252FA}" destId="{C568C7F0-284D-4910-B666-BBD438CA23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8B978-BB18-4BCD-BDE0-CEB8214EEF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A0447E73-6E10-4EC0-A4DB-975AC06DFEB1}">
      <dgm:prSet phldrT="[Text]" custT="1"/>
      <dgm:spPr/>
      <dgm:t>
        <a:bodyPr/>
        <a:lstStyle/>
        <a:p>
          <a:r>
            <a:rPr lang="en-US" sz="4000" b="1" dirty="0" smtClean="0"/>
            <a:t>Truncation error</a:t>
          </a:r>
          <a:endParaRPr lang="en-US" sz="4000" dirty="0"/>
        </a:p>
      </dgm:t>
    </dgm:pt>
    <dgm:pt modelId="{A591C397-302B-4A57-AB4B-1CE898DB0543}" type="parTrans" cxnId="{167A1D3A-FE69-41BB-A935-AF7F6ED2700F}">
      <dgm:prSet/>
      <dgm:spPr/>
      <dgm:t>
        <a:bodyPr/>
        <a:lstStyle/>
        <a:p>
          <a:endParaRPr lang="en-US"/>
        </a:p>
      </dgm:t>
    </dgm:pt>
    <dgm:pt modelId="{CC7722CF-D632-4239-8229-9A656D74F86D}" type="sibTrans" cxnId="{167A1D3A-FE69-41BB-A935-AF7F6ED2700F}">
      <dgm:prSet/>
      <dgm:spPr/>
      <dgm:t>
        <a:bodyPr/>
        <a:lstStyle/>
        <a:p>
          <a:endParaRPr lang="en-US"/>
        </a:p>
      </dgm:t>
    </dgm:pt>
    <dgm:pt modelId="{156D056C-2A07-477D-B253-A7B1A3C26A58}">
      <dgm:prSet phldrT="[Text]" custT="1"/>
      <dgm:spPr/>
      <dgm:t>
        <a:bodyPr/>
        <a:lstStyle/>
        <a:p>
          <a:r>
            <a:rPr lang="en-US" sz="4000" b="1" dirty="0" smtClean="0"/>
            <a:t>Inherent error</a:t>
          </a:r>
          <a:endParaRPr lang="en-US" sz="4000" dirty="0"/>
        </a:p>
      </dgm:t>
    </dgm:pt>
    <dgm:pt modelId="{54BD9DB5-649E-4F84-AD3F-AB29ACFACF31}" type="parTrans" cxnId="{0E5A7265-47A6-4991-A50E-2C19151E1434}">
      <dgm:prSet/>
      <dgm:spPr/>
      <dgm:t>
        <a:bodyPr/>
        <a:lstStyle/>
        <a:p>
          <a:endParaRPr lang="en-US"/>
        </a:p>
      </dgm:t>
    </dgm:pt>
    <dgm:pt modelId="{B67D3BD9-CD77-4D17-9D61-320683752DD7}" type="sibTrans" cxnId="{0E5A7265-47A6-4991-A50E-2C19151E1434}">
      <dgm:prSet/>
      <dgm:spPr/>
      <dgm:t>
        <a:bodyPr/>
        <a:lstStyle/>
        <a:p>
          <a:endParaRPr lang="en-US"/>
        </a:p>
      </dgm:t>
    </dgm:pt>
    <dgm:pt modelId="{B893D2FE-3340-406A-B16C-E13A006CE8DA}">
      <dgm:prSet phldrT="[Text]" custT="1"/>
      <dgm:spPr/>
      <dgm:t>
        <a:bodyPr/>
        <a:lstStyle/>
        <a:p>
          <a:r>
            <a:rPr lang="en-US" sz="4000" b="1" dirty="0" smtClean="0"/>
            <a:t>Rounding-off error</a:t>
          </a:r>
          <a:endParaRPr lang="en-US" sz="4000" dirty="0"/>
        </a:p>
      </dgm:t>
    </dgm:pt>
    <dgm:pt modelId="{27177A6A-98FD-46CC-8061-115C3AAE6EE1}" type="parTrans" cxnId="{6E2E7945-9DD1-4DD9-9288-B035BC345CD4}">
      <dgm:prSet/>
      <dgm:spPr/>
      <dgm:t>
        <a:bodyPr/>
        <a:lstStyle/>
        <a:p>
          <a:endParaRPr lang="en-US"/>
        </a:p>
      </dgm:t>
    </dgm:pt>
    <dgm:pt modelId="{8E88B5E8-1E2D-43B8-BA86-78844CB01D07}" type="sibTrans" cxnId="{6E2E7945-9DD1-4DD9-9288-B035BC345CD4}">
      <dgm:prSet/>
      <dgm:spPr/>
      <dgm:t>
        <a:bodyPr/>
        <a:lstStyle/>
        <a:p>
          <a:endParaRPr lang="en-US"/>
        </a:p>
      </dgm:t>
    </dgm:pt>
    <dgm:pt modelId="{0352B9D2-505C-4C16-A607-60B681156CE8}" type="pres">
      <dgm:prSet presAssocID="{8238B978-BB18-4BCD-BDE0-CEB8214EEF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EC3EDC6-8E40-4733-BD96-B4D6214AAE78}" type="pres">
      <dgm:prSet presAssocID="{8238B978-BB18-4BCD-BDE0-CEB8214EEFCC}" presName="Name1" presStyleCnt="0"/>
      <dgm:spPr/>
      <dgm:t>
        <a:bodyPr/>
        <a:lstStyle/>
        <a:p>
          <a:endParaRPr lang="en-US"/>
        </a:p>
      </dgm:t>
    </dgm:pt>
    <dgm:pt modelId="{62F29A70-5E24-4331-A4D9-2075C9879FC4}" type="pres">
      <dgm:prSet presAssocID="{8238B978-BB18-4BCD-BDE0-CEB8214EEFCC}" presName="cycle" presStyleCnt="0"/>
      <dgm:spPr/>
      <dgm:t>
        <a:bodyPr/>
        <a:lstStyle/>
        <a:p>
          <a:endParaRPr lang="en-US"/>
        </a:p>
      </dgm:t>
    </dgm:pt>
    <dgm:pt modelId="{622175B2-E656-46B6-8613-E12C5750FA77}" type="pres">
      <dgm:prSet presAssocID="{8238B978-BB18-4BCD-BDE0-CEB8214EEFCC}" presName="srcNode" presStyleLbl="node1" presStyleIdx="0" presStyleCnt="3"/>
      <dgm:spPr/>
      <dgm:t>
        <a:bodyPr/>
        <a:lstStyle/>
        <a:p>
          <a:endParaRPr lang="en-US"/>
        </a:p>
      </dgm:t>
    </dgm:pt>
    <dgm:pt modelId="{EB30504D-264D-45F6-BEDB-623F5D74631E}" type="pres">
      <dgm:prSet presAssocID="{8238B978-BB18-4BCD-BDE0-CEB8214EEFCC}" presName="conn" presStyleLbl="parChTrans1D2" presStyleIdx="0" presStyleCnt="1"/>
      <dgm:spPr/>
      <dgm:t>
        <a:bodyPr/>
        <a:lstStyle/>
        <a:p>
          <a:endParaRPr lang="en-US"/>
        </a:p>
      </dgm:t>
    </dgm:pt>
    <dgm:pt modelId="{4BB827DD-499B-41CD-B6DE-0147ECD3791B}" type="pres">
      <dgm:prSet presAssocID="{8238B978-BB18-4BCD-BDE0-CEB8214EEFCC}" presName="extraNode" presStyleLbl="node1" presStyleIdx="0" presStyleCnt="3"/>
      <dgm:spPr/>
      <dgm:t>
        <a:bodyPr/>
        <a:lstStyle/>
        <a:p>
          <a:endParaRPr lang="en-US"/>
        </a:p>
      </dgm:t>
    </dgm:pt>
    <dgm:pt modelId="{B6F8F26A-8938-4F93-AC08-2CAB232296DA}" type="pres">
      <dgm:prSet presAssocID="{8238B978-BB18-4BCD-BDE0-CEB8214EEFCC}" presName="dstNode" presStyleLbl="node1" presStyleIdx="0" presStyleCnt="3"/>
      <dgm:spPr/>
      <dgm:t>
        <a:bodyPr/>
        <a:lstStyle/>
        <a:p>
          <a:endParaRPr lang="en-US"/>
        </a:p>
      </dgm:t>
    </dgm:pt>
    <dgm:pt modelId="{6216E851-944E-4DC5-8793-58FD647EEBD4}" type="pres">
      <dgm:prSet presAssocID="{156D056C-2A07-477D-B253-A7B1A3C26A5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7850A-CCB0-446A-A778-4BDAB41F8E3E}" type="pres">
      <dgm:prSet presAssocID="{156D056C-2A07-477D-B253-A7B1A3C26A58}" presName="accent_1" presStyleCnt="0"/>
      <dgm:spPr/>
      <dgm:t>
        <a:bodyPr/>
        <a:lstStyle/>
        <a:p>
          <a:endParaRPr lang="en-US"/>
        </a:p>
      </dgm:t>
    </dgm:pt>
    <dgm:pt modelId="{C568C7F0-284D-4910-B666-BBD438CA23B6}" type="pres">
      <dgm:prSet presAssocID="{156D056C-2A07-477D-B253-A7B1A3C26A58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933CFA24-B3E4-449A-9C3B-B46CD7FC2454}" type="pres">
      <dgm:prSet presAssocID="{A0447E73-6E10-4EC0-A4DB-975AC06DFEB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3F845-BF81-42DB-A762-18D7456FA582}" type="pres">
      <dgm:prSet presAssocID="{A0447E73-6E10-4EC0-A4DB-975AC06DFEB1}" presName="accent_2" presStyleCnt="0"/>
      <dgm:spPr/>
      <dgm:t>
        <a:bodyPr/>
        <a:lstStyle/>
        <a:p>
          <a:endParaRPr lang="en-US"/>
        </a:p>
      </dgm:t>
    </dgm:pt>
    <dgm:pt modelId="{B9740153-49D1-4CAC-8ADD-AE8ABB2641DF}" type="pres">
      <dgm:prSet presAssocID="{A0447E73-6E10-4EC0-A4DB-975AC06DFEB1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68A0F805-479F-4054-8FCD-BD0810FC368B}" type="pres">
      <dgm:prSet presAssocID="{B893D2FE-3340-406A-B16C-E13A006CE8D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669AB-548F-42F1-8F4D-DEEBED6065DB}" type="pres">
      <dgm:prSet presAssocID="{B893D2FE-3340-406A-B16C-E13A006CE8DA}" presName="accent_3" presStyleCnt="0"/>
      <dgm:spPr/>
      <dgm:t>
        <a:bodyPr/>
        <a:lstStyle/>
        <a:p>
          <a:endParaRPr lang="en-US"/>
        </a:p>
      </dgm:t>
    </dgm:pt>
    <dgm:pt modelId="{B74BE222-409B-42BC-9A88-3C80F355F661}" type="pres">
      <dgm:prSet presAssocID="{B893D2FE-3340-406A-B16C-E13A006CE8DA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60C3AF36-9F46-45B0-840C-F00104D6012A}" type="presOf" srcId="{156D056C-2A07-477D-B253-A7B1A3C26A58}" destId="{6216E851-944E-4DC5-8793-58FD647EEBD4}" srcOrd="0" destOrd="0" presId="urn:microsoft.com/office/officeart/2008/layout/VerticalCurvedList"/>
    <dgm:cxn modelId="{4D7BFA1D-24E6-4A8A-9484-2E1B18C48627}" type="presOf" srcId="{A0447E73-6E10-4EC0-A4DB-975AC06DFEB1}" destId="{933CFA24-B3E4-449A-9C3B-B46CD7FC2454}" srcOrd="0" destOrd="0" presId="urn:microsoft.com/office/officeart/2008/layout/VerticalCurvedList"/>
    <dgm:cxn modelId="{6E2E7945-9DD1-4DD9-9288-B035BC345CD4}" srcId="{8238B978-BB18-4BCD-BDE0-CEB8214EEFCC}" destId="{B893D2FE-3340-406A-B16C-E13A006CE8DA}" srcOrd="2" destOrd="0" parTransId="{27177A6A-98FD-46CC-8061-115C3AAE6EE1}" sibTransId="{8E88B5E8-1E2D-43B8-BA86-78844CB01D07}"/>
    <dgm:cxn modelId="{0E5A7265-47A6-4991-A50E-2C19151E1434}" srcId="{8238B978-BB18-4BCD-BDE0-CEB8214EEFCC}" destId="{156D056C-2A07-477D-B253-A7B1A3C26A58}" srcOrd="0" destOrd="0" parTransId="{54BD9DB5-649E-4F84-AD3F-AB29ACFACF31}" sibTransId="{B67D3BD9-CD77-4D17-9D61-320683752DD7}"/>
    <dgm:cxn modelId="{D3DE81BA-A2CF-49A8-BF4E-80833E91AB80}" type="presOf" srcId="{8238B978-BB18-4BCD-BDE0-CEB8214EEFCC}" destId="{0352B9D2-505C-4C16-A607-60B681156CE8}" srcOrd="0" destOrd="0" presId="urn:microsoft.com/office/officeart/2008/layout/VerticalCurvedList"/>
    <dgm:cxn modelId="{167A1D3A-FE69-41BB-A935-AF7F6ED2700F}" srcId="{8238B978-BB18-4BCD-BDE0-CEB8214EEFCC}" destId="{A0447E73-6E10-4EC0-A4DB-975AC06DFEB1}" srcOrd="1" destOrd="0" parTransId="{A591C397-302B-4A57-AB4B-1CE898DB0543}" sibTransId="{CC7722CF-D632-4239-8229-9A656D74F86D}"/>
    <dgm:cxn modelId="{D597B801-DCC4-40D4-81F6-23CE0AC584DC}" type="presOf" srcId="{B893D2FE-3340-406A-B16C-E13A006CE8DA}" destId="{68A0F805-479F-4054-8FCD-BD0810FC368B}" srcOrd="0" destOrd="0" presId="urn:microsoft.com/office/officeart/2008/layout/VerticalCurvedList"/>
    <dgm:cxn modelId="{E8A2DDB1-DF3B-46C9-8B6E-02AD59E64122}" type="presOf" srcId="{B67D3BD9-CD77-4D17-9D61-320683752DD7}" destId="{EB30504D-264D-45F6-BEDB-623F5D74631E}" srcOrd="0" destOrd="0" presId="urn:microsoft.com/office/officeart/2008/layout/VerticalCurvedList"/>
    <dgm:cxn modelId="{A8FAB009-B56B-44D9-BE2C-A6C466CED867}" type="presParOf" srcId="{0352B9D2-505C-4C16-A607-60B681156CE8}" destId="{3EC3EDC6-8E40-4733-BD96-B4D6214AAE78}" srcOrd="0" destOrd="0" presId="urn:microsoft.com/office/officeart/2008/layout/VerticalCurvedList"/>
    <dgm:cxn modelId="{204952F1-473D-4EF3-92E0-444012AF2213}" type="presParOf" srcId="{3EC3EDC6-8E40-4733-BD96-B4D6214AAE78}" destId="{62F29A70-5E24-4331-A4D9-2075C9879FC4}" srcOrd="0" destOrd="0" presId="urn:microsoft.com/office/officeart/2008/layout/VerticalCurvedList"/>
    <dgm:cxn modelId="{A0AB4248-9057-4AD0-9D4E-7361422486C2}" type="presParOf" srcId="{62F29A70-5E24-4331-A4D9-2075C9879FC4}" destId="{622175B2-E656-46B6-8613-E12C5750FA77}" srcOrd="0" destOrd="0" presId="urn:microsoft.com/office/officeart/2008/layout/VerticalCurvedList"/>
    <dgm:cxn modelId="{33A0EFAA-76B4-4EA4-8A60-4EAA0E74926B}" type="presParOf" srcId="{62F29A70-5E24-4331-A4D9-2075C9879FC4}" destId="{EB30504D-264D-45F6-BEDB-623F5D74631E}" srcOrd="1" destOrd="0" presId="urn:microsoft.com/office/officeart/2008/layout/VerticalCurvedList"/>
    <dgm:cxn modelId="{CDF50FEF-E226-447E-A8FC-CF7AA3F3F756}" type="presParOf" srcId="{62F29A70-5E24-4331-A4D9-2075C9879FC4}" destId="{4BB827DD-499B-41CD-B6DE-0147ECD3791B}" srcOrd="2" destOrd="0" presId="urn:microsoft.com/office/officeart/2008/layout/VerticalCurvedList"/>
    <dgm:cxn modelId="{3AE97991-B596-488B-AE24-32ED5EE94625}" type="presParOf" srcId="{62F29A70-5E24-4331-A4D9-2075C9879FC4}" destId="{B6F8F26A-8938-4F93-AC08-2CAB232296DA}" srcOrd="3" destOrd="0" presId="urn:microsoft.com/office/officeart/2008/layout/VerticalCurvedList"/>
    <dgm:cxn modelId="{EAD4DD28-37FE-4AB7-B206-772FFDCA3AF8}" type="presParOf" srcId="{3EC3EDC6-8E40-4733-BD96-B4D6214AAE78}" destId="{6216E851-944E-4DC5-8793-58FD647EEBD4}" srcOrd="1" destOrd="0" presId="urn:microsoft.com/office/officeart/2008/layout/VerticalCurvedList"/>
    <dgm:cxn modelId="{24271D84-D97D-43A7-B37D-33CC00A736D8}" type="presParOf" srcId="{3EC3EDC6-8E40-4733-BD96-B4D6214AAE78}" destId="{41F7850A-CCB0-446A-A778-4BDAB41F8E3E}" srcOrd="2" destOrd="0" presId="urn:microsoft.com/office/officeart/2008/layout/VerticalCurvedList"/>
    <dgm:cxn modelId="{CFF8BC11-4C8D-446F-A092-E81B60FD184C}" type="presParOf" srcId="{41F7850A-CCB0-446A-A778-4BDAB41F8E3E}" destId="{C568C7F0-284D-4910-B666-BBD438CA23B6}" srcOrd="0" destOrd="0" presId="urn:microsoft.com/office/officeart/2008/layout/VerticalCurvedList"/>
    <dgm:cxn modelId="{544387E5-3C80-4D08-85CA-D162C66B4687}" type="presParOf" srcId="{3EC3EDC6-8E40-4733-BD96-B4D6214AAE78}" destId="{933CFA24-B3E4-449A-9C3B-B46CD7FC2454}" srcOrd="3" destOrd="0" presId="urn:microsoft.com/office/officeart/2008/layout/VerticalCurvedList"/>
    <dgm:cxn modelId="{972FC54F-2D80-4719-A089-B137E1F10EE2}" type="presParOf" srcId="{3EC3EDC6-8E40-4733-BD96-B4D6214AAE78}" destId="{9663F845-BF81-42DB-A762-18D7456FA582}" srcOrd="4" destOrd="0" presId="urn:microsoft.com/office/officeart/2008/layout/VerticalCurvedList"/>
    <dgm:cxn modelId="{D4578AD0-2DA0-4EFD-A78F-204C55580217}" type="presParOf" srcId="{9663F845-BF81-42DB-A762-18D7456FA582}" destId="{B9740153-49D1-4CAC-8ADD-AE8ABB2641DF}" srcOrd="0" destOrd="0" presId="urn:microsoft.com/office/officeart/2008/layout/VerticalCurvedList"/>
    <dgm:cxn modelId="{CE41040A-FB63-4DAC-81FF-253BF41FF9DF}" type="presParOf" srcId="{3EC3EDC6-8E40-4733-BD96-B4D6214AAE78}" destId="{68A0F805-479F-4054-8FCD-BD0810FC368B}" srcOrd="5" destOrd="0" presId="urn:microsoft.com/office/officeart/2008/layout/VerticalCurvedList"/>
    <dgm:cxn modelId="{B71D8459-5887-40C9-9460-4C3A61D6E6E7}" type="presParOf" srcId="{3EC3EDC6-8E40-4733-BD96-B4D6214AAE78}" destId="{E4D669AB-548F-42F1-8F4D-DEEBED6065DB}" srcOrd="6" destOrd="0" presId="urn:microsoft.com/office/officeart/2008/layout/VerticalCurvedList"/>
    <dgm:cxn modelId="{F74FA7F5-8DE1-4B42-8285-7AA53555013F}" type="presParOf" srcId="{E4D669AB-548F-42F1-8F4D-DEEBED6065DB}" destId="{B74BE222-409B-42BC-9A88-3C80F355F6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E491E-5085-4CA1-B9BD-7FB38A524087}" type="doc">
      <dgm:prSet loTypeId="urn:microsoft.com/office/officeart/2005/8/layout/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ACBFD9-A848-4783-A259-1EEC87E841B2}">
      <dgm:prSet phldrT="[Text]" custT="1"/>
      <dgm:spPr/>
      <dgm:t>
        <a:bodyPr/>
        <a:lstStyle/>
        <a:p>
          <a:pPr algn="ctr"/>
          <a:r>
            <a:rPr lang="en-US" sz="2400" dirty="0"/>
            <a:t>Data Analysis</a:t>
          </a:r>
        </a:p>
      </dgm:t>
    </dgm:pt>
    <dgm:pt modelId="{98E0C2F6-9A3F-4F37-A0A4-3D11660BB667}" type="parTrans" cxnId="{946307AB-34AA-497A-ACD6-B57007F3AF03}">
      <dgm:prSet/>
      <dgm:spPr/>
      <dgm:t>
        <a:bodyPr/>
        <a:lstStyle/>
        <a:p>
          <a:pPr algn="ctr"/>
          <a:endParaRPr lang="en-US" sz="1000"/>
        </a:p>
      </dgm:t>
    </dgm:pt>
    <dgm:pt modelId="{82A3075A-32DC-4311-924E-5D399CA357DB}" type="sibTrans" cxnId="{946307AB-34AA-497A-ACD6-B57007F3AF03}">
      <dgm:prSet custT="1"/>
      <dgm:spPr/>
      <dgm:t>
        <a:bodyPr/>
        <a:lstStyle/>
        <a:p>
          <a:pPr algn="ctr"/>
          <a:endParaRPr lang="en-US" sz="2400"/>
        </a:p>
      </dgm:t>
    </dgm:pt>
    <dgm:pt modelId="{DD6FAF7D-79E7-4663-9D28-BC750ED40CD3}">
      <dgm:prSet phldrT="[Text]" custT="1"/>
      <dgm:spPr/>
      <dgm:t>
        <a:bodyPr/>
        <a:lstStyle/>
        <a:p>
          <a:pPr algn="ctr"/>
          <a:r>
            <a:rPr lang="en-US" sz="2400"/>
            <a:t>Desigining of</a:t>
          </a:r>
        </a:p>
        <a:p>
          <a:pPr algn="ctr"/>
          <a:r>
            <a:rPr lang="en-US" sz="2400"/>
            <a:t>Mathematical model</a:t>
          </a:r>
        </a:p>
      </dgm:t>
    </dgm:pt>
    <dgm:pt modelId="{A4DD7393-C12E-4C00-BB38-7E0585CA2A06}" type="parTrans" cxnId="{CA10C842-A295-491C-940C-24D756A2C48C}">
      <dgm:prSet/>
      <dgm:spPr/>
      <dgm:t>
        <a:bodyPr/>
        <a:lstStyle/>
        <a:p>
          <a:pPr algn="ctr"/>
          <a:endParaRPr lang="en-US" sz="1000"/>
        </a:p>
      </dgm:t>
    </dgm:pt>
    <dgm:pt modelId="{442F7BB4-7A10-42BF-AAAD-EBEA75E042EA}" type="sibTrans" cxnId="{CA10C842-A295-491C-940C-24D756A2C48C}">
      <dgm:prSet custT="1"/>
      <dgm:spPr/>
      <dgm:t>
        <a:bodyPr/>
        <a:lstStyle/>
        <a:p>
          <a:pPr algn="ctr"/>
          <a:endParaRPr lang="en-US" sz="2400"/>
        </a:p>
      </dgm:t>
    </dgm:pt>
    <dgm:pt modelId="{BBE762D9-9374-4E9E-8076-B46293E279EE}">
      <dgm:prSet phldrT="[Text]" custT="1"/>
      <dgm:spPr/>
      <dgm:t>
        <a:bodyPr/>
        <a:lstStyle/>
        <a:p>
          <a:pPr algn="ctr"/>
          <a:r>
            <a:rPr lang="en-US" sz="2400" dirty="0"/>
            <a:t>Computer simulation and post processing or numeric or graphic result</a:t>
          </a:r>
        </a:p>
      </dgm:t>
    </dgm:pt>
    <dgm:pt modelId="{6D15789A-74A3-4F4E-8303-1C7FB255FC1E}" type="parTrans" cxnId="{D2A51D2F-8880-4A44-BDBA-EA0A445FF360}">
      <dgm:prSet/>
      <dgm:spPr/>
      <dgm:t>
        <a:bodyPr/>
        <a:lstStyle/>
        <a:p>
          <a:pPr algn="ctr"/>
          <a:endParaRPr lang="en-US" sz="1000"/>
        </a:p>
      </dgm:t>
    </dgm:pt>
    <dgm:pt modelId="{8DA08C13-F729-4E79-876C-EEA133D3C4F5}" type="sibTrans" cxnId="{D2A51D2F-8880-4A44-BDBA-EA0A445FF360}">
      <dgm:prSet custT="1"/>
      <dgm:spPr/>
      <dgm:t>
        <a:bodyPr/>
        <a:lstStyle/>
        <a:p>
          <a:pPr algn="ctr"/>
          <a:endParaRPr lang="en-US" sz="2400"/>
        </a:p>
      </dgm:t>
    </dgm:pt>
    <dgm:pt modelId="{F8FAC8F5-FE2A-42F1-89A7-E66B5BB1D622}">
      <dgm:prSet phldrT="[Text]" custT="1"/>
      <dgm:spPr/>
      <dgm:t>
        <a:bodyPr/>
        <a:lstStyle/>
        <a:p>
          <a:pPr algn="ctr"/>
          <a:r>
            <a:rPr lang="en-US" sz="2400" dirty="0"/>
            <a:t>validation/verification</a:t>
          </a:r>
        </a:p>
      </dgm:t>
    </dgm:pt>
    <dgm:pt modelId="{C1EF64D3-62EA-4BCE-B609-BFA525A5FC31}" type="parTrans" cxnId="{114EFA6D-CE90-40F1-8BA6-3412534B2176}">
      <dgm:prSet/>
      <dgm:spPr/>
      <dgm:t>
        <a:bodyPr/>
        <a:lstStyle/>
        <a:p>
          <a:pPr algn="ctr"/>
          <a:endParaRPr lang="en-US" sz="1000"/>
        </a:p>
      </dgm:t>
    </dgm:pt>
    <dgm:pt modelId="{77BD34A8-0305-4130-A79B-25BC7AD933DB}" type="sibTrans" cxnId="{114EFA6D-CE90-40F1-8BA6-3412534B2176}">
      <dgm:prSet custT="1"/>
      <dgm:spPr/>
      <dgm:t>
        <a:bodyPr/>
        <a:lstStyle/>
        <a:p>
          <a:pPr algn="ctr"/>
          <a:endParaRPr lang="en-US" sz="2400"/>
        </a:p>
      </dgm:t>
    </dgm:pt>
    <dgm:pt modelId="{0E85CCEE-45F1-4EF4-8992-740EBE6EC1F0}">
      <dgm:prSet phldrT="[Text]" custT="1"/>
      <dgm:spPr/>
      <dgm:t>
        <a:bodyPr/>
        <a:lstStyle/>
        <a:p>
          <a:pPr algn="ctr"/>
          <a:r>
            <a:rPr lang="en-US" sz="2400"/>
            <a:t>Implementation</a:t>
          </a:r>
        </a:p>
      </dgm:t>
    </dgm:pt>
    <dgm:pt modelId="{7C0BCEA3-C382-419C-927E-D6A009029283}" type="parTrans" cxnId="{FB93769B-6894-4F0D-83F7-8405658A4923}">
      <dgm:prSet/>
      <dgm:spPr/>
      <dgm:t>
        <a:bodyPr/>
        <a:lstStyle/>
        <a:p>
          <a:pPr algn="ctr"/>
          <a:endParaRPr lang="en-US" sz="1000"/>
        </a:p>
      </dgm:t>
    </dgm:pt>
    <dgm:pt modelId="{3E7DE27E-5347-444F-AE11-D0361EB8AC27}" type="sibTrans" cxnId="{FB93769B-6894-4F0D-83F7-8405658A4923}">
      <dgm:prSet/>
      <dgm:spPr/>
      <dgm:t>
        <a:bodyPr/>
        <a:lstStyle/>
        <a:p>
          <a:pPr algn="ctr"/>
          <a:endParaRPr lang="en-US" sz="1000"/>
        </a:p>
      </dgm:t>
    </dgm:pt>
    <dgm:pt modelId="{A8C5DF67-B223-4B20-9BD0-E6C4EA099254}" type="pres">
      <dgm:prSet presAssocID="{95BE491E-5085-4CA1-B9BD-7FB38A52408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CB50F-DE8F-48EF-AB25-6F27A3301FB9}" type="pres">
      <dgm:prSet presAssocID="{86ACBFD9-A848-4783-A259-1EEC87E841B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08DE4-C114-44E2-B465-536786242361}" type="pres">
      <dgm:prSet presAssocID="{82A3075A-32DC-4311-924E-5D399CA357DB}" presName="sibTrans" presStyleLbl="sibTrans2D1" presStyleIdx="0" presStyleCnt="4" custScaleY="90909"/>
      <dgm:spPr/>
      <dgm:t>
        <a:bodyPr/>
        <a:lstStyle/>
        <a:p>
          <a:endParaRPr lang="en-US"/>
        </a:p>
      </dgm:t>
    </dgm:pt>
    <dgm:pt modelId="{2D24CB14-3942-481E-8397-5D9469A973BD}" type="pres">
      <dgm:prSet presAssocID="{82A3075A-32DC-4311-924E-5D399CA357D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FC6155D-0BEB-4156-AF4B-4CC99F56270D}" type="pres">
      <dgm:prSet presAssocID="{DD6FAF7D-79E7-4663-9D28-BC750ED40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0EE80-D55A-47C8-878C-F438589644BA}" type="pres">
      <dgm:prSet presAssocID="{442F7BB4-7A10-42BF-AAAD-EBEA75E042EA}" presName="sibTrans" presStyleLbl="sibTrans2D1" presStyleIdx="1" presStyleCnt="4" custScaleY="90909"/>
      <dgm:spPr/>
      <dgm:t>
        <a:bodyPr/>
        <a:lstStyle/>
        <a:p>
          <a:endParaRPr lang="en-US"/>
        </a:p>
      </dgm:t>
    </dgm:pt>
    <dgm:pt modelId="{AC9BC190-A077-4572-9253-237E68C9A19D}" type="pres">
      <dgm:prSet presAssocID="{442F7BB4-7A10-42BF-AAAD-EBEA75E042E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D3386E9-DF1E-45DA-BB36-6F7377ABF0D4}" type="pres">
      <dgm:prSet presAssocID="{BBE762D9-9374-4E9E-8076-B46293E279EE}" presName="node" presStyleLbl="node1" presStyleIdx="2" presStyleCnt="5" custScaleY="139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F5569-54E6-4DEC-8BAC-243143898426}" type="pres">
      <dgm:prSet presAssocID="{8DA08C13-F729-4E79-876C-EEA133D3C4F5}" presName="sibTrans" presStyleLbl="sibTrans2D1" presStyleIdx="2" presStyleCnt="4" custAng="4842448" custScaleX="90909" custScaleY="120409" custLinFactNeighborX="-2843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6D47A43E-97AB-486E-BD05-DF93EA77A3E5}" type="pres">
      <dgm:prSet presAssocID="{8DA08C13-F729-4E79-876C-EEA133D3C4F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510D1C8-8DC3-4457-966E-F97F81A36E78}" type="pres">
      <dgm:prSet presAssocID="{F8FAC8F5-FE2A-42F1-89A7-E66B5BB1D622}" presName="node" presStyleLbl="node1" presStyleIdx="3" presStyleCnt="5" custScaleX="136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C0BE9-B504-45A3-B9E5-BA1E84F3DEC1}" type="pres">
      <dgm:prSet presAssocID="{77BD34A8-0305-4130-A79B-25BC7AD933DB}" presName="sibTrans" presStyleLbl="sibTrans2D1" presStyleIdx="3" presStyleCnt="4" custScaleY="90909"/>
      <dgm:spPr/>
      <dgm:t>
        <a:bodyPr/>
        <a:lstStyle/>
        <a:p>
          <a:endParaRPr lang="en-US"/>
        </a:p>
      </dgm:t>
    </dgm:pt>
    <dgm:pt modelId="{37FFB1F5-2F91-4120-B472-4C05D8958E3A}" type="pres">
      <dgm:prSet presAssocID="{77BD34A8-0305-4130-A79B-25BC7AD933D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AED52A3-405C-49FB-A24B-0813082D5AC0}" type="pres">
      <dgm:prSet presAssocID="{0E85CCEE-45F1-4EF4-8992-740EBE6EC1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EFA6D-CE90-40F1-8BA6-3412534B2176}" srcId="{95BE491E-5085-4CA1-B9BD-7FB38A524087}" destId="{F8FAC8F5-FE2A-42F1-89A7-E66B5BB1D622}" srcOrd="3" destOrd="0" parTransId="{C1EF64D3-62EA-4BCE-B609-BFA525A5FC31}" sibTransId="{77BD34A8-0305-4130-A79B-25BC7AD933DB}"/>
    <dgm:cxn modelId="{6A671586-F5A6-472A-8316-977F11FAE60D}" type="presOf" srcId="{F8FAC8F5-FE2A-42F1-89A7-E66B5BB1D622}" destId="{5510D1C8-8DC3-4457-966E-F97F81A36E78}" srcOrd="0" destOrd="0" presId="urn:microsoft.com/office/officeart/2005/8/layout/process5"/>
    <dgm:cxn modelId="{D2A51D2F-8880-4A44-BDBA-EA0A445FF360}" srcId="{95BE491E-5085-4CA1-B9BD-7FB38A524087}" destId="{BBE762D9-9374-4E9E-8076-B46293E279EE}" srcOrd="2" destOrd="0" parTransId="{6D15789A-74A3-4F4E-8303-1C7FB255FC1E}" sibTransId="{8DA08C13-F729-4E79-876C-EEA133D3C4F5}"/>
    <dgm:cxn modelId="{C59C2379-5AE2-4B45-AAB1-34D6F0844C7F}" type="presOf" srcId="{77BD34A8-0305-4130-A79B-25BC7AD933DB}" destId="{762C0BE9-B504-45A3-B9E5-BA1E84F3DEC1}" srcOrd="0" destOrd="0" presId="urn:microsoft.com/office/officeart/2005/8/layout/process5"/>
    <dgm:cxn modelId="{FB93769B-6894-4F0D-83F7-8405658A4923}" srcId="{95BE491E-5085-4CA1-B9BD-7FB38A524087}" destId="{0E85CCEE-45F1-4EF4-8992-740EBE6EC1F0}" srcOrd="4" destOrd="0" parTransId="{7C0BCEA3-C382-419C-927E-D6A009029283}" sibTransId="{3E7DE27E-5347-444F-AE11-D0361EB8AC27}"/>
    <dgm:cxn modelId="{CA10C842-A295-491C-940C-24D756A2C48C}" srcId="{95BE491E-5085-4CA1-B9BD-7FB38A524087}" destId="{DD6FAF7D-79E7-4663-9D28-BC750ED40CD3}" srcOrd="1" destOrd="0" parTransId="{A4DD7393-C12E-4C00-BB38-7E0585CA2A06}" sibTransId="{442F7BB4-7A10-42BF-AAAD-EBEA75E042EA}"/>
    <dgm:cxn modelId="{F965AEB8-EB27-4C5A-8097-DB81AB3AAA3D}" type="presOf" srcId="{8DA08C13-F729-4E79-876C-EEA133D3C4F5}" destId="{6D47A43E-97AB-486E-BD05-DF93EA77A3E5}" srcOrd="1" destOrd="0" presId="urn:microsoft.com/office/officeart/2005/8/layout/process5"/>
    <dgm:cxn modelId="{C712CBDA-E6D1-4473-90AF-78D95B2BD9AE}" type="presOf" srcId="{86ACBFD9-A848-4783-A259-1EEC87E841B2}" destId="{FC6CB50F-DE8F-48EF-AB25-6F27A3301FB9}" srcOrd="0" destOrd="0" presId="urn:microsoft.com/office/officeart/2005/8/layout/process5"/>
    <dgm:cxn modelId="{690F6609-9CB5-409D-9722-923159FE643F}" type="presOf" srcId="{82A3075A-32DC-4311-924E-5D399CA357DB}" destId="{A1908DE4-C114-44E2-B465-536786242361}" srcOrd="0" destOrd="0" presId="urn:microsoft.com/office/officeart/2005/8/layout/process5"/>
    <dgm:cxn modelId="{946307AB-34AA-497A-ACD6-B57007F3AF03}" srcId="{95BE491E-5085-4CA1-B9BD-7FB38A524087}" destId="{86ACBFD9-A848-4783-A259-1EEC87E841B2}" srcOrd="0" destOrd="0" parTransId="{98E0C2F6-9A3F-4F37-A0A4-3D11660BB667}" sibTransId="{82A3075A-32DC-4311-924E-5D399CA357DB}"/>
    <dgm:cxn modelId="{C613F52D-01AB-4C29-8E3C-08EEC87A122B}" type="presOf" srcId="{8DA08C13-F729-4E79-876C-EEA133D3C4F5}" destId="{090F5569-54E6-4DEC-8BAC-243143898426}" srcOrd="0" destOrd="0" presId="urn:microsoft.com/office/officeart/2005/8/layout/process5"/>
    <dgm:cxn modelId="{D0AE639F-FADE-4E9B-BD27-07E601D8D489}" type="presOf" srcId="{BBE762D9-9374-4E9E-8076-B46293E279EE}" destId="{4D3386E9-DF1E-45DA-BB36-6F7377ABF0D4}" srcOrd="0" destOrd="0" presId="urn:microsoft.com/office/officeart/2005/8/layout/process5"/>
    <dgm:cxn modelId="{039D3963-EC36-4078-BB18-C3F001A4883B}" type="presOf" srcId="{95BE491E-5085-4CA1-B9BD-7FB38A524087}" destId="{A8C5DF67-B223-4B20-9BD0-E6C4EA099254}" srcOrd="0" destOrd="0" presId="urn:microsoft.com/office/officeart/2005/8/layout/process5"/>
    <dgm:cxn modelId="{76A89658-0F68-4337-BC9B-B3A70CE0E8CF}" type="presOf" srcId="{442F7BB4-7A10-42BF-AAAD-EBEA75E042EA}" destId="{AC9BC190-A077-4572-9253-237E68C9A19D}" srcOrd="1" destOrd="0" presId="urn:microsoft.com/office/officeart/2005/8/layout/process5"/>
    <dgm:cxn modelId="{1D8B16E1-9FF2-480B-9757-7A165FF02807}" type="presOf" srcId="{77BD34A8-0305-4130-A79B-25BC7AD933DB}" destId="{37FFB1F5-2F91-4120-B472-4C05D8958E3A}" srcOrd="1" destOrd="0" presId="urn:microsoft.com/office/officeart/2005/8/layout/process5"/>
    <dgm:cxn modelId="{32C37412-2760-4B82-A89D-F7CD4D96CF16}" type="presOf" srcId="{442F7BB4-7A10-42BF-AAAD-EBEA75E042EA}" destId="{EC70EE80-D55A-47C8-878C-F438589644BA}" srcOrd="0" destOrd="0" presId="urn:microsoft.com/office/officeart/2005/8/layout/process5"/>
    <dgm:cxn modelId="{CC5D28D8-8138-4F23-92FA-AFACB486A317}" type="presOf" srcId="{82A3075A-32DC-4311-924E-5D399CA357DB}" destId="{2D24CB14-3942-481E-8397-5D9469A973BD}" srcOrd="1" destOrd="0" presId="urn:microsoft.com/office/officeart/2005/8/layout/process5"/>
    <dgm:cxn modelId="{524F2F2C-1864-4A65-B85D-41F0FCC56772}" type="presOf" srcId="{DD6FAF7D-79E7-4663-9D28-BC750ED40CD3}" destId="{BFC6155D-0BEB-4156-AF4B-4CC99F56270D}" srcOrd="0" destOrd="0" presId="urn:microsoft.com/office/officeart/2005/8/layout/process5"/>
    <dgm:cxn modelId="{BDC366F5-25D5-4302-80DF-CBBC4E03DABF}" type="presOf" srcId="{0E85CCEE-45F1-4EF4-8992-740EBE6EC1F0}" destId="{FAED52A3-405C-49FB-A24B-0813082D5AC0}" srcOrd="0" destOrd="0" presId="urn:microsoft.com/office/officeart/2005/8/layout/process5"/>
    <dgm:cxn modelId="{1F6E8BFA-F4D0-4C53-914C-2717E47C4963}" type="presParOf" srcId="{A8C5DF67-B223-4B20-9BD0-E6C4EA099254}" destId="{FC6CB50F-DE8F-48EF-AB25-6F27A3301FB9}" srcOrd="0" destOrd="0" presId="urn:microsoft.com/office/officeart/2005/8/layout/process5"/>
    <dgm:cxn modelId="{A7BFCEF8-2727-4627-8B7D-BB5670A6AA12}" type="presParOf" srcId="{A8C5DF67-B223-4B20-9BD0-E6C4EA099254}" destId="{A1908DE4-C114-44E2-B465-536786242361}" srcOrd="1" destOrd="0" presId="urn:microsoft.com/office/officeart/2005/8/layout/process5"/>
    <dgm:cxn modelId="{8071FE5E-EF1D-46B7-A3D8-5FCE11B2ACC1}" type="presParOf" srcId="{A1908DE4-C114-44E2-B465-536786242361}" destId="{2D24CB14-3942-481E-8397-5D9469A973BD}" srcOrd="0" destOrd="0" presId="urn:microsoft.com/office/officeart/2005/8/layout/process5"/>
    <dgm:cxn modelId="{CAC1601D-C480-43B9-A5EA-FD5B6E3C8479}" type="presParOf" srcId="{A8C5DF67-B223-4B20-9BD0-E6C4EA099254}" destId="{BFC6155D-0BEB-4156-AF4B-4CC99F56270D}" srcOrd="2" destOrd="0" presId="urn:microsoft.com/office/officeart/2005/8/layout/process5"/>
    <dgm:cxn modelId="{DCCBEA99-D296-419B-9BB0-F32A7FF61DE6}" type="presParOf" srcId="{A8C5DF67-B223-4B20-9BD0-E6C4EA099254}" destId="{EC70EE80-D55A-47C8-878C-F438589644BA}" srcOrd="3" destOrd="0" presId="urn:microsoft.com/office/officeart/2005/8/layout/process5"/>
    <dgm:cxn modelId="{733F47BA-09A2-48BA-A3FC-431B7F12C8B2}" type="presParOf" srcId="{EC70EE80-D55A-47C8-878C-F438589644BA}" destId="{AC9BC190-A077-4572-9253-237E68C9A19D}" srcOrd="0" destOrd="0" presId="urn:microsoft.com/office/officeart/2005/8/layout/process5"/>
    <dgm:cxn modelId="{C2C82023-6328-426D-85BE-7C6609B43D10}" type="presParOf" srcId="{A8C5DF67-B223-4B20-9BD0-E6C4EA099254}" destId="{4D3386E9-DF1E-45DA-BB36-6F7377ABF0D4}" srcOrd="4" destOrd="0" presId="urn:microsoft.com/office/officeart/2005/8/layout/process5"/>
    <dgm:cxn modelId="{9F68807C-508F-4A73-8A9E-B0E07949113E}" type="presParOf" srcId="{A8C5DF67-B223-4B20-9BD0-E6C4EA099254}" destId="{090F5569-54E6-4DEC-8BAC-243143898426}" srcOrd="5" destOrd="0" presId="urn:microsoft.com/office/officeart/2005/8/layout/process5"/>
    <dgm:cxn modelId="{E08C4D82-522C-423B-8078-68475B98CE2C}" type="presParOf" srcId="{090F5569-54E6-4DEC-8BAC-243143898426}" destId="{6D47A43E-97AB-486E-BD05-DF93EA77A3E5}" srcOrd="0" destOrd="0" presId="urn:microsoft.com/office/officeart/2005/8/layout/process5"/>
    <dgm:cxn modelId="{E60DC60A-01B6-43A6-9FF5-B1EAE7B8BA77}" type="presParOf" srcId="{A8C5DF67-B223-4B20-9BD0-E6C4EA099254}" destId="{5510D1C8-8DC3-4457-966E-F97F81A36E78}" srcOrd="6" destOrd="0" presId="urn:microsoft.com/office/officeart/2005/8/layout/process5"/>
    <dgm:cxn modelId="{FEC849AD-0A34-4F58-91D5-D2AB71206FC7}" type="presParOf" srcId="{A8C5DF67-B223-4B20-9BD0-E6C4EA099254}" destId="{762C0BE9-B504-45A3-B9E5-BA1E84F3DEC1}" srcOrd="7" destOrd="0" presId="urn:microsoft.com/office/officeart/2005/8/layout/process5"/>
    <dgm:cxn modelId="{CF4ABF2B-6215-4964-B039-54790CA9D6DA}" type="presParOf" srcId="{762C0BE9-B504-45A3-B9E5-BA1E84F3DEC1}" destId="{37FFB1F5-2F91-4120-B472-4C05D8958E3A}" srcOrd="0" destOrd="0" presId="urn:microsoft.com/office/officeart/2005/8/layout/process5"/>
    <dgm:cxn modelId="{7E130038-8993-4323-9319-0A0447EB598D}" type="presParOf" srcId="{A8C5DF67-B223-4B20-9BD0-E6C4EA099254}" destId="{FAED52A3-405C-49FB-A24B-0813082D5AC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319E-4163-46E3-B05B-9DA74FCFFB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C100-348B-4C71-9A28-C5150068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C100-348B-4C71-9A28-C515006821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C100-348B-4C71-9A28-C515006821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63" y="6356351"/>
            <a:ext cx="8589462" cy="365125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defRPr sz="1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Numerical &amp; Statistical methods (2140706)                      </a:t>
            </a:r>
            <a:r>
              <a:rPr lang="en-US" dirty="0" err="1" smtClean="0"/>
              <a:t>Darshan</a:t>
            </a:r>
            <a:r>
              <a:rPr lang="en-US" dirty="0" smtClean="0"/>
              <a:t> Institute Of Engineering &amp; Technology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8361" y="300051"/>
            <a:ext cx="8589463" cy="375774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 algn="l"/>
            <a:r>
              <a:rPr lang="en-US" dirty="0" smtClean="0"/>
              <a:t>Unit-4</a:t>
            </a:r>
            <a:br>
              <a:rPr lang="en-US" dirty="0" smtClean="0"/>
            </a:br>
            <a:r>
              <a:rPr lang="en-US" dirty="0" smtClean="0"/>
              <a:t>Curve Fitting</a:t>
            </a:r>
            <a:br>
              <a:rPr lang="en-US" dirty="0" smtClean="0"/>
            </a:br>
            <a:r>
              <a:rPr lang="en-US" sz="2800" b="1" i="1" dirty="0" smtClean="0"/>
              <a:t>2140706 – Numerical &amp; Statistical Methods</a:t>
            </a:r>
            <a:endParaRPr lang="en-US" b="1" i="1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600046" y="4473446"/>
            <a:ext cx="5826092" cy="1467259"/>
            <a:chOff x="1798390" y="4281814"/>
            <a:chExt cx="5826092" cy="146725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819" y="4281814"/>
              <a:ext cx="3712592" cy="98163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1798390" y="5225853"/>
              <a:ext cx="58260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vue BT" panose="04030805020D02020802" pitchFamily="82" charset="0"/>
                  <a:ea typeface="Open Sans" panose="020B0606030504020204" pitchFamily="34" charset="0"/>
                  <a:cs typeface="Open Sans" panose="020B0606030504020204" pitchFamily="34" charset="0"/>
                </a:rPr>
                <a:t>Humanities &amp; Science Department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evue BT" panose="04030805020D02020802" pitchFamily="8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648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100082"/>
            <a:ext cx="8905461" cy="86732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152939"/>
            <a:ext cx="8905461" cy="5024024"/>
          </a:xfrm>
        </p:spPr>
        <p:txBody>
          <a:bodyPr/>
          <a:lstStyle>
            <a:lvl1pPr marL="292100" indent="-292100" algn="just">
              <a:lnSpc>
                <a:spcPct val="10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85530"/>
            <a:ext cx="8905461" cy="5991433"/>
          </a:xfrm>
        </p:spPr>
        <p:txBody>
          <a:bodyPr/>
          <a:lstStyle>
            <a:lvl1pPr marL="292100" indent="-292100" algn="just">
              <a:lnSpc>
                <a:spcPct val="10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algn="just">
              <a:defRPr/>
            </a:lvl3pPr>
            <a:lvl4pPr algn="just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7" y="172278"/>
            <a:ext cx="4408833" cy="6004685"/>
          </a:xfrm>
        </p:spPr>
        <p:txBody>
          <a:bodyPr>
            <a:normAutofit/>
          </a:bodyPr>
          <a:lstStyle>
            <a:lvl1pPr marL="344488" indent="-344488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marL="8572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3pPr>
            <a:lvl4pPr marL="12001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4pPr>
            <a:lvl5pPr marL="15430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72278"/>
            <a:ext cx="4382327" cy="6004685"/>
          </a:xfrm>
        </p:spPr>
        <p:txBody>
          <a:bodyPr>
            <a:normAutofit/>
          </a:bodyPr>
          <a:lstStyle>
            <a:lvl1pPr marL="396875" indent="-396875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741363" indent="-398463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9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8362" y="595886"/>
            <a:ext cx="8666332" cy="375774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700" dirty="0" smtClean="0">
                <a:solidFill>
                  <a:schemeClr val="bg1"/>
                </a:solidFill>
              </a:rPr>
              <a:t>Unit-1</a:t>
            </a:r>
            <a:br>
              <a:rPr lang="en-US" sz="6700" dirty="0" smtClean="0">
                <a:solidFill>
                  <a:schemeClr val="bg1"/>
                </a:solidFill>
              </a:rPr>
            </a:br>
            <a:r>
              <a:rPr lang="en-US" sz="6700" dirty="0" smtClean="0">
                <a:solidFill>
                  <a:schemeClr val="bg1"/>
                </a:solidFill>
              </a:rPr>
              <a:t>Computer Arithmetic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b="1" i="1" dirty="0" smtClean="0">
                <a:solidFill>
                  <a:schemeClr val="bg1"/>
                </a:solidFill>
              </a:rPr>
              <a:t>2140706 </a:t>
            </a:r>
            <a:r>
              <a:rPr lang="en-US" sz="2800" b="1" i="1" dirty="0">
                <a:solidFill>
                  <a:schemeClr val="bg1"/>
                </a:solidFill>
              </a:rPr>
              <a:t>– Numerical &amp; Statistical Methods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Truncation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tabLst>
                    <a:tab pos="287338" algn="l"/>
                  </a:tabLst>
                </a:pPr>
                <a:r>
                  <a:rPr lang="en-US" dirty="0" smtClean="0"/>
                  <a:t>Truncation </a:t>
                </a:r>
                <a:r>
                  <a:rPr lang="en-US" dirty="0"/>
                  <a:t>errors are caused by using approximate results or on </a:t>
                </a:r>
                <a:r>
                  <a:rPr lang="en-US" dirty="0" smtClean="0"/>
                  <a:t> replacing </a:t>
                </a:r>
                <a:r>
                  <a:rPr lang="en-US" dirty="0"/>
                  <a:t>an infinite process by a finite one.</a:t>
                </a:r>
              </a:p>
              <a:p>
                <a:pPr>
                  <a:lnSpc>
                    <a:spcPct val="150000"/>
                  </a:lnSpc>
                  <a:tabLst>
                    <a:tab pos="53975" algn="l"/>
                  </a:tabLst>
                </a:pPr>
                <a:r>
                  <a:rPr lang="en-US" dirty="0" smtClean="0"/>
                  <a:t>If </a:t>
                </a:r>
                <a:r>
                  <a:rPr lang="en-US" dirty="0"/>
                  <a:t>we are using a decimal computer having a fixed word length of 4 digits, rounding off of 13.658 gives 13.66 whereas truncation gives 13.65</a:t>
                </a:r>
              </a:p>
              <a:p>
                <a:pPr>
                  <a:lnSpc>
                    <a:spcPct val="150000"/>
                  </a:lnSpc>
                  <a:tabLst>
                    <a:tab pos="53975" algn="l"/>
                  </a:tabLst>
                </a:pPr>
                <a:r>
                  <a:rPr lang="en-US" dirty="0" smtClean="0"/>
                  <a:t>i.e.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+⋯=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(say) is replaced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say), then the truncation error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Significant </a:t>
            </a:r>
            <a:r>
              <a:rPr lang="en-US" b="1" dirty="0" smtClean="0"/>
              <a:t>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 digits used to express a number are called significant numbers.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All nonzero digits are considered as significant, e.g., 9345, 123.9 have four significant figures.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All zeros between two nonzero digits are significant, e.g., 10011, 120.03 have 5 significant figures.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Leading zeros are not significant, e.g., 0.0012, 0.13 have two significant figures.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Accuracy and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>
              <a:buNone/>
            </a:pPr>
            <a:r>
              <a:rPr lang="en-US" dirty="0" smtClean="0"/>
              <a:t>(June-2016)</a:t>
            </a:r>
          </a:p>
          <a:p>
            <a:pPr marL="0" lvl="0" indent="0" algn="r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concept of accuracy and precision are closely related to significant digits. They are related as follows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/>
              <a:t>Accuracy refers to how closely a computed or measured value agree with true value.</a:t>
            </a:r>
          </a:p>
          <a:p>
            <a:pPr lvl="0"/>
            <a:r>
              <a:rPr lang="en-US" dirty="0"/>
              <a:t>Precision refers to how closely individually computed or measured value agree with each other. 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and statistical method  (2140706)     </a:t>
            </a:r>
            <a:r>
              <a:rPr lang="en-US" dirty="0" err="1" smtClean="0"/>
              <a:t>Darshan</a:t>
            </a:r>
            <a:r>
              <a:rPr lang="en-US" dirty="0" smtClean="0"/>
              <a:t>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66164"/>
            <a:ext cx="8905461" cy="10494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Accuracy and Precision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017" y="6318012"/>
            <a:ext cx="8905461" cy="441802"/>
          </a:xfrm>
        </p:spPr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2368" y="6318012"/>
            <a:ext cx="423996" cy="4519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fld id="{F5C9723F-93B8-42B5-83CE-B3F9BE5AFAD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Canvas 53"/>
          <p:cNvGrpSpPr/>
          <p:nvPr/>
        </p:nvGrpSpPr>
        <p:grpSpPr>
          <a:xfrm>
            <a:off x="4959784" y="1936436"/>
            <a:ext cx="1698822" cy="2857909"/>
            <a:chOff x="0" y="0"/>
            <a:chExt cx="1276350" cy="195199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76350" cy="195199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sp>
        <p:sp>
          <p:nvSpPr>
            <p:cNvPr id="8" name="Oval 7"/>
            <p:cNvSpPr/>
            <p:nvPr/>
          </p:nvSpPr>
          <p:spPr>
            <a:xfrm>
              <a:off x="52307" y="265998"/>
              <a:ext cx="1167904" cy="10617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4776" y="504825"/>
              <a:ext cx="677250" cy="5991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7175" y="628650"/>
              <a:ext cx="391500" cy="34065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1475" y="723900"/>
              <a:ext cx="181950" cy="150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608625" y="723900"/>
              <a:ext cx="12480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531790" y="78105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617516" y="78105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588600" y="8382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531790" y="7239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Text Box 90"/>
            <p:cNvSpPr txBox="1"/>
            <p:nvPr/>
          </p:nvSpPr>
          <p:spPr>
            <a:xfrm>
              <a:off x="0" y="1366014"/>
              <a:ext cx="1276350" cy="58597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High accuracy High precision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" name="Canvas 58"/>
          <p:cNvGrpSpPr/>
          <p:nvPr/>
        </p:nvGrpSpPr>
        <p:grpSpPr>
          <a:xfrm>
            <a:off x="2569080" y="1920043"/>
            <a:ext cx="1698822" cy="2830017"/>
            <a:chOff x="0" y="0"/>
            <a:chExt cx="1276350" cy="193294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76350" cy="19329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sp>
        <p:sp>
          <p:nvSpPr>
            <p:cNvPr id="20" name="Oval 19"/>
            <p:cNvSpPr/>
            <p:nvPr/>
          </p:nvSpPr>
          <p:spPr>
            <a:xfrm>
              <a:off x="95250" y="295275"/>
              <a:ext cx="1057275" cy="10287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4776" y="504825"/>
              <a:ext cx="677250" cy="5991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7175" y="628650"/>
              <a:ext cx="391500" cy="34065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51475" y="723900"/>
              <a:ext cx="181950" cy="150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704215" y="447675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608965" y="504825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828675" y="5229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704215" y="5229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770551" y="5991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Text Box 90"/>
            <p:cNvSpPr txBox="1"/>
            <p:nvPr/>
          </p:nvSpPr>
          <p:spPr>
            <a:xfrm>
              <a:off x="0" y="1408402"/>
              <a:ext cx="1276350" cy="5147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Low accuracy High precision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0" name="Canvas 63"/>
          <p:cNvGrpSpPr/>
          <p:nvPr/>
        </p:nvGrpSpPr>
        <p:grpSpPr>
          <a:xfrm>
            <a:off x="7350487" y="1933647"/>
            <a:ext cx="1698822" cy="2845391"/>
            <a:chOff x="0" y="0"/>
            <a:chExt cx="1276350" cy="194344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76350" cy="191389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sp>
        <p:sp>
          <p:nvSpPr>
            <p:cNvPr id="32" name="Oval 31"/>
            <p:cNvSpPr/>
            <p:nvPr/>
          </p:nvSpPr>
          <p:spPr>
            <a:xfrm>
              <a:off x="95250" y="295275"/>
              <a:ext cx="1057275" cy="10287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4776" y="504825"/>
              <a:ext cx="677250" cy="5991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7175" y="628650"/>
              <a:ext cx="391500" cy="34065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1475" y="723900"/>
              <a:ext cx="181950" cy="150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662720" y="861176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447720" y="731709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12740" y="638136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651985" y="647895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576361" y="7515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Text Box 90"/>
            <p:cNvSpPr txBox="1"/>
            <p:nvPr/>
          </p:nvSpPr>
          <p:spPr>
            <a:xfrm>
              <a:off x="0" y="1389351"/>
              <a:ext cx="1276349" cy="55408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High accuracy Low </a:t>
              </a:r>
              <a:r>
                <a:rPr lang="en-US" sz="2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precision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2" name="Canvas 38"/>
          <p:cNvGrpSpPr/>
          <p:nvPr/>
        </p:nvGrpSpPr>
        <p:grpSpPr>
          <a:xfrm>
            <a:off x="178376" y="1918710"/>
            <a:ext cx="1698822" cy="2817002"/>
            <a:chOff x="0" y="0"/>
            <a:chExt cx="1276350" cy="192405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76350" cy="192405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sp>
        <p:sp>
          <p:nvSpPr>
            <p:cNvPr id="44" name="Oval 43"/>
            <p:cNvSpPr/>
            <p:nvPr/>
          </p:nvSpPr>
          <p:spPr>
            <a:xfrm>
              <a:off x="71165" y="242273"/>
              <a:ext cx="1099204" cy="99927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4807" y="417833"/>
              <a:ext cx="755702" cy="6870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08227" y="590807"/>
              <a:ext cx="412201" cy="3747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12010" y="695408"/>
              <a:ext cx="181950" cy="150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284776" y="989625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332400" y="3324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330790" y="608625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Multiply 50"/>
            <p:cNvSpPr/>
            <p:nvPr/>
          </p:nvSpPr>
          <p:spPr>
            <a:xfrm>
              <a:off x="684190" y="551475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789600" y="789600"/>
              <a:ext cx="124460" cy="5715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Text Box 90"/>
            <p:cNvSpPr txBox="1"/>
            <p:nvPr/>
          </p:nvSpPr>
          <p:spPr>
            <a:xfrm>
              <a:off x="0" y="1398282"/>
              <a:ext cx="1246800" cy="51229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Low accuracy Low precision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7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error and relative error in the following cases: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=3.141592,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=3.14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=3.141592,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=3.14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 </a:t>
                </a:r>
                <a:r>
                  <a:rPr lang="en-US" dirty="0" smtClean="0"/>
                  <a:t>Absolute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3.141592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3.14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=0.001592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71968" y="3643315"/>
            <a:ext cx="0" cy="1971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48611" y="3405405"/>
                <a:ext cx="4071937" cy="2202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anose="02040503050406030204" pitchFamily="18" charset="0"/>
                  </a:rPr>
                  <a:t>Relative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3.141592−3.14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3.141592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=0.0005067</m:t>
                      </m:r>
                    </m:oMath>
                  </m:oMathPara>
                </a14:m>
                <a:endParaRPr lang="en-US" sz="2400" b="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=5.067∗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11" y="3405405"/>
                <a:ext cx="4071937" cy="2202783"/>
              </a:xfrm>
              <a:prstGeom prst="rect">
                <a:avLst/>
              </a:prstGeom>
              <a:blipFill rotWithShape="0">
                <a:blip r:embed="rId3"/>
                <a:stretch>
                  <a:fillRect l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1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Find the relative error is the computation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=12.05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=8.02</m:t>
                    </m:r>
                  </m:oMath>
                </a14:m>
                <a:r>
                  <a:rPr lang="en-US" dirty="0"/>
                  <a:t> having absolute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=0.005,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=0.001.</m:t>
                    </m:r>
                  </m:oMath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=12.05, 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=8.02,   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r>
                  <a:rPr lang="en-US" dirty="0"/>
                  <a:t>R</a:t>
                </a:r>
                <a:r>
                  <a:rPr lang="en-US" b="0" i="0" dirty="0" smtClean="0"/>
                  <a:t>elative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𝑎𝑏𝑠𝑜𝑙𝑢𝑡𝑒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b="0" i="0" dirty="0" smtClean="0"/>
                  <a:t>                            </a:t>
                </a:r>
                <a:r>
                  <a:rPr lang="en-US" b="0" i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i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12.05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dirty="0" smtClean="0"/>
                  <a:t>Relative error in y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𝑎𝑏𝑠𝑜𝑙𝑢𝑡𝑒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8.02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dirty="0" smtClean="0"/>
                  <a:t>Relative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=4.15∗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−1.25∗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=2.903∗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Find (</a:t>
                </a:r>
                <a:r>
                  <a:rPr lang="en-US" b="1" dirty="0" err="1" smtClean="0"/>
                  <a:t>i</a:t>
                </a:r>
                <a:r>
                  <a:rPr lang="en-US" b="1" dirty="0" smtClean="0"/>
                  <a:t>) Absolute error  (ii)Relative error (iii)percentage error,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/>
                  <a:t> is approximated to four significant digits</a:t>
                </a:r>
                <a:r>
                  <a:rPr lang="en-US" b="1" dirty="0" smtClean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=0.6666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Absolute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−0.6666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=6.6666∗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6017" y="185530"/>
                <a:ext cx="8905461" cy="468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Relative error: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−0.6666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Percentage error: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185530"/>
                <a:ext cx="8905461" cy="4682757"/>
              </a:xfrm>
              <a:prstGeom prst="rect">
                <a:avLst/>
              </a:prstGeom>
              <a:blipFill rotWithShape="0">
                <a:blip r:embed="rId2"/>
                <a:stretch>
                  <a:fillRect l="-1027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 solution of a problem is given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It is known that the absolute error in the solution is less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Find the interval within which the exact value must lie</a:t>
                </a:r>
                <a:r>
                  <a:rPr lang="en-US" b="1" dirty="0" smtClean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=3.436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&lt;0.01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−3.436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&lt;0.01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−0.01&lt;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−3.436&lt;0.01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−0.01+3.436&lt;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&lt;0.01+3.436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3.426&lt;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3.446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An error is defined as the </a:t>
                </a:r>
                <a:r>
                  <a:rPr lang="en-US" b="1" dirty="0"/>
                  <a:t>difference</a:t>
                </a:r>
                <a:r>
                  <a:rPr lang="en-US" dirty="0"/>
                  <a:t> between the </a:t>
                </a:r>
                <a:r>
                  <a:rPr lang="en-US" b="1" dirty="0"/>
                  <a:t>actual value </a:t>
                </a:r>
                <a:r>
                  <a:rPr lang="en-US" dirty="0"/>
                  <a:t>and the </a:t>
                </a:r>
                <a:r>
                  <a:rPr lang="en-US" b="1" dirty="0"/>
                  <a:t>approximate value </a:t>
                </a:r>
                <a:r>
                  <a:rPr lang="en-US" dirty="0"/>
                  <a:t>obtained from the experimental </a:t>
                </a:r>
                <a:r>
                  <a:rPr lang="en-US" dirty="0" smtClean="0"/>
                  <a:t>observation </a:t>
                </a:r>
                <a:r>
                  <a:rPr lang="en-US" dirty="0"/>
                  <a:t>or from numerical computation.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Error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1" dirty="0"/>
                  <a:t>ctual value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Approximate value 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10922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/>
                  <a:t>      Or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109220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109220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89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and statistical method  (2140706)     </a:t>
            </a:r>
            <a:r>
              <a:rPr lang="en-US" dirty="0" err="1" smtClean="0"/>
              <a:t>Darshan</a:t>
            </a:r>
            <a:r>
              <a:rPr lang="en-US" smtClean="0"/>
              <a:t>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Given the solution of a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b="1" dirty="0"/>
                  <a:t> with relative error in the solution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. Find, to four decimal digits, the range of values within which the exact value of the solution must lie</a:t>
                </a:r>
                <a:r>
                  <a:rPr lang="en-US" b="1" dirty="0" smtClean="0"/>
                  <a:t>.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35.25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−35.25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−35.25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&lt;0.0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1699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−0.02&lt;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−35.25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∴−0.02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−35.25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∴35.25&lt;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∴35.25&lt;1.02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35.25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34.5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88&lt;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Solution is,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34.5588&lt;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&lt;35.9694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072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−35.25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&lt;0.02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−35.25&lt;0.02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&lt;35.25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&lt;35.25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35.25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0.98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&lt;35.9694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18857" y="522514"/>
            <a:ext cx="0" cy="37737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Mathematical Modelling is the method of translating the problems from real life systems into conformable and manageable mathematical expressions whose analytical consideration determines an insight and orientation for solving a problem and provides us with a technique for better development of the system.</a:t>
            </a:r>
          </a:p>
          <a:p>
            <a:pPr lvl="0"/>
            <a:r>
              <a:rPr lang="en-US" dirty="0"/>
              <a:t>Mathematical models are used in various fields including natural sciences, engineering and social sciences.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3600" b="1" u="sng" dirty="0"/>
              <a:t>Steps of problem solving: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b="1" dirty="0" smtClean="0"/>
              <a:t>1. Data Analysis: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In this phase problem is analyzed and required data is collected for modelling.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b="1" dirty="0" smtClean="0"/>
              <a:t>2. Designing </a:t>
            </a:r>
            <a:r>
              <a:rPr lang="en-US" b="1" dirty="0"/>
              <a:t>of Mathematical model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this phase, the structure of the solution like objective of the model, bounds of the system, performance measures, etc. is defined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b="1" dirty="0"/>
              <a:t>3. Computer simulation and post processing or graphic result: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By inputting required data, we get the result in form of data or graph using mathematical model by computer simulation software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b="1" dirty="0" smtClean="0"/>
              <a:t>4.  Validation/Verification</a:t>
            </a:r>
            <a:r>
              <a:rPr lang="en-US" b="1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During validation phase, Mathematical model’s result is verified.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b="1" dirty="0" smtClean="0"/>
              <a:t>5. Implementation</a:t>
            </a:r>
            <a:r>
              <a:rPr lang="en-US" b="1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 can implement model of problem in real world.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334759"/>
              </p:ext>
            </p:extLst>
          </p:nvPr>
        </p:nvGraphicFramePr>
        <p:xfrm>
          <a:off x="105602" y="174171"/>
          <a:ext cx="8905875" cy="507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6017" y="5235801"/>
            <a:ext cx="890546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whole view of whole process leading from a problem to its solution by scientific computation.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Important </a:t>
            </a:r>
            <a:r>
              <a:rPr lang="en-US" b="1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any number expressed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….×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,…. </m:t>
                    </m:r>
                  </m:oMath>
                </a14:m>
                <a:r>
                  <a:rPr lang="en-US" dirty="0"/>
                  <a:t>are decimal digits.</a:t>
                </a:r>
              </a:p>
              <a:p>
                <a:pPr marL="0" indent="0">
                  <a:buNone/>
                </a:pPr>
                <a:endParaRPr lang="en-US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Result </a:t>
                </a:r>
                <a:r>
                  <a:rPr lang="en-US" b="1" u="sng" dirty="0"/>
                  <a:t>1 :  Absolute Error because of Truncation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err="1"/>
                  <a:t>_ais</a:t>
                </a:r>
                <a:r>
                  <a:rPr lang="en-US" dirty="0"/>
                  <a:t> the approximate value of x after truncation to k digits 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Result </a:t>
                </a:r>
                <a:r>
                  <a:rPr lang="en-US" b="1" u="sng" dirty="0"/>
                  <a:t>2 :  Relative Error because of Truncation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the approximate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after truncation to k digits,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Result 3 :   Absolute Error because of Rounding-Off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the approximate value of x after rounding-off to k digits,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&lt;0.5∙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Result 4 :  Relative Error Because Of Rounding – Off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the approximate value of x after rounding – off to k digits,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&lt;0.5∙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423864"/>
              </p:ext>
            </p:extLst>
          </p:nvPr>
        </p:nvGraphicFramePr>
        <p:xfrm>
          <a:off x="106363" y="1152525"/>
          <a:ext cx="8905875" cy="502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1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Absolute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true value of a quantity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its approximate value, then </a:t>
                </a:r>
                <a:r>
                  <a:rPr lang="en-US" dirty="0" smtClean="0"/>
                  <a:t>Absolute error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𝐸𝑥𝑎𝑐𝑡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𝐴𝑝𝑝𝑟𝑜𝑥𝑖𝑚𝑎𝑡𝑒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Relative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relative error is defined by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𝐸𝑥𝑎𝑐𝑡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𝐴𝑝𝑝𝑟𝑜𝑥𝑖𝑚𝑎𝑡𝑒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𝐸𝑥𝑎𝑐𝑡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Percentage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percentage error is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𝐸𝑥𝑎𝑐𝑡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𝐴𝑝𝑝𝑟𝑜𝑥𝑖𝑚𝑎𝑡𝑒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𝐸𝑥𝑎𝑐𝑡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68083" y="4336791"/>
                <a:ext cx="2484976" cy="92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83" y="4336791"/>
                <a:ext cx="2484976" cy="9291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4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Sources of </a:t>
            </a:r>
            <a:r>
              <a:rPr lang="en-US" b="1" dirty="0"/>
              <a:t>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956583"/>
              </p:ext>
            </p:extLst>
          </p:nvPr>
        </p:nvGraphicFramePr>
        <p:xfrm>
          <a:off x="106363" y="1152525"/>
          <a:ext cx="8905875" cy="502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Inherent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errors which are </a:t>
            </a:r>
            <a:r>
              <a:rPr lang="en-US" b="1" dirty="0" smtClean="0"/>
              <a:t>already Present in the statement </a:t>
            </a:r>
            <a:r>
              <a:rPr lang="en-US" dirty="0" smtClean="0"/>
              <a:t>of problem before its solution is obtained.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Such are either due to the given data being approximated or due to limitation of mathematical measurements.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Rounding-off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Rounding errors arise from the process of rounding off the numbers during the computation.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There are </a:t>
                </a:r>
                <a:r>
                  <a:rPr lang="en-US" dirty="0"/>
                  <a:t>numbers with large number of </a:t>
                </a:r>
                <a:r>
                  <a:rPr lang="en-US" dirty="0" smtClean="0"/>
                  <a:t>digits.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=3.142857143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process </a:t>
                </a:r>
                <a:r>
                  <a:rPr lang="en-US" dirty="0"/>
                  <a:t>of dropping unwanted digits is called rounding </a:t>
                </a:r>
                <a:r>
                  <a:rPr lang="en-US" dirty="0" smtClean="0"/>
                  <a:t>off.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1084</Words>
  <Application>Microsoft Office PowerPoint</Application>
  <PresentationFormat>On-screen Show (4:3)</PresentationFormat>
  <Paragraphs>240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Cambria Math</vt:lpstr>
      <vt:lpstr>Open Sans</vt:lpstr>
      <vt:lpstr>Revue BT</vt:lpstr>
      <vt:lpstr>Times New Roman</vt:lpstr>
      <vt:lpstr>Wingdings</vt:lpstr>
      <vt:lpstr>Office Theme</vt:lpstr>
      <vt:lpstr>Unit-1 Computer Arithmetic 2140706 – Numerical &amp; Statistical Methods</vt:lpstr>
      <vt:lpstr>Errors</vt:lpstr>
      <vt:lpstr>Types of Errors</vt:lpstr>
      <vt:lpstr>Absolute error</vt:lpstr>
      <vt:lpstr>Relative error</vt:lpstr>
      <vt:lpstr>Percentage error</vt:lpstr>
      <vt:lpstr>Sources of Errors</vt:lpstr>
      <vt:lpstr>Inherent error</vt:lpstr>
      <vt:lpstr>Rounding-off error</vt:lpstr>
      <vt:lpstr>Truncation error</vt:lpstr>
      <vt:lpstr>Significant Figures</vt:lpstr>
      <vt:lpstr>Accuracy and Precision</vt:lpstr>
      <vt:lpstr>Accuracy and Precision</vt:lpstr>
      <vt:lpstr>Example-3</vt:lpstr>
      <vt:lpstr>Example-4</vt:lpstr>
      <vt:lpstr>PowerPoint Presentation</vt:lpstr>
      <vt:lpstr>Example-5</vt:lpstr>
      <vt:lpstr>PowerPoint Presentation</vt:lpstr>
      <vt:lpstr>Example-9</vt:lpstr>
      <vt:lpstr>Example-12</vt:lpstr>
      <vt:lpstr>PowerPoint Presentation</vt:lpstr>
      <vt:lpstr>Mathematical Modelling </vt:lpstr>
      <vt:lpstr>PowerPoint Presentation</vt:lpstr>
      <vt:lpstr>PowerPoint Presentation</vt:lpstr>
      <vt:lpstr>PowerPoint Presentation</vt:lpstr>
      <vt:lpstr>Important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Baldev Chavda</dc:creator>
  <cp:lastModifiedBy>ADMIN</cp:lastModifiedBy>
  <cp:revision>266</cp:revision>
  <dcterms:created xsi:type="dcterms:W3CDTF">2017-02-09T15:39:12Z</dcterms:created>
  <dcterms:modified xsi:type="dcterms:W3CDTF">2017-05-02T12:30:36Z</dcterms:modified>
</cp:coreProperties>
</file>