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91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40" r:id="rId19"/>
    <p:sldId id="339" r:id="rId20"/>
    <p:sldId id="338" r:id="rId21"/>
    <p:sldId id="341" r:id="rId22"/>
    <p:sldId id="342" r:id="rId23"/>
    <p:sldId id="343" r:id="rId24"/>
    <p:sldId id="344" r:id="rId25"/>
    <p:sldId id="345" r:id="rId26"/>
    <p:sldId id="34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PSTnIzB5tg/rCThX8XnRLA==" hashData="1ikMROx6DxcWT96492/Si9B+YUxjQcnuCKAT/KENeAyIHu3Dh6Ia0pi6zcq4y/2LWyYFM3uV5fxLNC/bYY4IJ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95E"/>
    <a:srgbClr val="FF6702"/>
    <a:srgbClr val="E40524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2" autoAdjust="0"/>
    <p:restoredTop sz="94660"/>
  </p:normalViewPr>
  <p:slideViewPr>
    <p:cSldViewPr>
      <p:cViewPr varScale="1">
        <p:scale>
          <a:sx n="70" d="100"/>
          <a:sy n="70" d="100"/>
        </p:scale>
        <p:origin x="12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30-10-2017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440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Unit-15 Interaction Modeling		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1828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4114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Arjun</a:t>
            </a:r>
            <a:r>
              <a:rPr lang="en-US" sz="4000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V. </a:t>
            </a:r>
            <a:r>
              <a:rPr lang="en-US" sz="4000" dirty="0" err="1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Bala</a:t>
            </a:r>
            <a:endParaRPr lang="en-US" sz="4000" dirty="0" smtClean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9624822202</a:t>
            </a:r>
            <a:endParaRPr lang="en-US" sz="2800" dirty="0" smtClean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arjun.bala@darshan.ac.in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	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52400"/>
            <a:ext cx="6553200" cy="4495800"/>
          </a:xfrm>
        </p:spPr>
        <p:txBody>
          <a:bodyPr anchor="b">
            <a:noAutofit/>
          </a:bodyPr>
          <a:lstStyle/>
          <a:p>
            <a: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</a:t>
            </a:r>
            <a:r>
              <a:rPr lang="en-US" sz="7200" b="1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– 15</a:t>
            </a:r>
            <a: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Interaction Modeling</a:t>
            </a:r>
            <a:endParaRPr lang="en-US" sz="7200" b="1" dirty="0"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953000" y="4724400"/>
            <a:ext cx="38862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z="4000" dirty="0" smtClean="0">
                <a:solidFill>
                  <a:schemeClr val="bg1"/>
                </a:solidFill>
              </a:rPr>
              <a:t>OOP JAVA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lvl="0"/>
            <a:r>
              <a:rPr lang="en-US" sz="3200" dirty="0" smtClean="0">
                <a:solidFill>
                  <a:schemeClr val="bg1"/>
                </a:solidFill>
              </a:rPr>
              <a:t>2150704</a:t>
            </a:r>
          </a:p>
          <a:p>
            <a:pPr lvl="0"/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Semester 5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2" descr="http://blog.newrelic.com/wp-content/uploads/java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3050" y="-152400"/>
            <a:ext cx="4933950" cy="4933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Sequence diagrams model the dynamic aspects of a software system.</a:t>
            </a:r>
          </a:p>
          <a:p>
            <a:r>
              <a:rPr lang="en-US" sz="2200" dirty="0" smtClean="0"/>
              <a:t>The emphasis is on the “sequence” of messages rather than relationship between objects.</a:t>
            </a:r>
          </a:p>
          <a:p>
            <a:r>
              <a:rPr lang="en-US" sz="2200" dirty="0" smtClean="0"/>
              <a:t>A sequence diagram maps the flow of logic or flow of control within a usage scenario into a visual diagram enabling the software architect to both document and validate the logic during the analysis and design stages.</a:t>
            </a:r>
          </a:p>
          <a:p>
            <a:r>
              <a:rPr lang="en-US" sz="2200" dirty="0" smtClean="0"/>
              <a:t>Sequence diagrams provide more detail and show the message exchanged among a set of objects over time.</a:t>
            </a:r>
          </a:p>
          <a:p>
            <a:r>
              <a:rPr lang="en-US" sz="2200" dirty="0" smtClean="0"/>
              <a:t>Sequence diagrams are good for showing the behavior sequences seen by users of a diagram shows only the sequence of messages not their exact timing.</a:t>
            </a:r>
          </a:p>
          <a:p>
            <a:r>
              <a:rPr lang="en-US" sz="2200" dirty="0" smtClean="0"/>
              <a:t>Sequence diagrams can show concurrent signals.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models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Purpose </a:t>
            </a:r>
            <a:endParaRPr lang="en-US" dirty="0" smtClean="0"/>
          </a:p>
          <a:p>
            <a:pPr lvl="1"/>
            <a:r>
              <a:rPr lang="en-US" sz="2200" dirty="0" smtClean="0"/>
              <a:t>The main purpose of this diagram is to represent how different business objects interact.</a:t>
            </a:r>
          </a:p>
          <a:p>
            <a:pPr lvl="1"/>
            <a:r>
              <a:rPr lang="en-US" sz="2200" dirty="0" smtClean="0"/>
              <a:t>A sequence diagram shows object interactions arranged in time sequence.</a:t>
            </a:r>
          </a:p>
          <a:p>
            <a:pPr lvl="1"/>
            <a:r>
              <a:rPr lang="en-US" sz="2200" dirty="0" smtClean="0"/>
              <a:t>It depicts the objects and classes involved in the scenario and the sequence of messages exchanged between the objects needed to carry out the functionality of the scenario.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Notations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715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Object</a:t>
            </a:r>
          </a:p>
          <a:p>
            <a:pPr lvl="1"/>
            <a:r>
              <a:rPr lang="en-US" dirty="0"/>
              <a:t>It represents the existence of an object of a particular </a:t>
            </a:r>
            <a:r>
              <a:rPr lang="en-US" dirty="0" smtClean="0"/>
              <a:t>time</a:t>
            </a:r>
          </a:p>
          <a:p>
            <a:pPr lvl="1"/>
            <a:endParaRPr lang="en-US" dirty="0"/>
          </a:p>
          <a:p>
            <a:r>
              <a:rPr lang="en-US" dirty="0" smtClean="0"/>
              <a:t>Life line</a:t>
            </a:r>
          </a:p>
          <a:p>
            <a:pPr lvl="1"/>
            <a:r>
              <a:rPr lang="en-US" dirty="0" smtClean="0"/>
              <a:t>Lifeline represents the duration during which an object is alive and interacting with other objects in the system. It is represented by dashed lines </a:t>
            </a:r>
            <a:r>
              <a:rPr lang="en-US" dirty="0"/>
              <a:t>	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2514600"/>
            <a:ext cx="2743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smtClean="0">
                <a:solidFill>
                  <a:schemeClr val="tx1"/>
                </a:solidFill>
              </a:rPr>
              <a:t>[Instance]: Class</a:t>
            </a:r>
            <a:endParaRPr lang="en-US" sz="2400" u="sng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8400" y="3581400"/>
            <a:ext cx="2743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smtClean="0">
                <a:solidFill>
                  <a:schemeClr val="tx1"/>
                </a:solidFill>
              </a:rPr>
              <a:t>[Instance]: Class</a:t>
            </a:r>
            <a:endParaRPr lang="en-US" sz="2400" u="sng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5" idx="2"/>
          </p:cNvCxnSpPr>
          <p:nvPr/>
        </p:nvCxnSpPr>
        <p:spPr>
          <a:xfrm rot="5400000">
            <a:off x="6553200" y="5181600"/>
            <a:ext cx="21336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Notations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</a:p>
          <a:p>
            <a:pPr lvl="1"/>
            <a:r>
              <a:rPr lang="en-US" sz="2200" dirty="0" smtClean="0"/>
              <a:t>It shows the time period during which an object or actor is performing an action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3124200" y="2514600"/>
            <a:ext cx="2743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smtClean="0">
                <a:solidFill>
                  <a:schemeClr val="tx1"/>
                </a:solidFill>
              </a:rPr>
              <a:t>[Instance]: Class</a:t>
            </a:r>
            <a:endParaRPr lang="en-US" sz="2400" u="sng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 rot="5400000">
            <a:off x="3429000" y="4114800"/>
            <a:ext cx="21336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343400" y="3505200"/>
            <a:ext cx="3048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Notations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Message transition</a:t>
            </a:r>
          </a:p>
          <a:p>
            <a:pPr lvl="1"/>
            <a:r>
              <a:rPr lang="en-US" sz="2200" dirty="0" smtClean="0"/>
              <a:t>To send message from one object to another.</a:t>
            </a:r>
          </a:p>
          <a:p>
            <a:pPr lvl="1"/>
            <a:endParaRPr lang="en-US" dirty="0"/>
          </a:p>
          <a:p>
            <a:r>
              <a:rPr lang="en-US" dirty="0" smtClean="0"/>
              <a:t>Message with attribute</a:t>
            </a:r>
          </a:p>
          <a:p>
            <a:pPr lvl="1"/>
            <a:r>
              <a:rPr lang="en-US" sz="2200" dirty="0" smtClean="0"/>
              <a:t>To send message with some particular Attribute</a:t>
            </a:r>
          </a:p>
          <a:p>
            <a:pPr lvl="1"/>
            <a:endParaRPr lang="en-US" dirty="0"/>
          </a:p>
          <a:p>
            <a:r>
              <a:rPr lang="en-US" dirty="0" smtClean="0"/>
              <a:t>Message with constraint</a:t>
            </a:r>
          </a:p>
          <a:p>
            <a:pPr lvl="1"/>
            <a:r>
              <a:rPr lang="en-US" sz="2200" dirty="0"/>
              <a:t>To send message from one object to other </a:t>
            </a:r>
            <a:r>
              <a:rPr lang="en-US" sz="2200" dirty="0" smtClean="0"/>
              <a:t>with </a:t>
            </a:r>
            <a:r>
              <a:rPr lang="en-US" sz="2200" dirty="0"/>
              <a:t>some constraint. 	</a:t>
            </a:r>
          </a:p>
          <a:p>
            <a:pPr lvl="1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95600" y="2514600"/>
            <a:ext cx="2743200" cy="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33800" y="2133600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95600" y="3886200"/>
            <a:ext cx="2743200" cy="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33800" y="3505200"/>
            <a:ext cx="115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(attribute)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95600" y="5410200"/>
            <a:ext cx="2743200" cy="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33800" y="5029200"/>
            <a:ext cx="126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{constraint}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  <p:bldP spid="6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Notations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7239000" cy="5257800"/>
          </a:xfrm>
        </p:spPr>
        <p:txBody>
          <a:bodyPr/>
          <a:lstStyle/>
          <a:p>
            <a:r>
              <a:rPr lang="en-US" dirty="0" smtClean="0"/>
              <a:t>Acknowledgement</a:t>
            </a:r>
          </a:p>
          <a:p>
            <a:pPr lvl="1"/>
            <a:r>
              <a:rPr lang="en-US" dirty="0" smtClean="0"/>
              <a:t>It represent communication between objects conveys acknowledgement</a:t>
            </a:r>
          </a:p>
          <a:p>
            <a:pPr lvl="1"/>
            <a:endParaRPr lang="en-US" dirty="0"/>
          </a:p>
          <a:p>
            <a:r>
              <a:rPr lang="en-US" dirty="0" smtClean="0"/>
              <a:t>Self message</a:t>
            </a:r>
          </a:p>
          <a:p>
            <a:pPr lvl="1"/>
            <a:r>
              <a:rPr lang="en-US" dirty="0" smtClean="0"/>
              <a:t>Self message occurs when an object sends a message to itself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2827719" y="2655332"/>
            <a:ext cx="28194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76600" y="2286000"/>
            <a:ext cx="198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3886200"/>
            <a:ext cx="16573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038"/>
            <a:ext cx="9144000" cy="715962"/>
          </a:xfrm>
        </p:spPr>
        <p:txBody>
          <a:bodyPr>
            <a:noAutofit/>
          </a:bodyPr>
          <a:lstStyle/>
          <a:p>
            <a:r>
              <a:rPr lang="en-US" sz="3600" dirty="0" smtClean="0"/>
              <a:t>Sequence Diagram for registration/login process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57200" y="1143000"/>
            <a:ext cx="1371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u="sng" dirty="0" smtClean="0">
                <a:solidFill>
                  <a:schemeClr val="tx1"/>
                </a:solidFill>
              </a:rPr>
              <a:t>: User</a:t>
            </a:r>
            <a:endParaRPr lang="en-US" sz="2200" u="sng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 rot="5400000">
            <a:off x="-1333501" y="4076701"/>
            <a:ext cx="4953003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90600" y="1905000"/>
            <a:ext cx="304800" cy="3962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81800" y="1143000"/>
            <a:ext cx="1371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u="sng" dirty="0" smtClean="0">
                <a:solidFill>
                  <a:schemeClr val="tx1"/>
                </a:solidFill>
              </a:rPr>
              <a:t>System</a:t>
            </a:r>
            <a:endParaRPr lang="en-US" sz="2200" u="sng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4" idx="2"/>
          </p:cNvCxnSpPr>
          <p:nvPr/>
        </p:nvCxnSpPr>
        <p:spPr>
          <a:xfrm rot="5400000">
            <a:off x="5105399" y="3962401"/>
            <a:ext cx="4724403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315200" y="1905000"/>
            <a:ext cx="304800" cy="40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95400" y="2133601"/>
            <a:ext cx="601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24200" y="1828801"/>
            <a:ext cx="239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for registration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1295400" y="2514601"/>
            <a:ext cx="601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24200" y="2221469"/>
            <a:ext cx="263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registration form()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295400" y="3124201"/>
            <a:ext cx="601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57600" y="2819401"/>
            <a:ext cx="135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Submit form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20000" y="3352801"/>
            <a:ext cx="163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verify details }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1295400" y="3886201"/>
            <a:ext cx="601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57600" y="3593069"/>
            <a:ext cx="141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 Login ID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95400" y="4343401"/>
            <a:ext cx="601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57600" y="4038601"/>
            <a:ext cx="14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Login ID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1295400" y="4800601"/>
            <a:ext cx="60198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70281" y="4507469"/>
            <a:ext cx="332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message {successfully login}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295400" y="5410201"/>
            <a:ext cx="601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68321" y="510540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Logout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 rot="10800000">
            <a:off x="609600" y="2514601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304800" y="2819401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09600" y="3124201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-28136" y="2193333"/>
            <a:ext cx="105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ill form()</a:t>
            </a:r>
            <a:endParaRPr lang="en-US" dirty="0"/>
          </a:p>
        </p:txBody>
      </p:sp>
      <p:sp>
        <p:nvSpPr>
          <p:cNvPr id="42" name="Multiply 41"/>
          <p:cNvSpPr/>
          <p:nvPr/>
        </p:nvSpPr>
        <p:spPr>
          <a:xfrm>
            <a:off x="762000" y="5943601"/>
            <a:ext cx="7620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4" grpId="0" animBg="1"/>
      <p:bldP spid="16" grpId="0" animBg="1"/>
      <p:bldP spid="19" grpId="0"/>
      <p:bldP spid="21" grpId="0"/>
      <p:bldP spid="25" grpId="0"/>
      <p:bldP spid="26" grpId="0"/>
      <p:bldP spid="28" grpId="0"/>
      <p:bldP spid="30" grpId="0"/>
      <p:bldP spid="32" grpId="0"/>
      <p:bldP spid="34" grpId="0"/>
      <p:bldP spid="41" grpId="0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Sequence Diagram for Issue book in library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57200" y="1143000"/>
            <a:ext cx="1371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u="sng" dirty="0" smtClean="0">
                <a:solidFill>
                  <a:schemeClr val="tx1"/>
                </a:solidFill>
              </a:rPr>
              <a:t>: User</a:t>
            </a:r>
            <a:endParaRPr lang="en-US" sz="2200" u="sng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 rot="5400000">
            <a:off x="-1333501" y="4076701"/>
            <a:ext cx="4953003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90600" y="1905000"/>
            <a:ext cx="304800" cy="3962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81800" y="1143000"/>
            <a:ext cx="1371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u="sng" dirty="0" smtClean="0">
                <a:solidFill>
                  <a:schemeClr val="tx1"/>
                </a:solidFill>
              </a:rPr>
              <a:t>: System</a:t>
            </a:r>
            <a:endParaRPr lang="en-US" sz="2200" u="sng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4" idx="2"/>
          </p:cNvCxnSpPr>
          <p:nvPr/>
        </p:nvCxnSpPr>
        <p:spPr>
          <a:xfrm rot="5400000">
            <a:off x="5105399" y="3962401"/>
            <a:ext cx="4724403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315200" y="1905000"/>
            <a:ext cx="304800" cy="40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95400" y="2133601"/>
            <a:ext cx="601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28875" y="182880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295400" y="2819401"/>
            <a:ext cx="601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27831" y="2514601"/>
            <a:ext cx="243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for search form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20000" y="3810001"/>
            <a:ext cx="1146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{ verify details }</a:t>
            </a:r>
            <a:endParaRPr lang="en-US" sz="1200" dirty="0"/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1295400" y="3188733"/>
            <a:ext cx="601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76600" y="2895601"/>
            <a:ext cx="217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Request form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95400" y="3810001"/>
            <a:ext cx="601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99809" y="3505201"/>
            <a:ext cx="135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Submit form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1295400" y="4179333"/>
            <a:ext cx="60198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24644" y="3886201"/>
            <a:ext cx="304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 message {book available}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295400" y="5574269"/>
            <a:ext cx="601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10000" y="526946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Logout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 rot="10800000">
            <a:off x="609600" y="3198813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304800" y="3503613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09600" y="3808413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4043" y="2923402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</a:t>
            </a:r>
            <a:r>
              <a:rPr lang="en-US" sz="1200" dirty="0" smtClean="0"/>
              <a:t>ill form()</a:t>
            </a:r>
            <a:endParaRPr lang="en-US" sz="1200" dirty="0"/>
          </a:p>
        </p:txBody>
      </p:sp>
      <p:sp>
        <p:nvSpPr>
          <p:cNvPr id="42" name="Multiply 41"/>
          <p:cNvSpPr/>
          <p:nvPr/>
        </p:nvSpPr>
        <p:spPr>
          <a:xfrm>
            <a:off x="762000" y="5943601"/>
            <a:ext cx="7620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rot="10800000">
            <a:off x="1295400" y="2514601"/>
            <a:ext cx="60198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70281" y="2221469"/>
            <a:ext cx="332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message {successfully login}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rot="10800000">
            <a:off x="609600" y="4116389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304800" y="4421189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09600" y="4725989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9968" y="3915590"/>
            <a:ext cx="1652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Fill details(</a:t>
            </a:r>
            <a:r>
              <a:rPr lang="en-US" sz="1200" dirty="0" err="1" smtClean="0"/>
              <a:t>name,enroll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295400" y="4724401"/>
            <a:ext cx="601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24200" y="4419601"/>
            <a:ext cx="2309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for issue book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620000" y="4371202"/>
            <a:ext cx="1636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{ Check for availability }</a:t>
            </a:r>
            <a:endParaRPr lang="en-US" sz="12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7620000" y="4724401"/>
            <a:ext cx="457200" cy="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7886998" y="4914405"/>
            <a:ext cx="381000" cy="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0800000">
            <a:off x="7620000" y="510540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990351" y="4724401"/>
            <a:ext cx="115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Modify book &amp; </a:t>
            </a:r>
          </a:p>
          <a:p>
            <a:r>
              <a:rPr lang="en-US" sz="1200" dirty="0" smtClean="0"/>
              <a:t>Member status</a:t>
            </a:r>
            <a:endParaRPr lang="en-US" sz="1200" dirty="0"/>
          </a:p>
        </p:txBody>
      </p:sp>
      <p:cxnSp>
        <p:nvCxnSpPr>
          <p:cNvPr id="58" name="Straight Arrow Connector 57"/>
          <p:cNvCxnSpPr/>
          <p:nvPr/>
        </p:nvCxnSpPr>
        <p:spPr>
          <a:xfrm rot="10800000">
            <a:off x="1295400" y="5105401"/>
            <a:ext cx="60198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21403" y="4812269"/>
            <a:ext cx="27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 assigned {successful}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4" grpId="0" animBg="1"/>
      <p:bldP spid="16" grpId="0" animBg="1"/>
      <p:bldP spid="19" grpId="0"/>
      <p:bldP spid="25" grpId="0"/>
      <p:bldP spid="26" grpId="0"/>
      <p:bldP spid="28" grpId="0"/>
      <p:bldP spid="30" grpId="0"/>
      <p:bldP spid="32" grpId="0"/>
      <p:bldP spid="34" grpId="0"/>
      <p:bldP spid="41" grpId="0"/>
      <p:bldP spid="42" grpId="0" animBg="1"/>
      <p:bldP spid="37" grpId="0"/>
      <p:bldP spid="45" grpId="0"/>
      <p:bldP spid="47" grpId="0"/>
      <p:bldP spid="48" grpId="0"/>
      <p:bldP spid="57" grpId="0"/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rot="5400000">
            <a:off x="-1218408" y="3962402"/>
            <a:ext cx="4724403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5106193" y="3961608"/>
            <a:ext cx="4724403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0"/>
            <a:ext cx="8763000" cy="914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Sequence Diagram for </a:t>
            </a:r>
            <a:br>
              <a:rPr lang="en-US" sz="3200" dirty="0" smtClean="0"/>
            </a:br>
            <a:r>
              <a:rPr lang="en-US" sz="3200" b="1" dirty="0" smtClean="0"/>
              <a:t>Online Railway Reservation System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143000"/>
            <a:ext cx="1371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u="sng" dirty="0" smtClean="0">
                <a:solidFill>
                  <a:schemeClr val="tx1"/>
                </a:solidFill>
              </a:rPr>
              <a:t>: </a:t>
            </a:r>
            <a:r>
              <a:rPr lang="en-US" sz="2200" u="sng" dirty="0" err="1" smtClean="0">
                <a:solidFill>
                  <a:schemeClr val="tx1"/>
                </a:solidFill>
              </a:rPr>
              <a:t>Traveller</a:t>
            </a:r>
            <a:endParaRPr lang="en-US" sz="2200" u="sng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1905000"/>
            <a:ext cx="304800" cy="3962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81800" y="1143000"/>
            <a:ext cx="1371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u="sng" dirty="0" smtClean="0">
                <a:solidFill>
                  <a:schemeClr val="tx1"/>
                </a:solidFill>
              </a:rPr>
              <a:t>: System</a:t>
            </a:r>
            <a:endParaRPr lang="en-US" sz="2200" u="sng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15200" y="1905000"/>
            <a:ext cx="304800" cy="4038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95400" y="2133601"/>
            <a:ext cx="601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28875" y="182880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95400" y="2819401"/>
            <a:ext cx="601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7831" y="2514601"/>
            <a:ext cx="247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for Train Routes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0" y="3810001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{ check for availability }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1295400" y="3188733"/>
            <a:ext cx="601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76600" y="2895601"/>
            <a:ext cx="206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Train Routes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295400" y="3810001"/>
            <a:ext cx="601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99809" y="3505201"/>
            <a:ext cx="135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Submit form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1295400" y="4179333"/>
            <a:ext cx="60198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64443" y="3886201"/>
            <a:ext cx="458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for Payment (amount) {Seats available}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295400" y="5574269"/>
            <a:ext cx="601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0" y="526946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Logout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rot="10800000">
            <a:off x="609600" y="3198813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304800" y="3503613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09600" y="3808413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4043" y="2923402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</a:t>
            </a:r>
            <a:r>
              <a:rPr lang="en-US" sz="1200" dirty="0" smtClean="0"/>
              <a:t>ill form()</a:t>
            </a:r>
            <a:endParaRPr lang="en-US" sz="1200" dirty="0"/>
          </a:p>
        </p:txBody>
      </p:sp>
      <p:sp>
        <p:nvSpPr>
          <p:cNvPr id="29" name="Multiply 28"/>
          <p:cNvSpPr/>
          <p:nvPr/>
        </p:nvSpPr>
        <p:spPr>
          <a:xfrm>
            <a:off x="762000" y="5943601"/>
            <a:ext cx="7620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1295400" y="2514601"/>
            <a:ext cx="60198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70281" y="2221469"/>
            <a:ext cx="332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message {successfully login}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rot="10800000">
            <a:off x="609600" y="4116389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304800" y="4421189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09600" y="4725989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9968" y="3915590"/>
            <a:ext cx="986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pay(amount)</a:t>
            </a:r>
            <a:endParaRPr lang="en-US" sz="12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295400" y="4724401"/>
            <a:ext cx="601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24200" y="4419601"/>
            <a:ext cx="329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Payment using Payment Gateway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620000" y="4371202"/>
            <a:ext cx="1555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{ Verify fund transfer }</a:t>
            </a:r>
            <a:endParaRPr lang="en-US" sz="12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7620000" y="4724401"/>
            <a:ext cx="457200" cy="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7886998" y="4914405"/>
            <a:ext cx="381000" cy="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>
            <a:off x="7620000" y="510540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990351" y="4724401"/>
            <a:ext cx="96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Modify seat </a:t>
            </a:r>
          </a:p>
          <a:p>
            <a:r>
              <a:rPr lang="en-US" sz="1200" dirty="0" smtClean="0"/>
              <a:t>status</a:t>
            </a:r>
            <a:endParaRPr lang="en-US" sz="1200" dirty="0"/>
          </a:p>
        </p:txBody>
      </p:sp>
      <p:cxnSp>
        <p:nvCxnSpPr>
          <p:cNvPr id="43" name="Straight Arrow Connector 42"/>
          <p:cNvCxnSpPr/>
          <p:nvPr/>
        </p:nvCxnSpPr>
        <p:spPr>
          <a:xfrm rot="10800000">
            <a:off x="1295400" y="5105401"/>
            <a:ext cx="60198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21403" y="4812269"/>
            <a:ext cx="259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Seat assigned {successful}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3" grpId="0"/>
      <p:bldP spid="15" grpId="0"/>
      <p:bldP spid="16" grpId="0"/>
      <p:bldP spid="18" grpId="0"/>
      <p:bldP spid="20" grpId="0"/>
      <p:bldP spid="22" grpId="0"/>
      <p:bldP spid="24" grpId="0"/>
      <p:bldP spid="28" grpId="0"/>
      <p:bldP spid="29" grpId="0" animBg="1"/>
      <p:bldP spid="31" grpId="0"/>
      <p:bldP spid="35" grpId="0"/>
      <p:bldP spid="37" grpId="0"/>
      <p:bldP spid="38" grpId="0"/>
      <p:bldP spid="42" grpId="0"/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for Supply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001000" cy="4899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A use case diagram describes how a system interacts with outside actors.</a:t>
            </a:r>
          </a:p>
          <a:p>
            <a:r>
              <a:rPr lang="en-US" dirty="0" smtClean="0"/>
              <a:t>It is a graphical representation of the interaction among the elements and system.</a:t>
            </a:r>
          </a:p>
          <a:p>
            <a:r>
              <a:rPr lang="en-US" dirty="0" smtClean="0"/>
              <a:t>Each use case represents a piece of functionality that a system provides to its user.</a:t>
            </a:r>
          </a:p>
          <a:p>
            <a:r>
              <a:rPr lang="en-US" dirty="0" smtClean="0"/>
              <a:t>Use case identifies the functionality of a system.</a:t>
            </a:r>
          </a:p>
          <a:p>
            <a:r>
              <a:rPr lang="en-US" dirty="0" smtClean="0"/>
              <a:t>Use case diagram allows for the specification of higher level user goals that the system must carry out.</a:t>
            </a:r>
          </a:p>
          <a:p>
            <a:r>
              <a:rPr lang="en-US" dirty="0" smtClean="0"/>
              <a:t>These goals are not necessarily to tasks or actions, but can be more general required functionality of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not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4" name="Rectangle 20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049" name="Group 1"/>
          <p:cNvGrpSpPr>
            <a:grpSpLocks/>
          </p:cNvGrpSpPr>
          <p:nvPr/>
        </p:nvGrpSpPr>
        <p:grpSpPr bwMode="auto">
          <a:xfrm>
            <a:off x="779601" y="1224037"/>
            <a:ext cx="7902540" cy="4681925"/>
            <a:chOff x="346" y="5"/>
            <a:chExt cx="8481" cy="4840"/>
          </a:xfrm>
        </p:grpSpPr>
        <p:grpSp>
          <p:nvGrpSpPr>
            <p:cNvPr id="2252" name="Group 204"/>
            <p:cNvGrpSpPr>
              <a:grpSpLocks/>
            </p:cNvGrpSpPr>
            <p:nvPr/>
          </p:nvGrpSpPr>
          <p:grpSpPr bwMode="auto">
            <a:xfrm>
              <a:off x="888" y="4723"/>
              <a:ext cx="5" cy="2"/>
              <a:chOff x="888" y="4723"/>
              <a:chExt cx="5" cy="2"/>
            </a:xfrm>
          </p:grpSpPr>
          <p:sp>
            <p:nvSpPr>
              <p:cNvPr id="2253" name="Freeform 205"/>
              <p:cNvSpPr>
                <a:spLocks/>
              </p:cNvSpPr>
              <p:nvPr/>
            </p:nvSpPr>
            <p:spPr bwMode="auto">
              <a:xfrm>
                <a:off x="888" y="4723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50" name="Group 202"/>
            <p:cNvGrpSpPr>
              <a:grpSpLocks/>
            </p:cNvGrpSpPr>
            <p:nvPr/>
          </p:nvGrpSpPr>
          <p:grpSpPr bwMode="auto">
            <a:xfrm>
              <a:off x="888" y="4625"/>
              <a:ext cx="5" cy="2"/>
              <a:chOff x="888" y="4625"/>
              <a:chExt cx="5" cy="2"/>
            </a:xfrm>
          </p:grpSpPr>
          <p:sp>
            <p:nvSpPr>
              <p:cNvPr id="2251" name="Freeform 203"/>
              <p:cNvSpPr>
                <a:spLocks/>
              </p:cNvSpPr>
              <p:nvPr/>
            </p:nvSpPr>
            <p:spPr bwMode="auto">
              <a:xfrm>
                <a:off x="888" y="4625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396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48" name="Group 200"/>
            <p:cNvGrpSpPr>
              <a:grpSpLocks/>
            </p:cNvGrpSpPr>
            <p:nvPr/>
          </p:nvGrpSpPr>
          <p:grpSpPr bwMode="auto">
            <a:xfrm>
              <a:off x="888" y="4526"/>
              <a:ext cx="5" cy="2"/>
              <a:chOff x="888" y="4526"/>
              <a:chExt cx="5" cy="2"/>
            </a:xfrm>
          </p:grpSpPr>
          <p:sp>
            <p:nvSpPr>
              <p:cNvPr id="2249" name="Freeform 201"/>
              <p:cNvSpPr>
                <a:spLocks/>
              </p:cNvSpPr>
              <p:nvPr/>
            </p:nvSpPr>
            <p:spPr bwMode="auto">
              <a:xfrm>
                <a:off x="888" y="4526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46" name="Group 198"/>
            <p:cNvGrpSpPr>
              <a:grpSpLocks/>
            </p:cNvGrpSpPr>
            <p:nvPr/>
          </p:nvGrpSpPr>
          <p:grpSpPr bwMode="auto">
            <a:xfrm>
              <a:off x="888" y="4430"/>
              <a:ext cx="5" cy="2"/>
              <a:chOff x="888" y="4430"/>
              <a:chExt cx="5" cy="2"/>
            </a:xfrm>
          </p:grpSpPr>
          <p:sp>
            <p:nvSpPr>
              <p:cNvPr id="2247" name="Freeform 199"/>
              <p:cNvSpPr>
                <a:spLocks/>
              </p:cNvSpPr>
              <p:nvPr/>
            </p:nvSpPr>
            <p:spPr bwMode="auto">
              <a:xfrm>
                <a:off x="888" y="4430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44" name="Group 196"/>
            <p:cNvGrpSpPr>
              <a:grpSpLocks/>
            </p:cNvGrpSpPr>
            <p:nvPr/>
          </p:nvGrpSpPr>
          <p:grpSpPr bwMode="auto">
            <a:xfrm>
              <a:off x="888" y="4332"/>
              <a:ext cx="5" cy="2"/>
              <a:chOff x="888" y="4332"/>
              <a:chExt cx="5" cy="2"/>
            </a:xfrm>
          </p:grpSpPr>
          <p:sp>
            <p:nvSpPr>
              <p:cNvPr id="2245" name="Freeform 197"/>
              <p:cNvSpPr>
                <a:spLocks/>
              </p:cNvSpPr>
              <p:nvPr/>
            </p:nvSpPr>
            <p:spPr bwMode="auto">
              <a:xfrm>
                <a:off x="888" y="4332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396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42" name="Group 194"/>
            <p:cNvGrpSpPr>
              <a:grpSpLocks/>
            </p:cNvGrpSpPr>
            <p:nvPr/>
          </p:nvGrpSpPr>
          <p:grpSpPr bwMode="auto">
            <a:xfrm>
              <a:off x="888" y="4236"/>
              <a:ext cx="5" cy="2"/>
              <a:chOff x="888" y="4236"/>
              <a:chExt cx="5" cy="2"/>
            </a:xfrm>
          </p:grpSpPr>
          <p:sp>
            <p:nvSpPr>
              <p:cNvPr id="2243" name="Freeform 195"/>
              <p:cNvSpPr>
                <a:spLocks/>
              </p:cNvSpPr>
              <p:nvPr/>
            </p:nvSpPr>
            <p:spPr bwMode="auto">
              <a:xfrm>
                <a:off x="888" y="4236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396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40" name="Group 192"/>
            <p:cNvGrpSpPr>
              <a:grpSpLocks/>
            </p:cNvGrpSpPr>
            <p:nvPr/>
          </p:nvGrpSpPr>
          <p:grpSpPr bwMode="auto">
            <a:xfrm>
              <a:off x="888" y="4138"/>
              <a:ext cx="5" cy="2"/>
              <a:chOff x="888" y="4138"/>
              <a:chExt cx="5" cy="2"/>
            </a:xfrm>
          </p:grpSpPr>
          <p:sp>
            <p:nvSpPr>
              <p:cNvPr id="2241" name="Freeform 193"/>
              <p:cNvSpPr>
                <a:spLocks/>
              </p:cNvSpPr>
              <p:nvPr/>
            </p:nvSpPr>
            <p:spPr bwMode="auto">
              <a:xfrm>
                <a:off x="888" y="4138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38" name="Group 190"/>
            <p:cNvGrpSpPr>
              <a:grpSpLocks/>
            </p:cNvGrpSpPr>
            <p:nvPr/>
          </p:nvGrpSpPr>
          <p:grpSpPr bwMode="auto">
            <a:xfrm>
              <a:off x="888" y="4042"/>
              <a:ext cx="5" cy="2"/>
              <a:chOff x="888" y="4042"/>
              <a:chExt cx="5" cy="2"/>
            </a:xfrm>
          </p:grpSpPr>
          <p:sp>
            <p:nvSpPr>
              <p:cNvPr id="2239" name="Freeform 191"/>
              <p:cNvSpPr>
                <a:spLocks/>
              </p:cNvSpPr>
              <p:nvPr/>
            </p:nvSpPr>
            <p:spPr bwMode="auto">
              <a:xfrm>
                <a:off x="888" y="4042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36" name="Group 188"/>
            <p:cNvGrpSpPr>
              <a:grpSpLocks/>
            </p:cNvGrpSpPr>
            <p:nvPr/>
          </p:nvGrpSpPr>
          <p:grpSpPr bwMode="auto">
            <a:xfrm>
              <a:off x="888" y="3943"/>
              <a:ext cx="5" cy="2"/>
              <a:chOff x="888" y="3943"/>
              <a:chExt cx="5" cy="2"/>
            </a:xfrm>
          </p:grpSpPr>
          <p:sp>
            <p:nvSpPr>
              <p:cNvPr id="2237" name="Freeform 189"/>
              <p:cNvSpPr>
                <a:spLocks/>
              </p:cNvSpPr>
              <p:nvPr/>
            </p:nvSpPr>
            <p:spPr bwMode="auto">
              <a:xfrm>
                <a:off x="888" y="3943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396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34" name="Group 186"/>
            <p:cNvGrpSpPr>
              <a:grpSpLocks/>
            </p:cNvGrpSpPr>
            <p:nvPr/>
          </p:nvGrpSpPr>
          <p:grpSpPr bwMode="auto">
            <a:xfrm>
              <a:off x="888" y="3847"/>
              <a:ext cx="5" cy="2"/>
              <a:chOff x="888" y="3847"/>
              <a:chExt cx="5" cy="2"/>
            </a:xfrm>
          </p:grpSpPr>
          <p:sp>
            <p:nvSpPr>
              <p:cNvPr id="2235" name="Freeform 187"/>
              <p:cNvSpPr>
                <a:spLocks/>
              </p:cNvSpPr>
              <p:nvPr/>
            </p:nvSpPr>
            <p:spPr bwMode="auto">
              <a:xfrm>
                <a:off x="888" y="3847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396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32" name="Group 184"/>
            <p:cNvGrpSpPr>
              <a:grpSpLocks/>
            </p:cNvGrpSpPr>
            <p:nvPr/>
          </p:nvGrpSpPr>
          <p:grpSpPr bwMode="auto">
            <a:xfrm>
              <a:off x="890" y="3778"/>
              <a:ext cx="2" cy="5"/>
              <a:chOff x="890" y="3778"/>
              <a:chExt cx="2" cy="5"/>
            </a:xfrm>
          </p:grpSpPr>
          <p:sp>
            <p:nvSpPr>
              <p:cNvPr id="2233" name="Freeform 185"/>
              <p:cNvSpPr>
                <a:spLocks/>
              </p:cNvSpPr>
              <p:nvPr/>
            </p:nvSpPr>
            <p:spPr bwMode="auto">
              <a:xfrm>
                <a:off x="890" y="3778"/>
                <a:ext cx="2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h="5">
                    <a:moveTo>
                      <a:pt x="0" y="0"/>
                    </a:moveTo>
                    <a:lnTo>
                      <a:pt x="0" y="4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30" name="Group 182"/>
            <p:cNvGrpSpPr>
              <a:grpSpLocks/>
            </p:cNvGrpSpPr>
            <p:nvPr/>
          </p:nvGrpSpPr>
          <p:grpSpPr bwMode="auto">
            <a:xfrm>
              <a:off x="888" y="730"/>
              <a:ext cx="5" cy="2"/>
              <a:chOff x="888" y="730"/>
              <a:chExt cx="5" cy="2"/>
            </a:xfrm>
          </p:grpSpPr>
          <p:sp>
            <p:nvSpPr>
              <p:cNvPr id="2231" name="Freeform 183"/>
              <p:cNvSpPr>
                <a:spLocks/>
              </p:cNvSpPr>
              <p:nvPr/>
            </p:nvSpPr>
            <p:spPr bwMode="auto">
              <a:xfrm>
                <a:off x="888" y="730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28" name="Group 180"/>
            <p:cNvGrpSpPr>
              <a:grpSpLocks/>
            </p:cNvGrpSpPr>
            <p:nvPr/>
          </p:nvGrpSpPr>
          <p:grpSpPr bwMode="auto">
            <a:xfrm>
              <a:off x="888" y="634"/>
              <a:ext cx="5" cy="2"/>
              <a:chOff x="888" y="634"/>
              <a:chExt cx="5" cy="2"/>
            </a:xfrm>
          </p:grpSpPr>
          <p:sp>
            <p:nvSpPr>
              <p:cNvPr id="2229" name="Freeform 181"/>
              <p:cNvSpPr>
                <a:spLocks/>
              </p:cNvSpPr>
              <p:nvPr/>
            </p:nvSpPr>
            <p:spPr bwMode="auto">
              <a:xfrm>
                <a:off x="888" y="634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26" name="Group 178"/>
            <p:cNvGrpSpPr>
              <a:grpSpLocks/>
            </p:cNvGrpSpPr>
            <p:nvPr/>
          </p:nvGrpSpPr>
          <p:grpSpPr bwMode="auto">
            <a:xfrm>
              <a:off x="888" y="535"/>
              <a:ext cx="5" cy="2"/>
              <a:chOff x="888" y="535"/>
              <a:chExt cx="5" cy="2"/>
            </a:xfrm>
          </p:grpSpPr>
          <p:sp>
            <p:nvSpPr>
              <p:cNvPr id="2227" name="Freeform 179"/>
              <p:cNvSpPr>
                <a:spLocks/>
              </p:cNvSpPr>
              <p:nvPr/>
            </p:nvSpPr>
            <p:spPr bwMode="auto">
              <a:xfrm>
                <a:off x="888" y="535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396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24" name="Group 176"/>
            <p:cNvGrpSpPr>
              <a:grpSpLocks/>
            </p:cNvGrpSpPr>
            <p:nvPr/>
          </p:nvGrpSpPr>
          <p:grpSpPr bwMode="auto">
            <a:xfrm>
              <a:off x="888" y="449"/>
              <a:ext cx="5" cy="2"/>
              <a:chOff x="888" y="449"/>
              <a:chExt cx="5" cy="2"/>
            </a:xfrm>
          </p:grpSpPr>
          <p:sp>
            <p:nvSpPr>
              <p:cNvPr id="2225" name="Freeform 177"/>
              <p:cNvSpPr>
                <a:spLocks/>
              </p:cNvSpPr>
              <p:nvPr/>
            </p:nvSpPr>
            <p:spPr bwMode="auto">
              <a:xfrm>
                <a:off x="888" y="449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2743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21" name="Group 173"/>
            <p:cNvGrpSpPr>
              <a:grpSpLocks/>
            </p:cNvGrpSpPr>
            <p:nvPr/>
          </p:nvGrpSpPr>
          <p:grpSpPr bwMode="auto">
            <a:xfrm>
              <a:off x="432" y="5"/>
              <a:ext cx="917" cy="428"/>
              <a:chOff x="432" y="5"/>
              <a:chExt cx="917" cy="428"/>
            </a:xfrm>
          </p:grpSpPr>
          <p:sp>
            <p:nvSpPr>
              <p:cNvPr id="2223" name="Freeform 175"/>
              <p:cNvSpPr>
                <a:spLocks/>
              </p:cNvSpPr>
              <p:nvPr/>
            </p:nvSpPr>
            <p:spPr bwMode="auto">
              <a:xfrm>
                <a:off x="432" y="5"/>
                <a:ext cx="917" cy="428"/>
              </a:xfrm>
              <a:custGeom>
                <a:avLst/>
                <a:gdLst/>
                <a:ahLst/>
                <a:cxnLst>
                  <a:cxn ang="0">
                    <a:pos x="0" y="427"/>
                  </a:cxn>
                  <a:cxn ang="0">
                    <a:pos x="917" y="427"/>
                  </a:cxn>
                  <a:cxn ang="0">
                    <a:pos x="917" y="0"/>
                  </a:cxn>
                  <a:cxn ang="0">
                    <a:pos x="0" y="0"/>
                  </a:cxn>
                  <a:cxn ang="0">
                    <a:pos x="0" y="427"/>
                  </a:cxn>
                </a:cxnLst>
                <a:rect l="0" t="0" r="r" b="b"/>
                <a:pathLst>
                  <a:path w="917" h="428">
                    <a:moveTo>
                      <a:pt x="0" y="427"/>
                    </a:moveTo>
                    <a:lnTo>
                      <a:pt x="917" y="427"/>
                    </a:lnTo>
                    <a:lnTo>
                      <a:pt x="917" y="0"/>
                    </a:lnTo>
                    <a:lnTo>
                      <a:pt x="0" y="0"/>
                    </a:lnTo>
                    <a:lnTo>
                      <a:pt x="0" y="427"/>
                    </a:lnTo>
                    <a:close/>
                  </a:path>
                </a:pathLst>
              </a:custGeom>
              <a:noFill/>
              <a:ln w="60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222" name="Picture 174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77" y="182"/>
                <a:ext cx="427" cy="96"/>
              </a:xfrm>
              <a:prstGeom prst="rect">
                <a:avLst/>
              </a:prstGeom>
              <a:noFill/>
            </p:spPr>
          </p:pic>
        </p:grpSp>
        <p:grpSp>
          <p:nvGrpSpPr>
            <p:cNvPr id="2219" name="Group 171"/>
            <p:cNvGrpSpPr>
              <a:grpSpLocks/>
            </p:cNvGrpSpPr>
            <p:nvPr/>
          </p:nvGrpSpPr>
          <p:grpSpPr bwMode="auto">
            <a:xfrm>
              <a:off x="816" y="734"/>
              <a:ext cx="154" cy="3044"/>
              <a:chOff x="816" y="734"/>
              <a:chExt cx="154" cy="3044"/>
            </a:xfrm>
          </p:grpSpPr>
          <p:sp>
            <p:nvSpPr>
              <p:cNvPr id="2220" name="Freeform 172"/>
              <p:cNvSpPr>
                <a:spLocks/>
              </p:cNvSpPr>
              <p:nvPr/>
            </p:nvSpPr>
            <p:spPr bwMode="auto">
              <a:xfrm>
                <a:off x="816" y="734"/>
                <a:ext cx="154" cy="3044"/>
              </a:xfrm>
              <a:custGeom>
                <a:avLst/>
                <a:gdLst/>
                <a:ahLst/>
                <a:cxnLst>
                  <a:cxn ang="0">
                    <a:pos x="0" y="3044"/>
                  </a:cxn>
                  <a:cxn ang="0">
                    <a:pos x="154" y="3044"/>
                  </a:cxn>
                  <a:cxn ang="0">
                    <a:pos x="154" y="0"/>
                  </a:cxn>
                  <a:cxn ang="0">
                    <a:pos x="0" y="0"/>
                  </a:cxn>
                  <a:cxn ang="0">
                    <a:pos x="0" y="3044"/>
                  </a:cxn>
                </a:cxnLst>
                <a:rect l="0" t="0" r="r" b="b"/>
                <a:pathLst>
                  <a:path w="154" h="3044">
                    <a:moveTo>
                      <a:pt x="0" y="3044"/>
                    </a:moveTo>
                    <a:lnTo>
                      <a:pt x="154" y="3044"/>
                    </a:lnTo>
                    <a:lnTo>
                      <a:pt x="154" y="0"/>
                    </a:lnTo>
                    <a:lnTo>
                      <a:pt x="0" y="0"/>
                    </a:lnTo>
                    <a:lnTo>
                      <a:pt x="0" y="30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17" name="Group 169"/>
            <p:cNvGrpSpPr>
              <a:grpSpLocks/>
            </p:cNvGrpSpPr>
            <p:nvPr/>
          </p:nvGrpSpPr>
          <p:grpSpPr bwMode="auto">
            <a:xfrm>
              <a:off x="816" y="734"/>
              <a:ext cx="154" cy="3044"/>
              <a:chOff x="816" y="734"/>
              <a:chExt cx="154" cy="3044"/>
            </a:xfrm>
          </p:grpSpPr>
          <p:sp>
            <p:nvSpPr>
              <p:cNvPr id="2218" name="Freeform 170"/>
              <p:cNvSpPr>
                <a:spLocks/>
              </p:cNvSpPr>
              <p:nvPr/>
            </p:nvSpPr>
            <p:spPr bwMode="auto">
              <a:xfrm>
                <a:off x="816" y="734"/>
                <a:ext cx="154" cy="3044"/>
              </a:xfrm>
              <a:custGeom>
                <a:avLst/>
                <a:gdLst/>
                <a:ahLst/>
                <a:cxnLst>
                  <a:cxn ang="0">
                    <a:pos x="154" y="3044"/>
                  </a:cxn>
                  <a:cxn ang="0">
                    <a:pos x="154" y="0"/>
                  </a:cxn>
                  <a:cxn ang="0">
                    <a:pos x="0" y="0"/>
                  </a:cxn>
                  <a:cxn ang="0">
                    <a:pos x="0" y="3044"/>
                  </a:cxn>
                  <a:cxn ang="0">
                    <a:pos x="154" y="3044"/>
                  </a:cxn>
                </a:cxnLst>
                <a:rect l="0" t="0" r="r" b="b"/>
                <a:pathLst>
                  <a:path w="154" h="3044">
                    <a:moveTo>
                      <a:pt x="154" y="3044"/>
                    </a:moveTo>
                    <a:lnTo>
                      <a:pt x="154" y="0"/>
                    </a:lnTo>
                    <a:lnTo>
                      <a:pt x="0" y="0"/>
                    </a:lnTo>
                    <a:lnTo>
                      <a:pt x="0" y="3044"/>
                    </a:lnTo>
                    <a:lnTo>
                      <a:pt x="154" y="3044"/>
                    </a:lnTo>
                    <a:close/>
                  </a:path>
                </a:pathLst>
              </a:custGeom>
              <a:noFill/>
              <a:ln w="60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15" name="Group 167"/>
            <p:cNvGrpSpPr>
              <a:grpSpLocks/>
            </p:cNvGrpSpPr>
            <p:nvPr/>
          </p:nvGrpSpPr>
          <p:grpSpPr bwMode="auto">
            <a:xfrm>
              <a:off x="4978" y="4843"/>
              <a:ext cx="5" cy="2"/>
              <a:chOff x="4978" y="4843"/>
              <a:chExt cx="5" cy="2"/>
            </a:xfrm>
          </p:grpSpPr>
          <p:sp>
            <p:nvSpPr>
              <p:cNvPr id="2216" name="Freeform 168"/>
              <p:cNvSpPr>
                <a:spLocks/>
              </p:cNvSpPr>
              <p:nvPr/>
            </p:nvSpPr>
            <p:spPr bwMode="auto">
              <a:xfrm>
                <a:off x="4978" y="4843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4" y="0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13" name="Group 165"/>
            <p:cNvGrpSpPr>
              <a:grpSpLocks/>
            </p:cNvGrpSpPr>
            <p:nvPr/>
          </p:nvGrpSpPr>
          <p:grpSpPr bwMode="auto">
            <a:xfrm>
              <a:off x="4978" y="4747"/>
              <a:ext cx="5" cy="2"/>
              <a:chOff x="4978" y="4747"/>
              <a:chExt cx="5" cy="2"/>
            </a:xfrm>
          </p:grpSpPr>
          <p:sp>
            <p:nvSpPr>
              <p:cNvPr id="2214" name="Freeform 166"/>
              <p:cNvSpPr>
                <a:spLocks/>
              </p:cNvSpPr>
              <p:nvPr/>
            </p:nvSpPr>
            <p:spPr bwMode="auto">
              <a:xfrm>
                <a:off x="4978" y="4747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4" y="0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11" name="Group 163"/>
            <p:cNvGrpSpPr>
              <a:grpSpLocks/>
            </p:cNvGrpSpPr>
            <p:nvPr/>
          </p:nvGrpSpPr>
          <p:grpSpPr bwMode="auto">
            <a:xfrm>
              <a:off x="4978" y="4649"/>
              <a:ext cx="5" cy="2"/>
              <a:chOff x="4978" y="4649"/>
              <a:chExt cx="5" cy="2"/>
            </a:xfrm>
          </p:grpSpPr>
          <p:sp>
            <p:nvSpPr>
              <p:cNvPr id="2212" name="Freeform 164"/>
              <p:cNvSpPr>
                <a:spLocks/>
              </p:cNvSpPr>
              <p:nvPr/>
            </p:nvSpPr>
            <p:spPr bwMode="auto">
              <a:xfrm>
                <a:off x="4978" y="4649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4" y="0"/>
                    </a:lnTo>
                  </a:path>
                </a:pathLst>
              </a:custGeom>
              <a:noFill/>
              <a:ln w="396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09" name="Group 161"/>
            <p:cNvGrpSpPr>
              <a:grpSpLocks/>
            </p:cNvGrpSpPr>
            <p:nvPr/>
          </p:nvGrpSpPr>
          <p:grpSpPr bwMode="auto">
            <a:xfrm>
              <a:off x="4978" y="4553"/>
              <a:ext cx="5" cy="2"/>
              <a:chOff x="4978" y="4553"/>
              <a:chExt cx="5" cy="2"/>
            </a:xfrm>
          </p:grpSpPr>
          <p:sp>
            <p:nvSpPr>
              <p:cNvPr id="2210" name="Freeform 162"/>
              <p:cNvSpPr>
                <a:spLocks/>
              </p:cNvSpPr>
              <p:nvPr/>
            </p:nvSpPr>
            <p:spPr bwMode="auto">
              <a:xfrm>
                <a:off x="4978" y="4553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4" y="0"/>
                    </a:lnTo>
                  </a:path>
                </a:pathLst>
              </a:custGeom>
              <a:noFill/>
              <a:ln w="396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07" name="Group 159"/>
            <p:cNvGrpSpPr>
              <a:grpSpLocks/>
            </p:cNvGrpSpPr>
            <p:nvPr/>
          </p:nvGrpSpPr>
          <p:grpSpPr bwMode="auto">
            <a:xfrm>
              <a:off x="4978" y="4454"/>
              <a:ext cx="5" cy="2"/>
              <a:chOff x="4978" y="4454"/>
              <a:chExt cx="5" cy="2"/>
            </a:xfrm>
          </p:grpSpPr>
          <p:sp>
            <p:nvSpPr>
              <p:cNvPr id="2208" name="Freeform 160"/>
              <p:cNvSpPr>
                <a:spLocks/>
              </p:cNvSpPr>
              <p:nvPr/>
            </p:nvSpPr>
            <p:spPr bwMode="auto">
              <a:xfrm>
                <a:off x="4978" y="4454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4" y="0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05" name="Group 157"/>
            <p:cNvGrpSpPr>
              <a:grpSpLocks/>
            </p:cNvGrpSpPr>
            <p:nvPr/>
          </p:nvGrpSpPr>
          <p:grpSpPr bwMode="auto">
            <a:xfrm>
              <a:off x="4978" y="4358"/>
              <a:ext cx="5" cy="2"/>
              <a:chOff x="4978" y="4358"/>
              <a:chExt cx="5" cy="2"/>
            </a:xfrm>
          </p:grpSpPr>
          <p:sp>
            <p:nvSpPr>
              <p:cNvPr id="2206" name="Freeform 158"/>
              <p:cNvSpPr>
                <a:spLocks/>
              </p:cNvSpPr>
              <p:nvPr/>
            </p:nvSpPr>
            <p:spPr bwMode="auto">
              <a:xfrm>
                <a:off x="4978" y="4358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4" y="0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03" name="Group 155"/>
            <p:cNvGrpSpPr>
              <a:grpSpLocks/>
            </p:cNvGrpSpPr>
            <p:nvPr/>
          </p:nvGrpSpPr>
          <p:grpSpPr bwMode="auto">
            <a:xfrm>
              <a:off x="4978" y="4260"/>
              <a:ext cx="5" cy="2"/>
              <a:chOff x="4978" y="4260"/>
              <a:chExt cx="5" cy="2"/>
            </a:xfrm>
          </p:grpSpPr>
          <p:sp>
            <p:nvSpPr>
              <p:cNvPr id="2204" name="Freeform 156"/>
              <p:cNvSpPr>
                <a:spLocks/>
              </p:cNvSpPr>
              <p:nvPr/>
            </p:nvSpPr>
            <p:spPr bwMode="auto">
              <a:xfrm>
                <a:off x="4978" y="4260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4" y="0"/>
                    </a:lnTo>
                  </a:path>
                </a:pathLst>
              </a:custGeom>
              <a:noFill/>
              <a:ln w="396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01" name="Group 153"/>
            <p:cNvGrpSpPr>
              <a:grpSpLocks/>
            </p:cNvGrpSpPr>
            <p:nvPr/>
          </p:nvGrpSpPr>
          <p:grpSpPr bwMode="auto">
            <a:xfrm>
              <a:off x="4978" y="4162"/>
              <a:ext cx="5" cy="2"/>
              <a:chOff x="4978" y="4162"/>
              <a:chExt cx="5" cy="2"/>
            </a:xfrm>
          </p:grpSpPr>
          <p:sp>
            <p:nvSpPr>
              <p:cNvPr id="2202" name="Freeform 154"/>
              <p:cNvSpPr>
                <a:spLocks/>
              </p:cNvSpPr>
              <p:nvPr/>
            </p:nvSpPr>
            <p:spPr bwMode="auto">
              <a:xfrm>
                <a:off x="4978" y="4162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4" y="0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99" name="Group 151"/>
            <p:cNvGrpSpPr>
              <a:grpSpLocks/>
            </p:cNvGrpSpPr>
            <p:nvPr/>
          </p:nvGrpSpPr>
          <p:grpSpPr bwMode="auto">
            <a:xfrm>
              <a:off x="4980" y="4080"/>
              <a:ext cx="2" cy="20"/>
              <a:chOff x="4980" y="4080"/>
              <a:chExt cx="2" cy="20"/>
            </a:xfrm>
          </p:grpSpPr>
          <p:sp>
            <p:nvSpPr>
              <p:cNvPr id="2200" name="Freeform 152"/>
              <p:cNvSpPr>
                <a:spLocks/>
              </p:cNvSpPr>
              <p:nvPr/>
            </p:nvSpPr>
            <p:spPr bwMode="auto">
              <a:xfrm>
                <a:off x="4980" y="4080"/>
                <a:ext cx="2" cy="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"/>
                  </a:cxn>
                </a:cxnLst>
                <a:rect l="0" t="0" r="r" b="b"/>
                <a:pathLst>
                  <a:path h="20">
                    <a:moveTo>
                      <a:pt x="0" y="0"/>
                    </a:moveTo>
                    <a:lnTo>
                      <a:pt x="0" y="19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97" name="Group 149"/>
            <p:cNvGrpSpPr>
              <a:grpSpLocks/>
            </p:cNvGrpSpPr>
            <p:nvPr/>
          </p:nvGrpSpPr>
          <p:grpSpPr bwMode="auto">
            <a:xfrm>
              <a:off x="4980" y="720"/>
              <a:ext cx="2" cy="15"/>
              <a:chOff x="4980" y="720"/>
              <a:chExt cx="2" cy="15"/>
            </a:xfrm>
          </p:grpSpPr>
          <p:sp>
            <p:nvSpPr>
              <p:cNvPr id="2198" name="Freeform 150"/>
              <p:cNvSpPr>
                <a:spLocks/>
              </p:cNvSpPr>
              <p:nvPr/>
            </p:nvSpPr>
            <p:spPr bwMode="auto">
              <a:xfrm>
                <a:off x="4980" y="720"/>
                <a:ext cx="2" cy="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h="15">
                    <a:moveTo>
                      <a:pt x="0" y="0"/>
                    </a:moveTo>
                    <a:lnTo>
                      <a:pt x="0" y="14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95" name="Group 147"/>
            <p:cNvGrpSpPr>
              <a:grpSpLocks/>
            </p:cNvGrpSpPr>
            <p:nvPr/>
          </p:nvGrpSpPr>
          <p:grpSpPr bwMode="auto">
            <a:xfrm>
              <a:off x="4978" y="658"/>
              <a:ext cx="5" cy="2"/>
              <a:chOff x="4978" y="658"/>
              <a:chExt cx="5" cy="2"/>
            </a:xfrm>
          </p:grpSpPr>
          <p:sp>
            <p:nvSpPr>
              <p:cNvPr id="2196" name="Freeform 148"/>
              <p:cNvSpPr>
                <a:spLocks/>
              </p:cNvSpPr>
              <p:nvPr/>
            </p:nvSpPr>
            <p:spPr bwMode="auto">
              <a:xfrm>
                <a:off x="4978" y="658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4" y="0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93" name="Group 145"/>
            <p:cNvGrpSpPr>
              <a:grpSpLocks/>
            </p:cNvGrpSpPr>
            <p:nvPr/>
          </p:nvGrpSpPr>
          <p:grpSpPr bwMode="auto">
            <a:xfrm>
              <a:off x="4978" y="559"/>
              <a:ext cx="5" cy="2"/>
              <a:chOff x="4978" y="559"/>
              <a:chExt cx="5" cy="2"/>
            </a:xfrm>
          </p:grpSpPr>
          <p:sp>
            <p:nvSpPr>
              <p:cNvPr id="2194" name="Freeform 146"/>
              <p:cNvSpPr>
                <a:spLocks/>
              </p:cNvSpPr>
              <p:nvPr/>
            </p:nvSpPr>
            <p:spPr bwMode="auto">
              <a:xfrm>
                <a:off x="4978" y="559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4" y="0"/>
                    </a:lnTo>
                  </a:path>
                </a:pathLst>
              </a:custGeom>
              <a:noFill/>
              <a:ln w="396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91" name="Group 143"/>
            <p:cNvGrpSpPr>
              <a:grpSpLocks/>
            </p:cNvGrpSpPr>
            <p:nvPr/>
          </p:nvGrpSpPr>
          <p:grpSpPr bwMode="auto">
            <a:xfrm>
              <a:off x="4978" y="463"/>
              <a:ext cx="5" cy="2"/>
              <a:chOff x="4978" y="463"/>
              <a:chExt cx="5" cy="2"/>
            </a:xfrm>
          </p:grpSpPr>
          <p:sp>
            <p:nvSpPr>
              <p:cNvPr id="2192" name="Freeform 144"/>
              <p:cNvSpPr>
                <a:spLocks/>
              </p:cNvSpPr>
              <p:nvPr/>
            </p:nvSpPr>
            <p:spPr bwMode="auto">
              <a:xfrm>
                <a:off x="4978" y="463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4" y="0"/>
                    </a:lnTo>
                  </a:path>
                </a:pathLst>
              </a:custGeom>
              <a:noFill/>
              <a:ln w="396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87" name="Group 139"/>
            <p:cNvGrpSpPr>
              <a:grpSpLocks/>
            </p:cNvGrpSpPr>
            <p:nvPr/>
          </p:nvGrpSpPr>
          <p:grpSpPr bwMode="auto">
            <a:xfrm>
              <a:off x="4522" y="5"/>
              <a:ext cx="917" cy="428"/>
              <a:chOff x="4522" y="5"/>
              <a:chExt cx="917" cy="428"/>
            </a:xfrm>
          </p:grpSpPr>
          <p:sp>
            <p:nvSpPr>
              <p:cNvPr id="2190" name="Freeform 142"/>
              <p:cNvSpPr>
                <a:spLocks/>
              </p:cNvSpPr>
              <p:nvPr/>
            </p:nvSpPr>
            <p:spPr bwMode="auto">
              <a:xfrm>
                <a:off x="4522" y="5"/>
                <a:ext cx="917" cy="428"/>
              </a:xfrm>
              <a:custGeom>
                <a:avLst/>
                <a:gdLst/>
                <a:ahLst/>
                <a:cxnLst>
                  <a:cxn ang="0">
                    <a:pos x="0" y="427"/>
                  </a:cxn>
                  <a:cxn ang="0">
                    <a:pos x="916" y="427"/>
                  </a:cxn>
                  <a:cxn ang="0">
                    <a:pos x="916" y="0"/>
                  </a:cxn>
                  <a:cxn ang="0">
                    <a:pos x="0" y="0"/>
                  </a:cxn>
                  <a:cxn ang="0">
                    <a:pos x="0" y="427"/>
                  </a:cxn>
                </a:cxnLst>
                <a:rect l="0" t="0" r="r" b="b"/>
                <a:pathLst>
                  <a:path w="917" h="428">
                    <a:moveTo>
                      <a:pt x="0" y="427"/>
                    </a:moveTo>
                    <a:lnTo>
                      <a:pt x="916" y="427"/>
                    </a:lnTo>
                    <a:lnTo>
                      <a:pt x="916" y="0"/>
                    </a:lnTo>
                    <a:lnTo>
                      <a:pt x="0" y="0"/>
                    </a:lnTo>
                    <a:lnTo>
                      <a:pt x="0" y="427"/>
                    </a:lnTo>
                    <a:close/>
                  </a:path>
                </a:pathLst>
              </a:custGeom>
              <a:noFill/>
              <a:ln w="60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189" name="Picture 14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29" y="182"/>
                <a:ext cx="10" cy="72"/>
              </a:xfrm>
              <a:prstGeom prst="rect">
                <a:avLst/>
              </a:prstGeom>
              <a:noFill/>
            </p:spPr>
          </p:pic>
          <p:pic>
            <p:nvPicPr>
              <p:cNvPr id="2188" name="Picture 140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814" y="158"/>
                <a:ext cx="331" cy="120"/>
              </a:xfrm>
              <a:prstGeom prst="rect">
                <a:avLst/>
              </a:prstGeom>
              <a:noFill/>
            </p:spPr>
          </p:pic>
        </p:grpSp>
        <p:grpSp>
          <p:nvGrpSpPr>
            <p:cNvPr id="2185" name="Group 137"/>
            <p:cNvGrpSpPr>
              <a:grpSpLocks/>
            </p:cNvGrpSpPr>
            <p:nvPr/>
          </p:nvGrpSpPr>
          <p:grpSpPr bwMode="auto">
            <a:xfrm>
              <a:off x="4906" y="734"/>
              <a:ext cx="154" cy="3346"/>
              <a:chOff x="4906" y="734"/>
              <a:chExt cx="154" cy="3346"/>
            </a:xfrm>
          </p:grpSpPr>
          <p:sp>
            <p:nvSpPr>
              <p:cNvPr id="2186" name="Freeform 138"/>
              <p:cNvSpPr>
                <a:spLocks/>
              </p:cNvSpPr>
              <p:nvPr/>
            </p:nvSpPr>
            <p:spPr bwMode="auto">
              <a:xfrm>
                <a:off x="4906" y="734"/>
                <a:ext cx="154" cy="3346"/>
              </a:xfrm>
              <a:custGeom>
                <a:avLst/>
                <a:gdLst/>
                <a:ahLst/>
                <a:cxnLst>
                  <a:cxn ang="0">
                    <a:pos x="153" y="3346"/>
                  </a:cxn>
                  <a:cxn ang="0">
                    <a:pos x="153" y="0"/>
                  </a:cxn>
                  <a:cxn ang="0">
                    <a:pos x="0" y="0"/>
                  </a:cxn>
                  <a:cxn ang="0">
                    <a:pos x="0" y="3346"/>
                  </a:cxn>
                  <a:cxn ang="0">
                    <a:pos x="153" y="3346"/>
                  </a:cxn>
                </a:cxnLst>
                <a:rect l="0" t="0" r="r" b="b"/>
                <a:pathLst>
                  <a:path w="154" h="3346">
                    <a:moveTo>
                      <a:pt x="153" y="3346"/>
                    </a:moveTo>
                    <a:lnTo>
                      <a:pt x="153" y="0"/>
                    </a:lnTo>
                    <a:lnTo>
                      <a:pt x="0" y="0"/>
                    </a:lnTo>
                    <a:lnTo>
                      <a:pt x="0" y="3346"/>
                    </a:lnTo>
                    <a:lnTo>
                      <a:pt x="153" y="3346"/>
                    </a:lnTo>
                    <a:close/>
                  </a:path>
                </a:pathLst>
              </a:custGeom>
              <a:noFill/>
              <a:ln w="60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83" name="Group 135"/>
            <p:cNvGrpSpPr>
              <a:grpSpLocks/>
            </p:cNvGrpSpPr>
            <p:nvPr/>
          </p:nvGrpSpPr>
          <p:grpSpPr bwMode="auto">
            <a:xfrm>
              <a:off x="1080" y="1037"/>
              <a:ext cx="3826" cy="2"/>
              <a:chOff x="1080" y="1037"/>
              <a:chExt cx="3826" cy="2"/>
            </a:xfrm>
          </p:grpSpPr>
          <p:sp>
            <p:nvSpPr>
              <p:cNvPr id="2184" name="Freeform 136"/>
              <p:cNvSpPr>
                <a:spLocks/>
              </p:cNvSpPr>
              <p:nvPr/>
            </p:nvSpPr>
            <p:spPr bwMode="auto">
              <a:xfrm>
                <a:off x="1080" y="1037"/>
                <a:ext cx="3826" cy="2"/>
              </a:xfrm>
              <a:custGeom>
                <a:avLst/>
                <a:gdLst/>
                <a:ahLst/>
                <a:cxnLst>
                  <a:cxn ang="0">
                    <a:pos x="3826" y="0"/>
                  </a:cxn>
                  <a:cxn ang="0">
                    <a:pos x="0" y="0"/>
                  </a:cxn>
                </a:cxnLst>
                <a:rect l="0" t="0" r="r" b="b"/>
                <a:pathLst>
                  <a:path w="3826">
                    <a:moveTo>
                      <a:pt x="3826" y="0"/>
                    </a:moveTo>
                    <a:lnTo>
                      <a:pt x="0" y="0"/>
                    </a:lnTo>
                  </a:path>
                </a:pathLst>
              </a:custGeom>
              <a:noFill/>
              <a:ln w="60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81" name="Group 133"/>
            <p:cNvGrpSpPr>
              <a:grpSpLocks/>
            </p:cNvGrpSpPr>
            <p:nvPr/>
          </p:nvGrpSpPr>
          <p:grpSpPr bwMode="auto">
            <a:xfrm>
              <a:off x="970" y="1037"/>
              <a:ext cx="111" cy="2"/>
              <a:chOff x="970" y="1037"/>
              <a:chExt cx="111" cy="2"/>
            </a:xfrm>
          </p:grpSpPr>
          <p:sp>
            <p:nvSpPr>
              <p:cNvPr id="2182" name="Freeform 134"/>
              <p:cNvSpPr>
                <a:spLocks/>
              </p:cNvSpPr>
              <p:nvPr/>
            </p:nvSpPr>
            <p:spPr bwMode="auto">
              <a:xfrm>
                <a:off x="970" y="1037"/>
                <a:ext cx="111" cy="2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0" y="0"/>
                  </a:cxn>
                </a:cxnLst>
                <a:rect l="0" t="0" r="r" b="b"/>
                <a:pathLst>
                  <a:path w="111">
                    <a:moveTo>
                      <a:pt x="110" y="0"/>
                    </a:moveTo>
                    <a:lnTo>
                      <a:pt x="0" y="0"/>
                    </a:lnTo>
                  </a:path>
                </a:pathLst>
              </a:custGeom>
              <a:noFill/>
              <a:ln w="60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79" name="Group 131"/>
            <p:cNvGrpSpPr>
              <a:grpSpLocks/>
            </p:cNvGrpSpPr>
            <p:nvPr/>
          </p:nvGrpSpPr>
          <p:grpSpPr bwMode="auto">
            <a:xfrm>
              <a:off x="970" y="979"/>
              <a:ext cx="72" cy="116"/>
              <a:chOff x="970" y="979"/>
              <a:chExt cx="72" cy="116"/>
            </a:xfrm>
          </p:grpSpPr>
          <p:sp>
            <p:nvSpPr>
              <p:cNvPr id="2180" name="Freeform 132"/>
              <p:cNvSpPr>
                <a:spLocks/>
              </p:cNvSpPr>
              <p:nvPr/>
            </p:nvSpPr>
            <p:spPr bwMode="auto">
              <a:xfrm>
                <a:off x="970" y="979"/>
                <a:ext cx="72" cy="116"/>
              </a:xfrm>
              <a:custGeom>
                <a:avLst/>
                <a:gdLst/>
                <a:ahLst/>
                <a:cxnLst>
                  <a:cxn ang="0">
                    <a:pos x="72" y="115"/>
                  </a:cxn>
                  <a:cxn ang="0">
                    <a:pos x="0" y="58"/>
                  </a:cxn>
                  <a:cxn ang="0">
                    <a:pos x="72" y="0"/>
                  </a:cxn>
                </a:cxnLst>
                <a:rect l="0" t="0" r="r" b="b"/>
                <a:pathLst>
                  <a:path w="72" h="116">
                    <a:moveTo>
                      <a:pt x="72" y="115"/>
                    </a:moveTo>
                    <a:lnTo>
                      <a:pt x="0" y="58"/>
                    </a:lnTo>
                    <a:lnTo>
                      <a:pt x="72" y="0"/>
                    </a:lnTo>
                  </a:path>
                </a:pathLst>
              </a:custGeom>
              <a:noFill/>
              <a:ln w="60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77" name="Group 129"/>
            <p:cNvGrpSpPr>
              <a:grpSpLocks/>
            </p:cNvGrpSpPr>
            <p:nvPr/>
          </p:nvGrpSpPr>
          <p:grpSpPr bwMode="auto">
            <a:xfrm>
              <a:off x="1080" y="1344"/>
              <a:ext cx="3826" cy="2"/>
              <a:chOff x="1080" y="1344"/>
              <a:chExt cx="3826" cy="2"/>
            </a:xfrm>
          </p:grpSpPr>
          <p:sp>
            <p:nvSpPr>
              <p:cNvPr id="2178" name="Freeform 130"/>
              <p:cNvSpPr>
                <a:spLocks/>
              </p:cNvSpPr>
              <p:nvPr/>
            </p:nvSpPr>
            <p:spPr bwMode="auto">
              <a:xfrm>
                <a:off x="1080" y="1344"/>
                <a:ext cx="3826" cy="2"/>
              </a:xfrm>
              <a:custGeom>
                <a:avLst/>
                <a:gdLst/>
                <a:ahLst/>
                <a:cxnLst>
                  <a:cxn ang="0">
                    <a:pos x="3826" y="0"/>
                  </a:cxn>
                  <a:cxn ang="0">
                    <a:pos x="0" y="0"/>
                  </a:cxn>
                </a:cxnLst>
                <a:rect l="0" t="0" r="r" b="b"/>
                <a:pathLst>
                  <a:path w="3826">
                    <a:moveTo>
                      <a:pt x="3826" y="0"/>
                    </a:moveTo>
                    <a:lnTo>
                      <a:pt x="0" y="0"/>
                    </a:lnTo>
                  </a:path>
                </a:pathLst>
              </a:custGeom>
              <a:noFill/>
              <a:ln w="60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75" name="Group 127"/>
            <p:cNvGrpSpPr>
              <a:grpSpLocks/>
            </p:cNvGrpSpPr>
            <p:nvPr/>
          </p:nvGrpSpPr>
          <p:grpSpPr bwMode="auto">
            <a:xfrm>
              <a:off x="970" y="1344"/>
              <a:ext cx="111" cy="2"/>
              <a:chOff x="970" y="1344"/>
              <a:chExt cx="111" cy="2"/>
            </a:xfrm>
          </p:grpSpPr>
          <p:sp>
            <p:nvSpPr>
              <p:cNvPr id="2176" name="Freeform 128"/>
              <p:cNvSpPr>
                <a:spLocks/>
              </p:cNvSpPr>
              <p:nvPr/>
            </p:nvSpPr>
            <p:spPr bwMode="auto">
              <a:xfrm>
                <a:off x="970" y="1344"/>
                <a:ext cx="111" cy="2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0" y="0"/>
                  </a:cxn>
                </a:cxnLst>
                <a:rect l="0" t="0" r="r" b="b"/>
                <a:pathLst>
                  <a:path w="111">
                    <a:moveTo>
                      <a:pt x="110" y="0"/>
                    </a:moveTo>
                    <a:lnTo>
                      <a:pt x="0" y="0"/>
                    </a:lnTo>
                  </a:path>
                </a:pathLst>
              </a:custGeom>
              <a:noFill/>
              <a:ln w="60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72" name="Group 124"/>
            <p:cNvGrpSpPr>
              <a:grpSpLocks/>
            </p:cNvGrpSpPr>
            <p:nvPr/>
          </p:nvGrpSpPr>
          <p:grpSpPr bwMode="auto">
            <a:xfrm>
              <a:off x="970" y="1286"/>
              <a:ext cx="72" cy="116"/>
              <a:chOff x="970" y="1286"/>
              <a:chExt cx="72" cy="116"/>
            </a:xfrm>
          </p:grpSpPr>
          <p:sp>
            <p:nvSpPr>
              <p:cNvPr id="2174" name="Freeform 126"/>
              <p:cNvSpPr>
                <a:spLocks/>
              </p:cNvSpPr>
              <p:nvPr/>
            </p:nvSpPr>
            <p:spPr bwMode="auto">
              <a:xfrm>
                <a:off x="970" y="1286"/>
                <a:ext cx="72" cy="116"/>
              </a:xfrm>
              <a:custGeom>
                <a:avLst/>
                <a:gdLst/>
                <a:ahLst/>
                <a:cxnLst>
                  <a:cxn ang="0">
                    <a:pos x="72" y="116"/>
                  </a:cxn>
                  <a:cxn ang="0">
                    <a:pos x="0" y="58"/>
                  </a:cxn>
                  <a:cxn ang="0">
                    <a:pos x="72" y="0"/>
                  </a:cxn>
                </a:cxnLst>
                <a:rect l="0" t="0" r="r" b="b"/>
                <a:pathLst>
                  <a:path w="72" h="116">
                    <a:moveTo>
                      <a:pt x="72" y="116"/>
                    </a:moveTo>
                    <a:lnTo>
                      <a:pt x="0" y="58"/>
                    </a:lnTo>
                    <a:lnTo>
                      <a:pt x="72" y="0"/>
                    </a:lnTo>
                  </a:path>
                </a:pathLst>
              </a:custGeom>
              <a:noFill/>
              <a:ln w="60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173" name="Picture 125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707" y="864"/>
                <a:ext cx="446" cy="130"/>
              </a:xfrm>
              <a:prstGeom prst="rect">
                <a:avLst/>
              </a:prstGeom>
              <a:noFill/>
            </p:spPr>
          </p:pic>
        </p:grpSp>
        <p:grpSp>
          <p:nvGrpSpPr>
            <p:cNvPr id="2170" name="Group 122"/>
            <p:cNvGrpSpPr>
              <a:grpSpLocks/>
            </p:cNvGrpSpPr>
            <p:nvPr/>
          </p:nvGrpSpPr>
          <p:grpSpPr bwMode="auto">
            <a:xfrm>
              <a:off x="970" y="1646"/>
              <a:ext cx="3821" cy="2"/>
              <a:chOff x="970" y="1646"/>
              <a:chExt cx="3821" cy="2"/>
            </a:xfrm>
          </p:grpSpPr>
          <p:sp>
            <p:nvSpPr>
              <p:cNvPr id="2171" name="Freeform 123"/>
              <p:cNvSpPr>
                <a:spLocks/>
              </p:cNvSpPr>
              <p:nvPr/>
            </p:nvSpPr>
            <p:spPr bwMode="auto">
              <a:xfrm>
                <a:off x="970" y="1646"/>
                <a:ext cx="382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20" y="0"/>
                  </a:cxn>
                </a:cxnLst>
                <a:rect l="0" t="0" r="r" b="b"/>
                <a:pathLst>
                  <a:path w="3821">
                    <a:moveTo>
                      <a:pt x="0" y="0"/>
                    </a:moveTo>
                    <a:lnTo>
                      <a:pt x="3820" y="0"/>
                    </a:lnTo>
                  </a:path>
                </a:pathLst>
              </a:custGeom>
              <a:noFill/>
              <a:ln w="60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68" name="Group 120"/>
            <p:cNvGrpSpPr>
              <a:grpSpLocks/>
            </p:cNvGrpSpPr>
            <p:nvPr/>
          </p:nvGrpSpPr>
          <p:grpSpPr bwMode="auto">
            <a:xfrm>
              <a:off x="4790" y="1646"/>
              <a:ext cx="116" cy="2"/>
              <a:chOff x="4790" y="1646"/>
              <a:chExt cx="116" cy="2"/>
            </a:xfrm>
          </p:grpSpPr>
          <p:sp>
            <p:nvSpPr>
              <p:cNvPr id="2169" name="Freeform 121"/>
              <p:cNvSpPr>
                <a:spLocks/>
              </p:cNvSpPr>
              <p:nvPr/>
            </p:nvSpPr>
            <p:spPr bwMode="auto">
              <a:xfrm>
                <a:off x="4790" y="1646"/>
                <a:ext cx="116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6" y="0"/>
                  </a:cxn>
                </a:cxnLst>
                <a:rect l="0" t="0" r="r" b="b"/>
                <a:pathLst>
                  <a:path w="116">
                    <a:moveTo>
                      <a:pt x="0" y="0"/>
                    </a:moveTo>
                    <a:lnTo>
                      <a:pt x="116" y="0"/>
                    </a:lnTo>
                  </a:path>
                </a:pathLst>
              </a:custGeom>
              <a:noFill/>
              <a:ln w="60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65" name="Group 117"/>
            <p:cNvGrpSpPr>
              <a:grpSpLocks/>
            </p:cNvGrpSpPr>
            <p:nvPr/>
          </p:nvGrpSpPr>
          <p:grpSpPr bwMode="auto">
            <a:xfrm>
              <a:off x="4829" y="1589"/>
              <a:ext cx="77" cy="116"/>
              <a:chOff x="4829" y="1589"/>
              <a:chExt cx="77" cy="116"/>
            </a:xfrm>
          </p:grpSpPr>
          <p:sp>
            <p:nvSpPr>
              <p:cNvPr id="2167" name="Freeform 119"/>
              <p:cNvSpPr>
                <a:spLocks/>
              </p:cNvSpPr>
              <p:nvPr/>
            </p:nvSpPr>
            <p:spPr bwMode="auto">
              <a:xfrm>
                <a:off x="4829" y="1589"/>
                <a:ext cx="77" cy="1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7" y="57"/>
                  </a:cxn>
                  <a:cxn ang="0">
                    <a:pos x="0" y="115"/>
                  </a:cxn>
                </a:cxnLst>
                <a:rect l="0" t="0" r="r" b="b"/>
                <a:pathLst>
                  <a:path w="77" h="116">
                    <a:moveTo>
                      <a:pt x="0" y="0"/>
                    </a:moveTo>
                    <a:lnTo>
                      <a:pt x="77" y="57"/>
                    </a:lnTo>
                    <a:lnTo>
                      <a:pt x="0" y="115"/>
                    </a:lnTo>
                  </a:path>
                </a:pathLst>
              </a:custGeom>
              <a:noFill/>
              <a:ln w="60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166" name="Picture 118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954" y="1166"/>
                <a:ext cx="1958" cy="130"/>
              </a:xfrm>
              <a:prstGeom prst="rect">
                <a:avLst/>
              </a:prstGeom>
              <a:noFill/>
            </p:spPr>
          </p:pic>
        </p:grpSp>
        <p:grpSp>
          <p:nvGrpSpPr>
            <p:cNvPr id="2163" name="Group 115"/>
            <p:cNvGrpSpPr>
              <a:grpSpLocks/>
            </p:cNvGrpSpPr>
            <p:nvPr/>
          </p:nvGrpSpPr>
          <p:grpSpPr bwMode="auto">
            <a:xfrm>
              <a:off x="5059" y="1646"/>
              <a:ext cx="696" cy="610"/>
              <a:chOff x="5059" y="1646"/>
              <a:chExt cx="696" cy="610"/>
            </a:xfrm>
          </p:grpSpPr>
          <p:sp>
            <p:nvSpPr>
              <p:cNvPr id="2164" name="Freeform 116"/>
              <p:cNvSpPr>
                <a:spLocks/>
              </p:cNvSpPr>
              <p:nvPr/>
            </p:nvSpPr>
            <p:spPr bwMode="auto">
              <a:xfrm>
                <a:off x="5059" y="1646"/>
                <a:ext cx="696" cy="6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96" y="0"/>
                  </a:cxn>
                  <a:cxn ang="0">
                    <a:pos x="696" y="610"/>
                  </a:cxn>
                  <a:cxn ang="0">
                    <a:pos x="111" y="610"/>
                  </a:cxn>
                </a:cxnLst>
                <a:rect l="0" t="0" r="r" b="b"/>
                <a:pathLst>
                  <a:path w="696" h="610">
                    <a:moveTo>
                      <a:pt x="0" y="0"/>
                    </a:moveTo>
                    <a:lnTo>
                      <a:pt x="696" y="0"/>
                    </a:lnTo>
                    <a:lnTo>
                      <a:pt x="696" y="610"/>
                    </a:lnTo>
                    <a:lnTo>
                      <a:pt x="111" y="610"/>
                    </a:lnTo>
                  </a:path>
                </a:pathLst>
              </a:custGeom>
              <a:noFill/>
              <a:ln w="60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61" name="Group 113"/>
            <p:cNvGrpSpPr>
              <a:grpSpLocks/>
            </p:cNvGrpSpPr>
            <p:nvPr/>
          </p:nvGrpSpPr>
          <p:grpSpPr bwMode="auto">
            <a:xfrm>
              <a:off x="5059" y="2256"/>
              <a:ext cx="111" cy="2"/>
              <a:chOff x="5059" y="2256"/>
              <a:chExt cx="111" cy="2"/>
            </a:xfrm>
          </p:grpSpPr>
          <p:sp>
            <p:nvSpPr>
              <p:cNvPr id="2162" name="Freeform 114"/>
              <p:cNvSpPr>
                <a:spLocks/>
              </p:cNvSpPr>
              <p:nvPr/>
            </p:nvSpPr>
            <p:spPr bwMode="auto">
              <a:xfrm>
                <a:off x="5059" y="2256"/>
                <a:ext cx="111" cy="2"/>
              </a:xfrm>
              <a:custGeom>
                <a:avLst/>
                <a:gdLst/>
                <a:ahLst/>
                <a:cxnLst>
                  <a:cxn ang="0">
                    <a:pos x="111" y="0"/>
                  </a:cxn>
                  <a:cxn ang="0">
                    <a:pos x="0" y="0"/>
                  </a:cxn>
                </a:cxnLst>
                <a:rect l="0" t="0" r="r" b="b"/>
                <a:pathLst>
                  <a:path w="111">
                    <a:moveTo>
                      <a:pt x="111" y="0"/>
                    </a:moveTo>
                    <a:lnTo>
                      <a:pt x="0" y="0"/>
                    </a:lnTo>
                  </a:path>
                </a:pathLst>
              </a:custGeom>
              <a:noFill/>
              <a:ln w="60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58" name="Group 110"/>
            <p:cNvGrpSpPr>
              <a:grpSpLocks/>
            </p:cNvGrpSpPr>
            <p:nvPr/>
          </p:nvGrpSpPr>
          <p:grpSpPr bwMode="auto">
            <a:xfrm>
              <a:off x="5059" y="2198"/>
              <a:ext cx="72" cy="116"/>
              <a:chOff x="5059" y="2198"/>
              <a:chExt cx="72" cy="116"/>
            </a:xfrm>
          </p:grpSpPr>
          <p:sp>
            <p:nvSpPr>
              <p:cNvPr id="2160" name="Freeform 112"/>
              <p:cNvSpPr>
                <a:spLocks/>
              </p:cNvSpPr>
              <p:nvPr/>
            </p:nvSpPr>
            <p:spPr bwMode="auto">
              <a:xfrm>
                <a:off x="5059" y="2198"/>
                <a:ext cx="72" cy="116"/>
              </a:xfrm>
              <a:custGeom>
                <a:avLst/>
                <a:gdLst/>
                <a:ahLst/>
                <a:cxnLst>
                  <a:cxn ang="0">
                    <a:pos x="72" y="116"/>
                  </a:cxn>
                  <a:cxn ang="0">
                    <a:pos x="0" y="58"/>
                  </a:cxn>
                  <a:cxn ang="0">
                    <a:pos x="72" y="0"/>
                  </a:cxn>
                </a:cxnLst>
                <a:rect l="0" t="0" r="r" b="b"/>
                <a:pathLst>
                  <a:path w="72" h="116">
                    <a:moveTo>
                      <a:pt x="72" y="116"/>
                    </a:moveTo>
                    <a:lnTo>
                      <a:pt x="0" y="58"/>
                    </a:lnTo>
                    <a:lnTo>
                      <a:pt x="72" y="0"/>
                    </a:lnTo>
                  </a:path>
                </a:pathLst>
              </a:custGeom>
              <a:noFill/>
              <a:ln w="60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159" name="Picture 111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2342" y="1411"/>
                <a:ext cx="1181" cy="130"/>
              </a:xfrm>
              <a:prstGeom prst="rect">
                <a:avLst/>
              </a:prstGeom>
              <a:noFill/>
            </p:spPr>
          </p:pic>
        </p:grpSp>
        <p:grpSp>
          <p:nvGrpSpPr>
            <p:cNvPr id="2156" name="Group 108"/>
            <p:cNvGrpSpPr>
              <a:grpSpLocks/>
            </p:cNvGrpSpPr>
            <p:nvPr/>
          </p:nvGrpSpPr>
          <p:grpSpPr bwMode="auto">
            <a:xfrm>
              <a:off x="1080" y="2256"/>
              <a:ext cx="3826" cy="2"/>
              <a:chOff x="1080" y="2256"/>
              <a:chExt cx="3826" cy="2"/>
            </a:xfrm>
          </p:grpSpPr>
          <p:sp>
            <p:nvSpPr>
              <p:cNvPr id="2157" name="Freeform 109"/>
              <p:cNvSpPr>
                <a:spLocks/>
              </p:cNvSpPr>
              <p:nvPr/>
            </p:nvSpPr>
            <p:spPr bwMode="auto">
              <a:xfrm>
                <a:off x="1080" y="2256"/>
                <a:ext cx="3826" cy="2"/>
              </a:xfrm>
              <a:custGeom>
                <a:avLst/>
                <a:gdLst/>
                <a:ahLst/>
                <a:cxnLst>
                  <a:cxn ang="0">
                    <a:pos x="3826" y="0"/>
                  </a:cxn>
                  <a:cxn ang="0">
                    <a:pos x="0" y="0"/>
                  </a:cxn>
                </a:cxnLst>
                <a:rect l="0" t="0" r="r" b="b"/>
                <a:pathLst>
                  <a:path w="3826">
                    <a:moveTo>
                      <a:pt x="3826" y="0"/>
                    </a:moveTo>
                    <a:lnTo>
                      <a:pt x="0" y="0"/>
                    </a:lnTo>
                  </a:path>
                </a:pathLst>
              </a:custGeom>
              <a:noFill/>
              <a:ln w="60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54" name="Group 106"/>
            <p:cNvGrpSpPr>
              <a:grpSpLocks/>
            </p:cNvGrpSpPr>
            <p:nvPr/>
          </p:nvGrpSpPr>
          <p:grpSpPr bwMode="auto">
            <a:xfrm>
              <a:off x="970" y="2256"/>
              <a:ext cx="111" cy="2"/>
              <a:chOff x="970" y="2256"/>
              <a:chExt cx="111" cy="2"/>
            </a:xfrm>
          </p:grpSpPr>
          <p:sp>
            <p:nvSpPr>
              <p:cNvPr id="2155" name="Freeform 107"/>
              <p:cNvSpPr>
                <a:spLocks/>
              </p:cNvSpPr>
              <p:nvPr/>
            </p:nvSpPr>
            <p:spPr bwMode="auto">
              <a:xfrm>
                <a:off x="970" y="2256"/>
                <a:ext cx="111" cy="2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0" y="0"/>
                  </a:cxn>
                </a:cxnLst>
                <a:rect l="0" t="0" r="r" b="b"/>
                <a:pathLst>
                  <a:path w="111">
                    <a:moveTo>
                      <a:pt x="110" y="0"/>
                    </a:moveTo>
                    <a:lnTo>
                      <a:pt x="0" y="0"/>
                    </a:lnTo>
                  </a:path>
                </a:pathLst>
              </a:custGeom>
              <a:noFill/>
              <a:ln w="60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51" name="Group 103"/>
            <p:cNvGrpSpPr>
              <a:grpSpLocks/>
            </p:cNvGrpSpPr>
            <p:nvPr/>
          </p:nvGrpSpPr>
          <p:grpSpPr bwMode="auto">
            <a:xfrm>
              <a:off x="970" y="2198"/>
              <a:ext cx="72" cy="116"/>
              <a:chOff x="970" y="2198"/>
              <a:chExt cx="72" cy="116"/>
            </a:xfrm>
          </p:grpSpPr>
          <p:sp>
            <p:nvSpPr>
              <p:cNvPr id="2153" name="Freeform 105"/>
              <p:cNvSpPr>
                <a:spLocks/>
              </p:cNvSpPr>
              <p:nvPr/>
            </p:nvSpPr>
            <p:spPr bwMode="auto">
              <a:xfrm>
                <a:off x="970" y="2198"/>
                <a:ext cx="72" cy="116"/>
              </a:xfrm>
              <a:custGeom>
                <a:avLst/>
                <a:gdLst/>
                <a:ahLst/>
                <a:cxnLst>
                  <a:cxn ang="0">
                    <a:pos x="72" y="116"/>
                  </a:cxn>
                  <a:cxn ang="0">
                    <a:pos x="0" y="58"/>
                  </a:cxn>
                  <a:cxn ang="0">
                    <a:pos x="72" y="0"/>
                  </a:cxn>
                </a:cxnLst>
                <a:rect l="0" t="0" r="r" b="b"/>
                <a:pathLst>
                  <a:path w="72" h="116">
                    <a:moveTo>
                      <a:pt x="72" y="116"/>
                    </a:moveTo>
                    <a:lnTo>
                      <a:pt x="0" y="58"/>
                    </a:lnTo>
                    <a:lnTo>
                      <a:pt x="72" y="0"/>
                    </a:lnTo>
                  </a:path>
                </a:pathLst>
              </a:custGeom>
              <a:noFill/>
              <a:ln w="60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152" name="Picture 104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5232" y="1723"/>
                <a:ext cx="1109" cy="158"/>
              </a:xfrm>
              <a:prstGeom prst="rect">
                <a:avLst/>
              </a:prstGeom>
              <a:noFill/>
            </p:spPr>
          </p:pic>
        </p:grpSp>
        <p:grpSp>
          <p:nvGrpSpPr>
            <p:cNvPr id="2149" name="Group 101"/>
            <p:cNvGrpSpPr>
              <a:grpSpLocks/>
            </p:cNvGrpSpPr>
            <p:nvPr/>
          </p:nvGrpSpPr>
          <p:grpSpPr bwMode="auto">
            <a:xfrm>
              <a:off x="346" y="2256"/>
              <a:ext cx="471" cy="610"/>
              <a:chOff x="346" y="2256"/>
              <a:chExt cx="471" cy="610"/>
            </a:xfrm>
          </p:grpSpPr>
          <p:sp>
            <p:nvSpPr>
              <p:cNvPr id="2150" name="Freeform 102"/>
              <p:cNvSpPr>
                <a:spLocks/>
              </p:cNvSpPr>
              <p:nvPr/>
            </p:nvSpPr>
            <p:spPr bwMode="auto">
              <a:xfrm>
                <a:off x="346" y="2256"/>
                <a:ext cx="471" cy="610"/>
              </a:xfrm>
              <a:custGeom>
                <a:avLst/>
                <a:gdLst/>
                <a:ahLst/>
                <a:cxnLst>
                  <a:cxn ang="0">
                    <a:pos x="470" y="0"/>
                  </a:cxn>
                  <a:cxn ang="0">
                    <a:pos x="0" y="0"/>
                  </a:cxn>
                  <a:cxn ang="0">
                    <a:pos x="0" y="610"/>
                  </a:cxn>
                  <a:cxn ang="0">
                    <a:pos x="355" y="610"/>
                  </a:cxn>
                </a:cxnLst>
                <a:rect l="0" t="0" r="r" b="b"/>
                <a:pathLst>
                  <a:path w="471" h="610">
                    <a:moveTo>
                      <a:pt x="470" y="0"/>
                    </a:moveTo>
                    <a:lnTo>
                      <a:pt x="0" y="0"/>
                    </a:lnTo>
                    <a:lnTo>
                      <a:pt x="0" y="610"/>
                    </a:lnTo>
                    <a:lnTo>
                      <a:pt x="355" y="610"/>
                    </a:lnTo>
                  </a:path>
                </a:pathLst>
              </a:custGeom>
              <a:noFill/>
              <a:ln w="60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47" name="Group 99"/>
            <p:cNvGrpSpPr>
              <a:grpSpLocks/>
            </p:cNvGrpSpPr>
            <p:nvPr/>
          </p:nvGrpSpPr>
          <p:grpSpPr bwMode="auto">
            <a:xfrm>
              <a:off x="701" y="2866"/>
              <a:ext cx="116" cy="2"/>
              <a:chOff x="701" y="2866"/>
              <a:chExt cx="116" cy="2"/>
            </a:xfrm>
          </p:grpSpPr>
          <p:sp>
            <p:nvSpPr>
              <p:cNvPr id="2148" name="Freeform 100"/>
              <p:cNvSpPr>
                <a:spLocks/>
              </p:cNvSpPr>
              <p:nvPr/>
            </p:nvSpPr>
            <p:spPr bwMode="auto">
              <a:xfrm>
                <a:off x="701" y="2866"/>
                <a:ext cx="116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5" y="0"/>
                  </a:cxn>
                </a:cxnLst>
                <a:rect l="0" t="0" r="r" b="b"/>
                <a:pathLst>
                  <a:path w="116">
                    <a:moveTo>
                      <a:pt x="0" y="0"/>
                    </a:moveTo>
                    <a:lnTo>
                      <a:pt x="115" y="0"/>
                    </a:lnTo>
                  </a:path>
                </a:pathLst>
              </a:custGeom>
              <a:noFill/>
              <a:ln w="60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44" name="Group 96"/>
            <p:cNvGrpSpPr>
              <a:grpSpLocks/>
            </p:cNvGrpSpPr>
            <p:nvPr/>
          </p:nvGrpSpPr>
          <p:grpSpPr bwMode="auto">
            <a:xfrm>
              <a:off x="739" y="2808"/>
              <a:ext cx="77" cy="116"/>
              <a:chOff x="739" y="2808"/>
              <a:chExt cx="77" cy="116"/>
            </a:xfrm>
          </p:grpSpPr>
          <p:sp>
            <p:nvSpPr>
              <p:cNvPr id="2146" name="Freeform 98"/>
              <p:cNvSpPr>
                <a:spLocks/>
              </p:cNvSpPr>
              <p:nvPr/>
            </p:nvSpPr>
            <p:spPr bwMode="auto">
              <a:xfrm>
                <a:off x="739" y="2808"/>
                <a:ext cx="77" cy="1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7" y="58"/>
                  </a:cxn>
                  <a:cxn ang="0">
                    <a:pos x="0" y="115"/>
                  </a:cxn>
                </a:cxnLst>
                <a:rect l="0" t="0" r="r" b="b"/>
                <a:pathLst>
                  <a:path w="77" h="116">
                    <a:moveTo>
                      <a:pt x="0" y="0"/>
                    </a:moveTo>
                    <a:lnTo>
                      <a:pt x="77" y="58"/>
                    </a:lnTo>
                    <a:lnTo>
                      <a:pt x="0" y="115"/>
                    </a:lnTo>
                  </a:path>
                </a:pathLst>
              </a:custGeom>
              <a:noFill/>
              <a:ln w="60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145" name="Picture 97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2530" y="2078"/>
                <a:ext cx="802" cy="130"/>
              </a:xfrm>
              <a:prstGeom prst="rect">
                <a:avLst/>
              </a:prstGeom>
              <a:noFill/>
            </p:spPr>
          </p:pic>
        </p:grpSp>
        <p:grpSp>
          <p:nvGrpSpPr>
            <p:cNvPr id="2142" name="Group 94"/>
            <p:cNvGrpSpPr>
              <a:grpSpLocks/>
            </p:cNvGrpSpPr>
            <p:nvPr/>
          </p:nvGrpSpPr>
          <p:grpSpPr bwMode="auto">
            <a:xfrm>
              <a:off x="965" y="2774"/>
              <a:ext cx="3831" cy="2"/>
              <a:chOff x="965" y="2774"/>
              <a:chExt cx="3831" cy="2"/>
            </a:xfrm>
          </p:grpSpPr>
          <p:sp>
            <p:nvSpPr>
              <p:cNvPr id="2143" name="Freeform 95"/>
              <p:cNvSpPr>
                <a:spLocks/>
              </p:cNvSpPr>
              <p:nvPr/>
            </p:nvSpPr>
            <p:spPr bwMode="auto">
              <a:xfrm>
                <a:off x="965" y="2774"/>
                <a:ext cx="383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30" y="0"/>
                  </a:cxn>
                </a:cxnLst>
                <a:rect l="0" t="0" r="r" b="b"/>
                <a:pathLst>
                  <a:path w="3831">
                    <a:moveTo>
                      <a:pt x="0" y="0"/>
                    </a:moveTo>
                    <a:lnTo>
                      <a:pt x="3830" y="0"/>
                    </a:lnTo>
                  </a:path>
                </a:pathLst>
              </a:custGeom>
              <a:noFill/>
              <a:ln w="6096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40" name="Group 92"/>
            <p:cNvGrpSpPr>
              <a:grpSpLocks/>
            </p:cNvGrpSpPr>
            <p:nvPr/>
          </p:nvGrpSpPr>
          <p:grpSpPr bwMode="auto">
            <a:xfrm>
              <a:off x="4790" y="2774"/>
              <a:ext cx="116" cy="2"/>
              <a:chOff x="4790" y="2774"/>
              <a:chExt cx="116" cy="2"/>
            </a:xfrm>
          </p:grpSpPr>
          <p:sp>
            <p:nvSpPr>
              <p:cNvPr id="2141" name="Freeform 93"/>
              <p:cNvSpPr>
                <a:spLocks/>
              </p:cNvSpPr>
              <p:nvPr/>
            </p:nvSpPr>
            <p:spPr bwMode="auto">
              <a:xfrm>
                <a:off x="4790" y="2774"/>
                <a:ext cx="116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6" y="0"/>
                  </a:cxn>
                </a:cxnLst>
                <a:rect l="0" t="0" r="r" b="b"/>
                <a:pathLst>
                  <a:path w="116">
                    <a:moveTo>
                      <a:pt x="0" y="0"/>
                    </a:moveTo>
                    <a:lnTo>
                      <a:pt x="116" y="0"/>
                    </a:lnTo>
                  </a:path>
                </a:pathLst>
              </a:custGeom>
              <a:noFill/>
              <a:ln w="60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35" name="Group 87"/>
            <p:cNvGrpSpPr>
              <a:grpSpLocks/>
            </p:cNvGrpSpPr>
            <p:nvPr/>
          </p:nvGrpSpPr>
          <p:grpSpPr bwMode="auto">
            <a:xfrm>
              <a:off x="4829" y="2717"/>
              <a:ext cx="77" cy="116"/>
              <a:chOff x="4829" y="2717"/>
              <a:chExt cx="77" cy="116"/>
            </a:xfrm>
          </p:grpSpPr>
          <p:sp>
            <p:nvSpPr>
              <p:cNvPr id="2139" name="Freeform 91"/>
              <p:cNvSpPr>
                <a:spLocks/>
              </p:cNvSpPr>
              <p:nvPr/>
            </p:nvSpPr>
            <p:spPr bwMode="auto">
              <a:xfrm>
                <a:off x="4829" y="2717"/>
                <a:ext cx="77" cy="1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7" y="57"/>
                  </a:cxn>
                  <a:cxn ang="0">
                    <a:pos x="0" y="115"/>
                  </a:cxn>
                </a:cxnLst>
                <a:rect l="0" t="0" r="r" b="b"/>
                <a:pathLst>
                  <a:path w="77" h="116">
                    <a:moveTo>
                      <a:pt x="0" y="0"/>
                    </a:moveTo>
                    <a:lnTo>
                      <a:pt x="77" y="57"/>
                    </a:lnTo>
                    <a:lnTo>
                      <a:pt x="0" y="115"/>
                    </a:lnTo>
                  </a:path>
                </a:pathLst>
              </a:custGeom>
              <a:noFill/>
              <a:ln w="60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138" name="Picture 90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0" y="2328"/>
                <a:ext cx="758" cy="163"/>
              </a:xfrm>
              <a:prstGeom prst="rect">
                <a:avLst/>
              </a:prstGeom>
              <a:noFill/>
            </p:spPr>
          </p:pic>
          <p:pic>
            <p:nvPicPr>
              <p:cNvPr id="2137" name="Picture 89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1862" y="2597"/>
                <a:ext cx="936" cy="130"/>
              </a:xfrm>
              <a:prstGeom prst="rect">
                <a:avLst/>
              </a:prstGeom>
              <a:noFill/>
            </p:spPr>
          </p:pic>
          <p:pic>
            <p:nvPicPr>
              <p:cNvPr id="2136" name="Picture 88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2851" y="2597"/>
                <a:ext cx="1157" cy="130"/>
              </a:xfrm>
              <a:prstGeom prst="rect">
                <a:avLst/>
              </a:prstGeom>
              <a:noFill/>
            </p:spPr>
          </p:pic>
        </p:grpSp>
        <p:grpSp>
          <p:nvGrpSpPr>
            <p:cNvPr id="2133" name="Group 85"/>
            <p:cNvGrpSpPr>
              <a:grpSpLocks/>
            </p:cNvGrpSpPr>
            <p:nvPr/>
          </p:nvGrpSpPr>
          <p:grpSpPr bwMode="auto">
            <a:xfrm>
              <a:off x="8366" y="3871"/>
              <a:ext cx="5" cy="2"/>
              <a:chOff x="8366" y="3871"/>
              <a:chExt cx="5" cy="2"/>
            </a:xfrm>
          </p:grpSpPr>
          <p:sp>
            <p:nvSpPr>
              <p:cNvPr id="2134" name="Freeform 86"/>
              <p:cNvSpPr>
                <a:spLocks/>
              </p:cNvSpPr>
              <p:nvPr/>
            </p:nvSpPr>
            <p:spPr bwMode="auto">
              <a:xfrm>
                <a:off x="8366" y="3871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396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31" name="Group 83"/>
            <p:cNvGrpSpPr>
              <a:grpSpLocks/>
            </p:cNvGrpSpPr>
            <p:nvPr/>
          </p:nvGrpSpPr>
          <p:grpSpPr bwMode="auto">
            <a:xfrm>
              <a:off x="8366" y="3773"/>
              <a:ext cx="5" cy="2"/>
              <a:chOff x="8366" y="3773"/>
              <a:chExt cx="5" cy="2"/>
            </a:xfrm>
          </p:grpSpPr>
          <p:sp>
            <p:nvSpPr>
              <p:cNvPr id="2132" name="Freeform 84"/>
              <p:cNvSpPr>
                <a:spLocks/>
              </p:cNvSpPr>
              <p:nvPr/>
            </p:nvSpPr>
            <p:spPr bwMode="auto">
              <a:xfrm>
                <a:off x="8366" y="3773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29" name="Group 81"/>
            <p:cNvGrpSpPr>
              <a:grpSpLocks/>
            </p:cNvGrpSpPr>
            <p:nvPr/>
          </p:nvGrpSpPr>
          <p:grpSpPr bwMode="auto">
            <a:xfrm>
              <a:off x="8366" y="3677"/>
              <a:ext cx="5" cy="2"/>
              <a:chOff x="8366" y="3677"/>
              <a:chExt cx="5" cy="2"/>
            </a:xfrm>
          </p:grpSpPr>
          <p:sp>
            <p:nvSpPr>
              <p:cNvPr id="2130" name="Freeform 82"/>
              <p:cNvSpPr>
                <a:spLocks/>
              </p:cNvSpPr>
              <p:nvPr/>
            </p:nvSpPr>
            <p:spPr bwMode="auto">
              <a:xfrm>
                <a:off x="8366" y="3677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27" name="Group 79"/>
            <p:cNvGrpSpPr>
              <a:grpSpLocks/>
            </p:cNvGrpSpPr>
            <p:nvPr/>
          </p:nvGrpSpPr>
          <p:grpSpPr bwMode="auto">
            <a:xfrm>
              <a:off x="8366" y="3578"/>
              <a:ext cx="5" cy="2"/>
              <a:chOff x="8366" y="3578"/>
              <a:chExt cx="5" cy="2"/>
            </a:xfrm>
          </p:grpSpPr>
          <p:sp>
            <p:nvSpPr>
              <p:cNvPr id="2128" name="Freeform 80"/>
              <p:cNvSpPr>
                <a:spLocks/>
              </p:cNvSpPr>
              <p:nvPr/>
            </p:nvSpPr>
            <p:spPr bwMode="auto">
              <a:xfrm>
                <a:off x="8366" y="3578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396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25" name="Group 77"/>
            <p:cNvGrpSpPr>
              <a:grpSpLocks/>
            </p:cNvGrpSpPr>
            <p:nvPr/>
          </p:nvGrpSpPr>
          <p:grpSpPr bwMode="auto">
            <a:xfrm>
              <a:off x="8366" y="3480"/>
              <a:ext cx="5" cy="2"/>
              <a:chOff x="8366" y="3480"/>
              <a:chExt cx="5" cy="2"/>
            </a:xfrm>
          </p:grpSpPr>
          <p:sp>
            <p:nvSpPr>
              <p:cNvPr id="2126" name="Freeform 78"/>
              <p:cNvSpPr>
                <a:spLocks/>
              </p:cNvSpPr>
              <p:nvPr/>
            </p:nvSpPr>
            <p:spPr bwMode="auto">
              <a:xfrm>
                <a:off x="8366" y="3480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23" name="Group 75"/>
            <p:cNvGrpSpPr>
              <a:grpSpLocks/>
            </p:cNvGrpSpPr>
            <p:nvPr/>
          </p:nvGrpSpPr>
          <p:grpSpPr bwMode="auto">
            <a:xfrm>
              <a:off x="8366" y="2798"/>
              <a:ext cx="5" cy="2"/>
              <a:chOff x="8366" y="2798"/>
              <a:chExt cx="5" cy="2"/>
            </a:xfrm>
          </p:grpSpPr>
          <p:sp>
            <p:nvSpPr>
              <p:cNvPr id="2124" name="Freeform 76"/>
              <p:cNvSpPr>
                <a:spLocks/>
              </p:cNvSpPr>
              <p:nvPr/>
            </p:nvSpPr>
            <p:spPr bwMode="auto">
              <a:xfrm>
                <a:off x="8366" y="2798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21" name="Group 73"/>
            <p:cNvGrpSpPr>
              <a:grpSpLocks/>
            </p:cNvGrpSpPr>
            <p:nvPr/>
          </p:nvGrpSpPr>
          <p:grpSpPr bwMode="auto">
            <a:xfrm>
              <a:off x="8366" y="2702"/>
              <a:ext cx="5" cy="2"/>
              <a:chOff x="8366" y="2702"/>
              <a:chExt cx="5" cy="2"/>
            </a:xfrm>
          </p:grpSpPr>
          <p:sp>
            <p:nvSpPr>
              <p:cNvPr id="2122" name="Freeform 74"/>
              <p:cNvSpPr>
                <a:spLocks/>
              </p:cNvSpPr>
              <p:nvPr/>
            </p:nvSpPr>
            <p:spPr bwMode="auto">
              <a:xfrm>
                <a:off x="8366" y="2702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19" name="Group 71"/>
            <p:cNvGrpSpPr>
              <a:grpSpLocks/>
            </p:cNvGrpSpPr>
            <p:nvPr/>
          </p:nvGrpSpPr>
          <p:grpSpPr bwMode="auto">
            <a:xfrm>
              <a:off x="8366" y="2604"/>
              <a:ext cx="5" cy="2"/>
              <a:chOff x="8366" y="2604"/>
              <a:chExt cx="5" cy="2"/>
            </a:xfrm>
          </p:grpSpPr>
          <p:sp>
            <p:nvSpPr>
              <p:cNvPr id="2120" name="Freeform 72"/>
              <p:cNvSpPr>
                <a:spLocks/>
              </p:cNvSpPr>
              <p:nvPr/>
            </p:nvSpPr>
            <p:spPr bwMode="auto">
              <a:xfrm>
                <a:off x="8366" y="2604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396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17" name="Group 69"/>
            <p:cNvGrpSpPr>
              <a:grpSpLocks/>
            </p:cNvGrpSpPr>
            <p:nvPr/>
          </p:nvGrpSpPr>
          <p:grpSpPr bwMode="auto">
            <a:xfrm>
              <a:off x="8366" y="2508"/>
              <a:ext cx="5" cy="2"/>
              <a:chOff x="8366" y="2508"/>
              <a:chExt cx="5" cy="2"/>
            </a:xfrm>
          </p:grpSpPr>
          <p:sp>
            <p:nvSpPr>
              <p:cNvPr id="2118" name="Freeform 70"/>
              <p:cNvSpPr>
                <a:spLocks/>
              </p:cNvSpPr>
              <p:nvPr/>
            </p:nvSpPr>
            <p:spPr bwMode="auto">
              <a:xfrm>
                <a:off x="8366" y="2508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396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15" name="Group 67"/>
            <p:cNvGrpSpPr>
              <a:grpSpLocks/>
            </p:cNvGrpSpPr>
            <p:nvPr/>
          </p:nvGrpSpPr>
          <p:grpSpPr bwMode="auto">
            <a:xfrm>
              <a:off x="8366" y="2410"/>
              <a:ext cx="5" cy="2"/>
              <a:chOff x="8366" y="2410"/>
              <a:chExt cx="5" cy="2"/>
            </a:xfrm>
          </p:grpSpPr>
          <p:sp>
            <p:nvSpPr>
              <p:cNvPr id="2116" name="Freeform 68"/>
              <p:cNvSpPr>
                <a:spLocks/>
              </p:cNvSpPr>
              <p:nvPr/>
            </p:nvSpPr>
            <p:spPr bwMode="auto">
              <a:xfrm>
                <a:off x="8366" y="2410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13" name="Group 65"/>
            <p:cNvGrpSpPr>
              <a:grpSpLocks/>
            </p:cNvGrpSpPr>
            <p:nvPr/>
          </p:nvGrpSpPr>
          <p:grpSpPr bwMode="auto">
            <a:xfrm>
              <a:off x="8366" y="2314"/>
              <a:ext cx="5" cy="2"/>
              <a:chOff x="8366" y="2314"/>
              <a:chExt cx="5" cy="2"/>
            </a:xfrm>
          </p:grpSpPr>
          <p:sp>
            <p:nvSpPr>
              <p:cNvPr id="2114" name="Freeform 66"/>
              <p:cNvSpPr>
                <a:spLocks/>
              </p:cNvSpPr>
              <p:nvPr/>
            </p:nvSpPr>
            <p:spPr bwMode="auto">
              <a:xfrm>
                <a:off x="8366" y="2314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11" name="Group 63"/>
            <p:cNvGrpSpPr>
              <a:grpSpLocks/>
            </p:cNvGrpSpPr>
            <p:nvPr/>
          </p:nvGrpSpPr>
          <p:grpSpPr bwMode="auto">
            <a:xfrm>
              <a:off x="8366" y="2215"/>
              <a:ext cx="5" cy="2"/>
              <a:chOff x="8366" y="2215"/>
              <a:chExt cx="5" cy="2"/>
            </a:xfrm>
          </p:grpSpPr>
          <p:sp>
            <p:nvSpPr>
              <p:cNvPr id="2112" name="Freeform 64"/>
              <p:cNvSpPr>
                <a:spLocks/>
              </p:cNvSpPr>
              <p:nvPr/>
            </p:nvSpPr>
            <p:spPr bwMode="auto">
              <a:xfrm>
                <a:off x="8366" y="2215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396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09" name="Group 61"/>
            <p:cNvGrpSpPr>
              <a:grpSpLocks/>
            </p:cNvGrpSpPr>
            <p:nvPr/>
          </p:nvGrpSpPr>
          <p:grpSpPr bwMode="auto">
            <a:xfrm>
              <a:off x="8366" y="2117"/>
              <a:ext cx="5" cy="2"/>
              <a:chOff x="8366" y="2117"/>
              <a:chExt cx="5" cy="2"/>
            </a:xfrm>
          </p:grpSpPr>
          <p:sp>
            <p:nvSpPr>
              <p:cNvPr id="2110" name="Freeform 62"/>
              <p:cNvSpPr>
                <a:spLocks/>
              </p:cNvSpPr>
              <p:nvPr/>
            </p:nvSpPr>
            <p:spPr bwMode="auto">
              <a:xfrm>
                <a:off x="8366" y="2117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07" name="Group 59"/>
            <p:cNvGrpSpPr>
              <a:grpSpLocks/>
            </p:cNvGrpSpPr>
            <p:nvPr/>
          </p:nvGrpSpPr>
          <p:grpSpPr bwMode="auto">
            <a:xfrm>
              <a:off x="8366" y="2021"/>
              <a:ext cx="5" cy="2"/>
              <a:chOff x="8366" y="2021"/>
              <a:chExt cx="5" cy="2"/>
            </a:xfrm>
          </p:grpSpPr>
          <p:sp>
            <p:nvSpPr>
              <p:cNvPr id="2108" name="Freeform 60"/>
              <p:cNvSpPr>
                <a:spLocks/>
              </p:cNvSpPr>
              <p:nvPr/>
            </p:nvSpPr>
            <p:spPr bwMode="auto">
              <a:xfrm>
                <a:off x="8366" y="2021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05" name="Group 57"/>
            <p:cNvGrpSpPr>
              <a:grpSpLocks/>
            </p:cNvGrpSpPr>
            <p:nvPr/>
          </p:nvGrpSpPr>
          <p:grpSpPr bwMode="auto">
            <a:xfrm>
              <a:off x="8366" y="1922"/>
              <a:ext cx="5" cy="2"/>
              <a:chOff x="8366" y="1922"/>
              <a:chExt cx="5" cy="2"/>
            </a:xfrm>
          </p:grpSpPr>
          <p:sp>
            <p:nvSpPr>
              <p:cNvPr id="2106" name="Freeform 58"/>
              <p:cNvSpPr>
                <a:spLocks/>
              </p:cNvSpPr>
              <p:nvPr/>
            </p:nvSpPr>
            <p:spPr bwMode="auto">
              <a:xfrm>
                <a:off x="8366" y="1922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396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03" name="Group 55"/>
            <p:cNvGrpSpPr>
              <a:grpSpLocks/>
            </p:cNvGrpSpPr>
            <p:nvPr/>
          </p:nvGrpSpPr>
          <p:grpSpPr bwMode="auto">
            <a:xfrm>
              <a:off x="8366" y="1826"/>
              <a:ext cx="5" cy="2"/>
              <a:chOff x="8366" y="1826"/>
              <a:chExt cx="5" cy="2"/>
            </a:xfrm>
          </p:grpSpPr>
          <p:sp>
            <p:nvSpPr>
              <p:cNvPr id="2104" name="Freeform 56"/>
              <p:cNvSpPr>
                <a:spLocks/>
              </p:cNvSpPr>
              <p:nvPr/>
            </p:nvSpPr>
            <p:spPr bwMode="auto">
              <a:xfrm>
                <a:off x="8366" y="1826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396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01" name="Group 53"/>
            <p:cNvGrpSpPr>
              <a:grpSpLocks/>
            </p:cNvGrpSpPr>
            <p:nvPr/>
          </p:nvGrpSpPr>
          <p:grpSpPr bwMode="auto">
            <a:xfrm>
              <a:off x="8366" y="1728"/>
              <a:ext cx="5" cy="2"/>
              <a:chOff x="8366" y="1728"/>
              <a:chExt cx="5" cy="2"/>
            </a:xfrm>
          </p:grpSpPr>
          <p:sp>
            <p:nvSpPr>
              <p:cNvPr id="2102" name="Freeform 54"/>
              <p:cNvSpPr>
                <a:spLocks/>
              </p:cNvSpPr>
              <p:nvPr/>
            </p:nvSpPr>
            <p:spPr bwMode="auto">
              <a:xfrm>
                <a:off x="8366" y="1728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99" name="Group 51"/>
            <p:cNvGrpSpPr>
              <a:grpSpLocks/>
            </p:cNvGrpSpPr>
            <p:nvPr/>
          </p:nvGrpSpPr>
          <p:grpSpPr bwMode="auto">
            <a:xfrm>
              <a:off x="8366" y="1632"/>
              <a:ext cx="5" cy="2"/>
              <a:chOff x="8366" y="1632"/>
              <a:chExt cx="5" cy="2"/>
            </a:xfrm>
          </p:grpSpPr>
          <p:sp>
            <p:nvSpPr>
              <p:cNvPr id="2100" name="Freeform 52"/>
              <p:cNvSpPr>
                <a:spLocks/>
              </p:cNvSpPr>
              <p:nvPr/>
            </p:nvSpPr>
            <p:spPr bwMode="auto">
              <a:xfrm>
                <a:off x="8366" y="1632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97" name="Group 49"/>
            <p:cNvGrpSpPr>
              <a:grpSpLocks/>
            </p:cNvGrpSpPr>
            <p:nvPr/>
          </p:nvGrpSpPr>
          <p:grpSpPr bwMode="auto">
            <a:xfrm>
              <a:off x="8366" y="1534"/>
              <a:ext cx="5" cy="2"/>
              <a:chOff x="8366" y="1534"/>
              <a:chExt cx="5" cy="2"/>
            </a:xfrm>
          </p:grpSpPr>
          <p:sp>
            <p:nvSpPr>
              <p:cNvPr id="2098" name="Freeform 50"/>
              <p:cNvSpPr>
                <a:spLocks/>
              </p:cNvSpPr>
              <p:nvPr/>
            </p:nvSpPr>
            <p:spPr bwMode="auto">
              <a:xfrm>
                <a:off x="8366" y="1534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396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95" name="Group 47"/>
            <p:cNvGrpSpPr>
              <a:grpSpLocks/>
            </p:cNvGrpSpPr>
            <p:nvPr/>
          </p:nvGrpSpPr>
          <p:grpSpPr bwMode="auto">
            <a:xfrm>
              <a:off x="8366" y="1435"/>
              <a:ext cx="5" cy="2"/>
              <a:chOff x="8366" y="1435"/>
              <a:chExt cx="5" cy="2"/>
            </a:xfrm>
          </p:grpSpPr>
          <p:sp>
            <p:nvSpPr>
              <p:cNvPr id="2096" name="Freeform 48"/>
              <p:cNvSpPr>
                <a:spLocks/>
              </p:cNvSpPr>
              <p:nvPr/>
            </p:nvSpPr>
            <p:spPr bwMode="auto">
              <a:xfrm>
                <a:off x="8366" y="1435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93" name="Group 45"/>
            <p:cNvGrpSpPr>
              <a:grpSpLocks/>
            </p:cNvGrpSpPr>
            <p:nvPr/>
          </p:nvGrpSpPr>
          <p:grpSpPr bwMode="auto">
            <a:xfrm>
              <a:off x="8366" y="1339"/>
              <a:ext cx="5" cy="2"/>
              <a:chOff x="8366" y="1339"/>
              <a:chExt cx="5" cy="2"/>
            </a:xfrm>
          </p:grpSpPr>
          <p:sp>
            <p:nvSpPr>
              <p:cNvPr id="2094" name="Freeform 46"/>
              <p:cNvSpPr>
                <a:spLocks/>
              </p:cNvSpPr>
              <p:nvPr/>
            </p:nvSpPr>
            <p:spPr bwMode="auto">
              <a:xfrm>
                <a:off x="8366" y="1339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91" name="Group 43"/>
            <p:cNvGrpSpPr>
              <a:grpSpLocks/>
            </p:cNvGrpSpPr>
            <p:nvPr/>
          </p:nvGrpSpPr>
          <p:grpSpPr bwMode="auto">
            <a:xfrm>
              <a:off x="8366" y="1241"/>
              <a:ext cx="5" cy="2"/>
              <a:chOff x="8366" y="1241"/>
              <a:chExt cx="5" cy="2"/>
            </a:xfrm>
          </p:grpSpPr>
          <p:sp>
            <p:nvSpPr>
              <p:cNvPr id="2092" name="Freeform 44"/>
              <p:cNvSpPr>
                <a:spLocks/>
              </p:cNvSpPr>
              <p:nvPr/>
            </p:nvSpPr>
            <p:spPr bwMode="auto">
              <a:xfrm>
                <a:off x="8366" y="1241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396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89" name="Group 41"/>
            <p:cNvGrpSpPr>
              <a:grpSpLocks/>
            </p:cNvGrpSpPr>
            <p:nvPr/>
          </p:nvGrpSpPr>
          <p:grpSpPr bwMode="auto">
            <a:xfrm>
              <a:off x="8366" y="1145"/>
              <a:ext cx="5" cy="2"/>
              <a:chOff x="8366" y="1145"/>
              <a:chExt cx="5" cy="2"/>
            </a:xfrm>
          </p:grpSpPr>
          <p:sp>
            <p:nvSpPr>
              <p:cNvPr id="2090" name="Freeform 42"/>
              <p:cNvSpPr>
                <a:spLocks/>
              </p:cNvSpPr>
              <p:nvPr/>
            </p:nvSpPr>
            <p:spPr bwMode="auto">
              <a:xfrm>
                <a:off x="8366" y="1145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396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87" name="Group 39"/>
            <p:cNvGrpSpPr>
              <a:grpSpLocks/>
            </p:cNvGrpSpPr>
            <p:nvPr/>
          </p:nvGrpSpPr>
          <p:grpSpPr bwMode="auto">
            <a:xfrm>
              <a:off x="8366" y="1046"/>
              <a:ext cx="5" cy="2"/>
              <a:chOff x="8366" y="1046"/>
              <a:chExt cx="5" cy="2"/>
            </a:xfrm>
          </p:grpSpPr>
          <p:sp>
            <p:nvSpPr>
              <p:cNvPr id="2088" name="Freeform 40"/>
              <p:cNvSpPr>
                <a:spLocks/>
              </p:cNvSpPr>
              <p:nvPr/>
            </p:nvSpPr>
            <p:spPr bwMode="auto">
              <a:xfrm>
                <a:off x="8366" y="1046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85" name="Group 37"/>
            <p:cNvGrpSpPr>
              <a:grpSpLocks/>
            </p:cNvGrpSpPr>
            <p:nvPr/>
          </p:nvGrpSpPr>
          <p:grpSpPr bwMode="auto">
            <a:xfrm>
              <a:off x="8366" y="950"/>
              <a:ext cx="5" cy="2"/>
              <a:chOff x="8366" y="950"/>
              <a:chExt cx="5" cy="2"/>
            </a:xfrm>
          </p:grpSpPr>
          <p:sp>
            <p:nvSpPr>
              <p:cNvPr id="2086" name="Freeform 38"/>
              <p:cNvSpPr>
                <a:spLocks/>
              </p:cNvSpPr>
              <p:nvPr/>
            </p:nvSpPr>
            <p:spPr bwMode="auto">
              <a:xfrm>
                <a:off x="8366" y="950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83" name="Group 35"/>
            <p:cNvGrpSpPr>
              <a:grpSpLocks/>
            </p:cNvGrpSpPr>
            <p:nvPr/>
          </p:nvGrpSpPr>
          <p:grpSpPr bwMode="auto">
            <a:xfrm>
              <a:off x="8366" y="852"/>
              <a:ext cx="5" cy="2"/>
              <a:chOff x="8366" y="852"/>
              <a:chExt cx="5" cy="2"/>
            </a:xfrm>
          </p:grpSpPr>
          <p:sp>
            <p:nvSpPr>
              <p:cNvPr id="2084" name="Freeform 36"/>
              <p:cNvSpPr>
                <a:spLocks/>
              </p:cNvSpPr>
              <p:nvPr/>
            </p:nvSpPr>
            <p:spPr bwMode="auto">
              <a:xfrm>
                <a:off x="8366" y="852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396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81" name="Group 33"/>
            <p:cNvGrpSpPr>
              <a:grpSpLocks/>
            </p:cNvGrpSpPr>
            <p:nvPr/>
          </p:nvGrpSpPr>
          <p:grpSpPr bwMode="auto">
            <a:xfrm>
              <a:off x="8366" y="754"/>
              <a:ext cx="5" cy="2"/>
              <a:chOff x="8366" y="754"/>
              <a:chExt cx="5" cy="2"/>
            </a:xfrm>
          </p:grpSpPr>
          <p:sp>
            <p:nvSpPr>
              <p:cNvPr id="2082" name="Freeform 34"/>
              <p:cNvSpPr>
                <a:spLocks/>
              </p:cNvSpPr>
              <p:nvPr/>
            </p:nvSpPr>
            <p:spPr bwMode="auto">
              <a:xfrm>
                <a:off x="8366" y="754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79" name="Group 31"/>
            <p:cNvGrpSpPr>
              <a:grpSpLocks/>
            </p:cNvGrpSpPr>
            <p:nvPr/>
          </p:nvGrpSpPr>
          <p:grpSpPr bwMode="auto">
            <a:xfrm>
              <a:off x="8366" y="658"/>
              <a:ext cx="5" cy="2"/>
              <a:chOff x="8366" y="658"/>
              <a:chExt cx="5" cy="2"/>
            </a:xfrm>
          </p:grpSpPr>
          <p:sp>
            <p:nvSpPr>
              <p:cNvPr id="2080" name="Freeform 32"/>
              <p:cNvSpPr>
                <a:spLocks/>
              </p:cNvSpPr>
              <p:nvPr/>
            </p:nvSpPr>
            <p:spPr bwMode="auto">
              <a:xfrm>
                <a:off x="8366" y="658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42672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77" name="Group 29"/>
            <p:cNvGrpSpPr>
              <a:grpSpLocks/>
            </p:cNvGrpSpPr>
            <p:nvPr/>
          </p:nvGrpSpPr>
          <p:grpSpPr bwMode="auto">
            <a:xfrm>
              <a:off x="8366" y="559"/>
              <a:ext cx="5" cy="2"/>
              <a:chOff x="8366" y="559"/>
              <a:chExt cx="5" cy="2"/>
            </a:xfrm>
          </p:grpSpPr>
          <p:sp>
            <p:nvSpPr>
              <p:cNvPr id="2078" name="Freeform 30"/>
              <p:cNvSpPr>
                <a:spLocks/>
              </p:cNvSpPr>
              <p:nvPr/>
            </p:nvSpPr>
            <p:spPr bwMode="auto">
              <a:xfrm>
                <a:off x="8366" y="559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396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75" name="Group 27"/>
            <p:cNvGrpSpPr>
              <a:grpSpLocks/>
            </p:cNvGrpSpPr>
            <p:nvPr/>
          </p:nvGrpSpPr>
          <p:grpSpPr bwMode="auto">
            <a:xfrm>
              <a:off x="8366" y="463"/>
              <a:ext cx="5" cy="2"/>
              <a:chOff x="8366" y="463"/>
              <a:chExt cx="5" cy="2"/>
            </a:xfrm>
          </p:grpSpPr>
          <p:sp>
            <p:nvSpPr>
              <p:cNvPr id="2076" name="Freeform 28"/>
              <p:cNvSpPr>
                <a:spLocks/>
              </p:cNvSpPr>
              <p:nvPr/>
            </p:nvSpPr>
            <p:spPr bwMode="auto">
              <a:xfrm>
                <a:off x="8366" y="463"/>
                <a:ext cx="5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</a:path>
                </a:pathLst>
              </a:custGeom>
              <a:noFill/>
              <a:ln w="396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71" name="Group 23"/>
            <p:cNvGrpSpPr>
              <a:grpSpLocks/>
            </p:cNvGrpSpPr>
            <p:nvPr/>
          </p:nvGrpSpPr>
          <p:grpSpPr bwMode="auto">
            <a:xfrm>
              <a:off x="7910" y="5"/>
              <a:ext cx="917" cy="428"/>
              <a:chOff x="7910" y="5"/>
              <a:chExt cx="917" cy="428"/>
            </a:xfrm>
          </p:grpSpPr>
          <p:sp>
            <p:nvSpPr>
              <p:cNvPr id="2074" name="Freeform 26"/>
              <p:cNvSpPr>
                <a:spLocks/>
              </p:cNvSpPr>
              <p:nvPr/>
            </p:nvSpPr>
            <p:spPr bwMode="auto">
              <a:xfrm>
                <a:off x="7910" y="5"/>
                <a:ext cx="917" cy="428"/>
              </a:xfrm>
              <a:custGeom>
                <a:avLst/>
                <a:gdLst/>
                <a:ahLst/>
                <a:cxnLst>
                  <a:cxn ang="0">
                    <a:pos x="0" y="427"/>
                  </a:cxn>
                  <a:cxn ang="0">
                    <a:pos x="917" y="427"/>
                  </a:cxn>
                  <a:cxn ang="0">
                    <a:pos x="917" y="0"/>
                  </a:cxn>
                  <a:cxn ang="0">
                    <a:pos x="0" y="0"/>
                  </a:cxn>
                  <a:cxn ang="0">
                    <a:pos x="0" y="427"/>
                  </a:cxn>
                </a:cxnLst>
                <a:rect l="0" t="0" r="r" b="b"/>
                <a:pathLst>
                  <a:path w="917" h="428">
                    <a:moveTo>
                      <a:pt x="0" y="427"/>
                    </a:moveTo>
                    <a:lnTo>
                      <a:pt x="917" y="427"/>
                    </a:lnTo>
                    <a:lnTo>
                      <a:pt x="917" y="0"/>
                    </a:lnTo>
                    <a:lnTo>
                      <a:pt x="0" y="0"/>
                    </a:lnTo>
                    <a:lnTo>
                      <a:pt x="0" y="427"/>
                    </a:lnTo>
                    <a:close/>
                  </a:path>
                </a:pathLst>
              </a:custGeom>
              <a:noFill/>
              <a:ln w="60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073" name="Picture 2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8098" y="182"/>
                <a:ext cx="10" cy="72"/>
              </a:xfrm>
              <a:prstGeom prst="rect">
                <a:avLst/>
              </a:prstGeom>
              <a:noFill/>
            </p:spPr>
          </p:pic>
          <p:pic>
            <p:nvPicPr>
              <p:cNvPr id="2072" name="Picture 24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8078" y="158"/>
                <a:ext cx="576" cy="120"/>
              </a:xfrm>
              <a:prstGeom prst="rect">
                <a:avLst/>
              </a:prstGeom>
              <a:noFill/>
            </p:spPr>
          </p:pic>
        </p:grpSp>
        <p:grpSp>
          <p:nvGrpSpPr>
            <p:cNvPr id="2069" name="Group 21"/>
            <p:cNvGrpSpPr>
              <a:grpSpLocks/>
            </p:cNvGrpSpPr>
            <p:nvPr/>
          </p:nvGrpSpPr>
          <p:grpSpPr bwMode="auto">
            <a:xfrm>
              <a:off x="8290" y="2866"/>
              <a:ext cx="154" cy="610"/>
              <a:chOff x="8290" y="2866"/>
              <a:chExt cx="154" cy="610"/>
            </a:xfrm>
          </p:grpSpPr>
          <p:sp>
            <p:nvSpPr>
              <p:cNvPr id="2070" name="Freeform 22"/>
              <p:cNvSpPr>
                <a:spLocks/>
              </p:cNvSpPr>
              <p:nvPr/>
            </p:nvSpPr>
            <p:spPr bwMode="auto">
              <a:xfrm>
                <a:off x="8290" y="2866"/>
                <a:ext cx="154" cy="610"/>
              </a:xfrm>
              <a:custGeom>
                <a:avLst/>
                <a:gdLst/>
                <a:ahLst/>
                <a:cxnLst>
                  <a:cxn ang="0">
                    <a:pos x="0" y="609"/>
                  </a:cxn>
                  <a:cxn ang="0">
                    <a:pos x="153" y="609"/>
                  </a:cxn>
                  <a:cxn ang="0">
                    <a:pos x="153" y="0"/>
                  </a:cxn>
                  <a:cxn ang="0">
                    <a:pos x="0" y="0"/>
                  </a:cxn>
                  <a:cxn ang="0">
                    <a:pos x="0" y="609"/>
                  </a:cxn>
                </a:cxnLst>
                <a:rect l="0" t="0" r="r" b="b"/>
                <a:pathLst>
                  <a:path w="154" h="610">
                    <a:moveTo>
                      <a:pt x="0" y="609"/>
                    </a:moveTo>
                    <a:lnTo>
                      <a:pt x="153" y="609"/>
                    </a:lnTo>
                    <a:lnTo>
                      <a:pt x="153" y="0"/>
                    </a:lnTo>
                    <a:lnTo>
                      <a:pt x="0" y="0"/>
                    </a:lnTo>
                    <a:lnTo>
                      <a:pt x="0" y="60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67" name="Group 19"/>
            <p:cNvGrpSpPr>
              <a:grpSpLocks/>
            </p:cNvGrpSpPr>
            <p:nvPr/>
          </p:nvGrpSpPr>
          <p:grpSpPr bwMode="auto">
            <a:xfrm>
              <a:off x="8290" y="2866"/>
              <a:ext cx="154" cy="610"/>
              <a:chOff x="8290" y="2866"/>
              <a:chExt cx="154" cy="610"/>
            </a:xfrm>
          </p:grpSpPr>
          <p:sp>
            <p:nvSpPr>
              <p:cNvPr id="2068" name="Freeform 20"/>
              <p:cNvSpPr>
                <a:spLocks/>
              </p:cNvSpPr>
              <p:nvPr/>
            </p:nvSpPr>
            <p:spPr bwMode="auto">
              <a:xfrm>
                <a:off x="8290" y="2866"/>
                <a:ext cx="154" cy="610"/>
              </a:xfrm>
              <a:custGeom>
                <a:avLst/>
                <a:gdLst/>
                <a:ahLst/>
                <a:cxnLst>
                  <a:cxn ang="0">
                    <a:pos x="153" y="609"/>
                  </a:cxn>
                  <a:cxn ang="0">
                    <a:pos x="153" y="0"/>
                  </a:cxn>
                  <a:cxn ang="0">
                    <a:pos x="0" y="0"/>
                  </a:cxn>
                  <a:cxn ang="0">
                    <a:pos x="0" y="609"/>
                  </a:cxn>
                  <a:cxn ang="0">
                    <a:pos x="153" y="609"/>
                  </a:cxn>
                </a:cxnLst>
                <a:rect l="0" t="0" r="r" b="b"/>
                <a:pathLst>
                  <a:path w="154" h="610">
                    <a:moveTo>
                      <a:pt x="153" y="609"/>
                    </a:moveTo>
                    <a:lnTo>
                      <a:pt x="153" y="0"/>
                    </a:lnTo>
                    <a:lnTo>
                      <a:pt x="0" y="0"/>
                    </a:lnTo>
                    <a:lnTo>
                      <a:pt x="0" y="609"/>
                    </a:lnTo>
                    <a:lnTo>
                      <a:pt x="153" y="609"/>
                    </a:lnTo>
                    <a:close/>
                  </a:path>
                </a:pathLst>
              </a:custGeom>
              <a:noFill/>
              <a:ln w="60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65" name="Group 17"/>
            <p:cNvGrpSpPr>
              <a:grpSpLocks/>
            </p:cNvGrpSpPr>
            <p:nvPr/>
          </p:nvGrpSpPr>
          <p:grpSpPr bwMode="auto">
            <a:xfrm>
              <a:off x="5059" y="3168"/>
              <a:ext cx="3120" cy="2"/>
              <a:chOff x="5059" y="3168"/>
              <a:chExt cx="3120" cy="2"/>
            </a:xfrm>
          </p:grpSpPr>
          <p:sp>
            <p:nvSpPr>
              <p:cNvPr id="2066" name="Freeform 18"/>
              <p:cNvSpPr>
                <a:spLocks/>
              </p:cNvSpPr>
              <p:nvPr/>
            </p:nvSpPr>
            <p:spPr bwMode="auto">
              <a:xfrm>
                <a:off x="5059" y="3168"/>
                <a:ext cx="3120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120" y="0"/>
                  </a:cxn>
                </a:cxnLst>
                <a:rect l="0" t="0" r="r" b="b"/>
                <a:pathLst>
                  <a:path w="3120">
                    <a:moveTo>
                      <a:pt x="0" y="0"/>
                    </a:moveTo>
                    <a:lnTo>
                      <a:pt x="3120" y="0"/>
                    </a:lnTo>
                  </a:path>
                </a:pathLst>
              </a:custGeom>
              <a:noFill/>
              <a:ln w="60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63" name="Group 15"/>
            <p:cNvGrpSpPr>
              <a:grpSpLocks/>
            </p:cNvGrpSpPr>
            <p:nvPr/>
          </p:nvGrpSpPr>
          <p:grpSpPr bwMode="auto">
            <a:xfrm>
              <a:off x="8179" y="3168"/>
              <a:ext cx="111" cy="2"/>
              <a:chOff x="8179" y="3168"/>
              <a:chExt cx="111" cy="2"/>
            </a:xfrm>
          </p:grpSpPr>
          <p:sp>
            <p:nvSpPr>
              <p:cNvPr id="2064" name="Freeform 16"/>
              <p:cNvSpPr>
                <a:spLocks/>
              </p:cNvSpPr>
              <p:nvPr/>
            </p:nvSpPr>
            <p:spPr bwMode="auto">
              <a:xfrm>
                <a:off x="8179" y="3168"/>
                <a:ext cx="1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0"/>
                  </a:cxn>
                </a:cxnLst>
                <a:rect l="0" t="0" r="r" b="b"/>
                <a:pathLst>
                  <a:path w="111">
                    <a:moveTo>
                      <a:pt x="0" y="0"/>
                    </a:moveTo>
                    <a:lnTo>
                      <a:pt x="111" y="0"/>
                    </a:lnTo>
                  </a:path>
                </a:pathLst>
              </a:custGeom>
              <a:noFill/>
              <a:ln w="60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61" name="Group 13"/>
            <p:cNvGrpSpPr>
              <a:grpSpLocks/>
            </p:cNvGrpSpPr>
            <p:nvPr/>
          </p:nvGrpSpPr>
          <p:grpSpPr bwMode="auto">
            <a:xfrm>
              <a:off x="8218" y="3110"/>
              <a:ext cx="72" cy="116"/>
              <a:chOff x="8218" y="3110"/>
              <a:chExt cx="72" cy="116"/>
            </a:xfrm>
          </p:grpSpPr>
          <p:sp>
            <p:nvSpPr>
              <p:cNvPr id="2062" name="Freeform 14"/>
              <p:cNvSpPr>
                <a:spLocks/>
              </p:cNvSpPr>
              <p:nvPr/>
            </p:nvSpPr>
            <p:spPr bwMode="auto">
              <a:xfrm>
                <a:off x="8218" y="3110"/>
                <a:ext cx="72" cy="1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" y="58"/>
                  </a:cxn>
                  <a:cxn ang="0">
                    <a:pos x="0" y="116"/>
                  </a:cxn>
                </a:cxnLst>
                <a:rect l="0" t="0" r="r" b="b"/>
                <a:pathLst>
                  <a:path w="72" h="116">
                    <a:moveTo>
                      <a:pt x="0" y="0"/>
                    </a:moveTo>
                    <a:lnTo>
                      <a:pt x="72" y="58"/>
                    </a:lnTo>
                    <a:lnTo>
                      <a:pt x="0" y="116"/>
                    </a:lnTo>
                  </a:path>
                </a:pathLst>
              </a:custGeom>
              <a:noFill/>
              <a:ln w="60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59" name="Group 11"/>
            <p:cNvGrpSpPr>
              <a:grpSpLocks/>
            </p:cNvGrpSpPr>
            <p:nvPr/>
          </p:nvGrpSpPr>
          <p:grpSpPr bwMode="auto">
            <a:xfrm>
              <a:off x="1080" y="3475"/>
              <a:ext cx="3826" cy="2"/>
              <a:chOff x="1080" y="3475"/>
              <a:chExt cx="3826" cy="2"/>
            </a:xfrm>
          </p:grpSpPr>
          <p:sp>
            <p:nvSpPr>
              <p:cNvPr id="2060" name="Freeform 12"/>
              <p:cNvSpPr>
                <a:spLocks/>
              </p:cNvSpPr>
              <p:nvPr/>
            </p:nvSpPr>
            <p:spPr bwMode="auto">
              <a:xfrm>
                <a:off x="1080" y="3475"/>
                <a:ext cx="3826" cy="2"/>
              </a:xfrm>
              <a:custGeom>
                <a:avLst/>
                <a:gdLst/>
                <a:ahLst/>
                <a:cxnLst>
                  <a:cxn ang="0">
                    <a:pos x="3826" y="0"/>
                  </a:cxn>
                  <a:cxn ang="0">
                    <a:pos x="0" y="0"/>
                  </a:cxn>
                </a:cxnLst>
                <a:rect l="0" t="0" r="r" b="b"/>
                <a:pathLst>
                  <a:path w="3826">
                    <a:moveTo>
                      <a:pt x="3826" y="0"/>
                    </a:moveTo>
                    <a:lnTo>
                      <a:pt x="0" y="0"/>
                    </a:lnTo>
                  </a:path>
                </a:pathLst>
              </a:custGeom>
              <a:noFill/>
              <a:ln w="60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57" name="Group 9"/>
            <p:cNvGrpSpPr>
              <a:grpSpLocks/>
            </p:cNvGrpSpPr>
            <p:nvPr/>
          </p:nvGrpSpPr>
          <p:grpSpPr bwMode="auto">
            <a:xfrm>
              <a:off x="970" y="3475"/>
              <a:ext cx="111" cy="2"/>
              <a:chOff x="970" y="3475"/>
              <a:chExt cx="111" cy="2"/>
            </a:xfrm>
          </p:grpSpPr>
          <p:sp>
            <p:nvSpPr>
              <p:cNvPr id="2058" name="Freeform 10"/>
              <p:cNvSpPr>
                <a:spLocks/>
              </p:cNvSpPr>
              <p:nvPr/>
            </p:nvSpPr>
            <p:spPr bwMode="auto">
              <a:xfrm>
                <a:off x="970" y="3475"/>
                <a:ext cx="111" cy="2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0" y="0"/>
                  </a:cxn>
                </a:cxnLst>
                <a:rect l="0" t="0" r="r" b="b"/>
                <a:pathLst>
                  <a:path w="111">
                    <a:moveTo>
                      <a:pt x="110" y="0"/>
                    </a:moveTo>
                    <a:lnTo>
                      <a:pt x="0" y="0"/>
                    </a:lnTo>
                  </a:path>
                </a:pathLst>
              </a:custGeom>
              <a:noFill/>
              <a:ln w="60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50" name="Group 2"/>
            <p:cNvGrpSpPr>
              <a:grpSpLocks/>
            </p:cNvGrpSpPr>
            <p:nvPr/>
          </p:nvGrpSpPr>
          <p:grpSpPr bwMode="auto">
            <a:xfrm>
              <a:off x="970" y="3418"/>
              <a:ext cx="72" cy="111"/>
              <a:chOff x="970" y="3418"/>
              <a:chExt cx="72" cy="111"/>
            </a:xfrm>
          </p:grpSpPr>
          <p:sp>
            <p:nvSpPr>
              <p:cNvPr id="2056" name="Freeform 8"/>
              <p:cNvSpPr>
                <a:spLocks/>
              </p:cNvSpPr>
              <p:nvPr/>
            </p:nvSpPr>
            <p:spPr bwMode="auto">
              <a:xfrm>
                <a:off x="970" y="3418"/>
                <a:ext cx="72" cy="111"/>
              </a:xfrm>
              <a:custGeom>
                <a:avLst/>
                <a:gdLst/>
                <a:ahLst/>
                <a:cxnLst>
                  <a:cxn ang="0">
                    <a:pos x="72" y="110"/>
                  </a:cxn>
                  <a:cxn ang="0">
                    <a:pos x="0" y="57"/>
                  </a:cxn>
                  <a:cxn ang="0">
                    <a:pos x="72" y="0"/>
                  </a:cxn>
                </a:cxnLst>
                <a:rect l="0" t="0" r="r" b="b"/>
                <a:pathLst>
                  <a:path w="72" h="111">
                    <a:moveTo>
                      <a:pt x="72" y="110"/>
                    </a:moveTo>
                    <a:lnTo>
                      <a:pt x="0" y="57"/>
                    </a:lnTo>
                    <a:lnTo>
                      <a:pt x="72" y="0"/>
                    </a:lnTo>
                  </a:path>
                </a:pathLst>
              </a:custGeom>
              <a:noFill/>
              <a:ln w="609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055" name="Picture 7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6163" y="2933"/>
                <a:ext cx="1027" cy="130"/>
              </a:xfrm>
              <a:prstGeom prst="rect">
                <a:avLst/>
              </a:prstGeom>
              <a:noFill/>
            </p:spPr>
          </p:pic>
          <p:pic>
            <p:nvPicPr>
              <p:cNvPr id="2054" name="Picture 6"/>
              <p:cNvPicPr>
                <a:picLocks noChangeAspect="1"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2669" y="3298"/>
                <a:ext cx="254" cy="130"/>
              </a:xfrm>
              <a:prstGeom prst="rect">
                <a:avLst/>
              </a:prstGeom>
              <a:noFill/>
            </p:spPr>
          </p:pic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>
              <a:blip r:embed="rId16"/>
              <a:srcRect/>
              <a:stretch>
                <a:fillRect/>
              </a:stretch>
            </p:blipFill>
            <p:spPr bwMode="auto">
              <a:xfrm>
                <a:off x="2933" y="3298"/>
                <a:ext cx="264" cy="130"/>
              </a:xfrm>
              <a:prstGeom prst="rect">
                <a:avLst/>
              </a:prstGeom>
              <a:noFill/>
            </p:spPr>
          </p:pic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4786" y="4810"/>
                <a:ext cx="398" cy="389"/>
              </a:xfrm>
              <a:prstGeom prst="rect">
                <a:avLst/>
              </a:prstGeom>
              <a:noFill/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8160" y="3840"/>
                <a:ext cx="398" cy="446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activity diagram is a type of flow chart with additional support for parallel behavior.</a:t>
            </a:r>
          </a:p>
          <a:p>
            <a:r>
              <a:rPr lang="en-US" dirty="0" smtClean="0"/>
              <a:t>Activity diagram is another important diagram in UML to describe dynamic aspects of the system.</a:t>
            </a:r>
          </a:p>
          <a:p>
            <a:r>
              <a:rPr lang="en-US" dirty="0" smtClean="0"/>
              <a:t>Activity diagram is basically a flow chart to represent the flow from one activity to another activity</a:t>
            </a:r>
          </a:p>
          <a:p>
            <a:r>
              <a:rPr lang="en-US" dirty="0" smtClean="0"/>
              <a:t>The activity can be described as an operation of the system.</a:t>
            </a:r>
          </a:p>
          <a:p>
            <a:r>
              <a:rPr lang="en-US" dirty="0" smtClean="0"/>
              <a:t>The control flow is drawn from one operation to another. </a:t>
            </a:r>
          </a:p>
          <a:p>
            <a:r>
              <a:rPr lang="en-US" dirty="0" smtClean="0"/>
              <a:t>This flow can be sequential, branched or concurrent. This distinction is important for a distributed system.</a:t>
            </a:r>
          </a:p>
          <a:p>
            <a:r>
              <a:rPr lang="en-US" dirty="0" smtClean="0"/>
              <a:t>Activity diagrams deals with all type of flow control by using different elements like fork, join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 (Notations)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Activity</a:t>
            </a:r>
          </a:p>
          <a:p>
            <a:pPr lvl="1">
              <a:buNone/>
            </a:pPr>
            <a:r>
              <a:rPr lang="en-US" dirty="0" smtClean="0"/>
              <a:t>Represent individual activity of system.</a:t>
            </a:r>
          </a:p>
          <a:p>
            <a:r>
              <a:rPr lang="en-US" b="1" dirty="0" smtClean="0"/>
              <a:t>Transition</a:t>
            </a:r>
          </a:p>
          <a:p>
            <a:pPr lvl="1">
              <a:buNone/>
            </a:pPr>
            <a:r>
              <a:rPr lang="en-US" dirty="0" smtClean="0"/>
              <a:t>Represents flow of data from one activity to another.</a:t>
            </a:r>
          </a:p>
          <a:p>
            <a:r>
              <a:rPr lang="en-US" b="1" dirty="0" smtClean="0"/>
              <a:t>Decision</a:t>
            </a:r>
          </a:p>
          <a:p>
            <a:pPr marL="457200" lvl="1" indent="6350">
              <a:buNone/>
            </a:pPr>
            <a:r>
              <a:rPr lang="en-US" dirty="0" smtClean="0"/>
              <a:t>Decision node is a control node that accepts tokens on one or more incoming edges and selects outgoing edge from two or more outgoing flows. The notation for a decision node is a diamond-shaped symbol.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1219200"/>
            <a:ext cx="2057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629400" y="25908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4571999"/>
            <a:ext cx="1676400" cy="130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 (Notations)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Initial activity</a:t>
            </a:r>
          </a:p>
          <a:p>
            <a:pPr marL="457200" lvl="1" indent="6350">
              <a:buNone/>
            </a:pPr>
            <a:r>
              <a:rPr lang="en-US" dirty="0" smtClean="0"/>
              <a:t>Initial node is a control node at which flow starts when the activity is invoked. Activity may have more than one initial node. Initial nodes are shown as a small solid circle.</a:t>
            </a:r>
          </a:p>
          <a:p>
            <a:pPr marL="457200" lvl="1" indent="6350">
              <a:buNone/>
            </a:pPr>
            <a:endParaRPr lang="en-US" dirty="0" smtClean="0"/>
          </a:p>
          <a:p>
            <a:pPr marL="57150" indent="6350"/>
            <a:r>
              <a:rPr lang="en-US" b="1" dirty="0" smtClean="0"/>
              <a:t>   Final activity</a:t>
            </a:r>
          </a:p>
          <a:p>
            <a:pPr marL="457200" lvl="1" indent="6350">
              <a:buNone/>
            </a:pPr>
            <a:r>
              <a:rPr lang="en-US" dirty="0" smtClean="0"/>
              <a:t>Final node is a control final node that stops all flows in an activity. Activity final nodes are shown as a solid circle with a hollow circle inside. It can be thought of as a goal notated as "bull’s eye," or target.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67200" y="2743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91000" y="4800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03461" y="491306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  <p:bldP spid="5" grpId="0" animBg="1"/>
      <p:bldP spid="8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 (Notations)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Fork</a:t>
            </a:r>
          </a:p>
          <a:p>
            <a:pPr marL="458788" lvl="1" indent="-1588">
              <a:buNone/>
            </a:pPr>
            <a:r>
              <a:rPr lang="en-US" dirty="0" smtClean="0"/>
              <a:t>A fork in the activity diagram has a single incoming transition and multiple outgoing transitions exhibiting parallel behavior. The incoming transition triggers the parallel outgoing transitions.</a:t>
            </a:r>
          </a:p>
          <a:p>
            <a:pPr marL="458788" lvl="1" indent="-1588">
              <a:buNone/>
            </a:pPr>
            <a:endParaRPr lang="en-US" dirty="0" smtClean="0"/>
          </a:p>
          <a:p>
            <a:pPr marL="458788" lvl="1" indent="-1588">
              <a:buNone/>
            </a:pPr>
            <a:endParaRPr lang="en-US" dirty="0" smtClean="0"/>
          </a:p>
          <a:p>
            <a:r>
              <a:rPr lang="en-US" b="1" dirty="0" smtClean="0"/>
              <a:t>Join</a:t>
            </a:r>
          </a:p>
          <a:p>
            <a:pPr marL="458788" lvl="1" indent="-1588">
              <a:buNone/>
            </a:pPr>
            <a:r>
              <a:rPr lang="en-US" dirty="0" smtClean="0"/>
              <a:t>A join in the activity diagram synchronizes the parallel behavior started at a fork. Join ascertains that all the parallel sets of activities (irrespective of the order) are completed before the next activity starts. It is a synchronization point in the diagram. Each fork in an activity diagram has a corresponding join where the parallel behavior terminates.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1130" y="2369185"/>
            <a:ext cx="1550670" cy="1000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9725" y="5334000"/>
            <a:ext cx="1438275" cy="10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 for 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81200" y="1752600"/>
            <a:ext cx="4191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Enter Username &amp; Password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917732" y="1066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81200" y="2819400"/>
            <a:ext cx="4191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Verify Details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3657600" y="3810000"/>
            <a:ext cx="838200" cy="56159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9" idx="3"/>
            <a:endCxn id="5" idx="6"/>
          </p:cNvCxnSpPr>
          <p:nvPr/>
        </p:nvCxnSpPr>
        <p:spPr>
          <a:xfrm flipV="1">
            <a:off x="4495800" y="2019300"/>
            <a:ext cx="1676400" cy="2071497"/>
          </a:xfrm>
          <a:prstGeom prst="bentConnector3">
            <a:avLst>
              <a:gd name="adj1" fmla="val 1418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981200" y="5029200"/>
            <a:ext cx="41910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Show Home Screen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9" idx="2"/>
            <a:endCxn id="13" idx="0"/>
          </p:cNvCxnSpPr>
          <p:nvPr/>
        </p:nvCxnSpPr>
        <p:spPr>
          <a:xfrm rot="5400000">
            <a:off x="3747897" y="4700397"/>
            <a:ext cx="6576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9" idx="0"/>
          </p:cNvCxnSpPr>
          <p:nvPr/>
        </p:nvCxnSpPr>
        <p:spPr>
          <a:xfrm rot="5400000">
            <a:off x="3848100" y="3581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8" idx="0"/>
          </p:cNvCxnSpPr>
          <p:nvPr/>
        </p:nvCxnSpPr>
        <p:spPr>
          <a:xfrm rot="5400000">
            <a:off x="3810000" y="2552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4"/>
            <a:endCxn id="5" idx="0"/>
          </p:cNvCxnSpPr>
          <p:nvPr/>
        </p:nvCxnSpPr>
        <p:spPr>
          <a:xfrm rot="16200000" flipH="1">
            <a:off x="3882916" y="1558816"/>
            <a:ext cx="381000" cy="6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810000" y="58674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22461" y="597986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3" idx="4"/>
            <a:endCxn id="23" idx="0"/>
          </p:cNvCxnSpPr>
          <p:nvPr/>
        </p:nvCxnSpPr>
        <p:spPr>
          <a:xfrm rot="5400000">
            <a:off x="3924300" y="5715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72000" y="3733800"/>
            <a:ext cx="150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[verify = false]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823" y="4495800"/>
            <a:ext cx="14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[verify = true]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3" grpId="0" animBg="1"/>
      <p:bldP spid="23" grpId="0" animBg="1"/>
      <p:bldP spid="24" grpId="0" animBg="1"/>
      <p:bldP spid="27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 Diagram for Book Issue in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66898" y="990600"/>
            <a:ext cx="197068" cy="197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81400" y="1524000"/>
            <a:ext cx="1981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Decision 11"/>
          <p:cNvSpPr/>
          <p:nvPr/>
        </p:nvSpPr>
        <p:spPr>
          <a:xfrm>
            <a:off x="4314498" y="2286000"/>
            <a:ext cx="533400" cy="35737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6" idx="4"/>
            <a:endCxn id="11" idx="0"/>
          </p:cNvCxnSpPr>
          <p:nvPr/>
        </p:nvCxnSpPr>
        <p:spPr>
          <a:xfrm rot="16200000" flipH="1">
            <a:off x="4400550" y="1352550"/>
            <a:ext cx="336332" cy="6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4"/>
            <a:endCxn id="12" idx="0"/>
          </p:cNvCxnSpPr>
          <p:nvPr/>
        </p:nvCxnSpPr>
        <p:spPr>
          <a:xfrm rot="16200000" flipH="1">
            <a:off x="4424199" y="2129001"/>
            <a:ext cx="304800" cy="9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</p:cNvCxnSpPr>
          <p:nvPr/>
        </p:nvCxnSpPr>
        <p:spPr>
          <a:xfrm flipV="1">
            <a:off x="4847898" y="2438400"/>
            <a:ext cx="1248102" cy="26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5524500" y="18669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4572000" y="1293812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24400" y="2099846"/>
            <a:ext cx="1359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[verify = false]</a:t>
            </a:r>
            <a:endParaRPr lang="en-US" sz="1600" dirty="0"/>
          </a:p>
        </p:txBody>
      </p:sp>
      <p:sp>
        <p:nvSpPr>
          <p:cNvPr id="29" name="Oval 28"/>
          <p:cNvSpPr/>
          <p:nvPr/>
        </p:nvSpPr>
        <p:spPr>
          <a:xfrm>
            <a:off x="3581400" y="3048000"/>
            <a:ext cx="1981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Book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12" idx="2"/>
            <a:endCxn id="29" idx="0"/>
          </p:cNvCxnSpPr>
          <p:nvPr/>
        </p:nvCxnSpPr>
        <p:spPr>
          <a:xfrm rot="5400000">
            <a:off x="4374288" y="2841090"/>
            <a:ext cx="404622" cy="9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/>
          <p:cNvSpPr/>
          <p:nvPr/>
        </p:nvSpPr>
        <p:spPr>
          <a:xfrm>
            <a:off x="4314498" y="3733800"/>
            <a:ext cx="533400" cy="35737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29" idx="4"/>
            <a:endCxn id="34" idx="0"/>
          </p:cNvCxnSpPr>
          <p:nvPr/>
        </p:nvCxnSpPr>
        <p:spPr>
          <a:xfrm rot="16200000" flipH="1">
            <a:off x="4462299" y="3614901"/>
            <a:ext cx="228600" cy="9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23157" y="2667000"/>
            <a:ext cx="1325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[verify = true]</a:t>
            </a:r>
            <a:endParaRPr lang="en-US" sz="1600" dirty="0"/>
          </a:p>
        </p:txBody>
      </p:sp>
      <p:sp>
        <p:nvSpPr>
          <p:cNvPr id="40" name="Oval 39"/>
          <p:cNvSpPr/>
          <p:nvPr/>
        </p:nvSpPr>
        <p:spPr>
          <a:xfrm>
            <a:off x="1752600" y="4267200"/>
            <a:ext cx="28194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Other Book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029200" y="4267200"/>
            <a:ext cx="28194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Issue Book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hape 42"/>
          <p:cNvCxnSpPr>
            <a:stCxn id="34" idx="1"/>
            <a:endCxn id="40" idx="0"/>
          </p:cNvCxnSpPr>
          <p:nvPr/>
        </p:nvCxnSpPr>
        <p:spPr>
          <a:xfrm rot="10800000" flipV="1">
            <a:off x="3162300" y="3912488"/>
            <a:ext cx="1152198" cy="3547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34" idx="3"/>
            <a:endCxn id="41" idx="0"/>
          </p:cNvCxnSpPr>
          <p:nvPr/>
        </p:nvCxnSpPr>
        <p:spPr>
          <a:xfrm>
            <a:off x="4847898" y="3912489"/>
            <a:ext cx="1591002" cy="3547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16386" y="3581400"/>
            <a:ext cx="1698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[book= not found]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110407" y="3581400"/>
            <a:ext cx="1366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[book= found]</a:t>
            </a:r>
            <a:endParaRPr lang="en-US" sz="1600" dirty="0"/>
          </a:p>
        </p:txBody>
      </p:sp>
      <p:sp>
        <p:nvSpPr>
          <p:cNvPr id="49" name="Oval 48"/>
          <p:cNvSpPr/>
          <p:nvPr/>
        </p:nvSpPr>
        <p:spPr>
          <a:xfrm>
            <a:off x="5029200" y="5029200"/>
            <a:ext cx="28194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Record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Flowchart: Decision 52"/>
          <p:cNvSpPr/>
          <p:nvPr/>
        </p:nvSpPr>
        <p:spPr>
          <a:xfrm>
            <a:off x="2895600" y="5105400"/>
            <a:ext cx="533400" cy="35737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40" idx="4"/>
            <a:endCxn id="53" idx="0"/>
          </p:cNvCxnSpPr>
          <p:nvPr/>
        </p:nvCxnSpPr>
        <p:spPr>
          <a:xfrm rot="5400000">
            <a:off x="2971800" y="49149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095500" y="5867400"/>
            <a:ext cx="21336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Logout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3" idx="2"/>
            <a:endCxn id="58" idx="0"/>
          </p:cNvCxnSpPr>
          <p:nvPr/>
        </p:nvCxnSpPr>
        <p:spPr>
          <a:xfrm rot="5400000">
            <a:off x="2959989" y="5665089"/>
            <a:ext cx="4046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3" idx="1"/>
            <a:endCxn id="29" idx="2"/>
          </p:cNvCxnSpPr>
          <p:nvPr/>
        </p:nvCxnSpPr>
        <p:spPr>
          <a:xfrm rot="10800000" flipH="1">
            <a:off x="2895600" y="3276601"/>
            <a:ext cx="685800" cy="2007489"/>
          </a:xfrm>
          <a:prstGeom prst="bentConnector3">
            <a:avLst>
              <a:gd name="adj1" fmla="val -2851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143000" y="4953000"/>
            <a:ext cx="1859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[search other= true]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3124200" y="5452646"/>
            <a:ext cx="1894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[search other= false]</a:t>
            </a:r>
            <a:endParaRPr lang="en-US" sz="1600" dirty="0"/>
          </a:p>
        </p:txBody>
      </p:sp>
      <p:cxnSp>
        <p:nvCxnSpPr>
          <p:cNvPr id="67" name="Straight Arrow Connector 66"/>
          <p:cNvCxnSpPr>
            <a:stCxn id="41" idx="4"/>
            <a:endCxn id="49" idx="0"/>
          </p:cNvCxnSpPr>
          <p:nvPr/>
        </p:nvCxnSpPr>
        <p:spPr>
          <a:xfrm rot="5400000">
            <a:off x="6286500" y="4876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49" idx="4"/>
            <a:endCxn id="58" idx="6"/>
          </p:cNvCxnSpPr>
          <p:nvPr/>
        </p:nvCxnSpPr>
        <p:spPr>
          <a:xfrm rot="5400000">
            <a:off x="5029200" y="4686300"/>
            <a:ext cx="609600" cy="2209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104900" y="5918200"/>
            <a:ext cx="3810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179261" y="6005261"/>
            <a:ext cx="217714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58" idx="2"/>
            <a:endCxn id="70" idx="6"/>
          </p:cNvCxnSpPr>
          <p:nvPr/>
        </p:nvCxnSpPr>
        <p:spPr>
          <a:xfrm rot="10800000" flipV="1">
            <a:off x="1485900" y="6096000"/>
            <a:ext cx="6096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26" grpId="0"/>
      <p:bldP spid="29" grpId="0" animBg="1"/>
      <p:bldP spid="34" grpId="0" animBg="1"/>
      <p:bldP spid="37" grpId="0"/>
      <p:bldP spid="40" grpId="0" animBg="1"/>
      <p:bldP spid="41" grpId="0" animBg="1"/>
      <p:bldP spid="46" grpId="0"/>
      <p:bldP spid="47" grpId="0"/>
      <p:bldP spid="49" grpId="0" animBg="1"/>
      <p:bldP spid="53" grpId="0" animBg="1"/>
      <p:bldP spid="58" grpId="0" animBg="1"/>
      <p:bldP spid="64" grpId="0"/>
      <p:bldP spid="65" grpId="0"/>
      <p:bldP spid="70" grpId="0" animBg="1"/>
      <p:bldP spid="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can apply use case to capture the intended behavior of the system you are developing, without having to specify how that behavior is implemented.</a:t>
            </a:r>
          </a:p>
          <a:p>
            <a:r>
              <a:rPr lang="en-US" dirty="0" smtClean="0"/>
              <a:t>A use case diagram at its simplest is a representation of a user's interaction with the system and depicting the specifications of a use case.</a:t>
            </a:r>
          </a:p>
          <a:p>
            <a:r>
              <a:rPr lang="en-US" dirty="0" smtClean="0"/>
              <a:t>A use case diagram contains four components.	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boundary</a:t>
            </a:r>
            <a:r>
              <a:rPr lang="en-US" dirty="0" smtClean="0"/>
              <a:t>, which defines the system of interest in relation to the world around it.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actors</a:t>
            </a:r>
            <a:r>
              <a:rPr lang="en-US" dirty="0" smtClean="0"/>
              <a:t>, usually individuals involved with the system defined according to their roles.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use cases</a:t>
            </a:r>
            <a:r>
              <a:rPr lang="en-US" dirty="0" smtClean="0"/>
              <a:t>, which the specific roles are played by the actors within and around the system.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relationships</a:t>
            </a:r>
            <a:r>
              <a:rPr lang="en-US" dirty="0" smtClean="0"/>
              <a:t> between and among the actors and the use cases.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The main purpose of the use case diagram is to capture the dynamic aspect of a system.</a:t>
            </a:r>
          </a:p>
          <a:p>
            <a:pPr lvl="1"/>
            <a:r>
              <a:rPr lang="en-US" dirty="0" smtClean="0"/>
              <a:t>Use case diagram shows, what software is suppose to do from user point of view.</a:t>
            </a:r>
          </a:p>
          <a:p>
            <a:pPr lvl="1"/>
            <a:r>
              <a:rPr lang="en-US" dirty="0" smtClean="0"/>
              <a:t>It describes the behavior of system from user’s point.</a:t>
            </a:r>
          </a:p>
          <a:p>
            <a:pPr lvl="1"/>
            <a:r>
              <a:rPr lang="en-US" dirty="0" smtClean="0"/>
              <a:t>It provides functional description of system and its major processes.</a:t>
            </a:r>
          </a:p>
          <a:p>
            <a:pPr lvl="1"/>
            <a:r>
              <a:rPr lang="en-US" dirty="0" smtClean="0"/>
              <a:t>Use case diagram defines the scope of the system you are building.</a:t>
            </a:r>
          </a:p>
          <a:p>
            <a:r>
              <a:rPr lang="en-US" dirty="0" smtClean="0"/>
              <a:t>When to Use</a:t>
            </a:r>
          </a:p>
          <a:p>
            <a:pPr lvl="1"/>
            <a:r>
              <a:rPr lang="en-US" dirty="0" smtClean="0"/>
              <a:t>Use cases are used in almost every project.</a:t>
            </a:r>
          </a:p>
          <a:p>
            <a:pPr lvl="1"/>
            <a:r>
              <a:rPr lang="en-US" dirty="0" smtClean="0"/>
              <a:t>They are helpful in exposing requirements and planning the project.</a:t>
            </a:r>
          </a:p>
          <a:p>
            <a:pPr lvl="1"/>
            <a:r>
              <a:rPr lang="en-US" dirty="0" smtClean="0"/>
              <a:t>During the initial stage of a project most use cases should be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System boundary</a:t>
            </a:r>
          </a:p>
          <a:p>
            <a:pPr lvl="1"/>
            <a:r>
              <a:rPr lang="en-US" dirty="0" smtClean="0"/>
              <a:t>The scope of a system can be represented by a system boundary. </a:t>
            </a:r>
          </a:p>
          <a:p>
            <a:pPr lvl="1"/>
            <a:r>
              <a:rPr lang="en-US" dirty="0" smtClean="0"/>
              <a:t>The use cases of the system are placed inside the system boundary, while the actors who interact with the system are put outside the system. </a:t>
            </a:r>
          </a:p>
          <a:p>
            <a:pPr lvl="1"/>
            <a:r>
              <a:rPr lang="en-US" dirty="0" smtClean="0"/>
              <a:t>The use cases in the system make up the total requirements of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3657600"/>
            <a:ext cx="19335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Notations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78105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Use case</a:t>
            </a:r>
          </a:p>
          <a:p>
            <a:pPr lvl="1"/>
            <a:r>
              <a:rPr lang="en-US" dirty="0" smtClean="0"/>
              <a:t>A use case represents a user goal that can be achieved by accessing the system or software application.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Actor</a:t>
            </a:r>
          </a:p>
          <a:p>
            <a:pPr lvl="1"/>
            <a:r>
              <a:rPr lang="en-US" dirty="0" smtClean="0"/>
              <a:t>Actors are the entities that interact with a system. </a:t>
            </a:r>
          </a:p>
          <a:p>
            <a:pPr lvl="1"/>
            <a:r>
              <a:rPr lang="en-US" dirty="0" smtClean="0"/>
              <a:t>Although in most cases, actors are used to represent the users of system, actors can actually be anything that needs to exchange information with the system. </a:t>
            </a:r>
          </a:p>
          <a:p>
            <a:pPr lvl="1"/>
            <a:r>
              <a:rPr lang="en-US" dirty="0" smtClean="0"/>
              <a:t>So an actor may be people, computer hardware, other systems, etc. </a:t>
            </a:r>
          </a:p>
          <a:p>
            <a:pPr lvl="1"/>
            <a:r>
              <a:rPr lang="en-US" dirty="0" smtClean="0"/>
              <a:t>Note that actor represent a role that a user can play, but not a specific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0" y="1981200"/>
            <a:ext cx="29718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Use Case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4825" y="3505200"/>
            <a:ext cx="866775" cy="209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</p:nvPr>
        </p:nvGraphicFramePr>
        <p:xfrm>
          <a:off x="0" y="0"/>
          <a:ext cx="9144000" cy="66903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630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2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Actor and use case can be associated to indicate that the actor participates in that use case. Therefore, an association corresponds to a sequence of actions between the actor and use case in achieving the use case.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Generalization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generalization relationship is used to represent inheritance relationship between model elements of same type.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Include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include relationship specifies how the behavior for the inclusion use case is inserted into the behavior defined for the base use case.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Extends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extend relationship specifies how the behavior of the extension use case can be inserted into the behavior defined for the base use case.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condition exists between actors an activity.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Package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Package is defined as collection of classes. Classes are unified together using a package.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 is used to connect package and use-case. Head is linked with package and tail linked with </a:t>
                      </a:r>
                      <a:r>
                        <a:rPr lang="en-US" dirty="0" err="1" smtClean="0"/>
                        <a:t>usecase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 is generally used to write comment in use-case diagram.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Anchor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Anchor is used to connect a note the use case in use case diagram.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752600" y="914400"/>
            <a:ext cx="106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676400" y="1752600"/>
            <a:ext cx="1296591" cy="241300"/>
          </a:xfrm>
          <a:custGeom>
            <a:avLst/>
            <a:gdLst>
              <a:gd name="connsiteX0" fmla="*/ 0 w 1143000"/>
              <a:gd name="connsiteY0" fmla="*/ 38100 h 152400"/>
              <a:gd name="connsiteX1" fmla="*/ 1066800 w 1143000"/>
              <a:gd name="connsiteY1" fmla="*/ 38100 h 152400"/>
              <a:gd name="connsiteX2" fmla="*/ 1066800 w 1143000"/>
              <a:gd name="connsiteY2" fmla="*/ 0 h 152400"/>
              <a:gd name="connsiteX3" fmla="*/ 1143000 w 1143000"/>
              <a:gd name="connsiteY3" fmla="*/ 76200 h 152400"/>
              <a:gd name="connsiteX4" fmla="*/ 1066800 w 1143000"/>
              <a:gd name="connsiteY4" fmla="*/ 152400 h 152400"/>
              <a:gd name="connsiteX5" fmla="*/ 1066800 w 1143000"/>
              <a:gd name="connsiteY5" fmla="*/ 114300 h 152400"/>
              <a:gd name="connsiteX6" fmla="*/ 0 w 1143000"/>
              <a:gd name="connsiteY6" fmla="*/ 114300 h 152400"/>
              <a:gd name="connsiteX7" fmla="*/ 0 w 1143000"/>
              <a:gd name="connsiteY7" fmla="*/ 38100 h 152400"/>
              <a:gd name="connsiteX0" fmla="*/ 0 w 1143000"/>
              <a:gd name="connsiteY0" fmla="*/ 139700 h 254000"/>
              <a:gd name="connsiteX1" fmla="*/ 1066800 w 1143000"/>
              <a:gd name="connsiteY1" fmla="*/ 139700 h 254000"/>
              <a:gd name="connsiteX2" fmla="*/ 1066800 w 1143000"/>
              <a:gd name="connsiteY2" fmla="*/ 0 h 254000"/>
              <a:gd name="connsiteX3" fmla="*/ 1143000 w 1143000"/>
              <a:gd name="connsiteY3" fmla="*/ 177800 h 254000"/>
              <a:gd name="connsiteX4" fmla="*/ 1066800 w 1143000"/>
              <a:gd name="connsiteY4" fmla="*/ 254000 h 254000"/>
              <a:gd name="connsiteX5" fmla="*/ 1066800 w 1143000"/>
              <a:gd name="connsiteY5" fmla="*/ 215900 h 254000"/>
              <a:gd name="connsiteX6" fmla="*/ 0 w 1143000"/>
              <a:gd name="connsiteY6" fmla="*/ 215900 h 254000"/>
              <a:gd name="connsiteX7" fmla="*/ 0 w 1143000"/>
              <a:gd name="connsiteY7" fmla="*/ 139700 h 254000"/>
              <a:gd name="connsiteX0" fmla="*/ 0 w 1143000"/>
              <a:gd name="connsiteY0" fmla="*/ 139700 h 355600"/>
              <a:gd name="connsiteX1" fmla="*/ 1066800 w 1143000"/>
              <a:gd name="connsiteY1" fmla="*/ 139700 h 355600"/>
              <a:gd name="connsiteX2" fmla="*/ 1066800 w 1143000"/>
              <a:gd name="connsiteY2" fmla="*/ 0 h 355600"/>
              <a:gd name="connsiteX3" fmla="*/ 1143000 w 1143000"/>
              <a:gd name="connsiteY3" fmla="*/ 177800 h 355600"/>
              <a:gd name="connsiteX4" fmla="*/ 1066800 w 1143000"/>
              <a:gd name="connsiteY4" fmla="*/ 355600 h 355600"/>
              <a:gd name="connsiteX5" fmla="*/ 1066800 w 1143000"/>
              <a:gd name="connsiteY5" fmla="*/ 215900 h 355600"/>
              <a:gd name="connsiteX6" fmla="*/ 0 w 1143000"/>
              <a:gd name="connsiteY6" fmla="*/ 215900 h 355600"/>
              <a:gd name="connsiteX7" fmla="*/ 0 w 1143000"/>
              <a:gd name="connsiteY7" fmla="*/ 139700 h 355600"/>
              <a:gd name="connsiteX0" fmla="*/ 0 w 1144191"/>
              <a:gd name="connsiteY0" fmla="*/ 347133 h 563033"/>
              <a:gd name="connsiteX1" fmla="*/ 1066800 w 1144191"/>
              <a:gd name="connsiteY1" fmla="*/ 347133 h 563033"/>
              <a:gd name="connsiteX2" fmla="*/ 1066800 w 1144191"/>
              <a:gd name="connsiteY2" fmla="*/ 207433 h 563033"/>
              <a:gd name="connsiteX3" fmla="*/ 1073944 w 1144191"/>
              <a:gd name="connsiteY3" fmla="*/ 29633 h 563033"/>
              <a:gd name="connsiteX4" fmla="*/ 1143000 w 1144191"/>
              <a:gd name="connsiteY4" fmla="*/ 385233 h 563033"/>
              <a:gd name="connsiteX5" fmla="*/ 1066800 w 1144191"/>
              <a:gd name="connsiteY5" fmla="*/ 563033 h 563033"/>
              <a:gd name="connsiteX6" fmla="*/ 1066800 w 1144191"/>
              <a:gd name="connsiteY6" fmla="*/ 423333 h 563033"/>
              <a:gd name="connsiteX7" fmla="*/ 0 w 1144191"/>
              <a:gd name="connsiteY7" fmla="*/ 423333 h 563033"/>
              <a:gd name="connsiteX8" fmla="*/ 0 w 1144191"/>
              <a:gd name="connsiteY8" fmla="*/ 347133 h 563033"/>
              <a:gd name="connsiteX0" fmla="*/ 0 w 1144191"/>
              <a:gd name="connsiteY0" fmla="*/ 347133 h 740833"/>
              <a:gd name="connsiteX1" fmla="*/ 1066800 w 1144191"/>
              <a:gd name="connsiteY1" fmla="*/ 347133 h 740833"/>
              <a:gd name="connsiteX2" fmla="*/ 1066800 w 1144191"/>
              <a:gd name="connsiteY2" fmla="*/ 207433 h 740833"/>
              <a:gd name="connsiteX3" fmla="*/ 1073944 w 1144191"/>
              <a:gd name="connsiteY3" fmla="*/ 29633 h 740833"/>
              <a:gd name="connsiteX4" fmla="*/ 1143000 w 1144191"/>
              <a:gd name="connsiteY4" fmla="*/ 385233 h 740833"/>
              <a:gd name="connsiteX5" fmla="*/ 1066800 w 1144191"/>
              <a:gd name="connsiteY5" fmla="*/ 740833 h 740833"/>
              <a:gd name="connsiteX6" fmla="*/ 1066800 w 1144191"/>
              <a:gd name="connsiteY6" fmla="*/ 423333 h 740833"/>
              <a:gd name="connsiteX7" fmla="*/ 0 w 1144191"/>
              <a:gd name="connsiteY7" fmla="*/ 423333 h 740833"/>
              <a:gd name="connsiteX8" fmla="*/ 0 w 1144191"/>
              <a:gd name="connsiteY8" fmla="*/ 347133 h 740833"/>
              <a:gd name="connsiteX0" fmla="*/ 0 w 1220391"/>
              <a:gd name="connsiteY0" fmla="*/ 347133 h 740833"/>
              <a:gd name="connsiteX1" fmla="*/ 1066800 w 1220391"/>
              <a:gd name="connsiteY1" fmla="*/ 347133 h 740833"/>
              <a:gd name="connsiteX2" fmla="*/ 1066800 w 1220391"/>
              <a:gd name="connsiteY2" fmla="*/ 207433 h 740833"/>
              <a:gd name="connsiteX3" fmla="*/ 1073944 w 1220391"/>
              <a:gd name="connsiteY3" fmla="*/ 29633 h 740833"/>
              <a:gd name="connsiteX4" fmla="*/ 1219200 w 1220391"/>
              <a:gd name="connsiteY4" fmla="*/ 385233 h 740833"/>
              <a:gd name="connsiteX5" fmla="*/ 1066800 w 1220391"/>
              <a:gd name="connsiteY5" fmla="*/ 740833 h 740833"/>
              <a:gd name="connsiteX6" fmla="*/ 1066800 w 1220391"/>
              <a:gd name="connsiteY6" fmla="*/ 423333 h 740833"/>
              <a:gd name="connsiteX7" fmla="*/ 0 w 1220391"/>
              <a:gd name="connsiteY7" fmla="*/ 423333 h 740833"/>
              <a:gd name="connsiteX8" fmla="*/ 0 w 1220391"/>
              <a:gd name="connsiteY8" fmla="*/ 347133 h 740833"/>
              <a:gd name="connsiteX0" fmla="*/ 0 w 1296591"/>
              <a:gd name="connsiteY0" fmla="*/ 347133 h 740833"/>
              <a:gd name="connsiteX1" fmla="*/ 1066800 w 1296591"/>
              <a:gd name="connsiteY1" fmla="*/ 347133 h 740833"/>
              <a:gd name="connsiteX2" fmla="*/ 1066800 w 1296591"/>
              <a:gd name="connsiteY2" fmla="*/ 207433 h 740833"/>
              <a:gd name="connsiteX3" fmla="*/ 1073944 w 1296591"/>
              <a:gd name="connsiteY3" fmla="*/ 29633 h 740833"/>
              <a:gd name="connsiteX4" fmla="*/ 1295400 w 1296591"/>
              <a:gd name="connsiteY4" fmla="*/ 385233 h 740833"/>
              <a:gd name="connsiteX5" fmla="*/ 1066800 w 1296591"/>
              <a:gd name="connsiteY5" fmla="*/ 740833 h 740833"/>
              <a:gd name="connsiteX6" fmla="*/ 1066800 w 1296591"/>
              <a:gd name="connsiteY6" fmla="*/ 423333 h 740833"/>
              <a:gd name="connsiteX7" fmla="*/ 0 w 1296591"/>
              <a:gd name="connsiteY7" fmla="*/ 423333 h 740833"/>
              <a:gd name="connsiteX8" fmla="*/ 0 w 1296591"/>
              <a:gd name="connsiteY8" fmla="*/ 347133 h 740833"/>
              <a:gd name="connsiteX0" fmla="*/ 0 w 1296591"/>
              <a:gd name="connsiteY0" fmla="*/ 347133 h 740833"/>
              <a:gd name="connsiteX1" fmla="*/ 1066800 w 1296591"/>
              <a:gd name="connsiteY1" fmla="*/ 347133 h 740833"/>
              <a:gd name="connsiteX2" fmla="*/ 1066800 w 1296591"/>
              <a:gd name="connsiteY2" fmla="*/ 207433 h 740833"/>
              <a:gd name="connsiteX3" fmla="*/ 1073944 w 1296591"/>
              <a:gd name="connsiteY3" fmla="*/ 29633 h 740833"/>
              <a:gd name="connsiteX4" fmla="*/ 1295400 w 1296591"/>
              <a:gd name="connsiteY4" fmla="*/ 385233 h 740833"/>
              <a:gd name="connsiteX5" fmla="*/ 1066800 w 1296591"/>
              <a:gd name="connsiteY5" fmla="*/ 740833 h 740833"/>
              <a:gd name="connsiteX6" fmla="*/ 1066800 w 1296591"/>
              <a:gd name="connsiteY6" fmla="*/ 423333 h 740833"/>
              <a:gd name="connsiteX7" fmla="*/ 0 w 1296591"/>
              <a:gd name="connsiteY7" fmla="*/ 423333 h 740833"/>
              <a:gd name="connsiteX8" fmla="*/ 0 w 1296591"/>
              <a:gd name="connsiteY8" fmla="*/ 347133 h 740833"/>
              <a:gd name="connsiteX0" fmla="*/ 0 w 1296591"/>
              <a:gd name="connsiteY0" fmla="*/ 324908 h 718608"/>
              <a:gd name="connsiteX1" fmla="*/ 1066800 w 1296591"/>
              <a:gd name="connsiteY1" fmla="*/ 324908 h 718608"/>
              <a:gd name="connsiteX2" fmla="*/ 1066800 w 1296591"/>
              <a:gd name="connsiteY2" fmla="*/ 185208 h 718608"/>
              <a:gd name="connsiteX3" fmla="*/ 1073944 w 1296591"/>
              <a:gd name="connsiteY3" fmla="*/ 7408 h 718608"/>
              <a:gd name="connsiteX4" fmla="*/ 1295400 w 1296591"/>
              <a:gd name="connsiteY4" fmla="*/ 363008 h 718608"/>
              <a:gd name="connsiteX5" fmla="*/ 1066800 w 1296591"/>
              <a:gd name="connsiteY5" fmla="*/ 718608 h 718608"/>
              <a:gd name="connsiteX6" fmla="*/ 1066800 w 1296591"/>
              <a:gd name="connsiteY6" fmla="*/ 401108 h 718608"/>
              <a:gd name="connsiteX7" fmla="*/ 0 w 1296591"/>
              <a:gd name="connsiteY7" fmla="*/ 401108 h 718608"/>
              <a:gd name="connsiteX8" fmla="*/ 0 w 1296591"/>
              <a:gd name="connsiteY8" fmla="*/ 324908 h 71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591" h="718608">
                <a:moveTo>
                  <a:pt x="0" y="324908"/>
                </a:moveTo>
                <a:lnTo>
                  <a:pt x="1066800" y="324908"/>
                </a:lnTo>
                <a:lnTo>
                  <a:pt x="1066800" y="185208"/>
                </a:lnTo>
                <a:cubicBezTo>
                  <a:pt x="1067991" y="161925"/>
                  <a:pt x="1054894" y="0"/>
                  <a:pt x="1073944" y="7408"/>
                </a:cubicBezTo>
                <a:cubicBezTo>
                  <a:pt x="1128713" y="81492"/>
                  <a:pt x="1296591" y="303741"/>
                  <a:pt x="1295400" y="363008"/>
                </a:cubicBezTo>
                <a:lnTo>
                  <a:pt x="1066800" y="718608"/>
                </a:lnTo>
                <a:lnTo>
                  <a:pt x="1066800" y="401108"/>
                </a:lnTo>
                <a:lnTo>
                  <a:pt x="0" y="401108"/>
                </a:lnTo>
                <a:lnTo>
                  <a:pt x="0" y="324908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52600" y="2741612"/>
            <a:ext cx="11430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76400" y="2404646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&lt;&lt; include &gt;&gt;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52600" y="3689766"/>
            <a:ext cx="11430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76400" y="3352800"/>
            <a:ext cx="1340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&lt;&lt; extends &gt;&gt;</a:t>
            </a:r>
            <a:endParaRPr lang="en-US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828800" y="4299366"/>
            <a:ext cx="11430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95747" y="4004846"/>
            <a:ext cx="1099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{condition}</a:t>
            </a:r>
            <a:endParaRPr lang="en-US" sz="16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9600" y="4445000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1" y="5273951"/>
            <a:ext cx="1371600" cy="298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5753100"/>
            <a:ext cx="94890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" name="Straight Connector 28"/>
          <p:cNvCxnSpPr/>
          <p:nvPr/>
        </p:nvCxnSpPr>
        <p:spPr>
          <a:xfrm>
            <a:off x="1752600" y="6324600"/>
            <a:ext cx="1219200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-457200" y="381000"/>
            <a:ext cx="9677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-457200" y="1524000"/>
            <a:ext cx="9677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-457200" y="2209800"/>
            <a:ext cx="9677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-457200" y="3124200"/>
            <a:ext cx="9677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-457200" y="4038600"/>
            <a:ext cx="9677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-457200" y="4419600"/>
            <a:ext cx="9677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-457200" y="5029200"/>
            <a:ext cx="9677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-457200" y="5638800"/>
            <a:ext cx="9677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-457200" y="6019800"/>
            <a:ext cx="96774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-533400" y="0"/>
            <a:ext cx="9677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06363"/>
            <a:ext cx="9144000" cy="80803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Usecase</a:t>
            </a:r>
            <a:r>
              <a:rPr lang="en-US" dirty="0" smtClean="0"/>
              <a:t> Diagram (Airport Check-in System)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1066800"/>
            <a:ext cx="6934200" cy="525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1143000"/>
            <a:ext cx="247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Airport Check-in System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2362200" y="1828800"/>
            <a:ext cx="19812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Group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Check-in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38400" y="3352800"/>
            <a:ext cx="19812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Individual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Check-in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72000" y="4953000"/>
            <a:ext cx="19812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Baggage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Check-in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953000" y="2362200"/>
            <a:ext cx="19812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Counter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Check-in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53000" y="3886200"/>
            <a:ext cx="19812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Kiosk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Check-in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362200" y="5105400"/>
            <a:ext cx="19812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Security Screening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858000" y="3048000"/>
            <a:ext cx="19812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Baggage Handling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371600" y="4035623"/>
            <a:ext cx="304800" cy="838200"/>
            <a:chOff x="381000" y="1447800"/>
            <a:chExt cx="304800" cy="838200"/>
          </a:xfrm>
        </p:grpSpPr>
        <p:sp>
          <p:nvSpPr>
            <p:cNvPr id="14" name="Oval 13"/>
            <p:cNvSpPr/>
            <p:nvPr/>
          </p:nvSpPr>
          <p:spPr>
            <a:xfrm>
              <a:off x="419100" y="14478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4" idx="4"/>
            </p:cNvCxnSpPr>
            <p:nvPr/>
          </p:nvCxnSpPr>
          <p:spPr>
            <a:xfrm rot="5400000">
              <a:off x="304800" y="1905000"/>
              <a:ext cx="4572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381000" y="2133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H="1">
              <a:off x="533400" y="2133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81000" y="1828800"/>
              <a:ext cx="3048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371600" y="1447800"/>
            <a:ext cx="304800" cy="838200"/>
            <a:chOff x="381000" y="1447800"/>
            <a:chExt cx="304800" cy="838200"/>
          </a:xfrm>
        </p:grpSpPr>
        <p:sp>
          <p:nvSpPr>
            <p:cNvPr id="29" name="Oval 28"/>
            <p:cNvSpPr/>
            <p:nvPr/>
          </p:nvSpPr>
          <p:spPr>
            <a:xfrm>
              <a:off x="419100" y="14478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9" idx="4"/>
            </p:cNvCxnSpPr>
            <p:nvPr/>
          </p:nvCxnSpPr>
          <p:spPr>
            <a:xfrm rot="5400000">
              <a:off x="304800" y="1905000"/>
              <a:ext cx="4572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381000" y="2133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6200000" flipH="1">
              <a:off x="533400" y="2133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81000" y="1828800"/>
              <a:ext cx="3048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33400" y="3048000"/>
            <a:ext cx="304800" cy="838200"/>
            <a:chOff x="381000" y="1447800"/>
            <a:chExt cx="304800" cy="838200"/>
          </a:xfrm>
        </p:grpSpPr>
        <p:sp>
          <p:nvSpPr>
            <p:cNvPr id="35" name="Oval 34"/>
            <p:cNvSpPr/>
            <p:nvPr/>
          </p:nvSpPr>
          <p:spPr>
            <a:xfrm>
              <a:off x="419100" y="14478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35" idx="4"/>
            </p:cNvCxnSpPr>
            <p:nvPr/>
          </p:nvCxnSpPr>
          <p:spPr>
            <a:xfrm rot="5400000">
              <a:off x="304800" y="1905000"/>
              <a:ext cx="4572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381000" y="2133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33400" y="2133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81000" y="1828800"/>
              <a:ext cx="3048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000" y="4800600"/>
            <a:ext cx="304800" cy="838200"/>
            <a:chOff x="381000" y="1447800"/>
            <a:chExt cx="304800" cy="838200"/>
          </a:xfrm>
        </p:grpSpPr>
        <p:sp>
          <p:nvSpPr>
            <p:cNvPr id="41" name="Oval 40"/>
            <p:cNvSpPr/>
            <p:nvPr/>
          </p:nvSpPr>
          <p:spPr>
            <a:xfrm>
              <a:off x="419100" y="14478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1" idx="4"/>
            </p:cNvCxnSpPr>
            <p:nvPr/>
          </p:nvCxnSpPr>
          <p:spPr>
            <a:xfrm rot="5400000">
              <a:off x="304800" y="1905000"/>
              <a:ext cx="4572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381000" y="2133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6200000" flipH="1">
              <a:off x="533400" y="2133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81000" y="1828800"/>
              <a:ext cx="3048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1062704" y="2362200"/>
            <a:ext cx="994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Tour Guide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0" y="3962400"/>
            <a:ext cx="1429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Minor Passenger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66800" y="4950023"/>
            <a:ext cx="932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Passenger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0" y="5715000"/>
            <a:ext cx="11031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Passenger </a:t>
            </a:r>
          </a:p>
          <a:p>
            <a:pPr algn="ctr"/>
            <a:r>
              <a:rPr lang="en-US" sz="1400" b="1" dirty="0" smtClean="0"/>
              <a:t>With special</a:t>
            </a:r>
          </a:p>
          <a:p>
            <a:pPr algn="ctr"/>
            <a:r>
              <a:rPr lang="en-US" sz="1400" b="1" dirty="0" smtClean="0"/>
              <a:t>needs</a:t>
            </a:r>
          </a:p>
        </p:txBody>
      </p:sp>
      <p:cxnSp>
        <p:nvCxnSpPr>
          <p:cNvPr id="52" name="Straight Arrow Connector 51"/>
          <p:cNvCxnSpPr>
            <a:stCxn id="13" idx="0"/>
            <a:endCxn id="10" idx="6"/>
          </p:cNvCxnSpPr>
          <p:nvPr/>
        </p:nvCxnSpPr>
        <p:spPr>
          <a:xfrm rot="16200000" flipV="1">
            <a:off x="7277100" y="2476500"/>
            <a:ext cx="228600" cy="914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" idx="4"/>
            <a:endCxn id="11" idx="6"/>
          </p:cNvCxnSpPr>
          <p:nvPr/>
        </p:nvCxnSpPr>
        <p:spPr>
          <a:xfrm rot="5400000">
            <a:off x="7200900" y="3695700"/>
            <a:ext cx="381000" cy="914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 rot="9246047">
            <a:off x="3834077" y="2988339"/>
            <a:ext cx="1176414" cy="234657"/>
          </a:xfrm>
          <a:custGeom>
            <a:avLst/>
            <a:gdLst>
              <a:gd name="connsiteX0" fmla="*/ 0 w 1143000"/>
              <a:gd name="connsiteY0" fmla="*/ 38100 h 152400"/>
              <a:gd name="connsiteX1" fmla="*/ 1066800 w 1143000"/>
              <a:gd name="connsiteY1" fmla="*/ 38100 h 152400"/>
              <a:gd name="connsiteX2" fmla="*/ 1066800 w 1143000"/>
              <a:gd name="connsiteY2" fmla="*/ 0 h 152400"/>
              <a:gd name="connsiteX3" fmla="*/ 1143000 w 1143000"/>
              <a:gd name="connsiteY3" fmla="*/ 76200 h 152400"/>
              <a:gd name="connsiteX4" fmla="*/ 1066800 w 1143000"/>
              <a:gd name="connsiteY4" fmla="*/ 152400 h 152400"/>
              <a:gd name="connsiteX5" fmla="*/ 1066800 w 1143000"/>
              <a:gd name="connsiteY5" fmla="*/ 114300 h 152400"/>
              <a:gd name="connsiteX6" fmla="*/ 0 w 1143000"/>
              <a:gd name="connsiteY6" fmla="*/ 114300 h 152400"/>
              <a:gd name="connsiteX7" fmla="*/ 0 w 1143000"/>
              <a:gd name="connsiteY7" fmla="*/ 38100 h 152400"/>
              <a:gd name="connsiteX0" fmla="*/ 0 w 1143000"/>
              <a:gd name="connsiteY0" fmla="*/ 139700 h 254000"/>
              <a:gd name="connsiteX1" fmla="*/ 1066800 w 1143000"/>
              <a:gd name="connsiteY1" fmla="*/ 139700 h 254000"/>
              <a:gd name="connsiteX2" fmla="*/ 1066800 w 1143000"/>
              <a:gd name="connsiteY2" fmla="*/ 0 h 254000"/>
              <a:gd name="connsiteX3" fmla="*/ 1143000 w 1143000"/>
              <a:gd name="connsiteY3" fmla="*/ 177800 h 254000"/>
              <a:gd name="connsiteX4" fmla="*/ 1066800 w 1143000"/>
              <a:gd name="connsiteY4" fmla="*/ 254000 h 254000"/>
              <a:gd name="connsiteX5" fmla="*/ 1066800 w 1143000"/>
              <a:gd name="connsiteY5" fmla="*/ 215900 h 254000"/>
              <a:gd name="connsiteX6" fmla="*/ 0 w 1143000"/>
              <a:gd name="connsiteY6" fmla="*/ 215900 h 254000"/>
              <a:gd name="connsiteX7" fmla="*/ 0 w 1143000"/>
              <a:gd name="connsiteY7" fmla="*/ 139700 h 254000"/>
              <a:gd name="connsiteX0" fmla="*/ 0 w 1143000"/>
              <a:gd name="connsiteY0" fmla="*/ 139700 h 355600"/>
              <a:gd name="connsiteX1" fmla="*/ 1066800 w 1143000"/>
              <a:gd name="connsiteY1" fmla="*/ 139700 h 355600"/>
              <a:gd name="connsiteX2" fmla="*/ 1066800 w 1143000"/>
              <a:gd name="connsiteY2" fmla="*/ 0 h 355600"/>
              <a:gd name="connsiteX3" fmla="*/ 1143000 w 1143000"/>
              <a:gd name="connsiteY3" fmla="*/ 177800 h 355600"/>
              <a:gd name="connsiteX4" fmla="*/ 1066800 w 1143000"/>
              <a:gd name="connsiteY4" fmla="*/ 355600 h 355600"/>
              <a:gd name="connsiteX5" fmla="*/ 1066800 w 1143000"/>
              <a:gd name="connsiteY5" fmla="*/ 215900 h 355600"/>
              <a:gd name="connsiteX6" fmla="*/ 0 w 1143000"/>
              <a:gd name="connsiteY6" fmla="*/ 215900 h 355600"/>
              <a:gd name="connsiteX7" fmla="*/ 0 w 1143000"/>
              <a:gd name="connsiteY7" fmla="*/ 139700 h 355600"/>
              <a:gd name="connsiteX0" fmla="*/ 0 w 1144191"/>
              <a:gd name="connsiteY0" fmla="*/ 347133 h 563033"/>
              <a:gd name="connsiteX1" fmla="*/ 1066800 w 1144191"/>
              <a:gd name="connsiteY1" fmla="*/ 347133 h 563033"/>
              <a:gd name="connsiteX2" fmla="*/ 1066800 w 1144191"/>
              <a:gd name="connsiteY2" fmla="*/ 207433 h 563033"/>
              <a:gd name="connsiteX3" fmla="*/ 1073944 w 1144191"/>
              <a:gd name="connsiteY3" fmla="*/ 29633 h 563033"/>
              <a:gd name="connsiteX4" fmla="*/ 1143000 w 1144191"/>
              <a:gd name="connsiteY4" fmla="*/ 385233 h 563033"/>
              <a:gd name="connsiteX5" fmla="*/ 1066800 w 1144191"/>
              <a:gd name="connsiteY5" fmla="*/ 563033 h 563033"/>
              <a:gd name="connsiteX6" fmla="*/ 1066800 w 1144191"/>
              <a:gd name="connsiteY6" fmla="*/ 423333 h 563033"/>
              <a:gd name="connsiteX7" fmla="*/ 0 w 1144191"/>
              <a:gd name="connsiteY7" fmla="*/ 423333 h 563033"/>
              <a:gd name="connsiteX8" fmla="*/ 0 w 1144191"/>
              <a:gd name="connsiteY8" fmla="*/ 347133 h 563033"/>
              <a:gd name="connsiteX0" fmla="*/ 0 w 1144191"/>
              <a:gd name="connsiteY0" fmla="*/ 347133 h 740833"/>
              <a:gd name="connsiteX1" fmla="*/ 1066800 w 1144191"/>
              <a:gd name="connsiteY1" fmla="*/ 347133 h 740833"/>
              <a:gd name="connsiteX2" fmla="*/ 1066800 w 1144191"/>
              <a:gd name="connsiteY2" fmla="*/ 207433 h 740833"/>
              <a:gd name="connsiteX3" fmla="*/ 1073944 w 1144191"/>
              <a:gd name="connsiteY3" fmla="*/ 29633 h 740833"/>
              <a:gd name="connsiteX4" fmla="*/ 1143000 w 1144191"/>
              <a:gd name="connsiteY4" fmla="*/ 385233 h 740833"/>
              <a:gd name="connsiteX5" fmla="*/ 1066800 w 1144191"/>
              <a:gd name="connsiteY5" fmla="*/ 740833 h 740833"/>
              <a:gd name="connsiteX6" fmla="*/ 1066800 w 1144191"/>
              <a:gd name="connsiteY6" fmla="*/ 423333 h 740833"/>
              <a:gd name="connsiteX7" fmla="*/ 0 w 1144191"/>
              <a:gd name="connsiteY7" fmla="*/ 423333 h 740833"/>
              <a:gd name="connsiteX8" fmla="*/ 0 w 1144191"/>
              <a:gd name="connsiteY8" fmla="*/ 347133 h 740833"/>
              <a:gd name="connsiteX0" fmla="*/ 0 w 1220391"/>
              <a:gd name="connsiteY0" fmla="*/ 347133 h 740833"/>
              <a:gd name="connsiteX1" fmla="*/ 1066800 w 1220391"/>
              <a:gd name="connsiteY1" fmla="*/ 347133 h 740833"/>
              <a:gd name="connsiteX2" fmla="*/ 1066800 w 1220391"/>
              <a:gd name="connsiteY2" fmla="*/ 207433 h 740833"/>
              <a:gd name="connsiteX3" fmla="*/ 1073944 w 1220391"/>
              <a:gd name="connsiteY3" fmla="*/ 29633 h 740833"/>
              <a:gd name="connsiteX4" fmla="*/ 1219200 w 1220391"/>
              <a:gd name="connsiteY4" fmla="*/ 385233 h 740833"/>
              <a:gd name="connsiteX5" fmla="*/ 1066800 w 1220391"/>
              <a:gd name="connsiteY5" fmla="*/ 740833 h 740833"/>
              <a:gd name="connsiteX6" fmla="*/ 1066800 w 1220391"/>
              <a:gd name="connsiteY6" fmla="*/ 423333 h 740833"/>
              <a:gd name="connsiteX7" fmla="*/ 0 w 1220391"/>
              <a:gd name="connsiteY7" fmla="*/ 423333 h 740833"/>
              <a:gd name="connsiteX8" fmla="*/ 0 w 1220391"/>
              <a:gd name="connsiteY8" fmla="*/ 347133 h 740833"/>
              <a:gd name="connsiteX0" fmla="*/ 0 w 1296591"/>
              <a:gd name="connsiteY0" fmla="*/ 347133 h 740833"/>
              <a:gd name="connsiteX1" fmla="*/ 1066800 w 1296591"/>
              <a:gd name="connsiteY1" fmla="*/ 347133 h 740833"/>
              <a:gd name="connsiteX2" fmla="*/ 1066800 w 1296591"/>
              <a:gd name="connsiteY2" fmla="*/ 207433 h 740833"/>
              <a:gd name="connsiteX3" fmla="*/ 1073944 w 1296591"/>
              <a:gd name="connsiteY3" fmla="*/ 29633 h 740833"/>
              <a:gd name="connsiteX4" fmla="*/ 1295400 w 1296591"/>
              <a:gd name="connsiteY4" fmla="*/ 385233 h 740833"/>
              <a:gd name="connsiteX5" fmla="*/ 1066800 w 1296591"/>
              <a:gd name="connsiteY5" fmla="*/ 740833 h 740833"/>
              <a:gd name="connsiteX6" fmla="*/ 1066800 w 1296591"/>
              <a:gd name="connsiteY6" fmla="*/ 423333 h 740833"/>
              <a:gd name="connsiteX7" fmla="*/ 0 w 1296591"/>
              <a:gd name="connsiteY7" fmla="*/ 423333 h 740833"/>
              <a:gd name="connsiteX8" fmla="*/ 0 w 1296591"/>
              <a:gd name="connsiteY8" fmla="*/ 347133 h 740833"/>
              <a:gd name="connsiteX0" fmla="*/ 0 w 1296591"/>
              <a:gd name="connsiteY0" fmla="*/ 347133 h 740833"/>
              <a:gd name="connsiteX1" fmla="*/ 1066800 w 1296591"/>
              <a:gd name="connsiteY1" fmla="*/ 347133 h 740833"/>
              <a:gd name="connsiteX2" fmla="*/ 1066800 w 1296591"/>
              <a:gd name="connsiteY2" fmla="*/ 207433 h 740833"/>
              <a:gd name="connsiteX3" fmla="*/ 1073944 w 1296591"/>
              <a:gd name="connsiteY3" fmla="*/ 29633 h 740833"/>
              <a:gd name="connsiteX4" fmla="*/ 1295400 w 1296591"/>
              <a:gd name="connsiteY4" fmla="*/ 385233 h 740833"/>
              <a:gd name="connsiteX5" fmla="*/ 1066800 w 1296591"/>
              <a:gd name="connsiteY5" fmla="*/ 740833 h 740833"/>
              <a:gd name="connsiteX6" fmla="*/ 1066800 w 1296591"/>
              <a:gd name="connsiteY6" fmla="*/ 423333 h 740833"/>
              <a:gd name="connsiteX7" fmla="*/ 0 w 1296591"/>
              <a:gd name="connsiteY7" fmla="*/ 423333 h 740833"/>
              <a:gd name="connsiteX8" fmla="*/ 0 w 1296591"/>
              <a:gd name="connsiteY8" fmla="*/ 347133 h 740833"/>
              <a:gd name="connsiteX0" fmla="*/ 0 w 1296591"/>
              <a:gd name="connsiteY0" fmla="*/ 324908 h 718608"/>
              <a:gd name="connsiteX1" fmla="*/ 1066800 w 1296591"/>
              <a:gd name="connsiteY1" fmla="*/ 324908 h 718608"/>
              <a:gd name="connsiteX2" fmla="*/ 1066800 w 1296591"/>
              <a:gd name="connsiteY2" fmla="*/ 185208 h 718608"/>
              <a:gd name="connsiteX3" fmla="*/ 1073944 w 1296591"/>
              <a:gd name="connsiteY3" fmla="*/ 7408 h 718608"/>
              <a:gd name="connsiteX4" fmla="*/ 1295400 w 1296591"/>
              <a:gd name="connsiteY4" fmla="*/ 363008 h 718608"/>
              <a:gd name="connsiteX5" fmla="*/ 1066800 w 1296591"/>
              <a:gd name="connsiteY5" fmla="*/ 718608 h 718608"/>
              <a:gd name="connsiteX6" fmla="*/ 1066800 w 1296591"/>
              <a:gd name="connsiteY6" fmla="*/ 401108 h 718608"/>
              <a:gd name="connsiteX7" fmla="*/ 0 w 1296591"/>
              <a:gd name="connsiteY7" fmla="*/ 401108 h 718608"/>
              <a:gd name="connsiteX8" fmla="*/ 0 w 1296591"/>
              <a:gd name="connsiteY8" fmla="*/ 324908 h 71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591" h="718608">
                <a:moveTo>
                  <a:pt x="0" y="324908"/>
                </a:moveTo>
                <a:lnTo>
                  <a:pt x="1066800" y="324908"/>
                </a:lnTo>
                <a:lnTo>
                  <a:pt x="1066800" y="185208"/>
                </a:lnTo>
                <a:cubicBezTo>
                  <a:pt x="1067991" y="161925"/>
                  <a:pt x="1054894" y="0"/>
                  <a:pt x="1073944" y="7408"/>
                </a:cubicBezTo>
                <a:cubicBezTo>
                  <a:pt x="1128713" y="81492"/>
                  <a:pt x="1296591" y="303741"/>
                  <a:pt x="1295400" y="363008"/>
                </a:cubicBezTo>
                <a:lnTo>
                  <a:pt x="1066800" y="718608"/>
                </a:lnTo>
                <a:lnTo>
                  <a:pt x="1066800" y="401108"/>
                </a:lnTo>
                <a:lnTo>
                  <a:pt x="0" y="401108"/>
                </a:lnTo>
                <a:lnTo>
                  <a:pt x="0" y="324908"/>
                </a:lnTo>
                <a:close/>
              </a:path>
            </a:pathLst>
          </a:custGeom>
          <a:noFill/>
          <a:ln>
            <a:solidFill>
              <a:srgbClr val="34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 rot="11870056">
            <a:off x="4067600" y="4179049"/>
            <a:ext cx="951223" cy="217011"/>
          </a:xfrm>
          <a:custGeom>
            <a:avLst/>
            <a:gdLst>
              <a:gd name="connsiteX0" fmla="*/ 0 w 1143000"/>
              <a:gd name="connsiteY0" fmla="*/ 38100 h 152400"/>
              <a:gd name="connsiteX1" fmla="*/ 1066800 w 1143000"/>
              <a:gd name="connsiteY1" fmla="*/ 38100 h 152400"/>
              <a:gd name="connsiteX2" fmla="*/ 1066800 w 1143000"/>
              <a:gd name="connsiteY2" fmla="*/ 0 h 152400"/>
              <a:gd name="connsiteX3" fmla="*/ 1143000 w 1143000"/>
              <a:gd name="connsiteY3" fmla="*/ 76200 h 152400"/>
              <a:gd name="connsiteX4" fmla="*/ 1066800 w 1143000"/>
              <a:gd name="connsiteY4" fmla="*/ 152400 h 152400"/>
              <a:gd name="connsiteX5" fmla="*/ 1066800 w 1143000"/>
              <a:gd name="connsiteY5" fmla="*/ 114300 h 152400"/>
              <a:gd name="connsiteX6" fmla="*/ 0 w 1143000"/>
              <a:gd name="connsiteY6" fmla="*/ 114300 h 152400"/>
              <a:gd name="connsiteX7" fmla="*/ 0 w 1143000"/>
              <a:gd name="connsiteY7" fmla="*/ 38100 h 152400"/>
              <a:gd name="connsiteX0" fmla="*/ 0 w 1143000"/>
              <a:gd name="connsiteY0" fmla="*/ 139700 h 254000"/>
              <a:gd name="connsiteX1" fmla="*/ 1066800 w 1143000"/>
              <a:gd name="connsiteY1" fmla="*/ 139700 h 254000"/>
              <a:gd name="connsiteX2" fmla="*/ 1066800 w 1143000"/>
              <a:gd name="connsiteY2" fmla="*/ 0 h 254000"/>
              <a:gd name="connsiteX3" fmla="*/ 1143000 w 1143000"/>
              <a:gd name="connsiteY3" fmla="*/ 177800 h 254000"/>
              <a:gd name="connsiteX4" fmla="*/ 1066800 w 1143000"/>
              <a:gd name="connsiteY4" fmla="*/ 254000 h 254000"/>
              <a:gd name="connsiteX5" fmla="*/ 1066800 w 1143000"/>
              <a:gd name="connsiteY5" fmla="*/ 215900 h 254000"/>
              <a:gd name="connsiteX6" fmla="*/ 0 w 1143000"/>
              <a:gd name="connsiteY6" fmla="*/ 215900 h 254000"/>
              <a:gd name="connsiteX7" fmla="*/ 0 w 1143000"/>
              <a:gd name="connsiteY7" fmla="*/ 139700 h 254000"/>
              <a:gd name="connsiteX0" fmla="*/ 0 w 1143000"/>
              <a:gd name="connsiteY0" fmla="*/ 139700 h 355600"/>
              <a:gd name="connsiteX1" fmla="*/ 1066800 w 1143000"/>
              <a:gd name="connsiteY1" fmla="*/ 139700 h 355600"/>
              <a:gd name="connsiteX2" fmla="*/ 1066800 w 1143000"/>
              <a:gd name="connsiteY2" fmla="*/ 0 h 355600"/>
              <a:gd name="connsiteX3" fmla="*/ 1143000 w 1143000"/>
              <a:gd name="connsiteY3" fmla="*/ 177800 h 355600"/>
              <a:gd name="connsiteX4" fmla="*/ 1066800 w 1143000"/>
              <a:gd name="connsiteY4" fmla="*/ 355600 h 355600"/>
              <a:gd name="connsiteX5" fmla="*/ 1066800 w 1143000"/>
              <a:gd name="connsiteY5" fmla="*/ 215900 h 355600"/>
              <a:gd name="connsiteX6" fmla="*/ 0 w 1143000"/>
              <a:gd name="connsiteY6" fmla="*/ 215900 h 355600"/>
              <a:gd name="connsiteX7" fmla="*/ 0 w 1143000"/>
              <a:gd name="connsiteY7" fmla="*/ 139700 h 355600"/>
              <a:gd name="connsiteX0" fmla="*/ 0 w 1144191"/>
              <a:gd name="connsiteY0" fmla="*/ 347133 h 563033"/>
              <a:gd name="connsiteX1" fmla="*/ 1066800 w 1144191"/>
              <a:gd name="connsiteY1" fmla="*/ 347133 h 563033"/>
              <a:gd name="connsiteX2" fmla="*/ 1066800 w 1144191"/>
              <a:gd name="connsiteY2" fmla="*/ 207433 h 563033"/>
              <a:gd name="connsiteX3" fmla="*/ 1073944 w 1144191"/>
              <a:gd name="connsiteY3" fmla="*/ 29633 h 563033"/>
              <a:gd name="connsiteX4" fmla="*/ 1143000 w 1144191"/>
              <a:gd name="connsiteY4" fmla="*/ 385233 h 563033"/>
              <a:gd name="connsiteX5" fmla="*/ 1066800 w 1144191"/>
              <a:gd name="connsiteY5" fmla="*/ 563033 h 563033"/>
              <a:gd name="connsiteX6" fmla="*/ 1066800 w 1144191"/>
              <a:gd name="connsiteY6" fmla="*/ 423333 h 563033"/>
              <a:gd name="connsiteX7" fmla="*/ 0 w 1144191"/>
              <a:gd name="connsiteY7" fmla="*/ 423333 h 563033"/>
              <a:gd name="connsiteX8" fmla="*/ 0 w 1144191"/>
              <a:gd name="connsiteY8" fmla="*/ 347133 h 563033"/>
              <a:gd name="connsiteX0" fmla="*/ 0 w 1144191"/>
              <a:gd name="connsiteY0" fmla="*/ 347133 h 740833"/>
              <a:gd name="connsiteX1" fmla="*/ 1066800 w 1144191"/>
              <a:gd name="connsiteY1" fmla="*/ 347133 h 740833"/>
              <a:gd name="connsiteX2" fmla="*/ 1066800 w 1144191"/>
              <a:gd name="connsiteY2" fmla="*/ 207433 h 740833"/>
              <a:gd name="connsiteX3" fmla="*/ 1073944 w 1144191"/>
              <a:gd name="connsiteY3" fmla="*/ 29633 h 740833"/>
              <a:gd name="connsiteX4" fmla="*/ 1143000 w 1144191"/>
              <a:gd name="connsiteY4" fmla="*/ 385233 h 740833"/>
              <a:gd name="connsiteX5" fmla="*/ 1066800 w 1144191"/>
              <a:gd name="connsiteY5" fmla="*/ 740833 h 740833"/>
              <a:gd name="connsiteX6" fmla="*/ 1066800 w 1144191"/>
              <a:gd name="connsiteY6" fmla="*/ 423333 h 740833"/>
              <a:gd name="connsiteX7" fmla="*/ 0 w 1144191"/>
              <a:gd name="connsiteY7" fmla="*/ 423333 h 740833"/>
              <a:gd name="connsiteX8" fmla="*/ 0 w 1144191"/>
              <a:gd name="connsiteY8" fmla="*/ 347133 h 740833"/>
              <a:gd name="connsiteX0" fmla="*/ 0 w 1220391"/>
              <a:gd name="connsiteY0" fmla="*/ 347133 h 740833"/>
              <a:gd name="connsiteX1" fmla="*/ 1066800 w 1220391"/>
              <a:gd name="connsiteY1" fmla="*/ 347133 h 740833"/>
              <a:gd name="connsiteX2" fmla="*/ 1066800 w 1220391"/>
              <a:gd name="connsiteY2" fmla="*/ 207433 h 740833"/>
              <a:gd name="connsiteX3" fmla="*/ 1073944 w 1220391"/>
              <a:gd name="connsiteY3" fmla="*/ 29633 h 740833"/>
              <a:gd name="connsiteX4" fmla="*/ 1219200 w 1220391"/>
              <a:gd name="connsiteY4" fmla="*/ 385233 h 740833"/>
              <a:gd name="connsiteX5" fmla="*/ 1066800 w 1220391"/>
              <a:gd name="connsiteY5" fmla="*/ 740833 h 740833"/>
              <a:gd name="connsiteX6" fmla="*/ 1066800 w 1220391"/>
              <a:gd name="connsiteY6" fmla="*/ 423333 h 740833"/>
              <a:gd name="connsiteX7" fmla="*/ 0 w 1220391"/>
              <a:gd name="connsiteY7" fmla="*/ 423333 h 740833"/>
              <a:gd name="connsiteX8" fmla="*/ 0 w 1220391"/>
              <a:gd name="connsiteY8" fmla="*/ 347133 h 740833"/>
              <a:gd name="connsiteX0" fmla="*/ 0 w 1296591"/>
              <a:gd name="connsiteY0" fmla="*/ 347133 h 740833"/>
              <a:gd name="connsiteX1" fmla="*/ 1066800 w 1296591"/>
              <a:gd name="connsiteY1" fmla="*/ 347133 h 740833"/>
              <a:gd name="connsiteX2" fmla="*/ 1066800 w 1296591"/>
              <a:gd name="connsiteY2" fmla="*/ 207433 h 740833"/>
              <a:gd name="connsiteX3" fmla="*/ 1073944 w 1296591"/>
              <a:gd name="connsiteY3" fmla="*/ 29633 h 740833"/>
              <a:gd name="connsiteX4" fmla="*/ 1295400 w 1296591"/>
              <a:gd name="connsiteY4" fmla="*/ 385233 h 740833"/>
              <a:gd name="connsiteX5" fmla="*/ 1066800 w 1296591"/>
              <a:gd name="connsiteY5" fmla="*/ 740833 h 740833"/>
              <a:gd name="connsiteX6" fmla="*/ 1066800 w 1296591"/>
              <a:gd name="connsiteY6" fmla="*/ 423333 h 740833"/>
              <a:gd name="connsiteX7" fmla="*/ 0 w 1296591"/>
              <a:gd name="connsiteY7" fmla="*/ 423333 h 740833"/>
              <a:gd name="connsiteX8" fmla="*/ 0 w 1296591"/>
              <a:gd name="connsiteY8" fmla="*/ 347133 h 740833"/>
              <a:gd name="connsiteX0" fmla="*/ 0 w 1296591"/>
              <a:gd name="connsiteY0" fmla="*/ 347133 h 740833"/>
              <a:gd name="connsiteX1" fmla="*/ 1066800 w 1296591"/>
              <a:gd name="connsiteY1" fmla="*/ 347133 h 740833"/>
              <a:gd name="connsiteX2" fmla="*/ 1066800 w 1296591"/>
              <a:gd name="connsiteY2" fmla="*/ 207433 h 740833"/>
              <a:gd name="connsiteX3" fmla="*/ 1073944 w 1296591"/>
              <a:gd name="connsiteY3" fmla="*/ 29633 h 740833"/>
              <a:gd name="connsiteX4" fmla="*/ 1295400 w 1296591"/>
              <a:gd name="connsiteY4" fmla="*/ 385233 h 740833"/>
              <a:gd name="connsiteX5" fmla="*/ 1066800 w 1296591"/>
              <a:gd name="connsiteY5" fmla="*/ 740833 h 740833"/>
              <a:gd name="connsiteX6" fmla="*/ 1066800 w 1296591"/>
              <a:gd name="connsiteY6" fmla="*/ 423333 h 740833"/>
              <a:gd name="connsiteX7" fmla="*/ 0 w 1296591"/>
              <a:gd name="connsiteY7" fmla="*/ 423333 h 740833"/>
              <a:gd name="connsiteX8" fmla="*/ 0 w 1296591"/>
              <a:gd name="connsiteY8" fmla="*/ 347133 h 740833"/>
              <a:gd name="connsiteX0" fmla="*/ 0 w 1296591"/>
              <a:gd name="connsiteY0" fmla="*/ 324908 h 718608"/>
              <a:gd name="connsiteX1" fmla="*/ 1066800 w 1296591"/>
              <a:gd name="connsiteY1" fmla="*/ 324908 h 718608"/>
              <a:gd name="connsiteX2" fmla="*/ 1066800 w 1296591"/>
              <a:gd name="connsiteY2" fmla="*/ 185208 h 718608"/>
              <a:gd name="connsiteX3" fmla="*/ 1073944 w 1296591"/>
              <a:gd name="connsiteY3" fmla="*/ 7408 h 718608"/>
              <a:gd name="connsiteX4" fmla="*/ 1295400 w 1296591"/>
              <a:gd name="connsiteY4" fmla="*/ 363008 h 718608"/>
              <a:gd name="connsiteX5" fmla="*/ 1066800 w 1296591"/>
              <a:gd name="connsiteY5" fmla="*/ 718608 h 718608"/>
              <a:gd name="connsiteX6" fmla="*/ 1066800 w 1296591"/>
              <a:gd name="connsiteY6" fmla="*/ 401108 h 718608"/>
              <a:gd name="connsiteX7" fmla="*/ 0 w 1296591"/>
              <a:gd name="connsiteY7" fmla="*/ 401108 h 718608"/>
              <a:gd name="connsiteX8" fmla="*/ 0 w 1296591"/>
              <a:gd name="connsiteY8" fmla="*/ 324908 h 71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591" h="718608">
                <a:moveTo>
                  <a:pt x="0" y="324908"/>
                </a:moveTo>
                <a:lnTo>
                  <a:pt x="1066800" y="324908"/>
                </a:lnTo>
                <a:lnTo>
                  <a:pt x="1066800" y="185208"/>
                </a:lnTo>
                <a:cubicBezTo>
                  <a:pt x="1067991" y="161925"/>
                  <a:pt x="1054894" y="0"/>
                  <a:pt x="1073944" y="7408"/>
                </a:cubicBezTo>
                <a:cubicBezTo>
                  <a:pt x="1128713" y="81492"/>
                  <a:pt x="1296591" y="303741"/>
                  <a:pt x="1295400" y="363008"/>
                </a:cubicBezTo>
                <a:lnTo>
                  <a:pt x="1066800" y="718608"/>
                </a:lnTo>
                <a:lnTo>
                  <a:pt x="1066800" y="401108"/>
                </a:lnTo>
                <a:lnTo>
                  <a:pt x="0" y="401108"/>
                </a:lnTo>
                <a:lnTo>
                  <a:pt x="0" y="324908"/>
                </a:lnTo>
                <a:close/>
              </a:path>
            </a:pathLst>
          </a:custGeom>
          <a:noFill/>
          <a:ln>
            <a:solidFill>
              <a:srgbClr val="34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 rot="5400000">
            <a:off x="900721" y="3214079"/>
            <a:ext cx="1176414" cy="234657"/>
          </a:xfrm>
          <a:custGeom>
            <a:avLst/>
            <a:gdLst>
              <a:gd name="connsiteX0" fmla="*/ 0 w 1143000"/>
              <a:gd name="connsiteY0" fmla="*/ 38100 h 152400"/>
              <a:gd name="connsiteX1" fmla="*/ 1066800 w 1143000"/>
              <a:gd name="connsiteY1" fmla="*/ 38100 h 152400"/>
              <a:gd name="connsiteX2" fmla="*/ 1066800 w 1143000"/>
              <a:gd name="connsiteY2" fmla="*/ 0 h 152400"/>
              <a:gd name="connsiteX3" fmla="*/ 1143000 w 1143000"/>
              <a:gd name="connsiteY3" fmla="*/ 76200 h 152400"/>
              <a:gd name="connsiteX4" fmla="*/ 1066800 w 1143000"/>
              <a:gd name="connsiteY4" fmla="*/ 152400 h 152400"/>
              <a:gd name="connsiteX5" fmla="*/ 1066800 w 1143000"/>
              <a:gd name="connsiteY5" fmla="*/ 114300 h 152400"/>
              <a:gd name="connsiteX6" fmla="*/ 0 w 1143000"/>
              <a:gd name="connsiteY6" fmla="*/ 114300 h 152400"/>
              <a:gd name="connsiteX7" fmla="*/ 0 w 1143000"/>
              <a:gd name="connsiteY7" fmla="*/ 38100 h 152400"/>
              <a:gd name="connsiteX0" fmla="*/ 0 w 1143000"/>
              <a:gd name="connsiteY0" fmla="*/ 139700 h 254000"/>
              <a:gd name="connsiteX1" fmla="*/ 1066800 w 1143000"/>
              <a:gd name="connsiteY1" fmla="*/ 139700 h 254000"/>
              <a:gd name="connsiteX2" fmla="*/ 1066800 w 1143000"/>
              <a:gd name="connsiteY2" fmla="*/ 0 h 254000"/>
              <a:gd name="connsiteX3" fmla="*/ 1143000 w 1143000"/>
              <a:gd name="connsiteY3" fmla="*/ 177800 h 254000"/>
              <a:gd name="connsiteX4" fmla="*/ 1066800 w 1143000"/>
              <a:gd name="connsiteY4" fmla="*/ 254000 h 254000"/>
              <a:gd name="connsiteX5" fmla="*/ 1066800 w 1143000"/>
              <a:gd name="connsiteY5" fmla="*/ 215900 h 254000"/>
              <a:gd name="connsiteX6" fmla="*/ 0 w 1143000"/>
              <a:gd name="connsiteY6" fmla="*/ 215900 h 254000"/>
              <a:gd name="connsiteX7" fmla="*/ 0 w 1143000"/>
              <a:gd name="connsiteY7" fmla="*/ 139700 h 254000"/>
              <a:gd name="connsiteX0" fmla="*/ 0 w 1143000"/>
              <a:gd name="connsiteY0" fmla="*/ 139700 h 355600"/>
              <a:gd name="connsiteX1" fmla="*/ 1066800 w 1143000"/>
              <a:gd name="connsiteY1" fmla="*/ 139700 h 355600"/>
              <a:gd name="connsiteX2" fmla="*/ 1066800 w 1143000"/>
              <a:gd name="connsiteY2" fmla="*/ 0 h 355600"/>
              <a:gd name="connsiteX3" fmla="*/ 1143000 w 1143000"/>
              <a:gd name="connsiteY3" fmla="*/ 177800 h 355600"/>
              <a:gd name="connsiteX4" fmla="*/ 1066800 w 1143000"/>
              <a:gd name="connsiteY4" fmla="*/ 355600 h 355600"/>
              <a:gd name="connsiteX5" fmla="*/ 1066800 w 1143000"/>
              <a:gd name="connsiteY5" fmla="*/ 215900 h 355600"/>
              <a:gd name="connsiteX6" fmla="*/ 0 w 1143000"/>
              <a:gd name="connsiteY6" fmla="*/ 215900 h 355600"/>
              <a:gd name="connsiteX7" fmla="*/ 0 w 1143000"/>
              <a:gd name="connsiteY7" fmla="*/ 139700 h 355600"/>
              <a:gd name="connsiteX0" fmla="*/ 0 w 1144191"/>
              <a:gd name="connsiteY0" fmla="*/ 347133 h 563033"/>
              <a:gd name="connsiteX1" fmla="*/ 1066800 w 1144191"/>
              <a:gd name="connsiteY1" fmla="*/ 347133 h 563033"/>
              <a:gd name="connsiteX2" fmla="*/ 1066800 w 1144191"/>
              <a:gd name="connsiteY2" fmla="*/ 207433 h 563033"/>
              <a:gd name="connsiteX3" fmla="*/ 1073944 w 1144191"/>
              <a:gd name="connsiteY3" fmla="*/ 29633 h 563033"/>
              <a:gd name="connsiteX4" fmla="*/ 1143000 w 1144191"/>
              <a:gd name="connsiteY4" fmla="*/ 385233 h 563033"/>
              <a:gd name="connsiteX5" fmla="*/ 1066800 w 1144191"/>
              <a:gd name="connsiteY5" fmla="*/ 563033 h 563033"/>
              <a:gd name="connsiteX6" fmla="*/ 1066800 w 1144191"/>
              <a:gd name="connsiteY6" fmla="*/ 423333 h 563033"/>
              <a:gd name="connsiteX7" fmla="*/ 0 w 1144191"/>
              <a:gd name="connsiteY7" fmla="*/ 423333 h 563033"/>
              <a:gd name="connsiteX8" fmla="*/ 0 w 1144191"/>
              <a:gd name="connsiteY8" fmla="*/ 347133 h 563033"/>
              <a:gd name="connsiteX0" fmla="*/ 0 w 1144191"/>
              <a:gd name="connsiteY0" fmla="*/ 347133 h 740833"/>
              <a:gd name="connsiteX1" fmla="*/ 1066800 w 1144191"/>
              <a:gd name="connsiteY1" fmla="*/ 347133 h 740833"/>
              <a:gd name="connsiteX2" fmla="*/ 1066800 w 1144191"/>
              <a:gd name="connsiteY2" fmla="*/ 207433 h 740833"/>
              <a:gd name="connsiteX3" fmla="*/ 1073944 w 1144191"/>
              <a:gd name="connsiteY3" fmla="*/ 29633 h 740833"/>
              <a:gd name="connsiteX4" fmla="*/ 1143000 w 1144191"/>
              <a:gd name="connsiteY4" fmla="*/ 385233 h 740833"/>
              <a:gd name="connsiteX5" fmla="*/ 1066800 w 1144191"/>
              <a:gd name="connsiteY5" fmla="*/ 740833 h 740833"/>
              <a:gd name="connsiteX6" fmla="*/ 1066800 w 1144191"/>
              <a:gd name="connsiteY6" fmla="*/ 423333 h 740833"/>
              <a:gd name="connsiteX7" fmla="*/ 0 w 1144191"/>
              <a:gd name="connsiteY7" fmla="*/ 423333 h 740833"/>
              <a:gd name="connsiteX8" fmla="*/ 0 w 1144191"/>
              <a:gd name="connsiteY8" fmla="*/ 347133 h 740833"/>
              <a:gd name="connsiteX0" fmla="*/ 0 w 1220391"/>
              <a:gd name="connsiteY0" fmla="*/ 347133 h 740833"/>
              <a:gd name="connsiteX1" fmla="*/ 1066800 w 1220391"/>
              <a:gd name="connsiteY1" fmla="*/ 347133 h 740833"/>
              <a:gd name="connsiteX2" fmla="*/ 1066800 w 1220391"/>
              <a:gd name="connsiteY2" fmla="*/ 207433 h 740833"/>
              <a:gd name="connsiteX3" fmla="*/ 1073944 w 1220391"/>
              <a:gd name="connsiteY3" fmla="*/ 29633 h 740833"/>
              <a:gd name="connsiteX4" fmla="*/ 1219200 w 1220391"/>
              <a:gd name="connsiteY4" fmla="*/ 385233 h 740833"/>
              <a:gd name="connsiteX5" fmla="*/ 1066800 w 1220391"/>
              <a:gd name="connsiteY5" fmla="*/ 740833 h 740833"/>
              <a:gd name="connsiteX6" fmla="*/ 1066800 w 1220391"/>
              <a:gd name="connsiteY6" fmla="*/ 423333 h 740833"/>
              <a:gd name="connsiteX7" fmla="*/ 0 w 1220391"/>
              <a:gd name="connsiteY7" fmla="*/ 423333 h 740833"/>
              <a:gd name="connsiteX8" fmla="*/ 0 w 1220391"/>
              <a:gd name="connsiteY8" fmla="*/ 347133 h 740833"/>
              <a:gd name="connsiteX0" fmla="*/ 0 w 1296591"/>
              <a:gd name="connsiteY0" fmla="*/ 347133 h 740833"/>
              <a:gd name="connsiteX1" fmla="*/ 1066800 w 1296591"/>
              <a:gd name="connsiteY1" fmla="*/ 347133 h 740833"/>
              <a:gd name="connsiteX2" fmla="*/ 1066800 w 1296591"/>
              <a:gd name="connsiteY2" fmla="*/ 207433 h 740833"/>
              <a:gd name="connsiteX3" fmla="*/ 1073944 w 1296591"/>
              <a:gd name="connsiteY3" fmla="*/ 29633 h 740833"/>
              <a:gd name="connsiteX4" fmla="*/ 1295400 w 1296591"/>
              <a:gd name="connsiteY4" fmla="*/ 385233 h 740833"/>
              <a:gd name="connsiteX5" fmla="*/ 1066800 w 1296591"/>
              <a:gd name="connsiteY5" fmla="*/ 740833 h 740833"/>
              <a:gd name="connsiteX6" fmla="*/ 1066800 w 1296591"/>
              <a:gd name="connsiteY6" fmla="*/ 423333 h 740833"/>
              <a:gd name="connsiteX7" fmla="*/ 0 w 1296591"/>
              <a:gd name="connsiteY7" fmla="*/ 423333 h 740833"/>
              <a:gd name="connsiteX8" fmla="*/ 0 w 1296591"/>
              <a:gd name="connsiteY8" fmla="*/ 347133 h 740833"/>
              <a:gd name="connsiteX0" fmla="*/ 0 w 1296591"/>
              <a:gd name="connsiteY0" fmla="*/ 347133 h 740833"/>
              <a:gd name="connsiteX1" fmla="*/ 1066800 w 1296591"/>
              <a:gd name="connsiteY1" fmla="*/ 347133 h 740833"/>
              <a:gd name="connsiteX2" fmla="*/ 1066800 w 1296591"/>
              <a:gd name="connsiteY2" fmla="*/ 207433 h 740833"/>
              <a:gd name="connsiteX3" fmla="*/ 1073944 w 1296591"/>
              <a:gd name="connsiteY3" fmla="*/ 29633 h 740833"/>
              <a:gd name="connsiteX4" fmla="*/ 1295400 w 1296591"/>
              <a:gd name="connsiteY4" fmla="*/ 385233 h 740833"/>
              <a:gd name="connsiteX5" fmla="*/ 1066800 w 1296591"/>
              <a:gd name="connsiteY5" fmla="*/ 740833 h 740833"/>
              <a:gd name="connsiteX6" fmla="*/ 1066800 w 1296591"/>
              <a:gd name="connsiteY6" fmla="*/ 423333 h 740833"/>
              <a:gd name="connsiteX7" fmla="*/ 0 w 1296591"/>
              <a:gd name="connsiteY7" fmla="*/ 423333 h 740833"/>
              <a:gd name="connsiteX8" fmla="*/ 0 w 1296591"/>
              <a:gd name="connsiteY8" fmla="*/ 347133 h 740833"/>
              <a:gd name="connsiteX0" fmla="*/ 0 w 1296591"/>
              <a:gd name="connsiteY0" fmla="*/ 324908 h 718608"/>
              <a:gd name="connsiteX1" fmla="*/ 1066800 w 1296591"/>
              <a:gd name="connsiteY1" fmla="*/ 324908 h 718608"/>
              <a:gd name="connsiteX2" fmla="*/ 1066800 w 1296591"/>
              <a:gd name="connsiteY2" fmla="*/ 185208 h 718608"/>
              <a:gd name="connsiteX3" fmla="*/ 1073944 w 1296591"/>
              <a:gd name="connsiteY3" fmla="*/ 7408 h 718608"/>
              <a:gd name="connsiteX4" fmla="*/ 1295400 w 1296591"/>
              <a:gd name="connsiteY4" fmla="*/ 363008 h 718608"/>
              <a:gd name="connsiteX5" fmla="*/ 1066800 w 1296591"/>
              <a:gd name="connsiteY5" fmla="*/ 718608 h 718608"/>
              <a:gd name="connsiteX6" fmla="*/ 1066800 w 1296591"/>
              <a:gd name="connsiteY6" fmla="*/ 401108 h 718608"/>
              <a:gd name="connsiteX7" fmla="*/ 0 w 1296591"/>
              <a:gd name="connsiteY7" fmla="*/ 401108 h 718608"/>
              <a:gd name="connsiteX8" fmla="*/ 0 w 1296591"/>
              <a:gd name="connsiteY8" fmla="*/ 324908 h 71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591" h="718608">
                <a:moveTo>
                  <a:pt x="0" y="324908"/>
                </a:moveTo>
                <a:lnTo>
                  <a:pt x="1066800" y="324908"/>
                </a:lnTo>
                <a:lnTo>
                  <a:pt x="1066800" y="185208"/>
                </a:lnTo>
                <a:cubicBezTo>
                  <a:pt x="1067991" y="161925"/>
                  <a:pt x="1054894" y="0"/>
                  <a:pt x="1073944" y="7408"/>
                </a:cubicBezTo>
                <a:cubicBezTo>
                  <a:pt x="1128713" y="81492"/>
                  <a:pt x="1296591" y="303741"/>
                  <a:pt x="1295400" y="363008"/>
                </a:cubicBezTo>
                <a:lnTo>
                  <a:pt x="1066800" y="718608"/>
                </a:lnTo>
                <a:lnTo>
                  <a:pt x="1066800" y="401108"/>
                </a:lnTo>
                <a:lnTo>
                  <a:pt x="0" y="401108"/>
                </a:lnTo>
                <a:lnTo>
                  <a:pt x="0" y="324908"/>
                </a:lnTo>
                <a:close/>
              </a:path>
            </a:pathLst>
          </a:custGeom>
          <a:noFill/>
          <a:ln>
            <a:solidFill>
              <a:srgbClr val="34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rot="2924111">
            <a:off x="683991" y="3572047"/>
            <a:ext cx="870726" cy="186823"/>
          </a:xfrm>
          <a:custGeom>
            <a:avLst/>
            <a:gdLst>
              <a:gd name="connsiteX0" fmla="*/ 0 w 1143000"/>
              <a:gd name="connsiteY0" fmla="*/ 38100 h 152400"/>
              <a:gd name="connsiteX1" fmla="*/ 1066800 w 1143000"/>
              <a:gd name="connsiteY1" fmla="*/ 38100 h 152400"/>
              <a:gd name="connsiteX2" fmla="*/ 1066800 w 1143000"/>
              <a:gd name="connsiteY2" fmla="*/ 0 h 152400"/>
              <a:gd name="connsiteX3" fmla="*/ 1143000 w 1143000"/>
              <a:gd name="connsiteY3" fmla="*/ 76200 h 152400"/>
              <a:gd name="connsiteX4" fmla="*/ 1066800 w 1143000"/>
              <a:gd name="connsiteY4" fmla="*/ 152400 h 152400"/>
              <a:gd name="connsiteX5" fmla="*/ 1066800 w 1143000"/>
              <a:gd name="connsiteY5" fmla="*/ 114300 h 152400"/>
              <a:gd name="connsiteX6" fmla="*/ 0 w 1143000"/>
              <a:gd name="connsiteY6" fmla="*/ 114300 h 152400"/>
              <a:gd name="connsiteX7" fmla="*/ 0 w 1143000"/>
              <a:gd name="connsiteY7" fmla="*/ 38100 h 152400"/>
              <a:gd name="connsiteX0" fmla="*/ 0 w 1143000"/>
              <a:gd name="connsiteY0" fmla="*/ 139700 h 254000"/>
              <a:gd name="connsiteX1" fmla="*/ 1066800 w 1143000"/>
              <a:gd name="connsiteY1" fmla="*/ 139700 h 254000"/>
              <a:gd name="connsiteX2" fmla="*/ 1066800 w 1143000"/>
              <a:gd name="connsiteY2" fmla="*/ 0 h 254000"/>
              <a:gd name="connsiteX3" fmla="*/ 1143000 w 1143000"/>
              <a:gd name="connsiteY3" fmla="*/ 177800 h 254000"/>
              <a:gd name="connsiteX4" fmla="*/ 1066800 w 1143000"/>
              <a:gd name="connsiteY4" fmla="*/ 254000 h 254000"/>
              <a:gd name="connsiteX5" fmla="*/ 1066800 w 1143000"/>
              <a:gd name="connsiteY5" fmla="*/ 215900 h 254000"/>
              <a:gd name="connsiteX6" fmla="*/ 0 w 1143000"/>
              <a:gd name="connsiteY6" fmla="*/ 215900 h 254000"/>
              <a:gd name="connsiteX7" fmla="*/ 0 w 1143000"/>
              <a:gd name="connsiteY7" fmla="*/ 139700 h 254000"/>
              <a:gd name="connsiteX0" fmla="*/ 0 w 1143000"/>
              <a:gd name="connsiteY0" fmla="*/ 139700 h 355600"/>
              <a:gd name="connsiteX1" fmla="*/ 1066800 w 1143000"/>
              <a:gd name="connsiteY1" fmla="*/ 139700 h 355600"/>
              <a:gd name="connsiteX2" fmla="*/ 1066800 w 1143000"/>
              <a:gd name="connsiteY2" fmla="*/ 0 h 355600"/>
              <a:gd name="connsiteX3" fmla="*/ 1143000 w 1143000"/>
              <a:gd name="connsiteY3" fmla="*/ 177800 h 355600"/>
              <a:gd name="connsiteX4" fmla="*/ 1066800 w 1143000"/>
              <a:gd name="connsiteY4" fmla="*/ 355600 h 355600"/>
              <a:gd name="connsiteX5" fmla="*/ 1066800 w 1143000"/>
              <a:gd name="connsiteY5" fmla="*/ 215900 h 355600"/>
              <a:gd name="connsiteX6" fmla="*/ 0 w 1143000"/>
              <a:gd name="connsiteY6" fmla="*/ 215900 h 355600"/>
              <a:gd name="connsiteX7" fmla="*/ 0 w 1143000"/>
              <a:gd name="connsiteY7" fmla="*/ 139700 h 355600"/>
              <a:gd name="connsiteX0" fmla="*/ 0 w 1144191"/>
              <a:gd name="connsiteY0" fmla="*/ 347133 h 563033"/>
              <a:gd name="connsiteX1" fmla="*/ 1066800 w 1144191"/>
              <a:gd name="connsiteY1" fmla="*/ 347133 h 563033"/>
              <a:gd name="connsiteX2" fmla="*/ 1066800 w 1144191"/>
              <a:gd name="connsiteY2" fmla="*/ 207433 h 563033"/>
              <a:gd name="connsiteX3" fmla="*/ 1073944 w 1144191"/>
              <a:gd name="connsiteY3" fmla="*/ 29633 h 563033"/>
              <a:gd name="connsiteX4" fmla="*/ 1143000 w 1144191"/>
              <a:gd name="connsiteY4" fmla="*/ 385233 h 563033"/>
              <a:gd name="connsiteX5" fmla="*/ 1066800 w 1144191"/>
              <a:gd name="connsiteY5" fmla="*/ 563033 h 563033"/>
              <a:gd name="connsiteX6" fmla="*/ 1066800 w 1144191"/>
              <a:gd name="connsiteY6" fmla="*/ 423333 h 563033"/>
              <a:gd name="connsiteX7" fmla="*/ 0 w 1144191"/>
              <a:gd name="connsiteY7" fmla="*/ 423333 h 563033"/>
              <a:gd name="connsiteX8" fmla="*/ 0 w 1144191"/>
              <a:gd name="connsiteY8" fmla="*/ 347133 h 563033"/>
              <a:gd name="connsiteX0" fmla="*/ 0 w 1144191"/>
              <a:gd name="connsiteY0" fmla="*/ 347133 h 740833"/>
              <a:gd name="connsiteX1" fmla="*/ 1066800 w 1144191"/>
              <a:gd name="connsiteY1" fmla="*/ 347133 h 740833"/>
              <a:gd name="connsiteX2" fmla="*/ 1066800 w 1144191"/>
              <a:gd name="connsiteY2" fmla="*/ 207433 h 740833"/>
              <a:gd name="connsiteX3" fmla="*/ 1073944 w 1144191"/>
              <a:gd name="connsiteY3" fmla="*/ 29633 h 740833"/>
              <a:gd name="connsiteX4" fmla="*/ 1143000 w 1144191"/>
              <a:gd name="connsiteY4" fmla="*/ 385233 h 740833"/>
              <a:gd name="connsiteX5" fmla="*/ 1066800 w 1144191"/>
              <a:gd name="connsiteY5" fmla="*/ 740833 h 740833"/>
              <a:gd name="connsiteX6" fmla="*/ 1066800 w 1144191"/>
              <a:gd name="connsiteY6" fmla="*/ 423333 h 740833"/>
              <a:gd name="connsiteX7" fmla="*/ 0 w 1144191"/>
              <a:gd name="connsiteY7" fmla="*/ 423333 h 740833"/>
              <a:gd name="connsiteX8" fmla="*/ 0 w 1144191"/>
              <a:gd name="connsiteY8" fmla="*/ 347133 h 740833"/>
              <a:gd name="connsiteX0" fmla="*/ 0 w 1220391"/>
              <a:gd name="connsiteY0" fmla="*/ 347133 h 740833"/>
              <a:gd name="connsiteX1" fmla="*/ 1066800 w 1220391"/>
              <a:gd name="connsiteY1" fmla="*/ 347133 h 740833"/>
              <a:gd name="connsiteX2" fmla="*/ 1066800 w 1220391"/>
              <a:gd name="connsiteY2" fmla="*/ 207433 h 740833"/>
              <a:gd name="connsiteX3" fmla="*/ 1073944 w 1220391"/>
              <a:gd name="connsiteY3" fmla="*/ 29633 h 740833"/>
              <a:gd name="connsiteX4" fmla="*/ 1219200 w 1220391"/>
              <a:gd name="connsiteY4" fmla="*/ 385233 h 740833"/>
              <a:gd name="connsiteX5" fmla="*/ 1066800 w 1220391"/>
              <a:gd name="connsiteY5" fmla="*/ 740833 h 740833"/>
              <a:gd name="connsiteX6" fmla="*/ 1066800 w 1220391"/>
              <a:gd name="connsiteY6" fmla="*/ 423333 h 740833"/>
              <a:gd name="connsiteX7" fmla="*/ 0 w 1220391"/>
              <a:gd name="connsiteY7" fmla="*/ 423333 h 740833"/>
              <a:gd name="connsiteX8" fmla="*/ 0 w 1220391"/>
              <a:gd name="connsiteY8" fmla="*/ 347133 h 740833"/>
              <a:gd name="connsiteX0" fmla="*/ 0 w 1296591"/>
              <a:gd name="connsiteY0" fmla="*/ 347133 h 740833"/>
              <a:gd name="connsiteX1" fmla="*/ 1066800 w 1296591"/>
              <a:gd name="connsiteY1" fmla="*/ 347133 h 740833"/>
              <a:gd name="connsiteX2" fmla="*/ 1066800 w 1296591"/>
              <a:gd name="connsiteY2" fmla="*/ 207433 h 740833"/>
              <a:gd name="connsiteX3" fmla="*/ 1073944 w 1296591"/>
              <a:gd name="connsiteY3" fmla="*/ 29633 h 740833"/>
              <a:gd name="connsiteX4" fmla="*/ 1295400 w 1296591"/>
              <a:gd name="connsiteY4" fmla="*/ 385233 h 740833"/>
              <a:gd name="connsiteX5" fmla="*/ 1066800 w 1296591"/>
              <a:gd name="connsiteY5" fmla="*/ 740833 h 740833"/>
              <a:gd name="connsiteX6" fmla="*/ 1066800 w 1296591"/>
              <a:gd name="connsiteY6" fmla="*/ 423333 h 740833"/>
              <a:gd name="connsiteX7" fmla="*/ 0 w 1296591"/>
              <a:gd name="connsiteY7" fmla="*/ 423333 h 740833"/>
              <a:gd name="connsiteX8" fmla="*/ 0 w 1296591"/>
              <a:gd name="connsiteY8" fmla="*/ 347133 h 740833"/>
              <a:gd name="connsiteX0" fmla="*/ 0 w 1296591"/>
              <a:gd name="connsiteY0" fmla="*/ 347133 h 740833"/>
              <a:gd name="connsiteX1" fmla="*/ 1066800 w 1296591"/>
              <a:gd name="connsiteY1" fmla="*/ 347133 h 740833"/>
              <a:gd name="connsiteX2" fmla="*/ 1066800 w 1296591"/>
              <a:gd name="connsiteY2" fmla="*/ 207433 h 740833"/>
              <a:gd name="connsiteX3" fmla="*/ 1073944 w 1296591"/>
              <a:gd name="connsiteY3" fmla="*/ 29633 h 740833"/>
              <a:gd name="connsiteX4" fmla="*/ 1295400 w 1296591"/>
              <a:gd name="connsiteY4" fmla="*/ 385233 h 740833"/>
              <a:gd name="connsiteX5" fmla="*/ 1066800 w 1296591"/>
              <a:gd name="connsiteY5" fmla="*/ 740833 h 740833"/>
              <a:gd name="connsiteX6" fmla="*/ 1066800 w 1296591"/>
              <a:gd name="connsiteY6" fmla="*/ 423333 h 740833"/>
              <a:gd name="connsiteX7" fmla="*/ 0 w 1296591"/>
              <a:gd name="connsiteY7" fmla="*/ 423333 h 740833"/>
              <a:gd name="connsiteX8" fmla="*/ 0 w 1296591"/>
              <a:gd name="connsiteY8" fmla="*/ 347133 h 740833"/>
              <a:gd name="connsiteX0" fmla="*/ 0 w 1296591"/>
              <a:gd name="connsiteY0" fmla="*/ 324908 h 718608"/>
              <a:gd name="connsiteX1" fmla="*/ 1066800 w 1296591"/>
              <a:gd name="connsiteY1" fmla="*/ 324908 h 718608"/>
              <a:gd name="connsiteX2" fmla="*/ 1066800 w 1296591"/>
              <a:gd name="connsiteY2" fmla="*/ 185208 h 718608"/>
              <a:gd name="connsiteX3" fmla="*/ 1073944 w 1296591"/>
              <a:gd name="connsiteY3" fmla="*/ 7408 h 718608"/>
              <a:gd name="connsiteX4" fmla="*/ 1295400 w 1296591"/>
              <a:gd name="connsiteY4" fmla="*/ 363008 h 718608"/>
              <a:gd name="connsiteX5" fmla="*/ 1066800 w 1296591"/>
              <a:gd name="connsiteY5" fmla="*/ 718608 h 718608"/>
              <a:gd name="connsiteX6" fmla="*/ 1066800 w 1296591"/>
              <a:gd name="connsiteY6" fmla="*/ 401108 h 718608"/>
              <a:gd name="connsiteX7" fmla="*/ 0 w 1296591"/>
              <a:gd name="connsiteY7" fmla="*/ 401108 h 718608"/>
              <a:gd name="connsiteX8" fmla="*/ 0 w 1296591"/>
              <a:gd name="connsiteY8" fmla="*/ 324908 h 71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591" h="718608">
                <a:moveTo>
                  <a:pt x="0" y="324908"/>
                </a:moveTo>
                <a:lnTo>
                  <a:pt x="1066800" y="324908"/>
                </a:lnTo>
                <a:lnTo>
                  <a:pt x="1066800" y="185208"/>
                </a:lnTo>
                <a:cubicBezTo>
                  <a:pt x="1067991" y="161925"/>
                  <a:pt x="1054894" y="0"/>
                  <a:pt x="1073944" y="7408"/>
                </a:cubicBezTo>
                <a:cubicBezTo>
                  <a:pt x="1128713" y="81492"/>
                  <a:pt x="1296591" y="303741"/>
                  <a:pt x="1295400" y="363008"/>
                </a:cubicBezTo>
                <a:lnTo>
                  <a:pt x="1066800" y="718608"/>
                </a:lnTo>
                <a:lnTo>
                  <a:pt x="1066800" y="401108"/>
                </a:lnTo>
                <a:lnTo>
                  <a:pt x="0" y="401108"/>
                </a:lnTo>
                <a:lnTo>
                  <a:pt x="0" y="324908"/>
                </a:lnTo>
                <a:close/>
              </a:path>
            </a:pathLst>
          </a:custGeom>
          <a:noFill/>
          <a:ln>
            <a:solidFill>
              <a:srgbClr val="34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 rot="18337611">
            <a:off x="579965" y="4734476"/>
            <a:ext cx="870726" cy="186823"/>
          </a:xfrm>
          <a:custGeom>
            <a:avLst/>
            <a:gdLst>
              <a:gd name="connsiteX0" fmla="*/ 0 w 1143000"/>
              <a:gd name="connsiteY0" fmla="*/ 38100 h 152400"/>
              <a:gd name="connsiteX1" fmla="*/ 1066800 w 1143000"/>
              <a:gd name="connsiteY1" fmla="*/ 38100 h 152400"/>
              <a:gd name="connsiteX2" fmla="*/ 1066800 w 1143000"/>
              <a:gd name="connsiteY2" fmla="*/ 0 h 152400"/>
              <a:gd name="connsiteX3" fmla="*/ 1143000 w 1143000"/>
              <a:gd name="connsiteY3" fmla="*/ 76200 h 152400"/>
              <a:gd name="connsiteX4" fmla="*/ 1066800 w 1143000"/>
              <a:gd name="connsiteY4" fmla="*/ 152400 h 152400"/>
              <a:gd name="connsiteX5" fmla="*/ 1066800 w 1143000"/>
              <a:gd name="connsiteY5" fmla="*/ 114300 h 152400"/>
              <a:gd name="connsiteX6" fmla="*/ 0 w 1143000"/>
              <a:gd name="connsiteY6" fmla="*/ 114300 h 152400"/>
              <a:gd name="connsiteX7" fmla="*/ 0 w 1143000"/>
              <a:gd name="connsiteY7" fmla="*/ 38100 h 152400"/>
              <a:gd name="connsiteX0" fmla="*/ 0 w 1143000"/>
              <a:gd name="connsiteY0" fmla="*/ 139700 h 254000"/>
              <a:gd name="connsiteX1" fmla="*/ 1066800 w 1143000"/>
              <a:gd name="connsiteY1" fmla="*/ 139700 h 254000"/>
              <a:gd name="connsiteX2" fmla="*/ 1066800 w 1143000"/>
              <a:gd name="connsiteY2" fmla="*/ 0 h 254000"/>
              <a:gd name="connsiteX3" fmla="*/ 1143000 w 1143000"/>
              <a:gd name="connsiteY3" fmla="*/ 177800 h 254000"/>
              <a:gd name="connsiteX4" fmla="*/ 1066800 w 1143000"/>
              <a:gd name="connsiteY4" fmla="*/ 254000 h 254000"/>
              <a:gd name="connsiteX5" fmla="*/ 1066800 w 1143000"/>
              <a:gd name="connsiteY5" fmla="*/ 215900 h 254000"/>
              <a:gd name="connsiteX6" fmla="*/ 0 w 1143000"/>
              <a:gd name="connsiteY6" fmla="*/ 215900 h 254000"/>
              <a:gd name="connsiteX7" fmla="*/ 0 w 1143000"/>
              <a:gd name="connsiteY7" fmla="*/ 139700 h 254000"/>
              <a:gd name="connsiteX0" fmla="*/ 0 w 1143000"/>
              <a:gd name="connsiteY0" fmla="*/ 139700 h 355600"/>
              <a:gd name="connsiteX1" fmla="*/ 1066800 w 1143000"/>
              <a:gd name="connsiteY1" fmla="*/ 139700 h 355600"/>
              <a:gd name="connsiteX2" fmla="*/ 1066800 w 1143000"/>
              <a:gd name="connsiteY2" fmla="*/ 0 h 355600"/>
              <a:gd name="connsiteX3" fmla="*/ 1143000 w 1143000"/>
              <a:gd name="connsiteY3" fmla="*/ 177800 h 355600"/>
              <a:gd name="connsiteX4" fmla="*/ 1066800 w 1143000"/>
              <a:gd name="connsiteY4" fmla="*/ 355600 h 355600"/>
              <a:gd name="connsiteX5" fmla="*/ 1066800 w 1143000"/>
              <a:gd name="connsiteY5" fmla="*/ 215900 h 355600"/>
              <a:gd name="connsiteX6" fmla="*/ 0 w 1143000"/>
              <a:gd name="connsiteY6" fmla="*/ 215900 h 355600"/>
              <a:gd name="connsiteX7" fmla="*/ 0 w 1143000"/>
              <a:gd name="connsiteY7" fmla="*/ 139700 h 355600"/>
              <a:gd name="connsiteX0" fmla="*/ 0 w 1144191"/>
              <a:gd name="connsiteY0" fmla="*/ 347133 h 563033"/>
              <a:gd name="connsiteX1" fmla="*/ 1066800 w 1144191"/>
              <a:gd name="connsiteY1" fmla="*/ 347133 h 563033"/>
              <a:gd name="connsiteX2" fmla="*/ 1066800 w 1144191"/>
              <a:gd name="connsiteY2" fmla="*/ 207433 h 563033"/>
              <a:gd name="connsiteX3" fmla="*/ 1073944 w 1144191"/>
              <a:gd name="connsiteY3" fmla="*/ 29633 h 563033"/>
              <a:gd name="connsiteX4" fmla="*/ 1143000 w 1144191"/>
              <a:gd name="connsiteY4" fmla="*/ 385233 h 563033"/>
              <a:gd name="connsiteX5" fmla="*/ 1066800 w 1144191"/>
              <a:gd name="connsiteY5" fmla="*/ 563033 h 563033"/>
              <a:gd name="connsiteX6" fmla="*/ 1066800 w 1144191"/>
              <a:gd name="connsiteY6" fmla="*/ 423333 h 563033"/>
              <a:gd name="connsiteX7" fmla="*/ 0 w 1144191"/>
              <a:gd name="connsiteY7" fmla="*/ 423333 h 563033"/>
              <a:gd name="connsiteX8" fmla="*/ 0 w 1144191"/>
              <a:gd name="connsiteY8" fmla="*/ 347133 h 563033"/>
              <a:gd name="connsiteX0" fmla="*/ 0 w 1144191"/>
              <a:gd name="connsiteY0" fmla="*/ 347133 h 740833"/>
              <a:gd name="connsiteX1" fmla="*/ 1066800 w 1144191"/>
              <a:gd name="connsiteY1" fmla="*/ 347133 h 740833"/>
              <a:gd name="connsiteX2" fmla="*/ 1066800 w 1144191"/>
              <a:gd name="connsiteY2" fmla="*/ 207433 h 740833"/>
              <a:gd name="connsiteX3" fmla="*/ 1073944 w 1144191"/>
              <a:gd name="connsiteY3" fmla="*/ 29633 h 740833"/>
              <a:gd name="connsiteX4" fmla="*/ 1143000 w 1144191"/>
              <a:gd name="connsiteY4" fmla="*/ 385233 h 740833"/>
              <a:gd name="connsiteX5" fmla="*/ 1066800 w 1144191"/>
              <a:gd name="connsiteY5" fmla="*/ 740833 h 740833"/>
              <a:gd name="connsiteX6" fmla="*/ 1066800 w 1144191"/>
              <a:gd name="connsiteY6" fmla="*/ 423333 h 740833"/>
              <a:gd name="connsiteX7" fmla="*/ 0 w 1144191"/>
              <a:gd name="connsiteY7" fmla="*/ 423333 h 740833"/>
              <a:gd name="connsiteX8" fmla="*/ 0 w 1144191"/>
              <a:gd name="connsiteY8" fmla="*/ 347133 h 740833"/>
              <a:gd name="connsiteX0" fmla="*/ 0 w 1220391"/>
              <a:gd name="connsiteY0" fmla="*/ 347133 h 740833"/>
              <a:gd name="connsiteX1" fmla="*/ 1066800 w 1220391"/>
              <a:gd name="connsiteY1" fmla="*/ 347133 h 740833"/>
              <a:gd name="connsiteX2" fmla="*/ 1066800 w 1220391"/>
              <a:gd name="connsiteY2" fmla="*/ 207433 h 740833"/>
              <a:gd name="connsiteX3" fmla="*/ 1073944 w 1220391"/>
              <a:gd name="connsiteY3" fmla="*/ 29633 h 740833"/>
              <a:gd name="connsiteX4" fmla="*/ 1219200 w 1220391"/>
              <a:gd name="connsiteY4" fmla="*/ 385233 h 740833"/>
              <a:gd name="connsiteX5" fmla="*/ 1066800 w 1220391"/>
              <a:gd name="connsiteY5" fmla="*/ 740833 h 740833"/>
              <a:gd name="connsiteX6" fmla="*/ 1066800 w 1220391"/>
              <a:gd name="connsiteY6" fmla="*/ 423333 h 740833"/>
              <a:gd name="connsiteX7" fmla="*/ 0 w 1220391"/>
              <a:gd name="connsiteY7" fmla="*/ 423333 h 740833"/>
              <a:gd name="connsiteX8" fmla="*/ 0 w 1220391"/>
              <a:gd name="connsiteY8" fmla="*/ 347133 h 740833"/>
              <a:gd name="connsiteX0" fmla="*/ 0 w 1296591"/>
              <a:gd name="connsiteY0" fmla="*/ 347133 h 740833"/>
              <a:gd name="connsiteX1" fmla="*/ 1066800 w 1296591"/>
              <a:gd name="connsiteY1" fmla="*/ 347133 h 740833"/>
              <a:gd name="connsiteX2" fmla="*/ 1066800 w 1296591"/>
              <a:gd name="connsiteY2" fmla="*/ 207433 h 740833"/>
              <a:gd name="connsiteX3" fmla="*/ 1073944 w 1296591"/>
              <a:gd name="connsiteY3" fmla="*/ 29633 h 740833"/>
              <a:gd name="connsiteX4" fmla="*/ 1295400 w 1296591"/>
              <a:gd name="connsiteY4" fmla="*/ 385233 h 740833"/>
              <a:gd name="connsiteX5" fmla="*/ 1066800 w 1296591"/>
              <a:gd name="connsiteY5" fmla="*/ 740833 h 740833"/>
              <a:gd name="connsiteX6" fmla="*/ 1066800 w 1296591"/>
              <a:gd name="connsiteY6" fmla="*/ 423333 h 740833"/>
              <a:gd name="connsiteX7" fmla="*/ 0 w 1296591"/>
              <a:gd name="connsiteY7" fmla="*/ 423333 h 740833"/>
              <a:gd name="connsiteX8" fmla="*/ 0 w 1296591"/>
              <a:gd name="connsiteY8" fmla="*/ 347133 h 740833"/>
              <a:gd name="connsiteX0" fmla="*/ 0 w 1296591"/>
              <a:gd name="connsiteY0" fmla="*/ 347133 h 740833"/>
              <a:gd name="connsiteX1" fmla="*/ 1066800 w 1296591"/>
              <a:gd name="connsiteY1" fmla="*/ 347133 h 740833"/>
              <a:gd name="connsiteX2" fmla="*/ 1066800 w 1296591"/>
              <a:gd name="connsiteY2" fmla="*/ 207433 h 740833"/>
              <a:gd name="connsiteX3" fmla="*/ 1073944 w 1296591"/>
              <a:gd name="connsiteY3" fmla="*/ 29633 h 740833"/>
              <a:gd name="connsiteX4" fmla="*/ 1295400 w 1296591"/>
              <a:gd name="connsiteY4" fmla="*/ 385233 h 740833"/>
              <a:gd name="connsiteX5" fmla="*/ 1066800 w 1296591"/>
              <a:gd name="connsiteY5" fmla="*/ 740833 h 740833"/>
              <a:gd name="connsiteX6" fmla="*/ 1066800 w 1296591"/>
              <a:gd name="connsiteY6" fmla="*/ 423333 h 740833"/>
              <a:gd name="connsiteX7" fmla="*/ 0 w 1296591"/>
              <a:gd name="connsiteY7" fmla="*/ 423333 h 740833"/>
              <a:gd name="connsiteX8" fmla="*/ 0 w 1296591"/>
              <a:gd name="connsiteY8" fmla="*/ 347133 h 740833"/>
              <a:gd name="connsiteX0" fmla="*/ 0 w 1296591"/>
              <a:gd name="connsiteY0" fmla="*/ 324908 h 718608"/>
              <a:gd name="connsiteX1" fmla="*/ 1066800 w 1296591"/>
              <a:gd name="connsiteY1" fmla="*/ 324908 h 718608"/>
              <a:gd name="connsiteX2" fmla="*/ 1066800 w 1296591"/>
              <a:gd name="connsiteY2" fmla="*/ 185208 h 718608"/>
              <a:gd name="connsiteX3" fmla="*/ 1073944 w 1296591"/>
              <a:gd name="connsiteY3" fmla="*/ 7408 h 718608"/>
              <a:gd name="connsiteX4" fmla="*/ 1295400 w 1296591"/>
              <a:gd name="connsiteY4" fmla="*/ 363008 h 718608"/>
              <a:gd name="connsiteX5" fmla="*/ 1066800 w 1296591"/>
              <a:gd name="connsiteY5" fmla="*/ 718608 h 718608"/>
              <a:gd name="connsiteX6" fmla="*/ 1066800 w 1296591"/>
              <a:gd name="connsiteY6" fmla="*/ 401108 h 718608"/>
              <a:gd name="connsiteX7" fmla="*/ 0 w 1296591"/>
              <a:gd name="connsiteY7" fmla="*/ 401108 h 718608"/>
              <a:gd name="connsiteX8" fmla="*/ 0 w 1296591"/>
              <a:gd name="connsiteY8" fmla="*/ 324908 h 71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591" h="718608">
                <a:moveTo>
                  <a:pt x="0" y="324908"/>
                </a:moveTo>
                <a:lnTo>
                  <a:pt x="1066800" y="324908"/>
                </a:lnTo>
                <a:lnTo>
                  <a:pt x="1066800" y="185208"/>
                </a:lnTo>
                <a:cubicBezTo>
                  <a:pt x="1067991" y="161925"/>
                  <a:pt x="1054894" y="0"/>
                  <a:pt x="1073944" y="7408"/>
                </a:cubicBezTo>
                <a:cubicBezTo>
                  <a:pt x="1128713" y="81492"/>
                  <a:pt x="1296591" y="303741"/>
                  <a:pt x="1295400" y="363008"/>
                </a:cubicBezTo>
                <a:lnTo>
                  <a:pt x="1066800" y="718608"/>
                </a:lnTo>
                <a:lnTo>
                  <a:pt x="1066800" y="401108"/>
                </a:lnTo>
                <a:lnTo>
                  <a:pt x="0" y="401108"/>
                </a:lnTo>
                <a:lnTo>
                  <a:pt x="0" y="324908"/>
                </a:lnTo>
                <a:close/>
              </a:path>
            </a:pathLst>
          </a:custGeom>
          <a:noFill/>
          <a:ln>
            <a:solidFill>
              <a:srgbClr val="34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9" idx="1"/>
          </p:cNvCxnSpPr>
          <p:nvPr/>
        </p:nvCxnSpPr>
        <p:spPr>
          <a:xfrm rot="16200000" flipV="1">
            <a:off x="3926215" y="4150986"/>
            <a:ext cx="895911" cy="9759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" idx="4"/>
            <a:endCxn id="8" idx="0"/>
          </p:cNvCxnSpPr>
          <p:nvPr/>
        </p:nvCxnSpPr>
        <p:spPr>
          <a:xfrm rot="16200000" flipH="1">
            <a:off x="3086100" y="3009900"/>
            <a:ext cx="609600" cy="76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" idx="1"/>
          </p:cNvCxnSpPr>
          <p:nvPr/>
        </p:nvCxnSpPr>
        <p:spPr>
          <a:xfrm flipV="1">
            <a:off x="1676400" y="1962711"/>
            <a:ext cx="975940" cy="18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" idx="2"/>
          </p:cNvCxnSpPr>
          <p:nvPr/>
        </p:nvCxnSpPr>
        <p:spPr>
          <a:xfrm flipV="1">
            <a:off x="1676400" y="3810000"/>
            <a:ext cx="762000" cy="70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12" idx="1"/>
          </p:cNvCxnSpPr>
          <p:nvPr/>
        </p:nvCxnSpPr>
        <p:spPr>
          <a:xfrm>
            <a:off x="1676400" y="4495800"/>
            <a:ext cx="975940" cy="743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482907" y="2819400"/>
            <a:ext cx="946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&lt;&lt;include&gt;&gt;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505200" y="4648200"/>
            <a:ext cx="982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&lt;&lt;extends&gt;&gt;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7086600" y="2667000"/>
            <a:ext cx="982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&lt;&lt;extends&gt;&gt;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7162800" y="4114800"/>
            <a:ext cx="982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&lt;&lt;extends&gt;&gt;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6" grpId="0"/>
      <p:bldP spid="48" grpId="0"/>
      <p:bldP spid="49" grpId="0"/>
      <p:bldP spid="50" grpId="0"/>
      <p:bldP spid="57" grpId="0" animBg="1"/>
      <p:bldP spid="58" grpId="0" animBg="1"/>
      <p:bldP spid="59" grpId="0" animBg="1"/>
      <p:bldP spid="60" grpId="0" animBg="1"/>
      <p:bldP spid="61" grpId="0" animBg="1"/>
      <p:bldP spid="82" grpId="0"/>
      <p:bldP spid="83" grpId="0"/>
      <p:bldP spid="84" grpId="0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953500" cy="80803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Usecase</a:t>
            </a:r>
            <a:r>
              <a:rPr lang="en-US" dirty="0" smtClean="0"/>
              <a:t> Diagram (Library Mgmt System)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1066800"/>
            <a:ext cx="6934200" cy="525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1143000"/>
            <a:ext cx="2922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Library Management System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1676400" y="1447800"/>
            <a:ext cx="10668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Issue Book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76400" y="2209800"/>
            <a:ext cx="12954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Book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752600" y="3581400"/>
            <a:ext cx="12954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Book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600200" y="4343400"/>
            <a:ext cx="17526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Demand New Book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76400" y="5029200"/>
            <a:ext cx="12954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Gives Review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819400" y="2971800"/>
            <a:ext cx="10668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05200" y="1752600"/>
            <a:ext cx="18288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Registration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676400" y="5791200"/>
            <a:ext cx="13716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Pay Fine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43600" y="4419600"/>
            <a:ext cx="1905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Collect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24600" y="1447800"/>
            <a:ext cx="14478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Maintain Record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34000" y="2743200"/>
            <a:ext cx="14478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Modifies Record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10000" y="4038600"/>
            <a:ext cx="1752600" cy="1066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Check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Book Condition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38800" y="5867400"/>
            <a:ext cx="25908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Manage Books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562600" y="5334000"/>
            <a:ext cx="25908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Supply Books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57200" y="2209800"/>
            <a:ext cx="304800" cy="838200"/>
            <a:chOff x="381000" y="1447800"/>
            <a:chExt cx="304800" cy="838200"/>
          </a:xfrm>
        </p:grpSpPr>
        <p:sp>
          <p:nvSpPr>
            <p:cNvPr id="24" name="Oval 23"/>
            <p:cNvSpPr/>
            <p:nvPr/>
          </p:nvSpPr>
          <p:spPr>
            <a:xfrm>
              <a:off x="419100" y="14478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4" idx="4"/>
            </p:cNvCxnSpPr>
            <p:nvPr/>
          </p:nvCxnSpPr>
          <p:spPr>
            <a:xfrm rot="5400000">
              <a:off x="304800" y="1905000"/>
              <a:ext cx="4572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381000" y="2133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533400" y="2133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81000" y="1828800"/>
              <a:ext cx="3048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386691" y="312420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User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838200" y="3733800"/>
            <a:ext cx="304800" cy="838200"/>
            <a:chOff x="381000" y="1447800"/>
            <a:chExt cx="304800" cy="838200"/>
          </a:xfrm>
        </p:grpSpPr>
        <p:sp>
          <p:nvSpPr>
            <p:cNvPr id="31" name="Oval 30"/>
            <p:cNvSpPr/>
            <p:nvPr/>
          </p:nvSpPr>
          <p:spPr>
            <a:xfrm>
              <a:off x="419100" y="14478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31" idx="4"/>
            </p:cNvCxnSpPr>
            <p:nvPr/>
          </p:nvCxnSpPr>
          <p:spPr>
            <a:xfrm rot="5400000">
              <a:off x="304800" y="1905000"/>
              <a:ext cx="4572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381000" y="2133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 flipH="1">
              <a:off x="533400" y="2133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81000" y="1828800"/>
              <a:ext cx="3048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600299" y="4648200"/>
            <a:ext cx="771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Student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0509" y="3733800"/>
            <a:ext cx="304800" cy="838200"/>
            <a:chOff x="381000" y="1447800"/>
            <a:chExt cx="304800" cy="838200"/>
          </a:xfrm>
        </p:grpSpPr>
        <p:sp>
          <p:nvSpPr>
            <p:cNvPr id="38" name="Oval 37"/>
            <p:cNvSpPr/>
            <p:nvPr/>
          </p:nvSpPr>
          <p:spPr>
            <a:xfrm>
              <a:off x="419100" y="14478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stCxn id="38" idx="4"/>
            </p:cNvCxnSpPr>
            <p:nvPr/>
          </p:nvCxnSpPr>
          <p:spPr>
            <a:xfrm rot="5400000">
              <a:off x="304800" y="1905000"/>
              <a:ext cx="4572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381000" y="2133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H="1">
              <a:off x="533400" y="2133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81000" y="1828800"/>
              <a:ext cx="3048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-103929" y="4648200"/>
            <a:ext cx="713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Faculty</a:t>
            </a:r>
          </a:p>
        </p:txBody>
      </p:sp>
      <p:sp>
        <p:nvSpPr>
          <p:cNvPr id="45" name="Freeform 44"/>
          <p:cNvSpPr/>
          <p:nvPr/>
        </p:nvSpPr>
        <p:spPr>
          <a:xfrm rot="15270151">
            <a:off x="762970" y="3451725"/>
            <a:ext cx="381761" cy="134178"/>
          </a:xfrm>
          <a:custGeom>
            <a:avLst/>
            <a:gdLst>
              <a:gd name="connsiteX0" fmla="*/ 0 w 1143000"/>
              <a:gd name="connsiteY0" fmla="*/ 38100 h 152400"/>
              <a:gd name="connsiteX1" fmla="*/ 1066800 w 1143000"/>
              <a:gd name="connsiteY1" fmla="*/ 38100 h 152400"/>
              <a:gd name="connsiteX2" fmla="*/ 1066800 w 1143000"/>
              <a:gd name="connsiteY2" fmla="*/ 0 h 152400"/>
              <a:gd name="connsiteX3" fmla="*/ 1143000 w 1143000"/>
              <a:gd name="connsiteY3" fmla="*/ 76200 h 152400"/>
              <a:gd name="connsiteX4" fmla="*/ 1066800 w 1143000"/>
              <a:gd name="connsiteY4" fmla="*/ 152400 h 152400"/>
              <a:gd name="connsiteX5" fmla="*/ 1066800 w 1143000"/>
              <a:gd name="connsiteY5" fmla="*/ 114300 h 152400"/>
              <a:gd name="connsiteX6" fmla="*/ 0 w 1143000"/>
              <a:gd name="connsiteY6" fmla="*/ 114300 h 152400"/>
              <a:gd name="connsiteX7" fmla="*/ 0 w 1143000"/>
              <a:gd name="connsiteY7" fmla="*/ 38100 h 152400"/>
              <a:gd name="connsiteX0" fmla="*/ 0 w 1143000"/>
              <a:gd name="connsiteY0" fmla="*/ 139700 h 254000"/>
              <a:gd name="connsiteX1" fmla="*/ 1066800 w 1143000"/>
              <a:gd name="connsiteY1" fmla="*/ 139700 h 254000"/>
              <a:gd name="connsiteX2" fmla="*/ 1066800 w 1143000"/>
              <a:gd name="connsiteY2" fmla="*/ 0 h 254000"/>
              <a:gd name="connsiteX3" fmla="*/ 1143000 w 1143000"/>
              <a:gd name="connsiteY3" fmla="*/ 177800 h 254000"/>
              <a:gd name="connsiteX4" fmla="*/ 1066800 w 1143000"/>
              <a:gd name="connsiteY4" fmla="*/ 254000 h 254000"/>
              <a:gd name="connsiteX5" fmla="*/ 1066800 w 1143000"/>
              <a:gd name="connsiteY5" fmla="*/ 215900 h 254000"/>
              <a:gd name="connsiteX6" fmla="*/ 0 w 1143000"/>
              <a:gd name="connsiteY6" fmla="*/ 215900 h 254000"/>
              <a:gd name="connsiteX7" fmla="*/ 0 w 1143000"/>
              <a:gd name="connsiteY7" fmla="*/ 139700 h 254000"/>
              <a:gd name="connsiteX0" fmla="*/ 0 w 1143000"/>
              <a:gd name="connsiteY0" fmla="*/ 139700 h 355600"/>
              <a:gd name="connsiteX1" fmla="*/ 1066800 w 1143000"/>
              <a:gd name="connsiteY1" fmla="*/ 139700 h 355600"/>
              <a:gd name="connsiteX2" fmla="*/ 1066800 w 1143000"/>
              <a:gd name="connsiteY2" fmla="*/ 0 h 355600"/>
              <a:gd name="connsiteX3" fmla="*/ 1143000 w 1143000"/>
              <a:gd name="connsiteY3" fmla="*/ 177800 h 355600"/>
              <a:gd name="connsiteX4" fmla="*/ 1066800 w 1143000"/>
              <a:gd name="connsiteY4" fmla="*/ 355600 h 355600"/>
              <a:gd name="connsiteX5" fmla="*/ 1066800 w 1143000"/>
              <a:gd name="connsiteY5" fmla="*/ 215900 h 355600"/>
              <a:gd name="connsiteX6" fmla="*/ 0 w 1143000"/>
              <a:gd name="connsiteY6" fmla="*/ 215900 h 355600"/>
              <a:gd name="connsiteX7" fmla="*/ 0 w 1143000"/>
              <a:gd name="connsiteY7" fmla="*/ 139700 h 355600"/>
              <a:gd name="connsiteX0" fmla="*/ 0 w 1144191"/>
              <a:gd name="connsiteY0" fmla="*/ 347133 h 563033"/>
              <a:gd name="connsiteX1" fmla="*/ 1066800 w 1144191"/>
              <a:gd name="connsiteY1" fmla="*/ 347133 h 563033"/>
              <a:gd name="connsiteX2" fmla="*/ 1066800 w 1144191"/>
              <a:gd name="connsiteY2" fmla="*/ 207433 h 563033"/>
              <a:gd name="connsiteX3" fmla="*/ 1073944 w 1144191"/>
              <a:gd name="connsiteY3" fmla="*/ 29633 h 563033"/>
              <a:gd name="connsiteX4" fmla="*/ 1143000 w 1144191"/>
              <a:gd name="connsiteY4" fmla="*/ 385233 h 563033"/>
              <a:gd name="connsiteX5" fmla="*/ 1066800 w 1144191"/>
              <a:gd name="connsiteY5" fmla="*/ 563033 h 563033"/>
              <a:gd name="connsiteX6" fmla="*/ 1066800 w 1144191"/>
              <a:gd name="connsiteY6" fmla="*/ 423333 h 563033"/>
              <a:gd name="connsiteX7" fmla="*/ 0 w 1144191"/>
              <a:gd name="connsiteY7" fmla="*/ 423333 h 563033"/>
              <a:gd name="connsiteX8" fmla="*/ 0 w 1144191"/>
              <a:gd name="connsiteY8" fmla="*/ 347133 h 563033"/>
              <a:gd name="connsiteX0" fmla="*/ 0 w 1144191"/>
              <a:gd name="connsiteY0" fmla="*/ 347133 h 740833"/>
              <a:gd name="connsiteX1" fmla="*/ 1066800 w 1144191"/>
              <a:gd name="connsiteY1" fmla="*/ 347133 h 740833"/>
              <a:gd name="connsiteX2" fmla="*/ 1066800 w 1144191"/>
              <a:gd name="connsiteY2" fmla="*/ 207433 h 740833"/>
              <a:gd name="connsiteX3" fmla="*/ 1073944 w 1144191"/>
              <a:gd name="connsiteY3" fmla="*/ 29633 h 740833"/>
              <a:gd name="connsiteX4" fmla="*/ 1143000 w 1144191"/>
              <a:gd name="connsiteY4" fmla="*/ 385233 h 740833"/>
              <a:gd name="connsiteX5" fmla="*/ 1066800 w 1144191"/>
              <a:gd name="connsiteY5" fmla="*/ 740833 h 740833"/>
              <a:gd name="connsiteX6" fmla="*/ 1066800 w 1144191"/>
              <a:gd name="connsiteY6" fmla="*/ 423333 h 740833"/>
              <a:gd name="connsiteX7" fmla="*/ 0 w 1144191"/>
              <a:gd name="connsiteY7" fmla="*/ 423333 h 740833"/>
              <a:gd name="connsiteX8" fmla="*/ 0 w 1144191"/>
              <a:gd name="connsiteY8" fmla="*/ 347133 h 740833"/>
              <a:gd name="connsiteX0" fmla="*/ 0 w 1220391"/>
              <a:gd name="connsiteY0" fmla="*/ 347133 h 740833"/>
              <a:gd name="connsiteX1" fmla="*/ 1066800 w 1220391"/>
              <a:gd name="connsiteY1" fmla="*/ 347133 h 740833"/>
              <a:gd name="connsiteX2" fmla="*/ 1066800 w 1220391"/>
              <a:gd name="connsiteY2" fmla="*/ 207433 h 740833"/>
              <a:gd name="connsiteX3" fmla="*/ 1073944 w 1220391"/>
              <a:gd name="connsiteY3" fmla="*/ 29633 h 740833"/>
              <a:gd name="connsiteX4" fmla="*/ 1219200 w 1220391"/>
              <a:gd name="connsiteY4" fmla="*/ 385233 h 740833"/>
              <a:gd name="connsiteX5" fmla="*/ 1066800 w 1220391"/>
              <a:gd name="connsiteY5" fmla="*/ 740833 h 740833"/>
              <a:gd name="connsiteX6" fmla="*/ 1066800 w 1220391"/>
              <a:gd name="connsiteY6" fmla="*/ 423333 h 740833"/>
              <a:gd name="connsiteX7" fmla="*/ 0 w 1220391"/>
              <a:gd name="connsiteY7" fmla="*/ 423333 h 740833"/>
              <a:gd name="connsiteX8" fmla="*/ 0 w 1220391"/>
              <a:gd name="connsiteY8" fmla="*/ 347133 h 740833"/>
              <a:gd name="connsiteX0" fmla="*/ 0 w 1296591"/>
              <a:gd name="connsiteY0" fmla="*/ 347133 h 740833"/>
              <a:gd name="connsiteX1" fmla="*/ 1066800 w 1296591"/>
              <a:gd name="connsiteY1" fmla="*/ 347133 h 740833"/>
              <a:gd name="connsiteX2" fmla="*/ 1066800 w 1296591"/>
              <a:gd name="connsiteY2" fmla="*/ 207433 h 740833"/>
              <a:gd name="connsiteX3" fmla="*/ 1073944 w 1296591"/>
              <a:gd name="connsiteY3" fmla="*/ 29633 h 740833"/>
              <a:gd name="connsiteX4" fmla="*/ 1295400 w 1296591"/>
              <a:gd name="connsiteY4" fmla="*/ 385233 h 740833"/>
              <a:gd name="connsiteX5" fmla="*/ 1066800 w 1296591"/>
              <a:gd name="connsiteY5" fmla="*/ 740833 h 740833"/>
              <a:gd name="connsiteX6" fmla="*/ 1066800 w 1296591"/>
              <a:gd name="connsiteY6" fmla="*/ 423333 h 740833"/>
              <a:gd name="connsiteX7" fmla="*/ 0 w 1296591"/>
              <a:gd name="connsiteY7" fmla="*/ 423333 h 740833"/>
              <a:gd name="connsiteX8" fmla="*/ 0 w 1296591"/>
              <a:gd name="connsiteY8" fmla="*/ 347133 h 740833"/>
              <a:gd name="connsiteX0" fmla="*/ 0 w 1296591"/>
              <a:gd name="connsiteY0" fmla="*/ 347133 h 740833"/>
              <a:gd name="connsiteX1" fmla="*/ 1066800 w 1296591"/>
              <a:gd name="connsiteY1" fmla="*/ 347133 h 740833"/>
              <a:gd name="connsiteX2" fmla="*/ 1066800 w 1296591"/>
              <a:gd name="connsiteY2" fmla="*/ 207433 h 740833"/>
              <a:gd name="connsiteX3" fmla="*/ 1073944 w 1296591"/>
              <a:gd name="connsiteY3" fmla="*/ 29633 h 740833"/>
              <a:gd name="connsiteX4" fmla="*/ 1295400 w 1296591"/>
              <a:gd name="connsiteY4" fmla="*/ 385233 h 740833"/>
              <a:gd name="connsiteX5" fmla="*/ 1066800 w 1296591"/>
              <a:gd name="connsiteY5" fmla="*/ 740833 h 740833"/>
              <a:gd name="connsiteX6" fmla="*/ 1066800 w 1296591"/>
              <a:gd name="connsiteY6" fmla="*/ 423333 h 740833"/>
              <a:gd name="connsiteX7" fmla="*/ 0 w 1296591"/>
              <a:gd name="connsiteY7" fmla="*/ 423333 h 740833"/>
              <a:gd name="connsiteX8" fmla="*/ 0 w 1296591"/>
              <a:gd name="connsiteY8" fmla="*/ 347133 h 740833"/>
              <a:gd name="connsiteX0" fmla="*/ 0 w 1296591"/>
              <a:gd name="connsiteY0" fmla="*/ 324908 h 718608"/>
              <a:gd name="connsiteX1" fmla="*/ 1066800 w 1296591"/>
              <a:gd name="connsiteY1" fmla="*/ 324908 h 718608"/>
              <a:gd name="connsiteX2" fmla="*/ 1066800 w 1296591"/>
              <a:gd name="connsiteY2" fmla="*/ 185208 h 718608"/>
              <a:gd name="connsiteX3" fmla="*/ 1073944 w 1296591"/>
              <a:gd name="connsiteY3" fmla="*/ 7408 h 718608"/>
              <a:gd name="connsiteX4" fmla="*/ 1295400 w 1296591"/>
              <a:gd name="connsiteY4" fmla="*/ 363008 h 718608"/>
              <a:gd name="connsiteX5" fmla="*/ 1066800 w 1296591"/>
              <a:gd name="connsiteY5" fmla="*/ 718608 h 718608"/>
              <a:gd name="connsiteX6" fmla="*/ 1066800 w 1296591"/>
              <a:gd name="connsiteY6" fmla="*/ 401108 h 718608"/>
              <a:gd name="connsiteX7" fmla="*/ 0 w 1296591"/>
              <a:gd name="connsiteY7" fmla="*/ 401108 h 718608"/>
              <a:gd name="connsiteX8" fmla="*/ 0 w 1296591"/>
              <a:gd name="connsiteY8" fmla="*/ 324908 h 71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591" h="718608">
                <a:moveTo>
                  <a:pt x="0" y="324908"/>
                </a:moveTo>
                <a:lnTo>
                  <a:pt x="1066800" y="324908"/>
                </a:lnTo>
                <a:lnTo>
                  <a:pt x="1066800" y="185208"/>
                </a:lnTo>
                <a:cubicBezTo>
                  <a:pt x="1067991" y="161925"/>
                  <a:pt x="1054894" y="0"/>
                  <a:pt x="1073944" y="7408"/>
                </a:cubicBezTo>
                <a:cubicBezTo>
                  <a:pt x="1128713" y="81492"/>
                  <a:pt x="1296591" y="303741"/>
                  <a:pt x="1295400" y="363008"/>
                </a:cubicBezTo>
                <a:lnTo>
                  <a:pt x="1066800" y="718608"/>
                </a:lnTo>
                <a:lnTo>
                  <a:pt x="1066800" y="401108"/>
                </a:lnTo>
                <a:lnTo>
                  <a:pt x="0" y="401108"/>
                </a:lnTo>
                <a:lnTo>
                  <a:pt x="0" y="324908"/>
                </a:lnTo>
                <a:close/>
              </a:path>
            </a:pathLst>
          </a:custGeom>
          <a:noFill/>
          <a:ln>
            <a:solidFill>
              <a:srgbClr val="34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 rot="17643213">
            <a:off x="127255" y="3411162"/>
            <a:ext cx="381761" cy="134178"/>
          </a:xfrm>
          <a:custGeom>
            <a:avLst/>
            <a:gdLst>
              <a:gd name="connsiteX0" fmla="*/ 0 w 1143000"/>
              <a:gd name="connsiteY0" fmla="*/ 38100 h 152400"/>
              <a:gd name="connsiteX1" fmla="*/ 1066800 w 1143000"/>
              <a:gd name="connsiteY1" fmla="*/ 38100 h 152400"/>
              <a:gd name="connsiteX2" fmla="*/ 1066800 w 1143000"/>
              <a:gd name="connsiteY2" fmla="*/ 0 h 152400"/>
              <a:gd name="connsiteX3" fmla="*/ 1143000 w 1143000"/>
              <a:gd name="connsiteY3" fmla="*/ 76200 h 152400"/>
              <a:gd name="connsiteX4" fmla="*/ 1066800 w 1143000"/>
              <a:gd name="connsiteY4" fmla="*/ 152400 h 152400"/>
              <a:gd name="connsiteX5" fmla="*/ 1066800 w 1143000"/>
              <a:gd name="connsiteY5" fmla="*/ 114300 h 152400"/>
              <a:gd name="connsiteX6" fmla="*/ 0 w 1143000"/>
              <a:gd name="connsiteY6" fmla="*/ 114300 h 152400"/>
              <a:gd name="connsiteX7" fmla="*/ 0 w 1143000"/>
              <a:gd name="connsiteY7" fmla="*/ 38100 h 152400"/>
              <a:gd name="connsiteX0" fmla="*/ 0 w 1143000"/>
              <a:gd name="connsiteY0" fmla="*/ 139700 h 254000"/>
              <a:gd name="connsiteX1" fmla="*/ 1066800 w 1143000"/>
              <a:gd name="connsiteY1" fmla="*/ 139700 h 254000"/>
              <a:gd name="connsiteX2" fmla="*/ 1066800 w 1143000"/>
              <a:gd name="connsiteY2" fmla="*/ 0 h 254000"/>
              <a:gd name="connsiteX3" fmla="*/ 1143000 w 1143000"/>
              <a:gd name="connsiteY3" fmla="*/ 177800 h 254000"/>
              <a:gd name="connsiteX4" fmla="*/ 1066800 w 1143000"/>
              <a:gd name="connsiteY4" fmla="*/ 254000 h 254000"/>
              <a:gd name="connsiteX5" fmla="*/ 1066800 w 1143000"/>
              <a:gd name="connsiteY5" fmla="*/ 215900 h 254000"/>
              <a:gd name="connsiteX6" fmla="*/ 0 w 1143000"/>
              <a:gd name="connsiteY6" fmla="*/ 215900 h 254000"/>
              <a:gd name="connsiteX7" fmla="*/ 0 w 1143000"/>
              <a:gd name="connsiteY7" fmla="*/ 139700 h 254000"/>
              <a:gd name="connsiteX0" fmla="*/ 0 w 1143000"/>
              <a:gd name="connsiteY0" fmla="*/ 139700 h 355600"/>
              <a:gd name="connsiteX1" fmla="*/ 1066800 w 1143000"/>
              <a:gd name="connsiteY1" fmla="*/ 139700 h 355600"/>
              <a:gd name="connsiteX2" fmla="*/ 1066800 w 1143000"/>
              <a:gd name="connsiteY2" fmla="*/ 0 h 355600"/>
              <a:gd name="connsiteX3" fmla="*/ 1143000 w 1143000"/>
              <a:gd name="connsiteY3" fmla="*/ 177800 h 355600"/>
              <a:gd name="connsiteX4" fmla="*/ 1066800 w 1143000"/>
              <a:gd name="connsiteY4" fmla="*/ 355600 h 355600"/>
              <a:gd name="connsiteX5" fmla="*/ 1066800 w 1143000"/>
              <a:gd name="connsiteY5" fmla="*/ 215900 h 355600"/>
              <a:gd name="connsiteX6" fmla="*/ 0 w 1143000"/>
              <a:gd name="connsiteY6" fmla="*/ 215900 h 355600"/>
              <a:gd name="connsiteX7" fmla="*/ 0 w 1143000"/>
              <a:gd name="connsiteY7" fmla="*/ 139700 h 355600"/>
              <a:gd name="connsiteX0" fmla="*/ 0 w 1144191"/>
              <a:gd name="connsiteY0" fmla="*/ 347133 h 563033"/>
              <a:gd name="connsiteX1" fmla="*/ 1066800 w 1144191"/>
              <a:gd name="connsiteY1" fmla="*/ 347133 h 563033"/>
              <a:gd name="connsiteX2" fmla="*/ 1066800 w 1144191"/>
              <a:gd name="connsiteY2" fmla="*/ 207433 h 563033"/>
              <a:gd name="connsiteX3" fmla="*/ 1073944 w 1144191"/>
              <a:gd name="connsiteY3" fmla="*/ 29633 h 563033"/>
              <a:gd name="connsiteX4" fmla="*/ 1143000 w 1144191"/>
              <a:gd name="connsiteY4" fmla="*/ 385233 h 563033"/>
              <a:gd name="connsiteX5" fmla="*/ 1066800 w 1144191"/>
              <a:gd name="connsiteY5" fmla="*/ 563033 h 563033"/>
              <a:gd name="connsiteX6" fmla="*/ 1066800 w 1144191"/>
              <a:gd name="connsiteY6" fmla="*/ 423333 h 563033"/>
              <a:gd name="connsiteX7" fmla="*/ 0 w 1144191"/>
              <a:gd name="connsiteY7" fmla="*/ 423333 h 563033"/>
              <a:gd name="connsiteX8" fmla="*/ 0 w 1144191"/>
              <a:gd name="connsiteY8" fmla="*/ 347133 h 563033"/>
              <a:gd name="connsiteX0" fmla="*/ 0 w 1144191"/>
              <a:gd name="connsiteY0" fmla="*/ 347133 h 740833"/>
              <a:gd name="connsiteX1" fmla="*/ 1066800 w 1144191"/>
              <a:gd name="connsiteY1" fmla="*/ 347133 h 740833"/>
              <a:gd name="connsiteX2" fmla="*/ 1066800 w 1144191"/>
              <a:gd name="connsiteY2" fmla="*/ 207433 h 740833"/>
              <a:gd name="connsiteX3" fmla="*/ 1073944 w 1144191"/>
              <a:gd name="connsiteY3" fmla="*/ 29633 h 740833"/>
              <a:gd name="connsiteX4" fmla="*/ 1143000 w 1144191"/>
              <a:gd name="connsiteY4" fmla="*/ 385233 h 740833"/>
              <a:gd name="connsiteX5" fmla="*/ 1066800 w 1144191"/>
              <a:gd name="connsiteY5" fmla="*/ 740833 h 740833"/>
              <a:gd name="connsiteX6" fmla="*/ 1066800 w 1144191"/>
              <a:gd name="connsiteY6" fmla="*/ 423333 h 740833"/>
              <a:gd name="connsiteX7" fmla="*/ 0 w 1144191"/>
              <a:gd name="connsiteY7" fmla="*/ 423333 h 740833"/>
              <a:gd name="connsiteX8" fmla="*/ 0 w 1144191"/>
              <a:gd name="connsiteY8" fmla="*/ 347133 h 740833"/>
              <a:gd name="connsiteX0" fmla="*/ 0 w 1220391"/>
              <a:gd name="connsiteY0" fmla="*/ 347133 h 740833"/>
              <a:gd name="connsiteX1" fmla="*/ 1066800 w 1220391"/>
              <a:gd name="connsiteY1" fmla="*/ 347133 h 740833"/>
              <a:gd name="connsiteX2" fmla="*/ 1066800 w 1220391"/>
              <a:gd name="connsiteY2" fmla="*/ 207433 h 740833"/>
              <a:gd name="connsiteX3" fmla="*/ 1073944 w 1220391"/>
              <a:gd name="connsiteY3" fmla="*/ 29633 h 740833"/>
              <a:gd name="connsiteX4" fmla="*/ 1219200 w 1220391"/>
              <a:gd name="connsiteY4" fmla="*/ 385233 h 740833"/>
              <a:gd name="connsiteX5" fmla="*/ 1066800 w 1220391"/>
              <a:gd name="connsiteY5" fmla="*/ 740833 h 740833"/>
              <a:gd name="connsiteX6" fmla="*/ 1066800 w 1220391"/>
              <a:gd name="connsiteY6" fmla="*/ 423333 h 740833"/>
              <a:gd name="connsiteX7" fmla="*/ 0 w 1220391"/>
              <a:gd name="connsiteY7" fmla="*/ 423333 h 740833"/>
              <a:gd name="connsiteX8" fmla="*/ 0 w 1220391"/>
              <a:gd name="connsiteY8" fmla="*/ 347133 h 740833"/>
              <a:gd name="connsiteX0" fmla="*/ 0 w 1296591"/>
              <a:gd name="connsiteY0" fmla="*/ 347133 h 740833"/>
              <a:gd name="connsiteX1" fmla="*/ 1066800 w 1296591"/>
              <a:gd name="connsiteY1" fmla="*/ 347133 h 740833"/>
              <a:gd name="connsiteX2" fmla="*/ 1066800 w 1296591"/>
              <a:gd name="connsiteY2" fmla="*/ 207433 h 740833"/>
              <a:gd name="connsiteX3" fmla="*/ 1073944 w 1296591"/>
              <a:gd name="connsiteY3" fmla="*/ 29633 h 740833"/>
              <a:gd name="connsiteX4" fmla="*/ 1295400 w 1296591"/>
              <a:gd name="connsiteY4" fmla="*/ 385233 h 740833"/>
              <a:gd name="connsiteX5" fmla="*/ 1066800 w 1296591"/>
              <a:gd name="connsiteY5" fmla="*/ 740833 h 740833"/>
              <a:gd name="connsiteX6" fmla="*/ 1066800 w 1296591"/>
              <a:gd name="connsiteY6" fmla="*/ 423333 h 740833"/>
              <a:gd name="connsiteX7" fmla="*/ 0 w 1296591"/>
              <a:gd name="connsiteY7" fmla="*/ 423333 h 740833"/>
              <a:gd name="connsiteX8" fmla="*/ 0 w 1296591"/>
              <a:gd name="connsiteY8" fmla="*/ 347133 h 740833"/>
              <a:gd name="connsiteX0" fmla="*/ 0 w 1296591"/>
              <a:gd name="connsiteY0" fmla="*/ 347133 h 740833"/>
              <a:gd name="connsiteX1" fmla="*/ 1066800 w 1296591"/>
              <a:gd name="connsiteY1" fmla="*/ 347133 h 740833"/>
              <a:gd name="connsiteX2" fmla="*/ 1066800 w 1296591"/>
              <a:gd name="connsiteY2" fmla="*/ 207433 h 740833"/>
              <a:gd name="connsiteX3" fmla="*/ 1073944 w 1296591"/>
              <a:gd name="connsiteY3" fmla="*/ 29633 h 740833"/>
              <a:gd name="connsiteX4" fmla="*/ 1295400 w 1296591"/>
              <a:gd name="connsiteY4" fmla="*/ 385233 h 740833"/>
              <a:gd name="connsiteX5" fmla="*/ 1066800 w 1296591"/>
              <a:gd name="connsiteY5" fmla="*/ 740833 h 740833"/>
              <a:gd name="connsiteX6" fmla="*/ 1066800 w 1296591"/>
              <a:gd name="connsiteY6" fmla="*/ 423333 h 740833"/>
              <a:gd name="connsiteX7" fmla="*/ 0 w 1296591"/>
              <a:gd name="connsiteY7" fmla="*/ 423333 h 740833"/>
              <a:gd name="connsiteX8" fmla="*/ 0 w 1296591"/>
              <a:gd name="connsiteY8" fmla="*/ 347133 h 740833"/>
              <a:gd name="connsiteX0" fmla="*/ 0 w 1296591"/>
              <a:gd name="connsiteY0" fmla="*/ 324908 h 718608"/>
              <a:gd name="connsiteX1" fmla="*/ 1066800 w 1296591"/>
              <a:gd name="connsiteY1" fmla="*/ 324908 h 718608"/>
              <a:gd name="connsiteX2" fmla="*/ 1066800 w 1296591"/>
              <a:gd name="connsiteY2" fmla="*/ 185208 h 718608"/>
              <a:gd name="connsiteX3" fmla="*/ 1073944 w 1296591"/>
              <a:gd name="connsiteY3" fmla="*/ 7408 h 718608"/>
              <a:gd name="connsiteX4" fmla="*/ 1295400 w 1296591"/>
              <a:gd name="connsiteY4" fmla="*/ 363008 h 718608"/>
              <a:gd name="connsiteX5" fmla="*/ 1066800 w 1296591"/>
              <a:gd name="connsiteY5" fmla="*/ 718608 h 718608"/>
              <a:gd name="connsiteX6" fmla="*/ 1066800 w 1296591"/>
              <a:gd name="connsiteY6" fmla="*/ 401108 h 718608"/>
              <a:gd name="connsiteX7" fmla="*/ 0 w 1296591"/>
              <a:gd name="connsiteY7" fmla="*/ 401108 h 718608"/>
              <a:gd name="connsiteX8" fmla="*/ 0 w 1296591"/>
              <a:gd name="connsiteY8" fmla="*/ 324908 h 71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6591" h="718608">
                <a:moveTo>
                  <a:pt x="0" y="324908"/>
                </a:moveTo>
                <a:lnTo>
                  <a:pt x="1066800" y="324908"/>
                </a:lnTo>
                <a:lnTo>
                  <a:pt x="1066800" y="185208"/>
                </a:lnTo>
                <a:cubicBezTo>
                  <a:pt x="1067991" y="161925"/>
                  <a:pt x="1054894" y="0"/>
                  <a:pt x="1073944" y="7408"/>
                </a:cubicBezTo>
                <a:cubicBezTo>
                  <a:pt x="1128713" y="81492"/>
                  <a:pt x="1296591" y="303741"/>
                  <a:pt x="1295400" y="363008"/>
                </a:cubicBezTo>
                <a:lnTo>
                  <a:pt x="1066800" y="718608"/>
                </a:lnTo>
                <a:lnTo>
                  <a:pt x="1066800" y="401108"/>
                </a:lnTo>
                <a:lnTo>
                  <a:pt x="0" y="401108"/>
                </a:lnTo>
                <a:lnTo>
                  <a:pt x="0" y="324908"/>
                </a:lnTo>
                <a:close/>
              </a:path>
            </a:pathLst>
          </a:custGeom>
          <a:noFill/>
          <a:ln>
            <a:solidFill>
              <a:srgbClr val="34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endCxn id="7" idx="2"/>
          </p:cNvCxnSpPr>
          <p:nvPr/>
        </p:nvCxnSpPr>
        <p:spPr>
          <a:xfrm flipV="1">
            <a:off x="762000" y="1752600"/>
            <a:ext cx="914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8" idx="2"/>
          </p:cNvCxnSpPr>
          <p:nvPr/>
        </p:nvCxnSpPr>
        <p:spPr>
          <a:xfrm>
            <a:off x="762000" y="2438400"/>
            <a:ext cx="914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9" idx="1"/>
          </p:cNvCxnSpPr>
          <p:nvPr/>
        </p:nvCxnSpPr>
        <p:spPr>
          <a:xfrm rot="16200000" flipH="1">
            <a:off x="736016" y="2464383"/>
            <a:ext cx="1232274" cy="1180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10" idx="1"/>
          </p:cNvCxnSpPr>
          <p:nvPr/>
        </p:nvCxnSpPr>
        <p:spPr>
          <a:xfrm rot="16200000" flipH="1">
            <a:off x="312295" y="2888106"/>
            <a:ext cx="1994272" cy="1094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11" idx="2"/>
          </p:cNvCxnSpPr>
          <p:nvPr/>
        </p:nvCxnSpPr>
        <p:spPr>
          <a:xfrm rot="16200000" flipH="1">
            <a:off x="-228600" y="3429000"/>
            <a:ext cx="28956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5" idx="2"/>
          </p:cNvCxnSpPr>
          <p:nvPr/>
        </p:nvCxnSpPr>
        <p:spPr>
          <a:xfrm rot="16200000" flipH="1">
            <a:off x="628650" y="4933950"/>
            <a:ext cx="15621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8529869" y="1905000"/>
            <a:ext cx="304800" cy="838200"/>
            <a:chOff x="381000" y="1447800"/>
            <a:chExt cx="304800" cy="838200"/>
          </a:xfrm>
        </p:grpSpPr>
        <p:sp>
          <p:nvSpPr>
            <p:cNvPr id="71" name="Oval 70"/>
            <p:cNvSpPr/>
            <p:nvPr/>
          </p:nvSpPr>
          <p:spPr>
            <a:xfrm>
              <a:off x="419100" y="14478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71" idx="4"/>
            </p:cNvCxnSpPr>
            <p:nvPr/>
          </p:nvCxnSpPr>
          <p:spPr>
            <a:xfrm rot="5400000">
              <a:off x="304800" y="1905000"/>
              <a:ext cx="4572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381000" y="2133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33400" y="2133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81000" y="1828800"/>
              <a:ext cx="3048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8301269" y="2819400"/>
            <a:ext cx="842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Librarian</a:t>
            </a:r>
          </a:p>
        </p:txBody>
      </p:sp>
      <p:cxnSp>
        <p:nvCxnSpPr>
          <p:cNvPr id="78" name="Straight Connector 77"/>
          <p:cNvCxnSpPr>
            <a:endCxn id="18" idx="6"/>
          </p:cNvCxnSpPr>
          <p:nvPr/>
        </p:nvCxnSpPr>
        <p:spPr>
          <a:xfrm rot="10800000">
            <a:off x="7772400" y="1752600"/>
            <a:ext cx="685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19" idx="7"/>
          </p:cNvCxnSpPr>
          <p:nvPr/>
        </p:nvCxnSpPr>
        <p:spPr>
          <a:xfrm rot="10800000" flipV="1">
            <a:off x="6569774" y="2209800"/>
            <a:ext cx="1888426" cy="622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20" idx="7"/>
          </p:cNvCxnSpPr>
          <p:nvPr/>
        </p:nvCxnSpPr>
        <p:spPr>
          <a:xfrm rot="10800000" flipV="1">
            <a:off x="5305938" y="2209799"/>
            <a:ext cx="3152263" cy="1985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12" idx="2"/>
          </p:cNvCxnSpPr>
          <p:nvPr/>
        </p:nvCxnSpPr>
        <p:spPr>
          <a:xfrm>
            <a:off x="762000" y="2438400"/>
            <a:ext cx="20574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2" idx="7"/>
          </p:cNvCxnSpPr>
          <p:nvPr/>
        </p:nvCxnSpPr>
        <p:spPr>
          <a:xfrm rot="5400000" flipH="1" flipV="1">
            <a:off x="5685187" y="254584"/>
            <a:ext cx="817796" cy="4728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endCxn id="16" idx="0"/>
          </p:cNvCxnSpPr>
          <p:nvPr/>
        </p:nvCxnSpPr>
        <p:spPr>
          <a:xfrm rot="5400000">
            <a:off x="6572250" y="2533650"/>
            <a:ext cx="2209800" cy="156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8529869" y="3276600"/>
            <a:ext cx="304800" cy="838200"/>
            <a:chOff x="381000" y="1447800"/>
            <a:chExt cx="304800" cy="838200"/>
          </a:xfrm>
        </p:grpSpPr>
        <p:sp>
          <p:nvSpPr>
            <p:cNvPr id="104" name="Oval 103"/>
            <p:cNvSpPr/>
            <p:nvPr/>
          </p:nvSpPr>
          <p:spPr>
            <a:xfrm>
              <a:off x="419100" y="14478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>
              <a:stCxn id="104" idx="4"/>
            </p:cNvCxnSpPr>
            <p:nvPr/>
          </p:nvCxnSpPr>
          <p:spPr>
            <a:xfrm rot="5400000">
              <a:off x="304800" y="1905000"/>
              <a:ext cx="4572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381000" y="2133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16200000" flipH="1">
              <a:off x="533400" y="2133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81000" y="1828800"/>
              <a:ext cx="3048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8301269" y="4191000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Supplier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8570777" y="4724400"/>
            <a:ext cx="304800" cy="838200"/>
            <a:chOff x="381000" y="1447800"/>
            <a:chExt cx="304800" cy="838200"/>
          </a:xfrm>
        </p:grpSpPr>
        <p:sp>
          <p:nvSpPr>
            <p:cNvPr id="111" name="Oval 110"/>
            <p:cNvSpPr/>
            <p:nvPr/>
          </p:nvSpPr>
          <p:spPr>
            <a:xfrm>
              <a:off x="419100" y="14478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>
              <a:stCxn id="111" idx="4"/>
            </p:cNvCxnSpPr>
            <p:nvPr/>
          </p:nvCxnSpPr>
          <p:spPr>
            <a:xfrm rot="5400000">
              <a:off x="304800" y="1905000"/>
              <a:ext cx="4572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381000" y="2133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16200000" flipH="1">
              <a:off x="533400" y="2133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381000" y="1828800"/>
              <a:ext cx="304800" cy="1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/>
          <p:cNvSpPr txBox="1"/>
          <p:nvPr/>
        </p:nvSpPr>
        <p:spPr>
          <a:xfrm>
            <a:off x="8431510" y="5638800"/>
            <a:ext cx="560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Peon</a:t>
            </a:r>
          </a:p>
        </p:txBody>
      </p:sp>
      <p:cxnSp>
        <p:nvCxnSpPr>
          <p:cNvPr id="118" name="Straight Connector 117"/>
          <p:cNvCxnSpPr>
            <a:endCxn id="21" idx="7"/>
          </p:cNvCxnSpPr>
          <p:nvPr/>
        </p:nvCxnSpPr>
        <p:spPr>
          <a:xfrm rot="10800000" flipV="1">
            <a:off x="7850186" y="5257800"/>
            <a:ext cx="760414" cy="665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22" idx="7"/>
          </p:cNvCxnSpPr>
          <p:nvPr/>
        </p:nvCxnSpPr>
        <p:spPr>
          <a:xfrm rot="5400000">
            <a:off x="7326195" y="4181591"/>
            <a:ext cx="1655996" cy="760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" idx="0"/>
            <a:endCxn id="13" idx="4"/>
          </p:cNvCxnSpPr>
          <p:nvPr/>
        </p:nvCxnSpPr>
        <p:spPr>
          <a:xfrm rot="5400000" flipH="1" flipV="1">
            <a:off x="3467100" y="2019300"/>
            <a:ext cx="838200" cy="1066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124200" y="2286000"/>
            <a:ext cx="946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&lt;&lt;include&gt;&gt;</a:t>
            </a:r>
            <a:endParaRPr lang="en-US" sz="1200" dirty="0"/>
          </a:p>
        </p:txBody>
      </p:sp>
      <p:sp>
        <p:nvSpPr>
          <p:cNvPr id="125" name="Snip Single Corner Rectangle 124"/>
          <p:cNvSpPr/>
          <p:nvPr/>
        </p:nvSpPr>
        <p:spPr>
          <a:xfrm>
            <a:off x="3886200" y="3352800"/>
            <a:ext cx="1676400" cy="457200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Enter username and password for login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7" name="Straight Connector 126"/>
          <p:cNvCxnSpPr>
            <a:stCxn id="12" idx="4"/>
            <a:endCxn id="125" idx="2"/>
          </p:cNvCxnSpPr>
          <p:nvPr/>
        </p:nvCxnSpPr>
        <p:spPr>
          <a:xfrm rot="16200000" flipH="1">
            <a:off x="3505200" y="3200400"/>
            <a:ext cx="228600" cy="533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657600" y="5562600"/>
            <a:ext cx="9906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University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657600" y="5486400"/>
            <a:ext cx="22860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648200" y="5562600"/>
            <a:ext cx="1219200" cy="152400"/>
            <a:chOff x="152400" y="5791200"/>
            <a:chExt cx="1219200" cy="152400"/>
          </a:xfrm>
        </p:grpSpPr>
        <p:sp>
          <p:nvSpPr>
            <p:cNvPr id="84" name="Oval 83"/>
            <p:cNvSpPr/>
            <p:nvPr/>
          </p:nvSpPr>
          <p:spPr>
            <a:xfrm>
              <a:off x="152400" y="5791200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>
              <a:stCxn id="84" idx="6"/>
            </p:cNvCxnSpPr>
            <p:nvPr/>
          </p:nvCxnSpPr>
          <p:spPr>
            <a:xfrm>
              <a:off x="304800" y="5867400"/>
              <a:ext cx="1066800" cy="15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9" grpId="0"/>
      <p:bldP spid="36" grpId="0"/>
      <p:bldP spid="43" grpId="0"/>
      <p:bldP spid="45" grpId="0" animBg="1"/>
      <p:bldP spid="46" grpId="0" animBg="1"/>
      <p:bldP spid="76" grpId="0"/>
      <p:bldP spid="109" grpId="0"/>
      <p:bldP spid="116" grpId="0"/>
      <p:bldP spid="122" grpId="0"/>
      <p:bldP spid="125" grpId="0" animBg="1"/>
      <p:bldP spid="128" grpId="0" animBg="1"/>
      <p:bldP spid="1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8627</TotalTime>
  <Words>1715</Words>
  <Application>Microsoft Office PowerPoint</Application>
  <PresentationFormat>On-screen Show (4:3)</PresentationFormat>
  <Paragraphs>286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Open Sans</vt:lpstr>
      <vt:lpstr>Open Sans Extrabold</vt:lpstr>
      <vt:lpstr>Open Sans Semibold</vt:lpstr>
      <vt:lpstr>Times New Roman</vt:lpstr>
      <vt:lpstr>Wingdings</vt:lpstr>
      <vt:lpstr>Office Theme</vt:lpstr>
      <vt:lpstr>Unit – 15 Interaction Modeling</vt:lpstr>
      <vt:lpstr>Use Case Diagram</vt:lpstr>
      <vt:lpstr>Use Case Diagram (Cont.)</vt:lpstr>
      <vt:lpstr>Use Case Diagram (Cont.)</vt:lpstr>
      <vt:lpstr>Use Case Notations</vt:lpstr>
      <vt:lpstr>Use Case Notations (Cont.)</vt:lpstr>
      <vt:lpstr>PowerPoint Presentation</vt:lpstr>
      <vt:lpstr>Usecase Diagram (Airport Check-in System)</vt:lpstr>
      <vt:lpstr>Usecase Diagram (Library Mgmt System)</vt:lpstr>
      <vt:lpstr>Sequence models</vt:lpstr>
      <vt:lpstr>Sequence models (Cont.)</vt:lpstr>
      <vt:lpstr>Sequence Diagram Notations </vt:lpstr>
      <vt:lpstr>Sequence Diagram Notations (Cont.)</vt:lpstr>
      <vt:lpstr>Sequence Diagram Notations (Cont.)</vt:lpstr>
      <vt:lpstr>Sequence Diagram Notations (Cont.)</vt:lpstr>
      <vt:lpstr>Sequence Diagram for registration/login process</vt:lpstr>
      <vt:lpstr>Sequence Diagram for Issue book in library</vt:lpstr>
      <vt:lpstr>Sequence Diagram for  Online Railway Reservation System</vt:lpstr>
      <vt:lpstr>Sequence Diagram for Supply order</vt:lpstr>
      <vt:lpstr>Book not available</vt:lpstr>
      <vt:lpstr>Activity Diagram</vt:lpstr>
      <vt:lpstr>Activity Diagram (Notations)</vt:lpstr>
      <vt:lpstr>Activity Diagram (Notations) (Cont.)</vt:lpstr>
      <vt:lpstr>Activity Diagram (Notations) (Cont.)</vt:lpstr>
      <vt:lpstr>Activity Diagram for Login</vt:lpstr>
      <vt:lpstr>Activity Diagram for Book Issue in Library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</cp:lastModifiedBy>
  <cp:revision>1341</cp:revision>
  <dcterms:created xsi:type="dcterms:W3CDTF">2013-05-17T03:00:03Z</dcterms:created>
  <dcterms:modified xsi:type="dcterms:W3CDTF">2017-10-30T03:17:46Z</dcterms:modified>
</cp:coreProperties>
</file>