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351" r:id="rId3"/>
    <p:sldId id="352" r:id="rId4"/>
    <p:sldId id="353" r:id="rId5"/>
    <p:sldId id="354" r:id="rId6"/>
    <p:sldId id="355" r:id="rId7"/>
    <p:sldId id="356" r:id="rId8"/>
    <p:sldId id="357" r:id="rId9"/>
    <p:sldId id="358" r:id="rId10"/>
    <p:sldId id="359" r:id="rId11"/>
    <p:sldId id="361" r:id="rId12"/>
    <p:sldId id="362" r:id="rId13"/>
    <p:sldId id="363" r:id="rId14"/>
    <p:sldId id="364" r:id="rId15"/>
    <p:sldId id="365" r:id="rId16"/>
    <p:sldId id="360"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H56fPLjyfkNoWgtYmQxCg==" hashData="vUwDURgoRAJ+McU49DkJ3/gWk/bFXGeLJ/52H57B/Q4PbpCOhg6JM2wzVG2xLNW8yJdpu4Wzzx1Lc9VrRtya9Q=="/>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743"/>
    <a:srgbClr val="E40524"/>
    <a:srgbClr val="34495E"/>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94660"/>
  </p:normalViewPr>
  <p:slideViewPr>
    <p:cSldViewPr>
      <p:cViewPr varScale="1">
        <p:scale>
          <a:sx n="70" d="100"/>
          <a:sy n="70" d="100"/>
        </p:scale>
        <p:origin x="138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82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C8C1B9-4EBA-4A4E-824F-F4272B1A7C12}" type="doc">
      <dgm:prSet loTypeId="urn:microsoft.com/office/officeart/2005/8/layout/StepDownProcess" loCatId="process" qsTypeId="urn:microsoft.com/office/officeart/2005/8/quickstyle/simple3" qsCatId="simple" csTypeId="urn:microsoft.com/office/officeart/2005/8/colors/accent1_2" csCatId="accent1" phldr="1"/>
      <dgm:spPr/>
      <dgm:t>
        <a:bodyPr/>
        <a:lstStyle/>
        <a:p>
          <a:endParaRPr lang="en-US"/>
        </a:p>
      </dgm:t>
    </dgm:pt>
    <dgm:pt modelId="{DD7E19EA-3A37-4E8A-A0AB-1F601AE2DC2F}">
      <dgm:prSet custT="1"/>
      <dgm:spPr/>
      <dgm:t>
        <a:bodyPr/>
        <a:lstStyle/>
        <a:p>
          <a:r>
            <a:rPr lang="en-US" sz="1800" b="1" i="1" smtClean="0">
              <a:latin typeface="Cambria" pitchFamily="18" charset="0"/>
            </a:rPr>
            <a:t>Preliminary investigation</a:t>
          </a:r>
          <a:endParaRPr lang="en-US" sz="1800" dirty="0">
            <a:latin typeface="Cambria" pitchFamily="18" charset="0"/>
          </a:endParaRPr>
        </a:p>
      </dgm:t>
    </dgm:pt>
    <dgm:pt modelId="{F4C4A00C-3B9A-49E8-979C-0EBD62E68261}" type="parTrans" cxnId="{A49D8167-C3EB-461C-825C-D1B0EE149707}">
      <dgm:prSet/>
      <dgm:spPr/>
      <dgm:t>
        <a:bodyPr/>
        <a:lstStyle/>
        <a:p>
          <a:endParaRPr lang="en-US"/>
        </a:p>
      </dgm:t>
    </dgm:pt>
    <dgm:pt modelId="{83A60828-4B8A-45BB-BEA5-E925C95C5CDF}" type="sibTrans" cxnId="{A49D8167-C3EB-461C-825C-D1B0EE149707}">
      <dgm:prSet/>
      <dgm:spPr/>
      <dgm:t>
        <a:bodyPr/>
        <a:lstStyle/>
        <a:p>
          <a:endParaRPr lang="en-US"/>
        </a:p>
      </dgm:t>
    </dgm:pt>
    <dgm:pt modelId="{238CA9E8-CC63-470E-BCAB-94EF17CACFF8}">
      <dgm:prSet custT="1"/>
      <dgm:spPr/>
      <dgm:t>
        <a:bodyPr/>
        <a:lstStyle/>
        <a:p>
          <a:r>
            <a:rPr lang="en-US" sz="1800" b="1" i="1" smtClean="0">
              <a:latin typeface="Cambria" pitchFamily="18" charset="0"/>
            </a:rPr>
            <a:t>System analysis</a:t>
          </a:r>
          <a:endParaRPr lang="en-US" sz="1800">
            <a:latin typeface="Cambria" pitchFamily="18" charset="0"/>
          </a:endParaRPr>
        </a:p>
      </dgm:t>
    </dgm:pt>
    <dgm:pt modelId="{2B1DE392-98A5-4D41-A4C5-38F45E011806}" type="parTrans" cxnId="{DE69FC54-DABC-4F33-B65B-9082F1CED005}">
      <dgm:prSet/>
      <dgm:spPr/>
      <dgm:t>
        <a:bodyPr/>
        <a:lstStyle/>
        <a:p>
          <a:endParaRPr lang="en-US"/>
        </a:p>
      </dgm:t>
    </dgm:pt>
    <dgm:pt modelId="{8FA8F6BC-070E-41A2-A035-841FDCC10067}" type="sibTrans" cxnId="{DE69FC54-DABC-4F33-B65B-9082F1CED005}">
      <dgm:prSet/>
      <dgm:spPr/>
      <dgm:t>
        <a:bodyPr/>
        <a:lstStyle/>
        <a:p>
          <a:endParaRPr lang="en-US"/>
        </a:p>
      </dgm:t>
    </dgm:pt>
    <dgm:pt modelId="{1EAD4B24-A27B-4B73-A24B-0F6FA742F93F}">
      <dgm:prSet custT="1"/>
      <dgm:spPr/>
      <dgm:t>
        <a:bodyPr/>
        <a:lstStyle/>
        <a:p>
          <a:r>
            <a:rPr lang="en-US" sz="1800" b="1" i="1" smtClean="0">
              <a:latin typeface="Cambria" pitchFamily="18" charset="0"/>
            </a:rPr>
            <a:t>System design</a:t>
          </a:r>
          <a:endParaRPr lang="en-US" sz="1800">
            <a:latin typeface="Cambria" pitchFamily="18" charset="0"/>
          </a:endParaRPr>
        </a:p>
      </dgm:t>
    </dgm:pt>
    <dgm:pt modelId="{2FCAC853-6F8D-4A09-AB16-CFFAF89203D8}" type="parTrans" cxnId="{821D068F-5D81-44A4-A9AD-F88368CF08D9}">
      <dgm:prSet/>
      <dgm:spPr/>
      <dgm:t>
        <a:bodyPr/>
        <a:lstStyle/>
        <a:p>
          <a:endParaRPr lang="en-US"/>
        </a:p>
      </dgm:t>
    </dgm:pt>
    <dgm:pt modelId="{ADAAD68A-71AC-4C0B-B75E-A34B00AA12F9}" type="sibTrans" cxnId="{821D068F-5D81-44A4-A9AD-F88368CF08D9}">
      <dgm:prSet/>
      <dgm:spPr/>
      <dgm:t>
        <a:bodyPr/>
        <a:lstStyle/>
        <a:p>
          <a:endParaRPr lang="en-US"/>
        </a:p>
      </dgm:t>
    </dgm:pt>
    <dgm:pt modelId="{77C8D924-2AFC-406F-8A7F-01CB70D4CE57}">
      <dgm:prSet custT="1"/>
      <dgm:spPr/>
      <dgm:t>
        <a:bodyPr/>
        <a:lstStyle/>
        <a:p>
          <a:r>
            <a:rPr lang="en-US" sz="1800" b="1" i="1" smtClean="0">
              <a:latin typeface="Cambria" pitchFamily="18" charset="0"/>
            </a:rPr>
            <a:t>System tool acquisition</a:t>
          </a:r>
          <a:endParaRPr lang="en-US" sz="1800" dirty="0">
            <a:latin typeface="Cambria" pitchFamily="18" charset="0"/>
          </a:endParaRPr>
        </a:p>
      </dgm:t>
    </dgm:pt>
    <dgm:pt modelId="{EAB7CFCF-30D8-4FF8-8C9E-F02DA1940FB7}" type="parTrans" cxnId="{515EA33F-E2FB-4530-97B7-CF642FA8BAB8}">
      <dgm:prSet/>
      <dgm:spPr/>
      <dgm:t>
        <a:bodyPr/>
        <a:lstStyle/>
        <a:p>
          <a:endParaRPr lang="en-US"/>
        </a:p>
      </dgm:t>
    </dgm:pt>
    <dgm:pt modelId="{46B39F94-66E1-47D7-928F-BD0DFC8295A6}" type="sibTrans" cxnId="{515EA33F-E2FB-4530-97B7-CF642FA8BAB8}">
      <dgm:prSet/>
      <dgm:spPr/>
      <dgm:t>
        <a:bodyPr/>
        <a:lstStyle/>
        <a:p>
          <a:endParaRPr lang="en-US"/>
        </a:p>
      </dgm:t>
    </dgm:pt>
    <dgm:pt modelId="{F8E71F29-C68C-4E76-8D47-2D526BE61AD2}">
      <dgm:prSet custT="1"/>
      <dgm:spPr/>
      <dgm:t>
        <a:bodyPr/>
        <a:lstStyle/>
        <a:p>
          <a:r>
            <a:rPr lang="en-US" sz="1800" b="1" i="1" smtClean="0">
              <a:latin typeface="Cambria" pitchFamily="18" charset="0"/>
            </a:rPr>
            <a:t>Implementation</a:t>
          </a:r>
          <a:endParaRPr lang="en-US" sz="1800" dirty="0">
            <a:latin typeface="Cambria" pitchFamily="18" charset="0"/>
          </a:endParaRPr>
        </a:p>
      </dgm:t>
    </dgm:pt>
    <dgm:pt modelId="{39140DC2-94B8-41B3-8880-F52E94F8EBB5}" type="parTrans" cxnId="{081FB1D7-E89D-4202-985B-B224DA6BEF6D}">
      <dgm:prSet/>
      <dgm:spPr/>
      <dgm:t>
        <a:bodyPr/>
        <a:lstStyle/>
        <a:p>
          <a:endParaRPr lang="en-US"/>
        </a:p>
      </dgm:t>
    </dgm:pt>
    <dgm:pt modelId="{C52B6671-3C8D-4BA1-BCDE-89242502A5BA}" type="sibTrans" cxnId="{081FB1D7-E89D-4202-985B-B224DA6BEF6D}">
      <dgm:prSet/>
      <dgm:spPr/>
      <dgm:t>
        <a:bodyPr/>
        <a:lstStyle/>
        <a:p>
          <a:endParaRPr lang="en-US"/>
        </a:p>
      </dgm:t>
    </dgm:pt>
    <dgm:pt modelId="{3BF54E5D-60F9-4366-A24F-E64B6C4F2624}">
      <dgm:prSet custT="1"/>
      <dgm:spPr/>
      <dgm:t>
        <a:bodyPr/>
        <a:lstStyle/>
        <a:p>
          <a:r>
            <a:rPr lang="en-US" sz="1800" b="1" i="1" smtClean="0">
              <a:latin typeface="Cambria" pitchFamily="18" charset="0"/>
            </a:rPr>
            <a:t>System maintenance</a:t>
          </a:r>
          <a:endParaRPr lang="en-US" sz="1800" dirty="0">
            <a:latin typeface="Cambria" pitchFamily="18" charset="0"/>
          </a:endParaRPr>
        </a:p>
      </dgm:t>
    </dgm:pt>
    <dgm:pt modelId="{7C99ECB1-CBB0-4BA2-A98E-5097C8AF0291}" type="parTrans" cxnId="{6A885746-C38C-4E69-BE2A-D152EAEBCD53}">
      <dgm:prSet/>
      <dgm:spPr/>
      <dgm:t>
        <a:bodyPr/>
        <a:lstStyle/>
        <a:p>
          <a:endParaRPr lang="en-US"/>
        </a:p>
      </dgm:t>
    </dgm:pt>
    <dgm:pt modelId="{C1D4D0EA-1107-43D9-884A-C1F57DFDE53B}" type="sibTrans" cxnId="{6A885746-C38C-4E69-BE2A-D152EAEBCD53}">
      <dgm:prSet/>
      <dgm:spPr/>
      <dgm:t>
        <a:bodyPr/>
        <a:lstStyle/>
        <a:p>
          <a:endParaRPr lang="en-US"/>
        </a:p>
      </dgm:t>
    </dgm:pt>
    <dgm:pt modelId="{D1AFA9AD-F612-40C2-9E74-DE978E8A0235}" type="pres">
      <dgm:prSet presAssocID="{1AC8C1B9-4EBA-4A4E-824F-F4272B1A7C12}" presName="rootnode" presStyleCnt="0">
        <dgm:presLayoutVars>
          <dgm:chMax/>
          <dgm:chPref/>
          <dgm:dir/>
          <dgm:animLvl val="lvl"/>
        </dgm:presLayoutVars>
      </dgm:prSet>
      <dgm:spPr/>
      <dgm:t>
        <a:bodyPr/>
        <a:lstStyle/>
        <a:p>
          <a:endParaRPr lang="en-US"/>
        </a:p>
      </dgm:t>
    </dgm:pt>
    <dgm:pt modelId="{5C8BDC5D-E7B3-4083-A221-18E8B2DCC0DE}" type="pres">
      <dgm:prSet presAssocID="{DD7E19EA-3A37-4E8A-A0AB-1F601AE2DC2F}" presName="composite" presStyleCnt="0"/>
      <dgm:spPr/>
      <dgm:t>
        <a:bodyPr/>
        <a:lstStyle/>
        <a:p>
          <a:endParaRPr lang="en-US"/>
        </a:p>
      </dgm:t>
    </dgm:pt>
    <dgm:pt modelId="{CD45BCA0-827B-4860-8B46-C16716118F69}" type="pres">
      <dgm:prSet presAssocID="{DD7E19EA-3A37-4E8A-A0AB-1F601AE2DC2F}" presName="bentUpArrow1" presStyleLbl="alignImgPlace1" presStyleIdx="0" presStyleCnt="5"/>
      <dgm:spPr/>
      <dgm:t>
        <a:bodyPr/>
        <a:lstStyle/>
        <a:p>
          <a:endParaRPr lang="en-US"/>
        </a:p>
      </dgm:t>
    </dgm:pt>
    <dgm:pt modelId="{1CEC33B3-19D9-4C99-AEF3-FFC7A2DC2A8F}" type="pres">
      <dgm:prSet presAssocID="{DD7E19EA-3A37-4E8A-A0AB-1F601AE2DC2F}" presName="ParentText" presStyleLbl="node1" presStyleIdx="0" presStyleCnt="6" custScaleX="200456" custLinFactNeighborX="1787">
        <dgm:presLayoutVars>
          <dgm:chMax val="1"/>
          <dgm:chPref val="1"/>
          <dgm:bulletEnabled val="1"/>
        </dgm:presLayoutVars>
      </dgm:prSet>
      <dgm:spPr/>
      <dgm:t>
        <a:bodyPr/>
        <a:lstStyle/>
        <a:p>
          <a:endParaRPr lang="en-US"/>
        </a:p>
      </dgm:t>
    </dgm:pt>
    <dgm:pt modelId="{3558605C-A984-4CE1-8316-B96972052010}" type="pres">
      <dgm:prSet presAssocID="{DD7E19EA-3A37-4E8A-A0AB-1F601AE2DC2F}" presName="ChildText" presStyleLbl="revTx" presStyleIdx="0" presStyleCnt="5">
        <dgm:presLayoutVars>
          <dgm:chMax val="0"/>
          <dgm:chPref val="0"/>
          <dgm:bulletEnabled val="1"/>
        </dgm:presLayoutVars>
      </dgm:prSet>
      <dgm:spPr/>
      <dgm:t>
        <a:bodyPr/>
        <a:lstStyle/>
        <a:p>
          <a:endParaRPr lang="en-US"/>
        </a:p>
      </dgm:t>
    </dgm:pt>
    <dgm:pt modelId="{306DF3B1-A081-41E6-B8D8-E1F93D93CE0D}" type="pres">
      <dgm:prSet presAssocID="{83A60828-4B8A-45BB-BEA5-E925C95C5CDF}" presName="sibTrans" presStyleCnt="0"/>
      <dgm:spPr/>
      <dgm:t>
        <a:bodyPr/>
        <a:lstStyle/>
        <a:p>
          <a:endParaRPr lang="en-US"/>
        </a:p>
      </dgm:t>
    </dgm:pt>
    <dgm:pt modelId="{84B6B221-BB43-450B-809E-294D615896BD}" type="pres">
      <dgm:prSet presAssocID="{238CA9E8-CC63-470E-BCAB-94EF17CACFF8}" presName="composite" presStyleCnt="0"/>
      <dgm:spPr/>
      <dgm:t>
        <a:bodyPr/>
        <a:lstStyle/>
        <a:p>
          <a:endParaRPr lang="en-US"/>
        </a:p>
      </dgm:t>
    </dgm:pt>
    <dgm:pt modelId="{F36E54C4-4C61-4EA3-B1B9-988F804CE2DE}" type="pres">
      <dgm:prSet presAssocID="{238CA9E8-CC63-470E-BCAB-94EF17CACFF8}" presName="bentUpArrow1" presStyleLbl="alignImgPlace1" presStyleIdx="1" presStyleCnt="5"/>
      <dgm:spPr/>
      <dgm:t>
        <a:bodyPr/>
        <a:lstStyle/>
        <a:p>
          <a:endParaRPr lang="en-US"/>
        </a:p>
      </dgm:t>
    </dgm:pt>
    <dgm:pt modelId="{94866CFD-EFC7-405E-8876-95F42615400B}" type="pres">
      <dgm:prSet presAssocID="{238CA9E8-CC63-470E-BCAB-94EF17CACFF8}" presName="ParentText" presStyleLbl="node1" presStyleIdx="1" presStyleCnt="6" custScaleX="200456" custLinFactNeighborX="1787">
        <dgm:presLayoutVars>
          <dgm:chMax val="1"/>
          <dgm:chPref val="1"/>
          <dgm:bulletEnabled val="1"/>
        </dgm:presLayoutVars>
      </dgm:prSet>
      <dgm:spPr/>
      <dgm:t>
        <a:bodyPr/>
        <a:lstStyle/>
        <a:p>
          <a:endParaRPr lang="en-US"/>
        </a:p>
      </dgm:t>
    </dgm:pt>
    <dgm:pt modelId="{BDD38923-6C7E-4407-B456-8128C3546D18}" type="pres">
      <dgm:prSet presAssocID="{238CA9E8-CC63-470E-BCAB-94EF17CACFF8}" presName="ChildText" presStyleLbl="revTx" presStyleIdx="1" presStyleCnt="5">
        <dgm:presLayoutVars>
          <dgm:chMax val="0"/>
          <dgm:chPref val="0"/>
          <dgm:bulletEnabled val="1"/>
        </dgm:presLayoutVars>
      </dgm:prSet>
      <dgm:spPr/>
      <dgm:t>
        <a:bodyPr/>
        <a:lstStyle/>
        <a:p>
          <a:endParaRPr lang="en-US"/>
        </a:p>
      </dgm:t>
    </dgm:pt>
    <dgm:pt modelId="{709A3020-8DB3-4786-83C4-799BC09F119C}" type="pres">
      <dgm:prSet presAssocID="{8FA8F6BC-070E-41A2-A035-841FDCC10067}" presName="sibTrans" presStyleCnt="0"/>
      <dgm:spPr/>
      <dgm:t>
        <a:bodyPr/>
        <a:lstStyle/>
        <a:p>
          <a:endParaRPr lang="en-US"/>
        </a:p>
      </dgm:t>
    </dgm:pt>
    <dgm:pt modelId="{BE59206C-AFF8-4E00-B1D6-72D362074729}" type="pres">
      <dgm:prSet presAssocID="{1EAD4B24-A27B-4B73-A24B-0F6FA742F93F}" presName="composite" presStyleCnt="0"/>
      <dgm:spPr/>
      <dgm:t>
        <a:bodyPr/>
        <a:lstStyle/>
        <a:p>
          <a:endParaRPr lang="en-US"/>
        </a:p>
      </dgm:t>
    </dgm:pt>
    <dgm:pt modelId="{917E9135-6CFA-49C5-BF66-D1F8E76A041F}" type="pres">
      <dgm:prSet presAssocID="{1EAD4B24-A27B-4B73-A24B-0F6FA742F93F}" presName="bentUpArrow1" presStyleLbl="alignImgPlace1" presStyleIdx="2" presStyleCnt="5"/>
      <dgm:spPr/>
      <dgm:t>
        <a:bodyPr/>
        <a:lstStyle/>
        <a:p>
          <a:endParaRPr lang="en-US"/>
        </a:p>
      </dgm:t>
    </dgm:pt>
    <dgm:pt modelId="{1DB0AE1E-EC22-476B-A267-B4E46438173C}" type="pres">
      <dgm:prSet presAssocID="{1EAD4B24-A27B-4B73-A24B-0F6FA742F93F}" presName="ParentText" presStyleLbl="node1" presStyleIdx="2" presStyleCnt="6" custScaleX="200456" custLinFactNeighborX="1787">
        <dgm:presLayoutVars>
          <dgm:chMax val="1"/>
          <dgm:chPref val="1"/>
          <dgm:bulletEnabled val="1"/>
        </dgm:presLayoutVars>
      </dgm:prSet>
      <dgm:spPr/>
      <dgm:t>
        <a:bodyPr/>
        <a:lstStyle/>
        <a:p>
          <a:endParaRPr lang="en-US"/>
        </a:p>
      </dgm:t>
    </dgm:pt>
    <dgm:pt modelId="{32A36822-5691-4786-81B2-5523AFD3BFCC}" type="pres">
      <dgm:prSet presAssocID="{1EAD4B24-A27B-4B73-A24B-0F6FA742F93F}" presName="ChildText" presStyleLbl="revTx" presStyleIdx="2" presStyleCnt="5">
        <dgm:presLayoutVars>
          <dgm:chMax val="0"/>
          <dgm:chPref val="0"/>
          <dgm:bulletEnabled val="1"/>
        </dgm:presLayoutVars>
      </dgm:prSet>
      <dgm:spPr/>
      <dgm:t>
        <a:bodyPr/>
        <a:lstStyle/>
        <a:p>
          <a:endParaRPr lang="en-US"/>
        </a:p>
      </dgm:t>
    </dgm:pt>
    <dgm:pt modelId="{6BB7F47F-0113-4195-80B9-821E1970AC79}" type="pres">
      <dgm:prSet presAssocID="{ADAAD68A-71AC-4C0B-B75E-A34B00AA12F9}" presName="sibTrans" presStyleCnt="0"/>
      <dgm:spPr/>
      <dgm:t>
        <a:bodyPr/>
        <a:lstStyle/>
        <a:p>
          <a:endParaRPr lang="en-US"/>
        </a:p>
      </dgm:t>
    </dgm:pt>
    <dgm:pt modelId="{AC0DE15B-7D35-4C8F-888F-C8BD1E2DE2D7}" type="pres">
      <dgm:prSet presAssocID="{77C8D924-2AFC-406F-8A7F-01CB70D4CE57}" presName="composite" presStyleCnt="0"/>
      <dgm:spPr/>
      <dgm:t>
        <a:bodyPr/>
        <a:lstStyle/>
        <a:p>
          <a:endParaRPr lang="en-US"/>
        </a:p>
      </dgm:t>
    </dgm:pt>
    <dgm:pt modelId="{9E1855F0-156F-4294-8D03-4217861070BC}" type="pres">
      <dgm:prSet presAssocID="{77C8D924-2AFC-406F-8A7F-01CB70D4CE57}" presName="bentUpArrow1" presStyleLbl="alignImgPlace1" presStyleIdx="3" presStyleCnt="5"/>
      <dgm:spPr/>
      <dgm:t>
        <a:bodyPr/>
        <a:lstStyle/>
        <a:p>
          <a:endParaRPr lang="en-US"/>
        </a:p>
      </dgm:t>
    </dgm:pt>
    <dgm:pt modelId="{94B8EE6B-0E71-4D72-AFEF-4B436D437B2F}" type="pres">
      <dgm:prSet presAssocID="{77C8D924-2AFC-406F-8A7F-01CB70D4CE57}" presName="ParentText" presStyleLbl="node1" presStyleIdx="3" presStyleCnt="6" custScaleX="200456" custLinFactNeighborX="1787">
        <dgm:presLayoutVars>
          <dgm:chMax val="1"/>
          <dgm:chPref val="1"/>
          <dgm:bulletEnabled val="1"/>
        </dgm:presLayoutVars>
      </dgm:prSet>
      <dgm:spPr/>
      <dgm:t>
        <a:bodyPr/>
        <a:lstStyle/>
        <a:p>
          <a:endParaRPr lang="en-US"/>
        </a:p>
      </dgm:t>
    </dgm:pt>
    <dgm:pt modelId="{FCF55C52-FA0C-43B5-90E8-AED3404E72C5}" type="pres">
      <dgm:prSet presAssocID="{77C8D924-2AFC-406F-8A7F-01CB70D4CE57}" presName="ChildText" presStyleLbl="revTx" presStyleIdx="3" presStyleCnt="5">
        <dgm:presLayoutVars>
          <dgm:chMax val="0"/>
          <dgm:chPref val="0"/>
          <dgm:bulletEnabled val="1"/>
        </dgm:presLayoutVars>
      </dgm:prSet>
      <dgm:spPr/>
      <dgm:t>
        <a:bodyPr/>
        <a:lstStyle/>
        <a:p>
          <a:endParaRPr lang="en-US"/>
        </a:p>
      </dgm:t>
    </dgm:pt>
    <dgm:pt modelId="{4E4429BC-8EAF-4BCA-9533-97C6ECA55BA9}" type="pres">
      <dgm:prSet presAssocID="{46B39F94-66E1-47D7-928F-BD0DFC8295A6}" presName="sibTrans" presStyleCnt="0"/>
      <dgm:spPr/>
      <dgm:t>
        <a:bodyPr/>
        <a:lstStyle/>
        <a:p>
          <a:endParaRPr lang="en-US"/>
        </a:p>
      </dgm:t>
    </dgm:pt>
    <dgm:pt modelId="{492C13A9-F390-4E77-BCD5-3C4B9DF5C64F}" type="pres">
      <dgm:prSet presAssocID="{F8E71F29-C68C-4E76-8D47-2D526BE61AD2}" presName="composite" presStyleCnt="0"/>
      <dgm:spPr/>
      <dgm:t>
        <a:bodyPr/>
        <a:lstStyle/>
        <a:p>
          <a:endParaRPr lang="en-US"/>
        </a:p>
      </dgm:t>
    </dgm:pt>
    <dgm:pt modelId="{87CDF450-370F-42DE-AABA-9C411CE1B14B}" type="pres">
      <dgm:prSet presAssocID="{F8E71F29-C68C-4E76-8D47-2D526BE61AD2}" presName="bentUpArrow1" presStyleLbl="alignImgPlace1" presStyleIdx="4" presStyleCnt="5"/>
      <dgm:spPr/>
      <dgm:t>
        <a:bodyPr/>
        <a:lstStyle/>
        <a:p>
          <a:endParaRPr lang="en-US"/>
        </a:p>
      </dgm:t>
    </dgm:pt>
    <dgm:pt modelId="{CE491832-509E-45F4-8A3B-19900B591DD7}" type="pres">
      <dgm:prSet presAssocID="{F8E71F29-C68C-4E76-8D47-2D526BE61AD2}" presName="ParentText" presStyleLbl="node1" presStyleIdx="4" presStyleCnt="6" custScaleX="200456" custLinFactNeighborX="1787">
        <dgm:presLayoutVars>
          <dgm:chMax val="1"/>
          <dgm:chPref val="1"/>
          <dgm:bulletEnabled val="1"/>
        </dgm:presLayoutVars>
      </dgm:prSet>
      <dgm:spPr/>
      <dgm:t>
        <a:bodyPr/>
        <a:lstStyle/>
        <a:p>
          <a:endParaRPr lang="en-US"/>
        </a:p>
      </dgm:t>
    </dgm:pt>
    <dgm:pt modelId="{C09293AB-AA52-417D-809C-39C1A5315F15}" type="pres">
      <dgm:prSet presAssocID="{F8E71F29-C68C-4E76-8D47-2D526BE61AD2}" presName="ChildText" presStyleLbl="revTx" presStyleIdx="4" presStyleCnt="5">
        <dgm:presLayoutVars>
          <dgm:chMax val="0"/>
          <dgm:chPref val="0"/>
          <dgm:bulletEnabled val="1"/>
        </dgm:presLayoutVars>
      </dgm:prSet>
      <dgm:spPr/>
      <dgm:t>
        <a:bodyPr/>
        <a:lstStyle/>
        <a:p>
          <a:endParaRPr lang="en-US"/>
        </a:p>
      </dgm:t>
    </dgm:pt>
    <dgm:pt modelId="{6CD90422-DBCB-4247-ADC5-08021664EB3B}" type="pres">
      <dgm:prSet presAssocID="{C52B6671-3C8D-4BA1-BCDE-89242502A5BA}" presName="sibTrans" presStyleCnt="0"/>
      <dgm:spPr/>
      <dgm:t>
        <a:bodyPr/>
        <a:lstStyle/>
        <a:p>
          <a:endParaRPr lang="en-US"/>
        </a:p>
      </dgm:t>
    </dgm:pt>
    <dgm:pt modelId="{E572296E-3CC5-4573-A16D-146D69F76F3C}" type="pres">
      <dgm:prSet presAssocID="{3BF54E5D-60F9-4366-A24F-E64B6C4F2624}" presName="composite" presStyleCnt="0"/>
      <dgm:spPr/>
      <dgm:t>
        <a:bodyPr/>
        <a:lstStyle/>
        <a:p>
          <a:endParaRPr lang="en-US"/>
        </a:p>
      </dgm:t>
    </dgm:pt>
    <dgm:pt modelId="{B1FC0837-9ECB-44A2-BA4F-FFE41EB2A978}" type="pres">
      <dgm:prSet presAssocID="{3BF54E5D-60F9-4366-A24F-E64B6C4F2624}" presName="ParentText" presStyleLbl="node1" presStyleIdx="5" presStyleCnt="6" custScaleX="200456" custLinFactNeighborX="1787">
        <dgm:presLayoutVars>
          <dgm:chMax val="1"/>
          <dgm:chPref val="1"/>
          <dgm:bulletEnabled val="1"/>
        </dgm:presLayoutVars>
      </dgm:prSet>
      <dgm:spPr/>
      <dgm:t>
        <a:bodyPr/>
        <a:lstStyle/>
        <a:p>
          <a:endParaRPr lang="en-US"/>
        </a:p>
      </dgm:t>
    </dgm:pt>
  </dgm:ptLst>
  <dgm:cxnLst>
    <dgm:cxn modelId="{081FB1D7-E89D-4202-985B-B224DA6BEF6D}" srcId="{1AC8C1B9-4EBA-4A4E-824F-F4272B1A7C12}" destId="{F8E71F29-C68C-4E76-8D47-2D526BE61AD2}" srcOrd="4" destOrd="0" parTransId="{39140DC2-94B8-41B3-8880-F52E94F8EBB5}" sibTransId="{C52B6671-3C8D-4BA1-BCDE-89242502A5BA}"/>
    <dgm:cxn modelId="{D3CD816D-744A-4666-993F-59F1BC86487A}" type="presOf" srcId="{1AC8C1B9-4EBA-4A4E-824F-F4272B1A7C12}" destId="{D1AFA9AD-F612-40C2-9E74-DE978E8A0235}" srcOrd="0" destOrd="0" presId="urn:microsoft.com/office/officeart/2005/8/layout/StepDownProcess"/>
    <dgm:cxn modelId="{4FD06B20-4185-4818-A155-D7F3F7DD0563}" type="presOf" srcId="{F8E71F29-C68C-4E76-8D47-2D526BE61AD2}" destId="{CE491832-509E-45F4-8A3B-19900B591DD7}" srcOrd="0" destOrd="0" presId="urn:microsoft.com/office/officeart/2005/8/layout/StepDownProcess"/>
    <dgm:cxn modelId="{546D195A-C0F4-4057-9C16-212345993E73}" type="presOf" srcId="{DD7E19EA-3A37-4E8A-A0AB-1F601AE2DC2F}" destId="{1CEC33B3-19D9-4C99-AEF3-FFC7A2DC2A8F}" srcOrd="0" destOrd="0" presId="urn:microsoft.com/office/officeart/2005/8/layout/StepDownProcess"/>
    <dgm:cxn modelId="{A49D8167-C3EB-461C-825C-D1B0EE149707}" srcId="{1AC8C1B9-4EBA-4A4E-824F-F4272B1A7C12}" destId="{DD7E19EA-3A37-4E8A-A0AB-1F601AE2DC2F}" srcOrd="0" destOrd="0" parTransId="{F4C4A00C-3B9A-49E8-979C-0EBD62E68261}" sibTransId="{83A60828-4B8A-45BB-BEA5-E925C95C5CDF}"/>
    <dgm:cxn modelId="{6A885746-C38C-4E69-BE2A-D152EAEBCD53}" srcId="{1AC8C1B9-4EBA-4A4E-824F-F4272B1A7C12}" destId="{3BF54E5D-60F9-4366-A24F-E64B6C4F2624}" srcOrd="5" destOrd="0" parTransId="{7C99ECB1-CBB0-4BA2-A98E-5097C8AF0291}" sibTransId="{C1D4D0EA-1107-43D9-884A-C1F57DFDE53B}"/>
    <dgm:cxn modelId="{821D068F-5D81-44A4-A9AD-F88368CF08D9}" srcId="{1AC8C1B9-4EBA-4A4E-824F-F4272B1A7C12}" destId="{1EAD4B24-A27B-4B73-A24B-0F6FA742F93F}" srcOrd="2" destOrd="0" parTransId="{2FCAC853-6F8D-4A09-AB16-CFFAF89203D8}" sibTransId="{ADAAD68A-71AC-4C0B-B75E-A34B00AA12F9}"/>
    <dgm:cxn modelId="{515EA33F-E2FB-4530-97B7-CF642FA8BAB8}" srcId="{1AC8C1B9-4EBA-4A4E-824F-F4272B1A7C12}" destId="{77C8D924-2AFC-406F-8A7F-01CB70D4CE57}" srcOrd="3" destOrd="0" parTransId="{EAB7CFCF-30D8-4FF8-8C9E-F02DA1940FB7}" sibTransId="{46B39F94-66E1-47D7-928F-BD0DFC8295A6}"/>
    <dgm:cxn modelId="{32439CD6-211A-45F9-A5E8-B4415475654D}" type="presOf" srcId="{1EAD4B24-A27B-4B73-A24B-0F6FA742F93F}" destId="{1DB0AE1E-EC22-476B-A267-B4E46438173C}" srcOrd="0" destOrd="0" presId="urn:microsoft.com/office/officeart/2005/8/layout/StepDownProcess"/>
    <dgm:cxn modelId="{DE69FC54-DABC-4F33-B65B-9082F1CED005}" srcId="{1AC8C1B9-4EBA-4A4E-824F-F4272B1A7C12}" destId="{238CA9E8-CC63-470E-BCAB-94EF17CACFF8}" srcOrd="1" destOrd="0" parTransId="{2B1DE392-98A5-4D41-A4C5-38F45E011806}" sibTransId="{8FA8F6BC-070E-41A2-A035-841FDCC10067}"/>
    <dgm:cxn modelId="{32562625-70ED-4D41-BF9F-1D730A137886}" type="presOf" srcId="{238CA9E8-CC63-470E-BCAB-94EF17CACFF8}" destId="{94866CFD-EFC7-405E-8876-95F42615400B}" srcOrd="0" destOrd="0" presId="urn:microsoft.com/office/officeart/2005/8/layout/StepDownProcess"/>
    <dgm:cxn modelId="{8CEB0086-BB83-47EB-A071-D140FAD40EB3}" type="presOf" srcId="{77C8D924-2AFC-406F-8A7F-01CB70D4CE57}" destId="{94B8EE6B-0E71-4D72-AFEF-4B436D437B2F}" srcOrd="0" destOrd="0" presId="urn:microsoft.com/office/officeart/2005/8/layout/StepDownProcess"/>
    <dgm:cxn modelId="{3517E131-3855-4F1E-9511-618E2B4E3A19}" type="presOf" srcId="{3BF54E5D-60F9-4366-A24F-E64B6C4F2624}" destId="{B1FC0837-9ECB-44A2-BA4F-FFE41EB2A978}" srcOrd="0" destOrd="0" presId="urn:microsoft.com/office/officeart/2005/8/layout/StepDownProcess"/>
    <dgm:cxn modelId="{DDD5D69C-DC01-4DC3-B1AD-84AF190E677A}" type="presParOf" srcId="{D1AFA9AD-F612-40C2-9E74-DE978E8A0235}" destId="{5C8BDC5D-E7B3-4083-A221-18E8B2DCC0DE}" srcOrd="0" destOrd="0" presId="urn:microsoft.com/office/officeart/2005/8/layout/StepDownProcess"/>
    <dgm:cxn modelId="{6C6A2B7E-E164-463E-949C-86209E90DCD9}" type="presParOf" srcId="{5C8BDC5D-E7B3-4083-A221-18E8B2DCC0DE}" destId="{CD45BCA0-827B-4860-8B46-C16716118F69}" srcOrd="0" destOrd="0" presId="urn:microsoft.com/office/officeart/2005/8/layout/StepDownProcess"/>
    <dgm:cxn modelId="{B02AA523-8754-40D9-914C-B7546349AF98}" type="presParOf" srcId="{5C8BDC5D-E7B3-4083-A221-18E8B2DCC0DE}" destId="{1CEC33B3-19D9-4C99-AEF3-FFC7A2DC2A8F}" srcOrd="1" destOrd="0" presId="urn:microsoft.com/office/officeart/2005/8/layout/StepDownProcess"/>
    <dgm:cxn modelId="{3FEC6B9C-7F40-4977-962F-00676F241051}" type="presParOf" srcId="{5C8BDC5D-E7B3-4083-A221-18E8B2DCC0DE}" destId="{3558605C-A984-4CE1-8316-B96972052010}" srcOrd="2" destOrd="0" presId="urn:microsoft.com/office/officeart/2005/8/layout/StepDownProcess"/>
    <dgm:cxn modelId="{752ADB2A-C143-495F-93F2-8997FBF3CB04}" type="presParOf" srcId="{D1AFA9AD-F612-40C2-9E74-DE978E8A0235}" destId="{306DF3B1-A081-41E6-B8D8-E1F93D93CE0D}" srcOrd="1" destOrd="0" presId="urn:microsoft.com/office/officeart/2005/8/layout/StepDownProcess"/>
    <dgm:cxn modelId="{9875EC04-D8A8-4C2B-A08F-86ECCEDA9164}" type="presParOf" srcId="{D1AFA9AD-F612-40C2-9E74-DE978E8A0235}" destId="{84B6B221-BB43-450B-809E-294D615896BD}" srcOrd="2" destOrd="0" presId="urn:microsoft.com/office/officeart/2005/8/layout/StepDownProcess"/>
    <dgm:cxn modelId="{C4755901-7474-4412-97AD-AA97B587A5DD}" type="presParOf" srcId="{84B6B221-BB43-450B-809E-294D615896BD}" destId="{F36E54C4-4C61-4EA3-B1B9-988F804CE2DE}" srcOrd="0" destOrd="0" presId="urn:microsoft.com/office/officeart/2005/8/layout/StepDownProcess"/>
    <dgm:cxn modelId="{353CA772-265F-43CE-BF5B-9BE4714C2CD0}" type="presParOf" srcId="{84B6B221-BB43-450B-809E-294D615896BD}" destId="{94866CFD-EFC7-405E-8876-95F42615400B}" srcOrd="1" destOrd="0" presId="urn:microsoft.com/office/officeart/2005/8/layout/StepDownProcess"/>
    <dgm:cxn modelId="{C946FF2B-E7F7-4868-A1D9-58F56B0C8A95}" type="presParOf" srcId="{84B6B221-BB43-450B-809E-294D615896BD}" destId="{BDD38923-6C7E-4407-B456-8128C3546D18}" srcOrd="2" destOrd="0" presId="urn:microsoft.com/office/officeart/2005/8/layout/StepDownProcess"/>
    <dgm:cxn modelId="{40774F42-4316-4586-B23C-B99A4AF9BB3A}" type="presParOf" srcId="{D1AFA9AD-F612-40C2-9E74-DE978E8A0235}" destId="{709A3020-8DB3-4786-83C4-799BC09F119C}" srcOrd="3" destOrd="0" presId="urn:microsoft.com/office/officeart/2005/8/layout/StepDownProcess"/>
    <dgm:cxn modelId="{8C040819-312A-4D83-BF1F-8861C9DF523B}" type="presParOf" srcId="{D1AFA9AD-F612-40C2-9E74-DE978E8A0235}" destId="{BE59206C-AFF8-4E00-B1D6-72D362074729}" srcOrd="4" destOrd="0" presId="urn:microsoft.com/office/officeart/2005/8/layout/StepDownProcess"/>
    <dgm:cxn modelId="{9193C65B-0047-4AE3-8FA5-D496B793ED2D}" type="presParOf" srcId="{BE59206C-AFF8-4E00-B1D6-72D362074729}" destId="{917E9135-6CFA-49C5-BF66-D1F8E76A041F}" srcOrd="0" destOrd="0" presId="urn:microsoft.com/office/officeart/2005/8/layout/StepDownProcess"/>
    <dgm:cxn modelId="{65C4A33A-DD7F-437F-8D85-72F37AD198C8}" type="presParOf" srcId="{BE59206C-AFF8-4E00-B1D6-72D362074729}" destId="{1DB0AE1E-EC22-476B-A267-B4E46438173C}" srcOrd="1" destOrd="0" presId="urn:microsoft.com/office/officeart/2005/8/layout/StepDownProcess"/>
    <dgm:cxn modelId="{EBBAB350-0FC9-40DF-857D-E4BB99C8047D}" type="presParOf" srcId="{BE59206C-AFF8-4E00-B1D6-72D362074729}" destId="{32A36822-5691-4786-81B2-5523AFD3BFCC}" srcOrd="2" destOrd="0" presId="urn:microsoft.com/office/officeart/2005/8/layout/StepDownProcess"/>
    <dgm:cxn modelId="{8A03D439-22A0-4067-8E9A-31EFFC3E1F21}" type="presParOf" srcId="{D1AFA9AD-F612-40C2-9E74-DE978E8A0235}" destId="{6BB7F47F-0113-4195-80B9-821E1970AC79}" srcOrd="5" destOrd="0" presId="urn:microsoft.com/office/officeart/2005/8/layout/StepDownProcess"/>
    <dgm:cxn modelId="{3E434D3C-067B-4D42-85E2-2738982AF5C0}" type="presParOf" srcId="{D1AFA9AD-F612-40C2-9E74-DE978E8A0235}" destId="{AC0DE15B-7D35-4C8F-888F-C8BD1E2DE2D7}" srcOrd="6" destOrd="0" presId="urn:microsoft.com/office/officeart/2005/8/layout/StepDownProcess"/>
    <dgm:cxn modelId="{9E963819-F902-45F3-87EA-99ED379DACC4}" type="presParOf" srcId="{AC0DE15B-7D35-4C8F-888F-C8BD1E2DE2D7}" destId="{9E1855F0-156F-4294-8D03-4217861070BC}" srcOrd="0" destOrd="0" presId="urn:microsoft.com/office/officeart/2005/8/layout/StepDownProcess"/>
    <dgm:cxn modelId="{3442EE38-65EE-4DEE-B06B-4FC04FF6EE78}" type="presParOf" srcId="{AC0DE15B-7D35-4C8F-888F-C8BD1E2DE2D7}" destId="{94B8EE6B-0E71-4D72-AFEF-4B436D437B2F}" srcOrd="1" destOrd="0" presId="urn:microsoft.com/office/officeart/2005/8/layout/StepDownProcess"/>
    <dgm:cxn modelId="{C616D87E-B3C5-40F3-AB5E-970353CE4E5F}" type="presParOf" srcId="{AC0DE15B-7D35-4C8F-888F-C8BD1E2DE2D7}" destId="{FCF55C52-FA0C-43B5-90E8-AED3404E72C5}" srcOrd="2" destOrd="0" presId="urn:microsoft.com/office/officeart/2005/8/layout/StepDownProcess"/>
    <dgm:cxn modelId="{2FC22DCE-E771-4872-9540-EBDF4D33AB14}" type="presParOf" srcId="{D1AFA9AD-F612-40C2-9E74-DE978E8A0235}" destId="{4E4429BC-8EAF-4BCA-9533-97C6ECA55BA9}" srcOrd="7" destOrd="0" presId="urn:microsoft.com/office/officeart/2005/8/layout/StepDownProcess"/>
    <dgm:cxn modelId="{881082C2-779F-46AC-9340-A05BFD85AD33}" type="presParOf" srcId="{D1AFA9AD-F612-40C2-9E74-DE978E8A0235}" destId="{492C13A9-F390-4E77-BCD5-3C4B9DF5C64F}" srcOrd="8" destOrd="0" presId="urn:microsoft.com/office/officeart/2005/8/layout/StepDownProcess"/>
    <dgm:cxn modelId="{DC27C55F-B70B-4C21-A261-F6230016B6C2}" type="presParOf" srcId="{492C13A9-F390-4E77-BCD5-3C4B9DF5C64F}" destId="{87CDF450-370F-42DE-AABA-9C411CE1B14B}" srcOrd="0" destOrd="0" presId="urn:microsoft.com/office/officeart/2005/8/layout/StepDownProcess"/>
    <dgm:cxn modelId="{60FD3D98-AF5F-4172-AC61-9B8B71945EE4}" type="presParOf" srcId="{492C13A9-F390-4E77-BCD5-3C4B9DF5C64F}" destId="{CE491832-509E-45F4-8A3B-19900B591DD7}" srcOrd="1" destOrd="0" presId="urn:microsoft.com/office/officeart/2005/8/layout/StepDownProcess"/>
    <dgm:cxn modelId="{DBBA0296-1173-469F-B592-3884E646E1CE}" type="presParOf" srcId="{492C13A9-F390-4E77-BCD5-3C4B9DF5C64F}" destId="{C09293AB-AA52-417D-809C-39C1A5315F15}" srcOrd="2" destOrd="0" presId="urn:microsoft.com/office/officeart/2005/8/layout/StepDownProcess"/>
    <dgm:cxn modelId="{A6AD757A-344E-45FA-ADE1-E5730FCC29D2}" type="presParOf" srcId="{D1AFA9AD-F612-40C2-9E74-DE978E8A0235}" destId="{6CD90422-DBCB-4247-ADC5-08021664EB3B}" srcOrd="9" destOrd="0" presId="urn:microsoft.com/office/officeart/2005/8/layout/StepDownProcess"/>
    <dgm:cxn modelId="{249B2D45-2DDC-4B74-AF65-5C4D8CD75322}" type="presParOf" srcId="{D1AFA9AD-F612-40C2-9E74-DE978E8A0235}" destId="{E572296E-3CC5-4573-A16D-146D69F76F3C}" srcOrd="10" destOrd="0" presId="urn:microsoft.com/office/officeart/2005/8/layout/StepDownProcess"/>
    <dgm:cxn modelId="{B0064BAA-093C-4955-A5A1-C77F6C687397}" type="presParOf" srcId="{E572296E-3CC5-4573-A16D-146D69F76F3C}" destId="{B1FC0837-9ECB-44A2-BA4F-FFE41EB2A97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F73544-36A3-48C0-9791-38AB240F763A}" type="datetimeFigureOut">
              <a:rPr lang="en-US" smtClean="0"/>
              <a:t>9/15/2017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2584427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9/15/2017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7A3D7D-4DD0-4519-9573-665089B66871}" type="slidenum">
              <a:rPr lang="en-US" smtClean="0"/>
              <a:pPr/>
              <a:t>1</a:t>
            </a:fld>
            <a:endParaRPr lang="en-US"/>
          </a:p>
        </p:txBody>
      </p:sp>
    </p:spTree>
    <p:extLst>
      <p:ext uri="{BB962C8B-B14F-4D97-AF65-F5344CB8AC3E}">
        <p14:creationId xmlns:p14="http://schemas.microsoft.com/office/powerpoint/2010/main" val="589876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91651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gn="just">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gn="just">
              <a:lnSpc>
                <a:spcPct val="114000"/>
              </a:lnSpc>
              <a:buClrTx/>
              <a:defRPr sz="1800">
                <a:latin typeface="+mj-lt"/>
                <a:ea typeface="Times New Roman" panose="02020603050405020304" pitchFamily="18" charset="0"/>
                <a:cs typeface="Times New Roman" panose="02020603050405020304" pitchFamily="18" charset="0"/>
              </a:defRPr>
            </a:lvl3pPr>
            <a:lvl4pPr algn="just">
              <a:lnSpc>
                <a:spcPct val="114000"/>
              </a:lnSpc>
              <a:buClrTx/>
              <a:defRPr sz="1600">
                <a:latin typeface="+mj-lt"/>
                <a:ea typeface="Times New Roman" panose="02020603050405020304" pitchFamily="18" charset="0"/>
                <a:cs typeface="Times New Roman" panose="02020603050405020304" pitchFamily="18" charset="0"/>
              </a:defRPr>
            </a:lvl4pPr>
            <a:lvl5pPr algn="just">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Overview of System Software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990600"/>
            <a:ext cx="41910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228600" y="1630362"/>
            <a:ext cx="41910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724401" y="990600"/>
            <a:ext cx="4267200" cy="639762"/>
          </a:xfrm>
        </p:spPr>
        <p:txBody>
          <a:bodyPr anchor="ctr"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724401" y="1630362"/>
            <a:ext cx="4267200" cy="4694238"/>
          </a:xfrm>
        </p:spPr>
        <p:txBody>
          <a:bodyPr/>
          <a:lstStyle>
            <a:lvl1pPr algn="just">
              <a:defRPr sz="2400"/>
            </a:lvl1pPr>
            <a:lvl2pPr algn="just">
              <a:defRPr sz="2000"/>
            </a:lvl2pPr>
            <a:lvl3pPr algn="just">
              <a:defRPr sz="1800"/>
            </a:lvl3pPr>
            <a:lvl4pPr algn="just">
              <a:defRPr sz="1600"/>
            </a:lvl4pPr>
            <a:lvl5pPr algn="just">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ktangel 11"/>
          <p:cNvSpPr/>
          <p:nvPr userDrawn="1"/>
        </p:nvSpPr>
        <p:spPr>
          <a:xfrm>
            <a:off x="0" y="6477000"/>
            <a:ext cx="4038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smtClean="0">
                <a:solidFill>
                  <a:srgbClr val="FFFFFF"/>
                </a:solidFill>
                <a:latin typeface="+mj-lt"/>
                <a:ea typeface="Open Sans" panose="020B0606030504020204" pitchFamily="34" charset="0"/>
                <a:cs typeface="Open Sans" panose="020B0606030504020204" pitchFamily="34" charset="0"/>
              </a:rPr>
              <a:t>Unit</a:t>
            </a:r>
            <a:r>
              <a:rPr lang="da-DK" sz="1800" baseline="0" noProof="1" smtClean="0">
                <a:solidFill>
                  <a:srgbClr val="FFFFFF"/>
                </a:solidFill>
                <a:latin typeface="+mj-lt"/>
                <a:ea typeface="Open Sans" panose="020B0606030504020204" pitchFamily="34" charset="0"/>
                <a:cs typeface="Open Sans" panose="020B0606030504020204" pitchFamily="34" charset="0"/>
              </a:rPr>
              <a:t> – 1: </a:t>
            </a:r>
            <a:r>
              <a:rPr lang="en-US" dirty="0" smtClean="0"/>
              <a:t>Overview of System Software</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1" name="Rektangel 11"/>
          <p:cNvSpPr/>
          <p:nvPr userDrawn="1"/>
        </p:nvSpPr>
        <p:spPr>
          <a:xfrm>
            <a:off x="4648200" y="6480727"/>
            <a:ext cx="4495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smtClean="0">
                <a:solidFill>
                  <a:srgbClr val="FFFFFF"/>
                </a:solidFill>
                <a:latin typeface="+mj-lt"/>
                <a:ea typeface="Open Sans" panose="020B0606030504020204" pitchFamily="34" charset="0"/>
                <a:cs typeface="Open Sans" panose="020B0606030504020204" pitchFamily="34" charset="0"/>
              </a:rPr>
              <a:t>Darshan</a:t>
            </a:r>
            <a:r>
              <a:rPr lang="en-US" sz="1800" baseline="0" noProof="1" smtClean="0">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2" name="Rektangel 11"/>
          <p:cNvSpPr/>
          <p:nvPr userDrawn="1"/>
        </p:nvSpPr>
        <p:spPr>
          <a:xfrm>
            <a:off x="4038600" y="6477000"/>
            <a:ext cx="6096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3" name="Title 1"/>
          <p:cNvSpPr>
            <a:spLocks noGrp="1"/>
          </p:cNvSpPr>
          <p:nvPr>
            <p:ph type="title"/>
          </p:nvPr>
        </p:nvSpPr>
        <p:spPr>
          <a:xfrm>
            <a:off x="190500" y="106363"/>
            <a:ext cx="8763000" cy="808037"/>
          </a:xfrm>
        </p:spPr>
        <p:txBody>
          <a:bodyPr>
            <a:normAutofit/>
          </a:bodyPr>
          <a:lstStyle>
            <a:lvl1pPr algn="l">
              <a:defRPr sz="36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4495800"/>
          </a:xfrm>
          <a:prstGeom prst="rect">
            <a:avLst/>
          </a:prstGeom>
          <a:solidFill>
            <a:srgbClr val="FF67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p:cNvSpPr>
            <a:spLocks noGrp="1"/>
          </p:cNvSpPr>
          <p:nvPr>
            <p:ph type="subTitle" idx="1"/>
          </p:nvPr>
        </p:nvSpPr>
        <p:spPr>
          <a:xfrm>
            <a:off x="381000" y="4724400"/>
            <a:ext cx="8153400" cy="1676400"/>
          </a:xfrm>
        </p:spPr>
        <p:txBody>
          <a:bodyPr>
            <a:noAutofit/>
          </a:bodyPr>
          <a:lstStyle/>
          <a:p>
            <a:pPr algn="l">
              <a:spcBef>
                <a:spcPts val="0"/>
              </a:spcBef>
            </a:pP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Hardik</a:t>
            </a:r>
            <a:r>
              <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 </a:t>
            </a:r>
            <a:r>
              <a:rPr lang="en-US" sz="4000" dirty="0" err="1" smtClean="0">
                <a:solidFill>
                  <a:schemeClr val="tx1">
                    <a:lumMod val="75000"/>
                    <a:lumOff val="25000"/>
                  </a:schemeClr>
                </a:solidFill>
                <a:latin typeface="+mj-lt"/>
                <a:ea typeface="Open Sans Semibold" panose="020B0706030804020204" pitchFamily="34" charset="0"/>
                <a:cs typeface="Open Sans Semibold" panose="020B0706030804020204" pitchFamily="34" charset="0"/>
              </a:rPr>
              <a:t>Doshi</a:t>
            </a:r>
            <a:endParaRPr lang="en-US" sz="4000" dirty="0" smtClean="0">
              <a:solidFill>
                <a:schemeClr val="tx1">
                  <a:lumMod val="75000"/>
                  <a:lumOff val="25000"/>
                </a:schemeClr>
              </a:solidFill>
              <a:latin typeface="+mj-lt"/>
              <a:ea typeface="Open Sans Semibold" panose="020B0706030804020204" pitchFamily="34" charset="0"/>
              <a:cs typeface="Open Sans Semibold" panose="020B0706030804020204" pitchFamily="34" charset="0"/>
            </a:endParaRPr>
          </a:p>
          <a:p>
            <a:pPr algn="l">
              <a:spcBef>
                <a:spcPts val="0"/>
              </a:spcBef>
            </a:pPr>
            <a:r>
              <a:rPr lang="en-IN" sz="2400" dirty="0" smtClean="0">
                <a:solidFill>
                  <a:schemeClr val="tx1">
                    <a:lumMod val="50000"/>
                    <a:lumOff val="50000"/>
                  </a:schemeClr>
                </a:solidFill>
                <a:latin typeface="FontAwesome" pitchFamily="2" charset="0"/>
              </a:rPr>
              <a:t></a:t>
            </a:r>
            <a:r>
              <a:rPr lang="en-US" sz="2800" dirty="0" smtClean="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smtClean="0">
                <a:solidFill>
                  <a:schemeClr val="tx1">
                    <a:lumMod val="75000"/>
                    <a:lumOff val="25000"/>
                  </a:schemeClr>
                </a:solidFill>
                <a:latin typeface="+mj-lt"/>
                <a:ea typeface="Open Sans" panose="020B0606030504020204" pitchFamily="34" charset="0"/>
                <a:cs typeface="Open Sans" panose="020B0606030504020204" pitchFamily="34" charset="0"/>
              </a:rPr>
              <a:t>99789 11553</a:t>
            </a:r>
            <a:endPar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endParaRPr>
          </a:p>
          <a:p>
            <a:pPr algn="l">
              <a:spcBef>
                <a:spcPts val="0"/>
              </a:spcBef>
            </a:pPr>
            <a:r>
              <a:rPr lang="en-IN" sz="2000" dirty="0" smtClean="0">
                <a:solidFill>
                  <a:schemeClr val="tx1">
                    <a:lumMod val="50000"/>
                    <a:lumOff val="50000"/>
                  </a:schemeClr>
                </a:solidFill>
                <a:latin typeface="FontAwesome" pitchFamily="2" charset="0"/>
              </a:rPr>
              <a:t></a:t>
            </a:r>
            <a:r>
              <a:rPr lang="en-IN" sz="2400" dirty="0" smtClean="0">
                <a:solidFill>
                  <a:schemeClr val="tx1">
                    <a:lumMod val="75000"/>
                    <a:lumOff val="25000"/>
                  </a:schemeClr>
                </a:solidFill>
              </a:rPr>
              <a:t>  </a:t>
            </a:r>
            <a:r>
              <a:rPr lang="en-US" sz="2800" dirty="0" smtClean="0">
                <a:solidFill>
                  <a:schemeClr val="tx1">
                    <a:lumMod val="75000"/>
                    <a:lumOff val="25000"/>
                  </a:schemeClr>
                </a:solidFill>
                <a:latin typeface="+mj-lt"/>
                <a:ea typeface="Open Sans" panose="020B0606030504020204" pitchFamily="34" charset="0"/>
                <a:cs typeface="Open Sans" panose="020B0606030504020204" pitchFamily="34" charset="0"/>
              </a:rPr>
              <a:t>hardik.doshi@darshan.ac.in</a:t>
            </a:r>
          </a:p>
        </p:txBody>
      </p:sp>
      <p:sp>
        <p:nvSpPr>
          <p:cNvPr id="4" name="Rektangel 11"/>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noProof="1" smtClean="0">
                <a:solidFill>
                  <a:srgbClr val="FFFFFF"/>
                </a:solidFill>
                <a:latin typeface="+mj-lt"/>
                <a:ea typeface="Open Sans" panose="020B0606030504020204" pitchFamily="34" charset="0"/>
                <a:cs typeface="Open Sans" panose="020B0606030504020204" pitchFamily="34" charset="0"/>
              </a:rPr>
              <a:t>System Programming (2150708)                                Darshan </a:t>
            </a:r>
            <a:r>
              <a:rPr lang="da-DK" noProof="1">
                <a:solidFill>
                  <a:srgbClr val="FFFFFF"/>
                </a:solidFill>
                <a:latin typeface="+mj-lt"/>
                <a:ea typeface="Open Sans" panose="020B0606030504020204" pitchFamily="34" charset="0"/>
                <a:cs typeface="Open Sans" panose="020B0606030504020204" pitchFamily="34" charset="0"/>
              </a:rPr>
              <a:t>Institute of Engineering &amp; </a:t>
            </a:r>
            <a:r>
              <a:rPr lang="da-DK" noProof="1" smtClean="0">
                <a:solidFill>
                  <a:srgbClr val="FFFFFF"/>
                </a:solidFill>
                <a:latin typeface="+mj-lt"/>
                <a:ea typeface="Open Sans" panose="020B0606030504020204" pitchFamily="34" charset="0"/>
                <a:cs typeface="Open Sans" panose="020B0606030504020204" pitchFamily="34" charset="0"/>
              </a:rPr>
              <a:t>Technology</a:t>
            </a:r>
            <a:endParaRPr lang="da-DK" noProof="1">
              <a:solidFill>
                <a:srgbClr val="FFFFFF"/>
              </a:solidFill>
              <a:latin typeface="+mj-lt"/>
              <a:ea typeface="Open Sans" panose="020B0606030504020204" pitchFamily="34" charset="0"/>
              <a:cs typeface="Open Sans" panose="020B0606030504020204" pitchFamily="34" charset="0"/>
            </a:endParaRPr>
          </a:p>
        </p:txBody>
      </p:sp>
      <p:sp>
        <p:nvSpPr>
          <p:cNvPr id="2" name="Title 1"/>
          <p:cNvSpPr>
            <a:spLocks noGrp="1"/>
          </p:cNvSpPr>
          <p:nvPr>
            <p:ph type="ctrTitle"/>
          </p:nvPr>
        </p:nvSpPr>
        <p:spPr>
          <a:xfrm>
            <a:off x="304800" y="0"/>
            <a:ext cx="8534400" cy="4495801"/>
          </a:xfrm>
        </p:spPr>
        <p:txBody>
          <a:bodyPr anchor="b">
            <a:noAutofit/>
          </a:bodyPr>
          <a:lstStyle/>
          <a:p>
            <a:pPr algn="l"/>
            <a:r>
              <a:rPr lang="en-US" sz="6000" b="1" dirty="0" smtClean="0">
                <a:solidFill>
                  <a:schemeClr val="bg1"/>
                </a:solidFill>
                <a:latin typeface="+mj-lt"/>
                <a:ea typeface="Open Sans Semibold" panose="020B0706030804020204" pitchFamily="34" charset="0"/>
                <a:cs typeface="Open Sans Semibold" panose="020B0706030804020204" pitchFamily="34" charset="0"/>
              </a:rPr>
              <a:t>Unit – 1</a:t>
            </a:r>
            <a:r>
              <a:rPr lang="en-US" sz="6000" b="1" dirty="0">
                <a:solidFill>
                  <a:schemeClr val="bg1"/>
                </a:solidFill>
                <a:latin typeface="+mj-lt"/>
                <a:ea typeface="Open Sans Semibold" panose="020B0706030804020204" pitchFamily="34" charset="0"/>
                <a:cs typeface="Open Sans Semibold" panose="020B0706030804020204" pitchFamily="34" charset="0"/>
              </a:rPr>
              <a:t/>
            </a:r>
            <a:br>
              <a:rPr lang="en-US" sz="6000" b="1" dirty="0">
                <a:solidFill>
                  <a:schemeClr val="bg1"/>
                </a:solidFill>
                <a:latin typeface="+mj-lt"/>
                <a:ea typeface="Open Sans Semibold" panose="020B0706030804020204" pitchFamily="34" charset="0"/>
                <a:cs typeface="Open Sans Semibold" panose="020B0706030804020204" pitchFamily="34" charset="0"/>
              </a:rPr>
            </a:br>
            <a:r>
              <a:rPr lang="en-US" sz="6000" b="1" dirty="0" smtClean="0">
                <a:solidFill>
                  <a:schemeClr val="bg1"/>
                </a:solidFill>
                <a:latin typeface="+mj-lt"/>
                <a:ea typeface="Open Sans Semibold" panose="020B0706030804020204" pitchFamily="34" charset="0"/>
                <a:cs typeface="Open Sans Semibold" panose="020B0706030804020204" pitchFamily="34" charset="0"/>
              </a:rPr>
              <a:t>Overview of System Software</a:t>
            </a:r>
            <a:endParaRPr lang="en-US" sz="6000" b="1" dirty="0">
              <a:solidFill>
                <a:schemeClr val="bg1"/>
              </a:solidFill>
              <a:latin typeface="+mj-lt"/>
              <a:ea typeface="Open Sans Semibold" panose="020B0706030804020204" pitchFamily="34" charset="0"/>
              <a:cs typeface="Open Sans Semibold" panose="020B0706030804020204"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0178" y="4953000"/>
            <a:ext cx="4161422" cy="99180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Essential characteristics of </a:t>
            </a:r>
            <a:r>
              <a:rPr lang="en-US" dirty="0" smtClean="0"/>
              <a:t>system programming</a:t>
            </a:r>
            <a:endParaRPr lang="en-US" dirty="0"/>
          </a:p>
        </p:txBody>
      </p:sp>
      <p:sp>
        <p:nvSpPr>
          <p:cNvPr id="3" name="Content Placeholder 2"/>
          <p:cNvSpPr>
            <a:spLocks noGrp="1"/>
          </p:cNvSpPr>
          <p:nvPr>
            <p:ph idx="1"/>
          </p:nvPr>
        </p:nvSpPr>
        <p:spPr/>
        <p:txBody>
          <a:bodyPr/>
          <a:lstStyle/>
          <a:p>
            <a:pPr algn="just"/>
            <a:r>
              <a:rPr lang="en-US" dirty="0"/>
              <a:t>Programmers are expected to know the hardware and internal behavior of the computer system on which the program will run. </a:t>
            </a:r>
            <a:endParaRPr lang="en-US" dirty="0" smtClean="0"/>
          </a:p>
          <a:p>
            <a:pPr algn="just"/>
            <a:endParaRPr lang="en-US" dirty="0"/>
          </a:p>
          <a:p>
            <a:pPr algn="just"/>
            <a:r>
              <a:rPr lang="en-US" dirty="0"/>
              <a:t>Uses a low level programming language</a:t>
            </a:r>
            <a:r>
              <a:rPr lang="en-US" dirty="0" smtClean="0"/>
              <a:t>.</a:t>
            </a:r>
          </a:p>
          <a:p>
            <a:pPr algn="just"/>
            <a:endParaRPr lang="en-US" dirty="0"/>
          </a:p>
          <a:p>
            <a:pPr algn="just"/>
            <a:r>
              <a:rPr lang="en-US" dirty="0"/>
              <a:t>Requires little runtime overheads and can execute in a resource-constrained environment</a:t>
            </a:r>
            <a:r>
              <a:rPr lang="en-US" dirty="0" smtClean="0"/>
              <a:t>.</a:t>
            </a:r>
            <a:endParaRPr lang="en-US" dirty="0"/>
          </a:p>
        </p:txBody>
      </p:sp>
    </p:spTree>
    <p:extLst>
      <p:ext uri="{BB962C8B-B14F-4D97-AF65-F5344CB8AC3E}">
        <p14:creationId xmlns:p14="http://schemas.microsoft.com/office/powerpoint/2010/main" val="176293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Essential characteristics of </a:t>
            </a:r>
            <a:r>
              <a:rPr lang="en-US" dirty="0" smtClean="0"/>
              <a:t>system programming</a:t>
            </a:r>
            <a:endParaRPr lang="en-US" dirty="0"/>
          </a:p>
        </p:txBody>
      </p:sp>
      <p:sp>
        <p:nvSpPr>
          <p:cNvPr id="3" name="Content Placeholder 2"/>
          <p:cNvSpPr>
            <a:spLocks noGrp="1"/>
          </p:cNvSpPr>
          <p:nvPr>
            <p:ph idx="1"/>
          </p:nvPr>
        </p:nvSpPr>
        <p:spPr/>
        <p:txBody>
          <a:bodyPr/>
          <a:lstStyle/>
          <a:p>
            <a:pPr algn="just"/>
            <a:r>
              <a:rPr lang="en-US" dirty="0"/>
              <a:t>These are very efficient programs with a small or no runtime library requirements.</a:t>
            </a:r>
          </a:p>
          <a:p>
            <a:pPr algn="just"/>
            <a:endParaRPr lang="en-US" dirty="0"/>
          </a:p>
          <a:p>
            <a:pPr algn="just"/>
            <a:r>
              <a:rPr lang="en-US" dirty="0"/>
              <a:t>Has access to systems resources, including memory.</a:t>
            </a:r>
          </a:p>
          <a:p>
            <a:pPr algn="just"/>
            <a:endParaRPr lang="en-US" dirty="0"/>
          </a:p>
          <a:p>
            <a:pPr algn="just"/>
            <a:r>
              <a:rPr lang="en-US" dirty="0"/>
              <a:t>Can be written in assembly language</a:t>
            </a:r>
            <a:r>
              <a:rPr lang="en-US" dirty="0" smtClean="0"/>
              <a:t>.</a:t>
            </a:r>
            <a:endParaRPr lang="en-US" dirty="0"/>
          </a:p>
        </p:txBody>
      </p:sp>
    </p:spTree>
    <p:extLst>
      <p:ext uri="{BB962C8B-B14F-4D97-AF65-F5344CB8AC3E}">
        <p14:creationId xmlns:p14="http://schemas.microsoft.com/office/powerpoint/2010/main" val="266262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Limiting factors of System Programming</a:t>
            </a:r>
            <a:endParaRPr lang="en-US" dirty="0"/>
          </a:p>
        </p:txBody>
      </p:sp>
      <p:sp>
        <p:nvSpPr>
          <p:cNvPr id="3" name="Content Placeholder 2"/>
          <p:cNvSpPr>
            <a:spLocks noGrp="1"/>
          </p:cNvSpPr>
          <p:nvPr>
            <p:ph idx="1"/>
          </p:nvPr>
        </p:nvSpPr>
        <p:spPr/>
        <p:txBody>
          <a:bodyPr/>
          <a:lstStyle/>
          <a:p>
            <a:pPr algn="just"/>
            <a:r>
              <a:rPr lang="en-US" dirty="0"/>
              <a:t>Many times, system programs cannot be run in debugging mode.</a:t>
            </a:r>
          </a:p>
          <a:p>
            <a:pPr algn="just"/>
            <a:endParaRPr lang="en-US" dirty="0"/>
          </a:p>
          <a:p>
            <a:pPr algn="just"/>
            <a:r>
              <a:rPr lang="en-US" dirty="0"/>
              <a:t>Limited programming facility is available, which requires high skills for the system programmer.</a:t>
            </a:r>
          </a:p>
          <a:p>
            <a:pPr algn="just"/>
            <a:endParaRPr lang="en-US" dirty="0"/>
          </a:p>
          <a:p>
            <a:pPr algn="just"/>
            <a:r>
              <a:rPr lang="en-US" dirty="0"/>
              <a:t>Less powerful runtime library (if available at all), with less error-checking capabilities</a:t>
            </a:r>
            <a:r>
              <a:rPr lang="en-US" dirty="0" smtClean="0"/>
              <a:t>.</a:t>
            </a:r>
            <a:endParaRPr lang="en-US" dirty="0"/>
          </a:p>
        </p:txBody>
      </p:sp>
    </p:spTree>
    <p:extLst>
      <p:ext uri="{BB962C8B-B14F-4D97-AF65-F5344CB8AC3E}">
        <p14:creationId xmlns:p14="http://schemas.microsoft.com/office/powerpoint/2010/main" val="67469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Structure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8309179"/>
              </p:ext>
            </p:extLst>
          </p:nvPr>
        </p:nvGraphicFramePr>
        <p:xfrm>
          <a:off x="1296591" y="1143000"/>
          <a:ext cx="6550818" cy="4191000"/>
        </p:xfrm>
        <a:graphic>
          <a:graphicData uri="http://schemas.openxmlformats.org/drawingml/2006/table">
            <a:tbl>
              <a:tblPr firstRow="1" firstCol="1" bandRow="1"/>
              <a:tblGrid>
                <a:gridCol w="2183243"/>
                <a:gridCol w="2183243"/>
                <a:gridCol w="2184332"/>
              </a:tblGrid>
              <a:tr h="1047750">
                <a:tc>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Banking System</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Hospital Management</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Bookman Old Style" pitchFamily="18" charset="0"/>
                          <a:ea typeface="Calibri"/>
                          <a:cs typeface="Times New Roman"/>
                        </a:rPr>
                        <a:t>Web Browser</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7750">
                <a:tc>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Compilers</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Editors</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Command Interpreters</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523875">
                <a:tc gridSpan="3">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Operating System</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hMerge="1">
                  <a:txBody>
                    <a:bodyPr/>
                    <a:lstStyle/>
                    <a:p>
                      <a:endParaRPr lang="en-US"/>
                    </a:p>
                  </a:txBody>
                  <a:tcPr/>
                </a:tc>
                <a:tc hMerge="1">
                  <a:txBody>
                    <a:bodyPr/>
                    <a:lstStyle/>
                    <a:p>
                      <a:endParaRPr lang="en-US"/>
                    </a:p>
                  </a:txBody>
                  <a:tcPr/>
                </a:tc>
              </a:tr>
              <a:tr h="523875">
                <a:tc gridSpan="3">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Machine Language</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3875">
                <a:tc gridSpan="3">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Microarchitecture</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23875">
                <a:tc gridSpan="3">
                  <a:txBody>
                    <a:bodyPr/>
                    <a:lstStyle/>
                    <a:p>
                      <a:pPr marL="0" marR="0" algn="ctr">
                        <a:lnSpc>
                          <a:spcPct val="115000"/>
                        </a:lnSpc>
                        <a:spcBef>
                          <a:spcPts val="0"/>
                        </a:spcBef>
                        <a:spcAft>
                          <a:spcPts val="0"/>
                        </a:spcAft>
                      </a:pPr>
                      <a:r>
                        <a:rPr lang="en-US" sz="1800" dirty="0">
                          <a:effectLst/>
                          <a:latin typeface="Bookman Old Style" pitchFamily="18" charset="0"/>
                          <a:ea typeface="Calibri"/>
                          <a:cs typeface="Times New Roman"/>
                        </a:rPr>
                        <a:t>Physical devices</a:t>
                      </a: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2815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Von Neumann Architecture</a:t>
            </a:r>
          </a:p>
        </p:txBody>
      </p:sp>
      <p:sp>
        <p:nvSpPr>
          <p:cNvPr id="3" name="Content Placeholder 2"/>
          <p:cNvSpPr>
            <a:spLocks noGrp="1"/>
          </p:cNvSpPr>
          <p:nvPr>
            <p:ph idx="1"/>
          </p:nvPr>
        </p:nvSpPr>
        <p:spPr/>
        <p:txBody>
          <a:bodyPr/>
          <a:lstStyle/>
          <a:p>
            <a:pPr algn="just"/>
            <a:r>
              <a:rPr lang="en-US" dirty="0"/>
              <a:t>The important parts of this architecture include the following:</a:t>
            </a:r>
          </a:p>
          <a:p>
            <a:pPr lvl="1"/>
            <a:r>
              <a:rPr lang="en-US" i="1" dirty="0">
                <a:solidFill>
                  <a:schemeClr val="tx2"/>
                </a:solidFill>
              </a:rPr>
              <a:t>Processing unit:</a:t>
            </a:r>
            <a:r>
              <a:rPr lang="en-US" dirty="0"/>
              <a:t> It contains an Arithmetic Logic Unit (ALU) and a set of working registers for the processor</a:t>
            </a:r>
            <a:r>
              <a:rPr lang="en-US" dirty="0" smtClean="0"/>
              <a:t>.</a:t>
            </a:r>
            <a:endParaRPr lang="en-US" dirty="0"/>
          </a:p>
          <a:p>
            <a:pPr lvl="1"/>
            <a:r>
              <a:rPr lang="en-US" i="1" dirty="0">
                <a:solidFill>
                  <a:schemeClr val="tx2"/>
                </a:solidFill>
              </a:rPr>
              <a:t>Control unit:</a:t>
            </a:r>
            <a:r>
              <a:rPr lang="en-US" dirty="0"/>
              <a:t> It encompasses control mechanism to carry out functions and includes instruction register and program counter</a:t>
            </a:r>
            <a:r>
              <a:rPr lang="en-US" dirty="0" smtClean="0"/>
              <a:t>.</a:t>
            </a:r>
            <a:endParaRPr lang="en-US" dirty="0"/>
          </a:p>
          <a:p>
            <a:pPr lvl="1"/>
            <a:r>
              <a:rPr lang="en-US" i="1" dirty="0">
                <a:solidFill>
                  <a:schemeClr val="tx2"/>
                </a:solidFill>
              </a:rPr>
              <a:t>Memory:</a:t>
            </a:r>
            <a:r>
              <a:rPr lang="en-US" dirty="0"/>
              <a:t> It stores data and instructions used for applications and system processing, address mapping for external mass storage, and I/O mechanisms</a:t>
            </a:r>
            <a:r>
              <a:rPr lang="en-US" dirty="0" smtClean="0"/>
              <a:t>.</a:t>
            </a:r>
            <a:endParaRPr lang="en-US" dirty="0"/>
          </a:p>
        </p:txBody>
      </p:sp>
    </p:spTree>
    <p:extLst>
      <p:ext uri="{BB962C8B-B14F-4D97-AF65-F5344CB8AC3E}">
        <p14:creationId xmlns:p14="http://schemas.microsoft.com/office/powerpoint/2010/main" val="13123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Harvard Computer Architecture</a:t>
            </a:r>
          </a:p>
        </p:txBody>
      </p:sp>
      <p:sp>
        <p:nvSpPr>
          <p:cNvPr id="3" name="Content Placeholder 2"/>
          <p:cNvSpPr>
            <a:spLocks noGrp="1"/>
          </p:cNvSpPr>
          <p:nvPr>
            <p:ph idx="1"/>
          </p:nvPr>
        </p:nvSpPr>
        <p:spPr/>
        <p:txBody>
          <a:bodyPr/>
          <a:lstStyle/>
          <a:p>
            <a:r>
              <a:rPr lang="en-US" dirty="0"/>
              <a:t>The characteristics of Harvard Computer architecture:</a:t>
            </a:r>
          </a:p>
          <a:p>
            <a:pPr lvl="1"/>
            <a:r>
              <a:rPr lang="en-US" dirty="0"/>
              <a:t>Is stored-program computer system, which has separate sets of addresses and data buses to read and write data to the memory and also for fetching </a:t>
            </a:r>
            <a:r>
              <a:rPr lang="en-US" dirty="0" smtClean="0"/>
              <a:t>instructions.</a:t>
            </a:r>
          </a:p>
          <a:p>
            <a:pPr lvl="1"/>
            <a:r>
              <a:rPr lang="en-US" dirty="0" smtClean="0"/>
              <a:t>Two </a:t>
            </a:r>
            <a:r>
              <a:rPr lang="en-US" dirty="0"/>
              <a:t>memories need not share </a:t>
            </a:r>
            <a:r>
              <a:rPr lang="en-US" dirty="0" smtClean="0"/>
              <a:t>characteristics.</a:t>
            </a:r>
          </a:p>
          <a:p>
            <a:pPr lvl="1"/>
            <a:r>
              <a:rPr lang="en-US" dirty="0" smtClean="0"/>
              <a:t>The </a:t>
            </a:r>
            <a:r>
              <a:rPr lang="en-US" dirty="0"/>
              <a:t>structure and width of the word, timing characteristics, mechanism of implementation, and structure of addresses can vary</a:t>
            </a:r>
            <a:r>
              <a:rPr lang="en-US" dirty="0" smtClean="0"/>
              <a:t>.</a:t>
            </a:r>
            <a:endParaRPr lang="en-US" dirty="0"/>
          </a:p>
        </p:txBody>
      </p:sp>
    </p:spTree>
    <p:extLst>
      <p:ext uri="{BB962C8B-B14F-4D97-AF65-F5344CB8AC3E}">
        <p14:creationId xmlns:p14="http://schemas.microsoft.com/office/powerpoint/2010/main" val="14106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Harvard Computer Architecture</a:t>
            </a:r>
          </a:p>
        </p:txBody>
      </p:sp>
      <p:grpSp>
        <p:nvGrpSpPr>
          <p:cNvPr id="4" name="Canvas 49"/>
          <p:cNvGrpSpPr>
            <a:grpSpLocks/>
          </p:cNvGrpSpPr>
          <p:nvPr/>
        </p:nvGrpSpPr>
        <p:grpSpPr bwMode="auto">
          <a:xfrm>
            <a:off x="995362" y="1371600"/>
            <a:ext cx="7153275" cy="3962400"/>
            <a:chOff x="0" y="0"/>
            <a:chExt cx="4145915" cy="1881505"/>
          </a:xfrm>
        </p:grpSpPr>
        <p:sp>
          <p:nvSpPr>
            <p:cNvPr id="5" name="Rectangle 6"/>
            <p:cNvSpPr>
              <a:spLocks noChangeArrowheads="1"/>
            </p:cNvSpPr>
            <p:nvPr/>
          </p:nvSpPr>
          <p:spPr bwMode="auto">
            <a:xfrm>
              <a:off x="0" y="0"/>
              <a:ext cx="4145915" cy="1881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 name="Rectangle 5"/>
            <p:cNvSpPr/>
            <p:nvPr/>
          </p:nvSpPr>
          <p:spPr>
            <a:xfrm>
              <a:off x="1607487" y="128696"/>
              <a:ext cx="939830" cy="313584"/>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69083" tIns="34542" rIns="69083" bIns="34542" anchor="ctr"/>
            <a:lstStyle/>
            <a:p>
              <a:pPr algn="ctr">
                <a:lnSpc>
                  <a:spcPct val="115000"/>
                </a:lnSpc>
                <a:spcBef>
                  <a:spcPts val="0"/>
                </a:spcBef>
                <a:spcAft>
                  <a:spcPts val="0"/>
                </a:spcAft>
                <a:defRPr/>
              </a:pPr>
              <a:r>
                <a:rPr lang="en-US" dirty="0">
                  <a:ea typeface="Calibri"/>
                  <a:cs typeface="Times New Roman"/>
                </a:rPr>
                <a:t>ALU</a:t>
              </a:r>
            </a:p>
          </p:txBody>
        </p:sp>
        <p:sp>
          <p:nvSpPr>
            <p:cNvPr id="7" name="Rectangle 6"/>
            <p:cNvSpPr/>
            <p:nvPr/>
          </p:nvSpPr>
          <p:spPr>
            <a:xfrm>
              <a:off x="1607487" y="818400"/>
              <a:ext cx="939830" cy="35436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69083" tIns="34542" rIns="69083" bIns="34542" anchor="ctr"/>
            <a:lstStyle/>
            <a:p>
              <a:pPr algn="ctr">
                <a:lnSpc>
                  <a:spcPct val="115000"/>
                </a:lnSpc>
                <a:spcBef>
                  <a:spcPts val="0"/>
                </a:spcBef>
                <a:spcAft>
                  <a:spcPts val="0"/>
                </a:spcAft>
                <a:defRPr/>
              </a:pPr>
              <a:r>
                <a:rPr lang="en-US" dirty="0">
                  <a:ea typeface="Calibri"/>
                  <a:cs typeface="Shruti"/>
                </a:rPr>
                <a:t>Control Unit</a:t>
              </a:r>
              <a:endParaRPr lang="en-US" dirty="0">
                <a:latin typeface="Times New Roman"/>
                <a:ea typeface="Times New Roman"/>
              </a:endParaRPr>
            </a:p>
          </p:txBody>
        </p:sp>
        <p:sp>
          <p:nvSpPr>
            <p:cNvPr id="8" name="Rectangle 7"/>
            <p:cNvSpPr/>
            <p:nvPr/>
          </p:nvSpPr>
          <p:spPr>
            <a:xfrm>
              <a:off x="1607487" y="1515355"/>
              <a:ext cx="939830" cy="31267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69083" tIns="34542" rIns="69083" bIns="34542" anchor="ctr"/>
            <a:lstStyle/>
            <a:p>
              <a:pPr algn="ctr">
                <a:lnSpc>
                  <a:spcPct val="115000"/>
                </a:lnSpc>
                <a:spcBef>
                  <a:spcPts val="0"/>
                </a:spcBef>
                <a:spcAft>
                  <a:spcPts val="0"/>
                </a:spcAft>
                <a:defRPr/>
              </a:pPr>
              <a:r>
                <a:rPr lang="en-US" dirty="0">
                  <a:ea typeface="Calibri"/>
                  <a:cs typeface="Shruti"/>
                </a:rPr>
                <a:t>I / O</a:t>
              </a:r>
              <a:endParaRPr lang="en-US" dirty="0">
                <a:latin typeface="Times New Roman"/>
                <a:ea typeface="Times New Roman"/>
              </a:endParaRPr>
            </a:p>
          </p:txBody>
        </p:sp>
        <p:sp>
          <p:nvSpPr>
            <p:cNvPr id="9" name="Rectangle 8"/>
            <p:cNvSpPr/>
            <p:nvPr/>
          </p:nvSpPr>
          <p:spPr>
            <a:xfrm>
              <a:off x="272173" y="754958"/>
              <a:ext cx="939830" cy="477627"/>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69083" tIns="34542" rIns="69083" bIns="34542" anchor="ctr"/>
            <a:lstStyle/>
            <a:p>
              <a:pPr algn="ctr">
                <a:lnSpc>
                  <a:spcPct val="115000"/>
                </a:lnSpc>
                <a:spcBef>
                  <a:spcPts val="0"/>
                </a:spcBef>
                <a:spcAft>
                  <a:spcPts val="0"/>
                </a:spcAft>
                <a:defRPr/>
              </a:pPr>
              <a:r>
                <a:rPr lang="en-US" dirty="0">
                  <a:ea typeface="Calibri"/>
                  <a:cs typeface="Shruti"/>
                </a:rPr>
                <a:t>Data Memory</a:t>
              </a:r>
              <a:endParaRPr lang="en-US" dirty="0">
                <a:latin typeface="Times New Roman"/>
                <a:ea typeface="Times New Roman"/>
              </a:endParaRPr>
            </a:p>
          </p:txBody>
        </p:sp>
        <p:sp>
          <p:nvSpPr>
            <p:cNvPr id="10" name="Rectangle 9"/>
            <p:cNvSpPr/>
            <p:nvPr/>
          </p:nvSpPr>
          <p:spPr>
            <a:xfrm>
              <a:off x="2932802" y="753146"/>
              <a:ext cx="939830" cy="480346"/>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lIns="69083" tIns="34542" rIns="69083" bIns="34542" anchor="ctr"/>
            <a:lstStyle/>
            <a:p>
              <a:pPr algn="ctr">
                <a:spcBef>
                  <a:spcPts val="0"/>
                </a:spcBef>
                <a:spcAft>
                  <a:spcPts val="0"/>
                </a:spcAft>
                <a:defRPr/>
              </a:pPr>
              <a:r>
                <a:rPr lang="en-US" dirty="0">
                  <a:ea typeface="Calibri"/>
                  <a:cs typeface="Shruti"/>
                </a:rPr>
                <a:t>Instruction Memory</a:t>
              </a:r>
              <a:endParaRPr lang="en-US" dirty="0">
                <a:latin typeface="Times New Roman"/>
                <a:ea typeface="Times New Roman"/>
              </a:endParaRPr>
            </a:p>
          </p:txBody>
        </p:sp>
        <p:sp>
          <p:nvSpPr>
            <p:cNvPr id="11" name="Left-Right Arrow 10"/>
            <p:cNvSpPr/>
            <p:nvPr/>
          </p:nvSpPr>
          <p:spPr>
            <a:xfrm>
              <a:off x="2555092" y="923532"/>
              <a:ext cx="361046" cy="145010"/>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lIns="69083" tIns="34542" rIns="69083" bIns="34542" anchor="ctr"/>
            <a:lstStyle/>
            <a:p>
              <a:pPr>
                <a:defRPr/>
              </a:pPr>
              <a:endParaRPr lang="en-US"/>
            </a:p>
          </p:txBody>
        </p:sp>
        <p:sp>
          <p:nvSpPr>
            <p:cNvPr id="12" name="Left-Right Arrow 11"/>
            <p:cNvSpPr/>
            <p:nvPr/>
          </p:nvSpPr>
          <p:spPr>
            <a:xfrm>
              <a:off x="1229777" y="913563"/>
              <a:ext cx="361045" cy="144103"/>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lIns="69083" tIns="34542" rIns="69083" bIns="34542"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sp>
          <p:nvSpPr>
            <p:cNvPr id="13" name="Up-Down Arrow 12"/>
            <p:cNvSpPr/>
            <p:nvPr/>
          </p:nvSpPr>
          <p:spPr>
            <a:xfrm>
              <a:off x="1984085" y="457688"/>
              <a:ext cx="152195" cy="295458"/>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lIns="69083" tIns="34542" rIns="69083" bIns="34542" anchor="ctr"/>
            <a:lstStyle/>
            <a:p>
              <a:pPr>
                <a:defRPr/>
              </a:pPr>
              <a:endParaRPr lang="en-US"/>
            </a:p>
          </p:txBody>
        </p:sp>
        <p:sp>
          <p:nvSpPr>
            <p:cNvPr id="14" name="Up-Down Arrow 13"/>
            <p:cNvSpPr/>
            <p:nvPr/>
          </p:nvSpPr>
          <p:spPr>
            <a:xfrm>
              <a:off x="1992972" y="1189988"/>
              <a:ext cx="143308" cy="279144"/>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lIns="69083" tIns="34542" rIns="69083" bIns="34542"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grpSp>
    </p:spTree>
    <p:extLst>
      <p:ext uri="{BB962C8B-B14F-4D97-AF65-F5344CB8AC3E}">
        <p14:creationId xmlns:p14="http://schemas.microsoft.com/office/powerpoint/2010/main" val="110189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US" dirty="0" smtClean="0"/>
              <a:t>Von Neumann Architecture</a:t>
            </a:r>
            <a:endParaRPr lang="en-US" dirty="0"/>
          </a:p>
        </p:txBody>
      </p:sp>
      <p:sp>
        <p:nvSpPr>
          <p:cNvPr id="9" name="Content Placeholder 8"/>
          <p:cNvSpPr>
            <a:spLocks noGrp="1"/>
          </p:cNvSpPr>
          <p:nvPr>
            <p:ph sz="half" idx="2"/>
          </p:nvPr>
        </p:nvSpPr>
        <p:spPr/>
        <p:txBody>
          <a:bodyPr>
            <a:normAutofit fontScale="92500"/>
          </a:bodyPr>
          <a:lstStyle/>
          <a:p>
            <a:r>
              <a:rPr lang="en-US" dirty="0"/>
              <a:t>Does not allow both fetching of instructions and data operations to occur at the same </a:t>
            </a:r>
            <a:r>
              <a:rPr lang="en-US" dirty="0" smtClean="0"/>
              <a:t>time.</a:t>
            </a:r>
          </a:p>
          <a:p>
            <a:r>
              <a:rPr lang="en-US" dirty="0"/>
              <a:t>Uses a common shared bus to access both instructions and data.</a:t>
            </a:r>
          </a:p>
          <a:p>
            <a:r>
              <a:rPr lang="en-US" dirty="0"/>
              <a:t>Shared bus usage for instruction and data memory results into performance bottleneck.</a:t>
            </a:r>
          </a:p>
          <a:p>
            <a:r>
              <a:rPr lang="en-US" dirty="0"/>
              <a:t>Has limited transfer rate between the CPU and memory</a:t>
            </a:r>
            <a:r>
              <a:rPr lang="en-US" dirty="0" smtClean="0"/>
              <a:t>.</a:t>
            </a:r>
            <a:endParaRPr lang="en-US" dirty="0"/>
          </a:p>
        </p:txBody>
      </p:sp>
      <p:sp>
        <p:nvSpPr>
          <p:cNvPr id="10" name="Text Placeholder 9"/>
          <p:cNvSpPr>
            <a:spLocks noGrp="1"/>
          </p:cNvSpPr>
          <p:nvPr>
            <p:ph type="body" sz="quarter" idx="3"/>
          </p:nvPr>
        </p:nvSpPr>
        <p:spPr/>
        <p:txBody>
          <a:bodyPr/>
          <a:lstStyle/>
          <a:p>
            <a:r>
              <a:rPr lang="en-US" dirty="0" smtClean="0"/>
              <a:t>Harvard Computer Architecture</a:t>
            </a:r>
            <a:endParaRPr lang="en-US" dirty="0"/>
          </a:p>
        </p:txBody>
      </p:sp>
      <p:sp>
        <p:nvSpPr>
          <p:cNvPr id="11" name="Content Placeholder 10"/>
          <p:cNvSpPr>
            <a:spLocks noGrp="1"/>
          </p:cNvSpPr>
          <p:nvPr>
            <p:ph sz="quarter" idx="4"/>
          </p:nvPr>
        </p:nvSpPr>
        <p:spPr/>
        <p:txBody>
          <a:bodyPr/>
          <a:lstStyle/>
          <a:p>
            <a:r>
              <a:rPr lang="en-US" dirty="0"/>
              <a:t>CPU can both read program instruction and access data from the memory simultaneously.</a:t>
            </a:r>
          </a:p>
          <a:p>
            <a:r>
              <a:rPr lang="en-US" dirty="0"/>
              <a:t>Instruction fetches and data access need separate pathways.</a:t>
            </a:r>
          </a:p>
          <a:p>
            <a:r>
              <a:rPr lang="en-US" dirty="0"/>
              <a:t>Faster for a given circuit complexity.</a:t>
            </a:r>
          </a:p>
          <a:p>
            <a:r>
              <a:rPr lang="en-US" dirty="0"/>
              <a:t>Uses separate address spaces for code and data</a:t>
            </a:r>
            <a:r>
              <a:rPr lang="en-US" dirty="0" smtClean="0"/>
              <a:t>.</a:t>
            </a:r>
            <a:endParaRPr lang="en-US" dirty="0"/>
          </a:p>
        </p:txBody>
      </p:sp>
      <p:sp>
        <p:nvSpPr>
          <p:cNvPr id="2" name="Title 1"/>
          <p:cNvSpPr>
            <a:spLocks noGrp="1"/>
          </p:cNvSpPr>
          <p:nvPr>
            <p:ph type="title"/>
          </p:nvPr>
        </p:nvSpPr>
        <p:spPr/>
        <p:txBody>
          <a:bodyPr/>
          <a:lstStyle/>
          <a:p>
            <a:r>
              <a:rPr lang="en-US" dirty="0" smtClean="0"/>
              <a:t>Comparison</a:t>
            </a:r>
            <a:endParaRPr lang="en-US" dirty="0"/>
          </a:p>
        </p:txBody>
      </p:sp>
    </p:spTree>
    <p:extLst>
      <p:ext uri="{BB962C8B-B14F-4D97-AF65-F5344CB8AC3E}">
        <p14:creationId xmlns:p14="http://schemas.microsoft.com/office/powerpoint/2010/main" val="210593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Interfaces</a:t>
            </a:r>
            <a:endParaRPr lang="en-US" dirty="0"/>
          </a:p>
        </p:txBody>
      </p:sp>
      <p:sp>
        <p:nvSpPr>
          <p:cNvPr id="8" name="Content Placeholder 7"/>
          <p:cNvSpPr>
            <a:spLocks noGrp="1"/>
          </p:cNvSpPr>
          <p:nvPr>
            <p:ph idx="1"/>
          </p:nvPr>
        </p:nvSpPr>
        <p:spPr/>
        <p:txBody>
          <a:bodyPr/>
          <a:lstStyle/>
          <a:p>
            <a:pPr algn="just"/>
            <a:r>
              <a:rPr lang="en-US" dirty="0"/>
              <a:t>An interface is defined </a:t>
            </a:r>
            <a:r>
              <a:rPr lang="en-US" dirty="0" smtClean="0"/>
              <a:t>as </a:t>
            </a:r>
            <a:r>
              <a:rPr lang="en-US" i="1" dirty="0" smtClean="0">
                <a:solidFill>
                  <a:schemeClr val="tx2"/>
                </a:solidFill>
              </a:rPr>
              <a:t>a </a:t>
            </a:r>
            <a:r>
              <a:rPr lang="en-US" i="1" dirty="0">
                <a:solidFill>
                  <a:schemeClr val="tx2"/>
                </a:solidFill>
              </a:rPr>
              <a:t>border or an entry point</a:t>
            </a:r>
            <a:r>
              <a:rPr lang="en-US" dirty="0"/>
              <a:t> across which distinct components of a digital computing system interchange data and information. </a:t>
            </a:r>
          </a:p>
          <a:p>
            <a:pPr algn="just"/>
            <a:endParaRPr lang="en-US" dirty="0"/>
          </a:p>
          <a:p>
            <a:pPr algn="just"/>
            <a:r>
              <a:rPr lang="en-US" dirty="0"/>
              <a:t>Three Types of Interface</a:t>
            </a:r>
          </a:p>
          <a:p>
            <a:pPr lvl="1"/>
            <a:r>
              <a:rPr lang="en-US" dirty="0"/>
              <a:t>Software Interface</a:t>
            </a:r>
          </a:p>
          <a:p>
            <a:pPr lvl="1"/>
            <a:r>
              <a:rPr lang="en-US" dirty="0"/>
              <a:t>Hardware Interface</a:t>
            </a:r>
          </a:p>
          <a:p>
            <a:pPr lvl="1"/>
            <a:r>
              <a:rPr lang="en-US" dirty="0"/>
              <a:t>User </a:t>
            </a:r>
            <a:r>
              <a:rPr lang="en-US" dirty="0" smtClean="0"/>
              <a:t>Interface</a:t>
            </a:r>
            <a:endParaRPr lang="en-US" dirty="0"/>
          </a:p>
        </p:txBody>
      </p:sp>
    </p:spTree>
    <p:extLst>
      <p:ext uri="{BB962C8B-B14F-4D97-AF65-F5344CB8AC3E}">
        <p14:creationId xmlns:p14="http://schemas.microsoft.com/office/powerpoint/2010/main" val="66157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Interface</a:t>
            </a:r>
            <a:endParaRPr lang="en-US" dirty="0"/>
          </a:p>
        </p:txBody>
      </p:sp>
      <p:sp>
        <p:nvSpPr>
          <p:cNvPr id="3" name="Content Placeholder 2"/>
          <p:cNvSpPr>
            <a:spLocks noGrp="1"/>
          </p:cNvSpPr>
          <p:nvPr>
            <p:ph idx="1"/>
          </p:nvPr>
        </p:nvSpPr>
        <p:spPr/>
        <p:txBody>
          <a:bodyPr>
            <a:normAutofit lnSpcReduction="10000"/>
          </a:bodyPr>
          <a:lstStyle/>
          <a:p>
            <a:pPr algn="just"/>
            <a:r>
              <a:rPr lang="en-US" dirty="0"/>
              <a:t>Software interface comprises </a:t>
            </a:r>
            <a:r>
              <a:rPr lang="en-US" i="1" dirty="0">
                <a:solidFill>
                  <a:schemeClr val="tx2"/>
                </a:solidFill>
              </a:rPr>
              <a:t>a set of statements, predefined functions, user options, and other methods of conveying instructions and data </a:t>
            </a:r>
            <a:r>
              <a:rPr lang="en-US" dirty="0"/>
              <a:t>obtained from a program or language for programmers.</a:t>
            </a:r>
          </a:p>
          <a:p>
            <a:pPr algn="just"/>
            <a:endParaRPr lang="en-US" dirty="0"/>
          </a:p>
          <a:p>
            <a:pPr algn="just"/>
            <a:r>
              <a:rPr lang="en-US" i="1" dirty="0">
                <a:solidFill>
                  <a:schemeClr val="tx2"/>
                </a:solidFill>
              </a:rPr>
              <a:t>Access to resources</a:t>
            </a:r>
            <a:r>
              <a:rPr lang="en-US" dirty="0"/>
              <a:t> including CPU, memory and storage, etc., is facilitated by software interfaces for the underlying computer system</a:t>
            </a:r>
            <a:r>
              <a:rPr lang="en-US" dirty="0" smtClean="0"/>
              <a:t>.</a:t>
            </a:r>
            <a:endParaRPr lang="en-US" dirty="0"/>
          </a:p>
          <a:p>
            <a:pPr algn="just"/>
            <a:endParaRPr lang="en-US" dirty="0"/>
          </a:p>
          <a:p>
            <a:pPr algn="just"/>
            <a:r>
              <a:rPr lang="en-US" dirty="0"/>
              <a:t>Operating system provides the interface that allows access to the system resources from applications. This interface is called Application Programming Interface (API</a:t>
            </a:r>
            <a:r>
              <a:rPr lang="en-US" dirty="0" smtClean="0"/>
              <a:t>).</a:t>
            </a:r>
            <a:endParaRPr lang="en-US" dirty="0"/>
          </a:p>
        </p:txBody>
      </p:sp>
    </p:spTree>
    <p:extLst>
      <p:ext uri="{BB962C8B-B14F-4D97-AF65-F5344CB8AC3E}">
        <p14:creationId xmlns:p14="http://schemas.microsoft.com/office/powerpoint/2010/main" val="99645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lnSpcReduction="10000"/>
          </a:bodyPr>
          <a:lstStyle/>
          <a:p>
            <a:r>
              <a:rPr lang="en-US" dirty="0" smtClean="0"/>
              <a:t>Introduction</a:t>
            </a:r>
          </a:p>
          <a:p>
            <a:r>
              <a:rPr lang="en-US" dirty="0" smtClean="0"/>
              <a:t>Software</a:t>
            </a:r>
            <a:r>
              <a:rPr lang="en-US" dirty="0"/>
              <a:t>, Software </a:t>
            </a:r>
            <a:r>
              <a:rPr lang="en-US" dirty="0" smtClean="0"/>
              <a:t>Hierarchy</a:t>
            </a:r>
          </a:p>
          <a:p>
            <a:r>
              <a:rPr lang="en-US" dirty="0" smtClean="0"/>
              <a:t>Systems Programming</a:t>
            </a:r>
          </a:p>
          <a:p>
            <a:r>
              <a:rPr lang="en-US" dirty="0" smtClean="0"/>
              <a:t>Machine Structure</a:t>
            </a:r>
          </a:p>
          <a:p>
            <a:r>
              <a:rPr lang="en-US" dirty="0" smtClean="0"/>
              <a:t>Interfaces</a:t>
            </a:r>
          </a:p>
          <a:p>
            <a:r>
              <a:rPr lang="en-US" dirty="0" smtClean="0"/>
              <a:t>Address Space</a:t>
            </a:r>
          </a:p>
          <a:p>
            <a:r>
              <a:rPr lang="en-US" dirty="0" smtClean="0"/>
              <a:t>Computer </a:t>
            </a:r>
            <a:r>
              <a:rPr lang="en-US" dirty="0"/>
              <a:t>Languages, </a:t>
            </a:r>
            <a:r>
              <a:rPr lang="en-US" dirty="0" smtClean="0"/>
              <a:t>Tools</a:t>
            </a:r>
          </a:p>
          <a:p>
            <a:r>
              <a:rPr lang="en-US" dirty="0" smtClean="0"/>
              <a:t>Life </a:t>
            </a:r>
            <a:r>
              <a:rPr lang="en-US" dirty="0"/>
              <a:t>Cycle of a Source </a:t>
            </a:r>
            <a:r>
              <a:rPr lang="en-US" dirty="0" smtClean="0"/>
              <a:t>Program</a:t>
            </a:r>
          </a:p>
          <a:p>
            <a:r>
              <a:rPr lang="en-US" dirty="0" smtClean="0"/>
              <a:t>System </a:t>
            </a:r>
            <a:r>
              <a:rPr lang="en-US" dirty="0"/>
              <a:t>Software </a:t>
            </a:r>
            <a:r>
              <a:rPr lang="en-US" dirty="0" smtClean="0"/>
              <a:t>Development</a:t>
            </a:r>
          </a:p>
          <a:p>
            <a:r>
              <a:rPr lang="en-US" dirty="0" smtClean="0"/>
              <a:t>Recent </a:t>
            </a:r>
            <a:r>
              <a:rPr lang="en-US" dirty="0"/>
              <a:t>Trends in Software </a:t>
            </a:r>
            <a:r>
              <a:rPr lang="en-US" dirty="0" smtClean="0"/>
              <a:t>Development</a:t>
            </a:r>
          </a:p>
          <a:p>
            <a:r>
              <a:rPr lang="en-US" dirty="0" smtClean="0"/>
              <a:t>Levels </a:t>
            </a:r>
            <a:r>
              <a:rPr lang="en-US" dirty="0"/>
              <a:t>of System Software</a:t>
            </a:r>
          </a:p>
        </p:txBody>
      </p:sp>
    </p:spTree>
    <p:extLst>
      <p:ext uri="{BB962C8B-B14F-4D97-AF65-F5344CB8AC3E}">
        <p14:creationId xmlns:p14="http://schemas.microsoft.com/office/powerpoint/2010/main" val="2943974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Interface</a:t>
            </a:r>
            <a:endParaRPr lang="en-US" dirty="0"/>
          </a:p>
        </p:txBody>
      </p:sp>
      <p:sp>
        <p:nvSpPr>
          <p:cNvPr id="3" name="Content Placeholder 2"/>
          <p:cNvSpPr>
            <a:spLocks noGrp="1"/>
          </p:cNvSpPr>
          <p:nvPr>
            <p:ph idx="1"/>
          </p:nvPr>
        </p:nvSpPr>
        <p:spPr/>
        <p:txBody>
          <a:bodyPr/>
          <a:lstStyle/>
          <a:p>
            <a:pPr algn="just"/>
            <a:r>
              <a:rPr lang="en-US" dirty="0"/>
              <a:t>Hardware interfaces are primarily designed to exchange data and information among various hardware components of the system, including internal and external devices.</a:t>
            </a:r>
          </a:p>
          <a:p>
            <a:pPr algn="just"/>
            <a:endParaRPr lang="en-US" dirty="0"/>
          </a:p>
          <a:p>
            <a:pPr algn="just"/>
            <a:r>
              <a:rPr lang="en-US" dirty="0"/>
              <a:t>This type of interface is seen between buses, across storage devices and other I/O and peripherals devices. </a:t>
            </a:r>
          </a:p>
          <a:p>
            <a:pPr algn="just"/>
            <a:endParaRPr lang="en-US" dirty="0"/>
          </a:p>
          <a:p>
            <a:pPr algn="just"/>
            <a:r>
              <a:rPr lang="en-US" dirty="0"/>
              <a:t>A hardware interface provides access to electrical, mechanical, and logical signals and implements signaling protocols for reading and sequencing them. </a:t>
            </a:r>
          </a:p>
        </p:txBody>
      </p:sp>
    </p:spTree>
    <p:extLst>
      <p:ext uri="{BB962C8B-B14F-4D97-AF65-F5344CB8AC3E}">
        <p14:creationId xmlns:p14="http://schemas.microsoft.com/office/powerpoint/2010/main" val="41422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a:t>
            </a:r>
            <a:endParaRPr lang="en-US" dirty="0"/>
          </a:p>
        </p:txBody>
      </p:sp>
      <p:sp>
        <p:nvSpPr>
          <p:cNvPr id="3" name="Content Placeholder 2"/>
          <p:cNvSpPr>
            <a:spLocks noGrp="1"/>
          </p:cNvSpPr>
          <p:nvPr>
            <p:ph idx="1"/>
          </p:nvPr>
        </p:nvSpPr>
        <p:spPr/>
        <p:txBody>
          <a:bodyPr/>
          <a:lstStyle/>
          <a:p>
            <a:pPr algn="just"/>
            <a:r>
              <a:rPr lang="en-US" dirty="0"/>
              <a:t>User interface allows interaction between a computer and a user by providing various modalities of interaction including graphics, sound, position, movement, etc. </a:t>
            </a:r>
          </a:p>
          <a:p>
            <a:pPr algn="just"/>
            <a:endParaRPr lang="en-US" dirty="0"/>
          </a:p>
          <a:p>
            <a:pPr algn="just"/>
            <a:r>
              <a:rPr lang="en-US" dirty="0"/>
              <a:t>These interfaces facilitate transfer of data between the user and the computing system. </a:t>
            </a:r>
          </a:p>
          <a:p>
            <a:pPr algn="just"/>
            <a:endParaRPr lang="en-US" dirty="0"/>
          </a:p>
          <a:p>
            <a:pPr algn="just"/>
            <a:r>
              <a:rPr lang="en-US" dirty="0"/>
              <a:t>User interface is very important for all systems that require user inputs</a:t>
            </a:r>
            <a:r>
              <a:rPr lang="en-US" dirty="0" smtClean="0"/>
              <a:t>.</a:t>
            </a:r>
            <a:endParaRPr lang="en-US" dirty="0"/>
          </a:p>
        </p:txBody>
      </p:sp>
    </p:spTree>
    <p:extLst>
      <p:ext uri="{BB962C8B-B14F-4D97-AF65-F5344CB8AC3E}">
        <p14:creationId xmlns:p14="http://schemas.microsoft.com/office/powerpoint/2010/main" val="31924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Space</a:t>
            </a:r>
            <a:endParaRPr lang="en-US" dirty="0"/>
          </a:p>
        </p:txBody>
      </p:sp>
      <p:sp>
        <p:nvSpPr>
          <p:cNvPr id="3" name="Content Placeholder 2"/>
          <p:cNvSpPr>
            <a:spLocks noGrp="1"/>
          </p:cNvSpPr>
          <p:nvPr>
            <p:ph idx="1"/>
          </p:nvPr>
        </p:nvSpPr>
        <p:spPr/>
        <p:txBody>
          <a:bodyPr/>
          <a:lstStyle/>
          <a:p>
            <a:pPr algn="just"/>
            <a:r>
              <a:rPr lang="en-US" dirty="0"/>
              <a:t>The amount of space allocated for all possible addresses for data and other computational entities is called an </a:t>
            </a:r>
            <a:r>
              <a:rPr lang="en-US" i="1" dirty="0">
                <a:solidFill>
                  <a:schemeClr val="tx2"/>
                </a:solidFill>
              </a:rPr>
              <a:t>address space</a:t>
            </a:r>
            <a:r>
              <a:rPr lang="en-US" dirty="0"/>
              <a:t>. </a:t>
            </a:r>
          </a:p>
          <a:p>
            <a:pPr algn="just"/>
            <a:endParaRPr lang="en-US" dirty="0"/>
          </a:p>
          <a:p>
            <a:pPr algn="just"/>
            <a:r>
              <a:rPr lang="en-US" dirty="0"/>
              <a:t>The address space is governed by the architecture and managed by the operating system. </a:t>
            </a:r>
          </a:p>
          <a:p>
            <a:pPr algn="just"/>
            <a:endParaRPr lang="en-US" dirty="0"/>
          </a:p>
          <a:p>
            <a:pPr algn="just"/>
            <a:r>
              <a:rPr lang="en-US" dirty="0"/>
              <a:t>The computational entities such as a device, file, server, or networked computer all are addressed within space</a:t>
            </a:r>
            <a:r>
              <a:rPr lang="en-US" dirty="0" smtClean="0"/>
              <a:t>.</a:t>
            </a:r>
            <a:endParaRPr lang="en-US" dirty="0"/>
          </a:p>
        </p:txBody>
      </p:sp>
    </p:spTree>
    <p:extLst>
      <p:ext uri="{BB962C8B-B14F-4D97-AF65-F5344CB8AC3E}">
        <p14:creationId xmlns:p14="http://schemas.microsoft.com/office/powerpoint/2010/main" val="227208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a:t>Physical Address </a:t>
            </a:r>
            <a:r>
              <a:rPr lang="en-US" dirty="0" smtClean="0"/>
              <a:t>Space</a:t>
            </a:r>
            <a:endParaRPr lang="en-US" dirty="0"/>
          </a:p>
        </p:txBody>
      </p:sp>
      <p:sp>
        <p:nvSpPr>
          <p:cNvPr id="6" name="Content Placeholder 5"/>
          <p:cNvSpPr>
            <a:spLocks noGrp="1"/>
          </p:cNvSpPr>
          <p:nvPr>
            <p:ph sz="half" idx="2"/>
          </p:nvPr>
        </p:nvSpPr>
        <p:spPr/>
        <p:txBody>
          <a:bodyPr/>
          <a:lstStyle/>
          <a:p>
            <a:r>
              <a:rPr lang="en-US" dirty="0"/>
              <a:t>Physical address space is the collection of all physical addresses produced by a computer program and provided by the hardware. </a:t>
            </a:r>
          </a:p>
          <a:p>
            <a:endParaRPr lang="en-US" dirty="0"/>
          </a:p>
          <a:p>
            <a:r>
              <a:rPr lang="en-US" dirty="0"/>
              <a:t>Every machine has its own physical address space with its valid address range between 0 and some maximum limits supported by the machine.</a:t>
            </a:r>
          </a:p>
          <a:p>
            <a:endParaRPr lang="en-US" dirty="0"/>
          </a:p>
          <a:p>
            <a:endParaRPr lang="en-US" dirty="0"/>
          </a:p>
        </p:txBody>
      </p:sp>
      <p:sp>
        <p:nvSpPr>
          <p:cNvPr id="7" name="Text Placeholder 6"/>
          <p:cNvSpPr>
            <a:spLocks noGrp="1"/>
          </p:cNvSpPr>
          <p:nvPr>
            <p:ph type="body" sz="quarter" idx="3"/>
          </p:nvPr>
        </p:nvSpPr>
        <p:spPr/>
        <p:txBody>
          <a:bodyPr/>
          <a:lstStyle/>
          <a:p>
            <a:r>
              <a:rPr lang="en-US" dirty="0"/>
              <a:t>Logical Address </a:t>
            </a:r>
            <a:r>
              <a:rPr lang="en-US" dirty="0" smtClean="0"/>
              <a:t>Space</a:t>
            </a:r>
            <a:endParaRPr lang="en-US" dirty="0"/>
          </a:p>
        </p:txBody>
      </p:sp>
      <p:sp>
        <p:nvSpPr>
          <p:cNvPr id="8" name="Content Placeholder 7"/>
          <p:cNvSpPr>
            <a:spLocks noGrp="1"/>
          </p:cNvSpPr>
          <p:nvPr>
            <p:ph sz="quarter" idx="4"/>
          </p:nvPr>
        </p:nvSpPr>
        <p:spPr/>
        <p:txBody>
          <a:bodyPr/>
          <a:lstStyle/>
          <a:p>
            <a:r>
              <a:rPr lang="en-US" dirty="0"/>
              <a:t>Logical address space is generated by the CPU or provided by the OS kernel. It is also sometimes called virtual address space. </a:t>
            </a:r>
          </a:p>
          <a:p>
            <a:endParaRPr lang="en-US" dirty="0"/>
          </a:p>
          <a:p>
            <a:r>
              <a:rPr lang="en-US" dirty="0"/>
              <a:t>In the virtual address space, there is one address space per process, which may or may not start at zero and extend to the highest address</a:t>
            </a:r>
            <a:r>
              <a:rPr lang="en-US" dirty="0" smtClean="0"/>
              <a:t>.</a:t>
            </a:r>
            <a:endParaRPr lang="en-US" dirty="0"/>
          </a:p>
        </p:txBody>
      </p:sp>
      <p:sp>
        <p:nvSpPr>
          <p:cNvPr id="4" name="Title 3"/>
          <p:cNvSpPr>
            <a:spLocks noGrp="1"/>
          </p:cNvSpPr>
          <p:nvPr>
            <p:ph type="title"/>
          </p:nvPr>
        </p:nvSpPr>
        <p:spPr/>
        <p:txBody>
          <a:bodyPr/>
          <a:lstStyle/>
          <a:p>
            <a:r>
              <a:rPr lang="en-US" dirty="0" smtClean="0"/>
              <a:t>Address Space</a:t>
            </a:r>
            <a:endParaRPr lang="en-US" dirty="0"/>
          </a:p>
        </p:txBody>
      </p:sp>
    </p:spTree>
    <p:extLst>
      <p:ext uri="{BB962C8B-B14F-4D97-AF65-F5344CB8AC3E}">
        <p14:creationId xmlns:p14="http://schemas.microsoft.com/office/powerpoint/2010/main" val="68829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Computer Languages</a:t>
            </a:r>
            <a:endParaRPr lang="en-US" dirty="0"/>
          </a:p>
        </p:txBody>
      </p:sp>
      <p:grpSp>
        <p:nvGrpSpPr>
          <p:cNvPr id="44" name="Group 43"/>
          <p:cNvGrpSpPr/>
          <p:nvPr/>
        </p:nvGrpSpPr>
        <p:grpSpPr>
          <a:xfrm>
            <a:off x="1733550" y="1295400"/>
            <a:ext cx="6007100" cy="3117850"/>
            <a:chOff x="1733550" y="1295400"/>
            <a:chExt cx="6007100" cy="3117850"/>
          </a:xfrm>
        </p:grpSpPr>
        <p:sp>
          <p:nvSpPr>
            <p:cNvPr id="11" name="Rectangle 10"/>
            <p:cNvSpPr/>
            <p:nvPr/>
          </p:nvSpPr>
          <p:spPr bwMode="auto">
            <a:xfrm>
              <a:off x="3384550" y="1295400"/>
              <a:ext cx="1268413" cy="58737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lnSpc>
                  <a:spcPct val="115000"/>
                </a:lnSpc>
                <a:spcBef>
                  <a:spcPts val="0"/>
                </a:spcBef>
                <a:spcAft>
                  <a:spcPts val="0"/>
                </a:spcAft>
                <a:defRPr/>
              </a:pPr>
              <a:r>
                <a:rPr lang="en-US" sz="1400">
                  <a:solidFill>
                    <a:schemeClr val="bg1"/>
                  </a:solidFill>
                  <a:ea typeface="Calibri"/>
                  <a:cs typeface="Times New Roman"/>
                </a:rPr>
                <a:t>Computer Languages</a:t>
              </a:r>
            </a:p>
          </p:txBody>
        </p:sp>
        <p:sp>
          <p:nvSpPr>
            <p:cNvPr id="12" name="Rectangle 11"/>
            <p:cNvSpPr/>
            <p:nvPr/>
          </p:nvSpPr>
          <p:spPr bwMode="auto">
            <a:xfrm>
              <a:off x="1733550" y="2251075"/>
              <a:ext cx="1268413" cy="585788"/>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a:solidFill>
                    <a:schemeClr val="bg1"/>
                  </a:solidFill>
                  <a:ea typeface="Calibri"/>
                  <a:cs typeface="Shruti"/>
                </a:rPr>
                <a:t>Low Level Language</a:t>
              </a:r>
              <a:endParaRPr lang="en-US" sz="1400">
                <a:solidFill>
                  <a:schemeClr val="bg1"/>
                </a:solidFill>
                <a:latin typeface="Times New Roman"/>
                <a:ea typeface="Times New Roman"/>
              </a:endParaRPr>
            </a:p>
          </p:txBody>
        </p:sp>
        <p:sp>
          <p:nvSpPr>
            <p:cNvPr id="13" name="Rectangle 12"/>
            <p:cNvSpPr/>
            <p:nvPr/>
          </p:nvSpPr>
          <p:spPr bwMode="auto">
            <a:xfrm>
              <a:off x="3384550" y="2251075"/>
              <a:ext cx="1268413" cy="585788"/>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dirty="0">
                  <a:solidFill>
                    <a:schemeClr val="bg1"/>
                  </a:solidFill>
                  <a:ea typeface="Calibri"/>
                  <a:cs typeface="Shruti"/>
                </a:rPr>
                <a:t>High Level Language</a:t>
              </a:r>
              <a:endParaRPr lang="en-US" sz="1400" dirty="0">
                <a:solidFill>
                  <a:schemeClr val="bg1"/>
                </a:solidFill>
                <a:latin typeface="Times New Roman"/>
                <a:ea typeface="Times New Roman"/>
              </a:endParaRPr>
            </a:p>
          </p:txBody>
        </p:sp>
        <p:sp>
          <p:nvSpPr>
            <p:cNvPr id="14" name="Rectangle 13"/>
            <p:cNvSpPr/>
            <p:nvPr/>
          </p:nvSpPr>
          <p:spPr bwMode="auto">
            <a:xfrm>
              <a:off x="5470525" y="2239963"/>
              <a:ext cx="2052638" cy="58578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a:solidFill>
                    <a:schemeClr val="bg1"/>
                  </a:solidFill>
                  <a:ea typeface="Calibri"/>
                  <a:cs typeface="Shruti"/>
                </a:rPr>
                <a:t>Advanced High Level Language</a:t>
              </a:r>
              <a:endParaRPr lang="en-US" sz="1400">
                <a:solidFill>
                  <a:schemeClr val="bg1"/>
                </a:solidFill>
                <a:latin typeface="Times New Roman"/>
                <a:ea typeface="Times New Roman"/>
              </a:endParaRPr>
            </a:p>
          </p:txBody>
        </p:sp>
        <p:sp>
          <p:nvSpPr>
            <p:cNvPr id="15" name="Rectangle 14"/>
            <p:cNvSpPr/>
            <p:nvPr/>
          </p:nvSpPr>
          <p:spPr bwMode="auto">
            <a:xfrm>
              <a:off x="3697288" y="3076575"/>
              <a:ext cx="1773237" cy="585788"/>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dirty="0">
                  <a:solidFill>
                    <a:schemeClr val="bg1"/>
                  </a:solidFill>
                  <a:ea typeface="Calibri"/>
                  <a:cs typeface="Shruti"/>
                </a:rPr>
                <a:t>Problem-Oriented Language</a:t>
              </a:r>
              <a:endParaRPr lang="en-US" sz="1400" dirty="0">
                <a:solidFill>
                  <a:schemeClr val="bg1"/>
                </a:solidFill>
                <a:latin typeface="Times New Roman"/>
                <a:ea typeface="Times New Roman"/>
              </a:endParaRPr>
            </a:p>
          </p:txBody>
        </p:sp>
        <p:sp>
          <p:nvSpPr>
            <p:cNvPr id="16" name="Rectangle 15"/>
            <p:cNvSpPr/>
            <p:nvPr/>
          </p:nvSpPr>
          <p:spPr bwMode="auto">
            <a:xfrm>
              <a:off x="3697288" y="3825875"/>
              <a:ext cx="1773237" cy="58737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dirty="0">
                  <a:solidFill>
                    <a:schemeClr val="bg1"/>
                  </a:solidFill>
                  <a:ea typeface="Calibri"/>
                  <a:cs typeface="Shruti"/>
                </a:rPr>
                <a:t>Procedure-Oriented Language</a:t>
              </a:r>
              <a:endParaRPr lang="en-US" sz="1400" dirty="0">
                <a:solidFill>
                  <a:schemeClr val="bg1"/>
                </a:solidFill>
                <a:latin typeface="Times New Roman"/>
                <a:ea typeface="Times New Roman"/>
              </a:endParaRPr>
            </a:p>
          </p:txBody>
        </p:sp>
        <p:sp>
          <p:nvSpPr>
            <p:cNvPr id="17" name="Rectangle 16"/>
            <p:cNvSpPr/>
            <p:nvPr/>
          </p:nvSpPr>
          <p:spPr bwMode="auto">
            <a:xfrm>
              <a:off x="5851525" y="3065463"/>
              <a:ext cx="1889125" cy="585787"/>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r>
                <a:rPr lang="en-US" sz="1400" dirty="0">
                  <a:solidFill>
                    <a:schemeClr val="bg1"/>
                  </a:solidFill>
                  <a:ea typeface="Calibri"/>
                  <a:cs typeface="Shruti"/>
                </a:rPr>
                <a:t>Fourth Generation Language (4GL)</a:t>
              </a:r>
              <a:endParaRPr lang="en-US" sz="1400" dirty="0">
                <a:solidFill>
                  <a:schemeClr val="bg1"/>
                </a:solidFill>
                <a:latin typeface="Times New Roman"/>
                <a:ea typeface="Times New Roman"/>
              </a:endParaRPr>
            </a:p>
          </p:txBody>
        </p:sp>
        <p:sp>
          <p:nvSpPr>
            <p:cNvPr id="18" name="Rectangle 17"/>
            <p:cNvSpPr/>
            <p:nvPr/>
          </p:nvSpPr>
          <p:spPr bwMode="auto">
            <a:xfrm>
              <a:off x="5795963" y="3825875"/>
              <a:ext cx="1887537" cy="587375"/>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anchor="ctr"/>
            <a:lstStyle/>
            <a:p>
              <a:pPr algn="ctr">
                <a:spcBef>
                  <a:spcPts val="0"/>
                </a:spcBef>
                <a:spcAft>
                  <a:spcPts val="0"/>
                </a:spcAft>
                <a:defRPr/>
              </a:pPr>
              <a:endParaRPr lang="en-US" sz="1400" dirty="0">
                <a:solidFill>
                  <a:schemeClr val="bg1"/>
                </a:solidFill>
                <a:ea typeface="Calibri"/>
                <a:cs typeface="Shruti"/>
              </a:endParaRPr>
            </a:p>
            <a:p>
              <a:pPr algn="ctr">
                <a:spcBef>
                  <a:spcPts val="0"/>
                </a:spcBef>
                <a:spcAft>
                  <a:spcPts val="0"/>
                </a:spcAft>
                <a:defRPr/>
              </a:pPr>
              <a:r>
                <a:rPr lang="en-US" sz="1400" dirty="0">
                  <a:solidFill>
                    <a:schemeClr val="bg1"/>
                  </a:solidFill>
                  <a:ea typeface="Calibri"/>
                  <a:cs typeface="Shruti"/>
                </a:rPr>
                <a:t>Fifth Generation Language (5GL)</a:t>
              </a:r>
              <a:endParaRPr lang="en-US" sz="1400" dirty="0">
                <a:solidFill>
                  <a:schemeClr val="bg1"/>
                </a:solidFill>
                <a:latin typeface="Times New Roman"/>
                <a:ea typeface="Times New Roman"/>
              </a:endParaRPr>
            </a:p>
            <a:p>
              <a:pPr algn="ctr">
                <a:lnSpc>
                  <a:spcPct val="115000"/>
                </a:lnSpc>
                <a:spcBef>
                  <a:spcPts val="0"/>
                </a:spcBef>
                <a:spcAft>
                  <a:spcPts val="0"/>
                </a:spcAft>
                <a:defRPr/>
              </a:pPr>
              <a:r>
                <a:rPr lang="en-US" sz="1400" dirty="0">
                  <a:solidFill>
                    <a:schemeClr val="bg1"/>
                  </a:solidFill>
                  <a:latin typeface="Times New Roman"/>
                  <a:ea typeface="Times New Roman"/>
                </a:rPr>
                <a:t> </a:t>
              </a:r>
            </a:p>
          </p:txBody>
        </p:sp>
        <p:cxnSp>
          <p:nvCxnSpPr>
            <p:cNvPr id="19" name="Straight Connector 18"/>
            <p:cNvCxnSpPr>
              <a:stCxn id="11" idx="2"/>
              <a:endCxn id="13" idx="0"/>
            </p:cNvCxnSpPr>
            <p:nvPr/>
          </p:nvCxnSpPr>
          <p:spPr bwMode="auto">
            <a:xfrm>
              <a:off x="4018757" y="1882775"/>
              <a:ext cx="0" cy="3683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12" idx="0"/>
            </p:cNvCxnSpPr>
            <p:nvPr/>
          </p:nvCxnSpPr>
          <p:spPr bwMode="auto">
            <a:xfrm flipH="1" flipV="1">
              <a:off x="2366963" y="2066925"/>
              <a:ext cx="794" cy="184150"/>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bwMode="auto">
            <a:xfrm>
              <a:off x="2366963" y="2066925"/>
              <a:ext cx="3276600"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a:stCxn id="14" idx="0"/>
            </p:cNvCxnSpPr>
            <p:nvPr/>
          </p:nvCxnSpPr>
          <p:spPr bwMode="auto">
            <a:xfrm flipH="1" flipV="1">
              <a:off x="5643563" y="2054225"/>
              <a:ext cx="854075" cy="185738"/>
            </a:xfrm>
            <a:prstGeom prst="line">
              <a:avLst/>
            </a:prstGeom>
          </p:spPr>
          <p:style>
            <a:lnRef idx="1">
              <a:schemeClr val="dk1"/>
            </a:lnRef>
            <a:fillRef idx="0">
              <a:schemeClr val="dk1"/>
            </a:fillRef>
            <a:effectRef idx="0">
              <a:schemeClr val="dk1"/>
            </a:effectRef>
            <a:fontRef idx="minor">
              <a:schemeClr val="tx1"/>
            </a:fontRef>
          </p:style>
        </p:cxnSp>
        <p:grpSp>
          <p:nvGrpSpPr>
            <p:cNvPr id="23" name="Group 16"/>
            <p:cNvGrpSpPr>
              <a:grpSpLocks/>
            </p:cNvGrpSpPr>
            <p:nvPr/>
          </p:nvGrpSpPr>
          <p:grpSpPr bwMode="auto">
            <a:xfrm>
              <a:off x="3497265" y="2836864"/>
              <a:ext cx="200025" cy="1228726"/>
              <a:chOff x="2371779" y="1636215"/>
              <a:chExt cx="189485" cy="1202550"/>
            </a:xfrm>
          </p:grpSpPr>
          <p:cxnSp>
            <p:nvCxnSpPr>
              <p:cNvPr id="28" name="Straight Connector 27"/>
              <p:cNvCxnSpPr/>
              <p:nvPr/>
            </p:nvCxnSpPr>
            <p:spPr>
              <a:xfrm>
                <a:off x="2371779" y="1636215"/>
                <a:ext cx="0" cy="120255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5" idx="1"/>
              </p:cNvCxnSpPr>
              <p:nvPr/>
            </p:nvCxnSpPr>
            <p:spPr>
              <a:xfrm flipH="1">
                <a:off x="2371780" y="2157475"/>
                <a:ext cx="189484" cy="77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flipH="1">
                <a:off x="2371779" y="2838765"/>
                <a:ext cx="189485" cy="0"/>
              </a:xfrm>
              <a:prstGeom prst="line">
                <a:avLst/>
              </a:prstGeom>
            </p:spPr>
            <p:style>
              <a:lnRef idx="1">
                <a:schemeClr val="dk1"/>
              </a:lnRef>
              <a:fillRef idx="0">
                <a:schemeClr val="dk1"/>
              </a:fillRef>
              <a:effectRef idx="0">
                <a:schemeClr val="dk1"/>
              </a:effectRef>
              <a:fontRef idx="minor">
                <a:schemeClr val="tx1"/>
              </a:fontRef>
            </p:style>
          </p:cxnSp>
        </p:grpSp>
        <p:grpSp>
          <p:nvGrpSpPr>
            <p:cNvPr id="24" name="Group 17"/>
            <p:cNvGrpSpPr>
              <a:grpSpLocks/>
            </p:cNvGrpSpPr>
            <p:nvPr/>
          </p:nvGrpSpPr>
          <p:grpSpPr bwMode="auto">
            <a:xfrm>
              <a:off x="5594351" y="2808289"/>
              <a:ext cx="257175" cy="1257299"/>
              <a:chOff x="424383" y="-28595"/>
              <a:chExt cx="243624" cy="1230817"/>
            </a:xfrm>
          </p:grpSpPr>
          <p:cxnSp>
            <p:nvCxnSpPr>
              <p:cNvPr id="25" name="Straight Connector 24"/>
              <p:cNvCxnSpPr/>
              <p:nvPr/>
            </p:nvCxnSpPr>
            <p:spPr>
              <a:xfrm>
                <a:off x="424383" y="-623"/>
                <a:ext cx="0" cy="120284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7" idx="1"/>
              </p:cNvCxnSpPr>
              <p:nvPr/>
            </p:nvCxnSpPr>
            <p:spPr>
              <a:xfrm flipH="1">
                <a:off x="424383" y="-28595"/>
                <a:ext cx="243624" cy="12433"/>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flipH="1">
                <a:off x="424383" y="1202222"/>
                <a:ext cx="190990" cy="0"/>
              </a:xfrm>
              <a:prstGeom prst="line">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19509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Source Program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solidFill>
                  <a:schemeClr val="tx2"/>
                </a:solidFill>
              </a:rPr>
              <a:t>Edit time: </a:t>
            </a:r>
            <a:endParaRPr lang="en-US" dirty="0" smtClean="0">
              <a:solidFill>
                <a:schemeClr val="tx2"/>
              </a:solidFill>
            </a:endParaRPr>
          </a:p>
          <a:p>
            <a:pPr indent="0" algn="just">
              <a:buNone/>
            </a:pPr>
            <a:r>
              <a:rPr lang="en-US" dirty="0" smtClean="0"/>
              <a:t>It </a:t>
            </a:r>
            <a:r>
              <a:rPr lang="en-US" dirty="0"/>
              <a:t>is the phase where editing of the program code takes place and is also known as design time. At this stage, the code is in its raw form and may not be in a consistent state.</a:t>
            </a:r>
          </a:p>
          <a:p>
            <a:pPr algn="just"/>
            <a:r>
              <a:rPr lang="en-US" dirty="0">
                <a:solidFill>
                  <a:schemeClr val="tx2"/>
                </a:solidFill>
              </a:rPr>
              <a:t>Compile time: </a:t>
            </a:r>
          </a:p>
          <a:p>
            <a:pPr indent="0" algn="just">
              <a:buNone/>
            </a:pPr>
            <a:r>
              <a:rPr lang="en-US" dirty="0"/>
              <a:t>At the compile time stage, the source code after editing is passed to a translator that translates it into machine code. One such translator is a compiler. This stage checks the program for inconsistencies and errors and produces an executable file.</a:t>
            </a:r>
          </a:p>
          <a:p>
            <a:pPr algn="just"/>
            <a:r>
              <a:rPr lang="en-US" dirty="0" smtClean="0">
                <a:solidFill>
                  <a:schemeClr val="tx2"/>
                </a:solidFill>
              </a:rPr>
              <a:t>Distribution </a:t>
            </a:r>
            <a:r>
              <a:rPr lang="en-US" dirty="0">
                <a:solidFill>
                  <a:schemeClr val="tx2"/>
                </a:solidFill>
              </a:rPr>
              <a:t>time: </a:t>
            </a:r>
            <a:endParaRPr lang="en-US" dirty="0" smtClean="0">
              <a:solidFill>
                <a:schemeClr val="tx2"/>
              </a:solidFill>
            </a:endParaRPr>
          </a:p>
          <a:p>
            <a:pPr indent="0" algn="just">
              <a:buNone/>
            </a:pPr>
            <a:r>
              <a:rPr lang="en-US" dirty="0" smtClean="0"/>
              <a:t>It </a:t>
            </a:r>
            <a:r>
              <a:rPr lang="en-US" dirty="0"/>
              <a:t>is the stage that sends or distributes the program from the entity creating it to an entity invoking it. Mostly executable files are distributed.</a:t>
            </a:r>
          </a:p>
          <a:p>
            <a:pPr algn="just"/>
            <a:endParaRPr lang="en-US" dirty="0"/>
          </a:p>
          <a:p>
            <a:pPr algn="just"/>
            <a:endParaRPr lang="en-US" dirty="0"/>
          </a:p>
        </p:txBody>
      </p:sp>
    </p:spTree>
    <p:extLst>
      <p:ext uri="{BB962C8B-B14F-4D97-AF65-F5344CB8AC3E}">
        <p14:creationId xmlns:p14="http://schemas.microsoft.com/office/powerpoint/2010/main" val="163441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Source Program</a:t>
            </a:r>
            <a:endParaRPr lang="en-US" dirty="0"/>
          </a:p>
        </p:txBody>
      </p:sp>
      <p:sp>
        <p:nvSpPr>
          <p:cNvPr id="3" name="Content Placeholder 2"/>
          <p:cNvSpPr>
            <a:spLocks noGrp="1"/>
          </p:cNvSpPr>
          <p:nvPr>
            <p:ph idx="1"/>
          </p:nvPr>
        </p:nvSpPr>
        <p:spPr/>
        <p:txBody>
          <a:bodyPr>
            <a:normAutofit/>
          </a:bodyPr>
          <a:lstStyle/>
          <a:p>
            <a:pPr algn="just"/>
            <a:r>
              <a:rPr lang="en-US" dirty="0"/>
              <a:t>Installation time: </a:t>
            </a:r>
            <a:endParaRPr lang="en-US" dirty="0" smtClean="0"/>
          </a:p>
          <a:p>
            <a:pPr lvl="1"/>
            <a:r>
              <a:rPr lang="en-US" dirty="0" smtClean="0"/>
              <a:t>Typically</a:t>
            </a:r>
            <a:r>
              <a:rPr lang="en-US" dirty="0"/>
              <a:t>, a program goes through the installation process, which makes it ready for execution within the system. </a:t>
            </a:r>
          </a:p>
          <a:p>
            <a:pPr lvl="1"/>
            <a:r>
              <a:rPr lang="en-US" dirty="0" smtClean="0"/>
              <a:t>The </a:t>
            </a:r>
            <a:r>
              <a:rPr lang="en-US" dirty="0"/>
              <a:t>installation can also optionally generate calls to other stages of a program's life cycle.</a:t>
            </a:r>
          </a:p>
          <a:p>
            <a:pPr algn="just"/>
            <a:r>
              <a:rPr lang="en-US" dirty="0" smtClean="0"/>
              <a:t>Link </a:t>
            </a:r>
            <a:r>
              <a:rPr lang="en-US" dirty="0"/>
              <a:t>time</a:t>
            </a:r>
            <a:r>
              <a:rPr lang="en-US" dirty="0" smtClean="0"/>
              <a:t>:</a:t>
            </a:r>
            <a:endParaRPr lang="en-US" dirty="0"/>
          </a:p>
          <a:p>
            <a:pPr lvl="1"/>
            <a:r>
              <a:rPr lang="en-US" dirty="0"/>
              <a:t>At this stage, the specific implementation of the interface is linked and associated to the program invoking it. </a:t>
            </a:r>
          </a:p>
          <a:p>
            <a:pPr lvl="1"/>
            <a:r>
              <a:rPr lang="en-US" dirty="0"/>
              <a:t>System libraries are linked and the interface of the library needed.</a:t>
            </a:r>
          </a:p>
          <a:p>
            <a:pPr lvl="1"/>
            <a:r>
              <a:rPr lang="en-US" dirty="0"/>
              <a:t>Linking can be done during compile time or throughout the installation time, or invoked with the start or even during the execution process</a:t>
            </a:r>
            <a:r>
              <a:rPr lang="en-US" dirty="0" smtClean="0"/>
              <a:t>.</a:t>
            </a:r>
            <a:endParaRPr lang="en-US" dirty="0"/>
          </a:p>
        </p:txBody>
      </p:sp>
    </p:spTree>
    <p:extLst>
      <p:ext uri="{BB962C8B-B14F-4D97-AF65-F5344CB8AC3E}">
        <p14:creationId xmlns:p14="http://schemas.microsoft.com/office/powerpoint/2010/main" val="1446531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of a Source Program</a:t>
            </a:r>
            <a:endParaRPr lang="en-US" dirty="0"/>
          </a:p>
        </p:txBody>
      </p:sp>
      <p:sp>
        <p:nvSpPr>
          <p:cNvPr id="3" name="Content Placeholder 2"/>
          <p:cNvSpPr>
            <a:spLocks noGrp="1"/>
          </p:cNvSpPr>
          <p:nvPr>
            <p:ph idx="1"/>
          </p:nvPr>
        </p:nvSpPr>
        <p:spPr/>
        <p:txBody>
          <a:bodyPr>
            <a:normAutofit/>
          </a:bodyPr>
          <a:lstStyle/>
          <a:p>
            <a:pPr algn="just"/>
            <a:r>
              <a:rPr lang="en-US" dirty="0"/>
              <a:t>Load time: </a:t>
            </a:r>
          </a:p>
          <a:p>
            <a:pPr lvl="1"/>
            <a:r>
              <a:rPr lang="en-US" dirty="0"/>
              <a:t>This stage actively takes the executable image from its stored repositories and places them into active memory to initiate the execution. </a:t>
            </a:r>
          </a:p>
          <a:p>
            <a:pPr lvl="1"/>
            <a:r>
              <a:rPr lang="en-US" dirty="0"/>
              <a:t>Load time activities are influenced by the underlying operating system</a:t>
            </a:r>
            <a:r>
              <a:rPr lang="en-US" dirty="0" smtClean="0"/>
              <a:t>.</a:t>
            </a:r>
          </a:p>
          <a:p>
            <a:pPr marL="0" indent="0" algn="just">
              <a:buNone/>
            </a:pPr>
            <a:endParaRPr lang="en-US" dirty="0" smtClean="0"/>
          </a:p>
          <a:p>
            <a:pPr algn="just"/>
            <a:r>
              <a:rPr lang="en-US" dirty="0" smtClean="0"/>
              <a:t>Run </a:t>
            </a:r>
            <a:r>
              <a:rPr lang="en-US" dirty="0"/>
              <a:t>time: </a:t>
            </a:r>
          </a:p>
          <a:p>
            <a:pPr lvl="1"/>
            <a:r>
              <a:rPr lang="en-US" dirty="0"/>
              <a:t>This is the final stage of the life cycle in which the programmed behavior of the source program is demonstrated</a:t>
            </a:r>
            <a:r>
              <a:rPr lang="en-US" dirty="0" smtClean="0"/>
              <a:t>.</a:t>
            </a:r>
            <a:endParaRPr lang="en-US" dirty="0"/>
          </a:p>
        </p:txBody>
      </p:sp>
    </p:spTree>
    <p:extLst>
      <p:ext uri="{BB962C8B-B14F-4D97-AF65-F5344CB8AC3E}">
        <p14:creationId xmlns:p14="http://schemas.microsoft.com/office/powerpoint/2010/main" val="20288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Source Program</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8" y="1371600"/>
            <a:ext cx="8840787" cy="491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0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Software Development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4341216"/>
              </p:ext>
            </p:extLst>
          </p:nvPr>
        </p:nvGraphicFramePr>
        <p:xfrm>
          <a:off x="457200" y="1066800"/>
          <a:ext cx="82296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25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CD45BCA0-827B-4860-8B46-C16716118F69}"/>
                                            </p:graphicEl>
                                          </p:spTgt>
                                        </p:tgtEl>
                                        <p:attrNameLst>
                                          <p:attrName>style.visibility</p:attrName>
                                        </p:attrNameLst>
                                      </p:cBhvr>
                                      <p:to>
                                        <p:strVal val="visible"/>
                                      </p:to>
                                    </p:set>
                                    <p:animEffect transition="in" filter="wipe(up)">
                                      <p:cBhvr>
                                        <p:cTn id="7" dur="500"/>
                                        <p:tgtEl>
                                          <p:spTgt spid="4">
                                            <p:graphicEl>
                                              <a:dgm id="{CD45BCA0-827B-4860-8B46-C16716118F69}"/>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graphicEl>
                                              <a:dgm id="{1CEC33B3-19D9-4C99-AEF3-FFC7A2DC2A8F}"/>
                                            </p:graphicEl>
                                          </p:spTgt>
                                        </p:tgtEl>
                                        <p:attrNameLst>
                                          <p:attrName>style.visibility</p:attrName>
                                        </p:attrNameLst>
                                      </p:cBhvr>
                                      <p:to>
                                        <p:strVal val="visible"/>
                                      </p:to>
                                    </p:set>
                                    <p:animEffect transition="in" filter="wipe(up)">
                                      <p:cBhvr>
                                        <p:cTn id="10" dur="500"/>
                                        <p:tgtEl>
                                          <p:spTgt spid="4">
                                            <p:graphicEl>
                                              <a:dgm id="{1CEC33B3-19D9-4C99-AEF3-FFC7A2DC2A8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
                                            <p:graphicEl>
                                              <a:dgm id="{3558605C-A984-4CE1-8316-B96972052010}"/>
                                            </p:graphicEl>
                                          </p:spTgt>
                                        </p:tgtEl>
                                        <p:attrNameLst>
                                          <p:attrName>style.visibility</p:attrName>
                                        </p:attrNameLst>
                                      </p:cBhvr>
                                      <p:to>
                                        <p:strVal val="visible"/>
                                      </p:to>
                                    </p:set>
                                    <p:animEffect transition="in" filter="wipe(up)">
                                      <p:cBhvr>
                                        <p:cTn id="15" dur="500"/>
                                        <p:tgtEl>
                                          <p:spTgt spid="4">
                                            <p:graphicEl>
                                              <a:dgm id="{3558605C-A984-4CE1-8316-B9697205201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4">
                                            <p:graphicEl>
                                              <a:dgm id="{F36E54C4-4C61-4EA3-B1B9-988F804CE2DE}"/>
                                            </p:graphicEl>
                                          </p:spTgt>
                                        </p:tgtEl>
                                        <p:attrNameLst>
                                          <p:attrName>style.visibility</p:attrName>
                                        </p:attrNameLst>
                                      </p:cBhvr>
                                      <p:to>
                                        <p:strVal val="visible"/>
                                      </p:to>
                                    </p:set>
                                    <p:animEffect transition="in" filter="wipe(up)">
                                      <p:cBhvr>
                                        <p:cTn id="20" dur="500"/>
                                        <p:tgtEl>
                                          <p:spTgt spid="4">
                                            <p:graphicEl>
                                              <a:dgm id="{F36E54C4-4C61-4EA3-B1B9-988F804CE2DE}"/>
                                            </p:graphic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4">
                                            <p:graphicEl>
                                              <a:dgm id="{94866CFD-EFC7-405E-8876-95F42615400B}"/>
                                            </p:graphicEl>
                                          </p:spTgt>
                                        </p:tgtEl>
                                        <p:attrNameLst>
                                          <p:attrName>style.visibility</p:attrName>
                                        </p:attrNameLst>
                                      </p:cBhvr>
                                      <p:to>
                                        <p:strVal val="visible"/>
                                      </p:to>
                                    </p:set>
                                    <p:animEffect transition="in" filter="wipe(up)">
                                      <p:cBhvr>
                                        <p:cTn id="23" dur="500"/>
                                        <p:tgtEl>
                                          <p:spTgt spid="4">
                                            <p:graphicEl>
                                              <a:dgm id="{94866CFD-EFC7-405E-8876-95F42615400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graphicEl>
                                              <a:dgm id="{BDD38923-6C7E-4407-B456-8128C3546D18}"/>
                                            </p:graphicEl>
                                          </p:spTgt>
                                        </p:tgtEl>
                                        <p:attrNameLst>
                                          <p:attrName>style.visibility</p:attrName>
                                        </p:attrNameLst>
                                      </p:cBhvr>
                                      <p:to>
                                        <p:strVal val="visible"/>
                                      </p:to>
                                    </p:set>
                                    <p:animEffect transition="in" filter="wipe(up)">
                                      <p:cBhvr>
                                        <p:cTn id="28" dur="500"/>
                                        <p:tgtEl>
                                          <p:spTgt spid="4">
                                            <p:graphicEl>
                                              <a:dgm id="{BDD38923-6C7E-4407-B456-8128C3546D18}"/>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
                                            <p:graphicEl>
                                              <a:dgm id="{917E9135-6CFA-49C5-BF66-D1F8E76A041F}"/>
                                            </p:graphicEl>
                                          </p:spTgt>
                                        </p:tgtEl>
                                        <p:attrNameLst>
                                          <p:attrName>style.visibility</p:attrName>
                                        </p:attrNameLst>
                                      </p:cBhvr>
                                      <p:to>
                                        <p:strVal val="visible"/>
                                      </p:to>
                                    </p:set>
                                    <p:animEffect transition="in" filter="wipe(up)">
                                      <p:cBhvr>
                                        <p:cTn id="33" dur="500"/>
                                        <p:tgtEl>
                                          <p:spTgt spid="4">
                                            <p:graphicEl>
                                              <a:dgm id="{917E9135-6CFA-49C5-BF66-D1F8E76A041F}"/>
                                            </p:graphic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
                                            <p:graphicEl>
                                              <a:dgm id="{1DB0AE1E-EC22-476B-A267-B4E46438173C}"/>
                                            </p:graphicEl>
                                          </p:spTgt>
                                        </p:tgtEl>
                                        <p:attrNameLst>
                                          <p:attrName>style.visibility</p:attrName>
                                        </p:attrNameLst>
                                      </p:cBhvr>
                                      <p:to>
                                        <p:strVal val="visible"/>
                                      </p:to>
                                    </p:set>
                                    <p:animEffect transition="in" filter="wipe(up)">
                                      <p:cBhvr>
                                        <p:cTn id="36" dur="500"/>
                                        <p:tgtEl>
                                          <p:spTgt spid="4">
                                            <p:graphicEl>
                                              <a:dgm id="{1DB0AE1E-EC22-476B-A267-B4E46438173C}"/>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
                                            <p:graphicEl>
                                              <a:dgm id="{32A36822-5691-4786-81B2-5523AFD3BFCC}"/>
                                            </p:graphicEl>
                                          </p:spTgt>
                                        </p:tgtEl>
                                        <p:attrNameLst>
                                          <p:attrName>style.visibility</p:attrName>
                                        </p:attrNameLst>
                                      </p:cBhvr>
                                      <p:to>
                                        <p:strVal val="visible"/>
                                      </p:to>
                                    </p:set>
                                    <p:animEffect transition="in" filter="wipe(up)">
                                      <p:cBhvr>
                                        <p:cTn id="41" dur="500"/>
                                        <p:tgtEl>
                                          <p:spTgt spid="4">
                                            <p:graphicEl>
                                              <a:dgm id="{32A36822-5691-4786-81B2-5523AFD3BFCC}"/>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
                                            <p:graphicEl>
                                              <a:dgm id="{9E1855F0-156F-4294-8D03-4217861070BC}"/>
                                            </p:graphicEl>
                                          </p:spTgt>
                                        </p:tgtEl>
                                        <p:attrNameLst>
                                          <p:attrName>style.visibility</p:attrName>
                                        </p:attrNameLst>
                                      </p:cBhvr>
                                      <p:to>
                                        <p:strVal val="visible"/>
                                      </p:to>
                                    </p:set>
                                    <p:animEffect transition="in" filter="wipe(up)">
                                      <p:cBhvr>
                                        <p:cTn id="46" dur="500"/>
                                        <p:tgtEl>
                                          <p:spTgt spid="4">
                                            <p:graphicEl>
                                              <a:dgm id="{9E1855F0-156F-4294-8D03-4217861070BC}"/>
                                            </p:graphicEl>
                                          </p:spTgt>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
                                            <p:graphicEl>
                                              <a:dgm id="{94B8EE6B-0E71-4D72-AFEF-4B436D437B2F}"/>
                                            </p:graphicEl>
                                          </p:spTgt>
                                        </p:tgtEl>
                                        <p:attrNameLst>
                                          <p:attrName>style.visibility</p:attrName>
                                        </p:attrNameLst>
                                      </p:cBhvr>
                                      <p:to>
                                        <p:strVal val="visible"/>
                                      </p:to>
                                    </p:set>
                                    <p:animEffect transition="in" filter="wipe(up)">
                                      <p:cBhvr>
                                        <p:cTn id="49" dur="500"/>
                                        <p:tgtEl>
                                          <p:spTgt spid="4">
                                            <p:graphicEl>
                                              <a:dgm id="{94B8EE6B-0E71-4D72-AFEF-4B436D437B2F}"/>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4">
                                            <p:graphicEl>
                                              <a:dgm id="{FCF55C52-FA0C-43B5-90E8-AED3404E72C5}"/>
                                            </p:graphicEl>
                                          </p:spTgt>
                                        </p:tgtEl>
                                        <p:attrNameLst>
                                          <p:attrName>style.visibility</p:attrName>
                                        </p:attrNameLst>
                                      </p:cBhvr>
                                      <p:to>
                                        <p:strVal val="visible"/>
                                      </p:to>
                                    </p:set>
                                    <p:animEffect transition="in" filter="wipe(up)">
                                      <p:cBhvr>
                                        <p:cTn id="54" dur="500"/>
                                        <p:tgtEl>
                                          <p:spTgt spid="4">
                                            <p:graphicEl>
                                              <a:dgm id="{FCF55C52-FA0C-43B5-90E8-AED3404E72C5}"/>
                                            </p:graphic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
                                            <p:graphicEl>
                                              <a:dgm id="{87CDF450-370F-42DE-AABA-9C411CE1B14B}"/>
                                            </p:graphicEl>
                                          </p:spTgt>
                                        </p:tgtEl>
                                        <p:attrNameLst>
                                          <p:attrName>style.visibility</p:attrName>
                                        </p:attrNameLst>
                                      </p:cBhvr>
                                      <p:to>
                                        <p:strVal val="visible"/>
                                      </p:to>
                                    </p:set>
                                    <p:animEffect transition="in" filter="wipe(up)">
                                      <p:cBhvr>
                                        <p:cTn id="59" dur="500"/>
                                        <p:tgtEl>
                                          <p:spTgt spid="4">
                                            <p:graphicEl>
                                              <a:dgm id="{87CDF450-370F-42DE-AABA-9C411CE1B14B}"/>
                                            </p:graphicEl>
                                          </p:spTgt>
                                        </p:tgtEl>
                                      </p:cBhvr>
                                    </p:animEffect>
                                  </p:childTnLst>
                                </p:cTn>
                              </p:par>
                              <p:par>
                                <p:cTn id="60" presetID="22" presetClass="entr" presetSubtype="1" fill="hold" grpId="0" nodeType="withEffect">
                                  <p:stCondLst>
                                    <p:cond delay="0"/>
                                  </p:stCondLst>
                                  <p:childTnLst>
                                    <p:set>
                                      <p:cBhvr>
                                        <p:cTn id="61" dur="1" fill="hold">
                                          <p:stCondLst>
                                            <p:cond delay="0"/>
                                          </p:stCondLst>
                                        </p:cTn>
                                        <p:tgtEl>
                                          <p:spTgt spid="4">
                                            <p:graphicEl>
                                              <a:dgm id="{CE491832-509E-45F4-8A3B-19900B591DD7}"/>
                                            </p:graphicEl>
                                          </p:spTgt>
                                        </p:tgtEl>
                                        <p:attrNameLst>
                                          <p:attrName>style.visibility</p:attrName>
                                        </p:attrNameLst>
                                      </p:cBhvr>
                                      <p:to>
                                        <p:strVal val="visible"/>
                                      </p:to>
                                    </p:set>
                                    <p:animEffect transition="in" filter="wipe(up)">
                                      <p:cBhvr>
                                        <p:cTn id="62" dur="500"/>
                                        <p:tgtEl>
                                          <p:spTgt spid="4">
                                            <p:graphicEl>
                                              <a:dgm id="{CE491832-509E-45F4-8A3B-19900B591DD7}"/>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
                                            <p:graphicEl>
                                              <a:dgm id="{C09293AB-AA52-417D-809C-39C1A5315F15}"/>
                                            </p:graphicEl>
                                          </p:spTgt>
                                        </p:tgtEl>
                                        <p:attrNameLst>
                                          <p:attrName>style.visibility</p:attrName>
                                        </p:attrNameLst>
                                      </p:cBhvr>
                                      <p:to>
                                        <p:strVal val="visible"/>
                                      </p:to>
                                    </p:set>
                                    <p:animEffect transition="in" filter="wipe(up)">
                                      <p:cBhvr>
                                        <p:cTn id="67" dur="500"/>
                                        <p:tgtEl>
                                          <p:spTgt spid="4">
                                            <p:graphicEl>
                                              <a:dgm id="{C09293AB-AA52-417D-809C-39C1A5315F15}"/>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
                                            <p:graphicEl>
                                              <a:dgm id="{B1FC0837-9ECB-44A2-BA4F-FFE41EB2A978}"/>
                                            </p:graphicEl>
                                          </p:spTgt>
                                        </p:tgtEl>
                                        <p:attrNameLst>
                                          <p:attrName>style.visibility</p:attrName>
                                        </p:attrNameLst>
                                      </p:cBhvr>
                                      <p:to>
                                        <p:strVal val="visible"/>
                                      </p:to>
                                    </p:set>
                                    <p:animEffect transition="in" filter="wipe(up)">
                                      <p:cBhvr>
                                        <p:cTn id="72" dur="500"/>
                                        <p:tgtEl>
                                          <p:spTgt spid="4">
                                            <p:graphicEl>
                                              <a:dgm id="{B1FC0837-9ECB-44A2-BA4F-FFE41EB2A97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sp>
        <p:nvSpPr>
          <p:cNvPr id="3" name="Content Placeholder 2"/>
          <p:cNvSpPr>
            <a:spLocks noGrp="1"/>
          </p:cNvSpPr>
          <p:nvPr>
            <p:ph idx="1"/>
          </p:nvPr>
        </p:nvSpPr>
        <p:spPr/>
        <p:txBody>
          <a:bodyPr/>
          <a:lstStyle/>
          <a:p>
            <a:pPr algn="just"/>
            <a:r>
              <a:rPr lang="en-US" altLang="en-US" dirty="0"/>
              <a:t>A set of instructions to perform specific tasks is called a program</a:t>
            </a:r>
            <a:r>
              <a:rPr lang="en-US" altLang="en-US" dirty="0" smtClean="0"/>
              <a:t>.</a:t>
            </a:r>
            <a:endParaRPr lang="en-US" altLang="en-US" dirty="0"/>
          </a:p>
          <a:p>
            <a:pPr algn="just"/>
            <a:r>
              <a:rPr lang="en-US" altLang="en-US" dirty="0"/>
              <a:t>The collection of one or many programs for a specific purpose is termed as computer software or, simply, software. </a:t>
            </a:r>
          </a:p>
          <a:p>
            <a:pPr algn="just"/>
            <a:r>
              <a:rPr lang="en-US" altLang="en-US" dirty="0"/>
              <a:t>These instructions can be on internal command or an external input received from devices such as a mouse or keyboard</a:t>
            </a:r>
            <a:r>
              <a:rPr lang="en-US" altLang="en-US" dirty="0" smtClean="0"/>
              <a:t>.</a:t>
            </a:r>
            <a:endParaRPr lang="en-US" altLang="en-US" dirty="0"/>
          </a:p>
        </p:txBody>
      </p:sp>
    </p:spTree>
    <p:extLst>
      <p:ext uri="{BB962C8B-B14F-4D97-AF65-F5344CB8AC3E}">
        <p14:creationId xmlns:p14="http://schemas.microsoft.com/office/powerpoint/2010/main" val="18286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Characteristics</a:t>
            </a:r>
            <a:endParaRPr lang="en-US" dirty="0"/>
          </a:p>
        </p:txBody>
      </p:sp>
      <p:sp>
        <p:nvSpPr>
          <p:cNvPr id="3" name="Content Placeholder 2"/>
          <p:cNvSpPr>
            <a:spLocks noGrp="1"/>
          </p:cNvSpPr>
          <p:nvPr>
            <p:ph idx="1"/>
          </p:nvPr>
        </p:nvSpPr>
        <p:spPr/>
        <p:txBody>
          <a:bodyPr>
            <a:normAutofit/>
          </a:bodyPr>
          <a:lstStyle/>
          <a:p>
            <a:r>
              <a:rPr lang="en-US" dirty="0"/>
              <a:t>Operational </a:t>
            </a:r>
            <a:r>
              <a:rPr lang="en-US" dirty="0" smtClean="0"/>
              <a:t>characteristics </a:t>
            </a:r>
          </a:p>
          <a:p>
            <a:pPr lvl="1"/>
            <a:r>
              <a:rPr lang="en-US" dirty="0" smtClean="0"/>
              <a:t>includes characteristics such as correctness, usability/learnability, integrity, reliability, efficiency, security, and safety.</a:t>
            </a:r>
          </a:p>
          <a:p>
            <a:r>
              <a:rPr lang="en-US" dirty="0" smtClean="0"/>
              <a:t>Transitional characteristics </a:t>
            </a:r>
            <a:endParaRPr lang="en-US" dirty="0"/>
          </a:p>
          <a:p>
            <a:pPr lvl="1"/>
            <a:r>
              <a:rPr lang="en-US" dirty="0"/>
              <a:t>includes interoperability, reusability, and portability.</a:t>
            </a:r>
          </a:p>
          <a:p>
            <a:r>
              <a:rPr lang="en-US" dirty="0" smtClean="0"/>
              <a:t>Revision characteristics</a:t>
            </a:r>
            <a:endParaRPr lang="en-US" dirty="0"/>
          </a:p>
          <a:p>
            <a:pPr lvl="1"/>
            <a:r>
              <a:rPr lang="en-US" dirty="0"/>
              <a:t>These are characteristics related to 'interior quality' of software such as efficiency, documentation, and structure. Various revision characteristics of software are maintainability, flexibility, extensibility, scalability, testability, and modularity</a:t>
            </a:r>
            <a:r>
              <a:rPr lang="en-US" dirty="0" smtClean="0"/>
              <a:t>.</a:t>
            </a:r>
            <a:endParaRPr lang="en-US" dirty="0"/>
          </a:p>
        </p:txBody>
      </p:sp>
    </p:spTree>
    <p:extLst>
      <p:ext uri="{BB962C8B-B14F-4D97-AF65-F5344CB8AC3E}">
        <p14:creationId xmlns:p14="http://schemas.microsoft.com/office/powerpoint/2010/main" val="143364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Hierarchy</a:t>
            </a:r>
            <a:endParaRPr lang="en-US" dirty="0"/>
          </a:p>
        </p:txBody>
      </p:sp>
      <p:sp>
        <p:nvSpPr>
          <p:cNvPr id="3" name="Content Placeholder 2"/>
          <p:cNvSpPr>
            <a:spLocks noGrp="1"/>
          </p:cNvSpPr>
          <p:nvPr>
            <p:ph idx="1"/>
          </p:nvPr>
        </p:nvSpPr>
        <p:spPr>
          <a:xfrm>
            <a:off x="190500" y="990600"/>
            <a:ext cx="8763000" cy="1447800"/>
          </a:xfrm>
        </p:spPr>
        <p:txBody>
          <a:bodyPr/>
          <a:lstStyle/>
          <a:p>
            <a:pPr algn="just"/>
            <a:r>
              <a:rPr lang="en-US" dirty="0"/>
              <a:t>Each type of software has its own </a:t>
            </a:r>
            <a:r>
              <a:rPr lang="en-US" i="1" dirty="0">
                <a:solidFill>
                  <a:schemeClr val="tx2"/>
                </a:solidFill>
              </a:rPr>
              <a:t>role and contribution</a:t>
            </a:r>
            <a:r>
              <a:rPr lang="en-US" dirty="0"/>
              <a:t> in bringing the task to work.</a:t>
            </a:r>
          </a:p>
        </p:txBody>
      </p:sp>
      <p:sp>
        <p:nvSpPr>
          <p:cNvPr id="5" name="Rectangle 3"/>
          <p:cNvSpPr>
            <a:spLocks noChangeArrowheads="1"/>
          </p:cNvSpPr>
          <p:nvPr/>
        </p:nvSpPr>
        <p:spPr bwMode="auto">
          <a:xfrm>
            <a:off x="1657350" y="1752600"/>
            <a:ext cx="58293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nvGrpSpPr>
          <p:cNvPr id="20" name="Group 19"/>
          <p:cNvGrpSpPr/>
          <p:nvPr/>
        </p:nvGrpSpPr>
        <p:grpSpPr>
          <a:xfrm>
            <a:off x="3587750" y="1933963"/>
            <a:ext cx="1963739" cy="4352697"/>
            <a:chOff x="3587750" y="1933963"/>
            <a:chExt cx="1963739" cy="4352697"/>
          </a:xfrm>
        </p:grpSpPr>
        <p:sp>
          <p:nvSpPr>
            <p:cNvPr id="6" name="Rounded Rectangle 5"/>
            <p:cNvSpPr/>
            <p:nvPr/>
          </p:nvSpPr>
          <p:spPr bwMode="auto">
            <a:xfrm>
              <a:off x="3587750" y="1933963"/>
              <a:ext cx="1963738" cy="648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lnSpc>
                  <a:spcPct val="115000"/>
                </a:lnSpc>
                <a:spcBef>
                  <a:spcPts val="0"/>
                </a:spcBef>
                <a:spcAft>
                  <a:spcPts val="0"/>
                </a:spcAft>
                <a:defRPr/>
              </a:pPr>
              <a:r>
                <a:rPr lang="en-US" b="1" dirty="0">
                  <a:solidFill>
                    <a:schemeClr val="bg1"/>
                  </a:solidFill>
                  <a:latin typeface="Cambria" pitchFamily="18" charset="0"/>
                  <a:ea typeface="Calibri"/>
                  <a:cs typeface="Times New Roman"/>
                </a:rPr>
                <a:t>User</a:t>
              </a:r>
            </a:p>
          </p:txBody>
        </p:sp>
        <p:sp>
          <p:nvSpPr>
            <p:cNvPr id="7" name="Rounded Rectangle 6"/>
            <p:cNvSpPr/>
            <p:nvPr/>
          </p:nvSpPr>
          <p:spPr bwMode="auto">
            <a:xfrm>
              <a:off x="3587750" y="2851548"/>
              <a:ext cx="1963738" cy="648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ts val="0"/>
                </a:spcBef>
                <a:spcAft>
                  <a:spcPts val="0"/>
                </a:spcAft>
                <a:defRPr/>
              </a:pPr>
              <a:r>
                <a:rPr lang="en-US" sz="1600" b="1" dirty="0">
                  <a:solidFill>
                    <a:schemeClr val="bg1"/>
                  </a:solidFill>
                  <a:latin typeface="Cambria" pitchFamily="18" charset="0"/>
                  <a:ea typeface="Calibri"/>
                  <a:cs typeface="Shruti"/>
                </a:rPr>
                <a:t>Application Software</a:t>
              </a:r>
              <a:endParaRPr lang="en-US" sz="1600" b="1" dirty="0">
                <a:solidFill>
                  <a:schemeClr val="bg1"/>
                </a:solidFill>
                <a:latin typeface="Cambria" pitchFamily="18" charset="0"/>
                <a:ea typeface="Times New Roman"/>
              </a:endParaRPr>
            </a:p>
          </p:txBody>
        </p:sp>
        <p:sp>
          <p:nvSpPr>
            <p:cNvPr id="8" name="Down Arrow 7"/>
            <p:cNvSpPr/>
            <p:nvPr/>
          </p:nvSpPr>
          <p:spPr bwMode="auto">
            <a:xfrm>
              <a:off x="4875213" y="2582198"/>
              <a:ext cx="269875" cy="238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defRPr/>
              </a:pPr>
              <a:endParaRPr lang="en-US"/>
            </a:p>
          </p:txBody>
        </p:sp>
        <p:sp>
          <p:nvSpPr>
            <p:cNvPr id="9" name="Up Arrow 8"/>
            <p:cNvSpPr/>
            <p:nvPr/>
          </p:nvSpPr>
          <p:spPr bwMode="auto">
            <a:xfrm>
              <a:off x="4106864" y="2582198"/>
              <a:ext cx="293687" cy="269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defRPr/>
              </a:pPr>
              <a:endParaRPr lang="en-US"/>
            </a:p>
          </p:txBody>
        </p:sp>
        <p:sp>
          <p:nvSpPr>
            <p:cNvPr id="10" name="Rounded Rectangle 9"/>
            <p:cNvSpPr/>
            <p:nvPr/>
          </p:nvSpPr>
          <p:spPr bwMode="auto">
            <a:xfrm>
              <a:off x="3587750" y="3770930"/>
              <a:ext cx="936625" cy="646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ts val="0"/>
                </a:spcBef>
                <a:spcAft>
                  <a:spcPts val="0"/>
                </a:spcAft>
                <a:defRPr/>
              </a:pPr>
              <a:r>
                <a:rPr lang="en-US" sz="1400" b="1" dirty="0">
                  <a:solidFill>
                    <a:schemeClr val="bg1"/>
                  </a:solidFill>
                  <a:latin typeface="Cambria" pitchFamily="18" charset="0"/>
                  <a:ea typeface="Calibri"/>
                  <a:cs typeface="Shruti"/>
                </a:rPr>
                <a:t>Utility Software</a:t>
              </a:r>
              <a:endParaRPr lang="en-US" sz="1400" b="1" dirty="0">
                <a:solidFill>
                  <a:schemeClr val="bg1"/>
                </a:solidFill>
                <a:latin typeface="Cambria" pitchFamily="18" charset="0"/>
                <a:ea typeface="Times New Roman"/>
              </a:endParaRPr>
            </a:p>
          </p:txBody>
        </p:sp>
        <p:sp>
          <p:nvSpPr>
            <p:cNvPr id="11" name="Up Arrow 10"/>
            <p:cNvSpPr/>
            <p:nvPr/>
          </p:nvSpPr>
          <p:spPr bwMode="auto">
            <a:xfrm>
              <a:off x="4164013" y="3501579"/>
              <a:ext cx="293687" cy="269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sp>
          <p:nvSpPr>
            <p:cNvPr id="12" name="Down Arrow 11"/>
            <p:cNvSpPr/>
            <p:nvPr/>
          </p:nvSpPr>
          <p:spPr bwMode="auto">
            <a:xfrm>
              <a:off x="3722688" y="3501579"/>
              <a:ext cx="269875" cy="238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sp>
          <p:nvSpPr>
            <p:cNvPr id="13" name="Rounded Rectangle 12"/>
            <p:cNvSpPr/>
            <p:nvPr/>
          </p:nvSpPr>
          <p:spPr bwMode="auto">
            <a:xfrm>
              <a:off x="3914776" y="4704676"/>
              <a:ext cx="1636713" cy="648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ts val="0"/>
                </a:spcBef>
                <a:spcAft>
                  <a:spcPts val="0"/>
                </a:spcAft>
                <a:defRPr/>
              </a:pPr>
              <a:r>
                <a:rPr lang="en-US" sz="1400" b="1" dirty="0">
                  <a:solidFill>
                    <a:schemeClr val="bg1"/>
                  </a:solidFill>
                  <a:latin typeface="Cambria" pitchFamily="18" charset="0"/>
                  <a:ea typeface="Calibri"/>
                  <a:cs typeface="Shruti"/>
                </a:rPr>
                <a:t>System Software</a:t>
              </a:r>
              <a:endParaRPr lang="en-US" sz="1400" b="1" dirty="0">
                <a:solidFill>
                  <a:schemeClr val="bg1"/>
                </a:solidFill>
                <a:latin typeface="Cambria" pitchFamily="18" charset="0"/>
                <a:ea typeface="Times New Roman"/>
              </a:endParaRPr>
            </a:p>
            <a:p>
              <a:pPr algn="ctr">
                <a:spcBef>
                  <a:spcPts val="0"/>
                </a:spcBef>
                <a:spcAft>
                  <a:spcPts val="0"/>
                </a:spcAft>
                <a:defRPr/>
              </a:pPr>
              <a:r>
                <a:rPr lang="en-US" sz="1400" b="1" dirty="0">
                  <a:solidFill>
                    <a:schemeClr val="bg1"/>
                  </a:solidFill>
                  <a:latin typeface="Cambria" pitchFamily="18" charset="0"/>
                  <a:ea typeface="Calibri"/>
                  <a:cs typeface="Shruti"/>
                </a:rPr>
                <a:t>(Including OS)</a:t>
              </a:r>
              <a:endParaRPr lang="en-US" sz="1400" b="1" dirty="0">
                <a:solidFill>
                  <a:schemeClr val="bg1"/>
                </a:solidFill>
                <a:latin typeface="Cambria" pitchFamily="18" charset="0"/>
                <a:ea typeface="Times New Roman"/>
              </a:endParaRPr>
            </a:p>
          </p:txBody>
        </p:sp>
        <p:sp>
          <p:nvSpPr>
            <p:cNvPr id="14" name="Up Arrow 13"/>
            <p:cNvSpPr/>
            <p:nvPr/>
          </p:nvSpPr>
          <p:spPr bwMode="auto">
            <a:xfrm>
              <a:off x="4164013" y="4435327"/>
              <a:ext cx="293687" cy="269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latin typeface="Times New Roman"/>
                  <a:ea typeface="Times New Roman"/>
                  <a:cs typeface="Shruti"/>
                </a:rPr>
                <a:t> </a:t>
              </a:r>
              <a:endParaRPr lang="en-US" sz="1200">
                <a:latin typeface="Times New Roman"/>
                <a:ea typeface="Times New Roman"/>
              </a:endParaRPr>
            </a:p>
          </p:txBody>
        </p:sp>
        <p:sp>
          <p:nvSpPr>
            <p:cNvPr id="15" name="Up Arrow 14"/>
            <p:cNvSpPr/>
            <p:nvPr/>
          </p:nvSpPr>
          <p:spPr bwMode="auto">
            <a:xfrm>
              <a:off x="4614863" y="3501579"/>
              <a:ext cx="293687" cy="1203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latin typeface="Times New Roman"/>
                  <a:ea typeface="Times New Roman"/>
                  <a:cs typeface="Shruti"/>
                </a:rPr>
                <a:t> </a:t>
              </a:r>
              <a:endParaRPr lang="en-US" sz="1200">
                <a:latin typeface="Times New Roman"/>
                <a:ea typeface="Times New Roman"/>
              </a:endParaRPr>
            </a:p>
          </p:txBody>
        </p:sp>
        <p:sp>
          <p:nvSpPr>
            <p:cNvPr id="16" name="Down Arrow 15"/>
            <p:cNvSpPr/>
            <p:nvPr/>
          </p:nvSpPr>
          <p:spPr bwMode="auto">
            <a:xfrm>
              <a:off x="4986338" y="3515945"/>
              <a:ext cx="271462" cy="1174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sp>
          <p:nvSpPr>
            <p:cNvPr id="17" name="Rounded Rectangle 16"/>
            <p:cNvSpPr/>
            <p:nvPr/>
          </p:nvSpPr>
          <p:spPr bwMode="auto">
            <a:xfrm>
              <a:off x="3914776" y="5638423"/>
              <a:ext cx="1636713" cy="648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ts val="0"/>
                </a:spcBef>
                <a:spcAft>
                  <a:spcPts val="0"/>
                </a:spcAft>
                <a:defRPr/>
              </a:pPr>
              <a:r>
                <a:rPr lang="en-US" b="1" dirty="0">
                  <a:solidFill>
                    <a:schemeClr val="bg1"/>
                  </a:solidFill>
                  <a:latin typeface="Cambria" pitchFamily="18" charset="0"/>
                  <a:ea typeface="Times New Roman"/>
                </a:rPr>
                <a:t>Hardware</a:t>
              </a:r>
            </a:p>
          </p:txBody>
        </p:sp>
        <p:sp>
          <p:nvSpPr>
            <p:cNvPr id="18" name="Down Arrow 17"/>
            <p:cNvSpPr/>
            <p:nvPr/>
          </p:nvSpPr>
          <p:spPr bwMode="auto">
            <a:xfrm>
              <a:off x="4932362" y="5367278"/>
              <a:ext cx="269875" cy="2388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sp>
          <p:nvSpPr>
            <p:cNvPr id="19" name="Up Arrow 18"/>
            <p:cNvSpPr/>
            <p:nvPr/>
          </p:nvSpPr>
          <p:spPr bwMode="auto">
            <a:xfrm>
              <a:off x="4164013" y="5352912"/>
              <a:ext cx="293687" cy="2693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5424" tIns="42711" rIns="85424" bIns="42711" anchor="ctr"/>
            <a:lstStyle/>
            <a:p>
              <a:pPr>
                <a:lnSpc>
                  <a:spcPct val="115000"/>
                </a:lnSpc>
                <a:spcBef>
                  <a:spcPts val="0"/>
                </a:spcBef>
                <a:spcAft>
                  <a:spcPts val="1000"/>
                </a:spcAft>
                <a:defRPr/>
              </a:pPr>
              <a:r>
                <a:rPr lang="en-US" sz="1100">
                  <a:ea typeface="Times New Roman"/>
                  <a:cs typeface="Times New Roman"/>
                </a:rPr>
                <a:t> </a:t>
              </a:r>
              <a:endParaRPr lang="en-US" sz="1100">
                <a:ea typeface="Calibri"/>
                <a:cs typeface="Times New Roman"/>
              </a:endParaRPr>
            </a:p>
          </p:txBody>
        </p:sp>
      </p:grpSp>
    </p:spTree>
    <p:extLst>
      <p:ext uri="{BB962C8B-B14F-4D97-AF65-F5344CB8AC3E}">
        <p14:creationId xmlns:p14="http://schemas.microsoft.com/office/powerpoint/2010/main" val="335277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up)">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Software</a:t>
            </a:r>
            <a:endParaRPr lang="en-US" dirty="0"/>
          </a:p>
        </p:txBody>
      </p:sp>
      <p:sp>
        <p:nvSpPr>
          <p:cNvPr id="3" name="Content Placeholder 2"/>
          <p:cNvSpPr>
            <a:spLocks noGrp="1"/>
          </p:cNvSpPr>
          <p:nvPr>
            <p:ph idx="1"/>
          </p:nvPr>
        </p:nvSpPr>
        <p:spPr/>
        <p:txBody>
          <a:bodyPr>
            <a:normAutofit/>
          </a:bodyPr>
          <a:lstStyle/>
          <a:p>
            <a:pPr algn="just"/>
            <a:r>
              <a:rPr lang="en-US" dirty="0"/>
              <a:t>Designed </a:t>
            </a:r>
            <a:r>
              <a:rPr lang="en-US" i="1" dirty="0">
                <a:solidFill>
                  <a:schemeClr val="tx2"/>
                </a:solidFill>
              </a:rPr>
              <a:t>to perform special functions</a:t>
            </a:r>
            <a:r>
              <a:rPr lang="en-US" dirty="0"/>
              <a:t> other than the basic operations carried out by a computer</a:t>
            </a:r>
            <a:r>
              <a:rPr lang="en-US" dirty="0" smtClean="0"/>
              <a:t>.</a:t>
            </a:r>
            <a:endParaRPr lang="en-US" dirty="0"/>
          </a:p>
          <a:p>
            <a:pPr algn="just"/>
            <a:r>
              <a:rPr lang="en-US" dirty="0"/>
              <a:t>Cannot be directly understood by the underlying hardware of the computer</a:t>
            </a:r>
            <a:r>
              <a:rPr lang="en-US" dirty="0" smtClean="0"/>
              <a:t>.</a:t>
            </a:r>
            <a:endParaRPr lang="en-US" dirty="0"/>
          </a:p>
          <a:p>
            <a:pPr algn="just"/>
            <a:r>
              <a:rPr lang="en-US" dirty="0"/>
              <a:t>Examples : </a:t>
            </a:r>
          </a:p>
          <a:p>
            <a:pPr lvl="1"/>
            <a:r>
              <a:rPr lang="en-US" dirty="0"/>
              <a:t>Creating text &amp; image documents</a:t>
            </a:r>
          </a:p>
          <a:p>
            <a:pPr lvl="1"/>
            <a:r>
              <a:rPr lang="en-US" dirty="0"/>
              <a:t>Game playing</a:t>
            </a:r>
          </a:p>
          <a:p>
            <a:pPr lvl="1"/>
            <a:r>
              <a:rPr lang="en-US" dirty="0"/>
              <a:t>Multimedia applications</a:t>
            </a:r>
          </a:p>
          <a:p>
            <a:pPr lvl="1"/>
            <a:r>
              <a:rPr lang="en-US" dirty="0"/>
              <a:t>Accounting software</a:t>
            </a:r>
          </a:p>
          <a:p>
            <a:pPr lvl="1"/>
            <a:r>
              <a:rPr lang="en-US" dirty="0"/>
              <a:t>Browsing software, </a:t>
            </a:r>
            <a:r>
              <a:rPr lang="en-US" dirty="0" err="1"/>
              <a:t>etc</a:t>
            </a:r>
            <a:r>
              <a:rPr lang="en-US" dirty="0" smtClean="0"/>
              <a:t>…</a:t>
            </a:r>
            <a:endParaRPr lang="en-US" dirty="0"/>
          </a:p>
        </p:txBody>
      </p:sp>
    </p:spTree>
    <p:extLst>
      <p:ext uri="{BB962C8B-B14F-4D97-AF65-F5344CB8AC3E}">
        <p14:creationId xmlns:p14="http://schemas.microsoft.com/office/powerpoint/2010/main" val="158322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Utility Software</a:t>
            </a:r>
            <a:endParaRPr lang="en-US" dirty="0"/>
          </a:p>
        </p:txBody>
      </p:sp>
      <p:sp>
        <p:nvSpPr>
          <p:cNvPr id="3" name="Content Placeholder 2"/>
          <p:cNvSpPr>
            <a:spLocks noGrp="1"/>
          </p:cNvSpPr>
          <p:nvPr>
            <p:ph idx="1"/>
          </p:nvPr>
        </p:nvSpPr>
        <p:spPr/>
        <p:txBody>
          <a:bodyPr/>
          <a:lstStyle/>
          <a:p>
            <a:pPr algn="just"/>
            <a:r>
              <a:rPr lang="en-US" dirty="0"/>
              <a:t>Designed for users </a:t>
            </a:r>
            <a:r>
              <a:rPr lang="en-US" i="1" dirty="0">
                <a:solidFill>
                  <a:schemeClr val="tx2"/>
                </a:solidFill>
              </a:rPr>
              <a:t>to assist in maintenance and monitoring activities.</a:t>
            </a:r>
            <a:r>
              <a:rPr lang="en-US" dirty="0"/>
              <a:t> </a:t>
            </a:r>
          </a:p>
          <a:p>
            <a:pPr algn="just"/>
            <a:r>
              <a:rPr lang="en-US" dirty="0"/>
              <a:t>Help maintain and protect system but do not directly interface with the hardware</a:t>
            </a:r>
            <a:r>
              <a:rPr lang="en-US" dirty="0" smtClean="0"/>
              <a:t>.</a:t>
            </a:r>
            <a:endParaRPr lang="en-US" dirty="0"/>
          </a:p>
          <a:p>
            <a:pPr algn="just"/>
            <a:r>
              <a:rPr lang="en-US" dirty="0" smtClean="0"/>
              <a:t>Examples</a:t>
            </a:r>
            <a:endParaRPr lang="en-US" dirty="0"/>
          </a:p>
          <a:p>
            <a:pPr lvl="1"/>
            <a:r>
              <a:rPr lang="en-US" dirty="0"/>
              <a:t>Anti-virus software</a:t>
            </a:r>
          </a:p>
          <a:p>
            <a:pPr lvl="1"/>
            <a:r>
              <a:rPr lang="en-US" dirty="0"/>
              <a:t>Firewalls</a:t>
            </a:r>
          </a:p>
          <a:p>
            <a:pPr lvl="1"/>
            <a:r>
              <a:rPr lang="en-US" dirty="0"/>
              <a:t>Disk utilities, </a:t>
            </a:r>
            <a:r>
              <a:rPr lang="en-US" dirty="0" err="1"/>
              <a:t>etc</a:t>
            </a:r>
            <a:r>
              <a:rPr lang="en-US" dirty="0" smtClean="0"/>
              <a:t>…</a:t>
            </a:r>
            <a:endParaRPr lang="en-US" dirty="0"/>
          </a:p>
        </p:txBody>
      </p:sp>
    </p:spTree>
    <p:extLst>
      <p:ext uri="{BB962C8B-B14F-4D97-AF65-F5344CB8AC3E}">
        <p14:creationId xmlns:p14="http://schemas.microsoft.com/office/powerpoint/2010/main" val="379252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Software</a:t>
            </a:r>
            <a:endParaRPr lang="en-US" dirty="0"/>
          </a:p>
        </p:txBody>
      </p:sp>
      <p:sp>
        <p:nvSpPr>
          <p:cNvPr id="3" name="Content Placeholder 2"/>
          <p:cNvSpPr>
            <a:spLocks noGrp="1"/>
          </p:cNvSpPr>
          <p:nvPr>
            <p:ph idx="1"/>
          </p:nvPr>
        </p:nvSpPr>
        <p:spPr/>
        <p:txBody>
          <a:bodyPr>
            <a:normAutofit lnSpcReduction="10000"/>
          </a:bodyPr>
          <a:lstStyle/>
          <a:p>
            <a:pPr algn="just"/>
            <a:r>
              <a:rPr lang="en-US" dirty="0"/>
              <a:t>Logically </a:t>
            </a:r>
            <a:r>
              <a:rPr lang="en-US" i="1" dirty="0">
                <a:solidFill>
                  <a:schemeClr val="tx2"/>
                </a:solidFill>
              </a:rPr>
              <a:t>binds components</a:t>
            </a:r>
            <a:r>
              <a:rPr lang="en-US" dirty="0"/>
              <a:t> of a computer to work as a single unit</a:t>
            </a:r>
            <a:r>
              <a:rPr lang="en-US" dirty="0" smtClean="0"/>
              <a:t>.</a:t>
            </a:r>
            <a:endParaRPr lang="en-US" dirty="0"/>
          </a:p>
          <a:p>
            <a:pPr algn="just"/>
            <a:r>
              <a:rPr lang="en-US" i="1" dirty="0">
                <a:solidFill>
                  <a:schemeClr val="tx2"/>
                </a:solidFill>
              </a:rPr>
              <a:t>Provides the infrastructure</a:t>
            </a:r>
            <a:r>
              <a:rPr lang="en-US" dirty="0"/>
              <a:t> over which programs can operate. </a:t>
            </a:r>
          </a:p>
          <a:p>
            <a:pPr algn="just"/>
            <a:r>
              <a:rPr lang="en-US" dirty="0"/>
              <a:t>Responsible for </a:t>
            </a:r>
            <a:r>
              <a:rPr lang="en-US" i="1" dirty="0">
                <a:solidFill>
                  <a:schemeClr val="tx2"/>
                </a:solidFill>
              </a:rPr>
              <a:t>controlling computer hardware</a:t>
            </a:r>
            <a:r>
              <a:rPr lang="en-US" dirty="0"/>
              <a:t> and other resources</a:t>
            </a:r>
            <a:r>
              <a:rPr lang="en-US" dirty="0" smtClean="0"/>
              <a:t>.</a:t>
            </a:r>
            <a:endParaRPr lang="en-US" dirty="0"/>
          </a:p>
          <a:p>
            <a:pPr algn="just"/>
            <a:r>
              <a:rPr lang="en-US" dirty="0"/>
              <a:t>Allows the application software </a:t>
            </a:r>
            <a:r>
              <a:rPr lang="en-US" i="1" dirty="0">
                <a:solidFill>
                  <a:schemeClr val="tx2"/>
                </a:solidFill>
              </a:rPr>
              <a:t>to interact</a:t>
            </a:r>
            <a:r>
              <a:rPr lang="en-US" dirty="0"/>
              <a:t> with computers to perform their tasks. </a:t>
            </a:r>
            <a:endParaRPr lang="en-US" dirty="0" smtClean="0"/>
          </a:p>
          <a:p>
            <a:pPr algn="just"/>
            <a:r>
              <a:rPr lang="en-US" altLang="en-US" dirty="0" smtClean="0"/>
              <a:t>Examples</a:t>
            </a:r>
            <a:endParaRPr lang="en-US" altLang="en-US" dirty="0"/>
          </a:p>
          <a:p>
            <a:pPr lvl="1"/>
            <a:r>
              <a:rPr lang="en-US" altLang="en-US" dirty="0"/>
              <a:t>Operating system, </a:t>
            </a:r>
          </a:p>
          <a:p>
            <a:pPr lvl="1"/>
            <a:r>
              <a:rPr lang="en-US" altLang="en-US" dirty="0"/>
              <a:t>Device drivers, </a:t>
            </a:r>
          </a:p>
          <a:p>
            <a:pPr lvl="1"/>
            <a:r>
              <a:rPr lang="en-US" altLang="en-US" dirty="0"/>
              <a:t>Language translators, etc. </a:t>
            </a:r>
          </a:p>
          <a:p>
            <a:pPr lvl="1"/>
            <a:r>
              <a:rPr lang="en-US" altLang="en-US" dirty="0"/>
              <a:t>Some specific system software are assemblers, linkers, loaders, macro processors, text editors, compilers, debugging system, source code control system, etc</a:t>
            </a:r>
            <a:r>
              <a:rPr lang="en-US" altLang="en-US" dirty="0" smtClean="0"/>
              <a:t>.</a:t>
            </a:r>
            <a:endParaRPr lang="en-US" altLang="en-US" dirty="0"/>
          </a:p>
        </p:txBody>
      </p:sp>
    </p:spTree>
    <p:extLst>
      <p:ext uri="{BB962C8B-B14F-4D97-AF65-F5344CB8AC3E}">
        <p14:creationId xmlns:p14="http://schemas.microsoft.com/office/powerpoint/2010/main" val="87041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Programming</a:t>
            </a:r>
            <a:endParaRPr lang="en-US" dirty="0"/>
          </a:p>
        </p:txBody>
      </p:sp>
      <p:sp>
        <p:nvSpPr>
          <p:cNvPr id="3" name="Content Placeholder 2"/>
          <p:cNvSpPr>
            <a:spLocks noGrp="1"/>
          </p:cNvSpPr>
          <p:nvPr>
            <p:ph idx="1"/>
          </p:nvPr>
        </p:nvSpPr>
        <p:spPr/>
        <p:txBody>
          <a:bodyPr/>
          <a:lstStyle/>
          <a:p>
            <a:pPr algn="just"/>
            <a:r>
              <a:rPr lang="en-US" i="1" dirty="0">
                <a:solidFill>
                  <a:schemeClr val="tx2"/>
                </a:solidFill>
              </a:rPr>
              <a:t>System </a:t>
            </a:r>
            <a:r>
              <a:rPr lang="en-US" i="1" dirty="0" smtClean="0">
                <a:solidFill>
                  <a:schemeClr val="tx2"/>
                </a:solidFill>
              </a:rPr>
              <a:t>Programs</a:t>
            </a:r>
            <a:r>
              <a:rPr lang="en-US" dirty="0" smtClean="0"/>
              <a:t> are </a:t>
            </a:r>
            <a:r>
              <a:rPr lang="en-US" dirty="0"/>
              <a:t>programs that govern access and operation either directly or indirectly</a:t>
            </a:r>
            <a:r>
              <a:rPr lang="en-US" dirty="0" smtClean="0"/>
              <a:t>.</a:t>
            </a:r>
            <a:endParaRPr lang="en-US" dirty="0"/>
          </a:p>
          <a:p>
            <a:pPr algn="just"/>
            <a:r>
              <a:rPr lang="en-US" dirty="0"/>
              <a:t>System programming is characterized by the fact,</a:t>
            </a:r>
          </a:p>
          <a:p>
            <a:pPr lvl="1"/>
            <a:r>
              <a:rPr lang="en-US" dirty="0"/>
              <a:t>it is aimed at producing system software that provides services to  computer hardware or specialized system services. </a:t>
            </a:r>
          </a:p>
          <a:p>
            <a:pPr lvl="1"/>
            <a:r>
              <a:rPr lang="en-US" dirty="0"/>
              <a:t>Requires high level of knowledge about architecture and functioning of computing </a:t>
            </a:r>
            <a:r>
              <a:rPr lang="en-US" dirty="0" smtClean="0"/>
              <a:t>machines</a:t>
            </a:r>
            <a:endParaRPr lang="en-US" dirty="0"/>
          </a:p>
        </p:txBody>
      </p:sp>
    </p:spTree>
    <p:extLst>
      <p:ext uri="{BB962C8B-B14F-4D97-AF65-F5344CB8AC3E}">
        <p14:creationId xmlns:p14="http://schemas.microsoft.com/office/powerpoint/2010/main" val="26364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27890</TotalTime>
  <Words>1604</Words>
  <Application>Microsoft Office PowerPoint</Application>
  <PresentationFormat>On-screen Show (4:3)</PresentationFormat>
  <Paragraphs>215</Paragraphs>
  <Slides>29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Bookman Old Style</vt:lpstr>
      <vt:lpstr>Calibri</vt:lpstr>
      <vt:lpstr>Cambria</vt:lpstr>
      <vt:lpstr>FontAwesome</vt:lpstr>
      <vt:lpstr>Open Sans</vt:lpstr>
      <vt:lpstr>Open Sans Extrabold</vt:lpstr>
      <vt:lpstr>Open Sans Semibold</vt:lpstr>
      <vt:lpstr>Shruti</vt:lpstr>
      <vt:lpstr>Times New Roman</vt:lpstr>
      <vt:lpstr>Wingdings</vt:lpstr>
      <vt:lpstr>Office Theme</vt:lpstr>
      <vt:lpstr>Unit – 1 Overview of System Software</vt:lpstr>
      <vt:lpstr>Topics to be covered</vt:lpstr>
      <vt:lpstr>Software</vt:lpstr>
      <vt:lpstr>Software Characteristics</vt:lpstr>
      <vt:lpstr>Software Hierarchy</vt:lpstr>
      <vt:lpstr>Application Software</vt:lpstr>
      <vt:lpstr>Utility Software</vt:lpstr>
      <vt:lpstr>System Software</vt:lpstr>
      <vt:lpstr>System Programming</vt:lpstr>
      <vt:lpstr>Essential characteristics of system programming</vt:lpstr>
      <vt:lpstr>Essential characteristics of system programming</vt:lpstr>
      <vt:lpstr>Limiting factors of System Programming</vt:lpstr>
      <vt:lpstr>Machine Structure</vt:lpstr>
      <vt:lpstr>Von Neumann Architecture</vt:lpstr>
      <vt:lpstr>Harvard Computer Architecture</vt:lpstr>
      <vt:lpstr>Harvard Computer Architecture</vt:lpstr>
      <vt:lpstr>Comparison</vt:lpstr>
      <vt:lpstr>Interfaces</vt:lpstr>
      <vt:lpstr>Software Interface</vt:lpstr>
      <vt:lpstr>Hardware Interface</vt:lpstr>
      <vt:lpstr>User Interface</vt:lpstr>
      <vt:lpstr>Address Space</vt:lpstr>
      <vt:lpstr>Address Space</vt:lpstr>
      <vt:lpstr>Computer Languages</vt:lpstr>
      <vt:lpstr>Life Cycle of Source Program</vt:lpstr>
      <vt:lpstr>Life Cycle of a Source Program</vt:lpstr>
      <vt:lpstr>Life Cycle of a Source Program</vt:lpstr>
      <vt:lpstr>Life Cycle of a Source Program</vt:lpstr>
      <vt:lpstr>System Software Development</vt:lpstr>
    </vt:vector>
  </TitlesOfParts>
  <Company>Darshan Institute of Engg. &amp;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Administrator</cp:lastModifiedBy>
  <cp:revision>1166</cp:revision>
  <dcterms:created xsi:type="dcterms:W3CDTF">2013-05-17T03:00:03Z</dcterms:created>
  <dcterms:modified xsi:type="dcterms:W3CDTF">2017-09-15T05:43:49Z</dcterms:modified>
</cp:coreProperties>
</file>