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2.jpg" ContentType="image/pn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handoutMasterIdLst>
    <p:handoutMasterId r:id="rId52"/>
  </p:handoutMasterIdLst>
  <p:sldIdLst>
    <p:sldId id="256" r:id="rId2"/>
    <p:sldId id="321" r:id="rId3"/>
    <p:sldId id="372" r:id="rId4"/>
    <p:sldId id="373" r:id="rId5"/>
    <p:sldId id="370" r:id="rId6"/>
    <p:sldId id="369" r:id="rId7"/>
    <p:sldId id="280" r:id="rId8"/>
    <p:sldId id="360" r:id="rId9"/>
    <p:sldId id="322" r:id="rId10"/>
    <p:sldId id="323" r:id="rId11"/>
    <p:sldId id="326" r:id="rId12"/>
    <p:sldId id="375" r:id="rId13"/>
    <p:sldId id="328" r:id="rId14"/>
    <p:sldId id="327" r:id="rId15"/>
    <p:sldId id="374" r:id="rId16"/>
    <p:sldId id="376" r:id="rId17"/>
    <p:sldId id="324" r:id="rId18"/>
    <p:sldId id="282" r:id="rId19"/>
    <p:sldId id="377" r:id="rId20"/>
    <p:sldId id="325" r:id="rId21"/>
    <p:sldId id="283" r:id="rId22"/>
    <p:sldId id="361" r:id="rId23"/>
    <p:sldId id="285" r:id="rId24"/>
    <p:sldId id="353" r:id="rId25"/>
    <p:sldId id="362" r:id="rId26"/>
    <p:sldId id="334" r:id="rId27"/>
    <p:sldId id="335" r:id="rId28"/>
    <p:sldId id="378" r:id="rId29"/>
    <p:sldId id="385" r:id="rId30"/>
    <p:sldId id="386" r:id="rId31"/>
    <p:sldId id="384" r:id="rId32"/>
    <p:sldId id="381" r:id="rId33"/>
    <p:sldId id="387" r:id="rId34"/>
    <p:sldId id="382" r:id="rId35"/>
    <p:sldId id="388" r:id="rId36"/>
    <p:sldId id="383" r:id="rId37"/>
    <p:sldId id="389" r:id="rId38"/>
    <p:sldId id="364" r:id="rId39"/>
    <p:sldId id="350" r:id="rId40"/>
    <p:sldId id="392" r:id="rId41"/>
    <p:sldId id="393" r:id="rId42"/>
    <p:sldId id="342" r:id="rId43"/>
    <p:sldId id="395" r:id="rId44"/>
    <p:sldId id="394" r:id="rId45"/>
    <p:sldId id="345" r:id="rId46"/>
    <p:sldId id="340" r:id="rId47"/>
    <p:sldId id="347" r:id="rId48"/>
    <p:sldId id="390" r:id="rId49"/>
    <p:sldId id="36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gYTdkZHTSmPQA36gZZER9Q==" hashData="1BuiCI6kofi8Zc+RjXMyOSljBW4="/>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pak" initials="d" lastIdx="2" clrIdx="0">
    <p:extLst>
      <p:ext uri="{19B8F6BF-5375-455C-9EA6-DF929625EA0E}">
        <p15:presenceInfo xmlns:p15="http://schemas.microsoft.com/office/powerpoint/2012/main" xmlns="" userId="dipa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95E"/>
    <a:srgbClr val="FF6702"/>
    <a:srgbClr val="E40524"/>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221" autoAdjust="0"/>
    <p:restoredTop sz="94660"/>
  </p:normalViewPr>
  <p:slideViewPr>
    <p:cSldViewPr>
      <p:cViewPr varScale="1">
        <p:scale>
          <a:sx n="70" d="100"/>
          <a:sy n="70" d="100"/>
        </p:scale>
        <p:origin x="-878"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4F2977-2EF0-47BB-AAFB-E7FC6236DE7A}"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B021AD4A-81EC-4F59-808B-F3A1D25B84B3}">
      <dgm:prSet phldrT="[Text]"/>
      <dgm:spPr/>
      <dgm:t>
        <a:bodyPr/>
        <a:lstStyle/>
        <a:p>
          <a:r>
            <a:rPr lang="en-US" dirty="0" smtClean="0"/>
            <a:t>User</a:t>
          </a:r>
          <a:endParaRPr lang="en-US" dirty="0"/>
        </a:p>
      </dgm:t>
    </dgm:pt>
    <dgm:pt modelId="{9F7D9341-96A4-44B0-A56F-C56E58FCBB28}" type="parTrans" cxnId="{2609B178-9D1F-42A9-90FF-C132A5EF0D42}">
      <dgm:prSet/>
      <dgm:spPr/>
      <dgm:t>
        <a:bodyPr/>
        <a:lstStyle/>
        <a:p>
          <a:endParaRPr lang="en-US"/>
        </a:p>
      </dgm:t>
    </dgm:pt>
    <dgm:pt modelId="{9C064FE0-A1D5-40AA-B83B-EE1C74028F74}" type="sibTrans" cxnId="{2609B178-9D1F-42A9-90FF-C132A5EF0D42}">
      <dgm:prSet/>
      <dgm:spPr/>
      <dgm:t>
        <a:bodyPr/>
        <a:lstStyle/>
        <a:p>
          <a:endParaRPr lang="en-US"/>
        </a:p>
      </dgm:t>
    </dgm:pt>
    <dgm:pt modelId="{7624E711-80AA-475D-B476-807024BE74B7}">
      <dgm:prSet phldrT="[Text]"/>
      <dgm:spPr/>
      <dgm:t>
        <a:bodyPr/>
        <a:lstStyle/>
        <a:p>
          <a:r>
            <a:rPr lang="en-US" dirty="0" smtClean="0"/>
            <a:t>User 1</a:t>
          </a:r>
          <a:endParaRPr lang="en-US" dirty="0"/>
        </a:p>
      </dgm:t>
    </dgm:pt>
    <dgm:pt modelId="{A6138C71-19F7-4372-8EBB-788F8B855FA0}" type="parTrans" cxnId="{789058C1-0FFD-42E4-B289-2934B71D150A}">
      <dgm:prSet/>
      <dgm:spPr/>
      <dgm:t>
        <a:bodyPr/>
        <a:lstStyle/>
        <a:p>
          <a:endParaRPr lang="en-US"/>
        </a:p>
      </dgm:t>
    </dgm:pt>
    <dgm:pt modelId="{07F853C2-B86E-4FD6-A1BD-E3F16E5CC972}" type="sibTrans" cxnId="{789058C1-0FFD-42E4-B289-2934B71D150A}">
      <dgm:prSet/>
      <dgm:spPr/>
      <dgm:t>
        <a:bodyPr/>
        <a:lstStyle/>
        <a:p>
          <a:endParaRPr lang="en-US"/>
        </a:p>
      </dgm:t>
    </dgm:pt>
    <dgm:pt modelId="{26AB2FC7-31FD-4D29-BB1B-CE0ECD58D738}">
      <dgm:prSet phldrT="[Text]"/>
      <dgm:spPr/>
      <dgm:t>
        <a:bodyPr/>
        <a:lstStyle/>
        <a:p>
          <a:r>
            <a:rPr lang="en-US" dirty="0" smtClean="0"/>
            <a:t>User 2</a:t>
          </a:r>
          <a:endParaRPr lang="en-US" dirty="0"/>
        </a:p>
      </dgm:t>
    </dgm:pt>
    <dgm:pt modelId="{506F6CD1-9D1E-4EF5-A3BE-A8F54F15513E}" type="parTrans" cxnId="{DE650876-EA85-41B2-96AE-CBD27D7C48D0}">
      <dgm:prSet/>
      <dgm:spPr/>
      <dgm:t>
        <a:bodyPr/>
        <a:lstStyle/>
        <a:p>
          <a:endParaRPr lang="en-US"/>
        </a:p>
      </dgm:t>
    </dgm:pt>
    <dgm:pt modelId="{B3B640BA-FEB7-4243-938C-0B564F3AE673}" type="sibTrans" cxnId="{DE650876-EA85-41B2-96AE-CBD27D7C48D0}">
      <dgm:prSet/>
      <dgm:spPr/>
      <dgm:t>
        <a:bodyPr/>
        <a:lstStyle/>
        <a:p>
          <a:endParaRPr lang="en-US"/>
        </a:p>
      </dgm:t>
    </dgm:pt>
    <dgm:pt modelId="{AA748824-D457-41BB-A30A-B893D00DDE59}">
      <dgm:prSet phldrT="[Text]"/>
      <dgm:spPr/>
      <dgm:t>
        <a:bodyPr/>
        <a:lstStyle/>
        <a:p>
          <a:r>
            <a:rPr lang="en-US" dirty="0" smtClean="0"/>
            <a:t>Software</a:t>
          </a:r>
          <a:endParaRPr lang="en-US" dirty="0"/>
        </a:p>
      </dgm:t>
    </dgm:pt>
    <dgm:pt modelId="{92AC6575-6544-4A62-B4D5-A407C0C521EA}" type="parTrans" cxnId="{6A6ED66F-6CA7-46D2-BB4D-436BFC6F6197}">
      <dgm:prSet/>
      <dgm:spPr/>
      <dgm:t>
        <a:bodyPr/>
        <a:lstStyle/>
        <a:p>
          <a:endParaRPr lang="en-US"/>
        </a:p>
      </dgm:t>
    </dgm:pt>
    <dgm:pt modelId="{DBE1E737-86E3-4140-968E-796D698B5FBB}" type="sibTrans" cxnId="{6A6ED66F-6CA7-46D2-BB4D-436BFC6F6197}">
      <dgm:prSet/>
      <dgm:spPr/>
      <dgm:t>
        <a:bodyPr/>
        <a:lstStyle/>
        <a:p>
          <a:endParaRPr lang="en-US"/>
        </a:p>
      </dgm:t>
    </dgm:pt>
    <dgm:pt modelId="{07CBAF89-0E00-487E-8EAC-2C2EE0B2AA15}">
      <dgm:prSet phldrT="[Text]"/>
      <dgm:spPr/>
      <dgm:t>
        <a:bodyPr/>
        <a:lstStyle/>
        <a:p>
          <a:r>
            <a:rPr lang="en-US" dirty="0" smtClean="0"/>
            <a:t>System Software</a:t>
          </a:r>
          <a:endParaRPr lang="en-US" dirty="0"/>
        </a:p>
      </dgm:t>
    </dgm:pt>
    <dgm:pt modelId="{436B016C-0A3B-4A4E-BA63-770AA419932F}" type="parTrans" cxnId="{C689CFDC-8E0B-4EFD-804E-8D0764E1F6D1}">
      <dgm:prSet/>
      <dgm:spPr/>
      <dgm:t>
        <a:bodyPr/>
        <a:lstStyle/>
        <a:p>
          <a:endParaRPr lang="en-US"/>
        </a:p>
      </dgm:t>
    </dgm:pt>
    <dgm:pt modelId="{27D90429-60B6-49E4-9E36-96A58CB19028}" type="sibTrans" cxnId="{C689CFDC-8E0B-4EFD-804E-8D0764E1F6D1}">
      <dgm:prSet/>
      <dgm:spPr/>
      <dgm:t>
        <a:bodyPr/>
        <a:lstStyle/>
        <a:p>
          <a:endParaRPr lang="en-US"/>
        </a:p>
      </dgm:t>
    </dgm:pt>
    <dgm:pt modelId="{4C69B200-1016-4859-B426-5BF97B6D0488}">
      <dgm:prSet phldrT="[Text]"/>
      <dgm:spPr/>
      <dgm:t>
        <a:bodyPr/>
        <a:lstStyle/>
        <a:p>
          <a:r>
            <a:rPr lang="en-US" dirty="0" smtClean="0"/>
            <a:t>Application Software</a:t>
          </a:r>
          <a:endParaRPr lang="en-US" dirty="0"/>
        </a:p>
      </dgm:t>
    </dgm:pt>
    <dgm:pt modelId="{F32B4BA8-9A78-4EBD-8C0E-469CE40E17A0}" type="parTrans" cxnId="{CE05AB73-734C-4525-8BBC-C0E6ACA3815F}">
      <dgm:prSet/>
      <dgm:spPr/>
      <dgm:t>
        <a:bodyPr/>
        <a:lstStyle/>
        <a:p>
          <a:endParaRPr lang="en-US"/>
        </a:p>
      </dgm:t>
    </dgm:pt>
    <dgm:pt modelId="{66C81587-58E1-40F0-BB4F-23FA38980E9B}" type="sibTrans" cxnId="{CE05AB73-734C-4525-8BBC-C0E6ACA3815F}">
      <dgm:prSet/>
      <dgm:spPr/>
      <dgm:t>
        <a:bodyPr/>
        <a:lstStyle/>
        <a:p>
          <a:endParaRPr lang="en-US"/>
        </a:p>
      </dgm:t>
    </dgm:pt>
    <dgm:pt modelId="{38063F8E-C288-4235-A3A3-7512702478BB}">
      <dgm:prSet phldrT="[Text]"/>
      <dgm:spPr/>
      <dgm:t>
        <a:bodyPr/>
        <a:lstStyle/>
        <a:p>
          <a:r>
            <a:rPr lang="en-US" dirty="0" smtClean="0"/>
            <a:t>Operating System</a:t>
          </a:r>
          <a:endParaRPr lang="en-US" dirty="0"/>
        </a:p>
      </dgm:t>
    </dgm:pt>
    <dgm:pt modelId="{F8139115-008E-4777-A2CC-08C6FF1E3233}" type="parTrans" cxnId="{FB8A5924-B109-4586-9AE7-ACB03F98238C}">
      <dgm:prSet/>
      <dgm:spPr/>
      <dgm:t>
        <a:bodyPr/>
        <a:lstStyle/>
        <a:p>
          <a:endParaRPr lang="en-US"/>
        </a:p>
      </dgm:t>
    </dgm:pt>
    <dgm:pt modelId="{CF828865-27E8-4CC6-9C14-6DA416D156D0}" type="sibTrans" cxnId="{FB8A5924-B109-4586-9AE7-ACB03F98238C}">
      <dgm:prSet/>
      <dgm:spPr/>
      <dgm:t>
        <a:bodyPr/>
        <a:lstStyle/>
        <a:p>
          <a:endParaRPr lang="en-US"/>
        </a:p>
      </dgm:t>
    </dgm:pt>
    <dgm:pt modelId="{A05167DF-CCDD-4F59-973D-025FCE65CAAE}">
      <dgm:prSet phldrT="[Text]"/>
      <dgm:spPr/>
      <dgm:t>
        <a:bodyPr/>
        <a:lstStyle/>
        <a:p>
          <a:r>
            <a:rPr lang="en-US" dirty="0" smtClean="0"/>
            <a:t>Windows</a:t>
          </a:r>
          <a:endParaRPr lang="en-US" dirty="0"/>
        </a:p>
      </dgm:t>
    </dgm:pt>
    <dgm:pt modelId="{DC81C217-E1A3-4A8A-95DC-742A39B872E3}" type="parTrans" cxnId="{7BBD420A-A56A-4927-A82D-E5889C7783E1}">
      <dgm:prSet/>
      <dgm:spPr/>
      <dgm:t>
        <a:bodyPr/>
        <a:lstStyle/>
        <a:p>
          <a:endParaRPr lang="en-US"/>
        </a:p>
      </dgm:t>
    </dgm:pt>
    <dgm:pt modelId="{14C629AA-6D9D-48D9-8A3D-97CE8C90057A}" type="sibTrans" cxnId="{7BBD420A-A56A-4927-A82D-E5889C7783E1}">
      <dgm:prSet/>
      <dgm:spPr/>
      <dgm:t>
        <a:bodyPr/>
        <a:lstStyle/>
        <a:p>
          <a:endParaRPr lang="en-US"/>
        </a:p>
      </dgm:t>
    </dgm:pt>
    <dgm:pt modelId="{5959605C-2EDE-47EB-AADE-B4C1A5485D14}">
      <dgm:prSet phldrT="[Text]"/>
      <dgm:spPr/>
      <dgm:t>
        <a:bodyPr/>
        <a:lstStyle/>
        <a:p>
          <a:r>
            <a:rPr lang="en-US" dirty="0" smtClean="0"/>
            <a:t>Linux</a:t>
          </a:r>
          <a:endParaRPr lang="en-US" dirty="0"/>
        </a:p>
      </dgm:t>
    </dgm:pt>
    <dgm:pt modelId="{EFC45DBF-29A7-4799-8D16-2C280585C009}" type="parTrans" cxnId="{545254EA-33D5-48E4-8C16-B49580D136EC}">
      <dgm:prSet/>
      <dgm:spPr/>
      <dgm:t>
        <a:bodyPr/>
        <a:lstStyle/>
        <a:p>
          <a:endParaRPr lang="en-US"/>
        </a:p>
      </dgm:t>
    </dgm:pt>
    <dgm:pt modelId="{8CD69511-62F2-4E53-8B10-AAE4A7ECB136}" type="sibTrans" cxnId="{545254EA-33D5-48E4-8C16-B49580D136EC}">
      <dgm:prSet/>
      <dgm:spPr/>
      <dgm:t>
        <a:bodyPr/>
        <a:lstStyle/>
        <a:p>
          <a:endParaRPr lang="en-US"/>
        </a:p>
      </dgm:t>
    </dgm:pt>
    <dgm:pt modelId="{34D39029-9EA3-49D5-B239-0AA21E62FEEF}">
      <dgm:prSet phldrT="[Text]"/>
      <dgm:spPr/>
      <dgm:t>
        <a:bodyPr/>
        <a:lstStyle/>
        <a:p>
          <a:r>
            <a:rPr lang="en-US" dirty="0" smtClean="0"/>
            <a:t>User 3</a:t>
          </a:r>
          <a:endParaRPr lang="en-US" dirty="0"/>
        </a:p>
      </dgm:t>
    </dgm:pt>
    <dgm:pt modelId="{8AE9E1D6-B574-4490-BFDE-EF7B879C587E}" type="parTrans" cxnId="{C49A7F53-590A-4880-A91A-84829CA76895}">
      <dgm:prSet/>
      <dgm:spPr/>
      <dgm:t>
        <a:bodyPr/>
        <a:lstStyle/>
        <a:p>
          <a:endParaRPr lang="en-US"/>
        </a:p>
      </dgm:t>
    </dgm:pt>
    <dgm:pt modelId="{230D3DF3-F4F9-4539-B84E-8C038CAF7EFD}" type="sibTrans" cxnId="{C49A7F53-590A-4880-A91A-84829CA76895}">
      <dgm:prSet/>
      <dgm:spPr/>
      <dgm:t>
        <a:bodyPr/>
        <a:lstStyle/>
        <a:p>
          <a:endParaRPr lang="en-US"/>
        </a:p>
      </dgm:t>
    </dgm:pt>
    <dgm:pt modelId="{8717402B-0ECB-4B96-8FD1-D72643C9C777}">
      <dgm:prSet phldrT="[Text]"/>
      <dgm:spPr/>
      <dgm:t>
        <a:bodyPr/>
        <a:lstStyle/>
        <a:p>
          <a:r>
            <a:rPr lang="en-US" dirty="0" smtClean="0"/>
            <a:t>Mac</a:t>
          </a:r>
          <a:endParaRPr lang="en-US" dirty="0"/>
        </a:p>
      </dgm:t>
    </dgm:pt>
    <dgm:pt modelId="{839A98EF-A5C2-4D5D-9EFB-D7572846D01E}" type="parTrans" cxnId="{D6F2E5B8-D9C3-4850-ABA8-0AADD935E95D}">
      <dgm:prSet/>
      <dgm:spPr/>
      <dgm:t>
        <a:bodyPr/>
        <a:lstStyle/>
        <a:p>
          <a:endParaRPr lang="en-US"/>
        </a:p>
      </dgm:t>
    </dgm:pt>
    <dgm:pt modelId="{6448608B-5417-4B1D-809C-5044E96A557D}" type="sibTrans" cxnId="{D6F2E5B8-D9C3-4850-ABA8-0AADD935E95D}">
      <dgm:prSet/>
      <dgm:spPr/>
      <dgm:t>
        <a:bodyPr/>
        <a:lstStyle/>
        <a:p>
          <a:endParaRPr lang="en-US"/>
        </a:p>
      </dgm:t>
    </dgm:pt>
    <dgm:pt modelId="{EF7CD55B-CC05-4137-A1CB-4537A6437967}">
      <dgm:prSet phldrT="[Text]"/>
      <dgm:spPr/>
      <dgm:t>
        <a:bodyPr/>
        <a:lstStyle/>
        <a:p>
          <a:r>
            <a:rPr lang="en-US" dirty="0" smtClean="0"/>
            <a:t>Hardware</a:t>
          </a:r>
          <a:endParaRPr lang="en-US" dirty="0"/>
        </a:p>
      </dgm:t>
    </dgm:pt>
    <dgm:pt modelId="{11047945-2E0D-41CA-8360-63BEA6E87B6F}" type="sibTrans" cxnId="{6BBEEC11-2080-4DD2-815B-1D41C41C7BCC}">
      <dgm:prSet/>
      <dgm:spPr/>
      <dgm:t>
        <a:bodyPr/>
        <a:lstStyle/>
        <a:p>
          <a:endParaRPr lang="en-US"/>
        </a:p>
      </dgm:t>
    </dgm:pt>
    <dgm:pt modelId="{6E1FE4EA-9F07-455D-8C4C-BED5A1D7DFC3}" type="parTrans" cxnId="{6BBEEC11-2080-4DD2-815B-1D41C41C7BCC}">
      <dgm:prSet/>
      <dgm:spPr/>
      <dgm:t>
        <a:bodyPr/>
        <a:lstStyle/>
        <a:p>
          <a:endParaRPr lang="en-US"/>
        </a:p>
      </dgm:t>
    </dgm:pt>
    <dgm:pt modelId="{423B996B-B82F-429C-975A-9D7247A95651}">
      <dgm:prSet/>
      <dgm:spPr/>
      <dgm:t>
        <a:bodyPr/>
        <a:lstStyle/>
        <a:p>
          <a:r>
            <a:rPr lang="en-US" dirty="0" smtClean="0"/>
            <a:t>CPU</a:t>
          </a:r>
          <a:endParaRPr lang="en-US" dirty="0"/>
        </a:p>
      </dgm:t>
    </dgm:pt>
    <dgm:pt modelId="{224882A2-4476-458B-B675-9D6FA9FC7F6A}" type="parTrans" cxnId="{978654AC-3815-4301-B956-1F397E9305B3}">
      <dgm:prSet/>
      <dgm:spPr/>
      <dgm:t>
        <a:bodyPr/>
        <a:lstStyle/>
        <a:p>
          <a:endParaRPr lang="en-US"/>
        </a:p>
      </dgm:t>
    </dgm:pt>
    <dgm:pt modelId="{15C64E43-431E-48F3-982A-5CC42C7F9B18}" type="sibTrans" cxnId="{978654AC-3815-4301-B956-1F397E9305B3}">
      <dgm:prSet/>
      <dgm:spPr/>
      <dgm:t>
        <a:bodyPr/>
        <a:lstStyle/>
        <a:p>
          <a:endParaRPr lang="en-US"/>
        </a:p>
      </dgm:t>
    </dgm:pt>
    <dgm:pt modelId="{2E02FC2F-DBED-4FFC-BEC0-EB36B2F52CA3}">
      <dgm:prSet/>
      <dgm:spPr/>
      <dgm:t>
        <a:bodyPr/>
        <a:lstStyle/>
        <a:p>
          <a:r>
            <a:rPr lang="en-US" dirty="0" smtClean="0"/>
            <a:t>RAM</a:t>
          </a:r>
          <a:endParaRPr lang="en-US" dirty="0"/>
        </a:p>
      </dgm:t>
    </dgm:pt>
    <dgm:pt modelId="{2FB7471C-5404-4BFC-9B7D-BD76F2FB364F}" type="parTrans" cxnId="{16B2A28F-757A-4D5E-96B2-733F46787157}">
      <dgm:prSet/>
      <dgm:spPr/>
      <dgm:t>
        <a:bodyPr/>
        <a:lstStyle/>
        <a:p>
          <a:endParaRPr lang="en-US"/>
        </a:p>
      </dgm:t>
    </dgm:pt>
    <dgm:pt modelId="{BA629570-4C92-4D21-A877-5213C6B153EA}" type="sibTrans" cxnId="{16B2A28F-757A-4D5E-96B2-733F46787157}">
      <dgm:prSet/>
      <dgm:spPr/>
      <dgm:t>
        <a:bodyPr/>
        <a:lstStyle/>
        <a:p>
          <a:endParaRPr lang="en-US"/>
        </a:p>
      </dgm:t>
    </dgm:pt>
    <dgm:pt modelId="{8C44A058-CB89-44CF-A920-EE58A2C79104}">
      <dgm:prSet/>
      <dgm:spPr/>
      <dgm:t>
        <a:bodyPr/>
        <a:lstStyle/>
        <a:p>
          <a:r>
            <a:rPr lang="en-US" dirty="0" smtClean="0"/>
            <a:t>I/O</a:t>
          </a:r>
          <a:endParaRPr lang="en-US" dirty="0"/>
        </a:p>
      </dgm:t>
    </dgm:pt>
    <dgm:pt modelId="{9C6C5904-574C-4A72-957D-6BA47A382CAD}" type="parTrans" cxnId="{137D05DF-8E48-4F05-B679-1C212B12F7A6}">
      <dgm:prSet/>
      <dgm:spPr/>
      <dgm:t>
        <a:bodyPr/>
        <a:lstStyle/>
        <a:p>
          <a:endParaRPr lang="en-US"/>
        </a:p>
      </dgm:t>
    </dgm:pt>
    <dgm:pt modelId="{1C90D044-9B64-4A7A-ABEA-96BEBBB902D2}" type="sibTrans" cxnId="{137D05DF-8E48-4F05-B679-1C212B12F7A6}">
      <dgm:prSet/>
      <dgm:spPr/>
      <dgm:t>
        <a:bodyPr/>
        <a:lstStyle/>
        <a:p>
          <a:endParaRPr lang="en-US"/>
        </a:p>
      </dgm:t>
    </dgm:pt>
    <dgm:pt modelId="{B9933CA7-B13D-4029-B7A4-5E07826CB241}" type="pres">
      <dgm:prSet presAssocID="{AA4F2977-2EF0-47BB-AAFB-E7FC6236DE7A}" presName="Name0" presStyleCnt="0">
        <dgm:presLayoutVars>
          <dgm:dir/>
          <dgm:animLvl val="lvl"/>
          <dgm:resizeHandles val="exact"/>
        </dgm:presLayoutVars>
      </dgm:prSet>
      <dgm:spPr/>
      <dgm:t>
        <a:bodyPr/>
        <a:lstStyle/>
        <a:p>
          <a:endParaRPr lang="en-US"/>
        </a:p>
      </dgm:t>
    </dgm:pt>
    <dgm:pt modelId="{00BD1A64-E883-4AAA-8409-95F5F90E7373}" type="pres">
      <dgm:prSet presAssocID="{EF7CD55B-CC05-4137-A1CB-4537A6437967}" presName="boxAndChildren" presStyleCnt="0"/>
      <dgm:spPr/>
    </dgm:pt>
    <dgm:pt modelId="{0B145CD5-047D-433D-8442-250E739064B8}" type="pres">
      <dgm:prSet presAssocID="{EF7CD55B-CC05-4137-A1CB-4537A6437967}" presName="parentTextBox" presStyleLbl="node1" presStyleIdx="0" presStyleCnt="4"/>
      <dgm:spPr/>
      <dgm:t>
        <a:bodyPr/>
        <a:lstStyle/>
        <a:p>
          <a:endParaRPr lang="en-US"/>
        </a:p>
      </dgm:t>
    </dgm:pt>
    <dgm:pt modelId="{F624ED6A-B041-4DFD-8216-64FD71ED8D9B}" type="pres">
      <dgm:prSet presAssocID="{EF7CD55B-CC05-4137-A1CB-4537A6437967}" presName="entireBox" presStyleLbl="node1" presStyleIdx="0" presStyleCnt="4"/>
      <dgm:spPr/>
      <dgm:t>
        <a:bodyPr/>
        <a:lstStyle/>
        <a:p>
          <a:endParaRPr lang="en-US"/>
        </a:p>
      </dgm:t>
    </dgm:pt>
    <dgm:pt modelId="{AFFC0C67-4543-41AF-98A2-BCCB6FDA453E}" type="pres">
      <dgm:prSet presAssocID="{EF7CD55B-CC05-4137-A1CB-4537A6437967}" presName="descendantBox" presStyleCnt="0"/>
      <dgm:spPr/>
    </dgm:pt>
    <dgm:pt modelId="{2C2079AE-D9F2-49B9-9741-5CC822E4519C}" type="pres">
      <dgm:prSet presAssocID="{423B996B-B82F-429C-975A-9D7247A95651}" presName="childTextBox" presStyleLbl="fgAccFollowNode1" presStyleIdx="0" presStyleCnt="11">
        <dgm:presLayoutVars>
          <dgm:bulletEnabled val="1"/>
        </dgm:presLayoutVars>
      </dgm:prSet>
      <dgm:spPr/>
      <dgm:t>
        <a:bodyPr/>
        <a:lstStyle/>
        <a:p>
          <a:endParaRPr lang="en-US"/>
        </a:p>
      </dgm:t>
    </dgm:pt>
    <dgm:pt modelId="{3BC6F753-4383-4F5F-938D-DAC8482337E9}" type="pres">
      <dgm:prSet presAssocID="{2E02FC2F-DBED-4FFC-BEC0-EB36B2F52CA3}" presName="childTextBox" presStyleLbl="fgAccFollowNode1" presStyleIdx="1" presStyleCnt="11">
        <dgm:presLayoutVars>
          <dgm:bulletEnabled val="1"/>
        </dgm:presLayoutVars>
      </dgm:prSet>
      <dgm:spPr/>
      <dgm:t>
        <a:bodyPr/>
        <a:lstStyle/>
        <a:p>
          <a:endParaRPr lang="en-US"/>
        </a:p>
      </dgm:t>
    </dgm:pt>
    <dgm:pt modelId="{255E3190-CC44-4BFA-B47E-9DB2850EF073}" type="pres">
      <dgm:prSet presAssocID="{8C44A058-CB89-44CF-A920-EE58A2C79104}" presName="childTextBox" presStyleLbl="fgAccFollowNode1" presStyleIdx="2" presStyleCnt="11">
        <dgm:presLayoutVars>
          <dgm:bulletEnabled val="1"/>
        </dgm:presLayoutVars>
      </dgm:prSet>
      <dgm:spPr/>
      <dgm:t>
        <a:bodyPr/>
        <a:lstStyle/>
        <a:p>
          <a:endParaRPr lang="en-US"/>
        </a:p>
      </dgm:t>
    </dgm:pt>
    <dgm:pt modelId="{133FCAD9-CCB5-4B76-A8FF-4057893928EF}" type="pres">
      <dgm:prSet presAssocID="{CF828865-27E8-4CC6-9C14-6DA416D156D0}" presName="sp" presStyleCnt="0"/>
      <dgm:spPr/>
    </dgm:pt>
    <dgm:pt modelId="{726F2432-563F-4C43-A7E2-89AC6601D04D}" type="pres">
      <dgm:prSet presAssocID="{38063F8E-C288-4235-A3A3-7512702478BB}" presName="arrowAndChildren" presStyleCnt="0"/>
      <dgm:spPr/>
    </dgm:pt>
    <dgm:pt modelId="{DC10ED98-DAE4-4442-ABF9-48045A076FF7}" type="pres">
      <dgm:prSet presAssocID="{38063F8E-C288-4235-A3A3-7512702478BB}" presName="parentTextArrow" presStyleLbl="node1" presStyleIdx="0" presStyleCnt="4"/>
      <dgm:spPr/>
      <dgm:t>
        <a:bodyPr/>
        <a:lstStyle/>
        <a:p>
          <a:endParaRPr lang="en-US"/>
        </a:p>
      </dgm:t>
    </dgm:pt>
    <dgm:pt modelId="{B5123E0D-2781-40AB-8041-8ACCE20E2D16}" type="pres">
      <dgm:prSet presAssocID="{38063F8E-C288-4235-A3A3-7512702478BB}" presName="arrow" presStyleLbl="node1" presStyleIdx="1" presStyleCnt="4"/>
      <dgm:spPr/>
      <dgm:t>
        <a:bodyPr/>
        <a:lstStyle/>
        <a:p>
          <a:endParaRPr lang="en-US"/>
        </a:p>
      </dgm:t>
    </dgm:pt>
    <dgm:pt modelId="{F90CB5DF-FDF4-4EE6-AC2C-A53B77E59313}" type="pres">
      <dgm:prSet presAssocID="{38063F8E-C288-4235-A3A3-7512702478BB}" presName="descendantArrow" presStyleCnt="0"/>
      <dgm:spPr/>
    </dgm:pt>
    <dgm:pt modelId="{FE43BEAB-09E7-4D49-A626-8C387BC6D7D1}" type="pres">
      <dgm:prSet presAssocID="{A05167DF-CCDD-4F59-973D-025FCE65CAAE}" presName="childTextArrow" presStyleLbl="fgAccFollowNode1" presStyleIdx="3" presStyleCnt="11">
        <dgm:presLayoutVars>
          <dgm:bulletEnabled val="1"/>
        </dgm:presLayoutVars>
      </dgm:prSet>
      <dgm:spPr/>
      <dgm:t>
        <a:bodyPr/>
        <a:lstStyle/>
        <a:p>
          <a:endParaRPr lang="en-US"/>
        </a:p>
      </dgm:t>
    </dgm:pt>
    <dgm:pt modelId="{AD1DA69C-AA4A-4C47-86BF-954A09652535}" type="pres">
      <dgm:prSet presAssocID="{5959605C-2EDE-47EB-AADE-B4C1A5485D14}" presName="childTextArrow" presStyleLbl="fgAccFollowNode1" presStyleIdx="4" presStyleCnt="11">
        <dgm:presLayoutVars>
          <dgm:bulletEnabled val="1"/>
        </dgm:presLayoutVars>
      </dgm:prSet>
      <dgm:spPr/>
      <dgm:t>
        <a:bodyPr/>
        <a:lstStyle/>
        <a:p>
          <a:endParaRPr lang="en-US"/>
        </a:p>
      </dgm:t>
    </dgm:pt>
    <dgm:pt modelId="{46B08428-C58A-4C84-BEA2-D439EDC58F57}" type="pres">
      <dgm:prSet presAssocID="{8717402B-0ECB-4B96-8FD1-D72643C9C777}" presName="childTextArrow" presStyleLbl="fgAccFollowNode1" presStyleIdx="5" presStyleCnt="11">
        <dgm:presLayoutVars>
          <dgm:bulletEnabled val="1"/>
        </dgm:presLayoutVars>
      </dgm:prSet>
      <dgm:spPr/>
      <dgm:t>
        <a:bodyPr/>
        <a:lstStyle/>
        <a:p>
          <a:endParaRPr lang="en-US"/>
        </a:p>
      </dgm:t>
    </dgm:pt>
    <dgm:pt modelId="{5D6640A6-E340-4362-B691-620F24483A87}" type="pres">
      <dgm:prSet presAssocID="{DBE1E737-86E3-4140-968E-796D698B5FBB}" presName="sp" presStyleCnt="0"/>
      <dgm:spPr/>
    </dgm:pt>
    <dgm:pt modelId="{38C9E2F5-5DCC-4596-85A9-BD7AE19E9E9E}" type="pres">
      <dgm:prSet presAssocID="{AA748824-D457-41BB-A30A-B893D00DDE59}" presName="arrowAndChildren" presStyleCnt="0"/>
      <dgm:spPr/>
    </dgm:pt>
    <dgm:pt modelId="{7949325C-0A7B-4B2F-8B13-01DC7F1E27CC}" type="pres">
      <dgm:prSet presAssocID="{AA748824-D457-41BB-A30A-B893D00DDE59}" presName="parentTextArrow" presStyleLbl="node1" presStyleIdx="1" presStyleCnt="4"/>
      <dgm:spPr/>
      <dgm:t>
        <a:bodyPr/>
        <a:lstStyle/>
        <a:p>
          <a:endParaRPr lang="en-US"/>
        </a:p>
      </dgm:t>
    </dgm:pt>
    <dgm:pt modelId="{62A2EB87-8D34-45F4-965A-8F4AF10AEC5D}" type="pres">
      <dgm:prSet presAssocID="{AA748824-D457-41BB-A30A-B893D00DDE59}" presName="arrow" presStyleLbl="node1" presStyleIdx="2" presStyleCnt="4"/>
      <dgm:spPr/>
      <dgm:t>
        <a:bodyPr/>
        <a:lstStyle/>
        <a:p>
          <a:endParaRPr lang="en-US"/>
        </a:p>
      </dgm:t>
    </dgm:pt>
    <dgm:pt modelId="{ECA0F176-3D5A-4ECC-B6B5-51EA37B10B34}" type="pres">
      <dgm:prSet presAssocID="{AA748824-D457-41BB-A30A-B893D00DDE59}" presName="descendantArrow" presStyleCnt="0"/>
      <dgm:spPr/>
    </dgm:pt>
    <dgm:pt modelId="{C3702712-D35B-4952-8F26-431F1EBC0AB3}" type="pres">
      <dgm:prSet presAssocID="{07CBAF89-0E00-487E-8EAC-2C2EE0B2AA15}" presName="childTextArrow" presStyleLbl="fgAccFollowNode1" presStyleIdx="6" presStyleCnt="11">
        <dgm:presLayoutVars>
          <dgm:bulletEnabled val="1"/>
        </dgm:presLayoutVars>
      </dgm:prSet>
      <dgm:spPr/>
      <dgm:t>
        <a:bodyPr/>
        <a:lstStyle/>
        <a:p>
          <a:endParaRPr lang="en-US"/>
        </a:p>
      </dgm:t>
    </dgm:pt>
    <dgm:pt modelId="{76788C4D-C3E5-4984-97FF-37D902D97A90}" type="pres">
      <dgm:prSet presAssocID="{4C69B200-1016-4859-B426-5BF97B6D0488}" presName="childTextArrow" presStyleLbl="fgAccFollowNode1" presStyleIdx="7" presStyleCnt="11">
        <dgm:presLayoutVars>
          <dgm:bulletEnabled val="1"/>
        </dgm:presLayoutVars>
      </dgm:prSet>
      <dgm:spPr/>
      <dgm:t>
        <a:bodyPr/>
        <a:lstStyle/>
        <a:p>
          <a:endParaRPr lang="en-US"/>
        </a:p>
      </dgm:t>
    </dgm:pt>
    <dgm:pt modelId="{3905D2BC-2D03-4B3B-AF8D-0C28B399E31C}" type="pres">
      <dgm:prSet presAssocID="{9C064FE0-A1D5-40AA-B83B-EE1C74028F74}" presName="sp" presStyleCnt="0"/>
      <dgm:spPr/>
    </dgm:pt>
    <dgm:pt modelId="{D0E57A79-0BCA-4B72-B595-D83F3681640D}" type="pres">
      <dgm:prSet presAssocID="{B021AD4A-81EC-4F59-808B-F3A1D25B84B3}" presName="arrowAndChildren" presStyleCnt="0"/>
      <dgm:spPr/>
    </dgm:pt>
    <dgm:pt modelId="{E9D47511-8106-4281-9423-19FF54EE84C5}" type="pres">
      <dgm:prSet presAssocID="{B021AD4A-81EC-4F59-808B-F3A1D25B84B3}" presName="parentTextArrow" presStyleLbl="node1" presStyleIdx="2" presStyleCnt="4"/>
      <dgm:spPr/>
      <dgm:t>
        <a:bodyPr/>
        <a:lstStyle/>
        <a:p>
          <a:endParaRPr lang="en-US"/>
        </a:p>
      </dgm:t>
    </dgm:pt>
    <dgm:pt modelId="{6FB40397-1B50-421A-84C2-EC990353E1A5}" type="pres">
      <dgm:prSet presAssocID="{B021AD4A-81EC-4F59-808B-F3A1D25B84B3}" presName="arrow" presStyleLbl="node1" presStyleIdx="3" presStyleCnt="4" custLinFactNeighborX="-40000" custLinFactNeighborY="-424"/>
      <dgm:spPr/>
      <dgm:t>
        <a:bodyPr/>
        <a:lstStyle/>
        <a:p>
          <a:endParaRPr lang="en-US"/>
        </a:p>
      </dgm:t>
    </dgm:pt>
    <dgm:pt modelId="{1A546C8F-4B86-4B53-ABFD-E01B85F069CF}" type="pres">
      <dgm:prSet presAssocID="{B021AD4A-81EC-4F59-808B-F3A1D25B84B3}" presName="descendantArrow" presStyleCnt="0"/>
      <dgm:spPr/>
    </dgm:pt>
    <dgm:pt modelId="{750EE91B-C866-400D-BA54-FC4819092E8A}" type="pres">
      <dgm:prSet presAssocID="{7624E711-80AA-475D-B476-807024BE74B7}" presName="childTextArrow" presStyleLbl="fgAccFollowNode1" presStyleIdx="8" presStyleCnt="11">
        <dgm:presLayoutVars>
          <dgm:bulletEnabled val="1"/>
        </dgm:presLayoutVars>
      </dgm:prSet>
      <dgm:spPr/>
      <dgm:t>
        <a:bodyPr/>
        <a:lstStyle/>
        <a:p>
          <a:endParaRPr lang="en-US"/>
        </a:p>
      </dgm:t>
    </dgm:pt>
    <dgm:pt modelId="{AE9E9723-1BCB-4061-BD08-CA57AA61123C}" type="pres">
      <dgm:prSet presAssocID="{26AB2FC7-31FD-4D29-BB1B-CE0ECD58D738}" presName="childTextArrow" presStyleLbl="fgAccFollowNode1" presStyleIdx="9" presStyleCnt="11">
        <dgm:presLayoutVars>
          <dgm:bulletEnabled val="1"/>
        </dgm:presLayoutVars>
      </dgm:prSet>
      <dgm:spPr/>
      <dgm:t>
        <a:bodyPr/>
        <a:lstStyle/>
        <a:p>
          <a:endParaRPr lang="en-US"/>
        </a:p>
      </dgm:t>
    </dgm:pt>
    <dgm:pt modelId="{EF874005-505D-40C2-8301-6A08C44E4647}" type="pres">
      <dgm:prSet presAssocID="{34D39029-9EA3-49D5-B239-0AA21E62FEEF}" presName="childTextArrow" presStyleLbl="fgAccFollowNode1" presStyleIdx="10" presStyleCnt="11">
        <dgm:presLayoutVars>
          <dgm:bulletEnabled val="1"/>
        </dgm:presLayoutVars>
      </dgm:prSet>
      <dgm:spPr/>
      <dgm:t>
        <a:bodyPr/>
        <a:lstStyle/>
        <a:p>
          <a:endParaRPr lang="en-US"/>
        </a:p>
      </dgm:t>
    </dgm:pt>
  </dgm:ptLst>
  <dgm:cxnLst>
    <dgm:cxn modelId="{421A4EAA-E268-4DEA-A5A7-3A3FB8D07A57}" type="presOf" srcId="{4C69B200-1016-4859-B426-5BF97B6D0488}" destId="{76788C4D-C3E5-4984-97FF-37D902D97A90}" srcOrd="0" destOrd="0" presId="urn:microsoft.com/office/officeart/2005/8/layout/process4"/>
    <dgm:cxn modelId="{FE5A9CB4-F105-4DAF-8C5D-B78E3C6A87D1}" type="presOf" srcId="{8717402B-0ECB-4B96-8FD1-D72643C9C777}" destId="{46B08428-C58A-4C84-BEA2-D439EDC58F57}" srcOrd="0" destOrd="0" presId="urn:microsoft.com/office/officeart/2005/8/layout/process4"/>
    <dgm:cxn modelId="{C2EB8535-8B7F-403F-847A-C03CA797CE61}" type="presOf" srcId="{8C44A058-CB89-44CF-A920-EE58A2C79104}" destId="{255E3190-CC44-4BFA-B47E-9DB2850EF073}" srcOrd="0" destOrd="0" presId="urn:microsoft.com/office/officeart/2005/8/layout/process4"/>
    <dgm:cxn modelId="{5EB6F389-36AF-4CE4-B51A-420551B97FA8}" type="presOf" srcId="{34D39029-9EA3-49D5-B239-0AA21E62FEEF}" destId="{EF874005-505D-40C2-8301-6A08C44E4647}" srcOrd="0" destOrd="0" presId="urn:microsoft.com/office/officeart/2005/8/layout/process4"/>
    <dgm:cxn modelId="{6BBEEC11-2080-4DD2-815B-1D41C41C7BCC}" srcId="{AA4F2977-2EF0-47BB-AAFB-E7FC6236DE7A}" destId="{EF7CD55B-CC05-4137-A1CB-4537A6437967}" srcOrd="3" destOrd="0" parTransId="{6E1FE4EA-9F07-455D-8C4C-BED5A1D7DFC3}" sibTransId="{11047945-2E0D-41CA-8360-63BEA6E87B6F}"/>
    <dgm:cxn modelId="{040B761A-FD6D-4506-8284-EF6F13A1E117}" type="presOf" srcId="{07CBAF89-0E00-487E-8EAC-2C2EE0B2AA15}" destId="{C3702712-D35B-4952-8F26-431F1EBC0AB3}" srcOrd="0" destOrd="0" presId="urn:microsoft.com/office/officeart/2005/8/layout/process4"/>
    <dgm:cxn modelId="{DD3CFF49-C065-46F9-BB12-75899AA94BFE}" type="presOf" srcId="{38063F8E-C288-4235-A3A3-7512702478BB}" destId="{B5123E0D-2781-40AB-8041-8ACCE20E2D16}" srcOrd="1" destOrd="0" presId="urn:microsoft.com/office/officeart/2005/8/layout/process4"/>
    <dgm:cxn modelId="{16B2A28F-757A-4D5E-96B2-733F46787157}" srcId="{EF7CD55B-CC05-4137-A1CB-4537A6437967}" destId="{2E02FC2F-DBED-4FFC-BEC0-EB36B2F52CA3}" srcOrd="1" destOrd="0" parTransId="{2FB7471C-5404-4BFC-9B7D-BD76F2FB364F}" sibTransId="{BA629570-4C92-4D21-A877-5213C6B153EA}"/>
    <dgm:cxn modelId="{CD01E3C2-8FE8-4628-A36F-7F38E473D52E}" type="presOf" srcId="{26AB2FC7-31FD-4D29-BB1B-CE0ECD58D738}" destId="{AE9E9723-1BCB-4061-BD08-CA57AA61123C}" srcOrd="0" destOrd="0" presId="urn:microsoft.com/office/officeart/2005/8/layout/process4"/>
    <dgm:cxn modelId="{D6F2E5B8-D9C3-4850-ABA8-0AADD935E95D}" srcId="{38063F8E-C288-4235-A3A3-7512702478BB}" destId="{8717402B-0ECB-4B96-8FD1-D72643C9C777}" srcOrd="2" destOrd="0" parTransId="{839A98EF-A5C2-4D5D-9EFB-D7572846D01E}" sibTransId="{6448608B-5417-4B1D-809C-5044E96A557D}"/>
    <dgm:cxn modelId="{789058C1-0FFD-42E4-B289-2934B71D150A}" srcId="{B021AD4A-81EC-4F59-808B-F3A1D25B84B3}" destId="{7624E711-80AA-475D-B476-807024BE74B7}" srcOrd="0" destOrd="0" parTransId="{A6138C71-19F7-4372-8EBB-788F8B855FA0}" sibTransId="{07F853C2-B86E-4FD6-A1BD-E3F16E5CC972}"/>
    <dgm:cxn modelId="{EFA03457-A4CF-4BED-AF00-FE7EF611E20A}" type="presOf" srcId="{2E02FC2F-DBED-4FFC-BEC0-EB36B2F52CA3}" destId="{3BC6F753-4383-4F5F-938D-DAC8482337E9}" srcOrd="0" destOrd="0" presId="urn:microsoft.com/office/officeart/2005/8/layout/process4"/>
    <dgm:cxn modelId="{2609B178-9D1F-42A9-90FF-C132A5EF0D42}" srcId="{AA4F2977-2EF0-47BB-AAFB-E7FC6236DE7A}" destId="{B021AD4A-81EC-4F59-808B-F3A1D25B84B3}" srcOrd="0" destOrd="0" parTransId="{9F7D9341-96A4-44B0-A56F-C56E58FCBB28}" sibTransId="{9C064FE0-A1D5-40AA-B83B-EE1C74028F74}"/>
    <dgm:cxn modelId="{0E805F62-77A0-48E6-83D9-07DECF29EA07}" type="presOf" srcId="{EF7CD55B-CC05-4137-A1CB-4537A6437967}" destId="{F624ED6A-B041-4DFD-8216-64FD71ED8D9B}" srcOrd="1" destOrd="0" presId="urn:microsoft.com/office/officeart/2005/8/layout/process4"/>
    <dgm:cxn modelId="{C689CFDC-8E0B-4EFD-804E-8D0764E1F6D1}" srcId="{AA748824-D457-41BB-A30A-B893D00DDE59}" destId="{07CBAF89-0E00-487E-8EAC-2C2EE0B2AA15}" srcOrd="0" destOrd="0" parTransId="{436B016C-0A3B-4A4E-BA63-770AA419932F}" sibTransId="{27D90429-60B6-49E4-9E36-96A58CB19028}"/>
    <dgm:cxn modelId="{A087AFE6-819C-4B89-8891-DAC15FF6CB3B}" type="presOf" srcId="{B021AD4A-81EC-4F59-808B-F3A1D25B84B3}" destId="{6FB40397-1B50-421A-84C2-EC990353E1A5}" srcOrd="1" destOrd="0" presId="urn:microsoft.com/office/officeart/2005/8/layout/process4"/>
    <dgm:cxn modelId="{2C364D05-A7B3-4B30-AA90-A9F9F668F244}" type="presOf" srcId="{A05167DF-CCDD-4F59-973D-025FCE65CAAE}" destId="{FE43BEAB-09E7-4D49-A626-8C387BC6D7D1}" srcOrd="0" destOrd="0" presId="urn:microsoft.com/office/officeart/2005/8/layout/process4"/>
    <dgm:cxn modelId="{C49A7F53-590A-4880-A91A-84829CA76895}" srcId="{B021AD4A-81EC-4F59-808B-F3A1D25B84B3}" destId="{34D39029-9EA3-49D5-B239-0AA21E62FEEF}" srcOrd="2" destOrd="0" parTransId="{8AE9E1D6-B574-4490-BFDE-EF7B879C587E}" sibTransId="{230D3DF3-F4F9-4539-B84E-8C038CAF7EFD}"/>
    <dgm:cxn modelId="{DE650876-EA85-41B2-96AE-CBD27D7C48D0}" srcId="{B021AD4A-81EC-4F59-808B-F3A1D25B84B3}" destId="{26AB2FC7-31FD-4D29-BB1B-CE0ECD58D738}" srcOrd="1" destOrd="0" parTransId="{506F6CD1-9D1E-4EF5-A3BE-A8F54F15513E}" sibTransId="{B3B640BA-FEB7-4243-938C-0B564F3AE673}"/>
    <dgm:cxn modelId="{59D018AA-64CF-4936-AD20-BA229065F51E}" type="presOf" srcId="{AA748824-D457-41BB-A30A-B893D00DDE59}" destId="{7949325C-0A7B-4B2F-8B13-01DC7F1E27CC}" srcOrd="0" destOrd="0" presId="urn:microsoft.com/office/officeart/2005/8/layout/process4"/>
    <dgm:cxn modelId="{004419EB-C509-4186-B7AB-05831F4E21E4}" type="presOf" srcId="{AA4F2977-2EF0-47BB-AAFB-E7FC6236DE7A}" destId="{B9933CA7-B13D-4029-B7A4-5E07826CB241}" srcOrd="0" destOrd="0" presId="urn:microsoft.com/office/officeart/2005/8/layout/process4"/>
    <dgm:cxn modelId="{572C4701-5FE2-4014-9D21-861788CDD553}" type="presOf" srcId="{B021AD4A-81EC-4F59-808B-F3A1D25B84B3}" destId="{E9D47511-8106-4281-9423-19FF54EE84C5}" srcOrd="0" destOrd="0" presId="urn:microsoft.com/office/officeart/2005/8/layout/process4"/>
    <dgm:cxn modelId="{6A6ED66F-6CA7-46D2-BB4D-436BFC6F6197}" srcId="{AA4F2977-2EF0-47BB-AAFB-E7FC6236DE7A}" destId="{AA748824-D457-41BB-A30A-B893D00DDE59}" srcOrd="1" destOrd="0" parTransId="{92AC6575-6544-4A62-B4D5-A407C0C521EA}" sibTransId="{DBE1E737-86E3-4140-968E-796D698B5FBB}"/>
    <dgm:cxn modelId="{2F726A83-7DB5-482C-ABB3-7273548AD741}" type="presOf" srcId="{423B996B-B82F-429C-975A-9D7247A95651}" destId="{2C2079AE-D9F2-49B9-9741-5CC822E4519C}" srcOrd="0" destOrd="0" presId="urn:microsoft.com/office/officeart/2005/8/layout/process4"/>
    <dgm:cxn modelId="{D76F060F-4304-4968-840A-32C6473E8346}" type="presOf" srcId="{7624E711-80AA-475D-B476-807024BE74B7}" destId="{750EE91B-C866-400D-BA54-FC4819092E8A}" srcOrd="0" destOrd="0" presId="urn:microsoft.com/office/officeart/2005/8/layout/process4"/>
    <dgm:cxn modelId="{27E301FD-9E49-4083-918C-15BE21C27B89}" type="presOf" srcId="{38063F8E-C288-4235-A3A3-7512702478BB}" destId="{DC10ED98-DAE4-4442-ABF9-48045A076FF7}" srcOrd="0" destOrd="0" presId="urn:microsoft.com/office/officeart/2005/8/layout/process4"/>
    <dgm:cxn modelId="{7BBD420A-A56A-4927-A82D-E5889C7783E1}" srcId="{38063F8E-C288-4235-A3A3-7512702478BB}" destId="{A05167DF-CCDD-4F59-973D-025FCE65CAAE}" srcOrd="0" destOrd="0" parTransId="{DC81C217-E1A3-4A8A-95DC-742A39B872E3}" sibTransId="{14C629AA-6D9D-48D9-8A3D-97CE8C90057A}"/>
    <dgm:cxn modelId="{137D05DF-8E48-4F05-B679-1C212B12F7A6}" srcId="{EF7CD55B-CC05-4137-A1CB-4537A6437967}" destId="{8C44A058-CB89-44CF-A920-EE58A2C79104}" srcOrd="2" destOrd="0" parTransId="{9C6C5904-574C-4A72-957D-6BA47A382CAD}" sibTransId="{1C90D044-9B64-4A7A-ABEA-96BEBBB902D2}"/>
    <dgm:cxn modelId="{3561AFE9-B57C-492A-862A-8D921D2B9A33}" type="presOf" srcId="{EF7CD55B-CC05-4137-A1CB-4537A6437967}" destId="{0B145CD5-047D-433D-8442-250E739064B8}" srcOrd="0" destOrd="0" presId="urn:microsoft.com/office/officeart/2005/8/layout/process4"/>
    <dgm:cxn modelId="{D5CD438C-1145-415F-BB3C-74FBA3E2C684}" type="presOf" srcId="{5959605C-2EDE-47EB-AADE-B4C1A5485D14}" destId="{AD1DA69C-AA4A-4C47-86BF-954A09652535}" srcOrd="0" destOrd="0" presId="urn:microsoft.com/office/officeart/2005/8/layout/process4"/>
    <dgm:cxn modelId="{CE05AB73-734C-4525-8BBC-C0E6ACA3815F}" srcId="{AA748824-D457-41BB-A30A-B893D00DDE59}" destId="{4C69B200-1016-4859-B426-5BF97B6D0488}" srcOrd="1" destOrd="0" parTransId="{F32B4BA8-9A78-4EBD-8C0E-469CE40E17A0}" sibTransId="{66C81587-58E1-40F0-BB4F-23FA38980E9B}"/>
    <dgm:cxn modelId="{978654AC-3815-4301-B956-1F397E9305B3}" srcId="{EF7CD55B-CC05-4137-A1CB-4537A6437967}" destId="{423B996B-B82F-429C-975A-9D7247A95651}" srcOrd="0" destOrd="0" parTransId="{224882A2-4476-458B-B675-9D6FA9FC7F6A}" sibTransId="{15C64E43-431E-48F3-982A-5CC42C7F9B18}"/>
    <dgm:cxn modelId="{D873C794-0990-4B15-A156-0D0A8793ABAA}" type="presOf" srcId="{AA748824-D457-41BB-A30A-B893D00DDE59}" destId="{62A2EB87-8D34-45F4-965A-8F4AF10AEC5D}" srcOrd="1" destOrd="0" presId="urn:microsoft.com/office/officeart/2005/8/layout/process4"/>
    <dgm:cxn modelId="{FB8A5924-B109-4586-9AE7-ACB03F98238C}" srcId="{AA4F2977-2EF0-47BB-AAFB-E7FC6236DE7A}" destId="{38063F8E-C288-4235-A3A3-7512702478BB}" srcOrd="2" destOrd="0" parTransId="{F8139115-008E-4777-A2CC-08C6FF1E3233}" sibTransId="{CF828865-27E8-4CC6-9C14-6DA416D156D0}"/>
    <dgm:cxn modelId="{545254EA-33D5-48E4-8C16-B49580D136EC}" srcId="{38063F8E-C288-4235-A3A3-7512702478BB}" destId="{5959605C-2EDE-47EB-AADE-B4C1A5485D14}" srcOrd="1" destOrd="0" parTransId="{EFC45DBF-29A7-4799-8D16-2C280585C009}" sibTransId="{8CD69511-62F2-4E53-8B10-AAE4A7ECB136}"/>
    <dgm:cxn modelId="{4DDDA1CD-68CB-47FE-BAC0-A2B7C8A42C9A}" type="presParOf" srcId="{B9933CA7-B13D-4029-B7A4-5E07826CB241}" destId="{00BD1A64-E883-4AAA-8409-95F5F90E7373}" srcOrd="0" destOrd="0" presId="urn:microsoft.com/office/officeart/2005/8/layout/process4"/>
    <dgm:cxn modelId="{EE76526E-F0B1-45CE-8FD6-DB604A5D4DB5}" type="presParOf" srcId="{00BD1A64-E883-4AAA-8409-95F5F90E7373}" destId="{0B145CD5-047D-433D-8442-250E739064B8}" srcOrd="0" destOrd="0" presId="urn:microsoft.com/office/officeart/2005/8/layout/process4"/>
    <dgm:cxn modelId="{C95D96FF-634F-4255-BE39-096215A58A6B}" type="presParOf" srcId="{00BD1A64-E883-4AAA-8409-95F5F90E7373}" destId="{F624ED6A-B041-4DFD-8216-64FD71ED8D9B}" srcOrd="1" destOrd="0" presId="urn:microsoft.com/office/officeart/2005/8/layout/process4"/>
    <dgm:cxn modelId="{B359B974-10AA-401A-A7D3-F4B7E9A6FB36}" type="presParOf" srcId="{00BD1A64-E883-4AAA-8409-95F5F90E7373}" destId="{AFFC0C67-4543-41AF-98A2-BCCB6FDA453E}" srcOrd="2" destOrd="0" presId="urn:microsoft.com/office/officeart/2005/8/layout/process4"/>
    <dgm:cxn modelId="{DC1F46BA-8801-4BDF-B0DB-E64E3EAF6728}" type="presParOf" srcId="{AFFC0C67-4543-41AF-98A2-BCCB6FDA453E}" destId="{2C2079AE-D9F2-49B9-9741-5CC822E4519C}" srcOrd="0" destOrd="0" presId="urn:microsoft.com/office/officeart/2005/8/layout/process4"/>
    <dgm:cxn modelId="{A8DC9A53-BF12-4949-B7DE-6A756E6646E1}" type="presParOf" srcId="{AFFC0C67-4543-41AF-98A2-BCCB6FDA453E}" destId="{3BC6F753-4383-4F5F-938D-DAC8482337E9}" srcOrd="1" destOrd="0" presId="urn:microsoft.com/office/officeart/2005/8/layout/process4"/>
    <dgm:cxn modelId="{3C17809A-B6DA-4564-9368-764D43941768}" type="presParOf" srcId="{AFFC0C67-4543-41AF-98A2-BCCB6FDA453E}" destId="{255E3190-CC44-4BFA-B47E-9DB2850EF073}" srcOrd="2" destOrd="0" presId="urn:microsoft.com/office/officeart/2005/8/layout/process4"/>
    <dgm:cxn modelId="{12D40EE2-818A-49A8-A6BB-305BA6D1E110}" type="presParOf" srcId="{B9933CA7-B13D-4029-B7A4-5E07826CB241}" destId="{133FCAD9-CCB5-4B76-A8FF-4057893928EF}" srcOrd="1" destOrd="0" presId="urn:microsoft.com/office/officeart/2005/8/layout/process4"/>
    <dgm:cxn modelId="{59B4B8EE-5536-43E8-A915-5C3CD9E2D54D}" type="presParOf" srcId="{B9933CA7-B13D-4029-B7A4-5E07826CB241}" destId="{726F2432-563F-4C43-A7E2-89AC6601D04D}" srcOrd="2" destOrd="0" presId="urn:microsoft.com/office/officeart/2005/8/layout/process4"/>
    <dgm:cxn modelId="{8278EFA4-9950-41ED-9675-580248B9A197}" type="presParOf" srcId="{726F2432-563F-4C43-A7E2-89AC6601D04D}" destId="{DC10ED98-DAE4-4442-ABF9-48045A076FF7}" srcOrd="0" destOrd="0" presId="urn:microsoft.com/office/officeart/2005/8/layout/process4"/>
    <dgm:cxn modelId="{D7F64BE9-FE5F-45CD-85DD-F71255EC7DB2}" type="presParOf" srcId="{726F2432-563F-4C43-A7E2-89AC6601D04D}" destId="{B5123E0D-2781-40AB-8041-8ACCE20E2D16}" srcOrd="1" destOrd="0" presId="urn:microsoft.com/office/officeart/2005/8/layout/process4"/>
    <dgm:cxn modelId="{97101CDD-050A-45A7-A9EA-33473D2E9819}" type="presParOf" srcId="{726F2432-563F-4C43-A7E2-89AC6601D04D}" destId="{F90CB5DF-FDF4-4EE6-AC2C-A53B77E59313}" srcOrd="2" destOrd="0" presId="urn:microsoft.com/office/officeart/2005/8/layout/process4"/>
    <dgm:cxn modelId="{64622E09-A6CB-4478-934F-A7DE4F03CD9B}" type="presParOf" srcId="{F90CB5DF-FDF4-4EE6-AC2C-A53B77E59313}" destId="{FE43BEAB-09E7-4D49-A626-8C387BC6D7D1}" srcOrd="0" destOrd="0" presId="urn:microsoft.com/office/officeart/2005/8/layout/process4"/>
    <dgm:cxn modelId="{8C220E58-36A0-4D8A-8C01-256028103E5C}" type="presParOf" srcId="{F90CB5DF-FDF4-4EE6-AC2C-A53B77E59313}" destId="{AD1DA69C-AA4A-4C47-86BF-954A09652535}" srcOrd="1" destOrd="0" presId="urn:microsoft.com/office/officeart/2005/8/layout/process4"/>
    <dgm:cxn modelId="{C0FDCEC8-E0C1-4AB8-8D28-A2E640AB78E2}" type="presParOf" srcId="{F90CB5DF-FDF4-4EE6-AC2C-A53B77E59313}" destId="{46B08428-C58A-4C84-BEA2-D439EDC58F57}" srcOrd="2" destOrd="0" presId="urn:microsoft.com/office/officeart/2005/8/layout/process4"/>
    <dgm:cxn modelId="{8903F5BB-C8E3-4747-A9E7-1154D9F58ACF}" type="presParOf" srcId="{B9933CA7-B13D-4029-B7A4-5E07826CB241}" destId="{5D6640A6-E340-4362-B691-620F24483A87}" srcOrd="3" destOrd="0" presId="urn:microsoft.com/office/officeart/2005/8/layout/process4"/>
    <dgm:cxn modelId="{FF90A0D5-D3C6-4202-BC22-7ACF09508B75}" type="presParOf" srcId="{B9933CA7-B13D-4029-B7A4-5E07826CB241}" destId="{38C9E2F5-5DCC-4596-85A9-BD7AE19E9E9E}" srcOrd="4" destOrd="0" presId="urn:microsoft.com/office/officeart/2005/8/layout/process4"/>
    <dgm:cxn modelId="{F9A9B4B1-D1A5-4594-803A-2DB6B13A76ED}" type="presParOf" srcId="{38C9E2F5-5DCC-4596-85A9-BD7AE19E9E9E}" destId="{7949325C-0A7B-4B2F-8B13-01DC7F1E27CC}" srcOrd="0" destOrd="0" presId="urn:microsoft.com/office/officeart/2005/8/layout/process4"/>
    <dgm:cxn modelId="{231BB4C3-FDFB-4415-A53A-574782ACECA0}" type="presParOf" srcId="{38C9E2F5-5DCC-4596-85A9-BD7AE19E9E9E}" destId="{62A2EB87-8D34-45F4-965A-8F4AF10AEC5D}" srcOrd="1" destOrd="0" presId="urn:microsoft.com/office/officeart/2005/8/layout/process4"/>
    <dgm:cxn modelId="{3D8D7CE3-6D5F-465D-AB91-1C1B061333B9}" type="presParOf" srcId="{38C9E2F5-5DCC-4596-85A9-BD7AE19E9E9E}" destId="{ECA0F176-3D5A-4ECC-B6B5-51EA37B10B34}" srcOrd="2" destOrd="0" presId="urn:microsoft.com/office/officeart/2005/8/layout/process4"/>
    <dgm:cxn modelId="{CE222DA3-E34C-4C10-BDA7-19296386BAF2}" type="presParOf" srcId="{ECA0F176-3D5A-4ECC-B6B5-51EA37B10B34}" destId="{C3702712-D35B-4952-8F26-431F1EBC0AB3}" srcOrd="0" destOrd="0" presId="urn:microsoft.com/office/officeart/2005/8/layout/process4"/>
    <dgm:cxn modelId="{39F71DAB-E150-4816-9B37-52AD64ACAEA6}" type="presParOf" srcId="{ECA0F176-3D5A-4ECC-B6B5-51EA37B10B34}" destId="{76788C4D-C3E5-4984-97FF-37D902D97A90}" srcOrd="1" destOrd="0" presId="urn:microsoft.com/office/officeart/2005/8/layout/process4"/>
    <dgm:cxn modelId="{8375707F-605E-48ED-A45F-B65F8283AED2}" type="presParOf" srcId="{B9933CA7-B13D-4029-B7A4-5E07826CB241}" destId="{3905D2BC-2D03-4B3B-AF8D-0C28B399E31C}" srcOrd="5" destOrd="0" presId="urn:microsoft.com/office/officeart/2005/8/layout/process4"/>
    <dgm:cxn modelId="{BFB45F75-ADA9-45DE-9865-547D1346B0B9}" type="presParOf" srcId="{B9933CA7-B13D-4029-B7A4-5E07826CB241}" destId="{D0E57A79-0BCA-4B72-B595-D83F3681640D}" srcOrd="6" destOrd="0" presId="urn:microsoft.com/office/officeart/2005/8/layout/process4"/>
    <dgm:cxn modelId="{7159212F-6825-49D1-9EC4-8DF4CDAE7735}" type="presParOf" srcId="{D0E57A79-0BCA-4B72-B595-D83F3681640D}" destId="{E9D47511-8106-4281-9423-19FF54EE84C5}" srcOrd="0" destOrd="0" presId="urn:microsoft.com/office/officeart/2005/8/layout/process4"/>
    <dgm:cxn modelId="{50CCE0B9-E298-4F1E-A696-4A5D4C277AA5}" type="presParOf" srcId="{D0E57A79-0BCA-4B72-B595-D83F3681640D}" destId="{6FB40397-1B50-421A-84C2-EC990353E1A5}" srcOrd="1" destOrd="0" presId="urn:microsoft.com/office/officeart/2005/8/layout/process4"/>
    <dgm:cxn modelId="{F7DB198E-23FB-4EC0-825A-8E0E005080DA}" type="presParOf" srcId="{D0E57A79-0BCA-4B72-B595-D83F3681640D}" destId="{1A546C8F-4B86-4B53-ABFD-E01B85F069CF}" srcOrd="2" destOrd="0" presId="urn:microsoft.com/office/officeart/2005/8/layout/process4"/>
    <dgm:cxn modelId="{BFD9E095-FA8C-4EDB-ACF1-7494FCC4ED2B}" type="presParOf" srcId="{1A546C8F-4B86-4B53-ABFD-E01B85F069CF}" destId="{750EE91B-C866-400D-BA54-FC4819092E8A}" srcOrd="0" destOrd="0" presId="urn:microsoft.com/office/officeart/2005/8/layout/process4"/>
    <dgm:cxn modelId="{1106D955-90AA-45FB-821B-CBA48C3C8B4E}" type="presParOf" srcId="{1A546C8F-4B86-4B53-ABFD-E01B85F069CF}" destId="{AE9E9723-1BCB-4061-BD08-CA57AA61123C}" srcOrd="1" destOrd="0" presId="urn:microsoft.com/office/officeart/2005/8/layout/process4"/>
    <dgm:cxn modelId="{A276B644-9DB9-49A7-A39E-87B1526EBA13}" type="presParOf" srcId="{1A546C8F-4B86-4B53-ABFD-E01B85F069CF}" destId="{EF874005-505D-40C2-8301-6A08C44E4647}"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D2DD248-B064-4F0B-9EE1-3246542CC79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56D33DF-C665-4FDD-BC31-EC6715F4F0F3}">
      <dgm:prSet phldrT="[Text]"/>
      <dgm:spPr>
        <a:solidFill>
          <a:schemeClr val="bg1">
            <a:lumMod val="85000"/>
          </a:schemeClr>
        </a:solidFill>
      </dgm:spPr>
      <dgm:t>
        <a:bodyPr/>
        <a:lstStyle/>
        <a:p>
          <a:r>
            <a:rPr lang="en-US" dirty="0" smtClean="0">
              <a:solidFill>
                <a:schemeClr val="tx1"/>
              </a:solidFill>
            </a:rPr>
            <a:t>Concurrency Transparency</a:t>
          </a:r>
          <a:endParaRPr lang="en-US" dirty="0">
            <a:solidFill>
              <a:schemeClr val="tx1"/>
            </a:solidFill>
          </a:endParaRPr>
        </a:p>
      </dgm:t>
    </dgm:pt>
    <dgm:pt modelId="{E2516275-011F-4B9A-A3B8-064771A529C5}" type="parTrans" cxnId="{544DC218-6C77-413E-9933-7654763368D5}">
      <dgm:prSet/>
      <dgm:spPr/>
      <dgm:t>
        <a:bodyPr/>
        <a:lstStyle/>
        <a:p>
          <a:endParaRPr lang="en-US"/>
        </a:p>
      </dgm:t>
    </dgm:pt>
    <dgm:pt modelId="{08C7DAC3-075C-412D-AC94-E20E2A3C93FE}" type="sibTrans" cxnId="{544DC218-6C77-413E-9933-7654763368D5}">
      <dgm:prSet/>
      <dgm:spPr/>
      <dgm:t>
        <a:bodyPr/>
        <a:lstStyle/>
        <a:p>
          <a:endParaRPr lang="en-US"/>
        </a:p>
      </dgm:t>
    </dgm:pt>
    <dgm:pt modelId="{CA24543B-4B88-4D49-8A81-68249BBF44A3}">
      <dgm:prSet phldrT="[Text]"/>
      <dgm:spPr>
        <a:solidFill>
          <a:schemeClr val="bg1">
            <a:lumMod val="95000"/>
            <a:alpha val="90000"/>
          </a:schemeClr>
        </a:solidFill>
        <a:ln>
          <a:solidFill>
            <a:schemeClr val="bg1">
              <a:lumMod val="85000"/>
              <a:alpha val="90000"/>
            </a:schemeClr>
          </a:solidFill>
        </a:ln>
      </dgm:spPr>
      <dgm:t>
        <a:bodyPr/>
        <a:lstStyle/>
        <a:p>
          <a:pPr algn="just"/>
          <a:r>
            <a:rPr lang="en-US" dirty="0" smtClean="0"/>
            <a:t>Each user has the feeling that </a:t>
          </a:r>
          <a:r>
            <a:rPr lang="en-US" b="1" dirty="0" smtClean="0"/>
            <a:t>he or she is the sole user of the system</a:t>
          </a:r>
          <a:r>
            <a:rPr lang="en-US" dirty="0" smtClean="0"/>
            <a:t> and other user do not exists in the system.</a:t>
          </a:r>
          <a:endParaRPr lang="en-US" dirty="0"/>
        </a:p>
      </dgm:t>
    </dgm:pt>
    <dgm:pt modelId="{86B07DE2-0D27-4CD2-913E-B9EEC5E0BBD3}" type="sibTrans" cxnId="{A884D3BC-29E5-4C43-9F7E-BF75813FB701}">
      <dgm:prSet/>
      <dgm:spPr/>
      <dgm:t>
        <a:bodyPr/>
        <a:lstStyle/>
        <a:p>
          <a:endParaRPr lang="en-US"/>
        </a:p>
      </dgm:t>
    </dgm:pt>
    <dgm:pt modelId="{CB256B6A-807E-405B-A8C7-138584DAEB38}" type="parTrans" cxnId="{A884D3BC-29E5-4C43-9F7E-BF75813FB701}">
      <dgm:prSet/>
      <dgm:spPr/>
      <dgm:t>
        <a:bodyPr/>
        <a:lstStyle/>
        <a:p>
          <a:endParaRPr lang="en-US"/>
        </a:p>
      </dgm:t>
    </dgm:pt>
    <dgm:pt modelId="{CE608D47-A681-4FC5-8462-7F9BB90FE500}">
      <dgm:prSet phldrT="[Text]"/>
      <dgm:spPr>
        <a:solidFill>
          <a:schemeClr val="bg1">
            <a:lumMod val="95000"/>
            <a:alpha val="90000"/>
          </a:schemeClr>
        </a:solidFill>
        <a:ln>
          <a:solidFill>
            <a:schemeClr val="bg1">
              <a:lumMod val="85000"/>
              <a:alpha val="90000"/>
            </a:schemeClr>
          </a:solidFill>
        </a:ln>
      </dgm:spPr>
      <dgm:t>
        <a:bodyPr/>
        <a:lstStyle/>
        <a:p>
          <a:pPr algn="just" rtl="0"/>
          <a:r>
            <a:rPr kumimoji="0" lang="en-US" b="0" i="0" u="none" strike="noStrike" cap="none" normalizeH="0" baseline="0" dirty="0" smtClean="0">
              <a:ln>
                <a:noFill/>
              </a:ln>
              <a:solidFill>
                <a:schemeClr val="tx1"/>
              </a:solidFill>
              <a:effectLst/>
              <a:latin typeface="+mn-lt"/>
            </a:rPr>
            <a:t>Hide the possibility that the resource may be shared concurrently.</a:t>
          </a:r>
          <a:endParaRPr lang="en-US" dirty="0"/>
        </a:p>
      </dgm:t>
    </dgm:pt>
    <dgm:pt modelId="{2EA02229-F717-4940-8684-102C2C447720}" type="sibTrans" cxnId="{78412C4E-8485-40E6-BED2-7AB8C839990E}">
      <dgm:prSet/>
      <dgm:spPr/>
      <dgm:t>
        <a:bodyPr/>
        <a:lstStyle/>
        <a:p>
          <a:endParaRPr lang="en-US"/>
        </a:p>
      </dgm:t>
    </dgm:pt>
    <dgm:pt modelId="{09078B0F-78B4-4141-99A0-CEB6736792EB}" type="parTrans" cxnId="{78412C4E-8485-40E6-BED2-7AB8C839990E}">
      <dgm:prSet/>
      <dgm:spPr/>
      <dgm:t>
        <a:bodyPr/>
        <a:lstStyle/>
        <a:p>
          <a:endParaRPr lang="en-US"/>
        </a:p>
      </dgm:t>
    </dgm:pt>
    <dgm:pt modelId="{65A994B5-AAAD-4711-BBFF-BD3FA00C1C11}" type="pres">
      <dgm:prSet presAssocID="{9D2DD248-B064-4F0B-9EE1-3246542CC794}" presName="Name0" presStyleCnt="0">
        <dgm:presLayoutVars>
          <dgm:dir/>
          <dgm:animLvl val="lvl"/>
          <dgm:resizeHandles val="exact"/>
        </dgm:presLayoutVars>
      </dgm:prSet>
      <dgm:spPr/>
      <dgm:t>
        <a:bodyPr/>
        <a:lstStyle/>
        <a:p>
          <a:endParaRPr lang="en-US"/>
        </a:p>
      </dgm:t>
    </dgm:pt>
    <dgm:pt modelId="{EB310E57-0B5A-4807-8F26-12F7C4BD7A9C}" type="pres">
      <dgm:prSet presAssocID="{B56D33DF-C665-4FDD-BC31-EC6715F4F0F3}" presName="linNode" presStyleCnt="0"/>
      <dgm:spPr/>
    </dgm:pt>
    <dgm:pt modelId="{77E2D1CD-374A-419D-AD0B-18648821D678}" type="pres">
      <dgm:prSet presAssocID="{B56D33DF-C665-4FDD-BC31-EC6715F4F0F3}" presName="parentText" presStyleLbl="node1" presStyleIdx="0" presStyleCnt="1" custScaleX="66183" custLinFactNeighborX="-4619">
        <dgm:presLayoutVars>
          <dgm:chMax val="1"/>
          <dgm:bulletEnabled val="1"/>
        </dgm:presLayoutVars>
      </dgm:prSet>
      <dgm:spPr/>
      <dgm:t>
        <a:bodyPr/>
        <a:lstStyle/>
        <a:p>
          <a:endParaRPr lang="en-US"/>
        </a:p>
      </dgm:t>
    </dgm:pt>
    <dgm:pt modelId="{ECB6F44E-81D3-47ED-8EF6-7B6432B9AD95}" type="pres">
      <dgm:prSet presAssocID="{B56D33DF-C665-4FDD-BC31-EC6715F4F0F3}" presName="descendantText" presStyleLbl="alignAccFollowNode1" presStyleIdx="0" presStyleCnt="1" custScaleX="118750">
        <dgm:presLayoutVars>
          <dgm:bulletEnabled val="1"/>
        </dgm:presLayoutVars>
      </dgm:prSet>
      <dgm:spPr/>
      <dgm:t>
        <a:bodyPr/>
        <a:lstStyle/>
        <a:p>
          <a:endParaRPr lang="en-US"/>
        </a:p>
      </dgm:t>
    </dgm:pt>
  </dgm:ptLst>
  <dgm:cxnLst>
    <dgm:cxn modelId="{8F38E988-7F9C-4C47-969F-0FAEC55FE079}" type="presOf" srcId="{B56D33DF-C665-4FDD-BC31-EC6715F4F0F3}" destId="{77E2D1CD-374A-419D-AD0B-18648821D678}" srcOrd="0" destOrd="0" presId="urn:microsoft.com/office/officeart/2005/8/layout/vList5"/>
    <dgm:cxn modelId="{78412C4E-8485-40E6-BED2-7AB8C839990E}" srcId="{B56D33DF-C665-4FDD-BC31-EC6715F4F0F3}" destId="{CE608D47-A681-4FC5-8462-7F9BB90FE500}" srcOrd="1" destOrd="0" parTransId="{09078B0F-78B4-4141-99A0-CEB6736792EB}" sibTransId="{2EA02229-F717-4940-8684-102C2C447720}"/>
    <dgm:cxn modelId="{A884D3BC-29E5-4C43-9F7E-BF75813FB701}" srcId="{B56D33DF-C665-4FDD-BC31-EC6715F4F0F3}" destId="{CA24543B-4B88-4D49-8A81-68249BBF44A3}" srcOrd="0" destOrd="0" parTransId="{CB256B6A-807E-405B-A8C7-138584DAEB38}" sibTransId="{86B07DE2-0D27-4CD2-913E-B9EEC5E0BBD3}"/>
    <dgm:cxn modelId="{65B4F4D1-C7C5-4116-8D0E-165EEAFF03C0}" type="presOf" srcId="{CE608D47-A681-4FC5-8462-7F9BB90FE500}" destId="{ECB6F44E-81D3-47ED-8EF6-7B6432B9AD95}" srcOrd="0" destOrd="1" presId="urn:microsoft.com/office/officeart/2005/8/layout/vList5"/>
    <dgm:cxn modelId="{544DC218-6C77-413E-9933-7654763368D5}" srcId="{9D2DD248-B064-4F0B-9EE1-3246542CC794}" destId="{B56D33DF-C665-4FDD-BC31-EC6715F4F0F3}" srcOrd="0" destOrd="0" parTransId="{E2516275-011F-4B9A-A3B8-064771A529C5}" sibTransId="{08C7DAC3-075C-412D-AC94-E20E2A3C93FE}"/>
    <dgm:cxn modelId="{20A2E800-386C-4069-9E23-26A0C33315C6}" type="presOf" srcId="{9D2DD248-B064-4F0B-9EE1-3246542CC794}" destId="{65A994B5-AAAD-4711-BBFF-BD3FA00C1C11}" srcOrd="0" destOrd="0" presId="urn:microsoft.com/office/officeart/2005/8/layout/vList5"/>
    <dgm:cxn modelId="{2DE8269C-B25D-417C-949D-53ED14184F0D}" type="presOf" srcId="{CA24543B-4B88-4D49-8A81-68249BBF44A3}" destId="{ECB6F44E-81D3-47ED-8EF6-7B6432B9AD95}" srcOrd="0" destOrd="0" presId="urn:microsoft.com/office/officeart/2005/8/layout/vList5"/>
    <dgm:cxn modelId="{B0308BBD-EEF2-4A30-A83A-36EF096C267F}" type="presParOf" srcId="{65A994B5-AAAD-4711-BBFF-BD3FA00C1C11}" destId="{EB310E57-0B5A-4807-8F26-12F7C4BD7A9C}" srcOrd="0" destOrd="0" presId="urn:microsoft.com/office/officeart/2005/8/layout/vList5"/>
    <dgm:cxn modelId="{0C97566A-CAB8-41DD-ABD0-DBC377F5BB19}" type="presParOf" srcId="{EB310E57-0B5A-4807-8F26-12F7C4BD7A9C}" destId="{77E2D1CD-374A-419D-AD0B-18648821D678}" srcOrd="0" destOrd="0" presId="urn:microsoft.com/office/officeart/2005/8/layout/vList5"/>
    <dgm:cxn modelId="{F3BD637B-F42F-47D4-9684-28DCDE06D790}" type="presParOf" srcId="{EB310E57-0B5A-4807-8F26-12F7C4BD7A9C}" destId="{ECB6F44E-81D3-47ED-8EF6-7B6432B9AD95}" srcOrd="1" destOrd="0" presId="urn:microsoft.com/office/officeart/2005/8/layout/vList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D2DD248-B064-4F0B-9EE1-3246542CC79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56D33DF-C665-4FDD-BC31-EC6715F4F0F3}">
      <dgm:prSet phldrT="[Text]"/>
      <dgm:spPr>
        <a:solidFill>
          <a:schemeClr val="bg1">
            <a:lumMod val="85000"/>
          </a:schemeClr>
        </a:solidFill>
      </dgm:spPr>
      <dgm:t>
        <a:bodyPr/>
        <a:lstStyle/>
        <a:p>
          <a:r>
            <a:rPr lang="en-US" dirty="0" smtClean="0">
              <a:solidFill>
                <a:schemeClr val="tx1"/>
              </a:solidFill>
            </a:rPr>
            <a:t>Performance Transparency</a:t>
          </a:r>
          <a:endParaRPr lang="en-US" dirty="0">
            <a:solidFill>
              <a:schemeClr val="tx1"/>
            </a:solidFill>
          </a:endParaRPr>
        </a:p>
      </dgm:t>
    </dgm:pt>
    <dgm:pt modelId="{E2516275-011F-4B9A-A3B8-064771A529C5}" type="parTrans" cxnId="{544DC218-6C77-413E-9933-7654763368D5}">
      <dgm:prSet/>
      <dgm:spPr/>
      <dgm:t>
        <a:bodyPr/>
        <a:lstStyle/>
        <a:p>
          <a:endParaRPr lang="en-US"/>
        </a:p>
      </dgm:t>
    </dgm:pt>
    <dgm:pt modelId="{08C7DAC3-075C-412D-AC94-E20E2A3C93FE}" type="sibTrans" cxnId="{544DC218-6C77-413E-9933-7654763368D5}">
      <dgm:prSet/>
      <dgm:spPr/>
      <dgm:t>
        <a:bodyPr/>
        <a:lstStyle/>
        <a:p>
          <a:endParaRPr lang="en-US"/>
        </a:p>
      </dgm:t>
    </dgm:pt>
    <dgm:pt modelId="{CA24543B-4B88-4D49-8A81-68249BBF44A3}">
      <dgm:prSet phldrT="[Text]"/>
      <dgm:spPr>
        <a:solidFill>
          <a:schemeClr val="bg1">
            <a:lumMod val="95000"/>
            <a:alpha val="90000"/>
          </a:schemeClr>
        </a:solidFill>
        <a:ln>
          <a:solidFill>
            <a:schemeClr val="bg1">
              <a:lumMod val="85000"/>
              <a:alpha val="90000"/>
            </a:schemeClr>
          </a:solidFill>
        </a:ln>
      </dgm:spPr>
      <dgm:t>
        <a:bodyPr/>
        <a:lstStyle/>
        <a:p>
          <a:pPr algn="just"/>
          <a:r>
            <a:rPr lang="en-US" dirty="0" smtClean="0"/>
            <a:t>It allow the system to be </a:t>
          </a:r>
          <a:r>
            <a:rPr lang="en-US" b="1" dirty="0" smtClean="0"/>
            <a:t>automatically reconfigured to improve performance</a:t>
          </a:r>
          <a:r>
            <a:rPr lang="en-US" dirty="0" smtClean="0"/>
            <a:t>, as load vary dynamically in the system.</a:t>
          </a:r>
          <a:endParaRPr lang="en-US" dirty="0"/>
        </a:p>
      </dgm:t>
    </dgm:pt>
    <dgm:pt modelId="{86B07DE2-0D27-4CD2-913E-B9EEC5E0BBD3}" type="sibTrans" cxnId="{A884D3BC-29E5-4C43-9F7E-BF75813FB701}">
      <dgm:prSet/>
      <dgm:spPr/>
      <dgm:t>
        <a:bodyPr/>
        <a:lstStyle/>
        <a:p>
          <a:endParaRPr lang="en-US"/>
        </a:p>
      </dgm:t>
    </dgm:pt>
    <dgm:pt modelId="{CB256B6A-807E-405B-A8C7-138584DAEB38}" type="parTrans" cxnId="{A884D3BC-29E5-4C43-9F7E-BF75813FB701}">
      <dgm:prSet/>
      <dgm:spPr/>
      <dgm:t>
        <a:bodyPr/>
        <a:lstStyle/>
        <a:p>
          <a:endParaRPr lang="en-US"/>
        </a:p>
      </dgm:t>
    </dgm:pt>
    <dgm:pt modelId="{65A994B5-AAAD-4711-BBFF-BD3FA00C1C11}" type="pres">
      <dgm:prSet presAssocID="{9D2DD248-B064-4F0B-9EE1-3246542CC794}" presName="Name0" presStyleCnt="0">
        <dgm:presLayoutVars>
          <dgm:dir/>
          <dgm:animLvl val="lvl"/>
          <dgm:resizeHandles val="exact"/>
        </dgm:presLayoutVars>
      </dgm:prSet>
      <dgm:spPr/>
      <dgm:t>
        <a:bodyPr/>
        <a:lstStyle/>
        <a:p>
          <a:endParaRPr lang="en-US"/>
        </a:p>
      </dgm:t>
    </dgm:pt>
    <dgm:pt modelId="{EB310E57-0B5A-4807-8F26-12F7C4BD7A9C}" type="pres">
      <dgm:prSet presAssocID="{B56D33DF-C665-4FDD-BC31-EC6715F4F0F3}" presName="linNode" presStyleCnt="0"/>
      <dgm:spPr/>
    </dgm:pt>
    <dgm:pt modelId="{77E2D1CD-374A-419D-AD0B-18648821D678}" type="pres">
      <dgm:prSet presAssocID="{B56D33DF-C665-4FDD-BC31-EC6715F4F0F3}" presName="parentText" presStyleLbl="node1" presStyleIdx="0" presStyleCnt="1" custScaleX="66183" custLinFactNeighborX="-4619">
        <dgm:presLayoutVars>
          <dgm:chMax val="1"/>
          <dgm:bulletEnabled val="1"/>
        </dgm:presLayoutVars>
      </dgm:prSet>
      <dgm:spPr/>
      <dgm:t>
        <a:bodyPr/>
        <a:lstStyle/>
        <a:p>
          <a:endParaRPr lang="en-US"/>
        </a:p>
      </dgm:t>
    </dgm:pt>
    <dgm:pt modelId="{ECB6F44E-81D3-47ED-8EF6-7B6432B9AD95}" type="pres">
      <dgm:prSet presAssocID="{B56D33DF-C665-4FDD-BC31-EC6715F4F0F3}" presName="descendantText" presStyleLbl="alignAccFollowNode1" presStyleIdx="0" presStyleCnt="1" custScaleX="118750">
        <dgm:presLayoutVars>
          <dgm:bulletEnabled val="1"/>
        </dgm:presLayoutVars>
      </dgm:prSet>
      <dgm:spPr/>
      <dgm:t>
        <a:bodyPr/>
        <a:lstStyle/>
        <a:p>
          <a:endParaRPr lang="en-US"/>
        </a:p>
      </dgm:t>
    </dgm:pt>
  </dgm:ptLst>
  <dgm:cxnLst>
    <dgm:cxn modelId="{8F38E988-7F9C-4C47-969F-0FAEC55FE079}" type="presOf" srcId="{B56D33DF-C665-4FDD-BC31-EC6715F4F0F3}" destId="{77E2D1CD-374A-419D-AD0B-18648821D678}" srcOrd="0" destOrd="0" presId="urn:microsoft.com/office/officeart/2005/8/layout/vList5"/>
    <dgm:cxn modelId="{A884D3BC-29E5-4C43-9F7E-BF75813FB701}" srcId="{B56D33DF-C665-4FDD-BC31-EC6715F4F0F3}" destId="{CA24543B-4B88-4D49-8A81-68249BBF44A3}" srcOrd="0" destOrd="0" parTransId="{CB256B6A-807E-405B-A8C7-138584DAEB38}" sibTransId="{86B07DE2-0D27-4CD2-913E-B9EEC5E0BBD3}"/>
    <dgm:cxn modelId="{544DC218-6C77-413E-9933-7654763368D5}" srcId="{9D2DD248-B064-4F0B-9EE1-3246542CC794}" destId="{B56D33DF-C665-4FDD-BC31-EC6715F4F0F3}" srcOrd="0" destOrd="0" parTransId="{E2516275-011F-4B9A-A3B8-064771A529C5}" sibTransId="{08C7DAC3-075C-412D-AC94-E20E2A3C93FE}"/>
    <dgm:cxn modelId="{20A2E800-386C-4069-9E23-26A0C33315C6}" type="presOf" srcId="{9D2DD248-B064-4F0B-9EE1-3246542CC794}" destId="{65A994B5-AAAD-4711-BBFF-BD3FA00C1C11}" srcOrd="0" destOrd="0" presId="urn:microsoft.com/office/officeart/2005/8/layout/vList5"/>
    <dgm:cxn modelId="{2DE8269C-B25D-417C-949D-53ED14184F0D}" type="presOf" srcId="{CA24543B-4B88-4D49-8A81-68249BBF44A3}" destId="{ECB6F44E-81D3-47ED-8EF6-7B6432B9AD95}" srcOrd="0" destOrd="0" presId="urn:microsoft.com/office/officeart/2005/8/layout/vList5"/>
    <dgm:cxn modelId="{B0308BBD-EEF2-4A30-A83A-36EF096C267F}" type="presParOf" srcId="{65A994B5-AAAD-4711-BBFF-BD3FA00C1C11}" destId="{EB310E57-0B5A-4807-8F26-12F7C4BD7A9C}" srcOrd="0" destOrd="0" presId="urn:microsoft.com/office/officeart/2005/8/layout/vList5"/>
    <dgm:cxn modelId="{0C97566A-CAB8-41DD-ABD0-DBC377F5BB19}" type="presParOf" srcId="{EB310E57-0B5A-4807-8F26-12F7C4BD7A9C}" destId="{77E2D1CD-374A-419D-AD0B-18648821D678}" srcOrd="0" destOrd="0" presId="urn:microsoft.com/office/officeart/2005/8/layout/vList5"/>
    <dgm:cxn modelId="{F3BD637B-F42F-47D4-9684-28DCDE06D790}" type="presParOf" srcId="{EB310E57-0B5A-4807-8F26-12F7C4BD7A9C}" destId="{ECB6F44E-81D3-47ED-8EF6-7B6432B9AD9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D2DD248-B064-4F0B-9EE1-3246542CC79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56D33DF-C665-4FDD-BC31-EC6715F4F0F3}">
      <dgm:prSet phldrT="[Text]"/>
      <dgm:spPr>
        <a:solidFill>
          <a:schemeClr val="bg1">
            <a:lumMod val="85000"/>
          </a:schemeClr>
        </a:solidFill>
      </dgm:spPr>
      <dgm:t>
        <a:bodyPr/>
        <a:lstStyle/>
        <a:p>
          <a:r>
            <a:rPr lang="en-US" dirty="0" smtClean="0">
              <a:solidFill>
                <a:schemeClr val="tx1"/>
              </a:solidFill>
            </a:rPr>
            <a:t>Scaling</a:t>
          </a:r>
        </a:p>
        <a:p>
          <a:r>
            <a:rPr lang="en-US" dirty="0" smtClean="0">
              <a:solidFill>
                <a:schemeClr val="tx1"/>
              </a:solidFill>
            </a:rPr>
            <a:t>Transparency</a:t>
          </a:r>
          <a:endParaRPr lang="en-US" dirty="0">
            <a:solidFill>
              <a:schemeClr val="tx1"/>
            </a:solidFill>
          </a:endParaRPr>
        </a:p>
      </dgm:t>
    </dgm:pt>
    <dgm:pt modelId="{E2516275-011F-4B9A-A3B8-064771A529C5}" type="parTrans" cxnId="{544DC218-6C77-413E-9933-7654763368D5}">
      <dgm:prSet/>
      <dgm:spPr/>
      <dgm:t>
        <a:bodyPr/>
        <a:lstStyle/>
        <a:p>
          <a:endParaRPr lang="en-US"/>
        </a:p>
      </dgm:t>
    </dgm:pt>
    <dgm:pt modelId="{08C7DAC3-075C-412D-AC94-E20E2A3C93FE}" type="sibTrans" cxnId="{544DC218-6C77-413E-9933-7654763368D5}">
      <dgm:prSet/>
      <dgm:spPr/>
      <dgm:t>
        <a:bodyPr/>
        <a:lstStyle/>
        <a:p>
          <a:endParaRPr lang="en-US"/>
        </a:p>
      </dgm:t>
    </dgm:pt>
    <dgm:pt modelId="{CA24543B-4B88-4D49-8A81-68249BBF44A3}">
      <dgm:prSet phldrT="[Text]"/>
      <dgm:spPr>
        <a:solidFill>
          <a:schemeClr val="bg1">
            <a:lumMod val="95000"/>
            <a:alpha val="90000"/>
          </a:schemeClr>
        </a:solidFill>
        <a:ln>
          <a:solidFill>
            <a:schemeClr val="bg1">
              <a:lumMod val="85000"/>
              <a:alpha val="90000"/>
            </a:schemeClr>
          </a:solidFill>
        </a:ln>
      </dgm:spPr>
      <dgm:t>
        <a:bodyPr/>
        <a:lstStyle/>
        <a:p>
          <a:pPr algn="just"/>
          <a:r>
            <a:rPr lang="en-US" dirty="0" smtClean="0"/>
            <a:t>It allows the system to </a:t>
          </a:r>
          <a:r>
            <a:rPr lang="en-US" b="1" dirty="0" smtClean="0"/>
            <a:t>expand in scale without disrupting the activities of the users</a:t>
          </a:r>
          <a:r>
            <a:rPr lang="en-US" dirty="0" smtClean="0"/>
            <a:t>.  </a:t>
          </a:r>
          <a:endParaRPr lang="en-US" dirty="0"/>
        </a:p>
      </dgm:t>
    </dgm:pt>
    <dgm:pt modelId="{86B07DE2-0D27-4CD2-913E-B9EEC5E0BBD3}" type="sibTrans" cxnId="{A884D3BC-29E5-4C43-9F7E-BF75813FB701}">
      <dgm:prSet/>
      <dgm:spPr/>
      <dgm:t>
        <a:bodyPr/>
        <a:lstStyle/>
        <a:p>
          <a:endParaRPr lang="en-US"/>
        </a:p>
      </dgm:t>
    </dgm:pt>
    <dgm:pt modelId="{CB256B6A-807E-405B-A8C7-138584DAEB38}" type="parTrans" cxnId="{A884D3BC-29E5-4C43-9F7E-BF75813FB701}">
      <dgm:prSet/>
      <dgm:spPr/>
      <dgm:t>
        <a:bodyPr/>
        <a:lstStyle/>
        <a:p>
          <a:endParaRPr lang="en-US"/>
        </a:p>
      </dgm:t>
    </dgm:pt>
    <dgm:pt modelId="{65A994B5-AAAD-4711-BBFF-BD3FA00C1C11}" type="pres">
      <dgm:prSet presAssocID="{9D2DD248-B064-4F0B-9EE1-3246542CC794}" presName="Name0" presStyleCnt="0">
        <dgm:presLayoutVars>
          <dgm:dir/>
          <dgm:animLvl val="lvl"/>
          <dgm:resizeHandles val="exact"/>
        </dgm:presLayoutVars>
      </dgm:prSet>
      <dgm:spPr/>
      <dgm:t>
        <a:bodyPr/>
        <a:lstStyle/>
        <a:p>
          <a:endParaRPr lang="en-US"/>
        </a:p>
      </dgm:t>
    </dgm:pt>
    <dgm:pt modelId="{EB310E57-0B5A-4807-8F26-12F7C4BD7A9C}" type="pres">
      <dgm:prSet presAssocID="{B56D33DF-C665-4FDD-BC31-EC6715F4F0F3}" presName="linNode" presStyleCnt="0"/>
      <dgm:spPr/>
    </dgm:pt>
    <dgm:pt modelId="{77E2D1CD-374A-419D-AD0B-18648821D678}" type="pres">
      <dgm:prSet presAssocID="{B56D33DF-C665-4FDD-BC31-EC6715F4F0F3}" presName="parentText" presStyleLbl="node1" presStyleIdx="0" presStyleCnt="1" custScaleX="66183" custLinFactNeighborX="-4619">
        <dgm:presLayoutVars>
          <dgm:chMax val="1"/>
          <dgm:bulletEnabled val="1"/>
        </dgm:presLayoutVars>
      </dgm:prSet>
      <dgm:spPr/>
      <dgm:t>
        <a:bodyPr/>
        <a:lstStyle/>
        <a:p>
          <a:endParaRPr lang="en-US"/>
        </a:p>
      </dgm:t>
    </dgm:pt>
    <dgm:pt modelId="{ECB6F44E-81D3-47ED-8EF6-7B6432B9AD95}" type="pres">
      <dgm:prSet presAssocID="{B56D33DF-C665-4FDD-BC31-EC6715F4F0F3}" presName="descendantText" presStyleLbl="alignAccFollowNode1" presStyleIdx="0" presStyleCnt="1" custScaleX="118750">
        <dgm:presLayoutVars>
          <dgm:bulletEnabled val="1"/>
        </dgm:presLayoutVars>
      </dgm:prSet>
      <dgm:spPr/>
      <dgm:t>
        <a:bodyPr/>
        <a:lstStyle/>
        <a:p>
          <a:endParaRPr lang="en-US"/>
        </a:p>
      </dgm:t>
    </dgm:pt>
  </dgm:ptLst>
  <dgm:cxnLst>
    <dgm:cxn modelId="{8F38E988-7F9C-4C47-969F-0FAEC55FE079}" type="presOf" srcId="{B56D33DF-C665-4FDD-BC31-EC6715F4F0F3}" destId="{77E2D1CD-374A-419D-AD0B-18648821D678}" srcOrd="0" destOrd="0" presId="urn:microsoft.com/office/officeart/2005/8/layout/vList5"/>
    <dgm:cxn modelId="{A884D3BC-29E5-4C43-9F7E-BF75813FB701}" srcId="{B56D33DF-C665-4FDD-BC31-EC6715F4F0F3}" destId="{CA24543B-4B88-4D49-8A81-68249BBF44A3}" srcOrd="0" destOrd="0" parTransId="{CB256B6A-807E-405B-A8C7-138584DAEB38}" sibTransId="{86B07DE2-0D27-4CD2-913E-B9EEC5E0BBD3}"/>
    <dgm:cxn modelId="{544DC218-6C77-413E-9933-7654763368D5}" srcId="{9D2DD248-B064-4F0B-9EE1-3246542CC794}" destId="{B56D33DF-C665-4FDD-BC31-EC6715F4F0F3}" srcOrd="0" destOrd="0" parTransId="{E2516275-011F-4B9A-A3B8-064771A529C5}" sibTransId="{08C7DAC3-075C-412D-AC94-E20E2A3C93FE}"/>
    <dgm:cxn modelId="{20A2E800-386C-4069-9E23-26A0C33315C6}" type="presOf" srcId="{9D2DD248-B064-4F0B-9EE1-3246542CC794}" destId="{65A994B5-AAAD-4711-BBFF-BD3FA00C1C11}" srcOrd="0" destOrd="0" presId="urn:microsoft.com/office/officeart/2005/8/layout/vList5"/>
    <dgm:cxn modelId="{2DE8269C-B25D-417C-949D-53ED14184F0D}" type="presOf" srcId="{CA24543B-4B88-4D49-8A81-68249BBF44A3}" destId="{ECB6F44E-81D3-47ED-8EF6-7B6432B9AD95}" srcOrd="0" destOrd="0" presId="urn:microsoft.com/office/officeart/2005/8/layout/vList5"/>
    <dgm:cxn modelId="{B0308BBD-EEF2-4A30-A83A-36EF096C267F}" type="presParOf" srcId="{65A994B5-AAAD-4711-BBFF-BD3FA00C1C11}" destId="{EB310E57-0B5A-4807-8F26-12F7C4BD7A9C}" srcOrd="0" destOrd="0" presId="urn:microsoft.com/office/officeart/2005/8/layout/vList5"/>
    <dgm:cxn modelId="{0C97566A-CAB8-41DD-ABD0-DBC377F5BB19}" type="presParOf" srcId="{EB310E57-0B5A-4807-8F26-12F7C4BD7A9C}" destId="{77E2D1CD-374A-419D-AD0B-18648821D678}" srcOrd="0" destOrd="0" presId="urn:microsoft.com/office/officeart/2005/8/layout/vList5"/>
    <dgm:cxn modelId="{F3BD637B-F42F-47D4-9684-28DCDE06D790}" type="presParOf" srcId="{EB310E57-0B5A-4807-8F26-12F7C4BD7A9C}" destId="{ECB6F44E-81D3-47ED-8EF6-7B6432B9AD95}"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C0D061-CC75-46DF-B41C-FBAA10A2D0A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DC86F032-8088-455C-B66A-89BC1B4CB4F7}">
      <dgm:prSet/>
      <dgm:spPr/>
      <dgm:t>
        <a:bodyPr/>
        <a:lstStyle/>
        <a:p>
          <a:pPr rtl="0"/>
          <a:r>
            <a:rPr lang="en-US" smtClean="0"/>
            <a:t>Based on Hardware</a:t>
          </a:r>
          <a:endParaRPr lang="en-US"/>
        </a:p>
      </dgm:t>
    </dgm:pt>
    <dgm:pt modelId="{249BE237-11B7-416C-9604-C6D5D4144E59}" type="parTrans" cxnId="{69662517-2F16-4139-997F-076D618325D0}">
      <dgm:prSet/>
      <dgm:spPr/>
      <dgm:t>
        <a:bodyPr/>
        <a:lstStyle/>
        <a:p>
          <a:endParaRPr lang="en-US"/>
        </a:p>
      </dgm:t>
    </dgm:pt>
    <dgm:pt modelId="{91F6DB99-A102-4C18-9F3F-98C2FCBB3DD1}" type="sibTrans" cxnId="{69662517-2F16-4139-997F-076D618325D0}">
      <dgm:prSet/>
      <dgm:spPr/>
      <dgm:t>
        <a:bodyPr/>
        <a:lstStyle/>
        <a:p>
          <a:endParaRPr lang="en-US"/>
        </a:p>
      </dgm:t>
    </dgm:pt>
    <dgm:pt modelId="{15AF7628-D4DB-4731-A01B-D6E62BFBAB39}">
      <dgm:prSet/>
      <dgm:spPr/>
      <dgm:t>
        <a:bodyPr/>
        <a:lstStyle/>
        <a:p>
          <a:pPr rtl="0"/>
          <a:r>
            <a:rPr lang="en-US" dirty="0" smtClean="0"/>
            <a:t>Based on number of instructions and DataStream</a:t>
          </a:r>
          <a:endParaRPr lang="en-US" dirty="0"/>
        </a:p>
      </dgm:t>
    </dgm:pt>
    <dgm:pt modelId="{7C49BE34-9108-497C-9F54-16600FD837E7}" type="parTrans" cxnId="{C05CB007-1C18-4FBC-8CF6-119B718C0A54}">
      <dgm:prSet/>
      <dgm:spPr/>
      <dgm:t>
        <a:bodyPr/>
        <a:lstStyle/>
        <a:p>
          <a:endParaRPr lang="en-US"/>
        </a:p>
      </dgm:t>
    </dgm:pt>
    <dgm:pt modelId="{275BF573-C2E6-4EEA-953A-9F30B9479887}" type="sibTrans" cxnId="{C05CB007-1C18-4FBC-8CF6-119B718C0A54}">
      <dgm:prSet/>
      <dgm:spPr/>
      <dgm:t>
        <a:bodyPr/>
        <a:lstStyle/>
        <a:p>
          <a:endParaRPr lang="en-US"/>
        </a:p>
      </dgm:t>
    </dgm:pt>
    <dgm:pt modelId="{C22F8BB0-F271-4D3F-921B-06B82726CE71}" type="pres">
      <dgm:prSet presAssocID="{DEC0D061-CC75-46DF-B41C-FBAA10A2D0A6}" presName="linearFlow" presStyleCnt="0">
        <dgm:presLayoutVars>
          <dgm:dir/>
          <dgm:resizeHandles val="exact"/>
        </dgm:presLayoutVars>
      </dgm:prSet>
      <dgm:spPr/>
      <dgm:t>
        <a:bodyPr/>
        <a:lstStyle/>
        <a:p>
          <a:endParaRPr lang="en-US"/>
        </a:p>
      </dgm:t>
    </dgm:pt>
    <dgm:pt modelId="{4860DFB2-F00F-4913-8D95-3F296B3DF35E}" type="pres">
      <dgm:prSet presAssocID="{DC86F032-8088-455C-B66A-89BC1B4CB4F7}" presName="composite" presStyleCnt="0"/>
      <dgm:spPr/>
      <dgm:t>
        <a:bodyPr/>
        <a:lstStyle/>
        <a:p>
          <a:endParaRPr lang="en-US"/>
        </a:p>
      </dgm:t>
    </dgm:pt>
    <dgm:pt modelId="{5993D086-F379-47AB-B237-C6A243671DB4}" type="pres">
      <dgm:prSet presAssocID="{DC86F032-8088-455C-B66A-89BC1B4CB4F7}"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DAF18592-68FA-4FE8-A7DD-D3C82D0C124D}" type="pres">
      <dgm:prSet presAssocID="{DC86F032-8088-455C-B66A-89BC1B4CB4F7}" presName="txShp" presStyleLbl="node1" presStyleIdx="0" presStyleCnt="2">
        <dgm:presLayoutVars>
          <dgm:bulletEnabled val="1"/>
        </dgm:presLayoutVars>
      </dgm:prSet>
      <dgm:spPr/>
      <dgm:t>
        <a:bodyPr/>
        <a:lstStyle/>
        <a:p>
          <a:endParaRPr lang="en-US"/>
        </a:p>
      </dgm:t>
    </dgm:pt>
    <dgm:pt modelId="{DF99835F-E21A-41C9-B202-33EE78A86E6C}" type="pres">
      <dgm:prSet presAssocID="{91F6DB99-A102-4C18-9F3F-98C2FCBB3DD1}" presName="spacing" presStyleCnt="0"/>
      <dgm:spPr/>
      <dgm:t>
        <a:bodyPr/>
        <a:lstStyle/>
        <a:p>
          <a:endParaRPr lang="en-US"/>
        </a:p>
      </dgm:t>
    </dgm:pt>
    <dgm:pt modelId="{FEF5B0F1-CA1C-498A-831F-0968DB8508D6}" type="pres">
      <dgm:prSet presAssocID="{15AF7628-D4DB-4731-A01B-D6E62BFBAB39}" presName="composite" presStyleCnt="0"/>
      <dgm:spPr/>
      <dgm:t>
        <a:bodyPr/>
        <a:lstStyle/>
        <a:p>
          <a:endParaRPr lang="en-US"/>
        </a:p>
      </dgm:t>
    </dgm:pt>
    <dgm:pt modelId="{B6D3611C-493A-404D-B6B6-8D07CD67976E}" type="pres">
      <dgm:prSet presAssocID="{15AF7628-D4DB-4731-A01B-D6E62BFBAB39}" presName="imgShp" presStyleLbl="fgImgPlac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1168178F-219B-4DE7-89EF-A923B22B4B00}" type="pres">
      <dgm:prSet presAssocID="{15AF7628-D4DB-4731-A01B-D6E62BFBAB39}" presName="txShp" presStyleLbl="node1" presStyleIdx="1" presStyleCnt="2">
        <dgm:presLayoutVars>
          <dgm:bulletEnabled val="1"/>
        </dgm:presLayoutVars>
      </dgm:prSet>
      <dgm:spPr/>
      <dgm:t>
        <a:bodyPr/>
        <a:lstStyle/>
        <a:p>
          <a:endParaRPr lang="en-US"/>
        </a:p>
      </dgm:t>
    </dgm:pt>
  </dgm:ptLst>
  <dgm:cxnLst>
    <dgm:cxn modelId="{08D2847F-35BE-483B-8919-4ECF787E5E02}" type="presOf" srcId="{15AF7628-D4DB-4731-A01B-D6E62BFBAB39}" destId="{1168178F-219B-4DE7-89EF-A923B22B4B00}" srcOrd="0" destOrd="0" presId="urn:microsoft.com/office/officeart/2005/8/layout/vList3"/>
    <dgm:cxn modelId="{7C65E813-CE0E-45CC-B865-0A4F1526F365}" type="presOf" srcId="{DEC0D061-CC75-46DF-B41C-FBAA10A2D0A6}" destId="{C22F8BB0-F271-4D3F-921B-06B82726CE71}" srcOrd="0" destOrd="0" presId="urn:microsoft.com/office/officeart/2005/8/layout/vList3"/>
    <dgm:cxn modelId="{75133CBE-1EBD-4A8A-95A3-ADAAE521442C}" type="presOf" srcId="{DC86F032-8088-455C-B66A-89BC1B4CB4F7}" destId="{DAF18592-68FA-4FE8-A7DD-D3C82D0C124D}" srcOrd="0" destOrd="0" presId="urn:microsoft.com/office/officeart/2005/8/layout/vList3"/>
    <dgm:cxn modelId="{C05CB007-1C18-4FBC-8CF6-119B718C0A54}" srcId="{DEC0D061-CC75-46DF-B41C-FBAA10A2D0A6}" destId="{15AF7628-D4DB-4731-A01B-D6E62BFBAB39}" srcOrd="1" destOrd="0" parTransId="{7C49BE34-9108-497C-9F54-16600FD837E7}" sibTransId="{275BF573-C2E6-4EEA-953A-9F30B9479887}"/>
    <dgm:cxn modelId="{69662517-2F16-4139-997F-076D618325D0}" srcId="{DEC0D061-CC75-46DF-B41C-FBAA10A2D0A6}" destId="{DC86F032-8088-455C-B66A-89BC1B4CB4F7}" srcOrd="0" destOrd="0" parTransId="{249BE237-11B7-416C-9604-C6D5D4144E59}" sibTransId="{91F6DB99-A102-4C18-9F3F-98C2FCBB3DD1}"/>
    <dgm:cxn modelId="{0F55E77C-1A60-4111-B2DC-D4A010A1F971}" type="presParOf" srcId="{C22F8BB0-F271-4D3F-921B-06B82726CE71}" destId="{4860DFB2-F00F-4913-8D95-3F296B3DF35E}" srcOrd="0" destOrd="0" presId="urn:microsoft.com/office/officeart/2005/8/layout/vList3"/>
    <dgm:cxn modelId="{93684A6B-538C-4C79-9121-05F1EA0B0034}" type="presParOf" srcId="{4860DFB2-F00F-4913-8D95-3F296B3DF35E}" destId="{5993D086-F379-47AB-B237-C6A243671DB4}" srcOrd="0" destOrd="0" presId="urn:microsoft.com/office/officeart/2005/8/layout/vList3"/>
    <dgm:cxn modelId="{AB87019C-AAD7-4CAF-830F-5AF6D392D231}" type="presParOf" srcId="{4860DFB2-F00F-4913-8D95-3F296B3DF35E}" destId="{DAF18592-68FA-4FE8-A7DD-D3C82D0C124D}" srcOrd="1" destOrd="0" presId="urn:microsoft.com/office/officeart/2005/8/layout/vList3"/>
    <dgm:cxn modelId="{6CF4AAC2-EAB4-43F9-A4F9-9A2B9E78A68C}" type="presParOf" srcId="{C22F8BB0-F271-4D3F-921B-06B82726CE71}" destId="{DF99835F-E21A-41C9-B202-33EE78A86E6C}" srcOrd="1" destOrd="0" presId="urn:microsoft.com/office/officeart/2005/8/layout/vList3"/>
    <dgm:cxn modelId="{20870CEF-61FA-496E-9205-2BC47234A002}" type="presParOf" srcId="{C22F8BB0-F271-4D3F-921B-06B82726CE71}" destId="{FEF5B0F1-CA1C-498A-831F-0968DB8508D6}" srcOrd="2" destOrd="0" presId="urn:microsoft.com/office/officeart/2005/8/layout/vList3"/>
    <dgm:cxn modelId="{74BF3DC5-341D-4F5B-BA46-309DC691BD83}" type="presParOf" srcId="{FEF5B0F1-CA1C-498A-831F-0968DB8508D6}" destId="{B6D3611C-493A-404D-B6B6-8D07CD67976E}" srcOrd="0" destOrd="0" presId="urn:microsoft.com/office/officeart/2005/8/layout/vList3"/>
    <dgm:cxn modelId="{72882041-59FB-4B23-B0D5-ACC6C06BBAA7}" type="presParOf" srcId="{FEF5B0F1-CA1C-498A-831F-0968DB8508D6}" destId="{1168178F-219B-4DE7-89EF-A923B22B4B0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81EE2E-8CE5-4AEF-A491-ED12436B5323}"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EC042AF9-08AF-44DE-90E7-B633130BE832}">
      <dgm:prSet phldrT="[Text]"/>
      <dgm:spPr/>
      <dgm:t>
        <a:bodyPr/>
        <a:lstStyle/>
        <a:p>
          <a:r>
            <a:rPr lang="en-US" dirty="0" smtClean="0"/>
            <a:t>Parallel &amp; Distributed Computers</a:t>
          </a:r>
          <a:endParaRPr lang="en-US" dirty="0"/>
        </a:p>
      </dgm:t>
    </dgm:pt>
    <dgm:pt modelId="{1ACB5CF2-CA16-4497-AC16-2CB1096B7625}" type="parTrans" cxnId="{FA08142A-E16C-4428-BCFF-CD8ED38EB7EA}">
      <dgm:prSet/>
      <dgm:spPr/>
      <dgm:t>
        <a:bodyPr/>
        <a:lstStyle/>
        <a:p>
          <a:endParaRPr lang="en-US"/>
        </a:p>
      </dgm:t>
    </dgm:pt>
    <dgm:pt modelId="{681583FB-7185-4233-8099-F931231DC3D6}" type="sibTrans" cxnId="{FA08142A-E16C-4428-BCFF-CD8ED38EB7EA}">
      <dgm:prSet/>
      <dgm:spPr/>
      <dgm:t>
        <a:bodyPr/>
        <a:lstStyle/>
        <a:p>
          <a:endParaRPr lang="en-US"/>
        </a:p>
      </dgm:t>
    </dgm:pt>
    <dgm:pt modelId="{005A48E7-75F2-47BF-AC3F-AE5150F6654E}">
      <dgm:prSet/>
      <dgm:spPr/>
      <dgm:t>
        <a:bodyPr/>
        <a:lstStyle/>
        <a:p>
          <a:r>
            <a:rPr lang="en-US" dirty="0" smtClean="0"/>
            <a:t>Multiprocessor (Shared Memory)</a:t>
          </a:r>
          <a:endParaRPr lang="en-US" dirty="0"/>
        </a:p>
      </dgm:t>
    </dgm:pt>
    <dgm:pt modelId="{7D231AA0-5DCB-4741-932E-BDCCA1B0529E}" type="parTrans" cxnId="{30F64090-01B9-4B61-8B01-C2B49BC8E09D}">
      <dgm:prSet/>
      <dgm:spPr/>
      <dgm:t>
        <a:bodyPr/>
        <a:lstStyle/>
        <a:p>
          <a:endParaRPr lang="en-US"/>
        </a:p>
      </dgm:t>
    </dgm:pt>
    <dgm:pt modelId="{3AE43F14-AA01-4B33-88CD-C8191761E6B4}" type="sibTrans" cxnId="{30F64090-01B9-4B61-8B01-C2B49BC8E09D}">
      <dgm:prSet/>
      <dgm:spPr/>
      <dgm:t>
        <a:bodyPr/>
        <a:lstStyle/>
        <a:p>
          <a:endParaRPr lang="en-US"/>
        </a:p>
      </dgm:t>
    </dgm:pt>
    <dgm:pt modelId="{7E0CA467-082D-4D12-98D8-1DF941C7D559}">
      <dgm:prSet/>
      <dgm:spPr/>
      <dgm:t>
        <a:bodyPr/>
        <a:lstStyle/>
        <a:p>
          <a:r>
            <a:rPr lang="en-US" dirty="0" smtClean="0"/>
            <a:t>Multiprocessor (Private Memory)</a:t>
          </a:r>
          <a:endParaRPr lang="en-US" dirty="0"/>
        </a:p>
      </dgm:t>
    </dgm:pt>
    <dgm:pt modelId="{18C24F2F-B9D9-47B4-BB12-DC7D6E6B4BDD}" type="parTrans" cxnId="{8463DEC9-80D9-4ADC-9B39-B6E1DD31FD9D}">
      <dgm:prSet/>
      <dgm:spPr/>
      <dgm:t>
        <a:bodyPr/>
        <a:lstStyle/>
        <a:p>
          <a:endParaRPr lang="en-US"/>
        </a:p>
      </dgm:t>
    </dgm:pt>
    <dgm:pt modelId="{4E89E6DB-EC86-4A1A-8C54-A166B1B61DFE}" type="sibTrans" cxnId="{8463DEC9-80D9-4ADC-9B39-B6E1DD31FD9D}">
      <dgm:prSet/>
      <dgm:spPr/>
      <dgm:t>
        <a:bodyPr/>
        <a:lstStyle/>
        <a:p>
          <a:endParaRPr lang="en-US"/>
        </a:p>
      </dgm:t>
    </dgm:pt>
    <dgm:pt modelId="{ABE645DE-3AFA-40DA-9E6A-F28841FBB3EC}" type="asst">
      <dgm:prSet/>
      <dgm:spPr/>
      <dgm:t>
        <a:bodyPr/>
        <a:lstStyle/>
        <a:p>
          <a:r>
            <a:rPr lang="en-US" dirty="0" smtClean="0"/>
            <a:t>Bus based</a:t>
          </a:r>
          <a:endParaRPr lang="en-US" dirty="0"/>
        </a:p>
      </dgm:t>
    </dgm:pt>
    <dgm:pt modelId="{471B64D1-E597-418C-A461-CEA9B8785296}" type="parTrans" cxnId="{DFAD90BB-5BAA-4DDD-892C-B94F43143B46}">
      <dgm:prSet/>
      <dgm:spPr/>
      <dgm:t>
        <a:bodyPr/>
        <a:lstStyle/>
        <a:p>
          <a:endParaRPr lang="en-US"/>
        </a:p>
      </dgm:t>
    </dgm:pt>
    <dgm:pt modelId="{0BEAADC4-6522-4997-8F40-494D47D99064}" type="sibTrans" cxnId="{DFAD90BB-5BAA-4DDD-892C-B94F43143B46}">
      <dgm:prSet/>
      <dgm:spPr/>
      <dgm:t>
        <a:bodyPr/>
        <a:lstStyle/>
        <a:p>
          <a:endParaRPr lang="en-US"/>
        </a:p>
      </dgm:t>
    </dgm:pt>
    <dgm:pt modelId="{5427D5F3-8DE5-4775-8057-2E18BC578855}" type="asst">
      <dgm:prSet/>
      <dgm:spPr/>
      <dgm:t>
        <a:bodyPr/>
        <a:lstStyle/>
        <a:p>
          <a:r>
            <a:rPr lang="en-US" dirty="0" smtClean="0"/>
            <a:t>Switched</a:t>
          </a:r>
          <a:endParaRPr lang="en-US" dirty="0"/>
        </a:p>
      </dgm:t>
    </dgm:pt>
    <dgm:pt modelId="{C4091264-C567-4F61-8D6C-3009CE838160}" type="parTrans" cxnId="{A2B3373A-21A4-4C81-8B41-C04E9C1CD605}">
      <dgm:prSet/>
      <dgm:spPr/>
      <dgm:t>
        <a:bodyPr/>
        <a:lstStyle/>
        <a:p>
          <a:endParaRPr lang="en-US"/>
        </a:p>
      </dgm:t>
    </dgm:pt>
    <dgm:pt modelId="{BA58B281-D849-429F-A422-9DF423470631}" type="sibTrans" cxnId="{A2B3373A-21A4-4C81-8B41-C04E9C1CD605}">
      <dgm:prSet/>
      <dgm:spPr/>
      <dgm:t>
        <a:bodyPr/>
        <a:lstStyle/>
        <a:p>
          <a:endParaRPr lang="en-US"/>
        </a:p>
      </dgm:t>
    </dgm:pt>
    <dgm:pt modelId="{4FAD563D-E50B-4EFB-BFEC-561D1462A0C2}" type="asst">
      <dgm:prSet/>
      <dgm:spPr/>
      <dgm:t>
        <a:bodyPr/>
        <a:lstStyle/>
        <a:p>
          <a:r>
            <a:rPr lang="en-US" dirty="0" smtClean="0"/>
            <a:t>Bus based</a:t>
          </a:r>
          <a:endParaRPr lang="en-US" dirty="0"/>
        </a:p>
      </dgm:t>
    </dgm:pt>
    <dgm:pt modelId="{FAAD08CA-D1B1-4BFF-A5D7-5B1036EBCDDE}" type="parTrans" cxnId="{629227CC-6451-482F-AE07-26FEF8543A69}">
      <dgm:prSet/>
      <dgm:spPr/>
      <dgm:t>
        <a:bodyPr/>
        <a:lstStyle/>
        <a:p>
          <a:endParaRPr lang="en-US"/>
        </a:p>
      </dgm:t>
    </dgm:pt>
    <dgm:pt modelId="{E1FDC971-8A41-4281-B532-FB0C282F2678}" type="sibTrans" cxnId="{629227CC-6451-482F-AE07-26FEF8543A69}">
      <dgm:prSet/>
      <dgm:spPr/>
      <dgm:t>
        <a:bodyPr/>
        <a:lstStyle/>
        <a:p>
          <a:endParaRPr lang="en-US"/>
        </a:p>
      </dgm:t>
    </dgm:pt>
    <dgm:pt modelId="{7AD35D79-C876-4168-A1C5-9D6AF50E435E}" type="asst">
      <dgm:prSet/>
      <dgm:spPr/>
      <dgm:t>
        <a:bodyPr/>
        <a:lstStyle/>
        <a:p>
          <a:r>
            <a:rPr lang="en-US" dirty="0" smtClean="0"/>
            <a:t>Switched</a:t>
          </a:r>
          <a:endParaRPr lang="en-US" dirty="0"/>
        </a:p>
      </dgm:t>
    </dgm:pt>
    <dgm:pt modelId="{57025FD1-7D9B-434E-B8CA-164083A3F3BC}" type="parTrans" cxnId="{BBB76362-A517-4618-9D87-C2EF0B3DDE75}">
      <dgm:prSet/>
      <dgm:spPr/>
      <dgm:t>
        <a:bodyPr/>
        <a:lstStyle/>
        <a:p>
          <a:endParaRPr lang="en-US"/>
        </a:p>
      </dgm:t>
    </dgm:pt>
    <dgm:pt modelId="{5961A4C5-79F5-4C60-ABEC-9DCE48504106}" type="sibTrans" cxnId="{BBB76362-A517-4618-9D87-C2EF0B3DDE75}">
      <dgm:prSet/>
      <dgm:spPr/>
      <dgm:t>
        <a:bodyPr/>
        <a:lstStyle/>
        <a:p>
          <a:endParaRPr lang="en-US"/>
        </a:p>
      </dgm:t>
    </dgm:pt>
    <dgm:pt modelId="{42EE9B42-24FE-48A8-9617-AE6DE328F383}" type="pres">
      <dgm:prSet presAssocID="{4581EE2E-8CE5-4AEF-A491-ED12436B5323}" presName="hierChild1" presStyleCnt="0">
        <dgm:presLayoutVars>
          <dgm:orgChart val="1"/>
          <dgm:chPref val="1"/>
          <dgm:dir/>
          <dgm:animOne val="branch"/>
          <dgm:animLvl val="lvl"/>
          <dgm:resizeHandles/>
        </dgm:presLayoutVars>
      </dgm:prSet>
      <dgm:spPr/>
      <dgm:t>
        <a:bodyPr/>
        <a:lstStyle/>
        <a:p>
          <a:endParaRPr lang="en-US"/>
        </a:p>
      </dgm:t>
    </dgm:pt>
    <dgm:pt modelId="{9E65E7C8-D9F6-4556-8F15-1EB5F217CE33}" type="pres">
      <dgm:prSet presAssocID="{EC042AF9-08AF-44DE-90E7-B633130BE832}" presName="hierRoot1" presStyleCnt="0">
        <dgm:presLayoutVars>
          <dgm:hierBranch val="init"/>
        </dgm:presLayoutVars>
      </dgm:prSet>
      <dgm:spPr/>
    </dgm:pt>
    <dgm:pt modelId="{C0F6C83A-58A7-4BF2-958A-FF2B8EF28E6D}" type="pres">
      <dgm:prSet presAssocID="{EC042AF9-08AF-44DE-90E7-B633130BE832}" presName="rootComposite1" presStyleCnt="0"/>
      <dgm:spPr/>
    </dgm:pt>
    <dgm:pt modelId="{F05100CD-2AB8-4E97-920A-3BCFFFA65D4E}" type="pres">
      <dgm:prSet presAssocID="{EC042AF9-08AF-44DE-90E7-B633130BE832}" presName="rootText1" presStyleLbl="node0" presStyleIdx="0" presStyleCnt="1">
        <dgm:presLayoutVars>
          <dgm:chPref val="3"/>
        </dgm:presLayoutVars>
      </dgm:prSet>
      <dgm:spPr/>
      <dgm:t>
        <a:bodyPr/>
        <a:lstStyle/>
        <a:p>
          <a:endParaRPr lang="en-US"/>
        </a:p>
      </dgm:t>
    </dgm:pt>
    <dgm:pt modelId="{CEBEF4E5-3F8D-4BCF-A844-33F39CEA77D5}" type="pres">
      <dgm:prSet presAssocID="{EC042AF9-08AF-44DE-90E7-B633130BE832}" presName="rootConnector1" presStyleLbl="node1" presStyleIdx="0" presStyleCnt="0"/>
      <dgm:spPr/>
      <dgm:t>
        <a:bodyPr/>
        <a:lstStyle/>
        <a:p>
          <a:endParaRPr lang="en-US"/>
        </a:p>
      </dgm:t>
    </dgm:pt>
    <dgm:pt modelId="{E81AEB62-72AB-4925-85DB-3BF919D3F779}" type="pres">
      <dgm:prSet presAssocID="{EC042AF9-08AF-44DE-90E7-B633130BE832}" presName="hierChild2" presStyleCnt="0"/>
      <dgm:spPr/>
    </dgm:pt>
    <dgm:pt modelId="{08C40552-109E-4BBB-9E36-7BA83C3B1F16}" type="pres">
      <dgm:prSet presAssocID="{7D231AA0-5DCB-4741-932E-BDCCA1B0529E}" presName="Name37" presStyleLbl="parChTrans1D2" presStyleIdx="0" presStyleCnt="2"/>
      <dgm:spPr/>
      <dgm:t>
        <a:bodyPr/>
        <a:lstStyle/>
        <a:p>
          <a:endParaRPr lang="en-US"/>
        </a:p>
      </dgm:t>
    </dgm:pt>
    <dgm:pt modelId="{B2A7A57C-F302-41CA-BEAA-6BD20E683E59}" type="pres">
      <dgm:prSet presAssocID="{005A48E7-75F2-47BF-AC3F-AE5150F6654E}" presName="hierRoot2" presStyleCnt="0">
        <dgm:presLayoutVars>
          <dgm:hierBranch val="init"/>
        </dgm:presLayoutVars>
      </dgm:prSet>
      <dgm:spPr/>
    </dgm:pt>
    <dgm:pt modelId="{B364743A-E317-46E9-8D8E-19CA1AE424E0}" type="pres">
      <dgm:prSet presAssocID="{005A48E7-75F2-47BF-AC3F-AE5150F6654E}" presName="rootComposite" presStyleCnt="0"/>
      <dgm:spPr/>
    </dgm:pt>
    <dgm:pt modelId="{81637B03-0975-4905-B285-0D14DB28EDCA}" type="pres">
      <dgm:prSet presAssocID="{005A48E7-75F2-47BF-AC3F-AE5150F6654E}" presName="rootText" presStyleLbl="node2" presStyleIdx="0" presStyleCnt="2" custScaleX="128784">
        <dgm:presLayoutVars>
          <dgm:chPref val="3"/>
        </dgm:presLayoutVars>
      </dgm:prSet>
      <dgm:spPr/>
      <dgm:t>
        <a:bodyPr/>
        <a:lstStyle/>
        <a:p>
          <a:endParaRPr lang="en-US"/>
        </a:p>
      </dgm:t>
    </dgm:pt>
    <dgm:pt modelId="{67F8A0F2-0805-4856-9A52-C04D0135E644}" type="pres">
      <dgm:prSet presAssocID="{005A48E7-75F2-47BF-AC3F-AE5150F6654E}" presName="rootConnector" presStyleLbl="node2" presStyleIdx="0" presStyleCnt="2"/>
      <dgm:spPr/>
      <dgm:t>
        <a:bodyPr/>
        <a:lstStyle/>
        <a:p>
          <a:endParaRPr lang="en-US"/>
        </a:p>
      </dgm:t>
    </dgm:pt>
    <dgm:pt modelId="{570CE9C2-C1CC-4F78-8BA8-5FD932CEF109}" type="pres">
      <dgm:prSet presAssocID="{005A48E7-75F2-47BF-AC3F-AE5150F6654E}" presName="hierChild4" presStyleCnt="0"/>
      <dgm:spPr/>
    </dgm:pt>
    <dgm:pt modelId="{6BDDBB1E-A2B8-43C0-B65B-C1AD5E7BD5A2}" type="pres">
      <dgm:prSet presAssocID="{005A48E7-75F2-47BF-AC3F-AE5150F6654E}" presName="hierChild5" presStyleCnt="0"/>
      <dgm:spPr/>
    </dgm:pt>
    <dgm:pt modelId="{7CCEB299-AA09-44EE-9964-61426D29EBEB}" type="pres">
      <dgm:prSet presAssocID="{471B64D1-E597-418C-A461-CEA9B8785296}" presName="Name111" presStyleLbl="parChTrans1D3" presStyleIdx="0" presStyleCnt="4"/>
      <dgm:spPr/>
      <dgm:t>
        <a:bodyPr/>
        <a:lstStyle/>
        <a:p>
          <a:endParaRPr lang="en-US"/>
        </a:p>
      </dgm:t>
    </dgm:pt>
    <dgm:pt modelId="{7B67CE3D-8A63-47CB-97F2-FA8A43F6C6A3}" type="pres">
      <dgm:prSet presAssocID="{ABE645DE-3AFA-40DA-9E6A-F28841FBB3EC}" presName="hierRoot3" presStyleCnt="0">
        <dgm:presLayoutVars>
          <dgm:hierBranch val="init"/>
        </dgm:presLayoutVars>
      </dgm:prSet>
      <dgm:spPr/>
    </dgm:pt>
    <dgm:pt modelId="{F2B6DF06-2CD0-492F-ADDE-A56E4F015F5A}" type="pres">
      <dgm:prSet presAssocID="{ABE645DE-3AFA-40DA-9E6A-F28841FBB3EC}" presName="rootComposite3" presStyleCnt="0"/>
      <dgm:spPr/>
    </dgm:pt>
    <dgm:pt modelId="{AF3EC4B9-E9D4-4721-930C-591BC0BD2D4B}" type="pres">
      <dgm:prSet presAssocID="{ABE645DE-3AFA-40DA-9E6A-F28841FBB3EC}" presName="rootText3" presStyleLbl="asst2" presStyleIdx="0" presStyleCnt="4">
        <dgm:presLayoutVars>
          <dgm:chPref val="3"/>
        </dgm:presLayoutVars>
      </dgm:prSet>
      <dgm:spPr/>
      <dgm:t>
        <a:bodyPr/>
        <a:lstStyle/>
        <a:p>
          <a:endParaRPr lang="en-US"/>
        </a:p>
      </dgm:t>
    </dgm:pt>
    <dgm:pt modelId="{2BBC9030-9976-48C4-989B-06AB13E9B3D4}" type="pres">
      <dgm:prSet presAssocID="{ABE645DE-3AFA-40DA-9E6A-F28841FBB3EC}" presName="rootConnector3" presStyleLbl="asst2" presStyleIdx="0" presStyleCnt="4"/>
      <dgm:spPr/>
      <dgm:t>
        <a:bodyPr/>
        <a:lstStyle/>
        <a:p>
          <a:endParaRPr lang="en-US"/>
        </a:p>
      </dgm:t>
    </dgm:pt>
    <dgm:pt modelId="{FBC75BBF-795A-4C25-9F5A-6FFAA9673F63}" type="pres">
      <dgm:prSet presAssocID="{ABE645DE-3AFA-40DA-9E6A-F28841FBB3EC}" presName="hierChild6" presStyleCnt="0"/>
      <dgm:spPr/>
    </dgm:pt>
    <dgm:pt modelId="{23F0C031-51A2-4A67-930A-DA5DE7E11E77}" type="pres">
      <dgm:prSet presAssocID="{ABE645DE-3AFA-40DA-9E6A-F28841FBB3EC}" presName="hierChild7" presStyleCnt="0"/>
      <dgm:spPr/>
    </dgm:pt>
    <dgm:pt modelId="{1901E172-8A49-48E8-B66A-6C3212FA91D2}" type="pres">
      <dgm:prSet presAssocID="{C4091264-C567-4F61-8D6C-3009CE838160}" presName="Name111" presStyleLbl="parChTrans1D3" presStyleIdx="1" presStyleCnt="4"/>
      <dgm:spPr/>
      <dgm:t>
        <a:bodyPr/>
        <a:lstStyle/>
        <a:p>
          <a:endParaRPr lang="en-US"/>
        </a:p>
      </dgm:t>
    </dgm:pt>
    <dgm:pt modelId="{78F21D99-9AB1-4B0A-97C8-911F0B9168FB}" type="pres">
      <dgm:prSet presAssocID="{5427D5F3-8DE5-4775-8057-2E18BC578855}" presName="hierRoot3" presStyleCnt="0">
        <dgm:presLayoutVars>
          <dgm:hierBranch val="init"/>
        </dgm:presLayoutVars>
      </dgm:prSet>
      <dgm:spPr/>
    </dgm:pt>
    <dgm:pt modelId="{0C5F7F6D-2E14-49B4-B4BD-CB0721E2010E}" type="pres">
      <dgm:prSet presAssocID="{5427D5F3-8DE5-4775-8057-2E18BC578855}" presName="rootComposite3" presStyleCnt="0"/>
      <dgm:spPr/>
    </dgm:pt>
    <dgm:pt modelId="{BA82369B-BBE7-4519-BA11-C9BBD57A2714}" type="pres">
      <dgm:prSet presAssocID="{5427D5F3-8DE5-4775-8057-2E18BC578855}" presName="rootText3" presStyleLbl="asst2" presStyleIdx="1" presStyleCnt="4">
        <dgm:presLayoutVars>
          <dgm:chPref val="3"/>
        </dgm:presLayoutVars>
      </dgm:prSet>
      <dgm:spPr/>
      <dgm:t>
        <a:bodyPr/>
        <a:lstStyle/>
        <a:p>
          <a:endParaRPr lang="en-US"/>
        </a:p>
      </dgm:t>
    </dgm:pt>
    <dgm:pt modelId="{FB24EF1C-AB5E-4938-9F99-9D8CFC6DE13E}" type="pres">
      <dgm:prSet presAssocID="{5427D5F3-8DE5-4775-8057-2E18BC578855}" presName="rootConnector3" presStyleLbl="asst2" presStyleIdx="1" presStyleCnt="4"/>
      <dgm:spPr/>
      <dgm:t>
        <a:bodyPr/>
        <a:lstStyle/>
        <a:p>
          <a:endParaRPr lang="en-US"/>
        </a:p>
      </dgm:t>
    </dgm:pt>
    <dgm:pt modelId="{C7E06482-23D2-43E1-AD39-42A92C4767BD}" type="pres">
      <dgm:prSet presAssocID="{5427D5F3-8DE5-4775-8057-2E18BC578855}" presName="hierChild6" presStyleCnt="0"/>
      <dgm:spPr/>
    </dgm:pt>
    <dgm:pt modelId="{950C11C6-9790-426A-B568-FDD9AD5FC642}" type="pres">
      <dgm:prSet presAssocID="{5427D5F3-8DE5-4775-8057-2E18BC578855}" presName="hierChild7" presStyleCnt="0"/>
      <dgm:spPr/>
    </dgm:pt>
    <dgm:pt modelId="{A6A4A88F-522D-4726-B190-D1F07DB1B183}" type="pres">
      <dgm:prSet presAssocID="{18C24F2F-B9D9-47B4-BB12-DC7D6E6B4BDD}" presName="Name37" presStyleLbl="parChTrans1D2" presStyleIdx="1" presStyleCnt="2"/>
      <dgm:spPr/>
      <dgm:t>
        <a:bodyPr/>
        <a:lstStyle/>
        <a:p>
          <a:endParaRPr lang="en-US"/>
        </a:p>
      </dgm:t>
    </dgm:pt>
    <dgm:pt modelId="{9CE7FCDC-D538-41A8-A6F2-330670615A0C}" type="pres">
      <dgm:prSet presAssocID="{7E0CA467-082D-4D12-98D8-1DF941C7D559}" presName="hierRoot2" presStyleCnt="0">
        <dgm:presLayoutVars>
          <dgm:hierBranch val="init"/>
        </dgm:presLayoutVars>
      </dgm:prSet>
      <dgm:spPr/>
    </dgm:pt>
    <dgm:pt modelId="{09F24CB6-7A22-4DE5-8BB7-A459C80EB7FF}" type="pres">
      <dgm:prSet presAssocID="{7E0CA467-082D-4D12-98D8-1DF941C7D559}" presName="rootComposite" presStyleCnt="0"/>
      <dgm:spPr/>
    </dgm:pt>
    <dgm:pt modelId="{F1EDFD56-4102-4579-A9D6-8276810364C8}" type="pres">
      <dgm:prSet presAssocID="{7E0CA467-082D-4D12-98D8-1DF941C7D559}" presName="rootText" presStyleLbl="node2" presStyleIdx="1" presStyleCnt="2" custScaleX="121092">
        <dgm:presLayoutVars>
          <dgm:chPref val="3"/>
        </dgm:presLayoutVars>
      </dgm:prSet>
      <dgm:spPr/>
      <dgm:t>
        <a:bodyPr/>
        <a:lstStyle/>
        <a:p>
          <a:endParaRPr lang="en-US"/>
        </a:p>
      </dgm:t>
    </dgm:pt>
    <dgm:pt modelId="{230A45F8-CD31-42C0-B226-2E84DD6A2812}" type="pres">
      <dgm:prSet presAssocID="{7E0CA467-082D-4D12-98D8-1DF941C7D559}" presName="rootConnector" presStyleLbl="node2" presStyleIdx="1" presStyleCnt="2"/>
      <dgm:spPr/>
      <dgm:t>
        <a:bodyPr/>
        <a:lstStyle/>
        <a:p>
          <a:endParaRPr lang="en-US"/>
        </a:p>
      </dgm:t>
    </dgm:pt>
    <dgm:pt modelId="{AED19C2A-D8CD-41CB-ABD7-94996DE90AB8}" type="pres">
      <dgm:prSet presAssocID="{7E0CA467-082D-4D12-98D8-1DF941C7D559}" presName="hierChild4" presStyleCnt="0"/>
      <dgm:spPr/>
    </dgm:pt>
    <dgm:pt modelId="{6C60C39B-79E3-4BD2-905F-CB5278BB08B0}" type="pres">
      <dgm:prSet presAssocID="{7E0CA467-082D-4D12-98D8-1DF941C7D559}" presName="hierChild5" presStyleCnt="0"/>
      <dgm:spPr/>
    </dgm:pt>
    <dgm:pt modelId="{47ADD290-BBDE-4D72-8740-EA23D8D4F4C6}" type="pres">
      <dgm:prSet presAssocID="{FAAD08CA-D1B1-4BFF-A5D7-5B1036EBCDDE}" presName="Name111" presStyleLbl="parChTrans1D3" presStyleIdx="2" presStyleCnt="4"/>
      <dgm:spPr/>
      <dgm:t>
        <a:bodyPr/>
        <a:lstStyle/>
        <a:p>
          <a:endParaRPr lang="en-US"/>
        </a:p>
      </dgm:t>
    </dgm:pt>
    <dgm:pt modelId="{C2317AF1-5146-44AA-B36A-EBCAEF2A8F5F}" type="pres">
      <dgm:prSet presAssocID="{4FAD563D-E50B-4EFB-BFEC-561D1462A0C2}" presName="hierRoot3" presStyleCnt="0">
        <dgm:presLayoutVars>
          <dgm:hierBranch val="init"/>
        </dgm:presLayoutVars>
      </dgm:prSet>
      <dgm:spPr/>
    </dgm:pt>
    <dgm:pt modelId="{DB694DCC-2CB4-4384-BC0A-AC32D685EFC0}" type="pres">
      <dgm:prSet presAssocID="{4FAD563D-E50B-4EFB-BFEC-561D1462A0C2}" presName="rootComposite3" presStyleCnt="0"/>
      <dgm:spPr/>
    </dgm:pt>
    <dgm:pt modelId="{04582CB1-5624-45D7-8852-FFCE32A7C666}" type="pres">
      <dgm:prSet presAssocID="{4FAD563D-E50B-4EFB-BFEC-561D1462A0C2}" presName="rootText3" presStyleLbl="asst2" presStyleIdx="2" presStyleCnt="4">
        <dgm:presLayoutVars>
          <dgm:chPref val="3"/>
        </dgm:presLayoutVars>
      </dgm:prSet>
      <dgm:spPr/>
      <dgm:t>
        <a:bodyPr/>
        <a:lstStyle/>
        <a:p>
          <a:endParaRPr lang="en-US"/>
        </a:p>
      </dgm:t>
    </dgm:pt>
    <dgm:pt modelId="{EB8DDF45-D33F-4ADF-BA11-1B2ACA084C30}" type="pres">
      <dgm:prSet presAssocID="{4FAD563D-E50B-4EFB-BFEC-561D1462A0C2}" presName="rootConnector3" presStyleLbl="asst2" presStyleIdx="2" presStyleCnt="4"/>
      <dgm:spPr/>
      <dgm:t>
        <a:bodyPr/>
        <a:lstStyle/>
        <a:p>
          <a:endParaRPr lang="en-US"/>
        </a:p>
      </dgm:t>
    </dgm:pt>
    <dgm:pt modelId="{7BA0D491-D012-432D-AD46-1AE228146962}" type="pres">
      <dgm:prSet presAssocID="{4FAD563D-E50B-4EFB-BFEC-561D1462A0C2}" presName="hierChild6" presStyleCnt="0"/>
      <dgm:spPr/>
    </dgm:pt>
    <dgm:pt modelId="{894EA0B2-38CD-4FF0-ACC4-D3A6C0C2A62C}" type="pres">
      <dgm:prSet presAssocID="{4FAD563D-E50B-4EFB-BFEC-561D1462A0C2}" presName="hierChild7" presStyleCnt="0"/>
      <dgm:spPr/>
    </dgm:pt>
    <dgm:pt modelId="{5D68CCCE-5FD9-468E-807C-CEB0A2919F79}" type="pres">
      <dgm:prSet presAssocID="{57025FD1-7D9B-434E-B8CA-164083A3F3BC}" presName="Name111" presStyleLbl="parChTrans1D3" presStyleIdx="3" presStyleCnt="4"/>
      <dgm:spPr/>
      <dgm:t>
        <a:bodyPr/>
        <a:lstStyle/>
        <a:p>
          <a:endParaRPr lang="en-US"/>
        </a:p>
      </dgm:t>
    </dgm:pt>
    <dgm:pt modelId="{F9814EFD-FB8D-474E-A25C-6217F0774A61}" type="pres">
      <dgm:prSet presAssocID="{7AD35D79-C876-4168-A1C5-9D6AF50E435E}" presName="hierRoot3" presStyleCnt="0">
        <dgm:presLayoutVars>
          <dgm:hierBranch val="init"/>
        </dgm:presLayoutVars>
      </dgm:prSet>
      <dgm:spPr/>
    </dgm:pt>
    <dgm:pt modelId="{21B0B51F-49F9-4C5B-B5FF-CE72AE2EB0C3}" type="pres">
      <dgm:prSet presAssocID="{7AD35D79-C876-4168-A1C5-9D6AF50E435E}" presName="rootComposite3" presStyleCnt="0"/>
      <dgm:spPr/>
    </dgm:pt>
    <dgm:pt modelId="{F21E5C49-5280-4246-BF5B-61B84D692962}" type="pres">
      <dgm:prSet presAssocID="{7AD35D79-C876-4168-A1C5-9D6AF50E435E}" presName="rootText3" presStyleLbl="asst2" presStyleIdx="3" presStyleCnt="4">
        <dgm:presLayoutVars>
          <dgm:chPref val="3"/>
        </dgm:presLayoutVars>
      </dgm:prSet>
      <dgm:spPr/>
      <dgm:t>
        <a:bodyPr/>
        <a:lstStyle/>
        <a:p>
          <a:endParaRPr lang="en-US"/>
        </a:p>
      </dgm:t>
    </dgm:pt>
    <dgm:pt modelId="{28B05B81-D210-40AB-B35D-918A6EB719EB}" type="pres">
      <dgm:prSet presAssocID="{7AD35D79-C876-4168-A1C5-9D6AF50E435E}" presName="rootConnector3" presStyleLbl="asst2" presStyleIdx="3" presStyleCnt="4"/>
      <dgm:spPr/>
      <dgm:t>
        <a:bodyPr/>
        <a:lstStyle/>
        <a:p>
          <a:endParaRPr lang="en-US"/>
        </a:p>
      </dgm:t>
    </dgm:pt>
    <dgm:pt modelId="{13DAE803-2821-49FD-AA8D-A8F099568D26}" type="pres">
      <dgm:prSet presAssocID="{7AD35D79-C876-4168-A1C5-9D6AF50E435E}" presName="hierChild6" presStyleCnt="0"/>
      <dgm:spPr/>
    </dgm:pt>
    <dgm:pt modelId="{8C7B78EA-FB6E-49EA-8092-8BBE1FE97C0F}" type="pres">
      <dgm:prSet presAssocID="{7AD35D79-C876-4168-A1C5-9D6AF50E435E}" presName="hierChild7" presStyleCnt="0"/>
      <dgm:spPr/>
    </dgm:pt>
    <dgm:pt modelId="{2FCD78F0-5359-4EDC-A2A4-5D8D16787E24}" type="pres">
      <dgm:prSet presAssocID="{EC042AF9-08AF-44DE-90E7-B633130BE832}" presName="hierChild3" presStyleCnt="0"/>
      <dgm:spPr/>
    </dgm:pt>
  </dgm:ptLst>
  <dgm:cxnLst>
    <dgm:cxn modelId="{FFBFA0A2-6D83-4B1F-B52B-1EDEEB63B6BF}" type="presOf" srcId="{C4091264-C567-4F61-8D6C-3009CE838160}" destId="{1901E172-8A49-48E8-B66A-6C3212FA91D2}" srcOrd="0" destOrd="0" presId="urn:microsoft.com/office/officeart/2005/8/layout/orgChart1"/>
    <dgm:cxn modelId="{631F1F72-BE8F-4F7B-AD68-B3B32A5C6E42}" type="presOf" srcId="{7AD35D79-C876-4168-A1C5-9D6AF50E435E}" destId="{F21E5C49-5280-4246-BF5B-61B84D692962}" srcOrd="0" destOrd="0" presId="urn:microsoft.com/office/officeart/2005/8/layout/orgChart1"/>
    <dgm:cxn modelId="{DFAD90BB-5BAA-4DDD-892C-B94F43143B46}" srcId="{005A48E7-75F2-47BF-AC3F-AE5150F6654E}" destId="{ABE645DE-3AFA-40DA-9E6A-F28841FBB3EC}" srcOrd="0" destOrd="0" parTransId="{471B64D1-E597-418C-A461-CEA9B8785296}" sibTransId="{0BEAADC4-6522-4997-8F40-494D47D99064}"/>
    <dgm:cxn modelId="{61A7F484-402D-4BC3-AFB0-E320D0863753}" type="presOf" srcId="{18C24F2F-B9D9-47B4-BB12-DC7D6E6B4BDD}" destId="{A6A4A88F-522D-4726-B190-D1F07DB1B183}" srcOrd="0" destOrd="0" presId="urn:microsoft.com/office/officeart/2005/8/layout/orgChart1"/>
    <dgm:cxn modelId="{13D0A456-74AD-4FF9-B3C9-68D2BD75A2CF}" type="presOf" srcId="{4FAD563D-E50B-4EFB-BFEC-561D1462A0C2}" destId="{EB8DDF45-D33F-4ADF-BA11-1B2ACA084C30}" srcOrd="1" destOrd="0" presId="urn:microsoft.com/office/officeart/2005/8/layout/orgChart1"/>
    <dgm:cxn modelId="{CEE0E333-3E99-4D5F-A354-9E48C7143DFB}" type="presOf" srcId="{5427D5F3-8DE5-4775-8057-2E18BC578855}" destId="{FB24EF1C-AB5E-4938-9F99-9D8CFC6DE13E}" srcOrd="1" destOrd="0" presId="urn:microsoft.com/office/officeart/2005/8/layout/orgChart1"/>
    <dgm:cxn modelId="{A5A21A2A-66E4-4A55-B7E5-FBA33627800A}" type="presOf" srcId="{4FAD563D-E50B-4EFB-BFEC-561D1462A0C2}" destId="{04582CB1-5624-45D7-8852-FFCE32A7C666}" srcOrd="0" destOrd="0" presId="urn:microsoft.com/office/officeart/2005/8/layout/orgChart1"/>
    <dgm:cxn modelId="{0B932B27-E573-40BF-9071-D5F99619E97E}" type="presOf" srcId="{471B64D1-E597-418C-A461-CEA9B8785296}" destId="{7CCEB299-AA09-44EE-9964-61426D29EBEB}" srcOrd="0" destOrd="0" presId="urn:microsoft.com/office/officeart/2005/8/layout/orgChart1"/>
    <dgm:cxn modelId="{C1DB3B1F-8FF8-47C9-AAE8-4F48196F8BC5}" type="presOf" srcId="{EC042AF9-08AF-44DE-90E7-B633130BE832}" destId="{F05100CD-2AB8-4E97-920A-3BCFFFA65D4E}" srcOrd="0" destOrd="0" presId="urn:microsoft.com/office/officeart/2005/8/layout/orgChart1"/>
    <dgm:cxn modelId="{35D2C1B1-8D05-4DBC-AFB2-A9AD3A4C6338}" type="presOf" srcId="{7E0CA467-082D-4D12-98D8-1DF941C7D559}" destId="{F1EDFD56-4102-4579-A9D6-8276810364C8}" srcOrd="0" destOrd="0" presId="urn:microsoft.com/office/officeart/2005/8/layout/orgChart1"/>
    <dgm:cxn modelId="{97E07380-EE76-488F-B6E7-0263E7879A91}" type="presOf" srcId="{4581EE2E-8CE5-4AEF-A491-ED12436B5323}" destId="{42EE9B42-24FE-48A8-9617-AE6DE328F383}" srcOrd="0" destOrd="0" presId="urn:microsoft.com/office/officeart/2005/8/layout/orgChart1"/>
    <dgm:cxn modelId="{99DF79A2-4B5D-4E64-B118-51F8FDE94139}" type="presOf" srcId="{7E0CA467-082D-4D12-98D8-1DF941C7D559}" destId="{230A45F8-CD31-42C0-B226-2E84DD6A2812}" srcOrd="1" destOrd="0" presId="urn:microsoft.com/office/officeart/2005/8/layout/orgChart1"/>
    <dgm:cxn modelId="{700F3D74-1E9F-4794-A6D3-869459D39118}" type="presOf" srcId="{005A48E7-75F2-47BF-AC3F-AE5150F6654E}" destId="{81637B03-0975-4905-B285-0D14DB28EDCA}" srcOrd="0" destOrd="0" presId="urn:microsoft.com/office/officeart/2005/8/layout/orgChart1"/>
    <dgm:cxn modelId="{8463DEC9-80D9-4ADC-9B39-B6E1DD31FD9D}" srcId="{EC042AF9-08AF-44DE-90E7-B633130BE832}" destId="{7E0CA467-082D-4D12-98D8-1DF941C7D559}" srcOrd="1" destOrd="0" parTransId="{18C24F2F-B9D9-47B4-BB12-DC7D6E6B4BDD}" sibTransId="{4E89E6DB-EC86-4A1A-8C54-A166B1B61DFE}"/>
    <dgm:cxn modelId="{68EDC8D3-B57F-418C-BA54-1CE6297B7281}" type="presOf" srcId="{005A48E7-75F2-47BF-AC3F-AE5150F6654E}" destId="{67F8A0F2-0805-4856-9A52-C04D0135E644}" srcOrd="1" destOrd="0" presId="urn:microsoft.com/office/officeart/2005/8/layout/orgChart1"/>
    <dgm:cxn modelId="{2B0D1E45-CA61-4FDC-BCA3-1579C7375BBD}" type="presOf" srcId="{ABE645DE-3AFA-40DA-9E6A-F28841FBB3EC}" destId="{2BBC9030-9976-48C4-989B-06AB13E9B3D4}" srcOrd="1" destOrd="0" presId="urn:microsoft.com/office/officeart/2005/8/layout/orgChart1"/>
    <dgm:cxn modelId="{629227CC-6451-482F-AE07-26FEF8543A69}" srcId="{7E0CA467-082D-4D12-98D8-1DF941C7D559}" destId="{4FAD563D-E50B-4EFB-BFEC-561D1462A0C2}" srcOrd="0" destOrd="0" parTransId="{FAAD08CA-D1B1-4BFF-A5D7-5B1036EBCDDE}" sibTransId="{E1FDC971-8A41-4281-B532-FB0C282F2678}"/>
    <dgm:cxn modelId="{C4AFE7ED-CE53-46CC-AAEB-23CD506FB6CA}" type="presOf" srcId="{7AD35D79-C876-4168-A1C5-9D6AF50E435E}" destId="{28B05B81-D210-40AB-B35D-918A6EB719EB}" srcOrd="1" destOrd="0" presId="urn:microsoft.com/office/officeart/2005/8/layout/orgChart1"/>
    <dgm:cxn modelId="{CF8DE502-064C-48C9-A01E-6D9EF4009C5E}" type="presOf" srcId="{FAAD08CA-D1B1-4BFF-A5D7-5B1036EBCDDE}" destId="{47ADD290-BBDE-4D72-8740-EA23D8D4F4C6}" srcOrd="0" destOrd="0" presId="urn:microsoft.com/office/officeart/2005/8/layout/orgChart1"/>
    <dgm:cxn modelId="{BBB76362-A517-4618-9D87-C2EF0B3DDE75}" srcId="{7E0CA467-082D-4D12-98D8-1DF941C7D559}" destId="{7AD35D79-C876-4168-A1C5-9D6AF50E435E}" srcOrd="1" destOrd="0" parTransId="{57025FD1-7D9B-434E-B8CA-164083A3F3BC}" sibTransId="{5961A4C5-79F5-4C60-ABEC-9DCE48504106}"/>
    <dgm:cxn modelId="{978C8DE6-60C9-4D84-B907-FE6485D31182}" type="presOf" srcId="{57025FD1-7D9B-434E-B8CA-164083A3F3BC}" destId="{5D68CCCE-5FD9-468E-807C-CEB0A2919F79}" srcOrd="0" destOrd="0" presId="urn:microsoft.com/office/officeart/2005/8/layout/orgChart1"/>
    <dgm:cxn modelId="{8042E2F0-C5F9-4A23-8A04-48D5E80C9DF9}" type="presOf" srcId="{EC042AF9-08AF-44DE-90E7-B633130BE832}" destId="{CEBEF4E5-3F8D-4BCF-A844-33F39CEA77D5}" srcOrd="1" destOrd="0" presId="urn:microsoft.com/office/officeart/2005/8/layout/orgChart1"/>
    <dgm:cxn modelId="{B071A46D-519F-4077-BC8C-04F4E5A493B2}" type="presOf" srcId="{ABE645DE-3AFA-40DA-9E6A-F28841FBB3EC}" destId="{AF3EC4B9-E9D4-4721-930C-591BC0BD2D4B}" srcOrd="0" destOrd="0" presId="urn:microsoft.com/office/officeart/2005/8/layout/orgChart1"/>
    <dgm:cxn modelId="{9106CF61-3E7F-47E2-BD5F-2BF5623D6296}" type="presOf" srcId="{5427D5F3-8DE5-4775-8057-2E18BC578855}" destId="{BA82369B-BBE7-4519-BA11-C9BBD57A2714}" srcOrd="0" destOrd="0" presId="urn:microsoft.com/office/officeart/2005/8/layout/orgChart1"/>
    <dgm:cxn modelId="{A2B3373A-21A4-4C81-8B41-C04E9C1CD605}" srcId="{005A48E7-75F2-47BF-AC3F-AE5150F6654E}" destId="{5427D5F3-8DE5-4775-8057-2E18BC578855}" srcOrd="1" destOrd="0" parTransId="{C4091264-C567-4F61-8D6C-3009CE838160}" sibTransId="{BA58B281-D849-429F-A422-9DF423470631}"/>
    <dgm:cxn modelId="{30F64090-01B9-4B61-8B01-C2B49BC8E09D}" srcId="{EC042AF9-08AF-44DE-90E7-B633130BE832}" destId="{005A48E7-75F2-47BF-AC3F-AE5150F6654E}" srcOrd="0" destOrd="0" parTransId="{7D231AA0-5DCB-4741-932E-BDCCA1B0529E}" sibTransId="{3AE43F14-AA01-4B33-88CD-C8191761E6B4}"/>
    <dgm:cxn modelId="{8B6AEBD1-A8CC-406A-9CA1-06E383C8FCE9}" type="presOf" srcId="{7D231AA0-5DCB-4741-932E-BDCCA1B0529E}" destId="{08C40552-109E-4BBB-9E36-7BA83C3B1F16}" srcOrd="0" destOrd="0" presId="urn:microsoft.com/office/officeart/2005/8/layout/orgChart1"/>
    <dgm:cxn modelId="{FA08142A-E16C-4428-BCFF-CD8ED38EB7EA}" srcId="{4581EE2E-8CE5-4AEF-A491-ED12436B5323}" destId="{EC042AF9-08AF-44DE-90E7-B633130BE832}" srcOrd="0" destOrd="0" parTransId="{1ACB5CF2-CA16-4497-AC16-2CB1096B7625}" sibTransId="{681583FB-7185-4233-8099-F931231DC3D6}"/>
    <dgm:cxn modelId="{3D4A0640-8AA3-45C9-903B-ABAC50DC8E04}" type="presParOf" srcId="{42EE9B42-24FE-48A8-9617-AE6DE328F383}" destId="{9E65E7C8-D9F6-4556-8F15-1EB5F217CE33}" srcOrd="0" destOrd="0" presId="urn:microsoft.com/office/officeart/2005/8/layout/orgChart1"/>
    <dgm:cxn modelId="{596749B3-FD28-4493-810C-B6A3D4032376}" type="presParOf" srcId="{9E65E7C8-D9F6-4556-8F15-1EB5F217CE33}" destId="{C0F6C83A-58A7-4BF2-958A-FF2B8EF28E6D}" srcOrd="0" destOrd="0" presId="urn:microsoft.com/office/officeart/2005/8/layout/orgChart1"/>
    <dgm:cxn modelId="{F65C2A42-C0D5-454A-B1EE-C68195522BFD}" type="presParOf" srcId="{C0F6C83A-58A7-4BF2-958A-FF2B8EF28E6D}" destId="{F05100CD-2AB8-4E97-920A-3BCFFFA65D4E}" srcOrd="0" destOrd="0" presId="urn:microsoft.com/office/officeart/2005/8/layout/orgChart1"/>
    <dgm:cxn modelId="{05EE28D8-5021-4CFF-9D95-1D91101268D7}" type="presParOf" srcId="{C0F6C83A-58A7-4BF2-958A-FF2B8EF28E6D}" destId="{CEBEF4E5-3F8D-4BCF-A844-33F39CEA77D5}" srcOrd="1" destOrd="0" presId="urn:microsoft.com/office/officeart/2005/8/layout/orgChart1"/>
    <dgm:cxn modelId="{3BAD7693-45A2-48DB-B765-FDB6E33D3602}" type="presParOf" srcId="{9E65E7C8-D9F6-4556-8F15-1EB5F217CE33}" destId="{E81AEB62-72AB-4925-85DB-3BF919D3F779}" srcOrd="1" destOrd="0" presId="urn:microsoft.com/office/officeart/2005/8/layout/orgChart1"/>
    <dgm:cxn modelId="{173C4688-20C6-4DBF-A15F-7D30CF8E66A0}" type="presParOf" srcId="{E81AEB62-72AB-4925-85DB-3BF919D3F779}" destId="{08C40552-109E-4BBB-9E36-7BA83C3B1F16}" srcOrd="0" destOrd="0" presId="urn:microsoft.com/office/officeart/2005/8/layout/orgChart1"/>
    <dgm:cxn modelId="{7A8FDA0B-2EDD-405A-8191-D55C48F65144}" type="presParOf" srcId="{E81AEB62-72AB-4925-85DB-3BF919D3F779}" destId="{B2A7A57C-F302-41CA-BEAA-6BD20E683E59}" srcOrd="1" destOrd="0" presId="urn:microsoft.com/office/officeart/2005/8/layout/orgChart1"/>
    <dgm:cxn modelId="{2959FADF-0176-4C37-95D7-34D73DCE421B}" type="presParOf" srcId="{B2A7A57C-F302-41CA-BEAA-6BD20E683E59}" destId="{B364743A-E317-46E9-8D8E-19CA1AE424E0}" srcOrd="0" destOrd="0" presId="urn:microsoft.com/office/officeart/2005/8/layout/orgChart1"/>
    <dgm:cxn modelId="{0BCE1424-7F26-4C80-A7E2-E1FFEC08C2E2}" type="presParOf" srcId="{B364743A-E317-46E9-8D8E-19CA1AE424E0}" destId="{81637B03-0975-4905-B285-0D14DB28EDCA}" srcOrd="0" destOrd="0" presId="urn:microsoft.com/office/officeart/2005/8/layout/orgChart1"/>
    <dgm:cxn modelId="{65F8882D-DC7D-4034-9551-4B150AC90248}" type="presParOf" srcId="{B364743A-E317-46E9-8D8E-19CA1AE424E0}" destId="{67F8A0F2-0805-4856-9A52-C04D0135E644}" srcOrd="1" destOrd="0" presId="urn:microsoft.com/office/officeart/2005/8/layout/orgChart1"/>
    <dgm:cxn modelId="{4463512A-8EED-4584-B7AB-CFC749070ACD}" type="presParOf" srcId="{B2A7A57C-F302-41CA-BEAA-6BD20E683E59}" destId="{570CE9C2-C1CC-4F78-8BA8-5FD932CEF109}" srcOrd="1" destOrd="0" presId="urn:microsoft.com/office/officeart/2005/8/layout/orgChart1"/>
    <dgm:cxn modelId="{09866595-151C-4BB8-83D5-9B2D81AA29E9}" type="presParOf" srcId="{B2A7A57C-F302-41CA-BEAA-6BD20E683E59}" destId="{6BDDBB1E-A2B8-43C0-B65B-C1AD5E7BD5A2}" srcOrd="2" destOrd="0" presId="urn:microsoft.com/office/officeart/2005/8/layout/orgChart1"/>
    <dgm:cxn modelId="{905DB0B6-14BC-4D85-8916-23D23F63A46E}" type="presParOf" srcId="{6BDDBB1E-A2B8-43C0-B65B-C1AD5E7BD5A2}" destId="{7CCEB299-AA09-44EE-9964-61426D29EBEB}" srcOrd="0" destOrd="0" presId="urn:microsoft.com/office/officeart/2005/8/layout/orgChart1"/>
    <dgm:cxn modelId="{111DC477-1080-4C9B-B3C3-EE5142F47208}" type="presParOf" srcId="{6BDDBB1E-A2B8-43C0-B65B-C1AD5E7BD5A2}" destId="{7B67CE3D-8A63-47CB-97F2-FA8A43F6C6A3}" srcOrd="1" destOrd="0" presId="urn:microsoft.com/office/officeart/2005/8/layout/orgChart1"/>
    <dgm:cxn modelId="{D80C0F21-A33D-43E2-AE11-B72DB12EB698}" type="presParOf" srcId="{7B67CE3D-8A63-47CB-97F2-FA8A43F6C6A3}" destId="{F2B6DF06-2CD0-492F-ADDE-A56E4F015F5A}" srcOrd="0" destOrd="0" presId="urn:microsoft.com/office/officeart/2005/8/layout/orgChart1"/>
    <dgm:cxn modelId="{CB80F38E-3F8B-4937-B4A7-505E22421BA4}" type="presParOf" srcId="{F2B6DF06-2CD0-492F-ADDE-A56E4F015F5A}" destId="{AF3EC4B9-E9D4-4721-930C-591BC0BD2D4B}" srcOrd="0" destOrd="0" presId="urn:microsoft.com/office/officeart/2005/8/layout/orgChart1"/>
    <dgm:cxn modelId="{FF543024-CFE8-4A55-84B8-3F13E7C2B1CB}" type="presParOf" srcId="{F2B6DF06-2CD0-492F-ADDE-A56E4F015F5A}" destId="{2BBC9030-9976-48C4-989B-06AB13E9B3D4}" srcOrd="1" destOrd="0" presId="urn:microsoft.com/office/officeart/2005/8/layout/orgChart1"/>
    <dgm:cxn modelId="{583679EE-C139-43AF-932D-D022416BC5C6}" type="presParOf" srcId="{7B67CE3D-8A63-47CB-97F2-FA8A43F6C6A3}" destId="{FBC75BBF-795A-4C25-9F5A-6FFAA9673F63}" srcOrd="1" destOrd="0" presId="urn:microsoft.com/office/officeart/2005/8/layout/orgChart1"/>
    <dgm:cxn modelId="{4006587F-B558-4B1D-84C1-FB431B992E92}" type="presParOf" srcId="{7B67CE3D-8A63-47CB-97F2-FA8A43F6C6A3}" destId="{23F0C031-51A2-4A67-930A-DA5DE7E11E77}" srcOrd="2" destOrd="0" presId="urn:microsoft.com/office/officeart/2005/8/layout/orgChart1"/>
    <dgm:cxn modelId="{3B5F4943-5804-4E0F-8B54-B2C1D01FD9CB}" type="presParOf" srcId="{6BDDBB1E-A2B8-43C0-B65B-C1AD5E7BD5A2}" destId="{1901E172-8A49-48E8-B66A-6C3212FA91D2}" srcOrd="2" destOrd="0" presId="urn:microsoft.com/office/officeart/2005/8/layout/orgChart1"/>
    <dgm:cxn modelId="{AE1984A2-7564-41D8-B177-C2D8B18B8A63}" type="presParOf" srcId="{6BDDBB1E-A2B8-43C0-B65B-C1AD5E7BD5A2}" destId="{78F21D99-9AB1-4B0A-97C8-911F0B9168FB}" srcOrd="3" destOrd="0" presId="urn:microsoft.com/office/officeart/2005/8/layout/orgChart1"/>
    <dgm:cxn modelId="{84DDBDC5-2278-4189-81EE-36392EE57351}" type="presParOf" srcId="{78F21D99-9AB1-4B0A-97C8-911F0B9168FB}" destId="{0C5F7F6D-2E14-49B4-B4BD-CB0721E2010E}" srcOrd="0" destOrd="0" presId="urn:microsoft.com/office/officeart/2005/8/layout/orgChart1"/>
    <dgm:cxn modelId="{F40159FC-4236-4804-9C93-4E6964CD44FF}" type="presParOf" srcId="{0C5F7F6D-2E14-49B4-B4BD-CB0721E2010E}" destId="{BA82369B-BBE7-4519-BA11-C9BBD57A2714}" srcOrd="0" destOrd="0" presId="urn:microsoft.com/office/officeart/2005/8/layout/orgChart1"/>
    <dgm:cxn modelId="{9EE87C43-7C73-477D-BF21-7E85C904A310}" type="presParOf" srcId="{0C5F7F6D-2E14-49B4-B4BD-CB0721E2010E}" destId="{FB24EF1C-AB5E-4938-9F99-9D8CFC6DE13E}" srcOrd="1" destOrd="0" presId="urn:microsoft.com/office/officeart/2005/8/layout/orgChart1"/>
    <dgm:cxn modelId="{ADD6AB9B-8DCE-4BAC-88A6-ED815A1B4472}" type="presParOf" srcId="{78F21D99-9AB1-4B0A-97C8-911F0B9168FB}" destId="{C7E06482-23D2-43E1-AD39-42A92C4767BD}" srcOrd="1" destOrd="0" presId="urn:microsoft.com/office/officeart/2005/8/layout/orgChart1"/>
    <dgm:cxn modelId="{3F1BCEF8-7584-4B45-90F2-5ED75E10A317}" type="presParOf" srcId="{78F21D99-9AB1-4B0A-97C8-911F0B9168FB}" destId="{950C11C6-9790-426A-B568-FDD9AD5FC642}" srcOrd="2" destOrd="0" presId="urn:microsoft.com/office/officeart/2005/8/layout/orgChart1"/>
    <dgm:cxn modelId="{FA0870A8-0E5A-4B29-A2EA-B60802F18392}" type="presParOf" srcId="{E81AEB62-72AB-4925-85DB-3BF919D3F779}" destId="{A6A4A88F-522D-4726-B190-D1F07DB1B183}" srcOrd="2" destOrd="0" presId="urn:microsoft.com/office/officeart/2005/8/layout/orgChart1"/>
    <dgm:cxn modelId="{E65C6B64-A945-410E-B7BF-33C1B5F8F0C0}" type="presParOf" srcId="{E81AEB62-72AB-4925-85DB-3BF919D3F779}" destId="{9CE7FCDC-D538-41A8-A6F2-330670615A0C}" srcOrd="3" destOrd="0" presId="urn:microsoft.com/office/officeart/2005/8/layout/orgChart1"/>
    <dgm:cxn modelId="{C9121644-4D57-4CAC-B5C2-CC83DB0206AF}" type="presParOf" srcId="{9CE7FCDC-D538-41A8-A6F2-330670615A0C}" destId="{09F24CB6-7A22-4DE5-8BB7-A459C80EB7FF}" srcOrd="0" destOrd="0" presId="urn:microsoft.com/office/officeart/2005/8/layout/orgChart1"/>
    <dgm:cxn modelId="{43D436FD-0F29-4AB9-B1CD-FB81E47D85F3}" type="presParOf" srcId="{09F24CB6-7A22-4DE5-8BB7-A459C80EB7FF}" destId="{F1EDFD56-4102-4579-A9D6-8276810364C8}" srcOrd="0" destOrd="0" presId="urn:microsoft.com/office/officeart/2005/8/layout/orgChart1"/>
    <dgm:cxn modelId="{BCF05267-8143-4BF0-9839-C52E07A54C8C}" type="presParOf" srcId="{09F24CB6-7A22-4DE5-8BB7-A459C80EB7FF}" destId="{230A45F8-CD31-42C0-B226-2E84DD6A2812}" srcOrd="1" destOrd="0" presId="urn:microsoft.com/office/officeart/2005/8/layout/orgChart1"/>
    <dgm:cxn modelId="{0C140832-9753-4DEB-B677-9799FD3230FE}" type="presParOf" srcId="{9CE7FCDC-D538-41A8-A6F2-330670615A0C}" destId="{AED19C2A-D8CD-41CB-ABD7-94996DE90AB8}" srcOrd="1" destOrd="0" presId="urn:microsoft.com/office/officeart/2005/8/layout/orgChart1"/>
    <dgm:cxn modelId="{46A1AE51-93DA-46BD-8ABF-A51784362889}" type="presParOf" srcId="{9CE7FCDC-D538-41A8-A6F2-330670615A0C}" destId="{6C60C39B-79E3-4BD2-905F-CB5278BB08B0}" srcOrd="2" destOrd="0" presId="urn:microsoft.com/office/officeart/2005/8/layout/orgChart1"/>
    <dgm:cxn modelId="{D7E9DEA9-653A-4ACA-995E-712C0780740E}" type="presParOf" srcId="{6C60C39B-79E3-4BD2-905F-CB5278BB08B0}" destId="{47ADD290-BBDE-4D72-8740-EA23D8D4F4C6}" srcOrd="0" destOrd="0" presId="urn:microsoft.com/office/officeart/2005/8/layout/orgChart1"/>
    <dgm:cxn modelId="{1217E543-3245-4E0A-9DE9-B01A40A56062}" type="presParOf" srcId="{6C60C39B-79E3-4BD2-905F-CB5278BB08B0}" destId="{C2317AF1-5146-44AA-B36A-EBCAEF2A8F5F}" srcOrd="1" destOrd="0" presId="urn:microsoft.com/office/officeart/2005/8/layout/orgChart1"/>
    <dgm:cxn modelId="{61356763-E0AA-4FBF-BD7F-9D3A315DFDAA}" type="presParOf" srcId="{C2317AF1-5146-44AA-B36A-EBCAEF2A8F5F}" destId="{DB694DCC-2CB4-4384-BC0A-AC32D685EFC0}" srcOrd="0" destOrd="0" presId="urn:microsoft.com/office/officeart/2005/8/layout/orgChart1"/>
    <dgm:cxn modelId="{F1938CF0-CAD6-40D6-88DE-E4695E7011AD}" type="presParOf" srcId="{DB694DCC-2CB4-4384-BC0A-AC32D685EFC0}" destId="{04582CB1-5624-45D7-8852-FFCE32A7C666}" srcOrd="0" destOrd="0" presId="urn:microsoft.com/office/officeart/2005/8/layout/orgChart1"/>
    <dgm:cxn modelId="{0E378EB9-55D2-486B-B50F-9EB40C43134B}" type="presParOf" srcId="{DB694DCC-2CB4-4384-BC0A-AC32D685EFC0}" destId="{EB8DDF45-D33F-4ADF-BA11-1B2ACA084C30}" srcOrd="1" destOrd="0" presId="urn:microsoft.com/office/officeart/2005/8/layout/orgChart1"/>
    <dgm:cxn modelId="{C1FE938B-F8DE-4E45-A381-3F280A782BC4}" type="presParOf" srcId="{C2317AF1-5146-44AA-B36A-EBCAEF2A8F5F}" destId="{7BA0D491-D012-432D-AD46-1AE228146962}" srcOrd="1" destOrd="0" presId="urn:microsoft.com/office/officeart/2005/8/layout/orgChart1"/>
    <dgm:cxn modelId="{704C1262-9B71-413B-B55D-C9A34343598B}" type="presParOf" srcId="{C2317AF1-5146-44AA-B36A-EBCAEF2A8F5F}" destId="{894EA0B2-38CD-4FF0-ACC4-D3A6C0C2A62C}" srcOrd="2" destOrd="0" presId="urn:microsoft.com/office/officeart/2005/8/layout/orgChart1"/>
    <dgm:cxn modelId="{167788AB-D7B3-451E-A35C-54AA5DBCF629}" type="presParOf" srcId="{6C60C39B-79E3-4BD2-905F-CB5278BB08B0}" destId="{5D68CCCE-5FD9-468E-807C-CEB0A2919F79}" srcOrd="2" destOrd="0" presId="urn:microsoft.com/office/officeart/2005/8/layout/orgChart1"/>
    <dgm:cxn modelId="{23DD496F-B77B-4EE4-892C-F224C05FB70E}" type="presParOf" srcId="{6C60C39B-79E3-4BD2-905F-CB5278BB08B0}" destId="{F9814EFD-FB8D-474E-A25C-6217F0774A61}" srcOrd="3" destOrd="0" presId="urn:microsoft.com/office/officeart/2005/8/layout/orgChart1"/>
    <dgm:cxn modelId="{D9618170-72D8-4564-B1E5-B72124BCAC01}" type="presParOf" srcId="{F9814EFD-FB8D-474E-A25C-6217F0774A61}" destId="{21B0B51F-49F9-4C5B-B5FF-CE72AE2EB0C3}" srcOrd="0" destOrd="0" presId="urn:microsoft.com/office/officeart/2005/8/layout/orgChart1"/>
    <dgm:cxn modelId="{26A9154B-31FE-4D80-8158-B8B5386DC66A}" type="presParOf" srcId="{21B0B51F-49F9-4C5B-B5FF-CE72AE2EB0C3}" destId="{F21E5C49-5280-4246-BF5B-61B84D692962}" srcOrd="0" destOrd="0" presId="urn:microsoft.com/office/officeart/2005/8/layout/orgChart1"/>
    <dgm:cxn modelId="{E21E77F8-5A00-468E-8A1B-C0E788431BDA}" type="presParOf" srcId="{21B0B51F-49F9-4C5B-B5FF-CE72AE2EB0C3}" destId="{28B05B81-D210-40AB-B35D-918A6EB719EB}" srcOrd="1" destOrd="0" presId="urn:microsoft.com/office/officeart/2005/8/layout/orgChart1"/>
    <dgm:cxn modelId="{C5DBDC3D-4524-41B0-AAAE-799561581B37}" type="presParOf" srcId="{F9814EFD-FB8D-474E-A25C-6217F0774A61}" destId="{13DAE803-2821-49FD-AA8D-A8F099568D26}" srcOrd="1" destOrd="0" presId="urn:microsoft.com/office/officeart/2005/8/layout/orgChart1"/>
    <dgm:cxn modelId="{0F4C678F-529F-435C-ADD2-9BA379377765}" type="presParOf" srcId="{F9814EFD-FB8D-474E-A25C-6217F0774A61}" destId="{8C7B78EA-FB6E-49EA-8092-8BBE1FE97C0F}" srcOrd="2" destOrd="0" presId="urn:microsoft.com/office/officeart/2005/8/layout/orgChart1"/>
    <dgm:cxn modelId="{BA824703-CFF4-4CEE-9503-30FC43EEB1C5}" type="presParOf" srcId="{9E65E7C8-D9F6-4556-8F15-1EB5F217CE33}" destId="{2FCD78F0-5359-4EDC-A2A4-5D8D16787E2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84613C-34DA-41FA-834C-077FB47579A7}"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2FFBCA9C-C07E-4806-A0EF-4D1B49E512C6}">
      <dgm:prSet phldrT="[Text]" custT="1"/>
      <dgm:spPr/>
      <dgm:t>
        <a:bodyPr/>
        <a:lstStyle/>
        <a:p>
          <a:r>
            <a:rPr lang="en-US" sz="2800" dirty="0" smtClean="0"/>
            <a:t>Minicomputer Model</a:t>
          </a:r>
          <a:endParaRPr lang="en-US" sz="2800" dirty="0"/>
        </a:p>
      </dgm:t>
    </dgm:pt>
    <dgm:pt modelId="{8B540CBC-3562-4F32-BC2D-65768E2FAF06}" type="parTrans" cxnId="{10B1C7BD-7547-4869-9B5A-64E3AB36BD1E}">
      <dgm:prSet/>
      <dgm:spPr/>
      <dgm:t>
        <a:bodyPr/>
        <a:lstStyle/>
        <a:p>
          <a:endParaRPr lang="en-US"/>
        </a:p>
      </dgm:t>
    </dgm:pt>
    <dgm:pt modelId="{4FB5E7A9-6F25-421A-96DD-1332FC12D863}" type="sibTrans" cxnId="{10B1C7BD-7547-4869-9B5A-64E3AB36BD1E}">
      <dgm:prSet/>
      <dgm:spPr/>
      <dgm:t>
        <a:bodyPr/>
        <a:lstStyle/>
        <a:p>
          <a:endParaRPr lang="en-US"/>
        </a:p>
      </dgm:t>
    </dgm:pt>
    <dgm:pt modelId="{E5031C14-858A-4AB2-BF24-EE78603644CC}">
      <dgm:prSet phldrT="[Text]" custT="1"/>
      <dgm:spPr/>
      <dgm:t>
        <a:bodyPr/>
        <a:lstStyle/>
        <a:p>
          <a:r>
            <a:rPr lang="en-US" sz="2800" dirty="0" smtClean="0"/>
            <a:t>Workstation Model</a:t>
          </a:r>
          <a:endParaRPr lang="en-US" sz="2800" dirty="0"/>
        </a:p>
      </dgm:t>
    </dgm:pt>
    <dgm:pt modelId="{AF0B0D16-03E9-4F68-8F68-6C6F105E7A9A}" type="parTrans" cxnId="{F077F144-9C88-47CE-97F4-39740BD19E07}">
      <dgm:prSet/>
      <dgm:spPr/>
      <dgm:t>
        <a:bodyPr/>
        <a:lstStyle/>
        <a:p>
          <a:endParaRPr lang="en-US"/>
        </a:p>
      </dgm:t>
    </dgm:pt>
    <dgm:pt modelId="{1E2EEEE7-966E-4D2A-8A3D-071718F2C74F}" type="sibTrans" cxnId="{F077F144-9C88-47CE-97F4-39740BD19E07}">
      <dgm:prSet/>
      <dgm:spPr/>
      <dgm:t>
        <a:bodyPr/>
        <a:lstStyle/>
        <a:p>
          <a:endParaRPr lang="en-US"/>
        </a:p>
      </dgm:t>
    </dgm:pt>
    <dgm:pt modelId="{5567A268-1E14-4566-8CF7-0350F48F9BB5}">
      <dgm:prSet phldrT="[Text]" custT="1"/>
      <dgm:spPr/>
      <dgm:t>
        <a:bodyPr/>
        <a:lstStyle/>
        <a:p>
          <a:r>
            <a:rPr lang="en-US" sz="2800" dirty="0" smtClean="0"/>
            <a:t>Hybrid Model</a:t>
          </a:r>
          <a:endParaRPr lang="en-US" sz="2800" dirty="0"/>
        </a:p>
      </dgm:t>
    </dgm:pt>
    <dgm:pt modelId="{D4F96C75-7EEB-44DF-83C9-7A739D8EAC14}" type="parTrans" cxnId="{EB40F73C-4C44-46CC-B6D7-F4C094CEF667}">
      <dgm:prSet/>
      <dgm:spPr/>
      <dgm:t>
        <a:bodyPr/>
        <a:lstStyle/>
        <a:p>
          <a:endParaRPr lang="en-US"/>
        </a:p>
      </dgm:t>
    </dgm:pt>
    <dgm:pt modelId="{02FBFE34-D4FC-4182-AF23-44722918CB88}" type="sibTrans" cxnId="{EB40F73C-4C44-46CC-B6D7-F4C094CEF667}">
      <dgm:prSet/>
      <dgm:spPr/>
      <dgm:t>
        <a:bodyPr/>
        <a:lstStyle/>
        <a:p>
          <a:endParaRPr lang="en-US"/>
        </a:p>
      </dgm:t>
    </dgm:pt>
    <dgm:pt modelId="{E9F5B7D1-9FB8-4A12-8EC2-647570EF94E0}">
      <dgm:prSet custT="1"/>
      <dgm:spPr/>
      <dgm:t>
        <a:bodyPr/>
        <a:lstStyle/>
        <a:p>
          <a:r>
            <a:rPr lang="en-US" sz="2800" dirty="0" smtClean="0"/>
            <a:t>Processor – pool Model</a:t>
          </a:r>
          <a:endParaRPr lang="en-US" sz="2800" dirty="0"/>
        </a:p>
      </dgm:t>
    </dgm:pt>
    <dgm:pt modelId="{EFD1F585-C032-4163-9155-20101F23480C}" type="parTrans" cxnId="{3940DBD2-77E4-4914-BE4E-636D1766FD2D}">
      <dgm:prSet/>
      <dgm:spPr/>
      <dgm:t>
        <a:bodyPr/>
        <a:lstStyle/>
        <a:p>
          <a:endParaRPr lang="en-US"/>
        </a:p>
      </dgm:t>
    </dgm:pt>
    <dgm:pt modelId="{03DF5DF1-9B98-4320-A8B2-4FAA48E9730B}" type="sibTrans" cxnId="{3940DBD2-77E4-4914-BE4E-636D1766FD2D}">
      <dgm:prSet/>
      <dgm:spPr/>
      <dgm:t>
        <a:bodyPr/>
        <a:lstStyle/>
        <a:p>
          <a:endParaRPr lang="en-US"/>
        </a:p>
      </dgm:t>
    </dgm:pt>
    <dgm:pt modelId="{F9A9BC50-DC47-40E1-822C-706204ABF240}">
      <dgm:prSet custT="1"/>
      <dgm:spPr/>
      <dgm:t>
        <a:bodyPr/>
        <a:lstStyle/>
        <a:p>
          <a:r>
            <a:rPr lang="en-US" sz="2800" dirty="0" smtClean="0"/>
            <a:t>Workstation – server Model</a:t>
          </a:r>
          <a:endParaRPr lang="en-US" sz="2800" dirty="0"/>
        </a:p>
      </dgm:t>
    </dgm:pt>
    <dgm:pt modelId="{5B74D0DC-39DA-4E75-AB7D-FE143824FC2A}" type="parTrans" cxnId="{24615213-09EF-4637-BC92-E5AAAC4D264B}">
      <dgm:prSet/>
      <dgm:spPr/>
      <dgm:t>
        <a:bodyPr/>
        <a:lstStyle/>
        <a:p>
          <a:endParaRPr lang="en-US"/>
        </a:p>
      </dgm:t>
    </dgm:pt>
    <dgm:pt modelId="{63556AF3-985B-4279-88FF-B9936AA2DC3D}" type="sibTrans" cxnId="{24615213-09EF-4637-BC92-E5AAAC4D264B}">
      <dgm:prSet/>
      <dgm:spPr/>
      <dgm:t>
        <a:bodyPr/>
        <a:lstStyle/>
        <a:p>
          <a:endParaRPr lang="en-US"/>
        </a:p>
      </dgm:t>
    </dgm:pt>
    <dgm:pt modelId="{CCE6B6C0-AAA5-4893-A86C-376BC8F455F3}" type="pres">
      <dgm:prSet presAssocID="{0284613C-34DA-41FA-834C-077FB47579A7}" presName="Name0" presStyleCnt="0">
        <dgm:presLayoutVars>
          <dgm:dir/>
          <dgm:animLvl val="lvl"/>
          <dgm:resizeHandles val="exact"/>
        </dgm:presLayoutVars>
      </dgm:prSet>
      <dgm:spPr/>
      <dgm:t>
        <a:bodyPr/>
        <a:lstStyle/>
        <a:p>
          <a:endParaRPr lang="en-US"/>
        </a:p>
      </dgm:t>
    </dgm:pt>
    <dgm:pt modelId="{59CFE81A-6A45-4890-8ADD-099509BDC339}" type="pres">
      <dgm:prSet presAssocID="{2FFBCA9C-C07E-4806-A0EF-4D1B49E512C6}" presName="linNode" presStyleCnt="0"/>
      <dgm:spPr/>
    </dgm:pt>
    <dgm:pt modelId="{BE0E0617-1AE6-4F5B-B6CC-93468F4B6641}" type="pres">
      <dgm:prSet presAssocID="{2FFBCA9C-C07E-4806-A0EF-4D1B49E512C6}" presName="parentText" presStyleLbl="node1" presStyleIdx="0" presStyleCnt="5" custScaleX="230994">
        <dgm:presLayoutVars>
          <dgm:chMax val="1"/>
          <dgm:bulletEnabled val="1"/>
        </dgm:presLayoutVars>
      </dgm:prSet>
      <dgm:spPr/>
      <dgm:t>
        <a:bodyPr/>
        <a:lstStyle/>
        <a:p>
          <a:endParaRPr lang="en-US"/>
        </a:p>
      </dgm:t>
    </dgm:pt>
    <dgm:pt modelId="{4805D0E9-0F24-4B9F-99FF-F69441A830F8}" type="pres">
      <dgm:prSet presAssocID="{4FB5E7A9-6F25-421A-96DD-1332FC12D863}" presName="sp" presStyleCnt="0"/>
      <dgm:spPr/>
    </dgm:pt>
    <dgm:pt modelId="{38977C82-2527-406F-9DC9-D10D77FD3254}" type="pres">
      <dgm:prSet presAssocID="{E5031C14-858A-4AB2-BF24-EE78603644CC}" presName="linNode" presStyleCnt="0"/>
      <dgm:spPr/>
    </dgm:pt>
    <dgm:pt modelId="{BDCBA4FF-AB3A-4264-945D-A2E2AB7E3D99}" type="pres">
      <dgm:prSet presAssocID="{E5031C14-858A-4AB2-BF24-EE78603644CC}" presName="parentText" presStyleLbl="node1" presStyleIdx="1" presStyleCnt="5" custScaleX="230994">
        <dgm:presLayoutVars>
          <dgm:chMax val="1"/>
          <dgm:bulletEnabled val="1"/>
        </dgm:presLayoutVars>
      </dgm:prSet>
      <dgm:spPr/>
      <dgm:t>
        <a:bodyPr/>
        <a:lstStyle/>
        <a:p>
          <a:endParaRPr lang="en-US"/>
        </a:p>
      </dgm:t>
    </dgm:pt>
    <dgm:pt modelId="{B585B615-5D95-481B-9754-859DF3B9C4E4}" type="pres">
      <dgm:prSet presAssocID="{1E2EEEE7-966E-4D2A-8A3D-071718F2C74F}" presName="sp" presStyleCnt="0"/>
      <dgm:spPr/>
    </dgm:pt>
    <dgm:pt modelId="{B57269F2-4E04-4A85-B704-666B19476B53}" type="pres">
      <dgm:prSet presAssocID="{F9A9BC50-DC47-40E1-822C-706204ABF240}" presName="linNode" presStyleCnt="0"/>
      <dgm:spPr/>
    </dgm:pt>
    <dgm:pt modelId="{5B2B4DB9-5D19-41C9-9CC1-087E40BF0907}" type="pres">
      <dgm:prSet presAssocID="{F9A9BC50-DC47-40E1-822C-706204ABF240}" presName="parentText" presStyleLbl="node1" presStyleIdx="2" presStyleCnt="5" custScaleX="230994">
        <dgm:presLayoutVars>
          <dgm:chMax val="1"/>
          <dgm:bulletEnabled val="1"/>
        </dgm:presLayoutVars>
      </dgm:prSet>
      <dgm:spPr/>
      <dgm:t>
        <a:bodyPr/>
        <a:lstStyle/>
        <a:p>
          <a:endParaRPr lang="en-US"/>
        </a:p>
      </dgm:t>
    </dgm:pt>
    <dgm:pt modelId="{15D0DCC4-F83C-4F01-A479-8C788177574F}" type="pres">
      <dgm:prSet presAssocID="{63556AF3-985B-4279-88FF-B9936AA2DC3D}" presName="sp" presStyleCnt="0"/>
      <dgm:spPr/>
    </dgm:pt>
    <dgm:pt modelId="{C4F47B5C-D979-4C1F-A3A5-6F54D7209918}" type="pres">
      <dgm:prSet presAssocID="{E9F5B7D1-9FB8-4A12-8EC2-647570EF94E0}" presName="linNode" presStyleCnt="0"/>
      <dgm:spPr/>
    </dgm:pt>
    <dgm:pt modelId="{A2461956-E1EB-4678-84FF-D6888DD5083D}" type="pres">
      <dgm:prSet presAssocID="{E9F5B7D1-9FB8-4A12-8EC2-647570EF94E0}" presName="parentText" presStyleLbl="node1" presStyleIdx="3" presStyleCnt="5" custScaleX="230994">
        <dgm:presLayoutVars>
          <dgm:chMax val="1"/>
          <dgm:bulletEnabled val="1"/>
        </dgm:presLayoutVars>
      </dgm:prSet>
      <dgm:spPr/>
      <dgm:t>
        <a:bodyPr/>
        <a:lstStyle/>
        <a:p>
          <a:endParaRPr lang="en-US"/>
        </a:p>
      </dgm:t>
    </dgm:pt>
    <dgm:pt modelId="{84E561E1-5EEE-4AE6-A6D0-1F48DCBDE1C0}" type="pres">
      <dgm:prSet presAssocID="{03DF5DF1-9B98-4320-A8B2-4FAA48E9730B}" presName="sp" presStyleCnt="0"/>
      <dgm:spPr/>
    </dgm:pt>
    <dgm:pt modelId="{58479E6D-5645-4AF6-8024-E18A8ADF7994}" type="pres">
      <dgm:prSet presAssocID="{5567A268-1E14-4566-8CF7-0350F48F9BB5}" presName="linNode" presStyleCnt="0"/>
      <dgm:spPr/>
    </dgm:pt>
    <dgm:pt modelId="{9FEF7CD8-C3FC-40EF-857A-D1EA86D33555}" type="pres">
      <dgm:prSet presAssocID="{5567A268-1E14-4566-8CF7-0350F48F9BB5}" presName="parentText" presStyleLbl="node1" presStyleIdx="4" presStyleCnt="5" custScaleX="230994">
        <dgm:presLayoutVars>
          <dgm:chMax val="1"/>
          <dgm:bulletEnabled val="1"/>
        </dgm:presLayoutVars>
      </dgm:prSet>
      <dgm:spPr/>
      <dgm:t>
        <a:bodyPr/>
        <a:lstStyle/>
        <a:p>
          <a:endParaRPr lang="en-US"/>
        </a:p>
      </dgm:t>
    </dgm:pt>
  </dgm:ptLst>
  <dgm:cxnLst>
    <dgm:cxn modelId="{F077F144-9C88-47CE-97F4-39740BD19E07}" srcId="{0284613C-34DA-41FA-834C-077FB47579A7}" destId="{E5031C14-858A-4AB2-BF24-EE78603644CC}" srcOrd="1" destOrd="0" parTransId="{AF0B0D16-03E9-4F68-8F68-6C6F105E7A9A}" sibTransId="{1E2EEEE7-966E-4D2A-8A3D-071718F2C74F}"/>
    <dgm:cxn modelId="{3C1DDA6F-EEBB-4E18-B54C-4E756FB5E8B4}" type="presOf" srcId="{2FFBCA9C-C07E-4806-A0EF-4D1B49E512C6}" destId="{BE0E0617-1AE6-4F5B-B6CC-93468F4B6641}" srcOrd="0" destOrd="0" presId="urn:microsoft.com/office/officeart/2005/8/layout/vList5"/>
    <dgm:cxn modelId="{10B1C7BD-7547-4869-9B5A-64E3AB36BD1E}" srcId="{0284613C-34DA-41FA-834C-077FB47579A7}" destId="{2FFBCA9C-C07E-4806-A0EF-4D1B49E512C6}" srcOrd="0" destOrd="0" parTransId="{8B540CBC-3562-4F32-BC2D-65768E2FAF06}" sibTransId="{4FB5E7A9-6F25-421A-96DD-1332FC12D863}"/>
    <dgm:cxn modelId="{1CAF75CE-E251-49B7-8AF9-52116CA691B7}" type="presOf" srcId="{5567A268-1E14-4566-8CF7-0350F48F9BB5}" destId="{9FEF7CD8-C3FC-40EF-857A-D1EA86D33555}" srcOrd="0" destOrd="0" presId="urn:microsoft.com/office/officeart/2005/8/layout/vList5"/>
    <dgm:cxn modelId="{24615213-09EF-4637-BC92-E5AAAC4D264B}" srcId="{0284613C-34DA-41FA-834C-077FB47579A7}" destId="{F9A9BC50-DC47-40E1-822C-706204ABF240}" srcOrd="2" destOrd="0" parTransId="{5B74D0DC-39DA-4E75-AB7D-FE143824FC2A}" sibTransId="{63556AF3-985B-4279-88FF-B9936AA2DC3D}"/>
    <dgm:cxn modelId="{3940DBD2-77E4-4914-BE4E-636D1766FD2D}" srcId="{0284613C-34DA-41FA-834C-077FB47579A7}" destId="{E9F5B7D1-9FB8-4A12-8EC2-647570EF94E0}" srcOrd="3" destOrd="0" parTransId="{EFD1F585-C032-4163-9155-20101F23480C}" sibTransId="{03DF5DF1-9B98-4320-A8B2-4FAA48E9730B}"/>
    <dgm:cxn modelId="{EB40F73C-4C44-46CC-B6D7-F4C094CEF667}" srcId="{0284613C-34DA-41FA-834C-077FB47579A7}" destId="{5567A268-1E14-4566-8CF7-0350F48F9BB5}" srcOrd="4" destOrd="0" parTransId="{D4F96C75-7EEB-44DF-83C9-7A739D8EAC14}" sibTransId="{02FBFE34-D4FC-4182-AF23-44722918CB88}"/>
    <dgm:cxn modelId="{376DA5C3-AC98-462B-B268-BA9C2D2C1070}" type="presOf" srcId="{F9A9BC50-DC47-40E1-822C-706204ABF240}" destId="{5B2B4DB9-5D19-41C9-9CC1-087E40BF0907}" srcOrd="0" destOrd="0" presId="urn:microsoft.com/office/officeart/2005/8/layout/vList5"/>
    <dgm:cxn modelId="{9B26B831-656A-47DE-8B1B-15BAD1FD391A}" type="presOf" srcId="{E5031C14-858A-4AB2-BF24-EE78603644CC}" destId="{BDCBA4FF-AB3A-4264-945D-A2E2AB7E3D99}" srcOrd="0" destOrd="0" presId="urn:microsoft.com/office/officeart/2005/8/layout/vList5"/>
    <dgm:cxn modelId="{A1A92B83-20A0-44D6-B897-5E4B89876A69}" type="presOf" srcId="{E9F5B7D1-9FB8-4A12-8EC2-647570EF94E0}" destId="{A2461956-E1EB-4678-84FF-D6888DD5083D}" srcOrd="0" destOrd="0" presId="urn:microsoft.com/office/officeart/2005/8/layout/vList5"/>
    <dgm:cxn modelId="{4C8A679A-9E42-450F-B62D-AEC45C084231}" type="presOf" srcId="{0284613C-34DA-41FA-834C-077FB47579A7}" destId="{CCE6B6C0-AAA5-4893-A86C-376BC8F455F3}" srcOrd="0" destOrd="0" presId="urn:microsoft.com/office/officeart/2005/8/layout/vList5"/>
    <dgm:cxn modelId="{B5235A71-CBA3-45B3-A468-96D2589C275B}" type="presParOf" srcId="{CCE6B6C0-AAA5-4893-A86C-376BC8F455F3}" destId="{59CFE81A-6A45-4890-8ADD-099509BDC339}" srcOrd="0" destOrd="0" presId="urn:microsoft.com/office/officeart/2005/8/layout/vList5"/>
    <dgm:cxn modelId="{AF5165FB-4DD3-4D2E-B588-0D343DA654B2}" type="presParOf" srcId="{59CFE81A-6A45-4890-8ADD-099509BDC339}" destId="{BE0E0617-1AE6-4F5B-B6CC-93468F4B6641}" srcOrd="0" destOrd="0" presId="urn:microsoft.com/office/officeart/2005/8/layout/vList5"/>
    <dgm:cxn modelId="{028AC88B-AD82-488C-8075-F8359527A5B3}" type="presParOf" srcId="{CCE6B6C0-AAA5-4893-A86C-376BC8F455F3}" destId="{4805D0E9-0F24-4B9F-99FF-F69441A830F8}" srcOrd="1" destOrd="0" presId="urn:microsoft.com/office/officeart/2005/8/layout/vList5"/>
    <dgm:cxn modelId="{669DDB5E-559C-4417-A730-B107837EACAD}" type="presParOf" srcId="{CCE6B6C0-AAA5-4893-A86C-376BC8F455F3}" destId="{38977C82-2527-406F-9DC9-D10D77FD3254}" srcOrd="2" destOrd="0" presId="urn:microsoft.com/office/officeart/2005/8/layout/vList5"/>
    <dgm:cxn modelId="{F48FFE79-B4A0-4E1F-9213-0E50F3CCAA78}" type="presParOf" srcId="{38977C82-2527-406F-9DC9-D10D77FD3254}" destId="{BDCBA4FF-AB3A-4264-945D-A2E2AB7E3D99}" srcOrd="0" destOrd="0" presId="urn:microsoft.com/office/officeart/2005/8/layout/vList5"/>
    <dgm:cxn modelId="{80790C9A-7275-4ADB-A201-F868ED6F8E6F}" type="presParOf" srcId="{CCE6B6C0-AAA5-4893-A86C-376BC8F455F3}" destId="{B585B615-5D95-481B-9754-859DF3B9C4E4}" srcOrd="3" destOrd="0" presId="urn:microsoft.com/office/officeart/2005/8/layout/vList5"/>
    <dgm:cxn modelId="{E63B7B4D-1D35-4572-97E7-272B4B8B1128}" type="presParOf" srcId="{CCE6B6C0-AAA5-4893-A86C-376BC8F455F3}" destId="{B57269F2-4E04-4A85-B704-666B19476B53}" srcOrd="4" destOrd="0" presId="urn:microsoft.com/office/officeart/2005/8/layout/vList5"/>
    <dgm:cxn modelId="{0B68EEEB-BE9C-4F67-9F5E-9E2CF959D9D3}" type="presParOf" srcId="{B57269F2-4E04-4A85-B704-666B19476B53}" destId="{5B2B4DB9-5D19-41C9-9CC1-087E40BF0907}" srcOrd="0" destOrd="0" presId="urn:microsoft.com/office/officeart/2005/8/layout/vList5"/>
    <dgm:cxn modelId="{D79FF241-3305-454F-9E7D-06F908F2F4A5}" type="presParOf" srcId="{CCE6B6C0-AAA5-4893-A86C-376BC8F455F3}" destId="{15D0DCC4-F83C-4F01-A479-8C788177574F}" srcOrd="5" destOrd="0" presId="urn:microsoft.com/office/officeart/2005/8/layout/vList5"/>
    <dgm:cxn modelId="{7AFC8525-6D7B-412E-A04F-DD23288E62F3}" type="presParOf" srcId="{CCE6B6C0-AAA5-4893-A86C-376BC8F455F3}" destId="{C4F47B5C-D979-4C1F-A3A5-6F54D7209918}" srcOrd="6" destOrd="0" presId="urn:microsoft.com/office/officeart/2005/8/layout/vList5"/>
    <dgm:cxn modelId="{FFC1AA08-CB8B-4B4E-8D75-C50D33F1BC9F}" type="presParOf" srcId="{C4F47B5C-D979-4C1F-A3A5-6F54D7209918}" destId="{A2461956-E1EB-4678-84FF-D6888DD5083D}" srcOrd="0" destOrd="0" presId="urn:microsoft.com/office/officeart/2005/8/layout/vList5"/>
    <dgm:cxn modelId="{591885B0-766C-434A-B6F0-BA0106949928}" type="presParOf" srcId="{CCE6B6C0-AAA5-4893-A86C-376BC8F455F3}" destId="{84E561E1-5EEE-4AE6-A6D0-1F48DCBDE1C0}" srcOrd="7" destOrd="0" presId="urn:microsoft.com/office/officeart/2005/8/layout/vList5"/>
    <dgm:cxn modelId="{4F0A0618-87DF-4F1B-9A95-9F056EDA9887}" type="presParOf" srcId="{CCE6B6C0-AAA5-4893-A86C-376BC8F455F3}" destId="{58479E6D-5645-4AF6-8024-E18A8ADF7994}" srcOrd="8" destOrd="0" presId="urn:microsoft.com/office/officeart/2005/8/layout/vList5"/>
    <dgm:cxn modelId="{3609BC99-F3FB-485D-B0B1-01DA3C0793CD}" type="presParOf" srcId="{58479E6D-5645-4AF6-8024-E18A8ADF7994}" destId="{9FEF7CD8-C3FC-40EF-857A-D1EA86D3355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2DD248-B064-4F0B-9EE1-3246542CC79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56D33DF-C665-4FDD-BC31-EC6715F4F0F3}">
      <dgm:prSet phldrT="[Text]"/>
      <dgm:spPr>
        <a:solidFill>
          <a:schemeClr val="bg1">
            <a:lumMod val="85000"/>
          </a:schemeClr>
        </a:solidFill>
      </dgm:spPr>
      <dgm:t>
        <a:bodyPr/>
        <a:lstStyle/>
        <a:p>
          <a:r>
            <a:rPr lang="en-US" dirty="0" smtClean="0">
              <a:solidFill>
                <a:schemeClr val="tx1"/>
              </a:solidFill>
            </a:rPr>
            <a:t>Access Transparency</a:t>
          </a:r>
          <a:endParaRPr lang="en-US" dirty="0">
            <a:solidFill>
              <a:schemeClr val="tx1"/>
            </a:solidFill>
          </a:endParaRPr>
        </a:p>
      </dgm:t>
    </dgm:pt>
    <dgm:pt modelId="{E2516275-011F-4B9A-A3B8-064771A529C5}" type="parTrans" cxnId="{544DC218-6C77-413E-9933-7654763368D5}">
      <dgm:prSet/>
      <dgm:spPr/>
      <dgm:t>
        <a:bodyPr/>
        <a:lstStyle/>
        <a:p>
          <a:endParaRPr lang="en-US"/>
        </a:p>
      </dgm:t>
    </dgm:pt>
    <dgm:pt modelId="{08C7DAC3-075C-412D-AC94-E20E2A3C93FE}" type="sibTrans" cxnId="{544DC218-6C77-413E-9933-7654763368D5}">
      <dgm:prSet/>
      <dgm:spPr/>
      <dgm:t>
        <a:bodyPr/>
        <a:lstStyle/>
        <a:p>
          <a:endParaRPr lang="en-US"/>
        </a:p>
      </dgm:t>
    </dgm:pt>
    <dgm:pt modelId="{CA24543B-4B88-4D49-8A81-68249BBF44A3}">
      <dgm:prSet phldrT="[Text]"/>
      <dgm:spPr>
        <a:solidFill>
          <a:schemeClr val="bg1">
            <a:lumMod val="95000"/>
            <a:alpha val="90000"/>
          </a:schemeClr>
        </a:solidFill>
        <a:ln>
          <a:solidFill>
            <a:schemeClr val="bg1">
              <a:lumMod val="85000"/>
              <a:alpha val="90000"/>
            </a:schemeClr>
          </a:solidFill>
        </a:ln>
      </dgm:spPr>
      <dgm:t>
        <a:bodyPr/>
        <a:lstStyle/>
        <a:p>
          <a:pPr algn="just"/>
          <a:r>
            <a:rPr lang="en-US" dirty="0" smtClean="0"/>
            <a:t>User should not be able to recognize whether a </a:t>
          </a:r>
          <a:r>
            <a:rPr lang="en-US" b="1" dirty="0" smtClean="0"/>
            <a:t>resource is remote or local.</a:t>
          </a:r>
          <a:endParaRPr lang="en-US" b="1" dirty="0"/>
        </a:p>
      </dgm:t>
    </dgm:pt>
    <dgm:pt modelId="{86B07DE2-0D27-4CD2-913E-B9EEC5E0BBD3}" type="sibTrans" cxnId="{A884D3BC-29E5-4C43-9F7E-BF75813FB701}">
      <dgm:prSet/>
      <dgm:spPr/>
      <dgm:t>
        <a:bodyPr/>
        <a:lstStyle/>
        <a:p>
          <a:endParaRPr lang="en-US"/>
        </a:p>
      </dgm:t>
    </dgm:pt>
    <dgm:pt modelId="{CB256B6A-807E-405B-A8C7-138584DAEB38}" type="parTrans" cxnId="{A884D3BC-29E5-4C43-9F7E-BF75813FB701}">
      <dgm:prSet/>
      <dgm:spPr/>
      <dgm:t>
        <a:bodyPr/>
        <a:lstStyle/>
        <a:p>
          <a:endParaRPr lang="en-US"/>
        </a:p>
      </dgm:t>
    </dgm:pt>
    <dgm:pt modelId="{CE608D47-A681-4FC5-8462-7F9BB90FE500}">
      <dgm:prSet phldrT="[Text]"/>
      <dgm:spPr>
        <a:solidFill>
          <a:schemeClr val="bg1">
            <a:lumMod val="95000"/>
            <a:alpha val="90000"/>
          </a:schemeClr>
        </a:solidFill>
        <a:ln>
          <a:solidFill>
            <a:schemeClr val="bg1">
              <a:lumMod val="85000"/>
              <a:alpha val="90000"/>
            </a:schemeClr>
          </a:solidFill>
        </a:ln>
      </dgm:spPr>
      <dgm:t>
        <a:bodyPr/>
        <a:lstStyle/>
        <a:p>
          <a:pPr algn="just" rtl="0"/>
          <a:r>
            <a:rPr kumimoji="0" lang="en-US" b="0" i="0" u="none" strike="noStrike" cap="none" normalizeH="0" baseline="0" dirty="0" smtClean="0">
              <a:ln>
                <a:noFill/>
              </a:ln>
              <a:solidFill>
                <a:schemeClr val="tx1"/>
              </a:solidFill>
              <a:effectLst/>
              <a:latin typeface="+mn-lt"/>
            </a:rPr>
            <a:t>Hide differences in data representation &amp; resource access (enables interoperability)</a:t>
          </a:r>
          <a:endParaRPr lang="en-US" dirty="0"/>
        </a:p>
      </dgm:t>
    </dgm:pt>
    <dgm:pt modelId="{2EA02229-F717-4940-8684-102C2C447720}" type="sibTrans" cxnId="{78412C4E-8485-40E6-BED2-7AB8C839990E}">
      <dgm:prSet/>
      <dgm:spPr/>
      <dgm:t>
        <a:bodyPr/>
        <a:lstStyle/>
        <a:p>
          <a:endParaRPr lang="en-US"/>
        </a:p>
      </dgm:t>
    </dgm:pt>
    <dgm:pt modelId="{09078B0F-78B4-4141-99A0-CEB6736792EB}" type="parTrans" cxnId="{78412C4E-8485-40E6-BED2-7AB8C839990E}">
      <dgm:prSet/>
      <dgm:spPr/>
      <dgm:t>
        <a:bodyPr/>
        <a:lstStyle/>
        <a:p>
          <a:endParaRPr lang="en-US"/>
        </a:p>
      </dgm:t>
    </dgm:pt>
    <dgm:pt modelId="{65A994B5-AAAD-4711-BBFF-BD3FA00C1C11}" type="pres">
      <dgm:prSet presAssocID="{9D2DD248-B064-4F0B-9EE1-3246542CC794}" presName="Name0" presStyleCnt="0">
        <dgm:presLayoutVars>
          <dgm:dir/>
          <dgm:animLvl val="lvl"/>
          <dgm:resizeHandles val="exact"/>
        </dgm:presLayoutVars>
      </dgm:prSet>
      <dgm:spPr/>
      <dgm:t>
        <a:bodyPr/>
        <a:lstStyle/>
        <a:p>
          <a:endParaRPr lang="en-US"/>
        </a:p>
      </dgm:t>
    </dgm:pt>
    <dgm:pt modelId="{EB310E57-0B5A-4807-8F26-12F7C4BD7A9C}" type="pres">
      <dgm:prSet presAssocID="{B56D33DF-C665-4FDD-BC31-EC6715F4F0F3}" presName="linNode" presStyleCnt="0"/>
      <dgm:spPr/>
    </dgm:pt>
    <dgm:pt modelId="{77E2D1CD-374A-419D-AD0B-18648821D678}" type="pres">
      <dgm:prSet presAssocID="{B56D33DF-C665-4FDD-BC31-EC6715F4F0F3}" presName="parentText" presStyleLbl="node1" presStyleIdx="0" presStyleCnt="1" custScaleX="66183" custLinFactNeighborX="-4619">
        <dgm:presLayoutVars>
          <dgm:chMax val="1"/>
          <dgm:bulletEnabled val="1"/>
        </dgm:presLayoutVars>
      </dgm:prSet>
      <dgm:spPr/>
      <dgm:t>
        <a:bodyPr/>
        <a:lstStyle/>
        <a:p>
          <a:endParaRPr lang="en-US"/>
        </a:p>
      </dgm:t>
    </dgm:pt>
    <dgm:pt modelId="{ECB6F44E-81D3-47ED-8EF6-7B6432B9AD95}" type="pres">
      <dgm:prSet presAssocID="{B56D33DF-C665-4FDD-BC31-EC6715F4F0F3}" presName="descendantText" presStyleLbl="alignAccFollowNode1" presStyleIdx="0" presStyleCnt="1" custScaleX="118750">
        <dgm:presLayoutVars>
          <dgm:bulletEnabled val="1"/>
        </dgm:presLayoutVars>
      </dgm:prSet>
      <dgm:spPr/>
      <dgm:t>
        <a:bodyPr/>
        <a:lstStyle/>
        <a:p>
          <a:endParaRPr lang="en-US"/>
        </a:p>
      </dgm:t>
    </dgm:pt>
  </dgm:ptLst>
  <dgm:cxnLst>
    <dgm:cxn modelId="{8F38E988-7F9C-4C47-969F-0FAEC55FE079}" type="presOf" srcId="{B56D33DF-C665-4FDD-BC31-EC6715F4F0F3}" destId="{77E2D1CD-374A-419D-AD0B-18648821D678}" srcOrd="0" destOrd="0" presId="urn:microsoft.com/office/officeart/2005/8/layout/vList5"/>
    <dgm:cxn modelId="{78412C4E-8485-40E6-BED2-7AB8C839990E}" srcId="{B56D33DF-C665-4FDD-BC31-EC6715F4F0F3}" destId="{CE608D47-A681-4FC5-8462-7F9BB90FE500}" srcOrd="1" destOrd="0" parTransId="{09078B0F-78B4-4141-99A0-CEB6736792EB}" sibTransId="{2EA02229-F717-4940-8684-102C2C447720}"/>
    <dgm:cxn modelId="{A884D3BC-29E5-4C43-9F7E-BF75813FB701}" srcId="{B56D33DF-C665-4FDD-BC31-EC6715F4F0F3}" destId="{CA24543B-4B88-4D49-8A81-68249BBF44A3}" srcOrd="0" destOrd="0" parTransId="{CB256B6A-807E-405B-A8C7-138584DAEB38}" sibTransId="{86B07DE2-0D27-4CD2-913E-B9EEC5E0BBD3}"/>
    <dgm:cxn modelId="{65B4F4D1-C7C5-4116-8D0E-165EEAFF03C0}" type="presOf" srcId="{CE608D47-A681-4FC5-8462-7F9BB90FE500}" destId="{ECB6F44E-81D3-47ED-8EF6-7B6432B9AD95}" srcOrd="0" destOrd="1" presId="urn:microsoft.com/office/officeart/2005/8/layout/vList5"/>
    <dgm:cxn modelId="{544DC218-6C77-413E-9933-7654763368D5}" srcId="{9D2DD248-B064-4F0B-9EE1-3246542CC794}" destId="{B56D33DF-C665-4FDD-BC31-EC6715F4F0F3}" srcOrd="0" destOrd="0" parTransId="{E2516275-011F-4B9A-A3B8-064771A529C5}" sibTransId="{08C7DAC3-075C-412D-AC94-E20E2A3C93FE}"/>
    <dgm:cxn modelId="{20A2E800-386C-4069-9E23-26A0C33315C6}" type="presOf" srcId="{9D2DD248-B064-4F0B-9EE1-3246542CC794}" destId="{65A994B5-AAAD-4711-BBFF-BD3FA00C1C11}" srcOrd="0" destOrd="0" presId="urn:microsoft.com/office/officeart/2005/8/layout/vList5"/>
    <dgm:cxn modelId="{2DE8269C-B25D-417C-949D-53ED14184F0D}" type="presOf" srcId="{CA24543B-4B88-4D49-8A81-68249BBF44A3}" destId="{ECB6F44E-81D3-47ED-8EF6-7B6432B9AD95}" srcOrd="0" destOrd="0" presId="urn:microsoft.com/office/officeart/2005/8/layout/vList5"/>
    <dgm:cxn modelId="{B0308BBD-EEF2-4A30-A83A-36EF096C267F}" type="presParOf" srcId="{65A994B5-AAAD-4711-BBFF-BD3FA00C1C11}" destId="{EB310E57-0B5A-4807-8F26-12F7C4BD7A9C}" srcOrd="0" destOrd="0" presId="urn:microsoft.com/office/officeart/2005/8/layout/vList5"/>
    <dgm:cxn modelId="{0C97566A-CAB8-41DD-ABD0-DBC377F5BB19}" type="presParOf" srcId="{EB310E57-0B5A-4807-8F26-12F7C4BD7A9C}" destId="{77E2D1CD-374A-419D-AD0B-18648821D678}" srcOrd="0" destOrd="0" presId="urn:microsoft.com/office/officeart/2005/8/layout/vList5"/>
    <dgm:cxn modelId="{F3BD637B-F42F-47D4-9684-28DCDE06D790}" type="presParOf" srcId="{EB310E57-0B5A-4807-8F26-12F7C4BD7A9C}" destId="{ECB6F44E-81D3-47ED-8EF6-7B6432B9AD9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2DD248-B064-4F0B-9EE1-3246542CC79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56D33DF-C665-4FDD-BC31-EC6715F4F0F3}">
      <dgm:prSet phldrT="[Text]"/>
      <dgm:spPr>
        <a:solidFill>
          <a:schemeClr val="bg1">
            <a:lumMod val="85000"/>
          </a:schemeClr>
        </a:solidFill>
      </dgm:spPr>
      <dgm:t>
        <a:bodyPr/>
        <a:lstStyle/>
        <a:p>
          <a:r>
            <a:rPr lang="en-US" dirty="0" smtClean="0">
              <a:solidFill>
                <a:schemeClr val="tx1"/>
              </a:solidFill>
            </a:rPr>
            <a:t>Location</a:t>
          </a:r>
          <a:r>
            <a:rPr lang="en-US" dirty="0" smtClean="0"/>
            <a:t> </a:t>
          </a:r>
          <a:r>
            <a:rPr lang="en-US" dirty="0" smtClean="0">
              <a:solidFill>
                <a:schemeClr val="tx1"/>
              </a:solidFill>
            </a:rPr>
            <a:t>Transparency</a:t>
          </a:r>
          <a:endParaRPr lang="en-US" dirty="0">
            <a:solidFill>
              <a:schemeClr val="tx1"/>
            </a:solidFill>
          </a:endParaRPr>
        </a:p>
      </dgm:t>
    </dgm:pt>
    <dgm:pt modelId="{E2516275-011F-4B9A-A3B8-064771A529C5}" type="parTrans" cxnId="{544DC218-6C77-413E-9933-7654763368D5}">
      <dgm:prSet/>
      <dgm:spPr/>
      <dgm:t>
        <a:bodyPr/>
        <a:lstStyle/>
        <a:p>
          <a:endParaRPr lang="en-US"/>
        </a:p>
      </dgm:t>
    </dgm:pt>
    <dgm:pt modelId="{08C7DAC3-075C-412D-AC94-E20E2A3C93FE}" type="sibTrans" cxnId="{544DC218-6C77-413E-9933-7654763368D5}">
      <dgm:prSet/>
      <dgm:spPr/>
      <dgm:t>
        <a:bodyPr/>
        <a:lstStyle/>
        <a:p>
          <a:endParaRPr lang="en-US"/>
        </a:p>
      </dgm:t>
    </dgm:pt>
    <dgm:pt modelId="{CA24543B-4B88-4D49-8A81-68249BBF44A3}">
      <dgm:prSet phldrT="[Text]"/>
      <dgm:spPr>
        <a:solidFill>
          <a:schemeClr val="bg1">
            <a:lumMod val="95000"/>
            <a:alpha val="90000"/>
          </a:schemeClr>
        </a:solidFill>
        <a:ln>
          <a:solidFill>
            <a:schemeClr val="bg1">
              <a:lumMod val="85000"/>
              <a:alpha val="90000"/>
            </a:schemeClr>
          </a:solidFill>
        </a:ln>
      </dgm:spPr>
      <dgm:t>
        <a:bodyPr/>
        <a:lstStyle/>
        <a:p>
          <a:pPr algn="just"/>
          <a:r>
            <a:rPr lang="en-US" dirty="0" smtClean="0"/>
            <a:t>Resource should be </a:t>
          </a:r>
          <a:r>
            <a:rPr lang="en-US" b="1" dirty="0" smtClean="0"/>
            <a:t>independent of the physical connectivity </a:t>
          </a:r>
          <a:r>
            <a:rPr lang="en-US" dirty="0" smtClean="0"/>
            <a:t>or topology of the system or the current location of the resources.</a:t>
          </a:r>
          <a:endParaRPr lang="en-US" dirty="0"/>
        </a:p>
      </dgm:t>
    </dgm:pt>
    <dgm:pt modelId="{86B07DE2-0D27-4CD2-913E-B9EEC5E0BBD3}" type="sibTrans" cxnId="{A884D3BC-29E5-4C43-9F7E-BF75813FB701}">
      <dgm:prSet/>
      <dgm:spPr/>
      <dgm:t>
        <a:bodyPr/>
        <a:lstStyle/>
        <a:p>
          <a:endParaRPr lang="en-US"/>
        </a:p>
      </dgm:t>
    </dgm:pt>
    <dgm:pt modelId="{CB256B6A-807E-405B-A8C7-138584DAEB38}" type="parTrans" cxnId="{A884D3BC-29E5-4C43-9F7E-BF75813FB701}">
      <dgm:prSet/>
      <dgm:spPr/>
      <dgm:t>
        <a:bodyPr/>
        <a:lstStyle/>
        <a:p>
          <a:endParaRPr lang="en-US"/>
        </a:p>
      </dgm:t>
    </dgm:pt>
    <dgm:pt modelId="{CE608D47-A681-4FC5-8462-7F9BB90FE500}">
      <dgm:prSet phldrT="[Text]"/>
      <dgm:spPr>
        <a:solidFill>
          <a:schemeClr val="bg1">
            <a:lumMod val="95000"/>
            <a:alpha val="90000"/>
          </a:schemeClr>
        </a:solidFill>
        <a:ln>
          <a:solidFill>
            <a:schemeClr val="bg1">
              <a:lumMod val="85000"/>
              <a:alpha val="90000"/>
            </a:schemeClr>
          </a:solidFill>
        </a:ln>
      </dgm:spPr>
      <dgm:t>
        <a:bodyPr/>
        <a:lstStyle/>
        <a:p>
          <a:pPr algn="just" rtl="0"/>
          <a:r>
            <a:rPr kumimoji="0" lang="en-US" b="0" i="0" u="none" strike="noStrike" cap="none" normalizeH="0" baseline="0" dirty="0" smtClean="0">
              <a:ln>
                <a:noFill/>
              </a:ln>
              <a:solidFill>
                <a:schemeClr val="tx1"/>
              </a:solidFill>
              <a:effectLst/>
              <a:latin typeface="+mn-lt"/>
            </a:rPr>
            <a:t>Hide location of resource (can use resource without knowing its location)</a:t>
          </a:r>
          <a:endParaRPr lang="en-US" dirty="0"/>
        </a:p>
      </dgm:t>
    </dgm:pt>
    <dgm:pt modelId="{2EA02229-F717-4940-8684-102C2C447720}" type="sibTrans" cxnId="{78412C4E-8485-40E6-BED2-7AB8C839990E}">
      <dgm:prSet/>
      <dgm:spPr/>
      <dgm:t>
        <a:bodyPr/>
        <a:lstStyle/>
        <a:p>
          <a:endParaRPr lang="en-US"/>
        </a:p>
      </dgm:t>
    </dgm:pt>
    <dgm:pt modelId="{09078B0F-78B4-4141-99A0-CEB6736792EB}" type="parTrans" cxnId="{78412C4E-8485-40E6-BED2-7AB8C839990E}">
      <dgm:prSet/>
      <dgm:spPr/>
      <dgm:t>
        <a:bodyPr/>
        <a:lstStyle/>
        <a:p>
          <a:endParaRPr lang="en-US"/>
        </a:p>
      </dgm:t>
    </dgm:pt>
    <dgm:pt modelId="{65A994B5-AAAD-4711-BBFF-BD3FA00C1C11}" type="pres">
      <dgm:prSet presAssocID="{9D2DD248-B064-4F0B-9EE1-3246542CC794}" presName="Name0" presStyleCnt="0">
        <dgm:presLayoutVars>
          <dgm:dir/>
          <dgm:animLvl val="lvl"/>
          <dgm:resizeHandles val="exact"/>
        </dgm:presLayoutVars>
      </dgm:prSet>
      <dgm:spPr/>
      <dgm:t>
        <a:bodyPr/>
        <a:lstStyle/>
        <a:p>
          <a:endParaRPr lang="en-US"/>
        </a:p>
      </dgm:t>
    </dgm:pt>
    <dgm:pt modelId="{EB310E57-0B5A-4807-8F26-12F7C4BD7A9C}" type="pres">
      <dgm:prSet presAssocID="{B56D33DF-C665-4FDD-BC31-EC6715F4F0F3}" presName="linNode" presStyleCnt="0"/>
      <dgm:spPr/>
    </dgm:pt>
    <dgm:pt modelId="{77E2D1CD-374A-419D-AD0B-18648821D678}" type="pres">
      <dgm:prSet presAssocID="{B56D33DF-C665-4FDD-BC31-EC6715F4F0F3}" presName="parentText" presStyleLbl="node1" presStyleIdx="0" presStyleCnt="1" custScaleX="66183" custLinFactNeighborX="-4619">
        <dgm:presLayoutVars>
          <dgm:chMax val="1"/>
          <dgm:bulletEnabled val="1"/>
        </dgm:presLayoutVars>
      </dgm:prSet>
      <dgm:spPr/>
      <dgm:t>
        <a:bodyPr/>
        <a:lstStyle/>
        <a:p>
          <a:endParaRPr lang="en-US"/>
        </a:p>
      </dgm:t>
    </dgm:pt>
    <dgm:pt modelId="{ECB6F44E-81D3-47ED-8EF6-7B6432B9AD95}" type="pres">
      <dgm:prSet presAssocID="{B56D33DF-C665-4FDD-BC31-EC6715F4F0F3}" presName="descendantText" presStyleLbl="alignAccFollowNode1" presStyleIdx="0" presStyleCnt="1" custScaleX="118750">
        <dgm:presLayoutVars>
          <dgm:bulletEnabled val="1"/>
        </dgm:presLayoutVars>
      </dgm:prSet>
      <dgm:spPr/>
      <dgm:t>
        <a:bodyPr/>
        <a:lstStyle/>
        <a:p>
          <a:endParaRPr lang="en-US"/>
        </a:p>
      </dgm:t>
    </dgm:pt>
  </dgm:ptLst>
  <dgm:cxnLst>
    <dgm:cxn modelId="{8F38E988-7F9C-4C47-969F-0FAEC55FE079}" type="presOf" srcId="{B56D33DF-C665-4FDD-BC31-EC6715F4F0F3}" destId="{77E2D1CD-374A-419D-AD0B-18648821D678}" srcOrd="0" destOrd="0" presId="urn:microsoft.com/office/officeart/2005/8/layout/vList5"/>
    <dgm:cxn modelId="{78412C4E-8485-40E6-BED2-7AB8C839990E}" srcId="{B56D33DF-C665-4FDD-BC31-EC6715F4F0F3}" destId="{CE608D47-A681-4FC5-8462-7F9BB90FE500}" srcOrd="1" destOrd="0" parTransId="{09078B0F-78B4-4141-99A0-CEB6736792EB}" sibTransId="{2EA02229-F717-4940-8684-102C2C447720}"/>
    <dgm:cxn modelId="{A884D3BC-29E5-4C43-9F7E-BF75813FB701}" srcId="{B56D33DF-C665-4FDD-BC31-EC6715F4F0F3}" destId="{CA24543B-4B88-4D49-8A81-68249BBF44A3}" srcOrd="0" destOrd="0" parTransId="{CB256B6A-807E-405B-A8C7-138584DAEB38}" sibTransId="{86B07DE2-0D27-4CD2-913E-B9EEC5E0BBD3}"/>
    <dgm:cxn modelId="{65B4F4D1-C7C5-4116-8D0E-165EEAFF03C0}" type="presOf" srcId="{CE608D47-A681-4FC5-8462-7F9BB90FE500}" destId="{ECB6F44E-81D3-47ED-8EF6-7B6432B9AD95}" srcOrd="0" destOrd="1" presId="urn:microsoft.com/office/officeart/2005/8/layout/vList5"/>
    <dgm:cxn modelId="{544DC218-6C77-413E-9933-7654763368D5}" srcId="{9D2DD248-B064-4F0B-9EE1-3246542CC794}" destId="{B56D33DF-C665-4FDD-BC31-EC6715F4F0F3}" srcOrd="0" destOrd="0" parTransId="{E2516275-011F-4B9A-A3B8-064771A529C5}" sibTransId="{08C7DAC3-075C-412D-AC94-E20E2A3C93FE}"/>
    <dgm:cxn modelId="{20A2E800-386C-4069-9E23-26A0C33315C6}" type="presOf" srcId="{9D2DD248-B064-4F0B-9EE1-3246542CC794}" destId="{65A994B5-AAAD-4711-BBFF-BD3FA00C1C11}" srcOrd="0" destOrd="0" presId="urn:microsoft.com/office/officeart/2005/8/layout/vList5"/>
    <dgm:cxn modelId="{2DE8269C-B25D-417C-949D-53ED14184F0D}" type="presOf" srcId="{CA24543B-4B88-4D49-8A81-68249BBF44A3}" destId="{ECB6F44E-81D3-47ED-8EF6-7B6432B9AD95}" srcOrd="0" destOrd="0" presId="urn:microsoft.com/office/officeart/2005/8/layout/vList5"/>
    <dgm:cxn modelId="{B0308BBD-EEF2-4A30-A83A-36EF096C267F}" type="presParOf" srcId="{65A994B5-AAAD-4711-BBFF-BD3FA00C1C11}" destId="{EB310E57-0B5A-4807-8F26-12F7C4BD7A9C}" srcOrd="0" destOrd="0" presId="urn:microsoft.com/office/officeart/2005/8/layout/vList5"/>
    <dgm:cxn modelId="{0C97566A-CAB8-41DD-ABD0-DBC377F5BB19}" type="presParOf" srcId="{EB310E57-0B5A-4807-8F26-12F7C4BD7A9C}" destId="{77E2D1CD-374A-419D-AD0B-18648821D678}" srcOrd="0" destOrd="0" presId="urn:microsoft.com/office/officeart/2005/8/layout/vList5"/>
    <dgm:cxn modelId="{F3BD637B-F42F-47D4-9684-28DCDE06D790}" type="presParOf" srcId="{EB310E57-0B5A-4807-8F26-12F7C4BD7A9C}" destId="{ECB6F44E-81D3-47ED-8EF6-7B6432B9AD95}"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2DD248-B064-4F0B-9EE1-3246542CC79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56D33DF-C665-4FDD-BC31-EC6715F4F0F3}">
      <dgm:prSet phldrT="[Text]"/>
      <dgm:spPr>
        <a:solidFill>
          <a:schemeClr val="bg1">
            <a:lumMod val="85000"/>
          </a:schemeClr>
        </a:solidFill>
      </dgm:spPr>
      <dgm:t>
        <a:bodyPr/>
        <a:lstStyle/>
        <a:p>
          <a:r>
            <a:rPr lang="en-US" dirty="0" smtClean="0">
              <a:solidFill>
                <a:schemeClr val="tx1"/>
              </a:solidFill>
            </a:rPr>
            <a:t>Replication Transparency</a:t>
          </a:r>
          <a:endParaRPr lang="en-US" dirty="0">
            <a:solidFill>
              <a:schemeClr val="tx1"/>
            </a:solidFill>
          </a:endParaRPr>
        </a:p>
      </dgm:t>
    </dgm:pt>
    <dgm:pt modelId="{E2516275-011F-4B9A-A3B8-064771A529C5}" type="parTrans" cxnId="{544DC218-6C77-413E-9933-7654763368D5}">
      <dgm:prSet/>
      <dgm:spPr/>
      <dgm:t>
        <a:bodyPr/>
        <a:lstStyle/>
        <a:p>
          <a:endParaRPr lang="en-US"/>
        </a:p>
      </dgm:t>
    </dgm:pt>
    <dgm:pt modelId="{08C7DAC3-075C-412D-AC94-E20E2A3C93FE}" type="sibTrans" cxnId="{544DC218-6C77-413E-9933-7654763368D5}">
      <dgm:prSet/>
      <dgm:spPr/>
      <dgm:t>
        <a:bodyPr/>
        <a:lstStyle/>
        <a:p>
          <a:endParaRPr lang="en-US"/>
        </a:p>
      </dgm:t>
    </dgm:pt>
    <dgm:pt modelId="{CA24543B-4B88-4D49-8A81-68249BBF44A3}">
      <dgm:prSet phldrT="[Text]"/>
      <dgm:spPr>
        <a:solidFill>
          <a:schemeClr val="bg1">
            <a:lumMod val="95000"/>
            <a:alpha val="90000"/>
          </a:schemeClr>
        </a:solidFill>
        <a:ln>
          <a:solidFill>
            <a:schemeClr val="bg1">
              <a:lumMod val="85000"/>
              <a:alpha val="90000"/>
            </a:schemeClr>
          </a:solidFill>
        </a:ln>
      </dgm:spPr>
      <dgm:t>
        <a:bodyPr/>
        <a:lstStyle/>
        <a:p>
          <a:pPr algn="just"/>
          <a:r>
            <a:rPr lang="en-US" dirty="0" smtClean="0"/>
            <a:t>The provision of </a:t>
          </a:r>
          <a:r>
            <a:rPr lang="en-US" b="1" dirty="0" smtClean="0"/>
            <a:t>create replicas (additional copies) </a:t>
          </a:r>
          <a:r>
            <a:rPr lang="en-US" dirty="0" smtClean="0"/>
            <a:t>of files and other resources on different node of the distributed system.</a:t>
          </a:r>
          <a:endParaRPr lang="en-US" dirty="0"/>
        </a:p>
      </dgm:t>
    </dgm:pt>
    <dgm:pt modelId="{86B07DE2-0D27-4CD2-913E-B9EEC5E0BBD3}" type="sibTrans" cxnId="{A884D3BC-29E5-4C43-9F7E-BF75813FB701}">
      <dgm:prSet/>
      <dgm:spPr/>
      <dgm:t>
        <a:bodyPr/>
        <a:lstStyle/>
        <a:p>
          <a:endParaRPr lang="en-US"/>
        </a:p>
      </dgm:t>
    </dgm:pt>
    <dgm:pt modelId="{CB256B6A-807E-405B-A8C7-138584DAEB38}" type="parTrans" cxnId="{A884D3BC-29E5-4C43-9F7E-BF75813FB701}">
      <dgm:prSet/>
      <dgm:spPr/>
      <dgm:t>
        <a:bodyPr/>
        <a:lstStyle/>
        <a:p>
          <a:endParaRPr lang="en-US"/>
        </a:p>
      </dgm:t>
    </dgm:pt>
    <dgm:pt modelId="{CE608D47-A681-4FC5-8462-7F9BB90FE500}">
      <dgm:prSet phldrT="[Text]"/>
      <dgm:spPr>
        <a:solidFill>
          <a:schemeClr val="bg1">
            <a:lumMod val="95000"/>
            <a:alpha val="90000"/>
          </a:schemeClr>
        </a:solidFill>
        <a:ln>
          <a:solidFill>
            <a:schemeClr val="bg1">
              <a:lumMod val="85000"/>
              <a:alpha val="90000"/>
            </a:schemeClr>
          </a:solidFill>
        </a:ln>
      </dgm:spPr>
      <dgm:t>
        <a:bodyPr/>
        <a:lstStyle/>
        <a:p>
          <a:pPr algn="just" rtl="0"/>
          <a:r>
            <a:rPr kumimoji="0" lang="en-US" b="0" i="0" u="none" strike="noStrike" cap="none" normalizeH="0" baseline="0" dirty="0" smtClean="0">
              <a:ln>
                <a:noFill/>
              </a:ln>
              <a:solidFill>
                <a:schemeClr val="tx1"/>
              </a:solidFill>
              <a:effectLst/>
              <a:latin typeface="+mn-lt"/>
            </a:rPr>
            <a:t>Hide the possibility that multiple copies of the resource exist (for reliability and/or availability)</a:t>
          </a:r>
          <a:endParaRPr lang="en-US" dirty="0"/>
        </a:p>
      </dgm:t>
    </dgm:pt>
    <dgm:pt modelId="{2EA02229-F717-4940-8684-102C2C447720}" type="sibTrans" cxnId="{78412C4E-8485-40E6-BED2-7AB8C839990E}">
      <dgm:prSet/>
      <dgm:spPr/>
      <dgm:t>
        <a:bodyPr/>
        <a:lstStyle/>
        <a:p>
          <a:endParaRPr lang="en-US"/>
        </a:p>
      </dgm:t>
    </dgm:pt>
    <dgm:pt modelId="{09078B0F-78B4-4141-99A0-CEB6736792EB}" type="parTrans" cxnId="{78412C4E-8485-40E6-BED2-7AB8C839990E}">
      <dgm:prSet/>
      <dgm:spPr/>
      <dgm:t>
        <a:bodyPr/>
        <a:lstStyle/>
        <a:p>
          <a:endParaRPr lang="en-US"/>
        </a:p>
      </dgm:t>
    </dgm:pt>
    <dgm:pt modelId="{65A994B5-AAAD-4711-BBFF-BD3FA00C1C11}" type="pres">
      <dgm:prSet presAssocID="{9D2DD248-B064-4F0B-9EE1-3246542CC794}" presName="Name0" presStyleCnt="0">
        <dgm:presLayoutVars>
          <dgm:dir/>
          <dgm:animLvl val="lvl"/>
          <dgm:resizeHandles val="exact"/>
        </dgm:presLayoutVars>
      </dgm:prSet>
      <dgm:spPr/>
      <dgm:t>
        <a:bodyPr/>
        <a:lstStyle/>
        <a:p>
          <a:endParaRPr lang="en-US"/>
        </a:p>
      </dgm:t>
    </dgm:pt>
    <dgm:pt modelId="{EB310E57-0B5A-4807-8F26-12F7C4BD7A9C}" type="pres">
      <dgm:prSet presAssocID="{B56D33DF-C665-4FDD-BC31-EC6715F4F0F3}" presName="linNode" presStyleCnt="0"/>
      <dgm:spPr/>
    </dgm:pt>
    <dgm:pt modelId="{77E2D1CD-374A-419D-AD0B-18648821D678}" type="pres">
      <dgm:prSet presAssocID="{B56D33DF-C665-4FDD-BC31-EC6715F4F0F3}" presName="parentText" presStyleLbl="node1" presStyleIdx="0" presStyleCnt="1" custScaleX="66183" custLinFactNeighborX="-4619">
        <dgm:presLayoutVars>
          <dgm:chMax val="1"/>
          <dgm:bulletEnabled val="1"/>
        </dgm:presLayoutVars>
      </dgm:prSet>
      <dgm:spPr/>
      <dgm:t>
        <a:bodyPr/>
        <a:lstStyle/>
        <a:p>
          <a:endParaRPr lang="en-US"/>
        </a:p>
      </dgm:t>
    </dgm:pt>
    <dgm:pt modelId="{ECB6F44E-81D3-47ED-8EF6-7B6432B9AD95}" type="pres">
      <dgm:prSet presAssocID="{B56D33DF-C665-4FDD-BC31-EC6715F4F0F3}" presName="descendantText" presStyleLbl="alignAccFollowNode1" presStyleIdx="0" presStyleCnt="1" custScaleX="118750">
        <dgm:presLayoutVars>
          <dgm:bulletEnabled val="1"/>
        </dgm:presLayoutVars>
      </dgm:prSet>
      <dgm:spPr/>
      <dgm:t>
        <a:bodyPr/>
        <a:lstStyle/>
        <a:p>
          <a:endParaRPr lang="en-US"/>
        </a:p>
      </dgm:t>
    </dgm:pt>
  </dgm:ptLst>
  <dgm:cxnLst>
    <dgm:cxn modelId="{8F38E988-7F9C-4C47-969F-0FAEC55FE079}" type="presOf" srcId="{B56D33DF-C665-4FDD-BC31-EC6715F4F0F3}" destId="{77E2D1CD-374A-419D-AD0B-18648821D678}" srcOrd="0" destOrd="0" presId="urn:microsoft.com/office/officeart/2005/8/layout/vList5"/>
    <dgm:cxn modelId="{78412C4E-8485-40E6-BED2-7AB8C839990E}" srcId="{B56D33DF-C665-4FDD-BC31-EC6715F4F0F3}" destId="{CE608D47-A681-4FC5-8462-7F9BB90FE500}" srcOrd="1" destOrd="0" parTransId="{09078B0F-78B4-4141-99A0-CEB6736792EB}" sibTransId="{2EA02229-F717-4940-8684-102C2C447720}"/>
    <dgm:cxn modelId="{A884D3BC-29E5-4C43-9F7E-BF75813FB701}" srcId="{B56D33DF-C665-4FDD-BC31-EC6715F4F0F3}" destId="{CA24543B-4B88-4D49-8A81-68249BBF44A3}" srcOrd="0" destOrd="0" parTransId="{CB256B6A-807E-405B-A8C7-138584DAEB38}" sibTransId="{86B07DE2-0D27-4CD2-913E-B9EEC5E0BBD3}"/>
    <dgm:cxn modelId="{65B4F4D1-C7C5-4116-8D0E-165EEAFF03C0}" type="presOf" srcId="{CE608D47-A681-4FC5-8462-7F9BB90FE500}" destId="{ECB6F44E-81D3-47ED-8EF6-7B6432B9AD95}" srcOrd="0" destOrd="1" presId="urn:microsoft.com/office/officeart/2005/8/layout/vList5"/>
    <dgm:cxn modelId="{544DC218-6C77-413E-9933-7654763368D5}" srcId="{9D2DD248-B064-4F0B-9EE1-3246542CC794}" destId="{B56D33DF-C665-4FDD-BC31-EC6715F4F0F3}" srcOrd="0" destOrd="0" parTransId="{E2516275-011F-4B9A-A3B8-064771A529C5}" sibTransId="{08C7DAC3-075C-412D-AC94-E20E2A3C93FE}"/>
    <dgm:cxn modelId="{20A2E800-386C-4069-9E23-26A0C33315C6}" type="presOf" srcId="{9D2DD248-B064-4F0B-9EE1-3246542CC794}" destId="{65A994B5-AAAD-4711-BBFF-BD3FA00C1C11}" srcOrd="0" destOrd="0" presId="urn:microsoft.com/office/officeart/2005/8/layout/vList5"/>
    <dgm:cxn modelId="{2DE8269C-B25D-417C-949D-53ED14184F0D}" type="presOf" srcId="{CA24543B-4B88-4D49-8A81-68249BBF44A3}" destId="{ECB6F44E-81D3-47ED-8EF6-7B6432B9AD95}" srcOrd="0" destOrd="0" presId="urn:microsoft.com/office/officeart/2005/8/layout/vList5"/>
    <dgm:cxn modelId="{B0308BBD-EEF2-4A30-A83A-36EF096C267F}" type="presParOf" srcId="{65A994B5-AAAD-4711-BBFF-BD3FA00C1C11}" destId="{EB310E57-0B5A-4807-8F26-12F7C4BD7A9C}" srcOrd="0" destOrd="0" presId="urn:microsoft.com/office/officeart/2005/8/layout/vList5"/>
    <dgm:cxn modelId="{0C97566A-CAB8-41DD-ABD0-DBC377F5BB19}" type="presParOf" srcId="{EB310E57-0B5A-4807-8F26-12F7C4BD7A9C}" destId="{77E2D1CD-374A-419D-AD0B-18648821D678}" srcOrd="0" destOrd="0" presId="urn:microsoft.com/office/officeart/2005/8/layout/vList5"/>
    <dgm:cxn modelId="{F3BD637B-F42F-47D4-9684-28DCDE06D790}" type="presParOf" srcId="{EB310E57-0B5A-4807-8F26-12F7C4BD7A9C}" destId="{ECB6F44E-81D3-47ED-8EF6-7B6432B9AD95}" srcOrd="1" destOrd="0" presId="urn:microsoft.com/office/officeart/2005/8/layout/vList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2DD248-B064-4F0B-9EE1-3246542CC79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56D33DF-C665-4FDD-BC31-EC6715F4F0F3}">
      <dgm:prSet phldrT="[Text]"/>
      <dgm:spPr>
        <a:solidFill>
          <a:schemeClr val="bg1">
            <a:lumMod val="85000"/>
          </a:schemeClr>
        </a:solidFill>
      </dgm:spPr>
      <dgm:t>
        <a:bodyPr/>
        <a:lstStyle/>
        <a:p>
          <a:r>
            <a:rPr lang="en-US" dirty="0" smtClean="0">
              <a:solidFill>
                <a:schemeClr val="tx1"/>
              </a:solidFill>
            </a:rPr>
            <a:t>Failure Transparency</a:t>
          </a:r>
          <a:endParaRPr lang="en-US" dirty="0">
            <a:solidFill>
              <a:schemeClr val="tx1"/>
            </a:solidFill>
          </a:endParaRPr>
        </a:p>
      </dgm:t>
    </dgm:pt>
    <dgm:pt modelId="{E2516275-011F-4B9A-A3B8-064771A529C5}" type="parTrans" cxnId="{544DC218-6C77-413E-9933-7654763368D5}">
      <dgm:prSet/>
      <dgm:spPr/>
      <dgm:t>
        <a:bodyPr/>
        <a:lstStyle/>
        <a:p>
          <a:endParaRPr lang="en-US"/>
        </a:p>
      </dgm:t>
    </dgm:pt>
    <dgm:pt modelId="{08C7DAC3-075C-412D-AC94-E20E2A3C93FE}" type="sibTrans" cxnId="{544DC218-6C77-413E-9933-7654763368D5}">
      <dgm:prSet/>
      <dgm:spPr/>
      <dgm:t>
        <a:bodyPr/>
        <a:lstStyle/>
        <a:p>
          <a:endParaRPr lang="en-US"/>
        </a:p>
      </dgm:t>
    </dgm:pt>
    <dgm:pt modelId="{CA24543B-4B88-4D49-8A81-68249BBF44A3}">
      <dgm:prSet phldrT="[Text]"/>
      <dgm:spPr>
        <a:solidFill>
          <a:schemeClr val="bg1">
            <a:lumMod val="95000"/>
            <a:alpha val="90000"/>
          </a:schemeClr>
        </a:solidFill>
        <a:ln>
          <a:solidFill>
            <a:schemeClr val="bg1">
              <a:lumMod val="85000"/>
              <a:alpha val="90000"/>
            </a:schemeClr>
          </a:solidFill>
        </a:ln>
      </dgm:spPr>
      <dgm:t>
        <a:bodyPr/>
        <a:lstStyle/>
        <a:p>
          <a:pPr algn="just"/>
          <a:r>
            <a:rPr lang="en-US" dirty="0" smtClean="0"/>
            <a:t>It deals with the </a:t>
          </a:r>
          <a:r>
            <a:rPr lang="en-US" b="1" dirty="0" smtClean="0"/>
            <a:t>masking from the users partial failures </a:t>
          </a:r>
          <a:r>
            <a:rPr lang="en-US" dirty="0" smtClean="0"/>
            <a:t>in the system, such as a communication link failure, a machine failure, or a storage device crash.</a:t>
          </a:r>
          <a:endParaRPr lang="en-US" dirty="0"/>
        </a:p>
      </dgm:t>
    </dgm:pt>
    <dgm:pt modelId="{86B07DE2-0D27-4CD2-913E-B9EEC5E0BBD3}" type="sibTrans" cxnId="{A884D3BC-29E5-4C43-9F7E-BF75813FB701}">
      <dgm:prSet/>
      <dgm:spPr/>
      <dgm:t>
        <a:bodyPr/>
        <a:lstStyle/>
        <a:p>
          <a:endParaRPr lang="en-US"/>
        </a:p>
      </dgm:t>
    </dgm:pt>
    <dgm:pt modelId="{CB256B6A-807E-405B-A8C7-138584DAEB38}" type="parTrans" cxnId="{A884D3BC-29E5-4C43-9F7E-BF75813FB701}">
      <dgm:prSet/>
      <dgm:spPr/>
      <dgm:t>
        <a:bodyPr/>
        <a:lstStyle/>
        <a:p>
          <a:endParaRPr lang="en-US"/>
        </a:p>
      </dgm:t>
    </dgm:pt>
    <dgm:pt modelId="{CE608D47-A681-4FC5-8462-7F9BB90FE500}">
      <dgm:prSet phldrT="[Text]"/>
      <dgm:spPr>
        <a:solidFill>
          <a:schemeClr val="bg1">
            <a:lumMod val="95000"/>
            <a:alpha val="90000"/>
          </a:schemeClr>
        </a:solidFill>
        <a:ln>
          <a:solidFill>
            <a:schemeClr val="bg1">
              <a:lumMod val="85000"/>
              <a:alpha val="90000"/>
            </a:schemeClr>
          </a:solidFill>
        </a:ln>
      </dgm:spPr>
      <dgm:t>
        <a:bodyPr/>
        <a:lstStyle/>
        <a:p>
          <a:pPr algn="just" rtl="0"/>
          <a:r>
            <a:rPr kumimoji="0" lang="en-US" b="0" i="0" u="none" strike="noStrike" cap="none" normalizeH="0" baseline="0" dirty="0" smtClean="0">
              <a:ln>
                <a:noFill/>
              </a:ln>
              <a:solidFill>
                <a:schemeClr val="tx1"/>
              </a:solidFill>
              <a:effectLst/>
              <a:latin typeface="+mn-lt"/>
            </a:rPr>
            <a:t>Hide failure and recovery of the resource. </a:t>
          </a:r>
          <a:endParaRPr lang="en-US" dirty="0"/>
        </a:p>
      </dgm:t>
    </dgm:pt>
    <dgm:pt modelId="{2EA02229-F717-4940-8684-102C2C447720}" type="sibTrans" cxnId="{78412C4E-8485-40E6-BED2-7AB8C839990E}">
      <dgm:prSet/>
      <dgm:spPr/>
      <dgm:t>
        <a:bodyPr/>
        <a:lstStyle/>
        <a:p>
          <a:endParaRPr lang="en-US"/>
        </a:p>
      </dgm:t>
    </dgm:pt>
    <dgm:pt modelId="{09078B0F-78B4-4141-99A0-CEB6736792EB}" type="parTrans" cxnId="{78412C4E-8485-40E6-BED2-7AB8C839990E}">
      <dgm:prSet/>
      <dgm:spPr/>
      <dgm:t>
        <a:bodyPr/>
        <a:lstStyle/>
        <a:p>
          <a:endParaRPr lang="en-US"/>
        </a:p>
      </dgm:t>
    </dgm:pt>
    <dgm:pt modelId="{65A994B5-AAAD-4711-BBFF-BD3FA00C1C11}" type="pres">
      <dgm:prSet presAssocID="{9D2DD248-B064-4F0B-9EE1-3246542CC794}" presName="Name0" presStyleCnt="0">
        <dgm:presLayoutVars>
          <dgm:dir/>
          <dgm:animLvl val="lvl"/>
          <dgm:resizeHandles val="exact"/>
        </dgm:presLayoutVars>
      </dgm:prSet>
      <dgm:spPr/>
      <dgm:t>
        <a:bodyPr/>
        <a:lstStyle/>
        <a:p>
          <a:endParaRPr lang="en-US"/>
        </a:p>
      </dgm:t>
    </dgm:pt>
    <dgm:pt modelId="{EB310E57-0B5A-4807-8F26-12F7C4BD7A9C}" type="pres">
      <dgm:prSet presAssocID="{B56D33DF-C665-4FDD-BC31-EC6715F4F0F3}" presName="linNode" presStyleCnt="0"/>
      <dgm:spPr/>
    </dgm:pt>
    <dgm:pt modelId="{77E2D1CD-374A-419D-AD0B-18648821D678}" type="pres">
      <dgm:prSet presAssocID="{B56D33DF-C665-4FDD-BC31-EC6715F4F0F3}" presName="parentText" presStyleLbl="node1" presStyleIdx="0" presStyleCnt="1" custScaleX="66183" custLinFactNeighborX="-4619">
        <dgm:presLayoutVars>
          <dgm:chMax val="1"/>
          <dgm:bulletEnabled val="1"/>
        </dgm:presLayoutVars>
      </dgm:prSet>
      <dgm:spPr/>
      <dgm:t>
        <a:bodyPr/>
        <a:lstStyle/>
        <a:p>
          <a:endParaRPr lang="en-US"/>
        </a:p>
      </dgm:t>
    </dgm:pt>
    <dgm:pt modelId="{ECB6F44E-81D3-47ED-8EF6-7B6432B9AD95}" type="pres">
      <dgm:prSet presAssocID="{B56D33DF-C665-4FDD-BC31-EC6715F4F0F3}" presName="descendantText" presStyleLbl="alignAccFollowNode1" presStyleIdx="0" presStyleCnt="1" custScaleX="118750">
        <dgm:presLayoutVars>
          <dgm:bulletEnabled val="1"/>
        </dgm:presLayoutVars>
      </dgm:prSet>
      <dgm:spPr/>
      <dgm:t>
        <a:bodyPr/>
        <a:lstStyle/>
        <a:p>
          <a:endParaRPr lang="en-US"/>
        </a:p>
      </dgm:t>
    </dgm:pt>
  </dgm:ptLst>
  <dgm:cxnLst>
    <dgm:cxn modelId="{8F38E988-7F9C-4C47-969F-0FAEC55FE079}" type="presOf" srcId="{B56D33DF-C665-4FDD-BC31-EC6715F4F0F3}" destId="{77E2D1CD-374A-419D-AD0B-18648821D678}" srcOrd="0" destOrd="0" presId="urn:microsoft.com/office/officeart/2005/8/layout/vList5"/>
    <dgm:cxn modelId="{78412C4E-8485-40E6-BED2-7AB8C839990E}" srcId="{B56D33DF-C665-4FDD-BC31-EC6715F4F0F3}" destId="{CE608D47-A681-4FC5-8462-7F9BB90FE500}" srcOrd="1" destOrd="0" parTransId="{09078B0F-78B4-4141-99A0-CEB6736792EB}" sibTransId="{2EA02229-F717-4940-8684-102C2C447720}"/>
    <dgm:cxn modelId="{A884D3BC-29E5-4C43-9F7E-BF75813FB701}" srcId="{B56D33DF-C665-4FDD-BC31-EC6715F4F0F3}" destId="{CA24543B-4B88-4D49-8A81-68249BBF44A3}" srcOrd="0" destOrd="0" parTransId="{CB256B6A-807E-405B-A8C7-138584DAEB38}" sibTransId="{86B07DE2-0D27-4CD2-913E-B9EEC5E0BBD3}"/>
    <dgm:cxn modelId="{65B4F4D1-C7C5-4116-8D0E-165EEAFF03C0}" type="presOf" srcId="{CE608D47-A681-4FC5-8462-7F9BB90FE500}" destId="{ECB6F44E-81D3-47ED-8EF6-7B6432B9AD95}" srcOrd="0" destOrd="1" presId="urn:microsoft.com/office/officeart/2005/8/layout/vList5"/>
    <dgm:cxn modelId="{544DC218-6C77-413E-9933-7654763368D5}" srcId="{9D2DD248-B064-4F0B-9EE1-3246542CC794}" destId="{B56D33DF-C665-4FDD-BC31-EC6715F4F0F3}" srcOrd="0" destOrd="0" parTransId="{E2516275-011F-4B9A-A3B8-064771A529C5}" sibTransId="{08C7DAC3-075C-412D-AC94-E20E2A3C93FE}"/>
    <dgm:cxn modelId="{20A2E800-386C-4069-9E23-26A0C33315C6}" type="presOf" srcId="{9D2DD248-B064-4F0B-9EE1-3246542CC794}" destId="{65A994B5-AAAD-4711-BBFF-BD3FA00C1C11}" srcOrd="0" destOrd="0" presId="urn:microsoft.com/office/officeart/2005/8/layout/vList5"/>
    <dgm:cxn modelId="{2DE8269C-B25D-417C-949D-53ED14184F0D}" type="presOf" srcId="{CA24543B-4B88-4D49-8A81-68249BBF44A3}" destId="{ECB6F44E-81D3-47ED-8EF6-7B6432B9AD95}" srcOrd="0" destOrd="0" presId="urn:microsoft.com/office/officeart/2005/8/layout/vList5"/>
    <dgm:cxn modelId="{B0308BBD-EEF2-4A30-A83A-36EF096C267F}" type="presParOf" srcId="{65A994B5-AAAD-4711-BBFF-BD3FA00C1C11}" destId="{EB310E57-0B5A-4807-8F26-12F7C4BD7A9C}" srcOrd="0" destOrd="0" presId="urn:microsoft.com/office/officeart/2005/8/layout/vList5"/>
    <dgm:cxn modelId="{0C97566A-CAB8-41DD-ABD0-DBC377F5BB19}" type="presParOf" srcId="{EB310E57-0B5A-4807-8F26-12F7C4BD7A9C}" destId="{77E2D1CD-374A-419D-AD0B-18648821D678}" srcOrd="0" destOrd="0" presId="urn:microsoft.com/office/officeart/2005/8/layout/vList5"/>
    <dgm:cxn modelId="{F3BD637B-F42F-47D4-9684-28DCDE06D790}" type="presParOf" srcId="{EB310E57-0B5A-4807-8F26-12F7C4BD7A9C}" destId="{ECB6F44E-81D3-47ED-8EF6-7B6432B9AD9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D2DD248-B064-4F0B-9EE1-3246542CC79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56D33DF-C665-4FDD-BC31-EC6715F4F0F3}">
      <dgm:prSet phldrT="[Text]"/>
      <dgm:spPr>
        <a:solidFill>
          <a:schemeClr val="bg1">
            <a:lumMod val="85000"/>
          </a:schemeClr>
        </a:solidFill>
      </dgm:spPr>
      <dgm:t>
        <a:bodyPr/>
        <a:lstStyle/>
        <a:p>
          <a:r>
            <a:rPr lang="en-US" dirty="0" smtClean="0">
              <a:solidFill>
                <a:schemeClr val="tx1"/>
              </a:solidFill>
            </a:rPr>
            <a:t>Migration Transparency</a:t>
          </a:r>
          <a:endParaRPr lang="en-US" dirty="0">
            <a:solidFill>
              <a:schemeClr val="tx1"/>
            </a:solidFill>
          </a:endParaRPr>
        </a:p>
      </dgm:t>
    </dgm:pt>
    <dgm:pt modelId="{E2516275-011F-4B9A-A3B8-064771A529C5}" type="parTrans" cxnId="{544DC218-6C77-413E-9933-7654763368D5}">
      <dgm:prSet/>
      <dgm:spPr/>
      <dgm:t>
        <a:bodyPr/>
        <a:lstStyle/>
        <a:p>
          <a:endParaRPr lang="en-US"/>
        </a:p>
      </dgm:t>
    </dgm:pt>
    <dgm:pt modelId="{08C7DAC3-075C-412D-AC94-E20E2A3C93FE}" type="sibTrans" cxnId="{544DC218-6C77-413E-9933-7654763368D5}">
      <dgm:prSet/>
      <dgm:spPr/>
      <dgm:t>
        <a:bodyPr/>
        <a:lstStyle/>
        <a:p>
          <a:endParaRPr lang="en-US"/>
        </a:p>
      </dgm:t>
    </dgm:pt>
    <dgm:pt modelId="{CA24543B-4B88-4D49-8A81-68249BBF44A3}">
      <dgm:prSet phldrT="[Text]"/>
      <dgm:spPr>
        <a:solidFill>
          <a:schemeClr val="bg1">
            <a:lumMod val="95000"/>
            <a:alpha val="90000"/>
          </a:schemeClr>
        </a:solidFill>
        <a:ln>
          <a:solidFill>
            <a:schemeClr val="bg1">
              <a:lumMod val="85000"/>
              <a:alpha val="90000"/>
            </a:schemeClr>
          </a:solidFill>
        </a:ln>
      </dgm:spPr>
      <dgm:t>
        <a:bodyPr/>
        <a:lstStyle/>
        <a:p>
          <a:pPr algn="just"/>
          <a:r>
            <a:rPr lang="en-US" dirty="0" smtClean="0"/>
            <a:t>Resource object is to be </a:t>
          </a:r>
          <a:r>
            <a:rPr lang="en-US" b="1" dirty="0" smtClean="0"/>
            <a:t>moved from one place to another automatically</a:t>
          </a:r>
          <a:r>
            <a:rPr lang="en-US" dirty="0" smtClean="0"/>
            <a:t> by the system.</a:t>
          </a:r>
          <a:endParaRPr lang="en-US" dirty="0"/>
        </a:p>
      </dgm:t>
    </dgm:pt>
    <dgm:pt modelId="{86B07DE2-0D27-4CD2-913E-B9EEC5E0BBD3}" type="sibTrans" cxnId="{A884D3BC-29E5-4C43-9F7E-BF75813FB701}">
      <dgm:prSet/>
      <dgm:spPr/>
      <dgm:t>
        <a:bodyPr/>
        <a:lstStyle/>
        <a:p>
          <a:endParaRPr lang="en-US"/>
        </a:p>
      </dgm:t>
    </dgm:pt>
    <dgm:pt modelId="{CB256B6A-807E-405B-A8C7-138584DAEB38}" type="parTrans" cxnId="{A884D3BC-29E5-4C43-9F7E-BF75813FB701}">
      <dgm:prSet/>
      <dgm:spPr/>
      <dgm:t>
        <a:bodyPr/>
        <a:lstStyle/>
        <a:p>
          <a:endParaRPr lang="en-US"/>
        </a:p>
      </dgm:t>
    </dgm:pt>
    <dgm:pt modelId="{D7993CDD-F70E-4473-9875-8F00D5F99A4A}">
      <dgm:prSet phldrT="[Text]"/>
      <dgm:spPr>
        <a:solidFill>
          <a:schemeClr val="bg1">
            <a:lumMod val="95000"/>
            <a:alpha val="90000"/>
          </a:schemeClr>
        </a:solidFill>
        <a:ln>
          <a:solidFill>
            <a:schemeClr val="bg1">
              <a:lumMod val="85000"/>
              <a:alpha val="90000"/>
            </a:schemeClr>
          </a:solidFill>
        </a:ln>
      </dgm:spPr>
      <dgm:t>
        <a:bodyPr/>
        <a:lstStyle/>
        <a:p>
          <a:pPr algn="just"/>
          <a:r>
            <a:rPr kumimoji="0" lang="en-US" b="0" i="0" u="none" strike="noStrike" cap="none" normalizeH="0" baseline="0" dirty="0" smtClean="0">
              <a:ln>
                <a:noFill/>
              </a:ln>
              <a:solidFill>
                <a:schemeClr val="tx1"/>
              </a:solidFill>
              <a:effectLst/>
              <a:latin typeface="+mn-lt"/>
            </a:rPr>
            <a:t>Hide possibility that a system may change location of resource (no effect on access)</a:t>
          </a:r>
          <a:endParaRPr lang="en-US" dirty="0"/>
        </a:p>
      </dgm:t>
    </dgm:pt>
    <dgm:pt modelId="{2A1289B7-3AD4-44CE-9A6D-39282ADBB4A0}" type="parTrans" cxnId="{35B88873-569F-407D-8AF0-9740F6781192}">
      <dgm:prSet/>
      <dgm:spPr/>
      <dgm:t>
        <a:bodyPr/>
        <a:lstStyle/>
        <a:p>
          <a:endParaRPr lang="en-US"/>
        </a:p>
      </dgm:t>
    </dgm:pt>
    <dgm:pt modelId="{649F254F-6DF2-4C07-96EC-730FD8E4A18C}" type="sibTrans" cxnId="{35B88873-569F-407D-8AF0-9740F6781192}">
      <dgm:prSet/>
      <dgm:spPr/>
      <dgm:t>
        <a:bodyPr/>
        <a:lstStyle/>
        <a:p>
          <a:endParaRPr lang="en-US"/>
        </a:p>
      </dgm:t>
    </dgm:pt>
    <dgm:pt modelId="{65A994B5-AAAD-4711-BBFF-BD3FA00C1C11}" type="pres">
      <dgm:prSet presAssocID="{9D2DD248-B064-4F0B-9EE1-3246542CC794}" presName="Name0" presStyleCnt="0">
        <dgm:presLayoutVars>
          <dgm:dir/>
          <dgm:animLvl val="lvl"/>
          <dgm:resizeHandles val="exact"/>
        </dgm:presLayoutVars>
      </dgm:prSet>
      <dgm:spPr/>
      <dgm:t>
        <a:bodyPr/>
        <a:lstStyle/>
        <a:p>
          <a:endParaRPr lang="en-US"/>
        </a:p>
      </dgm:t>
    </dgm:pt>
    <dgm:pt modelId="{EB310E57-0B5A-4807-8F26-12F7C4BD7A9C}" type="pres">
      <dgm:prSet presAssocID="{B56D33DF-C665-4FDD-BC31-EC6715F4F0F3}" presName="linNode" presStyleCnt="0"/>
      <dgm:spPr/>
    </dgm:pt>
    <dgm:pt modelId="{77E2D1CD-374A-419D-AD0B-18648821D678}" type="pres">
      <dgm:prSet presAssocID="{B56D33DF-C665-4FDD-BC31-EC6715F4F0F3}" presName="parentText" presStyleLbl="node1" presStyleIdx="0" presStyleCnt="1" custScaleX="66183" custLinFactNeighborX="-4619">
        <dgm:presLayoutVars>
          <dgm:chMax val="1"/>
          <dgm:bulletEnabled val="1"/>
        </dgm:presLayoutVars>
      </dgm:prSet>
      <dgm:spPr/>
      <dgm:t>
        <a:bodyPr/>
        <a:lstStyle/>
        <a:p>
          <a:endParaRPr lang="en-US"/>
        </a:p>
      </dgm:t>
    </dgm:pt>
    <dgm:pt modelId="{ECB6F44E-81D3-47ED-8EF6-7B6432B9AD95}" type="pres">
      <dgm:prSet presAssocID="{B56D33DF-C665-4FDD-BC31-EC6715F4F0F3}" presName="descendantText" presStyleLbl="alignAccFollowNode1" presStyleIdx="0" presStyleCnt="1" custScaleX="118750">
        <dgm:presLayoutVars>
          <dgm:bulletEnabled val="1"/>
        </dgm:presLayoutVars>
      </dgm:prSet>
      <dgm:spPr/>
      <dgm:t>
        <a:bodyPr/>
        <a:lstStyle/>
        <a:p>
          <a:endParaRPr lang="en-US"/>
        </a:p>
      </dgm:t>
    </dgm:pt>
  </dgm:ptLst>
  <dgm:cxnLst>
    <dgm:cxn modelId="{8F38E988-7F9C-4C47-969F-0FAEC55FE079}" type="presOf" srcId="{B56D33DF-C665-4FDD-BC31-EC6715F4F0F3}" destId="{77E2D1CD-374A-419D-AD0B-18648821D678}" srcOrd="0" destOrd="0" presId="urn:microsoft.com/office/officeart/2005/8/layout/vList5"/>
    <dgm:cxn modelId="{A884D3BC-29E5-4C43-9F7E-BF75813FB701}" srcId="{B56D33DF-C665-4FDD-BC31-EC6715F4F0F3}" destId="{CA24543B-4B88-4D49-8A81-68249BBF44A3}" srcOrd="0" destOrd="0" parTransId="{CB256B6A-807E-405B-A8C7-138584DAEB38}" sibTransId="{86B07DE2-0D27-4CD2-913E-B9EEC5E0BBD3}"/>
    <dgm:cxn modelId="{544DC218-6C77-413E-9933-7654763368D5}" srcId="{9D2DD248-B064-4F0B-9EE1-3246542CC794}" destId="{B56D33DF-C665-4FDD-BC31-EC6715F4F0F3}" srcOrd="0" destOrd="0" parTransId="{E2516275-011F-4B9A-A3B8-064771A529C5}" sibTransId="{08C7DAC3-075C-412D-AC94-E20E2A3C93FE}"/>
    <dgm:cxn modelId="{35B88873-569F-407D-8AF0-9740F6781192}" srcId="{B56D33DF-C665-4FDD-BC31-EC6715F4F0F3}" destId="{D7993CDD-F70E-4473-9875-8F00D5F99A4A}" srcOrd="1" destOrd="0" parTransId="{2A1289B7-3AD4-44CE-9A6D-39282ADBB4A0}" sibTransId="{649F254F-6DF2-4C07-96EC-730FD8E4A18C}"/>
    <dgm:cxn modelId="{E31CE825-AF72-4438-9D9B-A1123894CC34}" type="presOf" srcId="{D7993CDD-F70E-4473-9875-8F00D5F99A4A}" destId="{ECB6F44E-81D3-47ED-8EF6-7B6432B9AD95}" srcOrd="0" destOrd="1" presId="urn:microsoft.com/office/officeart/2005/8/layout/vList5"/>
    <dgm:cxn modelId="{20A2E800-386C-4069-9E23-26A0C33315C6}" type="presOf" srcId="{9D2DD248-B064-4F0B-9EE1-3246542CC794}" destId="{65A994B5-AAAD-4711-BBFF-BD3FA00C1C11}" srcOrd="0" destOrd="0" presId="urn:microsoft.com/office/officeart/2005/8/layout/vList5"/>
    <dgm:cxn modelId="{2DE8269C-B25D-417C-949D-53ED14184F0D}" type="presOf" srcId="{CA24543B-4B88-4D49-8A81-68249BBF44A3}" destId="{ECB6F44E-81D3-47ED-8EF6-7B6432B9AD95}" srcOrd="0" destOrd="0" presId="urn:microsoft.com/office/officeart/2005/8/layout/vList5"/>
    <dgm:cxn modelId="{B0308BBD-EEF2-4A30-A83A-36EF096C267F}" type="presParOf" srcId="{65A994B5-AAAD-4711-BBFF-BD3FA00C1C11}" destId="{EB310E57-0B5A-4807-8F26-12F7C4BD7A9C}" srcOrd="0" destOrd="0" presId="urn:microsoft.com/office/officeart/2005/8/layout/vList5"/>
    <dgm:cxn modelId="{0C97566A-CAB8-41DD-ABD0-DBC377F5BB19}" type="presParOf" srcId="{EB310E57-0B5A-4807-8F26-12F7C4BD7A9C}" destId="{77E2D1CD-374A-419D-AD0B-18648821D678}" srcOrd="0" destOrd="0" presId="urn:microsoft.com/office/officeart/2005/8/layout/vList5"/>
    <dgm:cxn modelId="{F3BD637B-F42F-47D4-9684-28DCDE06D790}" type="presParOf" srcId="{EB310E57-0B5A-4807-8F26-12F7C4BD7A9C}" destId="{ECB6F44E-81D3-47ED-8EF6-7B6432B9AD95}"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402D48-93A6-4314-9367-AF3E0C6F5564}" type="datetimeFigureOut">
              <a:rPr lang="en-US" smtClean="0"/>
              <a:t>3/9/2017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Unit 1: Introduction to DOS</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785290-2AF6-45E5-AE5F-C93D4A28FAA6}" type="slidenum">
              <a:rPr lang="en-US" smtClean="0"/>
              <a:t>‹#›</a:t>
            </a:fld>
            <a:endParaRPr lang="en-US"/>
          </a:p>
        </p:txBody>
      </p:sp>
    </p:spTree>
    <p:extLst>
      <p:ext uri="{BB962C8B-B14F-4D97-AF65-F5344CB8AC3E}">
        <p14:creationId xmlns:p14="http://schemas.microsoft.com/office/powerpoint/2010/main" val="248257309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3/9/2017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Unit 1: Introduction to DOS</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Unit 1: Introduction to DOS</a:t>
            </a:r>
            <a:endParaRPr lang="en-US"/>
          </a:p>
        </p:txBody>
      </p:sp>
    </p:spTree>
    <p:extLst>
      <p:ext uri="{BB962C8B-B14F-4D97-AF65-F5344CB8AC3E}">
        <p14:creationId xmlns:p14="http://schemas.microsoft.com/office/powerpoint/2010/main" val="589876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Unit 1: Introduction to DOS</a:t>
            </a:r>
            <a:endParaRPr lang="en-US"/>
          </a:p>
        </p:txBody>
      </p:sp>
    </p:spTree>
    <p:extLst>
      <p:ext uri="{BB962C8B-B14F-4D97-AF65-F5344CB8AC3E}">
        <p14:creationId xmlns:p14="http://schemas.microsoft.com/office/powerpoint/2010/main" val="2293967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Unit 1: Introduction to DOS</a:t>
            </a:r>
            <a:endParaRPr lang="en-US"/>
          </a:p>
        </p:txBody>
      </p:sp>
    </p:spTree>
    <p:extLst>
      <p:ext uri="{BB962C8B-B14F-4D97-AF65-F5344CB8AC3E}">
        <p14:creationId xmlns:p14="http://schemas.microsoft.com/office/powerpoint/2010/main" val="360452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Unit 1: Introduction to DOS</a:t>
            </a:r>
            <a:endParaRPr lang="en-US"/>
          </a:p>
        </p:txBody>
      </p:sp>
    </p:spTree>
    <p:extLst>
      <p:ext uri="{BB962C8B-B14F-4D97-AF65-F5344CB8AC3E}">
        <p14:creationId xmlns:p14="http://schemas.microsoft.com/office/powerpoint/2010/main" val="51396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Unit 1: Introduction to DOS</a:t>
            </a:r>
            <a:endParaRPr lang="en-US"/>
          </a:p>
        </p:txBody>
      </p:sp>
    </p:spTree>
    <p:extLst>
      <p:ext uri="{BB962C8B-B14F-4D97-AF65-F5344CB8AC3E}">
        <p14:creationId xmlns:p14="http://schemas.microsoft.com/office/powerpoint/2010/main" val="985213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Unit 1: Introduction to DOS</a:t>
            </a:r>
            <a:endParaRPr lang="en-US"/>
          </a:p>
        </p:txBody>
      </p:sp>
    </p:spTree>
    <p:extLst>
      <p:ext uri="{BB962C8B-B14F-4D97-AF65-F5344CB8AC3E}">
        <p14:creationId xmlns:p14="http://schemas.microsoft.com/office/powerpoint/2010/main" val="367883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Unit 1: Introduction to DOS</a:t>
            </a:r>
            <a:endParaRPr lang="en-US"/>
          </a:p>
        </p:txBody>
      </p:sp>
    </p:spTree>
    <p:extLst>
      <p:ext uri="{BB962C8B-B14F-4D97-AF65-F5344CB8AC3E}">
        <p14:creationId xmlns:p14="http://schemas.microsoft.com/office/powerpoint/2010/main" val="3672231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Unit 1: Introduction to DOS</a:t>
            </a:r>
            <a:endParaRPr lang="en-US"/>
          </a:p>
        </p:txBody>
      </p:sp>
    </p:spTree>
    <p:extLst>
      <p:ext uri="{BB962C8B-B14F-4D97-AF65-F5344CB8AC3E}">
        <p14:creationId xmlns:p14="http://schemas.microsoft.com/office/powerpoint/2010/main" val="491454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Unit 1: Introduction to DOS</a:t>
            </a:r>
            <a:endParaRPr lang="en-US"/>
          </a:p>
        </p:txBody>
      </p:sp>
    </p:spTree>
    <p:extLst>
      <p:ext uri="{BB962C8B-B14F-4D97-AF65-F5344CB8AC3E}">
        <p14:creationId xmlns:p14="http://schemas.microsoft.com/office/powerpoint/2010/main" val="481861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Unit 1: Introduction to DOS</a:t>
            </a:r>
            <a:endParaRPr lang="en-US"/>
          </a:p>
        </p:txBody>
      </p:sp>
    </p:spTree>
    <p:extLst>
      <p:ext uri="{BB962C8B-B14F-4D97-AF65-F5344CB8AC3E}">
        <p14:creationId xmlns:p14="http://schemas.microsoft.com/office/powerpoint/2010/main" val="2277504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Unit 1: Introduction to DOS</a:t>
            </a:r>
            <a:endParaRPr lang="en-US"/>
          </a:p>
        </p:txBody>
      </p:sp>
    </p:spTree>
    <p:extLst>
      <p:ext uri="{BB962C8B-B14F-4D97-AF65-F5344CB8AC3E}">
        <p14:creationId xmlns:p14="http://schemas.microsoft.com/office/powerpoint/2010/main" val="2102102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Unit 1: Introduction to DOS</a:t>
            </a:r>
            <a:endParaRPr lang="en-US"/>
          </a:p>
        </p:txBody>
      </p:sp>
    </p:spTree>
    <p:extLst>
      <p:ext uri="{BB962C8B-B14F-4D97-AF65-F5344CB8AC3E}">
        <p14:creationId xmlns:p14="http://schemas.microsoft.com/office/powerpoint/2010/main" val="1776569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Unit 1: Introduction to DOS</a:t>
            </a:r>
            <a:endParaRPr lang="en-US"/>
          </a:p>
        </p:txBody>
      </p:sp>
    </p:spTree>
    <p:extLst>
      <p:ext uri="{BB962C8B-B14F-4D97-AF65-F5344CB8AC3E}">
        <p14:creationId xmlns:p14="http://schemas.microsoft.com/office/powerpoint/2010/main" val="2713270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Unit 1: Introduction to DOS</a:t>
            </a:r>
            <a:endParaRPr lang="en-US"/>
          </a:p>
        </p:txBody>
      </p:sp>
    </p:spTree>
    <p:extLst>
      <p:ext uri="{BB962C8B-B14F-4D97-AF65-F5344CB8AC3E}">
        <p14:creationId xmlns:p14="http://schemas.microsoft.com/office/powerpoint/2010/main" val="885707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Unit 1: Introduction to DOS</a:t>
            </a:r>
            <a:endParaRPr lang="en-US"/>
          </a:p>
        </p:txBody>
      </p:sp>
    </p:spTree>
    <p:extLst>
      <p:ext uri="{BB962C8B-B14F-4D97-AF65-F5344CB8AC3E}">
        <p14:creationId xmlns:p14="http://schemas.microsoft.com/office/powerpoint/2010/main" val="3839725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Unit 1: Introduction to DOS</a:t>
            </a:r>
            <a:endParaRPr lang="en-US"/>
          </a:p>
        </p:txBody>
      </p:sp>
    </p:spTree>
    <p:extLst>
      <p:ext uri="{BB962C8B-B14F-4D97-AF65-F5344CB8AC3E}">
        <p14:creationId xmlns:p14="http://schemas.microsoft.com/office/powerpoint/2010/main" val="700560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Unit 1: Introduction to DOS</a:t>
            </a:r>
            <a:endParaRPr lang="en-US"/>
          </a:p>
        </p:txBody>
      </p:sp>
    </p:spTree>
    <p:extLst>
      <p:ext uri="{BB962C8B-B14F-4D97-AF65-F5344CB8AC3E}">
        <p14:creationId xmlns:p14="http://schemas.microsoft.com/office/powerpoint/2010/main" val="797467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Unit 1: Introduction to DOS</a:t>
            </a:r>
            <a:endParaRPr lang="en-US"/>
          </a:p>
        </p:txBody>
      </p:sp>
    </p:spTree>
    <p:extLst>
      <p:ext uri="{BB962C8B-B14F-4D97-AF65-F5344CB8AC3E}">
        <p14:creationId xmlns:p14="http://schemas.microsoft.com/office/powerpoint/2010/main" val="1893935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Unit 1: Introduction to DOS</a:t>
            </a:r>
            <a:endParaRPr lang="en-US"/>
          </a:p>
        </p:txBody>
      </p:sp>
    </p:spTree>
    <p:extLst>
      <p:ext uri="{BB962C8B-B14F-4D97-AF65-F5344CB8AC3E}">
        <p14:creationId xmlns:p14="http://schemas.microsoft.com/office/powerpoint/2010/main" val="826406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Unit 1: Introduction to DOS</a:t>
            </a:r>
            <a:endParaRPr lang="en-US"/>
          </a:p>
        </p:txBody>
      </p:sp>
    </p:spTree>
    <p:extLst>
      <p:ext uri="{BB962C8B-B14F-4D97-AF65-F5344CB8AC3E}">
        <p14:creationId xmlns:p14="http://schemas.microsoft.com/office/powerpoint/2010/main" val="3903649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Unit 1: Introduction to DOS</a:t>
            </a:r>
            <a:endParaRPr lang="en-US"/>
          </a:p>
        </p:txBody>
      </p:sp>
    </p:spTree>
    <p:extLst>
      <p:ext uri="{BB962C8B-B14F-4D97-AF65-F5344CB8AC3E}">
        <p14:creationId xmlns:p14="http://schemas.microsoft.com/office/powerpoint/2010/main" val="614505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Unit 1: Introduction to DOS</a:t>
            </a:r>
            <a:endParaRPr lang="en-US"/>
          </a:p>
        </p:txBody>
      </p:sp>
    </p:spTree>
    <p:extLst>
      <p:ext uri="{BB962C8B-B14F-4D97-AF65-F5344CB8AC3E}">
        <p14:creationId xmlns:p14="http://schemas.microsoft.com/office/powerpoint/2010/main" val="1002991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Unit 1 Indrocution to DOS</a:t>
            </a:r>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Unit 1 Indrocution to DOS</a:t>
            </a:r>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Unit 1 Indrocution to DOS</a:t>
            </a:r>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a:t>
            </a:r>
            <a:r>
              <a:rPr lang="da-DK" sz="1800" noProof="1" smtClean="0">
                <a:solidFill>
                  <a:srgbClr val="FFFFFF"/>
                </a:solidFill>
                <a:latin typeface="+mj-lt"/>
                <a:ea typeface="Open Sans" panose="020B0606030504020204" pitchFamily="34" charset="0"/>
                <a:cs typeface="Open Sans" panose="020B0606030504020204" pitchFamily="34" charset="0"/>
              </a:rPr>
              <a:t>1: Introduction to</a:t>
            </a:r>
            <a:r>
              <a:rPr lang="da-DK" sz="1800" baseline="0" noProof="1" smtClean="0">
                <a:solidFill>
                  <a:srgbClr val="FFFFFF"/>
                </a:solidFill>
                <a:latin typeface="+mj-lt"/>
                <a:ea typeface="Open Sans" panose="020B0606030504020204" pitchFamily="34" charset="0"/>
                <a:cs typeface="Open Sans" panose="020B0606030504020204" pitchFamily="34" charset="0"/>
              </a:rPr>
              <a:t> DOS</a:t>
            </a:r>
            <a:r>
              <a:rPr lang="da-DK" sz="1800" noProof="1" smtClean="0">
                <a:solidFill>
                  <a:srgbClr val="FFFFFF"/>
                </a:solidFill>
                <a:latin typeface="+mj-lt"/>
                <a:ea typeface="Open Sans" panose="020B0606030504020204" pitchFamily="34" charset="0"/>
                <a:cs typeface="Open Sans" panose="020B0606030504020204" pitchFamily="34" charset="0"/>
              </a:rPr>
              <a:t>	                          Darshan </a:t>
            </a:r>
            <a:r>
              <a:rPr lang="da-DK" sz="1800" noProof="1">
                <a:solidFill>
                  <a:srgbClr val="FFFFFF"/>
                </a:solidFill>
                <a:latin typeface="+mj-lt"/>
                <a:ea typeface="Open Sans" panose="020B0606030504020204" pitchFamily="34" charset="0"/>
                <a:cs typeface="Open Sans" panose="020B0606030504020204" pitchFamily="34" charset="0"/>
              </a:rPr>
              <a:t>Institute of Engineering &amp; </a:t>
            </a:r>
            <a:r>
              <a:rPr lang="da-DK" sz="1800" noProof="1" smtClean="0">
                <a:solidFill>
                  <a:srgbClr val="FFFFFF"/>
                </a:solidFill>
                <a:latin typeface="+mj-lt"/>
                <a:ea typeface="Open Sans" panose="020B0606030504020204" pitchFamily="34" charset="0"/>
                <a:cs typeface="Open Sans" panose="020B0606030504020204" pitchFamily="34" charset="0"/>
              </a:rPr>
              <a:t>Technology   </a:t>
            </a:r>
            <a:fld id="{D3FFE4EA-FA56-4DC5-A9C5-F18DC1DF1A47}"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Unit 1 Indrocution to DOS</a:t>
            </a:r>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Unit 1 Indrocution to DOS</a:t>
            </a:r>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Unit 1 Indrocution to DOS</a:t>
            </a:r>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Unit 1 Indrocution to DOS</a:t>
            </a:r>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Unit 1 Indrocution to DOS</a:t>
            </a:r>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Unit 1 Indrocution to DOS</a:t>
            </a:r>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Unit 1 Indrocution to DOS</a:t>
            </a:r>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Unit 1 Indrocution to DOS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15.xml.rels><?xml version="1.0" encoding="UTF-8" standalone="yes"?>
<Relationships xmlns="http://schemas.openxmlformats.org/package/2006/relationships"><Relationship Id="rId3" Type="http://schemas.openxmlformats.org/officeDocument/2006/relationships/hyperlink" Target="http://www.datacenterknowledge.com/archives/2010/06/28/facebook-server-count-60000-or-mor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3" Type="http://schemas.openxmlformats.org/officeDocument/2006/relationships/hyperlink" Target="Distributed%20OS.jpg" TargetMode="External"/><Relationship Id="rId2" Type="http://schemas.openxmlformats.org/officeDocument/2006/relationships/hyperlink" Target="Network%20OS.jp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7.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diagramLayout" Target="../diagrams/layout10.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diagramData" Target="../diagrams/data10.xml"/><Relationship Id="rId2" Type="http://schemas.openxmlformats.org/officeDocument/2006/relationships/diagramData" Target="../diagrams/data8.xml"/><Relationship Id="rId16" Type="http://schemas.microsoft.com/office/2007/relationships/diagramDrawing" Target="../diagrams/drawing10.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5" Type="http://schemas.openxmlformats.org/officeDocument/2006/relationships/diagramColors" Target="../diagrams/colors10.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 Id="rId14" Type="http://schemas.openxmlformats.org/officeDocument/2006/relationships/diagramQuickStyle" Target="../diagrams/quickStyle10.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Dipak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Ramoliya</a:t>
            </a:r>
            <a:endPar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000" dirty="0" smtClean="0">
                <a:solidFill>
                  <a:schemeClr val="tx1">
                    <a:lumMod val="50000"/>
                    <a:lumOff val="50000"/>
                  </a:schemeClr>
                </a:solidFill>
                <a:latin typeface="FontAwesome" pitchFamily="2" charset="0"/>
              </a:rPr>
              <a:t></a:t>
            </a:r>
            <a:r>
              <a:rPr lang="en-IN" sz="2400" dirty="0" smtClean="0">
                <a:solidFill>
                  <a:schemeClr val="tx1">
                    <a:lumMod val="75000"/>
                    <a:lumOff val="25000"/>
                  </a:schemeClr>
                </a:solidFill>
              </a:rPr>
              <a:t>  </a:t>
            </a: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dipak.ramoliya@darshan.ac.in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Computer Engineering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800" y="2895600"/>
            <a:ext cx="7467600" cy="1600200"/>
          </a:xfrm>
        </p:spPr>
        <p:txBody>
          <a:bodyPr anchor="b">
            <a:noAutofit/>
          </a:bodyPr>
          <a:lstStyle/>
          <a:p>
            <a:pPr algn="l"/>
            <a:r>
              <a:rPr lang="en-US" sz="2800" b="1" dirty="0">
                <a:solidFill>
                  <a:schemeClr val="bg1"/>
                </a:solidFill>
                <a:ea typeface="Open Sans Semibold" panose="020B0706030804020204" pitchFamily="34" charset="0"/>
                <a:cs typeface="Open Sans Semibold" panose="020B0706030804020204" pitchFamily="34" charset="0"/>
              </a:rPr>
              <a:t>Unit: </a:t>
            </a:r>
            <a:r>
              <a:rPr lang="en-US" sz="2800" b="1" dirty="0" smtClean="0">
                <a:solidFill>
                  <a:schemeClr val="bg1"/>
                </a:solidFill>
                <a:ea typeface="Open Sans Semibold" panose="020B0706030804020204" pitchFamily="34" charset="0"/>
                <a:cs typeface="Open Sans Semibold" panose="020B0706030804020204" pitchFamily="34" charset="0"/>
              </a:rPr>
              <a:t>1</a:t>
            </a:r>
            <a:r>
              <a:rPr lang="en-IN" dirty="0"/>
              <a:t/>
            </a:r>
            <a:br>
              <a:rPr lang="en-IN" dirty="0"/>
            </a:br>
            <a:r>
              <a:rPr lang="en-US" b="1" dirty="0" smtClean="0">
                <a:solidFill>
                  <a:schemeClr val="bg1"/>
                </a:solidFill>
                <a:latin typeface="+mj-lt"/>
                <a:ea typeface="Open Sans Semibold" panose="020B0706030804020204" pitchFamily="34" charset="0"/>
                <a:cs typeface="Open Sans Semibold" panose="020B0706030804020204" pitchFamily="34" charset="0"/>
              </a:rPr>
              <a:t>Introductory Concepts of Distributed Operating System</a:t>
            </a:r>
            <a:endParaRPr lang="en-US" b="1" dirty="0">
              <a:solidFill>
                <a:schemeClr val="bg1"/>
              </a:solidFill>
              <a:latin typeface="+mj-lt"/>
              <a:ea typeface="Open Sans Semibold" panose="020B0706030804020204" pitchFamily="34" charset="0"/>
              <a:cs typeface="Open Sans Semibold" panose="020B0706030804020204" pitchFamily="34" charset="0"/>
            </a:endParaRPr>
          </a:p>
        </p:txBody>
      </p:sp>
      <p:sp>
        <p:nvSpPr>
          <p:cNvPr id="8" name="Title 1"/>
          <p:cNvSpPr txBox="1">
            <a:spLocks/>
          </p:cNvSpPr>
          <p:nvPr/>
        </p:nvSpPr>
        <p:spPr>
          <a:xfrm>
            <a:off x="76200" y="0"/>
            <a:ext cx="5257800" cy="762000"/>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pPr algn="l"/>
            <a:r>
              <a:rPr lang="en-US" sz="2400" b="1" dirty="0" smtClean="0">
                <a:solidFill>
                  <a:schemeClr val="bg1"/>
                </a:solidFill>
                <a:latin typeface="+mj-lt"/>
                <a:ea typeface="Open Sans Semibold" panose="020B0706030804020204" pitchFamily="34" charset="0"/>
                <a:cs typeface="Open Sans Semibold" panose="020B0706030804020204" pitchFamily="34" charset="0"/>
              </a:rPr>
              <a:t>Distributed Operating System (2160710)</a:t>
            </a:r>
            <a:endParaRPr lang="en-US" sz="2400" b="1" dirty="0">
              <a:solidFill>
                <a:schemeClr val="bg1"/>
              </a:solidFill>
              <a:latin typeface="+mj-lt"/>
              <a:ea typeface="Open Sans Semibold" panose="020B0706030804020204" pitchFamily="34" charset="0"/>
              <a:cs typeface="Open Sans Semibold" panose="020B0706030804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0" y="0"/>
            <a:ext cx="3810000" cy="28575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87887" y="5562600"/>
            <a:ext cx="3279913" cy="754380"/>
          </a:xfrm>
          <a:prstGeom prst="rect">
            <a:avLst/>
          </a:prstGeom>
        </p:spPr>
      </p:pic>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mj-lt"/>
              </a:rPr>
              <a:t>What is Distributed Operating System?</a:t>
            </a:r>
            <a:endParaRPr lang="en-IN" b="1" dirty="0">
              <a:latin typeface="+mj-lt"/>
            </a:endParaRPr>
          </a:p>
        </p:txBody>
      </p:sp>
      <p:sp>
        <p:nvSpPr>
          <p:cNvPr id="3" name="Content Placeholder 2"/>
          <p:cNvSpPr>
            <a:spLocks noGrp="1"/>
          </p:cNvSpPr>
          <p:nvPr>
            <p:ph idx="1"/>
          </p:nvPr>
        </p:nvSpPr>
        <p:spPr>
          <a:xfrm>
            <a:off x="190500" y="990600"/>
            <a:ext cx="8757557" cy="2438400"/>
          </a:xfrm>
        </p:spPr>
        <p:txBody>
          <a:bodyPr>
            <a:normAutofit/>
          </a:bodyPr>
          <a:lstStyle/>
          <a:p>
            <a:pPr marL="0" indent="0" algn="just">
              <a:buNone/>
            </a:pPr>
            <a:r>
              <a:rPr lang="en-US" sz="2000" b="1" dirty="0" smtClean="0"/>
              <a:t>Definition by </a:t>
            </a:r>
            <a:r>
              <a:rPr lang="en-US" sz="2000" i="1" dirty="0" smtClean="0"/>
              <a:t>Andrew S. </a:t>
            </a:r>
            <a:r>
              <a:rPr lang="en-US" sz="2000" i="1" dirty="0" err="1" smtClean="0"/>
              <a:t>Tannenbaum</a:t>
            </a:r>
            <a:r>
              <a:rPr lang="en-US" sz="2000" i="1" dirty="0" smtClean="0"/>
              <a:t> and Maarten Van Steen</a:t>
            </a:r>
            <a:endParaRPr lang="en-US" dirty="0" smtClean="0"/>
          </a:p>
          <a:p>
            <a:pPr marL="0" indent="0" algn="ctr">
              <a:buNone/>
            </a:pPr>
            <a:r>
              <a:rPr lang="en-US" b="1" dirty="0" smtClean="0"/>
              <a:t>A Distributed System is</a:t>
            </a:r>
            <a:endParaRPr lang="en-US" sz="1100" b="1" dirty="0"/>
          </a:p>
          <a:p>
            <a:pPr marL="0" indent="0" algn="ctr">
              <a:buNone/>
            </a:pPr>
            <a:r>
              <a:rPr lang="en-US" b="1" dirty="0" smtClean="0"/>
              <a:t>a </a:t>
            </a:r>
            <a:r>
              <a:rPr lang="en-US" b="1" dirty="0"/>
              <a:t>collection of </a:t>
            </a:r>
            <a:r>
              <a:rPr lang="en-US" b="1" dirty="0">
                <a:solidFill>
                  <a:schemeClr val="tx2">
                    <a:lumMod val="60000"/>
                    <a:lumOff val="40000"/>
                  </a:schemeClr>
                </a:solidFill>
              </a:rPr>
              <a:t>independent</a:t>
            </a:r>
            <a:r>
              <a:rPr lang="en-US" b="1" dirty="0"/>
              <a:t> computers</a:t>
            </a:r>
          </a:p>
          <a:p>
            <a:pPr marL="0" indent="0" algn="ctr">
              <a:buNone/>
            </a:pPr>
            <a:r>
              <a:rPr lang="en-US" b="1" dirty="0" smtClean="0"/>
              <a:t>that </a:t>
            </a:r>
            <a:r>
              <a:rPr lang="en-US" b="1" dirty="0"/>
              <a:t>appears to its users</a:t>
            </a:r>
          </a:p>
          <a:p>
            <a:pPr marL="0" indent="0" algn="ctr">
              <a:buNone/>
            </a:pPr>
            <a:r>
              <a:rPr lang="en-US" b="1" dirty="0"/>
              <a:t>as </a:t>
            </a:r>
            <a:r>
              <a:rPr lang="en-US" b="1" dirty="0">
                <a:solidFill>
                  <a:schemeClr val="tx2">
                    <a:lumMod val="60000"/>
                    <a:lumOff val="40000"/>
                  </a:schemeClr>
                </a:solidFill>
              </a:rPr>
              <a:t>a single coherent system</a:t>
            </a:r>
            <a:r>
              <a:rPr lang="en-US" b="1" dirty="0" smtClean="0">
                <a:solidFill>
                  <a:schemeClr val="tx2">
                    <a:lumMod val="60000"/>
                    <a:lumOff val="40000"/>
                  </a:schemeClr>
                </a:solidFill>
              </a:rPr>
              <a:t>. </a:t>
            </a:r>
            <a:r>
              <a:rPr lang="en-US" b="1" dirty="0" smtClean="0"/>
              <a:t>... </a:t>
            </a:r>
            <a:r>
              <a:rPr lang="en-US" b="1" dirty="0"/>
              <a:t>or </a:t>
            </a:r>
            <a:r>
              <a:rPr lang="en-US" b="1" dirty="0" smtClean="0"/>
              <a:t>... as </a:t>
            </a:r>
            <a:r>
              <a:rPr lang="en-US" b="1" dirty="0">
                <a:solidFill>
                  <a:schemeClr val="tx2">
                    <a:lumMod val="60000"/>
                    <a:lumOff val="40000"/>
                  </a:schemeClr>
                </a:solidFill>
              </a:rPr>
              <a:t>a single system.</a:t>
            </a:r>
            <a:endParaRPr lang="en-US" b="1" dirty="0" smtClean="0">
              <a:solidFill>
                <a:schemeClr val="tx2">
                  <a:lumMod val="60000"/>
                  <a:lumOff val="40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3378701"/>
            <a:ext cx="6324600" cy="3022099"/>
          </a:xfrm>
          <a:prstGeom prst="rect">
            <a:avLst/>
          </a:prstGeom>
        </p:spPr>
      </p:pic>
    </p:spTree>
    <p:extLst>
      <p:ext uri="{BB962C8B-B14F-4D97-AF65-F5344CB8AC3E}">
        <p14:creationId xmlns:p14="http://schemas.microsoft.com/office/powerpoint/2010/main" val="30078529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42"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mj-lt"/>
              </a:rPr>
              <a:t>Example of Distributed Systems</a:t>
            </a:r>
            <a:endParaRPr lang="en-IN" sz="3600" b="1" dirty="0">
              <a:latin typeface="+mj-lt"/>
            </a:endParaRPr>
          </a:p>
        </p:txBody>
      </p:sp>
      <p:sp>
        <p:nvSpPr>
          <p:cNvPr id="3" name="Content Placeholder 2"/>
          <p:cNvSpPr>
            <a:spLocks noGrp="1"/>
          </p:cNvSpPr>
          <p:nvPr>
            <p:ph idx="1"/>
          </p:nvPr>
        </p:nvSpPr>
        <p:spPr>
          <a:xfrm>
            <a:off x="190500" y="990600"/>
            <a:ext cx="8763000" cy="5334000"/>
          </a:xfrm>
        </p:spPr>
        <p:txBody>
          <a:bodyPr>
            <a:noAutofit/>
          </a:bodyPr>
          <a:lstStyle/>
          <a:p>
            <a:pPr algn="just"/>
            <a:r>
              <a:rPr lang="en-US" sz="2000" dirty="0"/>
              <a:t>From the definition, Distributed Systems also looks the same as </a:t>
            </a:r>
            <a:r>
              <a:rPr lang="en-US" sz="2000" dirty="0">
                <a:solidFill>
                  <a:schemeClr val="tx2">
                    <a:lumMod val="60000"/>
                    <a:lumOff val="40000"/>
                  </a:schemeClr>
                </a:solidFill>
              </a:rPr>
              <a:t>single system</a:t>
            </a:r>
            <a:r>
              <a:rPr lang="en-US" sz="2000" dirty="0"/>
              <a:t>. </a:t>
            </a:r>
            <a:endParaRPr lang="en-US" sz="2000" dirty="0" smtClean="0"/>
          </a:p>
          <a:p>
            <a:pPr algn="just"/>
            <a:r>
              <a:rPr lang="en-US" sz="2000" dirty="0" smtClean="0"/>
              <a:t>Let </a:t>
            </a:r>
            <a:r>
              <a:rPr lang="en-US" sz="2000" dirty="0"/>
              <a:t>us say about </a:t>
            </a:r>
            <a:r>
              <a:rPr lang="en-US" sz="2000" dirty="0">
                <a:solidFill>
                  <a:schemeClr val="tx2">
                    <a:lumMod val="60000"/>
                    <a:lumOff val="40000"/>
                  </a:schemeClr>
                </a:solidFill>
              </a:rPr>
              <a:t>Google Web Server</a:t>
            </a:r>
            <a:r>
              <a:rPr lang="en-US" sz="2000" dirty="0"/>
              <a:t>, from users perspective while they submit the searched query, they assume google web server as a single system. </a:t>
            </a:r>
            <a:endParaRPr lang="en-US" sz="2000" dirty="0" smtClean="0"/>
          </a:p>
          <a:p>
            <a:pPr marL="0" indent="0" algn="just">
              <a:buNone/>
            </a:pPr>
            <a:endParaRPr lang="en-US" sz="2000" dirty="0" smtClean="0"/>
          </a:p>
          <a:p>
            <a:pPr algn="just"/>
            <a:r>
              <a:rPr lang="en-US" sz="2000" dirty="0" smtClean="0"/>
              <a:t>Just </a:t>
            </a:r>
            <a:r>
              <a:rPr lang="en-US" sz="2000" dirty="0"/>
              <a:t>visit </a:t>
            </a:r>
            <a:r>
              <a:rPr lang="en-US" sz="2000" dirty="0">
                <a:hlinkClick r:id="rId3" tooltip="Google.com"/>
              </a:rPr>
              <a:t>google.com</a:t>
            </a:r>
            <a:r>
              <a:rPr lang="en-US" sz="2000" dirty="0"/>
              <a:t>, then search. </a:t>
            </a:r>
            <a:endParaRPr lang="en-US" sz="2000" dirty="0" smtClean="0"/>
          </a:p>
          <a:p>
            <a:pPr algn="just"/>
            <a:r>
              <a:rPr lang="en-US" sz="2000" dirty="0" smtClean="0"/>
              <a:t>However</a:t>
            </a:r>
            <a:r>
              <a:rPr lang="en-US" sz="2000" dirty="0"/>
              <a:t>, under the hood Google builds a lot of servers even distributes in different geographical area to give you a search result within few seconds.</a:t>
            </a:r>
          </a:p>
          <a:p>
            <a:pPr algn="just"/>
            <a:r>
              <a:rPr lang="en-US" sz="2000" dirty="0"/>
              <a:t>So the Distributed Systems does not make any sense for normal users. </a:t>
            </a:r>
            <a:endParaRPr lang="en-US" sz="2000" dirty="0" smtClean="0"/>
          </a:p>
          <a:p>
            <a:pPr algn="just"/>
            <a:endParaRPr lang="en-US" sz="2000" dirty="0" smtClean="0"/>
          </a:p>
          <a:p>
            <a:pPr algn="just"/>
            <a:r>
              <a:rPr lang="en-US" sz="2000" dirty="0" smtClean="0"/>
              <a:t>But </a:t>
            </a:r>
            <a:r>
              <a:rPr lang="en-US" sz="2000" dirty="0"/>
              <a:t>CEO, CIO or management level should really take care of it for better giving the organizational image by providing the best and on time service </a:t>
            </a:r>
            <a:r>
              <a:rPr lang="en-US" sz="2000" dirty="0" smtClean="0"/>
              <a:t>to customers</a:t>
            </a:r>
            <a:r>
              <a:rPr lang="en-US" sz="2000" dirty="0"/>
              <a:t>.</a:t>
            </a:r>
          </a:p>
          <a:p>
            <a:pPr marL="0" indent="0" algn="just">
              <a:buNone/>
            </a:pPr>
            <a:endParaRPr lang="en-US" altLang="en-US" sz="1400" dirty="0">
              <a:ea typeface="ＭＳ Ｐゴシック" charset="-128"/>
            </a:endParaRPr>
          </a:p>
        </p:txBody>
      </p:sp>
    </p:spTree>
    <p:extLst>
      <p:ext uri="{BB962C8B-B14F-4D97-AF65-F5344CB8AC3E}">
        <p14:creationId xmlns:p14="http://schemas.microsoft.com/office/powerpoint/2010/main" val="13656886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mj-lt"/>
              </a:rPr>
              <a:t>Examples of Distributed Systems</a:t>
            </a:r>
            <a:endParaRPr lang="en-IN" sz="3600" b="1" dirty="0">
              <a:latin typeface="+mj-lt"/>
            </a:endParaRPr>
          </a:p>
        </p:txBody>
      </p:sp>
      <p:sp>
        <p:nvSpPr>
          <p:cNvPr id="3" name="Content Placeholder 2"/>
          <p:cNvSpPr>
            <a:spLocks noGrp="1"/>
          </p:cNvSpPr>
          <p:nvPr>
            <p:ph idx="1"/>
          </p:nvPr>
        </p:nvSpPr>
        <p:spPr>
          <a:xfrm>
            <a:off x="190500" y="990600"/>
            <a:ext cx="8763000" cy="1359543"/>
          </a:xfrm>
        </p:spPr>
        <p:txBody>
          <a:bodyPr>
            <a:noAutofit/>
          </a:bodyPr>
          <a:lstStyle/>
          <a:p>
            <a:pPr algn="just"/>
            <a:r>
              <a:rPr lang="en-GB" altLang="en-US" sz="2000" b="1" dirty="0" smtClean="0">
                <a:ea typeface="ＭＳ Ｐゴシック" charset="-128"/>
              </a:rPr>
              <a:t>A </a:t>
            </a:r>
            <a:r>
              <a:rPr lang="en-GB" altLang="en-US" sz="2000" b="1" dirty="0">
                <a:ea typeface="ＭＳ Ｐゴシック" charset="-128"/>
              </a:rPr>
              <a:t>typical portion of the Internet </a:t>
            </a:r>
            <a:endParaRPr lang="en-GB" altLang="en-US" sz="2000" b="1" dirty="0" smtClean="0">
              <a:ea typeface="ＭＳ Ｐゴシック" charset="-128"/>
            </a:endParaRPr>
          </a:p>
          <a:p>
            <a:pPr lvl="1" algn="just"/>
            <a:r>
              <a:rPr lang="en-US" altLang="en-US" sz="1600" dirty="0">
                <a:ea typeface="ＭＳ Ｐゴシック" charset="-128"/>
              </a:rPr>
              <a:t>global access to “everybody</a:t>
            </a:r>
            <a:r>
              <a:rPr lang="en-US" altLang="en-US" sz="1600" dirty="0" smtClean="0">
                <a:ea typeface="ＭＳ Ｐゴシック" charset="-128"/>
              </a:rPr>
              <a:t>”(</a:t>
            </a:r>
            <a:r>
              <a:rPr lang="en-US" altLang="en-US" sz="1600" dirty="0">
                <a:ea typeface="ＭＳ Ｐゴシック" charset="-128"/>
              </a:rPr>
              <a:t>data, service, </a:t>
            </a:r>
            <a:r>
              <a:rPr lang="en-US" altLang="en-US" sz="1600" dirty="0" smtClean="0">
                <a:ea typeface="ＭＳ Ｐゴシック" charset="-128"/>
              </a:rPr>
              <a:t>other actor)</a:t>
            </a:r>
            <a:endParaRPr lang="en-US" altLang="en-US" sz="1600" dirty="0">
              <a:ea typeface="ＭＳ Ｐゴシック" charset="-128"/>
            </a:endParaRPr>
          </a:p>
          <a:p>
            <a:pPr lvl="1" algn="just"/>
            <a:r>
              <a:rPr lang="en-US" altLang="en-US" sz="1600" dirty="0" smtClean="0">
                <a:ea typeface="ＭＳ Ｐゴシック" charset="-128"/>
              </a:rPr>
              <a:t>enormous </a:t>
            </a:r>
            <a:r>
              <a:rPr lang="en-US" altLang="en-US" sz="1600" dirty="0">
                <a:ea typeface="ＭＳ Ｐゴシック" charset="-128"/>
              </a:rPr>
              <a:t>size (</a:t>
            </a:r>
            <a:r>
              <a:rPr lang="en-US" altLang="en-US" sz="1600" dirty="0" smtClean="0">
                <a:ea typeface="ＭＳ Ｐゴシック" charset="-128"/>
              </a:rPr>
              <a:t>open ended</a:t>
            </a:r>
            <a:r>
              <a:rPr lang="en-US" altLang="en-US" sz="1600" dirty="0">
                <a:ea typeface="ＭＳ Ｐゴシック" charset="-128"/>
              </a:rPr>
              <a:t>)</a:t>
            </a:r>
          </a:p>
          <a:p>
            <a:pPr lvl="1" algn="just"/>
            <a:r>
              <a:rPr lang="en-US" altLang="en-US" sz="1600" dirty="0" smtClean="0">
                <a:ea typeface="ＭＳ Ｐゴシック" charset="-128"/>
              </a:rPr>
              <a:t>No single authority</a:t>
            </a:r>
            <a:endParaRPr lang="en-US" altLang="en-US" sz="1600" dirty="0">
              <a:ea typeface="ＭＳ Ｐゴシック" charset="-128"/>
            </a:endParaRPr>
          </a:p>
        </p:txBody>
      </p:sp>
      <p:grpSp>
        <p:nvGrpSpPr>
          <p:cNvPr id="4" name="Group 139"/>
          <p:cNvGrpSpPr>
            <a:grpSpLocks/>
          </p:cNvGrpSpPr>
          <p:nvPr/>
        </p:nvGrpSpPr>
        <p:grpSpPr bwMode="auto">
          <a:xfrm>
            <a:off x="1981200" y="1981200"/>
            <a:ext cx="6494463" cy="4267200"/>
            <a:chOff x="442" y="885"/>
            <a:chExt cx="5243" cy="2718"/>
          </a:xfrm>
        </p:grpSpPr>
        <p:grpSp>
          <p:nvGrpSpPr>
            <p:cNvPr id="5" name="Group 854"/>
            <p:cNvGrpSpPr>
              <a:grpSpLocks/>
            </p:cNvGrpSpPr>
            <p:nvPr/>
          </p:nvGrpSpPr>
          <p:grpSpPr bwMode="auto">
            <a:xfrm>
              <a:off x="442" y="885"/>
              <a:ext cx="5243" cy="2525"/>
              <a:chOff x="442" y="885"/>
              <a:chExt cx="5243" cy="2525"/>
            </a:xfrm>
          </p:grpSpPr>
          <p:sp>
            <p:nvSpPr>
              <p:cNvPr id="308" name="Freeform 654"/>
              <p:cNvSpPr>
                <a:spLocks/>
              </p:cNvSpPr>
              <p:nvPr/>
            </p:nvSpPr>
            <p:spPr bwMode="auto">
              <a:xfrm>
                <a:off x="470" y="1561"/>
                <a:ext cx="359" cy="207"/>
              </a:xfrm>
              <a:custGeom>
                <a:avLst/>
                <a:gdLst>
                  <a:gd name="T0" fmla="*/ 359 w 359"/>
                  <a:gd name="T1" fmla="*/ 0 h 207"/>
                  <a:gd name="T2" fmla="*/ 345 w 359"/>
                  <a:gd name="T3" fmla="*/ 41 h 207"/>
                  <a:gd name="T4" fmla="*/ 290 w 359"/>
                  <a:gd name="T5" fmla="*/ 83 h 207"/>
                  <a:gd name="T6" fmla="*/ 165 w 359"/>
                  <a:gd name="T7" fmla="*/ 138 h 207"/>
                  <a:gd name="T8" fmla="*/ 69 w 359"/>
                  <a:gd name="T9" fmla="*/ 193 h 207"/>
                  <a:gd name="T10" fmla="*/ 0 w 359"/>
                  <a:gd name="T11" fmla="*/ 207 h 207"/>
                  <a:gd name="T12" fmla="*/ 0 60000 65536"/>
                  <a:gd name="T13" fmla="*/ 0 60000 65536"/>
                  <a:gd name="T14" fmla="*/ 0 60000 65536"/>
                  <a:gd name="T15" fmla="*/ 0 60000 65536"/>
                  <a:gd name="T16" fmla="*/ 0 60000 65536"/>
                  <a:gd name="T17" fmla="*/ 0 60000 65536"/>
                  <a:gd name="T18" fmla="*/ 0 w 359"/>
                  <a:gd name="T19" fmla="*/ 0 h 207"/>
                  <a:gd name="T20" fmla="*/ 359 w 359"/>
                  <a:gd name="T21" fmla="*/ 207 h 207"/>
                </a:gdLst>
                <a:ahLst/>
                <a:cxnLst>
                  <a:cxn ang="T12">
                    <a:pos x="T0" y="T1"/>
                  </a:cxn>
                  <a:cxn ang="T13">
                    <a:pos x="T2" y="T3"/>
                  </a:cxn>
                  <a:cxn ang="T14">
                    <a:pos x="T4" y="T5"/>
                  </a:cxn>
                  <a:cxn ang="T15">
                    <a:pos x="T6" y="T7"/>
                  </a:cxn>
                  <a:cxn ang="T16">
                    <a:pos x="T8" y="T9"/>
                  </a:cxn>
                  <a:cxn ang="T17">
                    <a:pos x="T10" y="T11"/>
                  </a:cxn>
                </a:cxnLst>
                <a:rect l="T18" t="T19" r="T20" b="T21"/>
                <a:pathLst>
                  <a:path w="359" h="207">
                    <a:moveTo>
                      <a:pt x="359" y="0"/>
                    </a:moveTo>
                    <a:lnTo>
                      <a:pt x="345" y="41"/>
                    </a:lnTo>
                    <a:lnTo>
                      <a:pt x="290" y="83"/>
                    </a:lnTo>
                    <a:lnTo>
                      <a:pt x="165" y="138"/>
                    </a:lnTo>
                    <a:lnTo>
                      <a:pt x="69" y="193"/>
                    </a:lnTo>
                    <a:lnTo>
                      <a:pt x="0" y="207"/>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 name="Freeform 655"/>
              <p:cNvSpPr>
                <a:spLocks/>
              </p:cNvSpPr>
              <p:nvPr/>
            </p:nvSpPr>
            <p:spPr bwMode="auto">
              <a:xfrm>
                <a:off x="635" y="1616"/>
                <a:ext cx="235" cy="442"/>
              </a:xfrm>
              <a:custGeom>
                <a:avLst/>
                <a:gdLst>
                  <a:gd name="T0" fmla="*/ 235 w 235"/>
                  <a:gd name="T1" fmla="*/ 0 h 442"/>
                  <a:gd name="T2" fmla="*/ 194 w 235"/>
                  <a:gd name="T3" fmla="*/ 166 h 442"/>
                  <a:gd name="T4" fmla="*/ 111 w 235"/>
                  <a:gd name="T5" fmla="*/ 290 h 442"/>
                  <a:gd name="T6" fmla="*/ 42 w 235"/>
                  <a:gd name="T7" fmla="*/ 400 h 442"/>
                  <a:gd name="T8" fmla="*/ 28 w 235"/>
                  <a:gd name="T9" fmla="*/ 442 h 442"/>
                  <a:gd name="T10" fmla="*/ 0 w 235"/>
                  <a:gd name="T11" fmla="*/ 414 h 442"/>
                  <a:gd name="T12" fmla="*/ 0 60000 65536"/>
                  <a:gd name="T13" fmla="*/ 0 60000 65536"/>
                  <a:gd name="T14" fmla="*/ 0 60000 65536"/>
                  <a:gd name="T15" fmla="*/ 0 60000 65536"/>
                  <a:gd name="T16" fmla="*/ 0 60000 65536"/>
                  <a:gd name="T17" fmla="*/ 0 60000 65536"/>
                  <a:gd name="T18" fmla="*/ 0 w 235"/>
                  <a:gd name="T19" fmla="*/ 0 h 442"/>
                  <a:gd name="T20" fmla="*/ 235 w 235"/>
                  <a:gd name="T21" fmla="*/ 442 h 442"/>
                </a:gdLst>
                <a:ahLst/>
                <a:cxnLst>
                  <a:cxn ang="T12">
                    <a:pos x="T0" y="T1"/>
                  </a:cxn>
                  <a:cxn ang="T13">
                    <a:pos x="T2" y="T3"/>
                  </a:cxn>
                  <a:cxn ang="T14">
                    <a:pos x="T4" y="T5"/>
                  </a:cxn>
                  <a:cxn ang="T15">
                    <a:pos x="T6" y="T7"/>
                  </a:cxn>
                  <a:cxn ang="T16">
                    <a:pos x="T8" y="T9"/>
                  </a:cxn>
                  <a:cxn ang="T17">
                    <a:pos x="T10" y="T11"/>
                  </a:cxn>
                </a:cxnLst>
                <a:rect l="T18" t="T19" r="T20" b="T21"/>
                <a:pathLst>
                  <a:path w="235" h="442">
                    <a:moveTo>
                      <a:pt x="235" y="0"/>
                    </a:moveTo>
                    <a:lnTo>
                      <a:pt x="194" y="166"/>
                    </a:lnTo>
                    <a:lnTo>
                      <a:pt x="111" y="290"/>
                    </a:lnTo>
                    <a:lnTo>
                      <a:pt x="42" y="400"/>
                    </a:lnTo>
                    <a:lnTo>
                      <a:pt x="28" y="442"/>
                    </a:lnTo>
                    <a:lnTo>
                      <a:pt x="0" y="414"/>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 name="Freeform 656"/>
              <p:cNvSpPr>
                <a:spLocks/>
              </p:cNvSpPr>
              <p:nvPr/>
            </p:nvSpPr>
            <p:spPr bwMode="auto">
              <a:xfrm>
                <a:off x="1091" y="1520"/>
                <a:ext cx="69" cy="496"/>
              </a:xfrm>
              <a:custGeom>
                <a:avLst/>
                <a:gdLst>
                  <a:gd name="T0" fmla="*/ 0 w 69"/>
                  <a:gd name="T1" fmla="*/ 0 h 496"/>
                  <a:gd name="T2" fmla="*/ 13 w 69"/>
                  <a:gd name="T3" fmla="*/ 193 h 496"/>
                  <a:gd name="T4" fmla="*/ 41 w 69"/>
                  <a:gd name="T5" fmla="*/ 331 h 496"/>
                  <a:gd name="T6" fmla="*/ 55 w 69"/>
                  <a:gd name="T7" fmla="*/ 455 h 496"/>
                  <a:gd name="T8" fmla="*/ 69 w 69"/>
                  <a:gd name="T9" fmla="*/ 496 h 496"/>
                  <a:gd name="T10" fmla="*/ 69 w 69"/>
                  <a:gd name="T11" fmla="*/ 469 h 496"/>
                  <a:gd name="T12" fmla="*/ 0 60000 65536"/>
                  <a:gd name="T13" fmla="*/ 0 60000 65536"/>
                  <a:gd name="T14" fmla="*/ 0 60000 65536"/>
                  <a:gd name="T15" fmla="*/ 0 60000 65536"/>
                  <a:gd name="T16" fmla="*/ 0 60000 65536"/>
                  <a:gd name="T17" fmla="*/ 0 60000 65536"/>
                  <a:gd name="T18" fmla="*/ 0 w 69"/>
                  <a:gd name="T19" fmla="*/ 0 h 496"/>
                  <a:gd name="T20" fmla="*/ 69 w 69"/>
                  <a:gd name="T21" fmla="*/ 496 h 496"/>
                </a:gdLst>
                <a:ahLst/>
                <a:cxnLst>
                  <a:cxn ang="T12">
                    <a:pos x="T0" y="T1"/>
                  </a:cxn>
                  <a:cxn ang="T13">
                    <a:pos x="T2" y="T3"/>
                  </a:cxn>
                  <a:cxn ang="T14">
                    <a:pos x="T4" y="T5"/>
                  </a:cxn>
                  <a:cxn ang="T15">
                    <a:pos x="T6" y="T7"/>
                  </a:cxn>
                  <a:cxn ang="T16">
                    <a:pos x="T8" y="T9"/>
                  </a:cxn>
                  <a:cxn ang="T17">
                    <a:pos x="T10" y="T11"/>
                  </a:cxn>
                </a:cxnLst>
                <a:rect l="T18" t="T19" r="T20" b="T21"/>
                <a:pathLst>
                  <a:path w="69" h="496">
                    <a:moveTo>
                      <a:pt x="0" y="0"/>
                    </a:moveTo>
                    <a:lnTo>
                      <a:pt x="13" y="193"/>
                    </a:lnTo>
                    <a:lnTo>
                      <a:pt x="41" y="331"/>
                    </a:lnTo>
                    <a:lnTo>
                      <a:pt x="55" y="455"/>
                    </a:lnTo>
                    <a:lnTo>
                      <a:pt x="69" y="496"/>
                    </a:lnTo>
                    <a:lnTo>
                      <a:pt x="69" y="4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1" name="Freeform 657"/>
              <p:cNvSpPr>
                <a:spLocks/>
              </p:cNvSpPr>
              <p:nvPr/>
            </p:nvSpPr>
            <p:spPr bwMode="auto">
              <a:xfrm>
                <a:off x="911" y="1588"/>
                <a:ext cx="97" cy="483"/>
              </a:xfrm>
              <a:custGeom>
                <a:avLst/>
                <a:gdLst>
                  <a:gd name="T0" fmla="*/ 97 w 97"/>
                  <a:gd name="T1" fmla="*/ 0 h 483"/>
                  <a:gd name="T2" fmla="*/ 69 w 97"/>
                  <a:gd name="T3" fmla="*/ 180 h 483"/>
                  <a:gd name="T4" fmla="*/ 42 w 97"/>
                  <a:gd name="T5" fmla="*/ 318 h 483"/>
                  <a:gd name="T6" fmla="*/ 14 w 97"/>
                  <a:gd name="T7" fmla="*/ 442 h 483"/>
                  <a:gd name="T8" fmla="*/ 14 w 97"/>
                  <a:gd name="T9" fmla="*/ 483 h 483"/>
                  <a:gd name="T10" fmla="*/ 0 w 97"/>
                  <a:gd name="T11" fmla="*/ 456 h 483"/>
                  <a:gd name="T12" fmla="*/ 0 60000 65536"/>
                  <a:gd name="T13" fmla="*/ 0 60000 65536"/>
                  <a:gd name="T14" fmla="*/ 0 60000 65536"/>
                  <a:gd name="T15" fmla="*/ 0 60000 65536"/>
                  <a:gd name="T16" fmla="*/ 0 60000 65536"/>
                  <a:gd name="T17" fmla="*/ 0 60000 65536"/>
                  <a:gd name="T18" fmla="*/ 0 w 97"/>
                  <a:gd name="T19" fmla="*/ 0 h 483"/>
                  <a:gd name="T20" fmla="*/ 97 w 97"/>
                  <a:gd name="T21" fmla="*/ 483 h 483"/>
                </a:gdLst>
                <a:ahLst/>
                <a:cxnLst>
                  <a:cxn ang="T12">
                    <a:pos x="T0" y="T1"/>
                  </a:cxn>
                  <a:cxn ang="T13">
                    <a:pos x="T2" y="T3"/>
                  </a:cxn>
                  <a:cxn ang="T14">
                    <a:pos x="T4" y="T5"/>
                  </a:cxn>
                  <a:cxn ang="T15">
                    <a:pos x="T6" y="T7"/>
                  </a:cxn>
                  <a:cxn ang="T16">
                    <a:pos x="T8" y="T9"/>
                  </a:cxn>
                  <a:cxn ang="T17">
                    <a:pos x="T10" y="T11"/>
                  </a:cxn>
                </a:cxnLst>
                <a:rect l="T18" t="T19" r="T20" b="T21"/>
                <a:pathLst>
                  <a:path w="97" h="483">
                    <a:moveTo>
                      <a:pt x="97" y="0"/>
                    </a:moveTo>
                    <a:lnTo>
                      <a:pt x="69" y="180"/>
                    </a:lnTo>
                    <a:lnTo>
                      <a:pt x="42" y="318"/>
                    </a:lnTo>
                    <a:lnTo>
                      <a:pt x="14" y="442"/>
                    </a:lnTo>
                    <a:lnTo>
                      <a:pt x="14" y="483"/>
                    </a:lnTo>
                    <a:lnTo>
                      <a:pt x="0" y="456"/>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2" name="Freeform 658"/>
              <p:cNvSpPr>
                <a:spLocks/>
              </p:cNvSpPr>
              <p:nvPr/>
            </p:nvSpPr>
            <p:spPr bwMode="auto">
              <a:xfrm>
                <a:off x="2264" y="1244"/>
                <a:ext cx="165" cy="496"/>
              </a:xfrm>
              <a:custGeom>
                <a:avLst/>
                <a:gdLst>
                  <a:gd name="T0" fmla="*/ 165 w 165"/>
                  <a:gd name="T1" fmla="*/ 0 h 496"/>
                  <a:gd name="T2" fmla="*/ 137 w 165"/>
                  <a:gd name="T3" fmla="*/ 193 h 496"/>
                  <a:gd name="T4" fmla="*/ 82 w 165"/>
                  <a:gd name="T5" fmla="*/ 331 h 496"/>
                  <a:gd name="T6" fmla="*/ 27 w 165"/>
                  <a:gd name="T7" fmla="*/ 455 h 496"/>
                  <a:gd name="T8" fmla="*/ 13 w 165"/>
                  <a:gd name="T9" fmla="*/ 496 h 496"/>
                  <a:gd name="T10" fmla="*/ 0 w 165"/>
                  <a:gd name="T11" fmla="*/ 469 h 496"/>
                  <a:gd name="T12" fmla="*/ 0 60000 65536"/>
                  <a:gd name="T13" fmla="*/ 0 60000 65536"/>
                  <a:gd name="T14" fmla="*/ 0 60000 65536"/>
                  <a:gd name="T15" fmla="*/ 0 60000 65536"/>
                  <a:gd name="T16" fmla="*/ 0 60000 65536"/>
                  <a:gd name="T17" fmla="*/ 0 60000 65536"/>
                  <a:gd name="T18" fmla="*/ 0 w 165"/>
                  <a:gd name="T19" fmla="*/ 0 h 496"/>
                  <a:gd name="T20" fmla="*/ 165 w 165"/>
                  <a:gd name="T21" fmla="*/ 496 h 496"/>
                </a:gdLst>
                <a:ahLst/>
                <a:cxnLst>
                  <a:cxn ang="T12">
                    <a:pos x="T0" y="T1"/>
                  </a:cxn>
                  <a:cxn ang="T13">
                    <a:pos x="T2" y="T3"/>
                  </a:cxn>
                  <a:cxn ang="T14">
                    <a:pos x="T4" y="T5"/>
                  </a:cxn>
                  <a:cxn ang="T15">
                    <a:pos x="T6" y="T7"/>
                  </a:cxn>
                  <a:cxn ang="T16">
                    <a:pos x="T8" y="T9"/>
                  </a:cxn>
                  <a:cxn ang="T17">
                    <a:pos x="T10" y="T11"/>
                  </a:cxn>
                </a:cxnLst>
                <a:rect l="T18" t="T19" r="T20" b="T21"/>
                <a:pathLst>
                  <a:path w="165" h="496">
                    <a:moveTo>
                      <a:pt x="165" y="0"/>
                    </a:moveTo>
                    <a:lnTo>
                      <a:pt x="137" y="193"/>
                    </a:lnTo>
                    <a:lnTo>
                      <a:pt x="82" y="331"/>
                    </a:lnTo>
                    <a:lnTo>
                      <a:pt x="27" y="455"/>
                    </a:lnTo>
                    <a:lnTo>
                      <a:pt x="13" y="496"/>
                    </a:lnTo>
                    <a:lnTo>
                      <a:pt x="0" y="4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3" name="Freeform 659"/>
              <p:cNvSpPr>
                <a:spLocks/>
              </p:cNvSpPr>
              <p:nvPr/>
            </p:nvSpPr>
            <p:spPr bwMode="auto">
              <a:xfrm>
                <a:off x="2595" y="1257"/>
                <a:ext cx="165" cy="497"/>
              </a:xfrm>
              <a:custGeom>
                <a:avLst/>
                <a:gdLst>
                  <a:gd name="T0" fmla="*/ 165 w 165"/>
                  <a:gd name="T1" fmla="*/ 0 h 497"/>
                  <a:gd name="T2" fmla="*/ 138 w 165"/>
                  <a:gd name="T3" fmla="*/ 194 h 497"/>
                  <a:gd name="T4" fmla="*/ 82 w 165"/>
                  <a:gd name="T5" fmla="*/ 345 h 497"/>
                  <a:gd name="T6" fmla="*/ 27 w 165"/>
                  <a:gd name="T7" fmla="*/ 469 h 497"/>
                  <a:gd name="T8" fmla="*/ 13 w 165"/>
                  <a:gd name="T9" fmla="*/ 497 h 497"/>
                  <a:gd name="T10" fmla="*/ 0 w 165"/>
                  <a:gd name="T11" fmla="*/ 483 h 497"/>
                  <a:gd name="T12" fmla="*/ 0 60000 65536"/>
                  <a:gd name="T13" fmla="*/ 0 60000 65536"/>
                  <a:gd name="T14" fmla="*/ 0 60000 65536"/>
                  <a:gd name="T15" fmla="*/ 0 60000 65536"/>
                  <a:gd name="T16" fmla="*/ 0 60000 65536"/>
                  <a:gd name="T17" fmla="*/ 0 60000 65536"/>
                  <a:gd name="T18" fmla="*/ 0 w 165"/>
                  <a:gd name="T19" fmla="*/ 0 h 497"/>
                  <a:gd name="T20" fmla="*/ 165 w 165"/>
                  <a:gd name="T21" fmla="*/ 497 h 497"/>
                </a:gdLst>
                <a:ahLst/>
                <a:cxnLst>
                  <a:cxn ang="T12">
                    <a:pos x="T0" y="T1"/>
                  </a:cxn>
                  <a:cxn ang="T13">
                    <a:pos x="T2" y="T3"/>
                  </a:cxn>
                  <a:cxn ang="T14">
                    <a:pos x="T4" y="T5"/>
                  </a:cxn>
                  <a:cxn ang="T15">
                    <a:pos x="T6" y="T7"/>
                  </a:cxn>
                  <a:cxn ang="T16">
                    <a:pos x="T8" y="T9"/>
                  </a:cxn>
                  <a:cxn ang="T17">
                    <a:pos x="T10" y="T11"/>
                  </a:cxn>
                </a:cxnLst>
                <a:rect l="T18" t="T19" r="T20" b="T21"/>
                <a:pathLst>
                  <a:path w="165" h="497">
                    <a:moveTo>
                      <a:pt x="165" y="0"/>
                    </a:moveTo>
                    <a:lnTo>
                      <a:pt x="138" y="194"/>
                    </a:lnTo>
                    <a:lnTo>
                      <a:pt x="82" y="345"/>
                    </a:lnTo>
                    <a:lnTo>
                      <a:pt x="27" y="469"/>
                    </a:lnTo>
                    <a:lnTo>
                      <a:pt x="13" y="497"/>
                    </a:lnTo>
                    <a:lnTo>
                      <a:pt x="0" y="483"/>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4" name="Freeform 660"/>
              <p:cNvSpPr>
                <a:spLocks/>
              </p:cNvSpPr>
              <p:nvPr/>
            </p:nvSpPr>
            <p:spPr bwMode="auto">
              <a:xfrm>
                <a:off x="5133" y="2182"/>
                <a:ext cx="373" cy="69"/>
              </a:xfrm>
              <a:custGeom>
                <a:avLst/>
                <a:gdLst>
                  <a:gd name="T0" fmla="*/ 373 w 373"/>
                  <a:gd name="T1" fmla="*/ 0 h 69"/>
                  <a:gd name="T2" fmla="*/ 290 w 373"/>
                  <a:gd name="T3" fmla="*/ 27 h 69"/>
                  <a:gd name="T4" fmla="*/ 152 w 373"/>
                  <a:gd name="T5" fmla="*/ 55 h 69"/>
                  <a:gd name="T6" fmla="*/ 56 w 373"/>
                  <a:gd name="T7" fmla="*/ 69 h 69"/>
                  <a:gd name="T8" fmla="*/ 0 w 373"/>
                  <a:gd name="T9" fmla="*/ 69 h 69"/>
                  <a:gd name="T10" fmla="*/ 0 60000 65536"/>
                  <a:gd name="T11" fmla="*/ 0 60000 65536"/>
                  <a:gd name="T12" fmla="*/ 0 60000 65536"/>
                  <a:gd name="T13" fmla="*/ 0 60000 65536"/>
                  <a:gd name="T14" fmla="*/ 0 60000 65536"/>
                  <a:gd name="T15" fmla="*/ 0 w 373"/>
                  <a:gd name="T16" fmla="*/ 0 h 69"/>
                  <a:gd name="T17" fmla="*/ 373 w 373"/>
                  <a:gd name="T18" fmla="*/ 69 h 69"/>
                </a:gdLst>
                <a:ahLst/>
                <a:cxnLst>
                  <a:cxn ang="T10">
                    <a:pos x="T0" y="T1"/>
                  </a:cxn>
                  <a:cxn ang="T11">
                    <a:pos x="T2" y="T3"/>
                  </a:cxn>
                  <a:cxn ang="T12">
                    <a:pos x="T4" y="T5"/>
                  </a:cxn>
                  <a:cxn ang="T13">
                    <a:pos x="T6" y="T7"/>
                  </a:cxn>
                  <a:cxn ang="T14">
                    <a:pos x="T8" y="T9"/>
                  </a:cxn>
                </a:cxnLst>
                <a:rect l="T15" t="T16" r="T17" b="T18"/>
                <a:pathLst>
                  <a:path w="373" h="69">
                    <a:moveTo>
                      <a:pt x="373" y="0"/>
                    </a:moveTo>
                    <a:lnTo>
                      <a:pt x="290" y="27"/>
                    </a:lnTo>
                    <a:lnTo>
                      <a:pt x="152" y="55"/>
                    </a:lnTo>
                    <a:lnTo>
                      <a:pt x="56" y="69"/>
                    </a:lnTo>
                    <a:lnTo>
                      <a:pt x="0"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5" name="Freeform 661"/>
              <p:cNvSpPr>
                <a:spLocks/>
              </p:cNvSpPr>
              <p:nvPr/>
            </p:nvSpPr>
            <p:spPr bwMode="auto">
              <a:xfrm>
                <a:off x="5133" y="1864"/>
                <a:ext cx="373" cy="318"/>
              </a:xfrm>
              <a:custGeom>
                <a:avLst/>
                <a:gdLst>
                  <a:gd name="T0" fmla="*/ 373 w 373"/>
                  <a:gd name="T1" fmla="*/ 0 h 318"/>
                  <a:gd name="T2" fmla="*/ 345 w 373"/>
                  <a:gd name="T3" fmla="*/ 56 h 318"/>
                  <a:gd name="T4" fmla="*/ 304 w 373"/>
                  <a:gd name="T5" fmla="*/ 125 h 318"/>
                  <a:gd name="T6" fmla="*/ 166 w 373"/>
                  <a:gd name="T7" fmla="*/ 207 h 318"/>
                  <a:gd name="T8" fmla="*/ 69 w 373"/>
                  <a:gd name="T9" fmla="*/ 290 h 318"/>
                  <a:gd name="T10" fmla="*/ 28 w 373"/>
                  <a:gd name="T11" fmla="*/ 318 h 318"/>
                  <a:gd name="T12" fmla="*/ 0 w 373"/>
                  <a:gd name="T13" fmla="*/ 304 h 318"/>
                  <a:gd name="T14" fmla="*/ 0 60000 65536"/>
                  <a:gd name="T15" fmla="*/ 0 60000 65536"/>
                  <a:gd name="T16" fmla="*/ 0 60000 65536"/>
                  <a:gd name="T17" fmla="*/ 0 60000 65536"/>
                  <a:gd name="T18" fmla="*/ 0 60000 65536"/>
                  <a:gd name="T19" fmla="*/ 0 60000 65536"/>
                  <a:gd name="T20" fmla="*/ 0 60000 65536"/>
                  <a:gd name="T21" fmla="*/ 0 w 373"/>
                  <a:gd name="T22" fmla="*/ 0 h 318"/>
                  <a:gd name="T23" fmla="*/ 373 w 373"/>
                  <a:gd name="T24" fmla="*/ 318 h 3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 h="318">
                    <a:moveTo>
                      <a:pt x="373" y="0"/>
                    </a:moveTo>
                    <a:lnTo>
                      <a:pt x="345" y="56"/>
                    </a:lnTo>
                    <a:lnTo>
                      <a:pt x="304" y="125"/>
                    </a:lnTo>
                    <a:lnTo>
                      <a:pt x="166" y="207"/>
                    </a:lnTo>
                    <a:lnTo>
                      <a:pt x="69" y="290"/>
                    </a:lnTo>
                    <a:lnTo>
                      <a:pt x="28" y="318"/>
                    </a:lnTo>
                    <a:lnTo>
                      <a:pt x="0" y="304"/>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6" name="Freeform 662"/>
              <p:cNvSpPr>
                <a:spLocks/>
              </p:cNvSpPr>
              <p:nvPr/>
            </p:nvSpPr>
            <p:spPr bwMode="auto">
              <a:xfrm>
                <a:off x="4968" y="1768"/>
                <a:ext cx="165" cy="497"/>
              </a:xfrm>
              <a:custGeom>
                <a:avLst/>
                <a:gdLst>
                  <a:gd name="T0" fmla="*/ 165 w 165"/>
                  <a:gd name="T1" fmla="*/ 0 h 497"/>
                  <a:gd name="T2" fmla="*/ 138 w 165"/>
                  <a:gd name="T3" fmla="*/ 193 h 497"/>
                  <a:gd name="T4" fmla="*/ 83 w 165"/>
                  <a:gd name="T5" fmla="*/ 331 h 497"/>
                  <a:gd name="T6" fmla="*/ 28 w 165"/>
                  <a:gd name="T7" fmla="*/ 455 h 497"/>
                  <a:gd name="T8" fmla="*/ 14 w 165"/>
                  <a:gd name="T9" fmla="*/ 497 h 497"/>
                  <a:gd name="T10" fmla="*/ 0 w 165"/>
                  <a:gd name="T11" fmla="*/ 469 h 497"/>
                  <a:gd name="T12" fmla="*/ 0 60000 65536"/>
                  <a:gd name="T13" fmla="*/ 0 60000 65536"/>
                  <a:gd name="T14" fmla="*/ 0 60000 65536"/>
                  <a:gd name="T15" fmla="*/ 0 60000 65536"/>
                  <a:gd name="T16" fmla="*/ 0 60000 65536"/>
                  <a:gd name="T17" fmla="*/ 0 60000 65536"/>
                  <a:gd name="T18" fmla="*/ 0 w 165"/>
                  <a:gd name="T19" fmla="*/ 0 h 497"/>
                  <a:gd name="T20" fmla="*/ 165 w 165"/>
                  <a:gd name="T21" fmla="*/ 497 h 497"/>
                </a:gdLst>
                <a:ahLst/>
                <a:cxnLst>
                  <a:cxn ang="T12">
                    <a:pos x="T0" y="T1"/>
                  </a:cxn>
                  <a:cxn ang="T13">
                    <a:pos x="T2" y="T3"/>
                  </a:cxn>
                  <a:cxn ang="T14">
                    <a:pos x="T4" y="T5"/>
                  </a:cxn>
                  <a:cxn ang="T15">
                    <a:pos x="T6" y="T7"/>
                  </a:cxn>
                  <a:cxn ang="T16">
                    <a:pos x="T8" y="T9"/>
                  </a:cxn>
                  <a:cxn ang="T17">
                    <a:pos x="T10" y="T11"/>
                  </a:cxn>
                </a:cxnLst>
                <a:rect l="T18" t="T19" r="T20" b="T21"/>
                <a:pathLst>
                  <a:path w="165" h="497">
                    <a:moveTo>
                      <a:pt x="165" y="0"/>
                    </a:moveTo>
                    <a:lnTo>
                      <a:pt x="138" y="193"/>
                    </a:lnTo>
                    <a:lnTo>
                      <a:pt x="83" y="331"/>
                    </a:lnTo>
                    <a:lnTo>
                      <a:pt x="28" y="455"/>
                    </a:lnTo>
                    <a:lnTo>
                      <a:pt x="14" y="497"/>
                    </a:lnTo>
                    <a:lnTo>
                      <a:pt x="0" y="4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 name="Freeform 663"/>
              <p:cNvSpPr>
                <a:spLocks/>
              </p:cNvSpPr>
              <p:nvPr/>
            </p:nvSpPr>
            <p:spPr bwMode="auto">
              <a:xfrm>
                <a:off x="1463" y="1009"/>
                <a:ext cx="663" cy="538"/>
              </a:xfrm>
              <a:custGeom>
                <a:avLst/>
                <a:gdLst>
                  <a:gd name="T0" fmla="*/ 28 w 663"/>
                  <a:gd name="T1" fmla="*/ 124 h 538"/>
                  <a:gd name="T2" fmla="*/ 28 w 663"/>
                  <a:gd name="T3" fmla="*/ 97 h 538"/>
                  <a:gd name="T4" fmla="*/ 69 w 663"/>
                  <a:gd name="T5" fmla="*/ 55 h 538"/>
                  <a:gd name="T6" fmla="*/ 111 w 663"/>
                  <a:gd name="T7" fmla="*/ 28 h 538"/>
                  <a:gd name="T8" fmla="*/ 138 w 663"/>
                  <a:gd name="T9" fmla="*/ 41 h 538"/>
                  <a:gd name="T10" fmla="*/ 152 w 663"/>
                  <a:gd name="T11" fmla="*/ 28 h 538"/>
                  <a:gd name="T12" fmla="*/ 193 w 663"/>
                  <a:gd name="T13" fmla="*/ 28 h 538"/>
                  <a:gd name="T14" fmla="*/ 249 w 663"/>
                  <a:gd name="T15" fmla="*/ 41 h 538"/>
                  <a:gd name="T16" fmla="*/ 304 w 663"/>
                  <a:gd name="T17" fmla="*/ 41 h 538"/>
                  <a:gd name="T18" fmla="*/ 345 w 663"/>
                  <a:gd name="T19" fmla="*/ 55 h 538"/>
                  <a:gd name="T20" fmla="*/ 373 w 663"/>
                  <a:gd name="T21" fmla="*/ 28 h 538"/>
                  <a:gd name="T22" fmla="*/ 400 w 663"/>
                  <a:gd name="T23" fmla="*/ 0 h 538"/>
                  <a:gd name="T24" fmla="*/ 442 w 663"/>
                  <a:gd name="T25" fmla="*/ 0 h 538"/>
                  <a:gd name="T26" fmla="*/ 469 w 663"/>
                  <a:gd name="T27" fmla="*/ 0 h 538"/>
                  <a:gd name="T28" fmla="*/ 511 w 663"/>
                  <a:gd name="T29" fmla="*/ 0 h 538"/>
                  <a:gd name="T30" fmla="*/ 538 w 663"/>
                  <a:gd name="T31" fmla="*/ 14 h 538"/>
                  <a:gd name="T32" fmla="*/ 552 w 663"/>
                  <a:gd name="T33" fmla="*/ 28 h 538"/>
                  <a:gd name="T34" fmla="*/ 580 w 663"/>
                  <a:gd name="T35" fmla="*/ 41 h 538"/>
                  <a:gd name="T36" fmla="*/ 607 w 663"/>
                  <a:gd name="T37" fmla="*/ 97 h 538"/>
                  <a:gd name="T38" fmla="*/ 649 w 663"/>
                  <a:gd name="T39" fmla="*/ 166 h 538"/>
                  <a:gd name="T40" fmla="*/ 663 w 663"/>
                  <a:gd name="T41" fmla="*/ 262 h 538"/>
                  <a:gd name="T42" fmla="*/ 663 w 663"/>
                  <a:gd name="T43" fmla="*/ 331 h 538"/>
                  <a:gd name="T44" fmla="*/ 649 w 663"/>
                  <a:gd name="T45" fmla="*/ 386 h 538"/>
                  <a:gd name="T46" fmla="*/ 635 w 663"/>
                  <a:gd name="T47" fmla="*/ 469 h 538"/>
                  <a:gd name="T48" fmla="*/ 607 w 663"/>
                  <a:gd name="T49" fmla="*/ 524 h 538"/>
                  <a:gd name="T50" fmla="*/ 552 w 663"/>
                  <a:gd name="T51" fmla="*/ 538 h 538"/>
                  <a:gd name="T52" fmla="*/ 511 w 663"/>
                  <a:gd name="T53" fmla="*/ 538 h 538"/>
                  <a:gd name="T54" fmla="*/ 456 w 663"/>
                  <a:gd name="T55" fmla="*/ 524 h 538"/>
                  <a:gd name="T56" fmla="*/ 414 w 663"/>
                  <a:gd name="T57" fmla="*/ 511 h 538"/>
                  <a:gd name="T58" fmla="*/ 373 w 663"/>
                  <a:gd name="T59" fmla="*/ 497 h 538"/>
                  <a:gd name="T60" fmla="*/ 331 w 663"/>
                  <a:gd name="T61" fmla="*/ 497 h 538"/>
                  <a:gd name="T62" fmla="*/ 290 w 663"/>
                  <a:gd name="T63" fmla="*/ 497 h 538"/>
                  <a:gd name="T64" fmla="*/ 262 w 663"/>
                  <a:gd name="T65" fmla="*/ 511 h 538"/>
                  <a:gd name="T66" fmla="*/ 221 w 663"/>
                  <a:gd name="T67" fmla="*/ 511 h 538"/>
                  <a:gd name="T68" fmla="*/ 193 w 663"/>
                  <a:gd name="T69" fmla="*/ 524 h 538"/>
                  <a:gd name="T70" fmla="*/ 166 w 663"/>
                  <a:gd name="T71" fmla="*/ 524 h 538"/>
                  <a:gd name="T72" fmla="*/ 124 w 663"/>
                  <a:gd name="T73" fmla="*/ 524 h 538"/>
                  <a:gd name="T74" fmla="*/ 97 w 663"/>
                  <a:gd name="T75" fmla="*/ 524 h 538"/>
                  <a:gd name="T76" fmla="*/ 83 w 663"/>
                  <a:gd name="T77" fmla="*/ 511 h 538"/>
                  <a:gd name="T78" fmla="*/ 55 w 663"/>
                  <a:gd name="T79" fmla="*/ 497 h 538"/>
                  <a:gd name="T80" fmla="*/ 55 w 663"/>
                  <a:gd name="T81" fmla="*/ 483 h 538"/>
                  <a:gd name="T82" fmla="*/ 42 w 663"/>
                  <a:gd name="T83" fmla="*/ 469 h 538"/>
                  <a:gd name="T84" fmla="*/ 28 w 663"/>
                  <a:gd name="T85" fmla="*/ 428 h 538"/>
                  <a:gd name="T86" fmla="*/ 14 w 663"/>
                  <a:gd name="T87" fmla="*/ 359 h 538"/>
                  <a:gd name="T88" fmla="*/ 0 w 663"/>
                  <a:gd name="T89" fmla="*/ 317 h 538"/>
                  <a:gd name="T90" fmla="*/ 0 w 663"/>
                  <a:gd name="T91" fmla="*/ 262 h 538"/>
                  <a:gd name="T92" fmla="*/ 14 w 663"/>
                  <a:gd name="T93" fmla="*/ 207 h 538"/>
                  <a:gd name="T94" fmla="*/ 14 w 663"/>
                  <a:gd name="T95" fmla="*/ 152 h 538"/>
                  <a:gd name="T96" fmla="*/ 28 w 663"/>
                  <a:gd name="T97" fmla="*/ 124 h 538"/>
                  <a:gd name="T98" fmla="*/ 28 w 663"/>
                  <a:gd name="T99" fmla="*/ 124 h 5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3"/>
                  <a:gd name="T151" fmla="*/ 0 h 538"/>
                  <a:gd name="T152" fmla="*/ 663 w 663"/>
                  <a:gd name="T153" fmla="*/ 538 h 53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3" h="538">
                    <a:moveTo>
                      <a:pt x="28" y="124"/>
                    </a:moveTo>
                    <a:lnTo>
                      <a:pt x="28" y="97"/>
                    </a:lnTo>
                    <a:lnTo>
                      <a:pt x="69" y="55"/>
                    </a:lnTo>
                    <a:lnTo>
                      <a:pt x="111" y="28"/>
                    </a:lnTo>
                    <a:lnTo>
                      <a:pt x="138" y="41"/>
                    </a:lnTo>
                    <a:lnTo>
                      <a:pt x="152" y="28"/>
                    </a:lnTo>
                    <a:lnTo>
                      <a:pt x="193" y="28"/>
                    </a:lnTo>
                    <a:lnTo>
                      <a:pt x="249" y="41"/>
                    </a:lnTo>
                    <a:lnTo>
                      <a:pt x="304" y="41"/>
                    </a:lnTo>
                    <a:lnTo>
                      <a:pt x="345" y="55"/>
                    </a:lnTo>
                    <a:lnTo>
                      <a:pt x="373" y="28"/>
                    </a:lnTo>
                    <a:lnTo>
                      <a:pt x="400" y="0"/>
                    </a:lnTo>
                    <a:lnTo>
                      <a:pt x="442" y="0"/>
                    </a:lnTo>
                    <a:lnTo>
                      <a:pt x="469" y="0"/>
                    </a:lnTo>
                    <a:lnTo>
                      <a:pt x="511" y="0"/>
                    </a:lnTo>
                    <a:lnTo>
                      <a:pt x="538" y="14"/>
                    </a:lnTo>
                    <a:lnTo>
                      <a:pt x="552" y="28"/>
                    </a:lnTo>
                    <a:lnTo>
                      <a:pt x="580" y="41"/>
                    </a:lnTo>
                    <a:lnTo>
                      <a:pt x="607" y="97"/>
                    </a:lnTo>
                    <a:lnTo>
                      <a:pt x="649" y="166"/>
                    </a:lnTo>
                    <a:lnTo>
                      <a:pt x="663" y="262"/>
                    </a:lnTo>
                    <a:lnTo>
                      <a:pt x="663" y="331"/>
                    </a:lnTo>
                    <a:lnTo>
                      <a:pt x="649" y="386"/>
                    </a:lnTo>
                    <a:lnTo>
                      <a:pt x="635" y="469"/>
                    </a:lnTo>
                    <a:lnTo>
                      <a:pt x="607" y="524"/>
                    </a:lnTo>
                    <a:lnTo>
                      <a:pt x="552" y="538"/>
                    </a:lnTo>
                    <a:lnTo>
                      <a:pt x="511" y="538"/>
                    </a:lnTo>
                    <a:lnTo>
                      <a:pt x="456" y="524"/>
                    </a:lnTo>
                    <a:lnTo>
                      <a:pt x="414" y="511"/>
                    </a:lnTo>
                    <a:lnTo>
                      <a:pt x="373" y="497"/>
                    </a:lnTo>
                    <a:lnTo>
                      <a:pt x="331" y="497"/>
                    </a:lnTo>
                    <a:lnTo>
                      <a:pt x="290" y="497"/>
                    </a:lnTo>
                    <a:lnTo>
                      <a:pt x="262" y="511"/>
                    </a:lnTo>
                    <a:lnTo>
                      <a:pt x="221" y="511"/>
                    </a:lnTo>
                    <a:lnTo>
                      <a:pt x="193" y="524"/>
                    </a:lnTo>
                    <a:lnTo>
                      <a:pt x="166" y="524"/>
                    </a:lnTo>
                    <a:lnTo>
                      <a:pt x="124" y="524"/>
                    </a:lnTo>
                    <a:lnTo>
                      <a:pt x="97" y="524"/>
                    </a:lnTo>
                    <a:lnTo>
                      <a:pt x="83" y="511"/>
                    </a:lnTo>
                    <a:lnTo>
                      <a:pt x="55" y="497"/>
                    </a:lnTo>
                    <a:lnTo>
                      <a:pt x="55" y="483"/>
                    </a:lnTo>
                    <a:lnTo>
                      <a:pt x="42" y="469"/>
                    </a:lnTo>
                    <a:lnTo>
                      <a:pt x="28" y="428"/>
                    </a:lnTo>
                    <a:lnTo>
                      <a:pt x="14" y="359"/>
                    </a:lnTo>
                    <a:lnTo>
                      <a:pt x="0" y="317"/>
                    </a:lnTo>
                    <a:lnTo>
                      <a:pt x="0" y="262"/>
                    </a:lnTo>
                    <a:lnTo>
                      <a:pt x="14" y="207"/>
                    </a:lnTo>
                    <a:lnTo>
                      <a:pt x="14" y="152"/>
                    </a:lnTo>
                    <a:lnTo>
                      <a:pt x="28" y="124"/>
                    </a:lnTo>
                    <a:close/>
                  </a:path>
                </a:pathLst>
              </a:custGeom>
              <a:solidFill>
                <a:srgbClr val="FFDC99"/>
              </a:solidFill>
              <a:ln w="31750">
                <a:solidFill>
                  <a:srgbClr val="FFDC99"/>
                </a:solidFill>
                <a:round/>
                <a:headEnd/>
                <a:tailEnd/>
              </a:ln>
            </p:spPr>
            <p:txBody>
              <a:bodyPr/>
              <a:lstStyle/>
              <a:p>
                <a:endParaRPr lang="en-US"/>
              </a:p>
            </p:txBody>
          </p:sp>
          <p:sp>
            <p:nvSpPr>
              <p:cNvPr id="318" name="Rectangle 664"/>
              <p:cNvSpPr>
                <a:spLocks noChangeArrowheads="1"/>
              </p:cNvSpPr>
              <p:nvPr/>
            </p:nvSpPr>
            <p:spPr bwMode="auto">
              <a:xfrm>
                <a:off x="1607" y="1291"/>
                <a:ext cx="472"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r>
                  <a:rPr lang="en-GB" altLang="en-US" sz="1400" dirty="0">
                    <a:solidFill>
                      <a:srgbClr val="000000"/>
                    </a:solidFill>
                    <a:latin typeface="+mj-lt"/>
                  </a:rPr>
                  <a:t>intranet</a:t>
                </a:r>
                <a:endParaRPr lang="en-GB" altLang="en-US" dirty="0">
                  <a:latin typeface="+mj-lt"/>
                </a:endParaRPr>
              </a:p>
            </p:txBody>
          </p:sp>
          <p:sp>
            <p:nvSpPr>
              <p:cNvPr id="319" name="Freeform 665"/>
              <p:cNvSpPr>
                <a:spLocks/>
              </p:cNvSpPr>
              <p:nvPr/>
            </p:nvSpPr>
            <p:spPr bwMode="auto">
              <a:xfrm>
                <a:off x="2070" y="1382"/>
                <a:ext cx="359" cy="358"/>
              </a:xfrm>
              <a:custGeom>
                <a:avLst/>
                <a:gdLst>
                  <a:gd name="T0" fmla="*/ 359 w 359"/>
                  <a:gd name="T1" fmla="*/ 331 h 358"/>
                  <a:gd name="T2" fmla="*/ 331 w 359"/>
                  <a:gd name="T3" fmla="*/ 358 h 358"/>
                  <a:gd name="T4" fmla="*/ 0 w 359"/>
                  <a:gd name="T5" fmla="*/ 27 h 358"/>
                  <a:gd name="T6" fmla="*/ 28 w 359"/>
                  <a:gd name="T7" fmla="*/ 0 h 358"/>
                  <a:gd name="T8" fmla="*/ 359 w 359"/>
                  <a:gd name="T9" fmla="*/ 331 h 358"/>
                  <a:gd name="T10" fmla="*/ 0 60000 65536"/>
                  <a:gd name="T11" fmla="*/ 0 60000 65536"/>
                  <a:gd name="T12" fmla="*/ 0 60000 65536"/>
                  <a:gd name="T13" fmla="*/ 0 60000 65536"/>
                  <a:gd name="T14" fmla="*/ 0 60000 65536"/>
                  <a:gd name="T15" fmla="*/ 0 w 359"/>
                  <a:gd name="T16" fmla="*/ 0 h 358"/>
                  <a:gd name="T17" fmla="*/ 359 w 359"/>
                  <a:gd name="T18" fmla="*/ 358 h 358"/>
                </a:gdLst>
                <a:ahLst/>
                <a:cxnLst>
                  <a:cxn ang="T10">
                    <a:pos x="T0" y="T1"/>
                  </a:cxn>
                  <a:cxn ang="T11">
                    <a:pos x="T2" y="T3"/>
                  </a:cxn>
                  <a:cxn ang="T12">
                    <a:pos x="T4" y="T5"/>
                  </a:cxn>
                  <a:cxn ang="T13">
                    <a:pos x="T6" y="T7"/>
                  </a:cxn>
                  <a:cxn ang="T14">
                    <a:pos x="T8" y="T9"/>
                  </a:cxn>
                </a:cxnLst>
                <a:rect l="T15" t="T16" r="T17" b="T18"/>
                <a:pathLst>
                  <a:path w="359" h="358">
                    <a:moveTo>
                      <a:pt x="359" y="331"/>
                    </a:moveTo>
                    <a:lnTo>
                      <a:pt x="331" y="358"/>
                    </a:lnTo>
                    <a:lnTo>
                      <a:pt x="0" y="27"/>
                    </a:lnTo>
                    <a:lnTo>
                      <a:pt x="28" y="0"/>
                    </a:lnTo>
                    <a:lnTo>
                      <a:pt x="359" y="331"/>
                    </a:lnTo>
                    <a:close/>
                  </a:path>
                </a:pathLst>
              </a:custGeom>
              <a:solidFill>
                <a:srgbClr val="FFDC99"/>
              </a:solidFill>
              <a:ln w="31750">
                <a:solidFill>
                  <a:srgbClr val="FFDC99"/>
                </a:solidFill>
                <a:round/>
                <a:headEnd/>
                <a:tailEnd/>
              </a:ln>
            </p:spPr>
            <p:txBody>
              <a:bodyPr/>
              <a:lstStyle/>
              <a:p>
                <a:endParaRPr lang="en-US"/>
              </a:p>
            </p:txBody>
          </p:sp>
          <p:sp>
            <p:nvSpPr>
              <p:cNvPr id="320" name="Freeform 666"/>
              <p:cNvSpPr>
                <a:spLocks/>
              </p:cNvSpPr>
              <p:nvPr/>
            </p:nvSpPr>
            <p:spPr bwMode="auto">
              <a:xfrm>
                <a:off x="2733" y="1299"/>
                <a:ext cx="2469" cy="2083"/>
              </a:xfrm>
              <a:custGeom>
                <a:avLst/>
                <a:gdLst>
                  <a:gd name="T0" fmla="*/ 2428 w 2469"/>
                  <a:gd name="T1" fmla="*/ 0 h 2083"/>
                  <a:gd name="T2" fmla="*/ 2469 w 2469"/>
                  <a:gd name="T3" fmla="*/ 55 h 2083"/>
                  <a:gd name="T4" fmla="*/ 41 w 2469"/>
                  <a:gd name="T5" fmla="*/ 2083 h 2083"/>
                  <a:gd name="T6" fmla="*/ 0 w 2469"/>
                  <a:gd name="T7" fmla="*/ 2042 h 2083"/>
                  <a:gd name="T8" fmla="*/ 2428 w 2469"/>
                  <a:gd name="T9" fmla="*/ 0 h 2083"/>
                  <a:gd name="T10" fmla="*/ 0 60000 65536"/>
                  <a:gd name="T11" fmla="*/ 0 60000 65536"/>
                  <a:gd name="T12" fmla="*/ 0 60000 65536"/>
                  <a:gd name="T13" fmla="*/ 0 60000 65536"/>
                  <a:gd name="T14" fmla="*/ 0 60000 65536"/>
                  <a:gd name="T15" fmla="*/ 0 w 2469"/>
                  <a:gd name="T16" fmla="*/ 0 h 2083"/>
                  <a:gd name="T17" fmla="*/ 2469 w 2469"/>
                  <a:gd name="T18" fmla="*/ 2083 h 2083"/>
                </a:gdLst>
                <a:ahLst/>
                <a:cxnLst>
                  <a:cxn ang="T10">
                    <a:pos x="T0" y="T1"/>
                  </a:cxn>
                  <a:cxn ang="T11">
                    <a:pos x="T2" y="T3"/>
                  </a:cxn>
                  <a:cxn ang="T12">
                    <a:pos x="T4" y="T5"/>
                  </a:cxn>
                  <a:cxn ang="T13">
                    <a:pos x="T6" y="T7"/>
                  </a:cxn>
                  <a:cxn ang="T14">
                    <a:pos x="T8" y="T9"/>
                  </a:cxn>
                </a:cxnLst>
                <a:rect l="T15" t="T16" r="T17" b="T18"/>
                <a:pathLst>
                  <a:path w="2469" h="2083">
                    <a:moveTo>
                      <a:pt x="2428" y="0"/>
                    </a:moveTo>
                    <a:lnTo>
                      <a:pt x="2469" y="55"/>
                    </a:lnTo>
                    <a:lnTo>
                      <a:pt x="41" y="2083"/>
                    </a:lnTo>
                    <a:lnTo>
                      <a:pt x="0" y="2042"/>
                    </a:lnTo>
                    <a:lnTo>
                      <a:pt x="2428" y="0"/>
                    </a:lnTo>
                    <a:close/>
                  </a:path>
                </a:pathLst>
              </a:custGeom>
              <a:solidFill>
                <a:srgbClr val="FFDC99"/>
              </a:solidFill>
              <a:ln w="31750">
                <a:solidFill>
                  <a:srgbClr val="FFDC99"/>
                </a:solidFill>
                <a:round/>
                <a:headEnd/>
                <a:tailEnd/>
              </a:ln>
            </p:spPr>
            <p:txBody>
              <a:bodyPr/>
              <a:lstStyle/>
              <a:p>
                <a:endParaRPr lang="en-US"/>
              </a:p>
            </p:txBody>
          </p:sp>
          <p:sp>
            <p:nvSpPr>
              <p:cNvPr id="321" name="Freeform 667"/>
              <p:cNvSpPr>
                <a:spLocks/>
              </p:cNvSpPr>
              <p:nvPr/>
            </p:nvSpPr>
            <p:spPr bwMode="auto">
              <a:xfrm>
                <a:off x="4030" y="885"/>
                <a:ext cx="855" cy="510"/>
              </a:xfrm>
              <a:custGeom>
                <a:avLst/>
                <a:gdLst>
                  <a:gd name="T0" fmla="*/ 27 w 855"/>
                  <a:gd name="T1" fmla="*/ 124 h 510"/>
                  <a:gd name="T2" fmla="*/ 41 w 855"/>
                  <a:gd name="T3" fmla="*/ 83 h 510"/>
                  <a:gd name="T4" fmla="*/ 82 w 855"/>
                  <a:gd name="T5" fmla="*/ 55 h 510"/>
                  <a:gd name="T6" fmla="*/ 138 w 855"/>
                  <a:gd name="T7" fmla="*/ 27 h 510"/>
                  <a:gd name="T8" fmla="*/ 179 w 855"/>
                  <a:gd name="T9" fmla="*/ 41 h 510"/>
                  <a:gd name="T10" fmla="*/ 207 w 855"/>
                  <a:gd name="T11" fmla="*/ 27 h 510"/>
                  <a:gd name="T12" fmla="*/ 262 w 855"/>
                  <a:gd name="T13" fmla="*/ 27 h 510"/>
                  <a:gd name="T14" fmla="*/ 317 w 855"/>
                  <a:gd name="T15" fmla="*/ 41 h 510"/>
                  <a:gd name="T16" fmla="*/ 386 w 855"/>
                  <a:gd name="T17" fmla="*/ 41 h 510"/>
                  <a:gd name="T18" fmla="*/ 455 w 855"/>
                  <a:gd name="T19" fmla="*/ 41 h 510"/>
                  <a:gd name="T20" fmla="*/ 483 w 855"/>
                  <a:gd name="T21" fmla="*/ 27 h 510"/>
                  <a:gd name="T22" fmla="*/ 510 w 855"/>
                  <a:gd name="T23" fmla="*/ 14 h 510"/>
                  <a:gd name="T24" fmla="*/ 565 w 855"/>
                  <a:gd name="T25" fmla="*/ 0 h 510"/>
                  <a:gd name="T26" fmla="*/ 607 w 855"/>
                  <a:gd name="T27" fmla="*/ 0 h 510"/>
                  <a:gd name="T28" fmla="*/ 648 w 855"/>
                  <a:gd name="T29" fmla="*/ 0 h 510"/>
                  <a:gd name="T30" fmla="*/ 690 w 855"/>
                  <a:gd name="T31" fmla="*/ 14 h 510"/>
                  <a:gd name="T32" fmla="*/ 703 w 855"/>
                  <a:gd name="T33" fmla="*/ 27 h 510"/>
                  <a:gd name="T34" fmla="*/ 745 w 855"/>
                  <a:gd name="T35" fmla="*/ 41 h 510"/>
                  <a:gd name="T36" fmla="*/ 786 w 855"/>
                  <a:gd name="T37" fmla="*/ 83 h 510"/>
                  <a:gd name="T38" fmla="*/ 841 w 855"/>
                  <a:gd name="T39" fmla="*/ 165 h 510"/>
                  <a:gd name="T40" fmla="*/ 855 w 855"/>
                  <a:gd name="T41" fmla="*/ 248 h 510"/>
                  <a:gd name="T42" fmla="*/ 855 w 855"/>
                  <a:gd name="T43" fmla="*/ 317 h 510"/>
                  <a:gd name="T44" fmla="*/ 841 w 855"/>
                  <a:gd name="T45" fmla="*/ 359 h 510"/>
                  <a:gd name="T46" fmla="*/ 828 w 855"/>
                  <a:gd name="T47" fmla="*/ 455 h 510"/>
                  <a:gd name="T48" fmla="*/ 772 w 855"/>
                  <a:gd name="T49" fmla="*/ 497 h 510"/>
                  <a:gd name="T50" fmla="*/ 717 w 855"/>
                  <a:gd name="T51" fmla="*/ 510 h 510"/>
                  <a:gd name="T52" fmla="*/ 662 w 855"/>
                  <a:gd name="T53" fmla="*/ 497 h 510"/>
                  <a:gd name="T54" fmla="*/ 593 w 855"/>
                  <a:gd name="T55" fmla="*/ 497 h 510"/>
                  <a:gd name="T56" fmla="*/ 538 w 855"/>
                  <a:gd name="T57" fmla="*/ 483 h 510"/>
                  <a:gd name="T58" fmla="*/ 483 w 855"/>
                  <a:gd name="T59" fmla="*/ 469 h 510"/>
                  <a:gd name="T60" fmla="*/ 427 w 855"/>
                  <a:gd name="T61" fmla="*/ 469 h 510"/>
                  <a:gd name="T62" fmla="*/ 372 w 855"/>
                  <a:gd name="T63" fmla="*/ 469 h 510"/>
                  <a:gd name="T64" fmla="*/ 331 w 855"/>
                  <a:gd name="T65" fmla="*/ 483 h 510"/>
                  <a:gd name="T66" fmla="*/ 289 w 855"/>
                  <a:gd name="T67" fmla="*/ 483 h 510"/>
                  <a:gd name="T68" fmla="*/ 248 w 855"/>
                  <a:gd name="T69" fmla="*/ 497 h 510"/>
                  <a:gd name="T70" fmla="*/ 207 w 855"/>
                  <a:gd name="T71" fmla="*/ 497 h 510"/>
                  <a:gd name="T72" fmla="*/ 165 w 855"/>
                  <a:gd name="T73" fmla="*/ 497 h 510"/>
                  <a:gd name="T74" fmla="*/ 138 w 855"/>
                  <a:gd name="T75" fmla="*/ 497 h 510"/>
                  <a:gd name="T76" fmla="*/ 96 w 855"/>
                  <a:gd name="T77" fmla="*/ 483 h 510"/>
                  <a:gd name="T78" fmla="*/ 82 w 855"/>
                  <a:gd name="T79" fmla="*/ 469 h 510"/>
                  <a:gd name="T80" fmla="*/ 69 w 855"/>
                  <a:gd name="T81" fmla="*/ 455 h 510"/>
                  <a:gd name="T82" fmla="*/ 55 w 855"/>
                  <a:gd name="T83" fmla="*/ 441 h 510"/>
                  <a:gd name="T84" fmla="*/ 41 w 855"/>
                  <a:gd name="T85" fmla="*/ 400 h 510"/>
                  <a:gd name="T86" fmla="*/ 13 w 855"/>
                  <a:gd name="T87" fmla="*/ 345 h 510"/>
                  <a:gd name="T88" fmla="*/ 13 w 855"/>
                  <a:gd name="T89" fmla="*/ 290 h 510"/>
                  <a:gd name="T90" fmla="*/ 0 w 855"/>
                  <a:gd name="T91" fmla="*/ 248 h 510"/>
                  <a:gd name="T92" fmla="*/ 13 w 855"/>
                  <a:gd name="T93" fmla="*/ 193 h 510"/>
                  <a:gd name="T94" fmla="*/ 13 w 855"/>
                  <a:gd name="T95" fmla="*/ 152 h 510"/>
                  <a:gd name="T96" fmla="*/ 27 w 855"/>
                  <a:gd name="T97" fmla="*/ 124 h 510"/>
                  <a:gd name="T98" fmla="*/ 27 w 855"/>
                  <a:gd name="T99" fmla="*/ 124 h 51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55"/>
                  <a:gd name="T151" fmla="*/ 0 h 510"/>
                  <a:gd name="T152" fmla="*/ 855 w 855"/>
                  <a:gd name="T153" fmla="*/ 510 h 51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55" h="510">
                    <a:moveTo>
                      <a:pt x="27" y="124"/>
                    </a:moveTo>
                    <a:lnTo>
                      <a:pt x="41" y="83"/>
                    </a:lnTo>
                    <a:lnTo>
                      <a:pt x="82" y="55"/>
                    </a:lnTo>
                    <a:lnTo>
                      <a:pt x="138" y="27"/>
                    </a:lnTo>
                    <a:lnTo>
                      <a:pt x="179" y="41"/>
                    </a:lnTo>
                    <a:lnTo>
                      <a:pt x="207" y="27"/>
                    </a:lnTo>
                    <a:lnTo>
                      <a:pt x="262" y="27"/>
                    </a:lnTo>
                    <a:lnTo>
                      <a:pt x="317" y="41"/>
                    </a:lnTo>
                    <a:lnTo>
                      <a:pt x="386" y="41"/>
                    </a:lnTo>
                    <a:lnTo>
                      <a:pt x="455" y="41"/>
                    </a:lnTo>
                    <a:lnTo>
                      <a:pt x="483" y="27"/>
                    </a:lnTo>
                    <a:lnTo>
                      <a:pt x="510" y="14"/>
                    </a:lnTo>
                    <a:lnTo>
                      <a:pt x="565" y="0"/>
                    </a:lnTo>
                    <a:lnTo>
                      <a:pt x="607" y="0"/>
                    </a:lnTo>
                    <a:lnTo>
                      <a:pt x="648" y="0"/>
                    </a:lnTo>
                    <a:lnTo>
                      <a:pt x="690" y="14"/>
                    </a:lnTo>
                    <a:lnTo>
                      <a:pt x="703" y="27"/>
                    </a:lnTo>
                    <a:lnTo>
                      <a:pt x="745" y="41"/>
                    </a:lnTo>
                    <a:lnTo>
                      <a:pt x="786" y="83"/>
                    </a:lnTo>
                    <a:lnTo>
                      <a:pt x="841" y="165"/>
                    </a:lnTo>
                    <a:lnTo>
                      <a:pt x="855" y="248"/>
                    </a:lnTo>
                    <a:lnTo>
                      <a:pt x="855" y="317"/>
                    </a:lnTo>
                    <a:lnTo>
                      <a:pt x="841" y="359"/>
                    </a:lnTo>
                    <a:lnTo>
                      <a:pt x="828" y="455"/>
                    </a:lnTo>
                    <a:lnTo>
                      <a:pt x="772" y="497"/>
                    </a:lnTo>
                    <a:lnTo>
                      <a:pt x="717" y="510"/>
                    </a:lnTo>
                    <a:lnTo>
                      <a:pt x="662" y="497"/>
                    </a:lnTo>
                    <a:lnTo>
                      <a:pt x="593" y="497"/>
                    </a:lnTo>
                    <a:lnTo>
                      <a:pt x="538" y="483"/>
                    </a:lnTo>
                    <a:lnTo>
                      <a:pt x="483" y="469"/>
                    </a:lnTo>
                    <a:lnTo>
                      <a:pt x="427" y="469"/>
                    </a:lnTo>
                    <a:lnTo>
                      <a:pt x="372" y="469"/>
                    </a:lnTo>
                    <a:lnTo>
                      <a:pt x="331" y="483"/>
                    </a:lnTo>
                    <a:lnTo>
                      <a:pt x="289" y="483"/>
                    </a:lnTo>
                    <a:lnTo>
                      <a:pt x="248" y="497"/>
                    </a:lnTo>
                    <a:lnTo>
                      <a:pt x="207" y="497"/>
                    </a:lnTo>
                    <a:lnTo>
                      <a:pt x="165" y="497"/>
                    </a:lnTo>
                    <a:lnTo>
                      <a:pt x="138" y="497"/>
                    </a:lnTo>
                    <a:lnTo>
                      <a:pt x="96" y="483"/>
                    </a:lnTo>
                    <a:lnTo>
                      <a:pt x="82" y="469"/>
                    </a:lnTo>
                    <a:lnTo>
                      <a:pt x="69" y="455"/>
                    </a:lnTo>
                    <a:lnTo>
                      <a:pt x="55" y="441"/>
                    </a:lnTo>
                    <a:lnTo>
                      <a:pt x="41" y="400"/>
                    </a:lnTo>
                    <a:lnTo>
                      <a:pt x="13" y="345"/>
                    </a:lnTo>
                    <a:lnTo>
                      <a:pt x="13" y="290"/>
                    </a:lnTo>
                    <a:lnTo>
                      <a:pt x="0" y="248"/>
                    </a:lnTo>
                    <a:lnTo>
                      <a:pt x="13" y="193"/>
                    </a:lnTo>
                    <a:lnTo>
                      <a:pt x="13" y="152"/>
                    </a:lnTo>
                    <a:lnTo>
                      <a:pt x="27" y="124"/>
                    </a:lnTo>
                    <a:close/>
                  </a:path>
                </a:pathLst>
              </a:custGeom>
              <a:solidFill>
                <a:srgbClr val="FFDC99"/>
              </a:solidFill>
              <a:ln w="31750">
                <a:solidFill>
                  <a:srgbClr val="FFDC99"/>
                </a:solidFill>
                <a:round/>
                <a:headEnd/>
                <a:tailEnd/>
              </a:ln>
            </p:spPr>
            <p:txBody>
              <a:bodyPr/>
              <a:lstStyle/>
              <a:p>
                <a:endParaRPr lang="en-US"/>
              </a:p>
            </p:txBody>
          </p:sp>
          <p:sp>
            <p:nvSpPr>
              <p:cNvPr id="322" name="Freeform 668"/>
              <p:cNvSpPr>
                <a:spLocks/>
              </p:cNvSpPr>
              <p:nvPr/>
            </p:nvSpPr>
            <p:spPr bwMode="auto">
              <a:xfrm>
                <a:off x="2112" y="1561"/>
                <a:ext cx="662" cy="400"/>
              </a:xfrm>
              <a:custGeom>
                <a:avLst/>
                <a:gdLst>
                  <a:gd name="T0" fmla="*/ 27 w 662"/>
                  <a:gd name="T1" fmla="*/ 96 h 400"/>
                  <a:gd name="T2" fmla="*/ 41 w 662"/>
                  <a:gd name="T3" fmla="*/ 69 h 400"/>
                  <a:gd name="T4" fmla="*/ 69 w 662"/>
                  <a:gd name="T5" fmla="*/ 41 h 400"/>
                  <a:gd name="T6" fmla="*/ 110 w 662"/>
                  <a:gd name="T7" fmla="*/ 27 h 400"/>
                  <a:gd name="T8" fmla="*/ 138 w 662"/>
                  <a:gd name="T9" fmla="*/ 27 h 400"/>
                  <a:gd name="T10" fmla="*/ 165 w 662"/>
                  <a:gd name="T11" fmla="*/ 27 h 400"/>
                  <a:gd name="T12" fmla="*/ 193 w 662"/>
                  <a:gd name="T13" fmla="*/ 27 h 400"/>
                  <a:gd name="T14" fmla="*/ 248 w 662"/>
                  <a:gd name="T15" fmla="*/ 41 h 400"/>
                  <a:gd name="T16" fmla="*/ 303 w 662"/>
                  <a:gd name="T17" fmla="*/ 41 h 400"/>
                  <a:gd name="T18" fmla="*/ 345 w 662"/>
                  <a:gd name="T19" fmla="*/ 41 h 400"/>
                  <a:gd name="T20" fmla="*/ 372 w 662"/>
                  <a:gd name="T21" fmla="*/ 27 h 400"/>
                  <a:gd name="T22" fmla="*/ 400 w 662"/>
                  <a:gd name="T23" fmla="*/ 14 h 400"/>
                  <a:gd name="T24" fmla="*/ 441 w 662"/>
                  <a:gd name="T25" fmla="*/ 0 h 400"/>
                  <a:gd name="T26" fmla="*/ 483 w 662"/>
                  <a:gd name="T27" fmla="*/ 0 h 400"/>
                  <a:gd name="T28" fmla="*/ 510 w 662"/>
                  <a:gd name="T29" fmla="*/ 14 h 400"/>
                  <a:gd name="T30" fmla="*/ 538 w 662"/>
                  <a:gd name="T31" fmla="*/ 14 h 400"/>
                  <a:gd name="T32" fmla="*/ 552 w 662"/>
                  <a:gd name="T33" fmla="*/ 27 h 400"/>
                  <a:gd name="T34" fmla="*/ 579 w 662"/>
                  <a:gd name="T35" fmla="*/ 41 h 400"/>
                  <a:gd name="T36" fmla="*/ 621 w 662"/>
                  <a:gd name="T37" fmla="*/ 69 h 400"/>
                  <a:gd name="T38" fmla="*/ 648 w 662"/>
                  <a:gd name="T39" fmla="*/ 124 h 400"/>
                  <a:gd name="T40" fmla="*/ 662 w 662"/>
                  <a:gd name="T41" fmla="*/ 207 h 400"/>
                  <a:gd name="T42" fmla="*/ 662 w 662"/>
                  <a:gd name="T43" fmla="*/ 248 h 400"/>
                  <a:gd name="T44" fmla="*/ 662 w 662"/>
                  <a:gd name="T45" fmla="*/ 290 h 400"/>
                  <a:gd name="T46" fmla="*/ 634 w 662"/>
                  <a:gd name="T47" fmla="*/ 359 h 400"/>
                  <a:gd name="T48" fmla="*/ 607 w 662"/>
                  <a:gd name="T49" fmla="*/ 386 h 400"/>
                  <a:gd name="T50" fmla="*/ 565 w 662"/>
                  <a:gd name="T51" fmla="*/ 400 h 400"/>
                  <a:gd name="T52" fmla="*/ 510 w 662"/>
                  <a:gd name="T53" fmla="*/ 400 h 400"/>
                  <a:gd name="T54" fmla="*/ 469 w 662"/>
                  <a:gd name="T55" fmla="*/ 386 h 400"/>
                  <a:gd name="T56" fmla="*/ 414 w 662"/>
                  <a:gd name="T57" fmla="*/ 386 h 400"/>
                  <a:gd name="T58" fmla="*/ 372 w 662"/>
                  <a:gd name="T59" fmla="*/ 372 h 400"/>
                  <a:gd name="T60" fmla="*/ 331 w 662"/>
                  <a:gd name="T61" fmla="*/ 372 h 400"/>
                  <a:gd name="T62" fmla="*/ 289 w 662"/>
                  <a:gd name="T63" fmla="*/ 372 h 400"/>
                  <a:gd name="T64" fmla="*/ 262 w 662"/>
                  <a:gd name="T65" fmla="*/ 372 h 400"/>
                  <a:gd name="T66" fmla="*/ 221 w 662"/>
                  <a:gd name="T67" fmla="*/ 386 h 400"/>
                  <a:gd name="T68" fmla="*/ 193 w 662"/>
                  <a:gd name="T69" fmla="*/ 386 h 400"/>
                  <a:gd name="T70" fmla="*/ 165 w 662"/>
                  <a:gd name="T71" fmla="*/ 386 h 400"/>
                  <a:gd name="T72" fmla="*/ 138 w 662"/>
                  <a:gd name="T73" fmla="*/ 386 h 400"/>
                  <a:gd name="T74" fmla="*/ 110 w 662"/>
                  <a:gd name="T75" fmla="*/ 386 h 400"/>
                  <a:gd name="T76" fmla="*/ 83 w 662"/>
                  <a:gd name="T77" fmla="*/ 386 h 400"/>
                  <a:gd name="T78" fmla="*/ 55 w 662"/>
                  <a:gd name="T79" fmla="*/ 372 h 400"/>
                  <a:gd name="T80" fmla="*/ 55 w 662"/>
                  <a:gd name="T81" fmla="*/ 359 h 400"/>
                  <a:gd name="T82" fmla="*/ 41 w 662"/>
                  <a:gd name="T83" fmla="*/ 345 h 400"/>
                  <a:gd name="T84" fmla="*/ 27 w 662"/>
                  <a:gd name="T85" fmla="*/ 317 h 400"/>
                  <a:gd name="T86" fmla="*/ 14 w 662"/>
                  <a:gd name="T87" fmla="*/ 276 h 400"/>
                  <a:gd name="T88" fmla="*/ 14 w 662"/>
                  <a:gd name="T89" fmla="*/ 234 h 400"/>
                  <a:gd name="T90" fmla="*/ 0 w 662"/>
                  <a:gd name="T91" fmla="*/ 193 h 400"/>
                  <a:gd name="T92" fmla="*/ 14 w 662"/>
                  <a:gd name="T93" fmla="*/ 165 h 400"/>
                  <a:gd name="T94" fmla="*/ 14 w 662"/>
                  <a:gd name="T95" fmla="*/ 124 h 400"/>
                  <a:gd name="T96" fmla="*/ 27 w 662"/>
                  <a:gd name="T97" fmla="*/ 96 h 400"/>
                  <a:gd name="T98" fmla="*/ 27 w 662"/>
                  <a:gd name="T99" fmla="*/ 96 h 4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2"/>
                  <a:gd name="T151" fmla="*/ 0 h 400"/>
                  <a:gd name="T152" fmla="*/ 662 w 662"/>
                  <a:gd name="T153" fmla="*/ 400 h 4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2" h="400">
                    <a:moveTo>
                      <a:pt x="27" y="96"/>
                    </a:moveTo>
                    <a:lnTo>
                      <a:pt x="41" y="69"/>
                    </a:lnTo>
                    <a:lnTo>
                      <a:pt x="69" y="41"/>
                    </a:lnTo>
                    <a:lnTo>
                      <a:pt x="110" y="27"/>
                    </a:lnTo>
                    <a:lnTo>
                      <a:pt x="138" y="27"/>
                    </a:lnTo>
                    <a:lnTo>
                      <a:pt x="165" y="27"/>
                    </a:lnTo>
                    <a:lnTo>
                      <a:pt x="193" y="27"/>
                    </a:lnTo>
                    <a:lnTo>
                      <a:pt x="248" y="41"/>
                    </a:lnTo>
                    <a:lnTo>
                      <a:pt x="303" y="41"/>
                    </a:lnTo>
                    <a:lnTo>
                      <a:pt x="345" y="41"/>
                    </a:lnTo>
                    <a:lnTo>
                      <a:pt x="372" y="27"/>
                    </a:lnTo>
                    <a:lnTo>
                      <a:pt x="400" y="14"/>
                    </a:lnTo>
                    <a:lnTo>
                      <a:pt x="441" y="0"/>
                    </a:lnTo>
                    <a:lnTo>
                      <a:pt x="483" y="0"/>
                    </a:lnTo>
                    <a:lnTo>
                      <a:pt x="510" y="14"/>
                    </a:lnTo>
                    <a:lnTo>
                      <a:pt x="538" y="14"/>
                    </a:lnTo>
                    <a:lnTo>
                      <a:pt x="552" y="27"/>
                    </a:lnTo>
                    <a:lnTo>
                      <a:pt x="579" y="41"/>
                    </a:lnTo>
                    <a:lnTo>
                      <a:pt x="621" y="69"/>
                    </a:lnTo>
                    <a:lnTo>
                      <a:pt x="648" y="124"/>
                    </a:lnTo>
                    <a:lnTo>
                      <a:pt x="662" y="207"/>
                    </a:lnTo>
                    <a:lnTo>
                      <a:pt x="662" y="248"/>
                    </a:lnTo>
                    <a:lnTo>
                      <a:pt x="662" y="290"/>
                    </a:lnTo>
                    <a:lnTo>
                      <a:pt x="634" y="359"/>
                    </a:lnTo>
                    <a:lnTo>
                      <a:pt x="607" y="386"/>
                    </a:lnTo>
                    <a:lnTo>
                      <a:pt x="565" y="400"/>
                    </a:lnTo>
                    <a:lnTo>
                      <a:pt x="510" y="400"/>
                    </a:lnTo>
                    <a:lnTo>
                      <a:pt x="469" y="386"/>
                    </a:lnTo>
                    <a:lnTo>
                      <a:pt x="414" y="386"/>
                    </a:lnTo>
                    <a:lnTo>
                      <a:pt x="372" y="372"/>
                    </a:lnTo>
                    <a:lnTo>
                      <a:pt x="331" y="372"/>
                    </a:lnTo>
                    <a:lnTo>
                      <a:pt x="289" y="372"/>
                    </a:lnTo>
                    <a:lnTo>
                      <a:pt x="262" y="372"/>
                    </a:lnTo>
                    <a:lnTo>
                      <a:pt x="221" y="386"/>
                    </a:lnTo>
                    <a:lnTo>
                      <a:pt x="193" y="386"/>
                    </a:lnTo>
                    <a:lnTo>
                      <a:pt x="165" y="386"/>
                    </a:lnTo>
                    <a:lnTo>
                      <a:pt x="138" y="386"/>
                    </a:lnTo>
                    <a:lnTo>
                      <a:pt x="110" y="386"/>
                    </a:lnTo>
                    <a:lnTo>
                      <a:pt x="83" y="386"/>
                    </a:lnTo>
                    <a:lnTo>
                      <a:pt x="55" y="372"/>
                    </a:lnTo>
                    <a:lnTo>
                      <a:pt x="55" y="359"/>
                    </a:lnTo>
                    <a:lnTo>
                      <a:pt x="41" y="345"/>
                    </a:lnTo>
                    <a:lnTo>
                      <a:pt x="27" y="317"/>
                    </a:lnTo>
                    <a:lnTo>
                      <a:pt x="14" y="276"/>
                    </a:lnTo>
                    <a:lnTo>
                      <a:pt x="14" y="234"/>
                    </a:lnTo>
                    <a:lnTo>
                      <a:pt x="0" y="193"/>
                    </a:lnTo>
                    <a:lnTo>
                      <a:pt x="14" y="165"/>
                    </a:lnTo>
                    <a:lnTo>
                      <a:pt x="14" y="124"/>
                    </a:lnTo>
                    <a:lnTo>
                      <a:pt x="27" y="96"/>
                    </a:lnTo>
                    <a:close/>
                  </a:path>
                </a:pathLst>
              </a:custGeom>
              <a:solidFill>
                <a:srgbClr val="FFDC99"/>
              </a:solidFill>
              <a:ln w="31750">
                <a:solidFill>
                  <a:srgbClr val="FFDC99"/>
                </a:solidFill>
                <a:round/>
                <a:headEnd/>
                <a:tailEnd/>
              </a:ln>
            </p:spPr>
            <p:txBody>
              <a:bodyPr/>
              <a:lstStyle/>
              <a:p>
                <a:endParaRPr lang="en-US"/>
              </a:p>
            </p:txBody>
          </p:sp>
          <p:sp>
            <p:nvSpPr>
              <p:cNvPr id="323" name="Freeform 669"/>
              <p:cNvSpPr>
                <a:spLocks/>
              </p:cNvSpPr>
              <p:nvPr/>
            </p:nvSpPr>
            <p:spPr bwMode="auto">
              <a:xfrm>
                <a:off x="1463" y="2002"/>
                <a:ext cx="649" cy="401"/>
              </a:xfrm>
              <a:custGeom>
                <a:avLst/>
                <a:gdLst>
                  <a:gd name="T0" fmla="*/ 14 w 649"/>
                  <a:gd name="T1" fmla="*/ 97 h 401"/>
                  <a:gd name="T2" fmla="*/ 28 w 649"/>
                  <a:gd name="T3" fmla="*/ 69 h 401"/>
                  <a:gd name="T4" fmla="*/ 55 w 649"/>
                  <a:gd name="T5" fmla="*/ 42 h 401"/>
                  <a:gd name="T6" fmla="*/ 97 w 649"/>
                  <a:gd name="T7" fmla="*/ 28 h 401"/>
                  <a:gd name="T8" fmla="*/ 124 w 649"/>
                  <a:gd name="T9" fmla="*/ 28 h 401"/>
                  <a:gd name="T10" fmla="*/ 152 w 649"/>
                  <a:gd name="T11" fmla="*/ 28 h 401"/>
                  <a:gd name="T12" fmla="*/ 193 w 649"/>
                  <a:gd name="T13" fmla="*/ 28 h 401"/>
                  <a:gd name="T14" fmla="*/ 235 w 649"/>
                  <a:gd name="T15" fmla="*/ 28 h 401"/>
                  <a:gd name="T16" fmla="*/ 290 w 649"/>
                  <a:gd name="T17" fmla="*/ 42 h 401"/>
                  <a:gd name="T18" fmla="*/ 345 w 649"/>
                  <a:gd name="T19" fmla="*/ 42 h 401"/>
                  <a:gd name="T20" fmla="*/ 373 w 649"/>
                  <a:gd name="T21" fmla="*/ 28 h 401"/>
                  <a:gd name="T22" fmla="*/ 387 w 649"/>
                  <a:gd name="T23" fmla="*/ 0 h 401"/>
                  <a:gd name="T24" fmla="*/ 428 w 649"/>
                  <a:gd name="T25" fmla="*/ 0 h 401"/>
                  <a:gd name="T26" fmla="*/ 469 w 649"/>
                  <a:gd name="T27" fmla="*/ 0 h 401"/>
                  <a:gd name="T28" fmla="*/ 497 w 649"/>
                  <a:gd name="T29" fmla="*/ 0 h 401"/>
                  <a:gd name="T30" fmla="*/ 525 w 649"/>
                  <a:gd name="T31" fmla="*/ 14 h 401"/>
                  <a:gd name="T32" fmla="*/ 538 w 649"/>
                  <a:gd name="T33" fmla="*/ 28 h 401"/>
                  <a:gd name="T34" fmla="*/ 566 w 649"/>
                  <a:gd name="T35" fmla="*/ 42 h 401"/>
                  <a:gd name="T36" fmla="*/ 607 w 649"/>
                  <a:gd name="T37" fmla="*/ 69 h 401"/>
                  <a:gd name="T38" fmla="*/ 635 w 649"/>
                  <a:gd name="T39" fmla="*/ 125 h 401"/>
                  <a:gd name="T40" fmla="*/ 649 w 649"/>
                  <a:gd name="T41" fmla="*/ 194 h 401"/>
                  <a:gd name="T42" fmla="*/ 649 w 649"/>
                  <a:gd name="T43" fmla="*/ 249 h 401"/>
                  <a:gd name="T44" fmla="*/ 649 w 649"/>
                  <a:gd name="T45" fmla="*/ 276 h 401"/>
                  <a:gd name="T46" fmla="*/ 635 w 649"/>
                  <a:gd name="T47" fmla="*/ 345 h 401"/>
                  <a:gd name="T48" fmla="*/ 594 w 649"/>
                  <a:gd name="T49" fmla="*/ 387 h 401"/>
                  <a:gd name="T50" fmla="*/ 552 w 649"/>
                  <a:gd name="T51" fmla="*/ 401 h 401"/>
                  <a:gd name="T52" fmla="*/ 497 w 649"/>
                  <a:gd name="T53" fmla="*/ 387 h 401"/>
                  <a:gd name="T54" fmla="*/ 456 w 649"/>
                  <a:gd name="T55" fmla="*/ 387 h 401"/>
                  <a:gd name="T56" fmla="*/ 414 w 649"/>
                  <a:gd name="T57" fmla="*/ 373 h 401"/>
                  <a:gd name="T58" fmla="*/ 373 w 649"/>
                  <a:gd name="T59" fmla="*/ 373 h 401"/>
                  <a:gd name="T60" fmla="*/ 318 w 649"/>
                  <a:gd name="T61" fmla="*/ 373 h 401"/>
                  <a:gd name="T62" fmla="*/ 276 w 649"/>
                  <a:gd name="T63" fmla="*/ 373 h 401"/>
                  <a:gd name="T64" fmla="*/ 249 w 649"/>
                  <a:gd name="T65" fmla="*/ 373 h 401"/>
                  <a:gd name="T66" fmla="*/ 221 w 649"/>
                  <a:gd name="T67" fmla="*/ 373 h 401"/>
                  <a:gd name="T68" fmla="*/ 180 w 649"/>
                  <a:gd name="T69" fmla="*/ 387 h 401"/>
                  <a:gd name="T70" fmla="*/ 152 w 649"/>
                  <a:gd name="T71" fmla="*/ 387 h 401"/>
                  <a:gd name="T72" fmla="*/ 124 w 649"/>
                  <a:gd name="T73" fmla="*/ 387 h 401"/>
                  <a:gd name="T74" fmla="*/ 97 w 649"/>
                  <a:gd name="T75" fmla="*/ 387 h 401"/>
                  <a:gd name="T76" fmla="*/ 69 w 649"/>
                  <a:gd name="T77" fmla="*/ 373 h 401"/>
                  <a:gd name="T78" fmla="*/ 55 w 649"/>
                  <a:gd name="T79" fmla="*/ 373 h 401"/>
                  <a:gd name="T80" fmla="*/ 42 w 649"/>
                  <a:gd name="T81" fmla="*/ 359 h 401"/>
                  <a:gd name="T82" fmla="*/ 42 w 649"/>
                  <a:gd name="T83" fmla="*/ 345 h 401"/>
                  <a:gd name="T84" fmla="*/ 28 w 649"/>
                  <a:gd name="T85" fmla="*/ 318 h 401"/>
                  <a:gd name="T86" fmla="*/ 0 w 649"/>
                  <a:gd name="T87" fmla="*/ 263 h 401"/>
                  <a:gd name="T88" fmla="*/ 0 w 649"/>
                  <a:gd name="T89" fmla="*/ 235 h 401"/>
                  <a:gd name="T90" fmla="*/ 0 w 649"/>
                  <a:gd name="T91" fmla="*/ 194 h 401"/>
                  <a:gd name="T92" fmla="*/ 0 w 649"/>
                  <a:gd name="T93" fmla="*/ 152 h 401"/>
                  <a:gd name="T94" fmla="*/ 0 w 649"/>
                  <a:gd name="T95" fmla="*/ 111 h 401"/>
                  <a:gd name="T96" fmla="*/ 14 w 649"/>
                  <a:gd name="T97" fmla="*/ 97 h 401"/>
                  <a:gd name="T98" fmla="*/ 14 w 649"/>
                  <a:gd name="T99" fmla="*/ 97 h 40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9"/>
                  <a:gd name="T151" fmla="*/ 0 h 401"/>
                  <a:gd name="T152" fmla="*/ 649 w 649"/>
                  <a:gd name="T153" fmla="*/ 401 h 40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9" h="401">
                    <a:moveTo>
                      <a:pt x="14" y="97"/>
                    </a:moveTo>
                    <a:lnTo>
                      <a:pt x="28" y="69"/>
                    </a:lnTo>
                    <a:lnTo>
                      <a:pt x="55" y="42"/>
                    </a:lnTo>
                    <a:lnTo>
                      <a:pt x="97" y="28"/>
                    </a:lnTo>
                    <a:lnTo>
                      <a:pt x="124" y="28"/>
                    </a:lnTo>
                    <a:lnTo>
                      <a:pt x="152" y="28"/>
                    </a:lnTo>
                    <a:lnTo>
                      <a:pt x="193" y="28"/>
                    </a:lnTo>
                    <a:lnTo>
                      <a:pt x="235" y="28"/>
                    </a:lnTo>
                    <a:lnTo>
                      <a:pt x="290" y="42"/>
                    </a:lnTo>
                    <a:lnTo>
                      <a:pt x="345" y="42"/>
                    </a:lnTo>
                    <a:lnTo>
                      <a:pt x="373" y="28"/>
                    </a:lnTo>
                    <a:lnTo>
                      <a:pt x="387" y="0"/>
                    </a:lnTo>
                    <a:lnTo>
                      <a:pt x="428" y="0"/>
                    </a:lnTo>
                    <a:lnTo>
                      <a:pt x="469" y="0"/>
                    </a:lnTo>
                    <a:lnTo>
                      <a:pt x="497" y="0"/>
                    </a:lnTo>
                    <a:lnTo>
                      <a:pt x="525" y="14"/>
                    </a:lnTo>
                    <a:lnTo>
                      <a:pt x="538" y="28"/>
                    </a:lnTo>
                    <a:lnTo>
                      <a:pt x="566" y="42"/>
                    </a:lnTo>
                    <a:lnTo>
                      <a:pt x="607" y="69"/>
                    </a:lnTo>
                    <a:lnTo>
                      <a:pt x="635" y="125"/>
                    </a:lnTo>
                    <a:lnTo>
                      <a:pt x="649" y="194"/>
                    </a:lnTo>
                    <a:lnTo>
                      <a:pt x="649" y="249"/>
                    </a:lnTo>
                    <a:lnTo>
                      <a:pt x="649" y="276"/>
                    </a:lnTo>
                    <a:lnTo>
                      <a:pt x="635" y="345"/>
                    </a:lnTo>
                    <a:lnTo>
                      <a:pt x="594" y="387"/>
                    </a:lnTo>
                    <a:lnTo>
                      <a:pt x="552" y="401"/>
                    </a:lnTo>
                    <a:lnTo>
                      <a:pt x="497" y="387"/>
                    </a:lnTo>
                    <a:lnTo>
                      <a:pt x="456" y="387"/>
                    </a:lnTo>
                    <a:lnTo>
                      <a:pt x="414" y="373"/>
                    </a:lnTo>
                    <a:lnTo>
                      <a:pt x="373" y="373"/>
                    </a:lnTo>
                    <a:lnTo>
                      <a:pt x="318" y="373"/>
                    </a:lnTo>
                    <a:lnTo>
                      <a:pt x="276" y="373"/>
                    </a:lnTo>
                    <a:lnTo>
                      <a:pt x="249" y="373"/>
                    </a:lnTo>
                    <a:lnTo>
                      <a:pt x="221" y="373"/>
                    </a:lnTo>
                    <a:lnTo>
                      <a:pt x="180" y="387"/>
                    </a:lnTo>
                    <a:lnTo>
                      <a:pt x="152" y="387"/>
                    </a:lnTo>
                    <a:lnTo>
                      <a:pt x="124" y="387"/>
                    </a:lnTo>
                    <a:lnTo>
                      <a:pt x="97" y="387"/>
                    </a:lnTo>
                    <a:lnTo>
                      <a:pt x="69" y="373"/>
                    </a:lnTo>
                    <a:lnTo>
                      <a:pt x="55" y="373"/>
                    </a:lnTo>
                    <a:lnTo>
                      <a:pt x="42" y="359"/>
                    </a:lnTo>
                    <a:lnTo>
                      <a:pt x="42" y="345"/>
                    </a:lnTo>
                    <a:lnTo>
                      <a:pt x="28" y="318"/>
                    </a:lnTo>
                    <a:lnTo>
                      <a:pt x="0" y="263"/>
                    </a:lnTo>
                    <a:lnTo>
                      <a:pt x="0" y="235"/>
                    </a:lnTo>
                    <a:lnTo>
                      <a:pt x="0" y="194"/>
                    </a:lnTo>
                    <a:lnTo>
                      <a:pt x="0" y="152"/>
                    </a:lnTo>
                    <a:lnTo>
                      <a:pt x="0" y="111"/>
                    </a:lnTo>
                    <a:lnTo>
                      <a:pt x="14" y="97"/>
                    </a:lnTo>
                    <a:close/>
                  </a:path>
                </a:pathLst>
              </a:custGeom>
              <a:solidFill>
                <a:srgbClr val="FFDC99"/>
              </a:solidFill>
              <a:ln w="31750">
                <a:solidFill>
                  <a:srgbClr val="FFDC99"/>
                </a:solidFill>
                <a:round/>
                <a:headEnd/>
                <a:tailEnd/>
              </a:ln>
            </p:spPr>
            <p:txBody>
              <a:bodyPr/>
              <a:lstStyle/>
              <a:p>
                <a:endParaRPr lang="en-US"/>
              </a:p>
            </p:txBody>
          </p:sp>
          <p:sp>
            <p:nvSpPr>
              <p:cNvPr id="324" name="Freeform 670"/>
              <p:cNvSpPr>
                <a:spLocks/>
              </p:cNvSpPr>
              <p:nvPr/>
            </p:nvSpPr>
            <p:spPr bwMode="auto">
              <a:xfrm>
                <a:off x="4830" y="2651"/>
                <a:ext cx="855" cy="524"/>
              </a:xfrm>
              <a:custGeom>
                <a:avLst/>
                <a:gdLst>
                  <a:gd name="T0" fmla="*/ 28 w 855"/>
                  <a:gd name="T1" fmla="*/ 124 h 524"/>
                  <a:gd name="T2" fmla="*/ 41 w 855"/>
                  <a:gd name="T3" fmla="*/ 97 h 524"/>
                  <a:gd name="T4" fmla="*/ 97 w 855"/>
                  <a:gd name="T5" fmla="*/ 55 h 524"/>
                  <a:gd name="T6" fmla="*/ 138 w 855"/>
                  <a:gd name="T7" fmla="*/ 41 h 524"/>
                  <a:gd name="T8" fmla="*/ 179 w 855"/>
                  <a:gd name="T9" fmla="*/ 41 h 524"/>
                  <a:gd name="T10" fmla="*/ 207 w 855"/>
                  <a:gd name="T11" fmla="*/ 41 h 524"/>
                  <a:gd name="T12" fmla="*/ 262 w 855"/>
                  <a:gd name="T13" fmla="*/ 41 h 524"/>
                  <a:gd name="T14" fmla="*/ 317 w 855"/>
                  <a:gd name="T15" fmla="*/ 41 h 524"/>
                  <a:gd name="T16" fmla="*/ 386 w 855"/>
                  <a:gd name="T17" fmla="*/ 55 h 524"/>
                  <a:gd name="T18" fmla="*/ 455 w 855"/>
                  <a:gd name="T19" fmla="*/ 55 h 524"/>
                  <a:gd name="T20" fmla="*/ 483 w 855"/>
                  <a:gd name="T21" fmla="*/ 28 h 524"/>
                  <a:gd name="T22" fmla="*/ 510 w 855"/>
                  <a:gd name="T23" fmla="*/ 14 h 524"/>
                  <a:gd name="T24" fmla="*/ 566 w 855"/>
                  <a:gd name="T25" fmla="*/ 0 h 524"/>
                  <a:gd name="T26" fmla="*/ 621 w 855"/>
                  <a:gd name="T27" fmla="*/ 0 h 524"/>
                  <a:gd name="T28" fmla="*/ 648 w 855"/>
                  <a:gd name="T29" fmla="*/ 14 h 524"/>
                  <a:gd name="T30" fmla="*/ 690 w 855"/>
                  <a:gd name="T31" fmla="*/ 28 h 524"/>
                  <a:gd name="T32" fmla="*/ 704 w 855"/>
                  <a:gd name="T33" fmla="*/ 41 h 524"/>
                  <a:gd name="T34" fmla="*/ 745 w 855"/>
                  <a:gd name="T35" fmla="*/ 55 h 524"/>
                  <a:gd name="T36" fmla="*/ 786 w 855"/>
                  <a:gd name="T37" fmla="*/ 97 h 524"/>
                  <a:gd name="T38" fmla="*/ 842 w 855"/>
                  <a:gd name="T39" fmla="*/ 166 h 524"/>
                  <a:gd name="T40" fmla="*/ 855 w 855"/>
                  <a:gd name="T41" fmla="*/ 262 h 524"/>
                  <a:gd name="T42" fmla="*/ 855 w 855"/>
                  <a:gd name="T43" fmla="*/ 317 h 524"/>
                  <a:gd name="T44" fmla="*/ 842 w 855"/>
                  <a:gd name="T45" fmla="*/ 372 h 524"/>
                  <a:gd name="T46" fmla="*/ 828 w 855"/>
                  <a:gd name="T47" fmla="*/ 455 h 524"/>
                  <a:gd name="T48" fmla="*/ 773 w 855"/>
                  <a:gd name="T49" fmla="*/ 497 h 524"/>
                  <a:gd name="T50" fmla="*/ 717 w 855"/>
                  <a:gd name="T51" fmla="*/ 524 h 524"/>
                  <a:gd name="T52" fmla="*/ 662 w 855"/>
                  <a:gd name="T53" fmla="*/ 510 h 524"/>
                  <a:gd name="T54" fmla="*/ 593 w 855"/>
                  <a:gd name="T55" fmla="*/ 497 h 524"/>
                  <a:gd name="T56" fmla="*/ 538 w 855"/>
                  <a:gd name="T57" fmla="*/ 483 h 524"/>
                  <a:gd name="T58" fmla="*/ 483 w 855"/>
                  <a:gd name="T59" fmla="*/ 483 h 524"/>
                  <a:gd name="T60" fmla="*/ 428 w 855"/>
                  <a:gd name="T61" fmla="*/ 483 h 524"/>
                  <a:gd name="T62" fmla="*/ 372 w 855"/>
                  <a:gd name="T63" fmla="*/ 483 h 524"/>
                  <a:gd name="T64" fmla="*/ 331 w 855"/>
                  <a:gd name="T65" fmla="*/ 483 h 524"/>
                  <a:gd name="T66" fmla="*/ 290 w 855"/>
                  <a:gd name="T67" fmla="*/ 497 h 524"/>
                  <a:gd name="T68" fmla="*/ 248 w 855"/>
                  <a:gd name="T69" fmla="*/ 497 h 524"/>
                  <a:gd name="T70" fmla="*/ 207 w 855"/>
                  <a:gd name="T71" fmla="*/ 510 h 524"/>
                  <a:gd name="T72" fmla="*/ 166 w 855"/>
                  <a:gd name="T73" fmla="*/ 510 h 524"/>
                  <a:gd name="T74" fmla="*/ 138 w 855"/>
                  <a:gd name="T75" fmla="*/ 497 h 524"/>
                  <a:gd name="T76" fmla="*/ 110 w 855"/>
                  <a:gd name="T77" fmla="*/ 497 h 524"/>
                  <a:gd name="T78" fmla="*/ 83 w 855"/>
                  <a:gd name="T79" fmla="*/ 469 h 524"/>
                  <a:gd name="T80" fmla="*/ 69 w 855"/>
                  <a:gd name="T81" fmla="*/ 469 h 524"/>
                  <a:gd name="T82" fmla="*/ 55 w 855"/>
                  <a:gd name="T83" fmla="*/ 455 h 524"/>
                  <a:gd name="T84" fmla="*/ 41 w 855"/>
                  <a:gd name="T85" fmla="*/ 400 h 524"/>
                  <a:gd name="T86" fmla="*/ 14 w 855"/>
                  <a:gd name="T87" fmla="*/ 345 h 524"/>
                  <a:gd name="T88" fmla="*/ 14 w 855"/>
                  <a:gd name="T89" fmla="*/ 303 h 524"/>
                  <a:gd name="T90" fmla="*/ 0 w 855"/>
                  <a:gd name="T91" fmla="*/ 262 h 524"/>
                  <a:gd name="T92" fmla="*/ 14 w 855"/>
                  <a:gd name="T93" fmla="*/ 207 h 524"/>
                  <a:gd name="T94" fmla="*/ 14 w 855"/>
                  <a:gd name="T95" fmla="*/ 152 h 524"/>
                  <a:gd name="T96" fmla="*/ 28 w 855"/>
                  <a:gd name="T97" fmla="*/ 124 h 524"/>
                  <a:gd name="T98" fmla="*/ 28 w 855"/>
                  <a:gd name="T99" fmla="*/ 124 h 52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55"/>
                  <a:gd name="T151" fmla="*/ 0 h 524"/>
                  <a:gd name="T152" fmla="*/ 855 w 855"/>
                  <a:gd name="T153" fmla="*/ 524 h 52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55" h="524">
                    <a:moveTo>
                      <a:pt x="28" y="124"/>
                    </a:moveTo>
                    <a:lnTo>
                      <a:pt x="41" y="97"/>
                    </a:lnTo>
                    <a:lnTo>
                      <a:pt x="97" y="55"/>
                    </a:lnTo>
                    <a:lnTo>
                      <a:pt x="138" y="41"/>
                    </a:lnTo>
                    <a:lnTo>
                      <a:pt x="179" y="41"/>
                    </a:lnTo>
                    <a:lnTo>
                      <a:pt x="207" y="41"/>
                    </a:lnTo>
                    <a:lnTo>
                      <a:pt x="262" y="41"/>
                    </a:lnTo>
                    <a:lnTo>
                      <a:pt x="317" y="41"/>
                    </a:lnTo>
                    <a:lnTo>
                      <a:pt x="386" y="55"/>
                    </a:lnTo>
                    <a:lnTo>
                      <a:pt x="455" y="55"/>
                    </a:lnTo>
                    <a:lnTo>
                      <a:pt x="483" y="28"/>
                    </a:lnTo>
                    <a:lnTo>
                      <a:pt x="510" y="14"/>
                    </a:lnTo>
                    <a:lnTo>
                      <a:pt x="566" y="0"/>
                    </a:lnTo>
                    <a:lnTo>
                      <a:pt x="621" y="0"/>
                    </a:lnTo>
                    <a:lnTo>
                      <a:pt x="648" y="14"/>
                    </a:lnTo>
                    <a:lnTo>
                      <a:pt x="690" y="28"/>
                    </a:lnTo>
                    <a:lnTo>
                      <a:pt x="704" y="41"/>
                    </a:lnTo>
                    <a:lnTo>
                      <a:pt x="745" y="55"/>
                    </a:lnTo>
                    <a:lnTo>
                      <a:pt x="786" y="97"/>
                    </a:lnTo>
                    <a:lnTo>
                      <a:pt x="842" y="166"/>
                    </a:lnTo>
                    <a:lnTo>
                      <a:pt x="855" y="262"/>
                    </a:lnTo>
                    <a:lnTo>
                      <a:pt x="855" y="317"/>
                    </a:lnTo>
                    <a:lnTo>
                      <a:pt x="842" y="372"/>
                    </a:lnTo>
                    <a:lnTo>
                      <a:pt x="828" y="455"/>
                    </a:lnTo>
                    <a:lnTo>
                      <a:pt x="773" y="497"/>
                    </a:lnTo>
                    <a:lnTo>
                      <a:pt x="717" y="524"/>
                    </a:lnTo>
                    <a:lnTo>
                      <a:pt x="662" y="510"/>
                    </a:lnTo>
                    <a:lnTo>
                      <a:pt x="593" y="497"/>
                    </a:lnTo>
                    <a:lnTo>
                      <a:pt x="538" y="483"/>
                    </a:lnTo>
                    <a:lnTo>
                      <a:pt x="483" y="483"/>
                    </a:lnTo>
                    <a:lnTo>
                      <a:pt x="428" y="483"/>
                    </a:lnTo>
                    <a:lnTo>
                      <a:pt x="372" y="483"/>
                    </a:lnTo>
                    <a:lnTo>
                      <a:pt x="331" y="483"/>
                    </a:lnTo>
                    <a:lnTo>
                      <a:pt x="290" y="497"/>
                    </a:lnTo>
                    <a:lnTo>
                      <a:pt x="248" y="497"/>
                    </a:lnTo>
                    <a:lnTo>
                      <a:pt x="207" y="510"/>
                    </a:lnTo>
                    <a:lnTo>
                      <a:pt x="166" y="510"/>
                    </a:lnTo>
                    <a:lnTo>
                      <a:pt x="138" y="497"/>
                    </a:lnTo>
                    <a:lnTo>
                      <a:pt x="110" y="497"/>
                    </a:lnTo>
                    <a:lnTo>
                      <a:pt x="83" y="469"/>
                    </a:lnTo>
                    <a:lnTo>
                      <a:pt x="69" y="469"/>
                    </a:lnTo>
                    <a:lnTo>
                      <a:pt x="55" y="455"/>
                    </a:lnTo>
                    <a:lnTo>
                      <a:pt x="41" y="400"/>
                    </a:lnTo>
                    <a:lnTo>
                      <a:pt x="14" y="345"/>
                    </a:lnTo>
                    <a:lnTo>
                      <a:pt x="14" y="303"/>
                    </a:lnTo>
                    <a:lnTo>
                      <a:pt x="0" y="262"/>
                    </a:lnTo>
                    <a:lnTo>
                      <a:pt x="14" y="207"/>
                    </a:lnTo>
                    <a:lnTo>
                      <a:pt x="14" y="152"/>
                    </a:lnTo>
                    <a:lnTo>
                      <a:pt x="28" y="124"/>
                    </a:lnTo>
                    <a:close/>
                  </a:path>
                </a:pathLst>
              </a:custGeom>
              <a:solidFill>
                <a:srgbClr val="FFDC99"/>
              </a:solidFill>
              <a:ln w="31750">
                <a:solidFill>
                  <a:srgbClr val="FFDC99"/>
                </a:solidFill>
                <a:round/>
                <a:headEnd/>
                <a:tailEnd/>
              </a:ln>
            </p:spPr>
            <p:txBody>
              <a:bodyPr/>
              <a:lstStyle/>
              <a:p>
                <a:endParaRPr lang="en-US"/>
              </a:p>
            </p:txBody>
          </p:sp>
          <p:sp>
            <p:nvSpPr>
              <p:cNvPr id="325" name="Freeform 671"/>
              <p:cNvSpPr>
                <a:spLocks/>
              </p:cNvSpPr>
              <p:nvPr/>
            </p:nvSpPr>
            <p:spPr bwMode="auto">
              <a:xfrm>
                <a:off x="4789" y="2058"/>
                <a:ext cx="496" cy="427"/>
              </a:xfrm>
              <a:custGeom>
                <a:avLst/>
                <a:gdLst>
                  <a:gd name="T0" fmla="*/ 13 w 496"/>
                  <a:gd name="T1" fmla="*/ 96 h 427"/>
                  <a:gd name="T2" fmla="*/ 13 w 496"/>
                  <a:gd name="T3" fmla="*/ 82 h 427"/>
                  <a:gd name="T4" fmla="*/ 41 w 496"/>
                  <a:gd name="T5" fmla="*/ 41 h 427"/>
                  <a:gd name="T6" fmla="*/ 69 w 496"/>
                  <a:gd name="T7" fmla="*/ 27 h 427"/>
                  <a:gd name="T8" fmla="*/ 96 w 496"/>
                  <a:gd name="T9" fmla="*/ 27 h 427"/>
                  <a:gd name="T10" fmla="*/ 110 w 496"/>
                  <a:gd name="T11" fmla="*/ 27 h 427"/>
                  <a:gd name="T12" fmla="*/ 138 w 496"/>
                  <a:gd name="T13" fmla="*/ 27 h 427"/>
                  <a:gd name="T14" fmla="*/ 179 w 496"/>
                  <a:gd name="T15" fmla="*/ 41 h 427"/>
                  <a:gd name="T16" fmla="*/ 220 w 496"/>
                  <a:gd name="T17" fmla="*/ 41 h 427"/>
                  <a:gd name="T18" fmla="*/ 248 w 496"/>
                  <a:gd name="T19" fmla="*/ 41 h 427"/>
                  <a:gd name="T20" fmla="*/ 275 w 496"/>
                  <a:gd name="T21" fmla="*/ 27 h 427"/>
                  <a:gd name="T22" fmla="*/ 289 w 496"/>
                  <a:gd name="T23" fmla="*/ 13 h 427"/>
                  <a:gd name="T24" fmla="*/ 317 w 496"/>
                  <a:gd name="T25" fmla="*/ 0 h 427"/>
                  <a:gd name="T26" fmla="*/ 344 w 496"/>
                  <a:gd name="T27" fmla="*/ 0 h 427"/>
                  <a:gd name="T28" fmla="*/ 372 w 496"/>
                  <a:gd name="T29" fmla="*/ 0 h 427"/>
                  <a:gd name="T30" fmla="*/ 400 w 496"/>
                  <a:gd name="T31" fmla="*/ 13 h 427"/>
                  <a:gd name="T32" fmla="*/ 413 w 496"/>
                  <a:gd name="T33" fmla="*/ 27 h 427"/>
                  <a:gd name="T34" fmla="*/ 427 w 496"/>
                  <a:gd name="T35" fmla="*/ 41 h 427"/>
                  <a:gd name="T36" fmla="*/ 455 w 496"/>
                  <a:gd name="T37" fmla="*/ 82 h 427"/>
                  <a:gd name="T38" fmla="*/ 482 w 496"/>
                  <a:gd name="T39" fmla="*/ 138 h 427"/>
                  <a:gd name="T40" fmla="*/ 482 w 496"/>
                  <a:gd name="T41" fmla="*/ 220 h 427"/>
                  <a:gd name="T42" fmla="*/ 496 w 496"/>
                  <a:gd name="T43" fmla="*/ 262 h 427"/>
                  <a:gd name="T44" fmla="*/ 482 w 496"/>
                  <a:gd name="T45" fmla="*/ 303 h 427"/>
                  <a:gd name="T46" fmla="*/ 469 w 496"/>
                  <a:gd name="T47" fmla="*/ 372 h 427"/>
                  <a:gd name="T48" fmla="*/ 441 w 496"/>
                  <a:gd name="T49" fmla="*/ 414 h 427"/>
                  <a:gd name="T50" fmla="*/ 413 w 496"/>
                  <a:gd name="T51" fmla="*/ 427 h 427"/>
                  <a:gd name="T52" fmla="*/ 372 w 496"/>
                  <a:gd name="T53" fmla="*/ 427 h 427"/>
                  <a:gd name="T54" fmla="*/ 344 w 496"/>
                  <a:gd name="T55" fmla="*/ 414 h 427"/>
                  <a:gd name="T56" fmla="*/ 303 w 496"/>
                  <a:gd name="T57" fmla="*/ 400 h 427"/>
                  <a:gd name="T58" fmla="*/ 275 w 496"/>
                  <a:gd name="T59" fmla="*/ 400 h 427"/>
                  <a:gd name="T60" fmla="*/ 248 w 496"/>
                  <a:gd name="T61" fmla="*/ 400 h 427"/>
                  <a:gd name="T62" fmla="*/ 207 w 496"/>
                  <a:gd name="T63" fmla="*/ 400 h 427"/>
                  <a:gd name="T64" fmla="*/ 179 w 496"/>
                  <a:gd name="T65" fmla="*/ 400 h 427"/>
                  <a:gd name="T66" fmla="*/ 165 w 496"/>
                  <a:gd name="T67" fmla="*/ 414 h 427"/>
                  <a:gd name="T68" fmla="*/ 138 w 496"/>
                  <a:gd name="T69" fmla="*/ 414 h 427"/>
                  <a:gd name="T70" fmla="*/ 110 w 496"/>
                  <a:gd name="T71" fmla="*/ 414 h 427"/>
                  <a:gd name="T72" fmla="*/ 96 w 496"/>
                  <a:gd name="T73" fmla="*/ 414 h 427"/>
                  <a:gd name="T74" fmla="*/ 69 w 496"/>
                  <a:gd name="T75" fmla="*/ 414 h 427"/>
                  <a:gd name="T76" fmla="*/ 55 w 496"/>
                  <a:gd name="T77" fmla="*/ 414 h 427"/>
                  <a:gd name="T78" fmla="*/ 41 w 496"/>
                  <a:gd name="T79" fmla="*/ 400 h 427"/>
                  <a:gd name="T80" fmla="*/ 27 w 496"/>
                  <a:gd name="T81" fmla="*/ 386 h 427"/>
                  <a:gd name="T82" fmla="*/ 27 w 496"/>
                  <a:gd name="T83" fmla="*/ 372 h 427"/>
                  <a:gd name="T84" fmla="*/ 13 w 496"/>
                  <a:gd name="T85" fmla="*/ 345 h 427"/>
                  <a:gd name="T86" fmla="*/ 0 w 496"/>
                  <a:gd name="T87" fmla="*/ 289 h 427"/>
                  <a:gd name="T88" fmla="*/ 0 w 496"/>
                  <a:gd name="T89" fmla="*/ 248 h 427"/>
                  <a:gd name="T90" fmla="*/ 0 w 496"/>
                  <a:gd name="T91" fmla="*/ 207 h 427"/>
                  <a:gd name="T92" fmla="*/ 0 w 496"/>
                  <a:gd name="T93" fmla="*/ 165 h 427"/>
                  <a:gd name="T94" fmla="*/ 0 w 496"/>
                  <a:gd name="T95" fmla="*/ 124 h 427"/>
                  <a:gd name="T96" fmla="*/ 13 w 496"/>
                  <a:gd name="T97" fmla="*/ 96 h 427"/>
                  <a:gd name="T98" fmla="*/ 13 w 496"/>
                  <a:gd name="T99" fmla="*/ 96 h 42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96"/>
                  <a:gd name="T151" fmla="*/ 0 h 427"/>
                  <a:gd name="T152" fmla="*/ 496 w 496"/>
                  <a:gd name="T153" fmla="*/ 427 h 42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96" h="427">
                    <a:moveTo>
                      <a:pt x="13" y="96"/>
                    </a:moveTo>
                    <a:lnTo>
                      <a:pt x="13" y="82"/>
                    </a:lnTo>
                    <a:lnTo>
                      <a:pt x="41" y="41"/>
                    </a:lnTo>
                    <a:lnTo>
                      <a:pt x="69" y="27"/>
                    </a:lnTo>
                    <a:lnTo>
                      <a:pt x="96" y="27"/>
                    </a:lnTo>
                    <a:lnTo>
                      <a:pt x="110" y="27"/>
                    </a:lnTo>
                    <a:lnTo>
                      <a:pt x="138" y="27"/>
                    </a:lnTo>
                    <a:lnTo>
                      <a:pt x="179" y="41"/>
                    </a:lnTo>
                    <a:lnTo>
                      <a:pt x="220" y="41"/>
                    </a:lnTo>
                    <a:lnTo>
                      <a:pt x="248" y="41"/>
                    </a:lnTo>
                    <a:lnTo>
                      <a:pt x="275" y="27"/>
                    </a:lnTo>
                    <a:lnTo>
                      <a:pt x="289" y="13"/>
                    </a:lnTo>
                    <a:lnTo>
                      <a:pt x="317" y="0"/>
                    </a:lnTo>
                    <a:lnTo>
                      <a:pt x="344" y="0"/>
                    </a:lnTo>
                    <a:lnTo>
                      <a:pt x="372" y="0"/>
                    </a:lnTo>
                    <a:lnTo>
                      <a:pt x="400" y="13"/>
                    </a:lnTo>
                    <a:lnTo>
                      <a:pt x="413" y="27"/>
                    </a:lnTo>
                    <a:lnTo>
                      <a:pt x="427" y="41"/>
                    </a:lnTo>
                    <a:lnTo>
                      <a:pt x="455" y="82"/>
                    </a:lnTo>
                    <a:lnTo>
                      <a:pt x="482" y="138"/>
                    </a:lnTo>
                    <a:lnTo>
                      <a:pt x="482" y="220"/>
                    </a:lnTo>
                    <a:lnTo>
                      <a:pt x="496" y="262"/>
                    </a:lnTo>
                    <a:lnTo>
                      <a:pt x="482" y="303"/>
                    </a:lnTo>
                    <a:lnTo>
                      <a:pt x="469" y="372"/>
                    </a:lnTo>
                    <a:lnTo>
                      <a:pt x="441" y="414"/>
                    </a:lnTo>
                    <a:lnTo>
                      <a:pt x="413" y="427"/>
                    </a:lnTo>
                    <a:lnTo>
                      <a:pt x="372" y="427"/>
                    </a:lnTo>
                    <a:lnTo>
                      <a:pt x="344" y="414"/>
                    </a:lnTo>
                    <a:lnTo>
                      <a:pt x="303" y="400"/>
                    </a:lnTo>
                    <a:lnTo>
                      <a:pt x="275" y="400"/>
                    </a:lnTo>
                    <a:lnTo>
                      <a:pt x="248" y="400"/>
                    </a:lnTo>
                    <a:lnTo>
                      <a:pt x="207" y="400"/>
                    </a:lnTo>
                    <a:lnTo>
                      <a:pt x="179" y="400"/>
                    </a:lnTo>
                    <a:lnTo>
                      <a:pt x="165" y="414"/>
                    </a:lnTo>
                    <a:lnTo>
                      <a:pt x="138" y="414"/>
                    </a:lnTo>
                    <a:lnTo>
                      <a:pt x="110" y="414"/>
                    </a:lnTo>
                    <a:lnTo>
                      <a:pt x="96" y="414"/>
                    </a:lnTo>
                    <a:lnTo>
                      <a:pt x="69" y="414"/>
                    </a:lnTo>
                    <a:lnTo>
                      <a:pt x="55" y="414"/>
                    </a:lnTo>
                    <a:lnTo>
                      <a:pt x="41" y="400"/>
                    </a:lnTo>
                    <a:lnTo>
                      <a:pt x="27" y="386"/>
                    </a:lnTo>
                    <a:lnTo>
                      <a:pt x="27" y="372"/>
                    </a:lnTo>
                    <a:lnTo>
                      <a:pt x="13" y="345"/>
                    </a:lnTo>
                    <a:lnTo>
                      <a:pt x="0" y="289"/>
                    </a:lnTo>
                    <a:lnTo>
                      <a:pt x="0" y="248"/>
                    </a:lnTo>
                    <a:lnTo>
                      <a:pt x="0" y="207"/>
                    </a:lnTo>
                    <a:lnTo>
                      <a:pt x="0" y="165"/>
                    </a:lnTo>
                    <a:lnTo>
                      <a:pt x="0" y="124"/>
                    </a:lnTo>
                    <a:lnTo>
                      <a:pt x="13" y="96"/>
                    </a:lnTo>
                    <a:close/>
                  </a:path>
                </a:pathLst>
              </a:custGeom>
              <a:solidFill>
                <a:srgbClr val="FFDC99"/>
              </a:solidFill>
              <a:ln w="31750">
                <a:solidFill>
                  <a:srgbClr val="FFDC99"/>
                </a:solidFill>
                <a:round/>
                <a:headEnd/>
                <a:tailEnd/>
              </a:ln>
            </p:spPr>
            <p:txBody>
              <a:bodyPr/>
              <a:lstStyle/>
              <a:p>
                <a:endParaRPr lang="en-US"/>
              </a:p>
            </p:txBody>
          </p:sp>
          <p:sp>
            <p:nvSpPr>
              <p:cNvPr id="326" name="Freeform 672"/>
              <p:cNvSpPr>
                <a:spLocks/>
              </p:cNvSpPr>
              <p:nvPr/>
            </p:nvSpPr>
            <p:spPr bwMode="auto">
              <a:xfrm>
                <a:off x="787" y="1368"/>
                <a:ext cx="386" cy="331"/>
              </a:xfrm>
              <a:custGeom>
                <a:avLst/>
                <a:gdLst>
                  <a:gd name="T0" fmla="*/ 0 w 386"/>
                  <a:gd name="T1" fmla="*/ 83 h 331"/>
                  <a:gd name="T2" fmla="*/ 14 w 386"/>
                  <a:gd name="T3" fmla="*/ 55 h 331"/>
                  <a:gd name="T4" fmla="*/ 28 w 386"/>
                  <a:gd name="T5" fmla="*/ 27 h 331"/>
                  <a:gd name="T6" fmla="*/ 55 w 386"/>
                  <a:gd name="T7" fmla="*/ 27 h 331"/>
                  <a:gd name="T8" fmla="*/ 69 w 386"/>
                  <a:gd name="T9" fmla="*/ 27 h 331"/>
                  <a:gd name="T10" fmla="*/ 83 w 386"/>
                  <a:gd name="T11" fmla="*/ 27 h 331"/>
                  <a:gd name="T12" fmla="*/ 111 w 386"/>
                  <a:gd name="T13" fmla="*/ 27 h 331"/>
                  <a:gd name="T14" fmla="*/ 138 w 386"/>
                  <a:gd name="T15" fmla="*/ 27 h 331"/>
                  <a:gd name="T16" fmla="*/ 166 w 386"/>
                  <a:gd name="T17" fmla="*/ 27 h 331"/>
                  <a:gd name="T18" fmla="*/ 193 w 386"/>
                  <a:gd name="T19" fmla="*/ 27 h 331"/>
                  <a:gd name="T20" fmla="*/ 207 w 386"/>
                  <a:gd name="T21" fmla="*/ 14 h 331"/>
                  <a:gd name="T22" fmla="*/ 221 w 386"/>
                  <a:gd name="T23" fmla="*/ 0 h 331"/>
                  <a:gd name="T24" fmla="*/ 249 w 386"/>
                  <a:gd name="T25" fmla="*/ 0 h 331"/>
                  <a:gd name="T26" fmla="*/ 276 w 386"/>
                  <a:gd name="T27" fmla="*/ 0 h 331"/>
                  <a:gd name="T28" fmla="*/ 290 w 386"/>
                  <a:gd name="T29" fmla="*/ 0 h 331"/>
                  <a:gd name="T30" fmla="*/ 304 w 386"/>
                  <a:gd name="T31" fmla="*/ 14 h 331"/>
                  <a:gd name="T32" fmla="*/ 317 w 386"/>
                  <a:gd name="T33" fmla="*/ 14 h 331"/>
                  <a:gd name="T34" fmla="*/ 331 w 386"/>
                  <a:gd name="T35" fmla="*/ 27 h 331"/>
                  <a:gd name="T36" fmla="*/ 359 w 386"/>
                  <a:gd name="T37" fmla="*/ 55 h 331"/>
                  <a:gd name="T38" fmla="*/ 373 w 386"/>
                  <a:gd name="T39" fmla="*/ 110 h 331"/>
                  <a:gd name="T40" fmla="*/ 386 w 386"/>
                  <a:gd name="T41" fmla="*/ 165 h 331"/>
                  <a:gd name="T42" fmla="*/ 386 w 386"/>
                  <a:gd name="T43" fmla="*/ 207 h 331"/>
                  <a:gd name="T44" fmla="*/ 373 w 386"/>
                  <a:gd name="T45" fmla="*/ 234 h 331"/>
                  <a:gd name="T46" fmla="*/ 373 w 386"/>
                  <a:gd name="T47" fmla="*/ 289 h 331"/>
                  <a:gd name="T48" fmla="*/ 345 w 386"/>
                  <a:gd name="T49" fmla="*/ 317 h 331"/>
                  <a:gd name="T50" fmla="*/ 317 w 386"/>
                  <a:gd name="T51" fmla="*/ 331 h 331"/>
                  <a:gd name="T52" fmla="*/ 290 w 386"/>
                  <a:gd name="T53" fmla="*/ 331 h 331"/>
                  <a:gd name="T54" fmla="*/ 262 w 386"/>
                  <a:gd name="T55" fmla="*/ 317 h 331"/>
                  <a:gd name="T56" fmla="*/ 235 w 386"/>
                  <a:gd name="T57" fmla="*/ 317 h 331"/>
                  <a:gd name="T58" fmla="*/ 207 w 386"/>
                  <a:gd name="T59" fmla="*/ 303 h 331"/>
                  <a:gd name="T60" fmla="*/ 193 w 386"/>
                  <a:gd name="T61" fmla="*/ 303 h 331"/>
                  <a:gd name="T62" fmla="*/ 166 w 386"/>
                  <a:gd name="T63" fmla="*/ 303 h 331"/>
                  <a:gd name="T64" fmla="*/ 138 w 386"/>
                  <a:gd name="T65" fmla="*/ 317 h 331"/>
                  <a:gd name="T66" fmla="*/ 124 w 386"/>
                  <a:gd name="T67" fmla="*/ 317 h 331"/>
                  <a:gd name="T68" fmla="*/ 111 w 386"/>
                  <a:gd name="T69" fmla="*/ 317 h 331"/>
                  <a:gd name="T70" fmla="*/ 83 w 386"/>
                  <a:gd name="T71" fmla="*/ 317 h 331"/>
                  <a:gd name="T72" fmla="*/ 69 w 386"/>
                  <a:gd name="T73" fmla="*/ 331 h 331"/>
                  <a:gd name="T74" fmla="*/ 55 w 386"/>
                  <a:gd name="T75" fmla="*/ 317 h 331"/>
                  <a:gd name="T76" fmla="*/ 42 w 386"/>
                  <a:gd name="T77" fmla="*/ 317 h 331"/>
                  <a:gd name="T78" fmla="*/ 28 w 386"/>
                  <a:gd name="T79" fmla="*/ 303 h 331"/>
                  <a:gd name="T80" fmla="*/ 28 w 386"/>
                  <a:gd name="T81" fmla="*/ 303 h 331"/>
                  <a:gd name="T82" fmla="*/ 14 w 386"/>
                  <a:gd name="T83" fmla="*/ 289 h 331"/>
                  <a:gd name="T84" fmla="*/ 14 w 386"/>
                  <a:gd name="T85" fmla="*/ 262 h 331"/>
                  <a:gd name="T86" fmla="*/ 0 w 386"/>
                  <a:gd name="T87" fmla="*/ 220 h 331"/>
                  <a:gd name="T88" fmla="*/ 0 w 386"/>
                  <a:gd name="T89" fmla="*/ 193 h 331"/>
                  <a:gd name="T90" fmla="*/ 0 w 386"/>
                  <a:gd name="T91" fmla="*/ 165 h 331"/>
                  <a:gd name="T92" fmla="*/ 0 w 386"/>
                  <a:gd name="T93" fmla="*/ 124 h 331"/>
                  <a:gd name="T94" fmla="*/ 0 w 386"/>
                  <a:gd name="T95" fmla="*/ 96 h 331"/>
                  <a:gd name="T96" fmla="*/ 0 w 386"/>
                  <a:gd name="T97" fmla="*/ 83 h 331"/>
                  <a:gd name="T98" fmla="*/ 0 w 386"/>
                  <a:gd name="T99" fmla="*/ 83 h 3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86"/>
                  <a:gd name="T151" fmla="*/ 0 h 331"/>
                  <a:gd name="T152" fmla="*/ 386 w 386"/>
                  <a:gd name="T153" fmla="*/ 331 h 3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86" h="331">
                    <a:moveTo>
                      <a:pt x="0" y="83"/>
                    </a:moveTo>
                    <a:lnTo>
                      <a:pt x="14" y="55"/>
                    </a:lnTo>
                    <a:lnTo>
                      <a:pt x="28" y="27"/>
                    </a:lnTo>
                    <a:lnTo>
                      <a:pt x="55" y="27"/>
                    </a:lnTo>
                    <a:lnTo>
                      <a:pt x="69" y="27"/>
                    </a:lnTo>
                    <a:lnTo>
                      <a:pt x="83" y="27"/>
                    </a:lnTo>
                    <a:lnTo>
                      <a:pt x="111" y="27"/>
                    </a:lnTo>
                    <a:lnTo>
                      <a:pt x="138" y="27"/>
                    </a:lnTo>
                    <a:lnTo>
                      <a:pt x="166" y="27"/>
                    </a:lnTo>
                    <a:lnTo>
                      <a:pt x="193" y="27"/>
                    </a:lnTo>
                    <a:lnTo>
                      <a:pt x="207" y="14"/>
                    </a:lnTo>
                    <a:lnTo>
                      <a:pt x="221" y="0"/>
                    </a:lnTo>
                    <a:lnTo>
                      <a:pt x="249" y="0"/>
                    </a:lnTo>
                    <a:lnTo>
                      <a:pt x="276" y="0"/>
                    </a:lnTo>
                    <a:lnTo>
                      <a:pt x="290" y="0"/>
                    </a:lnTo>
                    <a:lnTo>
                      <a:pt x="304" y="14"/>
                    </a:lnTo>
                    <a:lnTo>
                      <a:pt x="317" y="14"/>
                    </a:lnTo>
                    <a:lnTo>
                      <a:pt x="331" y="27"/>
                    </a:lnTo>
                    <a:lnTo>
                      <a:pt x="359" y="55"/>
                    </a:lnTo>
                    <a:lnTo>
                      <a:pt x="373" y="110"/>
                    </a:lnTo>
                    <a:lnTo>
                      <a:pt x="386" y="165"/>
                    </a:lnTo>
                    <a:lnTo>
                      <a:pt x="386" y="207"/>
                    </a:lnTo>
                    <a:lnTo>
                      <a:pt x="373" y="234"/>
                    </a:lnTo>
                    <a:lnTo>
                      <a:pt x="373" y="289"/>
                    </a:lnTo>
                    <a:lnTo>
                      <a:pt x="345" y="317"/>
                    </a:lnTo>
                    <a:lnTo>
                      <a:pt x="317" y="331"/>
                    </a:lnTo>
                    <a:lnTo>
                      <a:pt x="290" y="331"/>
                    </a:lnTo>
                    <a:lnTo>
                      <a:pt x="262" y="317"/>
                    </a:lnTo>
                    <a:lnTo>
                      <a:pt x="235" y="317"/>
                    </a:lnTo>
                    <a:lnTo>
                      <a:pt x="207" y="303"/>
                    </a:lnTo>
                    <a:lnTo>
                      <a:pt x="193" y="303"/>
                    </a:lnTo>
                    <a:lnTo>
                      <a:pt x="166" y="303"/>
                    </a:lnTo>
                    <a:lnTo>
                      <a:pt x="138" y="317"/>
                    </a:lnTo>
                    <a:lnTo>
                      <a:pt x="124" y="317"/>
                    </a:lnTo>
                    <a:lnTo>
                      <a:pt x="111" y="317"/>
                    </a:lnTo>
                    <a:lnTo>
                      <a:pt x="83" y="317"/>
                    </a:lnTo>
                    <a:lnTo>
                      <a:pt x="69" y="331"/>
                    </a:lnTo>
                    <a:lnTo>
                      <a:pt x="55" y="317"/>
                    </a:lnTo>
                    <a:lnTo>
                      <a:pt x="42" y="317"/>
                    </a:lnTo>
                    <a:lnTo>
                      <a:pt x="28" y="303"/>
                    </a:lnTo>
                    <a:lnTo>
                      <a:pt x="14" y="289"/>
                    </a:lnTo>
                    <a:lnTo>
                      <a:pt x="14" y="262"/>
                    </a:lnTo>
                    <a:lnTo>
                      <a:pt x="0" y="220"/>
                    </a:lnTo>
                    <a:lnTo>
                      <a:pt x="0" y="193"/>
                    </a:lnTo>
                    <a:lnTo>
                      <a:pt x="0" y="165"/>
                    </a:lnTo>
                    <a:lnTo>
                      <a:pt x="0" y="124"/>
                    </a:lnTo>
                    <a:lnTo>
                      <a:pt x="0" y="96"/>
                    </a:lnTo>
                    <a:lnTo>
                      <a:pt x="0" y="83"/>
                    </a:lnTo>
                    <a:close/>
                  </a:path>
                </a:pathLst>
              </a:custGeom>
              <a:solidFill>
                <a:srgbClr val="FFDC99"/>
              </a:solidFill>
              <a:ln w="31750">
                <a:solidFill>
                  <a:srgbClr val="FFDC99"/>
                </a:solidFill>
                <a:round/>
                <a:headEnd/>
                <a:tailEnd/>
              </a:ln>
            </p:spPr>
            <p:txBody>
              <a:bodyPr/>
              <a:lstStyle/>
              <a:p>
                <a:endParaRPr lang="en-US"/>
              </a:p>
            </p:txBody>
          </p:sp>
          <p:sp>
            <p:nvSpPr>
              <p:cNvPr id="327" name="Rectangle 673"/>
              <p:cNvSpPr>
                <a:spLocks noChangeArrowheads="1"/>
              </p:cNvSpPr>
              <p:nvPr/>
            </p:nvSpPr>
            <p:spPr bwMode="auto">
              <a:xfrm>
                <a:off x="899" y="1498"/>
                <a:ext cx="177"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r>
                  <a:rPr lang="en-GB" altLang="en-US" sz="1400" dirty="0">
                    <a:solidFill>
                      <a:srgbClr val="000000"/>
                    </a:solidFill>
                    <a:latin typeface="+mn-lt"/>
                  </a:rPr>
                  <a:t>ISP</a:t>
                </a:r>
                <a:endParaRPr lang="en-GB" altLang="en-US" dirty="0">
                  <a:latin typeface="+mn-lt"/>
                </a:endParaRPr>
              </a:p>
            </p:txBody>
          </p:sp>
          <p:sp>
            <p:nvSpPr>
              <p:cNvPr id="328" name="Rectangle 674"/>
              <p:cNvSpPr>
                <a:spLocks noChangeArrowheads="1"/>
              </p:cNvSpPr>
              <p:nvPr/>
            </p:nvSpPr>
            <p:spPr bwMode="auto">
              <a:xfrm>
                <a:off x="1725" y="1533"/>
                <a:ext cx="28" cy="59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29" name="Rectangle 675"/>
              <p:cNvSpPr>
                <a:spLocks noChangeArrowheads="1"/>
              </p:cNvSpPr>
              <p:nvPr/>
            </p:nvSpPr>
            <p:spPr bwMode="auto">
              <a:xfrm>
                <a:off x="1725" y="1533"/>
                <a:ext cx="42" cy="607"/>
              </a:xfrm>
              <a:prstGeom prst="rect">
                <a:avLst/>
              </a:prstGeom>
              <a:noFill/>
              <a:ln w="3175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30" name="Freeform 676"/>
              <p:cNvSpPr>
                <a:spLocks/>
              </p:cNvSpPr>
              <p:nvPr/>
            </p:nvSpPr>
            <p:spPr bwMode="auto">
              <a:xfrm>
                <a:off x="3823" y="2458"/>
                <a:ext cx="1021" cy="496"/>
              </a:xfrm>
              <a:custGeom>
                <a:avLst/>
                <a:gdLst>
                  <a:gd name="T0" fmla="*/ 1021 w 1021"/>
                  <a:gd name="T1" fmla="*/ 469 h 496"/>
                  <a:gd name="T2" fmla="*/ 1007 w 1021"/>
                  <a:gd name="T3" fmla="*/ 496 h 496"/>
                  <a:gd name="T4" fmla="*/ 0 w 1021"/>
                  <a:gd name="T5" fmla="*/ 27 h 496"/>
                  <a:gd name="T6" fmla="*/ 13 w 1021"/>
                  <a:gd name="T7" fmla="*/ 0 h 496"/>
                  <a:gd name="T8" fmla="*/ 1021 w 1021"/>
                  <a:gd name="T9" fmla="*/ 469 h 496"/>
                  <a:gd name="T10" fmla="*/ 0 60000 65536"/>
                  <a:gd name="T11" fmla="*/ 0 60000 65536"/>
                  <a:gd name="T12" fmla="*/ 0 60000 65536"/>
                  <a:gd name="T13" fmla="*/ 0 60000 65536"/>
                  <a:gd name="T14" fmla="*/ 0 60000 65536"/>
                  <a:gd name="T15" fmla="*/ 0 w 1021"/>
                  <a:gd name="T16" fmla="*/ 0 h 496"/>
                  <a:gd name="T17" fmla="*/ 1021 w 1021"/>
                  <a:gd name="T18" fmla="*/ 496 h 496"/>
                </a:gdLst>
                <a:ahLst/>
                <a:cxnLst>
                  <a:cxn ang="T10">
                    <a:pos x="T0" y="T1"/>
                  </a:cxn>
                  <a:cxn ang="T11">
                    <a:pos x="T2" y="T3"/>
                  </a:cxn>
                  <a:cxn ang="T12">
                    <a:pos x="T4" y="T5"/>
                  </a:cxn>
                  <a:cxn ang="T13">
                    <a:pos x="T6" y="T7"/>
                  </a:cxn>
                  <a:cxn ang="T14">
                    <a:pos x="T8" y="T9"/>
                  </a:cxn>
                </a:cxnLst>
                <a:rect l="T15" t="T16" r="T17" b="T18"/>
                <a:pathLst>
                  <a:path w="1021" h="496">
                    <a:moveTo>
                      <a:pt x="1021" y="469"/>
                    </a:moveTo>
                    <a:lnTo>
                      <a:pt x="1007" y="496"/>
                    </a:lnTo>
                    <a:lnTo>
                      <a:pt x="0" y="27"/>
                    </a:lnTo>
                    <a:lnTo>
                      <a:pt x="13" y="0"/>
                    </a:lnTo>
                    <a:lnTo>
                      <a:pt x="1021" y="469"/>
                    </a:lnTo>
                    <a:close/>
                  </a:path>
                </a:pathLst>
              </a:custGeom>
              <a:solidFill>
                <a:srgbClr val="FFDC99"/>
              </a:solidFill>
              <a:ln w="31750">
                <a:solidFill>
                  <a:srgbClr val="FFDC99"/>
                </a:solidFill>
                <a:round/>
                <a:headEnd/>
                <a:tailEnd/>
              </a:ln>
            </p:spPr>
            <p:txBody>
              <a:bodyPr/>
              <a:lstStyle/>
              <a:p>
                <a:endParaRPr lang="en-US"/>
              </a:p>
            </p:txBody>
          </p:sp>
          <p:sp>
            <p:nvSpPr>
              <p:cNvPr id="331" name="Freeform 677"/>
              <p:cNvSpPr>
                <a:spLocks/>
              </p:cNvSpPr>
              <p:nvPr/>
            </p:nvSpPr>
            <p:spPr bwMode="auto">
              <a:xfrm>
                <a:off x="4250" y="2044"/>
                <a:ext cx="663" cy="317"/>
              </a:xfrm>
              <a:custGeom>
                <a:avLst/>
                <a:gdLst>
                  <a:gd name="T0" fmla="*/ 663 w 663"/>
                  <a:gd name="T1" fmla="*/ 290 h 317"/>
                  <a:gd name="T2" fmla="*/ 649 w 663"/>
                  <a:gd name="T3" fmla="*/ 317 h 317"/>
                  <a:gd name="T4" fmla="*/ 0 w 663"/>
                  <a:gd name="T5" fmla="*/ 27 h 317"/>
                  <a:gd name="T6" fmla="*/ 28 w 663"/>
                  <a:gd name="T7" fmla="*/ 0 h 317"/>
                  <a:gd name="T8" fmla="*/ 663 w 663"/>
                  <a:gd name="T9" fmla="*/ 290 h 317"/>
                  <a:gd name="T10" fmla="*/ 0 60000 65536"/>
                  <a:gd name="T11" fmla="*/ 0 60000 65536"/>
                  <a:gd name="T12" fmla="*/ 0 60000 65536"/>
                  <a:gd name="T13" fmla="*/ 0 60000 65536"/>
                  <a:gd name="T14" fmla="*/ 0 60000 65536"/>
                  <a:gd name="T15" fmla="*/ 0 w 663"/>
                  <a:gd name="T16" fmla="*/ 0 h 317"/>
                  <a:gd name="T17" fmla="*/ 663 w 663"/>
                  <a:gd name="T18" fmla="*/ 317 h 317"/>
                </a:gdLst>
                <a:ahLst/>
                <a:cxnLst>
                  <a:cxn ang="T10">
                    <a:pos x="T0" y="T1"/>
                  </a:cxn>
                  <a:cxn ang="T11">
                    <a:pos x="T2" y="T3"/>
                  </a:cxn>
                  <a:cxn ang="T12">
                    <a:pos x="T4" y="T5"/>
                  </a:cxn>
                  <a:cxn ang="T13">
                    <a:pos x="T6" y="T7"/>
                  </a:cxn>
                  <a:cxn ang="T14">
                    <a:pos x="T8" y="T9"/>
                  </a:cxn>
                </a:cxnLst>
                <a:rect l="T15" t="T16" r="T17" b="T18"/>
                <a:pathLst>
                  <a:path w="663" h="317">
                    <a:moveTo>
                      <a:pt x="663" y="290"/>
                    </a:moveTo>
                    <a:lnTo>
                      <a:pt x="649" y="317"/>
                    </a:lnTo>
                    <a:lnTo>
                      <a:pt x="0" y="27"/>
                    </a:lnTo>
                    <a:lnTo>
                      <a:pt x="28" y="0"/>
                    </a:lnTo>
                    <a:lnTo>
                      <a:pt x="663" y="290"/>
                    </a:lnTo>
                    <a:close/>
                  </a:path>
                </a:pathLst>
              </a:custGeom>
              <a:solidFill>
                <a:srgbClr val="FFDC99"/>
              </a:solidFill>
              <a:ln w="31750">
                <a:solidFill>
                  <a:srgbClr val="FFDC99"/>
                </a:solidFill>
                <a:round/>
                <a:headEnd/>
                <a:tailEnd/>
              </a:ln>
            </p:spPr>
            <p:txBody>
              <a:bodyPr/>
              <a:lstStyle/>
              <a:p>
                <a:endParaRPr lang="en-US"/>
              </a:p>
            </p:txBody>
          </p:sp>
          <p:sp>
            <p:nvSpPr>
              <p:cNvPr id="332" name="Freeform 678"/>
              <p:cNvSpPr>
                <a:spLocks/>
              </p:cNvSpPr>
              <p:nvPr/>
            </p:nvSpPr>
            <p:spPr bwMode="auto">
              <a:xfrm>
                <a:off x="1891" y="2223"/>
                <a:ext cx="497" cy="262"/>
              </a:xfrm>
              <a:custGeom>
                <a:avLst/>
                <a:gdLst>
                  <a:gd name="T0" fmla="*/ 497 w 497"/>
                  <a:gd name="T1" fmla="*/ 235 h 262"/>
                  <a:gd name="T2" fmla="*/ 483 w 497"/>
                  <a:gd name="T3" fmla="*/ 262 h 262"/>
                  <a:gd name="T4" fmla="*/ 0 w 497"/>
                  <a:gd name="T5" fmla="*/ 28 h 262"/>
                  <a:gd name="T6" fmla="*/ 14 w 497"/>
                  <a:gd name="T7" fmla="*/ 0 h 262"/>
                  <a:gd name="T8" fmla="*/ 497 w 497"/>
                  <a:gd name="T9" fmla="*/ 235 h 262"/>
                  <a:gd name="T10" fmla="*/ 0 60000 65536"/>
                  <a:gd name="T11" fmla="*/ 0 60000 65536"/>
                  <a:gd name="T12" fmla="*/ 0 60000 65536"/>
                  <a:gd name="T13" fmla="*/ 0 60000 65536"/>
                  <a:gd name="T14" fmla="*/ 0 60000 65536"/>
                  <a:gd name="T15" fmla="*/ 0 w 497"/>
                  <a:gd name="T16" fmla="*/ 0 h 262"/>
                  <a:gd name="T17" fmla="*/ 497 w 497"/>
                  <a:gd name="T18" fmla="*/ 262 h 262"/>
                </a:gdLst>
                <a:ahLst/>
                <a:cxnLst>
                  <a:cxn ang="T10">
                    <a:pos x="T0" y="T1"/>
                  </a:cxn>
                  <a:cxn ang="T11">
                    <a:pos x="T2" y="T3"/>
                  </a:cxn>
                  <a:cxn ang="T12">
                    <a:pos x="T4" y="T5"/>
                  </a:cxn>
                  <a:cxn ang="T13">
                    <a:pos x="T6" y="T7"/>
                  </a:cxn>
                  <a:cxn ang="T14">
                    <a:pos x="T8" y="T9"/>
                  </a:cxn>
                </a:cxnLst>
                <a:rect l="T15" t="T16" r="T17" b="T18"/>
                <a:pathLst>
                  <a:path w="497" h="262">
                    <a:moveTo>
                      <a:pt x="497" y="235"/>
                    </a:moveTo>
                    <a:lnTo>
                      <a:pt x="483" y="262"/>
                    </a:lnTo>
                    <a:lnTo>
                      <a:pt x="0" y="28"/>
                    </a:lnTo>
                    <a:lnTo>
                      <a:pt x="14" y="0"/>
                    </a:lnTo>
                    <a:lnTo>
                      <a:pt x="497" y="235"/>
                    </a:lnTo>
                    <a:close/>
                  </a:path>
                </a:pathLst>
              </a:custGeom>
              <a:solidFill>
                <a:srgbClr val="FFDC99"/>
              </a:solidFill>
              <a:ln w="31750">
                <a:solidFill>
                  <a:srgbClr val="FFDC99"/>
                </a:solidFill>
                <a:round/>
                <a:headEnd/>
                <a:tailEnd/>
              </a:ln>
            </p:spPr>
            <p:txBody>
              <a:bodyPr/>
              <a:lstStyle/>
              <a:p>
                <a:endParaRPr lang="en-US"/>
              </a:p>
            </p:txBody>
          </p:sp>
          <p:sp>
            <p:nvSpPr>
              <p:cNvPr id="333" name="Freeform 679"/>
              <p:cNvSpPr>
                <a:spLocks/>
              </p:cNvSpPr>
              <p:nvPr/>
            </p:nvSpPr>
            <p:spPr bwMode="auto">
              <a:xfrm>
                <a:off x="1118" y="1533"/>
                <a:ext cx="621" cy="318"/>
              </a:xfrm>
              <a:custGeom>
                <a:avLst/>
                <a:gdLst>
                  <a:gd name="T0" fmla="*/ 621 w 621"/>
                  <a:gd name="T1" fmla="*/ 290 h 318"/>
                  <a:gd name="T2" fmla="*/ 621 w 621"/>
                  <a:gd name="T3" fmla="*/ 318 h 318"/>
                  <a:gd name="T4" fmla="*/ 0 w 621"/>
                  <a:gd name="T5" fmla="*/ 28 h 318"/>
                  <a:gd name="T6" fmla="*/ 14 w 621"/>
                  <a:gd name="T7" fmla="*/ 0 h 318"/>
                  <a:gd name="T8" fmla="*/ 621 w 621"/>
                  <a:gd name="T9" fmla="*/ 290 h 318"/>
                  <a:gd name="T10" fmla="*/ 0 60000 65536"/>
                  <a:gd name="T11" fmla="*/ 0 60000 65536"/>
                  <a:gd name="T12" fmla="*/ 0 60000 65536"/>
                  <a:gd name="T13" fmla="*/ 0 60000 65536"/>
                  <a:gd name="T14" fmla="*/ 0 60000 65536"/>
                  <a:gd name="T15" fmla="*/ 0 w 621"/>
                  <a:gd name="T16" fmla="*/ 0 h 318"/>
                  <a:gd name="T17" fmla="*/ 621 w 621"/>
                  <a:gd name="T18" fmla="*/ 318 h 318"/>
                </a:gdLst>
                <a:ahLst/>
                <a:cxnLst>
                  <a:cxn ang="T10">
                    <a:pos x="T0" y="T1"/>
                  </a:cxn>
                  <a:cxn ang="T11">
                    <a:pos x="T2" y="T3"/>
                  </a:cxn>
                  <a:cxn ang="T12">
                    <a:pos x="T4" y="T5"/>
                  </a:cxn>
                  <a:cxn ang="T13">
                    <a:pos x="T6" y="T7"/>
                  </a:cxn>
                  <a:cxn ang="T14">
                    <a:pos x="T8" y="T9"/>
                  </a:cxn>
                </a:cxnLst>
                <a:rect l="T15" t="T16" r="T17" b="T18"/>
                <a:pathLst>
                  <a:path w="621" h="318">
                    <a:moveTo>
                      <a:pt x="621" y="290"/>
                    </a:moveTo>
                    <a:lnTo>
                      <a:pt x="621" y="318"/>
                    </a:lnTo>
                    <a:lnTo>
                      <a:pt x="0" y="28"/>
                    </a:lnTo>
                    <a:lnTo>
                      <a:pt x="14" y="0"/>
                    </a:lnTo>
                    <a:lnTo>
                      <a:pt x="621" y="290"/>
                    </a:lnTo>
                    <a:close/>
                  </a:path>
                </a:pathLst>
              </a:custGeom>
              <a:solidFill>
                <a:srgbClr val="FFDC99"/>
              </a:solidFill>
              <a:ln w="31750">
                <a:solidFill>
                  <a:srgbClr val="FFDC99"/>
                </a:solidFill>
                <a:round/>
                <a:headEnd/>
                <a:tailEnd/>
              </a:ln>
            </p:spPr>
            <p:txBody>
              <a:bodyPr/>
              <a:lstStyle/>
              <a:p>
                <a:endParaRPr lang="en-US"/>
              </a:p>
            </p:txBody>
          </p:sp>
          <p:sp>
            <p:nvSpPr>
              <p:cNvPr id="334" name="Freeform 680"/>
              <p:cNvSpPr>
                <a:spLocks/>
              </p:cNvSpPr>
              <p:nvPr/>
            </p:nvSpPr>
            <p:spPr bwMode="auto">
              <a:xfrm>
                <a:off x="4306" y="1271"/>
                <a:ext cx="248" cy="593"/>
              </a:xfrm>
              <a:custGeom>
                <a:avLst/>
                <a:gdLst>
                  <a:gd name="T0" fmla="*/ 248 w 248"/>
                  <a:gd name="T1" fmla="*/ 580 h 593"/>
                  <a:gd name="T2" fmla="*/ 220 w 248"/>
                  <a:gd name="T3" fmla="*/ 593 h 593"/>
                  <a:gd name="T4" fmla="*/ 0 w 248"/>
                  <a:gd name="T5" fmla="*/ 14 h 593"/>
                  <a:gd name="T6" fmla="*/ 27 w 248"/>
                  <a:gd name="T7" fmla="*/ 0 h 593"/>
                  <a:gd name="T8" fmla="*/ 248 w 248"/>
                  <a:gd name="T9" fmla="*/ 580 h 593"/>
                  <a:gd name="T10" fmla="*/ 0 60000 65536"/>
                  <a:gd name="T11" fmla="*/ 0 60000 65536"/>
                  <a:gd name="T12" fmla="*/ 0 60000 65536"/>
                  <a:gd name="T13" fmla="*/ 0 60000 65536"/>
                  <a:gd name="T14" fmla="*/ 0 60000 65536"/>
                  <a:gd name="T15" fmla="*/ 0 w 248"/>
                  <a:gd name="T16" fmla="*/ 0 h 593"/>
                  <a:gd name="T17" fmla="*/ 248 w 248"/>
                  <a:gd name="T18" fmla="*/ 593 h 593"/>
                </a:gdLst>
                <a:ahLst/>
                <a:cxnLst>
                  <a:cxn ang="T10">
                    <a:pos x="T0" y="T1"/>
                  </a:cxn>
                  <a:cxn ang="T11">
                    <a:pos x="T2" y="T3"/>
                  </a:cxn>
                  <a:cxn ang="T12">
                    <a:pos x="T4" y="T5"/>
                  </a:cxn>
                  <a:cxn ang="T13">
                    <a:pos x="T6" y="T7"/>
                  </a:cxn>
                  <a:cxn ang="T14">
                    <a:pos x="T8" y="T9"/>
                  </a:cxn>
                </a:cxnLst>
                <a:rect l="T15" t="T16" r="T17" b="T18"/>
                <a:pathLst>
                  <a:path w="248" h="593">
                    <a:moveTo>
                      <a:pt x="248" y="580"/>
                    </a:moveTo>
                    <a:lnTo>
                      <a:pt x="220" y="593"/>
                    </a:lnTo>
                    <a:lnTo>
                      <a:pt x="0" y="14"/>
                    </a:lnTo>
                    <a:lnTo>
                      <a:pt x="27" y="0"/>
                    </a:lnTo>
                    <a:lnTo>
                      <a:pt x="248" y="580"/>
                    </a:lnTo>
                    <a:close/>
                  </a:path>
                </a:pathLst>
              </a:custGeom>
              <a:solidFill>
                <a:srgbClr val="FFDC99"/>
              </a:solidFill>
              <a:ln w="31750">
                <a:solidFill>
                  <a:srgbClr val="FFDC99"/>
                </a:solidFill>
                <a:round/>
                <a:headEnd/>
                <a:tailEnd/>
              </a:ln>
            </p:spPr>
            <p:txBody>
              <a:bodyPr/>
              <a:lstStyle/>
              <a:p>
                <a:endParaRPr lang="en-US"/>
              </a:p>
            </p:txBody>
          </p:sp>
          <p:sp>
            <p:nvSpPr>
              <p:cNvPr id="335" name="Rectangle 681"/>
              <p:cNvSpPr>
                <a:spLocks noChangeArrowheads="1"/>
              </p:cNvSpPr>
              <p:nvPr/>
            </p:nvSpPr>
            <p:spPr bwMode="auto">
              <a:xfrm>
                <a:off x="751" y="3071"/>
                <a:ext cx="1117"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r>
                  <a:rPr lang="en-GB" altLang="en-US" sz="1400" dirty="0">
                    <a:solidFill>
                      <a:srgbClr val="000000"/>
                    </a:solidFill>
                    <a:latin typeface="+mn-lt"/>
                  </a:rPr>
                  <a:t>desktop computer:</a:t>
                </a:r>
                <a:endParaRPr lang="en-GB" altLang="en-US" dirty="0">
                  <a:latin typeface="+mn-lt"/>
                </a:endParaRPr>
              </a:p>
            </p:txBody>
          </p:sp>
          <p:sp>
            <p:nvSpPr>
              <p:cNvPr id="336" name="Freeform 682"/>
              <p:cNvSpPr>
                <a:spLocks/>
              </p:cNvSpPr>
              <p:nvPr/>
            </p:nvSpPr>
            <p:spPr bwMode="auto">
              <a:xfrm>
                <a:off x="553" y="1782"/>
                <a:ext cx="41" cy="69"/>
              </a:xfrm>
              <a:custGeom>
                <a:avLst/>
                <a:gdLst>
                  <a:gd name="T0" fmla="*/ 0 w 41"/>
                  <a:gd name="T1" fmla="*/ 0 h 69"/>
                  <a:gd name="T2" fmla="*/ 41 w 41"/>
                  <a:gd name="T3" fmla="*/ 13 h 69"/>
                  <a:gd name="T4" fmla="*/ 41 w 41"/>
                  <a:gd name="T5" fmla="*/ 69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3"/>
                    </a:lnTo>
                    <a:lnTo>
                      <a:pt x="41"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7" name="AutoShape 683"/>
              <p:cNvSpPr>
                <a:spLocks noChangeArrowheads="1"/>
              </p:cNvSpPr>
              <p:nvPr/>
            </p:nvSpPr>
            <p:spPr bwMode="auto">
              <a:xfrm>
                <a:off x="456" y="1685"/>
                <a:ext cx="110" cy="83"/>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38" name="AutoShape 684"/>
              <p:cNvSpPr>
                <a:spLocks noChangeArrowheads="1"/>
              </p:cNvSpPr>
              <p:nvPr/>
            </p:nvSpPr>
            <p:spPr bwMode="auto">
              <a:xfrm>
                <a:off x="442" y="1671"/>
                <a:ext cx="138" cy="111"/>
              </a:xfrm>
              <a:prstGeom prst="roundRect">
                <a:avLst>
                  <a:gd name="adj" fmla="val 40088"/>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39" name="Rectangle 685"/>
              <p:cNvSpPr>
                <a:spLocks noChangeArrowheads="1"/>
              </p:cNvSpPr>
              <p:nvPr/>
            </p:nvSpPr>
            <p:spPr bwMode="auto">
              <a:xfrm>
                <a:off x="470" y="1713"/>
                <a:ext cx="83"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40" name="Rectangle 686"/>
              <p:cNvSpPr>
                <a:spLocks noChangeArrowheads="1"/>
              </p:cNvSpPr>
              <p:nvPr/>
            </p:nvSpPr>
            <p:spPr bwMode="auto">
              <a:xfrm>
                <a:off x="470" y="1713"/>
                <a:ext cx="96"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41" name="Freeform 687"/>
              <p:cNvSpPr>
                <a:spLocks/>
              </p:cNvSpPr>
              <p:nvPr/>
            </p:nvSpPr>
            <p:spPr bwMode="auto">
              <a:xfrm>
                <a:off x="580" y="1837"/>
                <a:ext cx="28" cy="27"/>
              </a:xfrm>
              <a:custGeom>
                <a:avLst/>
                <a:gdLst>
                  <a:gd name="T0" fmla="*/ 14 w 28"/>
                  <a:gd name="T1" fmla="*/ 0 h 27"/>
                  <a:gd name="T2" fmla="*/ 14 w 28"/>
                  <a:gd name="T3" fmla="*/ 0 h 27"/>
                  <a:gd name="T4" fmla="*/ 28 w 28"/>
                  <a:gd name="T5" fmla="*/ 14 h 27"/>
                  <a:gd name="T6" fmla="*/ 28 w 28"/>
                  <a:gd name="T7" fmla="*/ 27 h 27"/>
                  <a:gd name="T8" fmla="*/ 14 w 28"/>
                  <a:gd name="T9" fmla="*/ 27 h 27"/>
                  <a:gd name="T10" fmla="*/ 14 w 28"/>
                  <a:gd name="T11" fmla="*/ 27 h 27"/>
                  <a:gd name="T12" fmla="*/ 0 w 28"/>
                  <a:gd name="T13" fmla="*/ 27 h 27"/>
                  <a:gd name="T14" fmla="*/ 0 w 28"/>
                  <a:gd name="T15" fmla="*/ 14 h 27"/>
                  <a:gd name="T16" fmla="*/ 0 w 28"/>
                  <a:gd name="T17" fmla="*/ 0 h 27"/>
                  <a:gd name="T18" fmla="*/ 14 w 28"/>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7"/>
                  <a:gd name="T32" fmla="*/ 28 w 28"/>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7">
                    <a:moveTo>
                      <a:pt x="14" y="0"/>
                    </a:moveTo>
                    <a:lnTo>
                      <a:pt x="14" y="0"/>
                    </a:lnTo>
                    <a:lnTo>
                      <a:pt x="28" y="14"/>
                    </a:lnTo>
                    <a:lnTo>
                      <a:pt x="28" y="27"/>
                    </a:lnTo>
                    <a:lnTo>
                      <a:pt x="14" y="27"/>
                    </a:lnTo>
                    <a:lnTo>
                      <a:pt x="0" y="27"/>
                    </a:lnTo>
                    <a:lnTo>
                      <a:pt x="0" y="14"/>
                    </a:lnTo>
                    <a:lnTo>
                      <a:pt x="0" y="0"/>
                    </a:lnTo>
                    <a:lnTo>
                      <a:pt x="14" y="0"/>
                    </a:lnTo>
                    <a:close/>
                  </a:path>
                </a:pathLst>
              </a:custGeom>
              <a:solidFill>
                <a:srgbClr val="999999"/>
              </a:solidFill>
              <a:ln w="31750">
                <a:solidFill>
                  <a:srgbClr val="999999"/>
                </a:solidFill>
                <a:round/>
                <a:headEnd/>
                <a:tailEnd/>
              </a:ln>
            </p:spPr>
            <p:txBody>
              <a:bodyPr/>
              <a:lstStyle/>
              <a:p>
                <a:endParaRPr lang="en-US"/>
              </a:p>
            </p:txBody>
          </p:sp>
          <p:pic>
            <p:nvPicPr>
              <p:cNvPr id="342" name="Picture 6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 y="1713"/>
                <a:ext cx="83"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3" name="Freeform 689"/>
              <p:cNvSpPr>
                <a:spLocks/>
              </p:cNvSpPr>
              <p:nvPr/>
            </p:nvSpPr>
            <p:spPr bwMode="auto">
              <a:xfrm>
                <a:off x="594" y="1851"/>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4" name="Line 690"/>
              <p:cNvSpPr>
                <a:spLocks noChangeShapeType="1"/>
              </p:cNvSpPr>
              <p:nvPr/>
            </p:nvSpPr>
            <p:spPr bwMode="auto">
              <a:xfrm>
                <a:off x="608" y="1851"/>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5" name="Rectangle 691"/>
              <p:cNvSpPr>
                <a:spLocks noChangeArrowheads="1"/>
              </p:cNvSpPr>
              <p:nvPr/>
            </p:nvSpPr>
            <p:spPr bwMode="auto">
              <a:xfrm>
                <a:off x="456" y="1768"/>
                <a:ext cx="97" cy="27"/>
              </a:xfrm>
              <a:prstGeom prst="rect">
                <a:avLst/>
              </a:prstGeom>
              <a:solidFill>
                <a:srgbClr val="D9AA73"/>
              </a:solidFill>
              <a:ln w="31750">
                <a:solidFill>
                  <a:srgbClr val="D9AA73"/>
                </a:solidFill>
                <a:miter lim="800000"/>
                <a:headEnd/>
                <a:tailEnd/>
              </a:ln>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46" name="Freeform 692"/>
              <p:cNvSpPr>
                <a:spLocks/>
              </p:cNvSpPr>
              <p:nvPr/>
            </p:nvSpPr>
            <p:spPr bwMode="auto">
              <a:xfrm>
                <a:off x="442" y="1795"/>
                <a:ext cx="138" cy="14"/>
              </a:xfrm>
              <a:custGeom>
                <a:avLst/>
                <a:gdLst>
                  <a:gd name="T0" fmla="*/ 14 w 138"/>
                  <a:gd name="T1" fmla="*/ 0 h 14"/>
                  <a:gd name="T2" fmla="*/ 0 w 138"/>
                  <a:gd name="T3" fmla="*/ 14 h 14"/>
                  <a:gd name="T4" fmla="*/ 138 w 138"/>
                  <a:gd name="T5" fmla="*/ 14 h 14"/>
                  <a:gd name="T6" fmla="*/ 124 w 138"/>
                  <a:gd name="T7" fmla="*/ 0 h 14"/>
                  <a:gd name="T8" fmla="*/ 14 w 138"/>
                  <a:gd name="T9" fmla="*/ 0 h 14"/>
                  <a:gd name="T10" fmla="*/ 0 60000 65536"/>
                  <a:gd name="T11" fmla="*/ 0 60000 65536"/>
                  <a:gd name="T12" fmla="*/ 0 60000 65536"/>
                  <a:gd name="T13" fmla="*/ 0 60000 65536"/>
                  <a:gd name="T14" fmla="*/ 0 60000 65536"/>
                  <a:gd name="T15" fmla="*/ 0 w 138"/>
                  <a:gd name="T16" fmla="*/ 0 h 14"/>
                  <a:gd name="T17" fmla="*/ 138 w 138"/>
                  <a:gd name="T18" fmla="*/ 14 h 14"/>
                </a:gdLst>
                <a:ahLst/>
                <a:cxnLst>
                  <a:cxn ang="T10">
                    <a:pos x="T0" y="T1"/>
                  </a:cxn>
                  <a:cxn ang="T11">
                    <a:pos x="T2" y="T3"/>
                  </a:cxn>
                  <a:cxn ang="T12">
                    <a:pos x="T4" y="T5"/>
                  </a:cxn>
                  <a:cxn ang="T13">
                    <a:pos x="T6" y="T7"/>
                  </a:cxn>
                  <a:cxn ang="T14">
                    <a:pos x="T8" y="T9"/>
                  </a:cxn>
                </a:cxnLst>
                <a:rect l="T15" t="T16" r="T17" b="T18"/>
                <a:pathLst>
                  <a:path w="138" h="14">
                    <a:moveTo>
                      <a:pt x="14" y="0"/>
                    </a:moveTo>
                    <a:lnTo>
                      <a:pt x="0" y="14"/>
                    </a:lnTo>
                    <a:lnTo>
                      <a:pt x="138" y="14"/>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7" name="Line 693"/>
              <p:cNvSpPr>
                <a:spLocks noChangeShapeType="1"/>
              </p:cNvSpPr>
              <p:nvPr/>
            </p:nvSpPr>
            <p:spPr bwMode="auto">
              <a:xfrm>
                <a:off x="456" y="1809"/>
                <a:ext cx="28"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 name="Line 694"/>
              <p:cNvSpPr>
                <a:spLocks noChangeShapeType="1"/>
              </p:cNvSpPr>
              <p:nvPr/>
            </p:nvSpPr>
            <p:spPr bwMode="auto">
              <a:xfrm>
                <a:off x="470" y="1795"/>
                <a:ext cx="8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9" name="Line 695"/>
              <p:cNvSpPr>
                <a:spLocks noChangeShapeType="1"/>
              </p:cNvSpPr>
              <p:nvPr/>
            </p:nvSpPr>
            <p:spPr bwMode="auto">
              <a:xfrm>
                <a:off x="456" y="1795"/>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0" name="Line 696"/>
              <p:cNvSpPr>
                <a:spLocks noChangeShapeType="1"/>
              </p:cNvSpPr>
              <p:nvPr/>
            </p:nvSpPr>
            <p:spPr bwMode="auto">
              <a:xfrm>
                <a:off x="484" y="1809"/>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1" name="Line 697"/>
              <p:cNvSpPr>
                <a:spLocks noChangeShapeType="1"/>
              </p:cNvSpPr>
              <p:nvPr/>
            </p:nvSpPr>
            <p:spPr bwMode="auto">
              <a:xfrm>
                <a:off x="539" y="1795"/>
                <a:ext cx="2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2" name="Line 698"/>
              <p:cNvSpPr>
                <a:spLocks noChangeShapeType="1"/>
              </p:cNvSpPr>
              <p:nvPr/>
            </p:nvSpPr>
            <p:spPr bwMode="auto">
              <a:xfrm>
                <a:off x="553" y="1809"/>
                <a:ext cx="1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3" name="Rectangle 699"/>
              <p:cNvSpPr>
                <a:spLocks noChangeArrowheads="1"/>
              </p:cNvSpPr>
              <p:nvPr/>
            </p:nvSpPr>
            <p:spPr bwMode="auto">
              <a:xfrm>
                <a:off x="497" y="1699"/>
                <a:ext cx="42"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54" name="Rectangle 700"/>
              <p:cNvSpPr>
                <a:spLocks noChangeArrowheads="1"/>
              </p:cNvSpPr>
              <p:nvPr/>
            </p:nvSpPr>
            <p:spPr bwMode="auto">
              <a:xfrm>
                <a:off x="497" y="1699"/>
                <a:ext cx="56"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55" name="Freeform 701"/>
              <p:cNvSpPr>
                <a:spLocks/>
              </p:cNvSpPr>
              <p:nvPr/>
            </p:nvSpPr>
            <p:spPr bwMode="auto">
              <a:xfrm>
                <a:off x="2043" y="1299"/>
                <a:ext cx="1738" cy="1476"/>
              </a:xfrm>
              <a:custGeom>
                <a:avLst/>
                <a:gdLst>
                  <a:gd name="T0" fmla="*/ 1683 w 1738"/>
                  <a:gd name="T1" fmla="*/ 0 h 1476"/>
                  <a:gd name="T2" fmla="*/ 1738 w 1738"/>
                  <a:gd name="T3" fmla="*/ 55 h 1476"/>
                  <a:gd name="T4" fmla="*/ 41 w 1738"/>
                  <a:gd name="T5" fmla="*/ 1476 h 1476"/>
                  <a:gd name="T6" fmla="*/ 0 w 1738"/>
                  <a:gd name="T7" fmla="*/ 1421 h 1476"/>
                  <a:gd name="T8" fmla="*/ 1683 w 1738"/>
                  <a:gd name="T9" fmla="*/ 0 h 1476"/>
                  <a:gd name="T10" fmla="*/ 0 60000 65536"/>
                  <a:gd name="T11" fmla="*/ 0 60000 65536"/>
                  <a:gd name="T12" fmla="*/ 0 60000 65536"/>
                  <a:gd name="T13" fmla="*/ 0 60000 65536"/>
                  <a:gd name="T14" fmla="*/ 0 60000 65536"/>
                  <a:gd name="T15" fmla="*/ 0 w 1738"/>
                  <a:gd name="T16" fmla="*/ 0 h 1476"/>
                  <a:gd name="T17" fmla="*/ 1738 w 1738"/>
                  <a:gd name="T18" fmla="*/ 1476 h 1476"/>
                </a:gdLst>
                <a:ahLst/>
                <a:cxnLst>
                  <a:cxn ang="T10">
                    <a:pos x="T0" y="T1"/>
                  </a:cxn>
                  <a:cxn ang="T11">
                    <a:pos x="T2" y="T3"/>
                  </a:cxn>
                  <a:cxn ang="T12">
                    <a:pos x="T4" y="T5"/>
                  </a:cxn>
                  <a:cxn ang="T13">
                    <a:pos x="T6" y="T7"/>
                  </a:cxn>
                  <a:cxn ang="T14">
                    <a:pos x="T8" y="T9"/>
                  </a:cxn>
                </a:cxnLst>
                <a:rect l="T15" t="T16" r="T17" b="T18"/>
                <a:pathLst>
                  <a:path w="1738" h="1476">
                    <a:moveTo>
                      <a:pt x="1683" y="0"/>
                    </a:moveTo>
                    <a:lnTo>
                      <a:pt x="1738" y="55"/>
                    </a:lnTo>
                    <a:lnTo>
                      <a:pt x="41" y="1476"/>
                    </a:lnTo>
                    <a:lnTo>
                      <a:pt x="0" y="1421"/>
                    </a:lnTo>
                    <a:lnTo>
                      <a:pt x="1683" y="0"/>
                    </a:lnTo>
                    <a:close/>
                  </a:path>
                </a:pathLst>
              </a:custGeom>
              <a:solidFill>
                <a:srgbClr val="FFDC99"/>
              </a:solidFill>
              <a:ln w="31750">
                <a:solidFill>
                  <a:srgbClr val="FFDC99"/>
                </a:solidFill>
                <a:round/>
                <a:headEnd/>
                <a:tailEnd/>
              </a:ln>
            </p:spPr>
            <p:txBody>
              <a:bodyPr/>
              <a:lstStyle/>
              <a:p>
                <a:endParaRPr lang="en-US"/>
              </a:p>
            </p:txBody>
          </p:sp>
          <p:sp>
            <p:nvSpPr>
              <p:cNvPr id="356" name="Freeform 702"/>
              <p:cNvSpPr>
                <a:spLocks/>
              </p:cNvSpPr>
              <p:nvPr/>
            </p:nvSpPr>
            <p:spPr bwMode="auto">
              <a:xfrm>
                <a:off x="2608" y="2237"/>
                <a:ext cx="649" cy="759"/>
              </a:xfrm>
              <a:custGeom>
                <a:avLst/>
                <a:gdLst>
                  <a:gd name="T0" fmla="*/ 649 w 649"/>
                  <a:gd name="T1" fmla="*/ 717 h 759"/>
                  <a:gd name="T2" fmla="*/ 594 w 649"/>
                  <a:gd name="T3" fmla="*/ 759 h 759"/>
                  <a:gd name="T4" fmla="*/ 0 w 649"/>
                  <a:gd name="T5" fmla="*/ 41 h 759"/>
                  <a:gd name="T6" fmla="*/ 42 w 649"/>
                  <a:gd name="T7" fmla="*/ 0 h 759"/>
                  <a:gd name="T8" fmla="*/ 649 w 649"/>
                  <a:gd name="T9" fmla="*/ 717 h 759"/>
                  <a:gd name="T10" fmla="*/ 0 60000 65536"/>
                  <a:gd name="T11" fmla="*/ 0 60000 65536"/>
                  <a:gd name="T12" fmla="*/ 0 60000 65536"/>
                  <a:gd name="T13" fmla="*/ 0 60000 65536"/>
                  <a:gd name="T14" fmla="*/ 0 60000 65536"/>
                  <a:gd name="T15" fmla="*/ 0 w 649"/>
                  <a:gd name="T16" fmla="*/ 0 h 759"/>
                  <a:gd name="T17" fmla="*/ 649 w 649"/>
                  <a:gd name="T18" fmla="*/ 759 h 759"/>
                </a:gdLst>
                <a:ahLst/>
                <a:cxnLst>
                  <a:cxn ang="T10">
                    <a:pos x="T0" y="T1"/>
                  </a:cxn>
                  <a:cxn ang="T11">
                    <a:pos x="T2" y="T3"/>
                  </a:cxn>
                  <a:cxn ang="T12">
                    <a:pos x="T4" y="T5"/>
                  </a:cxn>
                  <a:cxn ang="T13">
                    <a:pos x="T6" y="T7"/>
                  </a:cxn>
                  <a:cxn ang="T14">
                    <a:pos x="T8" y="T9"/>
                  </a:cxn>
                </a:cxnLst>
                <a:rect l="T15" t="T16" r="T17" b="T18"/>
                <a:pathLst>
                  <a:path w="649" h="759">
                    <a:moveTo>
                      <a:pt x="649" y="717"/>
                    </a:moveTo>
                    <a:lnTo>
                      <a:pt x="594" y="759"/>
                    </a:lnTo>
                    <a:lnTo>
                      <a:pt x="0" y="41"/>
                    </a:lnTo>
                    <a:lnTo>
                      <a:pt x="42" y="0"/>
                    </a:lnTo>
                    <a:lnTo>
                      <a:pt x="649" y="717"/>
                    </a:lnTo>
                    <a:close/>
                  </a:path>
                </a:pathLst>
              </a:custGeom>
              <a:solidFill>
                <a:srgbClr val="FFDC99"/>
              </a:solidFill>
              <a:ln w="31750">
                <a:solidFill>
                  <a:srgbClr val="FFDC99"/>
                </a:solidFill>
                <a:round/>
                <a:headEnd/>
                <a:tailEnd/>
              </a:ln>
            </p:spPr>
            <p:txBody>
              <a:bodyPr/>
              <a:lstStyle/>
              <a:p>
                <a:endParaRPr lang="en-US"/>
              </a:p>
            </p:txBody>
          </p:sp>
          <p:sp>
            <p:nvSpPr>
              <p:cNvPr id="357" name="Freeform 703"/>
              <p:cNvSpPr>
                <a:spLocks/>
              </p:cNvSpPr>
              <p:nvPr/>
            </p:nvSpPr>
            <p:spPr bwMode="auto">
              <a:xfrm>
                <a:off x="3091" y="3051"/>
                <a:ext cx="704" cy="359"/>
              </a:xfrm>
              <a:custGeom>
                <a:avLst/>
                <a:gdLst>
                  <a:gd name="T0" fmla="*/ 704 w 704"/>
                  <a:gd name="T1" fmla="*/ 317 h 359"/>
                  <a:gd name="T2" fmla="*/ 690 w 704"/>
                  <a:gd name="T3" fmla="*/ 359 h 359"/>
                  <a:gd name="T4" fmla="*/ 0 w 704"/>
                  <a:gd name="T5" fmla="*/ 28 h 359"/>
                  <a:gd name="T6" fmla="*/ 14 w 704"/>
                  <a:gd name="T7" fmla="*/ 0 h 359"/>
                  <a:gd name="T8" fmla="*/ 704 w 704"/>
                  <a:gd name="T9" fmla="*/ 317 h 359"/>
                  <a:gd name="T10" fmla="*/ 0 60000 65536"/>
                  <a:gd name="T11" fmla="*/ 0 60000 65536"/>
                  <a:gd name="T12" fmla="*/ 0 60000 65536"/>
                  <a:gd name="T13" fmla="*/ 0 60000 65536"/>
                  <a:gd name="T14" fmla="*/ 0 60000 65536"/>
                  <a:gd name="T15" fmla="*/ 0 w 704"/>
                  <a:gd name="T16" fmla="*/ 0 h 359"/>
                  <a:gd name="T17" fmla="*/ 704 w 704"/>
                  <a:gd name="T18" fmla="*/ 359 h 359"/>
                </a:gdLst>
                <a:ahLst/>
                <a:cxnLst>
                  <a:cxn ang="T10">
                    <a:pos x="T0" y="T1"/>
                  </a:cxn>
                  <a:cxn ang="T11">
                    <a:pos x="T2" y="T3"/>
                  </a:cxn>
                  <a:cxn ang="T12">
                    <a:pos x="T4" y="T5"/>
                  </a:cxn>
                  <a:cxn ang="T13">
                    <a:pos x="T6" y="T7"/>
                  </a:cxn>
                  <a:cxn ang="T14">
                    <a:pos x="T8" y="T9"/>
                  </a:cxn>
                </a:cxnLst>
                <a:rect l="T15" t="T16" r="T17" b="T18"/>
                <a:pathLst>
                  <a:path w="704" h="359">
                    <a:moveTo>
                      <a:pt x="704" y="317"/>
                    </a:moveTo>
                    <a:lnTo>
                      <a:pt x="690" y="359"/>
                    </a:lnTo>
                    <a:lnTo>
                      <a:pt x="0" y="28"/>
                    </a:lnTo>
                    <a:lnTo>
                      <a:pt x="14" y="0"/>
                    </a:lnTo>
                    <a:lnTo>
                      <a:pt x="704" y="317"/>
                    </a:lnTo>
                    <a:close/>
                  </a:path>
                </a:pathLst>
              </a:custGeom>
              <a:solidFill>
                <a:srgbClr val="FFDC99"/>
              </a:solidFill>
              <a:ln w="31750">
                <a:solidFill>
                  <a:srgbClr val="FFDC99"/>
                </a:solidFill>
                <a:round/>
                <a:headEnd/>
                <a:tailEnd/>
              </a:ln>
            </p:spPr>
            <p:txBody>
              <a:bodyPr/>
              <a:lstStyle/>
              <a:p>
                <a:endParaRPr lang="en-US"/>
              </a:p>
            </p:txBody>
          </p:sp>
          <p:sp>
            <p:nvSpPr>
              <p:cNvPr id="358" name="Freeform 704"/>
              <p:cNvSpPr>
                <a:spLocks/>
              </p:cNvSpPr>
              <p:nvPr/>
            </p:nvSpPr>
            <p:spPr bwMode="auto">
              <a:xfrm>
                <a:off x="2553" y="1699"/>
                <a:ext cx="359" cy="359"/>
              </a:xfrm>
              <a:custGeom>
                <a:avLst/>
                <a:gdLst>
                  <a:gd name="T0" fmla="*/ 359 w 359"/>
                  <a:gd name="T1" fmla="*/ 331 h 359"/>
                  <a:gd name="T2" fmla="*/ 331 w 359"/>
                  <a:gd name="T3" fmla="*/ 359 h 359"/>
                  <a:gd name="T4" fmla="*/ 0 w 359"/>
                  <a:gd name="T5" fmla="*/ 14 h 359"/>
                  <a:gd name="T6" fmla="*/ 14 w 359"/>
                  <a:gd name="T7" fmla="*/ 0 h 359"/>
                  <a:gd name="T8" fmla="*/ 359 w 359"/>
                  <a:gd name="T9" fmla="*/ 331 h 359"/>
                  <a:gd name="T10" fmla="*/ 0 60000 65536"/>
                  <a:gd name="T11" fmla="*/ 0 60000 65536"/>
                  <a:gd name="T12" fmla="*/ 0 60000 65536"/>
                  <a:gd name="T13" fmla="*/ 0 60000 65536"/>
                  <a:gd name="T14" fmla="*/ 0 60000 65536"/>
                  <a:gd name="T15" fmla="*/ 0 w 359"/>
                  <a:gd name="T16" fmla="*/ 0 h 359"/>
                  <a:gd name="T17" fmla="*/ 359 w 359"/>
                  <a:gd name="T18" fmla="*/ 359 h 359"/>
                </a:gdLst>
                <a:ahLst/>
                <a:cxnLst>
                  <a:cxn ang="T10">
                    <a:pos x="T0" y="T1"/>
                  </a:cxn>
                  <a:cxn ang="T11">
                    <a:pos x="T2" y="T3"/>
                  </a:cxn>
                  <a:cxn ang="T12">
                    <a:pos x="T4" y="T5"/>
                  </a:cxn>
                  <a:cxn ang="T13">
                    <a:pos x="T6" y="T7"/>
                  </a:cxn>
                  <a:cxn ang="T14">
                    <a:pos x="T8" y="T9"/>
                  </a:cxn>
                </a:cxnLst>
                <a:rect l="T15" t="T16" r="T17" b="T18"/>
                <a:pathLst>
                  <a:path w="359" h="359">
                    <a:moveTo>
                      <a:pt x="359" y="331"/>
                    </a:moveTo>
                    <a:lnTo>
                      <a:pt x="331" y="359"/>
                    </a:lnTo>
                    <a:lnTo>
                      <a:pt x="0" y="14"/>
                    </a:lnTo>
                    <a:lnTo>
                      <a:pt x="14" y="0"/>
                    </a:lnTo>
                    <a:lnTo>
                      <a:pt x="359" y="331"/>
                    </a:lnTo>
                    <a:close/>
                  </a:path>
                </a:pathLst>
              </a:custGeom>
              <a:solidFill>
                <a:srgbClr val="FFDC99"/>
              </a:solidFill>
              <a:ln w="31750">
                <a:solidFill>
                  <a:srgbClr val="FFDC99"/>
                </a:solidFill>
                <a:round/>
                <a:headEnd/>
                <a:tailEnd/>
              </a:ln>
            </p:spPr>
            <p:txBody>
              <a:bodyPr/>
              <a:lstStyle/>
              <a:p>
                <a:endParaRPr lang="en-US"/>
              </a:p>
            </p:txBody>
          </p:sp>
          <p:sp>
            <p:nvSpPr>
              <p:cNvPr id="359" name="Freeform 705"/>
              <p:cNvSpPr>
                <a:spLocks/>
              </p:cNvSpPr>
              <p:nvPr/>
            </p:nvSpPr>
            <p:spPr bwMode="auto">
              <a:xfrm>
                <a:off x="704" y="2016"/>
                <a:ext cx="42" cy="69"/>
              </a:xfrm>
              <a:custGeom>
                <a:avLst/>
                <a:gdLst>
                  <a:gd name="T0" fmla="*/ 0 w 42"/>
                  <a:gd name="T1" fmla="*/ 0 h 69"/>
                  <a:gd name="T2" fmla="*/ 42 w 42"/>
                  <a:gd name="T3" fmla="*/ 14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4"/>
                    </a:lnTo>
                    <a:lnTo>
                      <a:pt x="42"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0" name="AutoShape 706"/>
              <p:cNvSpPr>
                <a:spLocks noChangeArrowheads="1"/>
              </p:cNvSpPr>
              <p:nvPr/>
            </p:nvSpPr>
            <p:spPr bwMode="auto">
              <a:xfrm>
                <a:off x="594" y="1933"/>
                <a:ext cx="110" cy="83"/>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61" name="AutoShape 707"/>
              <p:cNvSpPr>
                <a:spLocks noChangeArrowheads="1"/>
              </p:cNvSpPr>
              <p:nvPr/>
            </p:nvSpPr>
            <p:spPr bwMode="auto">
              <a:xfrm>
                <a:off x="580" y="1920"/>
                <a:ext cx="138" cy="110"/>
              </a:xfrm>
              <a:prstGeom prst="roundRect">
                <a:avLst>
                  <a:gd name="adj" fmla="val 40454"/>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62" name="Rectangle 708"/>
              <p:cNvSpPr>
                <a:spLocks noChangeArrowheads="1"/>
              </p:cNvSpPr>
              <p:nvPr/>
            </p:nvSpPr>
            <p:spPr bwMode="auto">
              <a:xfrm>
                <a:off x="608" y="1947"/>
                <a:ext cx="83"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63" name="Rectangle 709"/>
              <p:cNvSpPr>
                <a:spLocks noChangeArrowheads="1"/>
              </p:cNvSpPr>
              <p:nvPr/>
            </p:nvSpPr>
            <p:spPr bwMode="auto">
              <a:xfrm>
                <a:off x="608" y="1947"/>
                <a:ext cx="96"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64" name="Freeform 710"/>
              <p:cNvSpPr>
                <a:spLocks/>
              </p:cNvSpPr>
              <p:nvPr/>
            </p:nvSpPr>
            <p:spPr bwMode="auto">
              <a:xfrm>
                <a:off x="732" y="2071"/>
                <a:ext cx="28" cy="42"/>
              </a:xfrm>
              <a:custGeom>
                <a:avLst/>
                <a:gdLst>
                  <a:gd name="T0" fmla="*/ 14 w 28"/>
                  <a:gd name="T1" fmla="*/ 0 h 42"/>
                  <a:gd name="T2" fmla="*/ 14 w 28"/>
                  <a:gd name="T3" fmla="*/ 0 h 42"/>
                  <a:gd name="T4" fmla="*/ 28 w 28"/>
                  <a:gd name="T5" fmla="*/ 14 h 42"/>
                  <a:gd name="T6" fmla="*/ 28 w 28"/>
                  <a:gd name="T7" fmla="*/ 28 h 42"/>
                  <a:gd name="T8" fmla="*/ 14 w 28"/>
                  <a:gd name="T9" fmla="*/ 42 h 42"/>
                  <a:gd name="T10" fmla="*/ 14 w 28"/>
                  <a:gd name="T11" fmla="*/ 42 h 42"/>
                  <a:gd name="T12" fmla="*/ 0 w 28"/>
                  <a:gd name="T13" fmla="*/ 28 h 42"/>
                  <a:gd name="T14" fmla="*/ 0 w 28"/>
                  <a:gd name="T15" fmla="*/ 14 h 42"/>
                  <a:gd name="T16" fmla="*/ 0 w 28"/>
                  <a:gd name="T17" fmla="*/ 0 h 42"/>
                  <a:gd name="T18" fmla="*/ 14 w 28"/>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2"/>
                  <a:gd name="T32" fmla="*/ 28 w 28"/>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2">
                    <a:moveTo>
                      <a:pt x="14" y="0"/>
                    </a:moveTo>
                    <a:lnTo>
                      <a:pt x="14" y="0"/>
                    </a:lnTo>
                    <a:lnTo>
                      <a:pt x="28" y="14"/>
                    </a:lnTo>
                    <a:lnTo>
                      <a:pt x="28" y="28"/>
                    </a:lnTo>
                    <a:lnTo>
                      <a:pt x="14" y="42"/>
                    </a:lnTo>
                    <a:lnTo>
                      <a:pt x="0" y="28"/>
                    </a:lnTo>
                    <a:lnTo>
                      <a:pt x="0" y="14"/>
                    </a:lnTo>
                    <a:lnTo>
                      <a:pt x="0" y="0"/>
                    </a:lnTo>
                    <a:lnTo>
                      <a:pt x="14" y="0"/>
                    </a:lnTo>
                    <a:close/>
                  </a:path>
                </a:pathLst>
              </a:custGeom>
              <a:solidFill>
                <a:srgbClr val="999999"/>
              </a:solidFill>
              <a:ln w="31750">
                <a:solidFill>
                  <a:srgbClr val="999999"/>
                </a:solidFill>
                <a:round/>
                <a:headEnd/>
                <a:tailEnd/>
              </a:ln>
            </p:spPr>
            <p:txBody>
              <a:bodyPr/>
              <a:lstStyle/>
              <a:p>
                <a:endParaRPr lang="en-US"/>
              </a:p>
            </p:txBody>
          </p:sp>
          <p:pic>
            <p:nvPicPr>
              <p:cNvPr id="365" name="Picture 7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 y="1961"/>
                <a:ext cx="69"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 name="Line 712"/>
              <p:cNvSpPr>
                <a:spLocks noChangeShapeType="1"/>
              </p:cNvSpPr>
              <p:nvPr/>
            </p:nvSpPr>
            <p:spPr bwMode="auto">
              <a:xfrm>
                <a:off x="732" y="2085"/>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7" name="Line 713"/>
              <p:cNvSpPr>
                <a:spLocks noChangeShapeType="1"/>
              </p:cNvSpPr>
              <p:nvPr/>
            </p:nvSpPr>
            <p:spPr bwMode="auto">
              <a:xfrm>
                <a:off x="746" y="2085"/>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 name="Line 714"/>
              <p:cNvSpPr>
                <a:spLocks noChangeShapeType="1"/>
              </p:cNvSpPr>
              <p:nvPr/>
            </p:nvSpPr>
            <p:spPr bwMode="auto">
              <a:xfrm>
                <a:off x="746" y="2085"/>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 name="Rectangle 715"/>
              <p:cNvSpPr>
                <a:spLocks noChangeArrowheads="1"/>
              </p:cNvSpPr>
              <p:nvPr/>
            </p:nvSpPr>
            <p:spPr bwMode="auto">
              <a:xfrm>
                <a:off x="608" y="2016"/>
                <a:ext cx="96" cy="14"/>
              </a:xfrm>
              <a:prstGeom prst="rect">
                <a:avLst/>
              </a:prstGeom>
              <a:solidFill>
                <a:srgbClr val="D9AA73"/>
              </a:solidFill>
              <a:ln w="31750">
                <a:solidFill>
                  <a:srgbClr val="D9AA73"/>
                </a:solidFill>
                <a:miter lim="800000"/>
                <a:headEnd/>
                <a:tailEnd/>
              </a:ln>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70" name="Freeform 716"/>
              <p:cNvSpPr>
                <a:spLocks/>
              </p:cNvSpPr>
              <p:nvPr/>
            </p:nvSpPr>
            <p:spPr bwMode="auto">
              <a:xfrm>
                <a:off x="594" y="2030"/>
                <a:ext cx="124" cy="28"/>
              </a:xfrm>
              <a:custGeom>
                <a:avLst/>
                <a:gdLst>
                  <a:gd name="T0" fmla="*/ 14 w 124"/>
                  <a:gd name="T1" fmla="*/ 0 h 28"/>
                  <a:gd name="T2" fmla="*/ 0 w 124"/>
                  <a:gd name="T3" fmla="*/ 28 h 28"/>
                  <a:gd name="T4" fmla="*/ 124 w 124"/>
                  <a:gd name="T5" fmla="*/ 28 h 28"/>
                  <a:gd name="T6" fmla="*/ 110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10"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1" name="Line 717"/>
              <p:cNvSpPr>
                <a:spLocks noChangeShapeType="1"/>
              </p:cNvSpPr>
              <p:nvPr/>
            </p:nvSpPr>
            <p:spPr bwMode="auto">
              <a:xfrm>
                <a:off x="608" y="2044"/>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2" name="Line 718"/>
              <p:cNvSpPr>
                <a:spLocks noChangeShapeType="1"/>
              </p:cNvSpPr>
              <p:nvPr/>
            </p:nvSpPr>
            <p:spPr bwMode="auto">
              <a:xfrm>
                <a:off x="608" y="2030"/>
                <a:ext cx="96"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3" name="Line 719"/>
              <p:cNvSpPr>
                <a:spLocks noChangeShapeType="1"/>
              </p:cNvSpPr>
              <p:nvPr/>
            </p:nvSpPr>
            <p:spPr bwMode="auto">
              <a:xfrm>
                <a:off x="608" y="2044"/>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4" name="Line 720"/>
              <p:cNvSpPr>
                <a:spLocks noChangeShapeType="1"/>
              </p:cNvSpPr>
              <p:nvPr/>
            </p:nvSpPr>
            <p:spPr bwMode="auto">
              <a:xfrm>
                <a:off x="635" y="2044"/>
                <a:ext cx="56"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5" name="Line 721"/>
              <p:cNvSpPr>
                <a:spLocks noChangeShapeType="1"/>
              </p:cNvSpPr>
              <p:nvPr/>
            </p:nvSpPr>
            <p:spPr bwMode="auto">
              <a:xfrm>
                <a:off x="677" y="2044"/>
                <a:ext cx="2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6" name="Line 722"/>
              <p:cNvSpPr>
                <a:spLocks noChangeShapeType="1"/>
              </p:cNvSpPr>
              <p:nvPr/>
            </p:nvSpPr>
            <p:spPr bwMode="auto">
              <a:xfrm>
                <a:off x="691" y="2044"/>
                <a:ext cx="2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7" name="Rectangle 723"/>
              <p:cNvSpPr>
                <a:spLocks noChangeArrowheads="1"/>
              </p:cNvSpPr>
              <p:nvPr/>
            </p:nvSpPr>
            <p:spPr bwMode="auto">
              <a:xfrm>
                <a:off x="649" y="1933"/>
                <a:ext cx="28"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78" name="Rectangle 724"/>
              <p:cNvSpPr>
                <a:spLocks noChangeArrowheads="1"/>
              </p:cNvSpPr>
              <p:nvPr/>
            </p:nvSpPr>
            <p:spPr bwMode="auto">
              <a:xfrm>
                <a:off x="649" y="1933"/>
                <a:ext cx="42" cy="56"/>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79" name="Freeform 725"/>
              <p:cNvSpPr>
                <a:spLocks/>
              </p:cNvSpPr>
              <p:nvPr/>
            </p:nvSpPr>
            <p:spPr bwMode="auto">
              <a:xfrm>
                <a:off x="1256" y="1989"/>
                <a:ext cx="42" cy="69"/>
              </a:xfrm>
              <a:custGeom>
                <a:avLst/>
                <a:gdLst>
                  <a:gd name="T0" fmla="*/ 0 w 42"/>
                  <a:gd name="T1" fmla="*/ 0 h 69"/>
                  <a:gd name="T2" fmla="*/ 42 w 42"/>
                  <a:gd name="T3" fmla="*/ 13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3"/>
                    </a:lnTo>
                    <a:lnTo>
                      <a:pt x="42"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0" name="AutoShape 726"/>
              <p:cNvSpPr>
                <a:spLocks noChangeArrowheads="1"/>
              </p:cNvSpPr>
              <p:nvPr/>
            </p:nvSpPr>
            <p:spPr bwMode="auto">
              <a:xfrm>
                <a:off x="1146" y="1906"/>
                <a:ext cx="110" cy="83"/>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81" name="AutoShape 727"/>
              <p:cNvSpPr>
                <a:spLocks noChangeArrowheads="1"/>
              </p:cNvSpPr>
              <p:nvPr/>
            </p:nvSpPr>
            <p:spPr bwMode="auto">
              <a:xfrm>
                <a:off x="1132" y="1892"/>
                <a:ext cx="138" cy="110"/>
              </a:xfrm>
              <a:prstGeom prst="roundRect">
                <a:avLst>
                  <a:gd name="adj" fmla="val 40454"/>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82" name="Rectangle 728"/>
              <p:cNvSpPr>
                <a:spLocks noChangeArrowheads="1"/>
              </p:cNvSpPr>
              <p:nvPr/>
            </p:nvSpPr>
            <p:spPr bwMode="auto">
              <a:xfrm>
                <a:off x="1160" y="1920"/>
                <a:ext cx="82"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83" name="Rectangle 729"/>
              <p:cNvSpPr>
                <a:spLocks noChangeArrowheads="1"/>
              </p:cNvSpPr>
              <p:nvPr/>
            </p:nvSpPr>
            <p:spPr bwMode="auto">
              <a:xfrm>
                <a:off x="1160" y="1920"/>
                <a:ext cx="96"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84" name="Freeform 730"/>
              <p:cNvSpPr>
                <a:spLocks/>
              </p:cNvSpPr>
              <p:nvPr/>
            </p:nvSpPr>
            <p:spPr bwMode="auto">
              <a:xfrm>
                <a:off x="1284" y="2044"/>
                <a:ext cx="27" cy="41"/>
              </a:xfrm>
              <a:custGeom>
                <a:avLst/>
                <a:gdLst>
                  <a:gd name="T0" fmla="*/ 14 w 27"/>
                  <a:gd name="T1" fmla="*/ 0 h 41"/>
                  <a:gd name="T2" fmla="*/ 14 w 27"/>
                  <a:gd name="T3" fmla="*/ 0 h 41"/>
                  <a:gd name="T4" fmla="*/ 27 w 27"/>
                  <a:gd name="T5" fmla="*/ 14 h 41"/>
                  <a:gd name="T6" fmla="*/ 27 w 27"/>
                  <a:gd name="T7" fmla="*/ 27 h 41"/>
                  <a:gd name="T8" fmla="*/ 14 w 27"/>
                  <a:gd name="T9" fmla="*/ 41 h 41"/>
                  <a:gd name="T10" fmla="*/ 14 w 27"/>
                  <a:gd name="T11" fmla="*/ 41 h 41"/>
                  <a:gd name="T12" fmla="*/ 0 w 27"/>
                  <a:gd name="T13" fmla="*/ 27 h 41"/>
                  <a:gd name="T14" fmla="*/ 0 w 27"/>
                  <a:gd name="T15" fmla="*/ 14 h 41"/>
                  <a:gd name="T16" fmla="*/ 0 w 27"/>
                  <a:gd name="T17" fmla="*/ 0 h 41"/>
                  <a:gd name="T18" fmla="*/ 14 w 2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41"/>
                  <a:gd name="T32" fmla="*/ 27 w 2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41">
                    <a:moveTo>
                      <a:pt x="14" y="0"/>
                    </a:moveTo>
                    <a:lnTo>
                      <a:pt x="14" y="0"/>
                    </a:lnTo>
                    <a:lnTo>
                      <a:pt x="27" y="14"/>
                    </a:lnTo>
                    <a:lnTo>
                      <a:pt x="27" y="27"/>
                    </a:lnTo>
                    <a:lnTo>
                      <a:pt x="14" y="41"/>
                    </a:lnTo>
                    <a:lnTo>
                      <a:pt x="0" y="27"/>
                    </a:lnTo>
                    <a:lnTo>
                      <a:pt x="0" y="14"/>
                    </a:lnTo>
                    <a:lnTo>
                      <a:pt x="0" y="0"/>
                    </a:lnTo>
                    <a:lnTo>
                      <a:pt x="14" y="0"/>
                    </a:lnTo>
                    <a:close/>
                  </a:path>
                </a:pathLst>
              </a:custGeom>
              <a:solidFill>
                <a:srgbClr val="999999"/>
              </a:solidFill>
              <a:ln w="31750">
                <a:solidFill>
                  <a:srgbClr val="999999"/>
                </a:solidFill>
                <a:round/>
                <a:headEnd/>
                <a:tailEnd/>
              </a:ln>
            </p:spPr>
            <p:txBody>
              <a:bodyPr/>
              <a:lstStyle/>
              <a:p>
                <a:endParaRPr lang="en-US"/>
              </a:p>
            </p:txBody>
          </p:sp>
          <p:pic>
            <p:nvPicPr>
              <p:cNvPr id="385" name="Picture 7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3" y="1933"/>
                <a:ext cx="69"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6" name="Line 732"/>
              <p:cNvSpPr>
                <a:spLocks noChangeShapeType="1"/>
              </p:cNvSpPr>
              <p:nvPr/>
            </p:nvSpPr>
            <p:spPr bwMode="auto">
              <a:xfrm>
                <a:off x="1284" y="2058"/>
                <a:ext cx="1" cy="13"/>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7" name="Line 733"/>
              <p:cNvSpPr>
                <a:spLocks noChangeShapeType="1"/>
              </p:cNvSpPr>
              <p:nvPr/>
            </p:nvSpPr>
            <p:spPr bwMode="auto">
              <a:xfrm>
                <a:off x="1298" y="2058"/>
                <a:ext cx="1" cy="13"/>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8" name="Line 734"/>
              <p:cNvSpPr>
                <a:spLocks noChangeShapeType="1"/>
              </p:cNvSpPr>
              <p:nvPr/>
            </p:nvSpPr>
            <p:spPr bwMode="auto">
              <a:xfrm>
                <a:off x="1298" y="2058"/>
                <a:ext cx="1" cy="13"/>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 name="Rectangle 735"/>
              <p:cNvSpPr>
                <a:spLocks noChangeArrowheads="1"/>
              </p:cNvSpPr>
              <p:nvPr/>
            </p:nvSpPr>
            <p:spPr bwMode="auto">
              <a:xfrm>
                <a:off x="1160" y="1989"/>
                <a:ext cx="96" cy="13"/>
              </a:xfrm>
              <a:prstGeom prst="rect">
                <a:avLst/>
              </a:prstGeom>
              <a:solidFill>
                <a:srgbClr val="D9AA73"/>
              </a:solidFill>
              <a:ln w="31750">
                <a:solidFill>
                  <a:srgbClr val="D9AA73"/>
                </a:solidFill>
                <a:miter lim="800000"/>
                <a:headEnd/>
                <a:tailEnd/>
              </a:ln>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90" name="Freeform 736"/>
              <p:cNvSpPr>
                <a:spLocks/>
              </p:cNvSpPr>
              <p:nvPr/>
            </p:nvSpPr>
            <p:spPr bwMode="auto">
              <a:xfrm>
                <a:off x="1146" y="2002"/>
                <a:ext cx="124" cy="28"/>
              </a:xfrm>
              <a:custGeom>
                <a:avLst/>
                <a:gdLst>
                  <a:gd name="T0" fmla="*/ 14 w 124"/>
                  <a:gd name="T1" fmla="*/ 0 h 28"/>
                  <a:gd name="T2" fmla="*/ 0 w 124"/>
                  <a:gd name="T3" fmla="*/ 28 h 28"/>
                  <a:gd name="T4" fmla="*/ 124 w 124"/>
                  <a:gd name="T5" fmla="*/ 28 h 28"/>
                  <a:gd name="T6" fmla="*/ 110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10"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1" name="Line 737"/>
              <p:cNvSpPr>
                <a:spLocks noChangeShapeType="1"/>
              </p:cNvSpPr>
              <p:nvPr/>
            </p:nvSpPr>
            <p:spPr bwMode="auto">
              <a:xfrm>
                <a:off x="1160" y="2016"/>
                <a:ext cx="1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2" name="Line 738"/>
              <p:cNvSpPr>
                <a:spLocks noChangeShapeType="1"/>
              </p:cNvSpPr>
              <p:nvPr/>
            </p:nvSpPr>
            <p:spPr bwMode="auto">
              <a:xfrm>
                <a:off x="1160" y="2002"/>
                <a:ext cx="96"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3" name="Line 739"/>
              <p:cNvSpPr>
                <a:spLocks noChangeShapeType="1"/>
              </p:cNvSpPr>
              <p:nvPr/>
            </p:nvSpPr>
            <p:spPr bwMode="auto">
              <a:xfrm>
                <a:off x="1160" y="2016"/>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4" name="Line 740"/>
              <p:cNvSpPr>
                <a:spLocks noChangeShapeType="1"/>
              </p:cNvSpPr>
              <p:nvPr/>
            </p:nvSpPr>
            <p:spPr bwMode="auto">
              <a:xfrm>
                <a:off x="1187" y="2016"/>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5" name="Line 741"/>
              <p:cNvSpPr>
                <a:spLocks noChangeShapeType="1"/>
              </p:cNvSpPr>
              <p:nvPr/>
            </p:nvSpPr>
            <p:spPr bwMode="auto">
              <a:xfrm>
                <a:off x="1229" y="2016"/>
                <a:ext cx="2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6" name="Line 742"/>
              <p:cNvSpPr>
                <a:spLocks noChangeShapeType="1"/>
              </p:cNvSpPr>
              <p:nvPr/>
            </p:nvSpPr>
            <p:spPr bwMode="auto">
              <a:xfrm>
                <a:off x="1242" y="2016"/>
                <a:ext cx="28"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7" name="Rectangle 743"/>
              <p:cNvSpPr>
                <a:spLocks noChangeArrowheads="1"/>
              </p:cNvSpPr>
              <p:nvPr/>
            </p:nvSpPr>
            <p:spPr bwMode="auto">
              <a:xfrm>
                <a:off x="1201" y="1906"/>
                <a:ext cx="28"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98" name="Rectangle 744"/>
              <p:cNvSpPr>
                <a:spLocks noChangeArrowheads="1"/>
              </p:cNvSpPr>
              <p:nvPr/>
            </p:nvSpPr>
            <p:spPr bwMode="auto">
              <a:xfrm>
                <a:off x="1201" y="1906"/>
                <a:ext cx="41"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99" name="Freeform 745"/>
              <p:cNvSpPr>
                <a:spLocks/>
              </p:cNvSpPr>
              <p:nvPr/>
            </p:nvSpPr>
            <p:spPr bwMode="auto">
              <a:xfrm>
                <a:off x="980" y="2071"/>
                <a:ext cx="56" cy="69"/>
              </a:xfrm>
              <a:custGeom>
                <a:avLst/>
                <a:gdLst>
                  <a:gd name="T0" fmla="*/ 0 w 56"/>
                  <a:gd name="T1" fmla="*/ 0 h 69"/>
                  <a:gd name="T2" fmla="*/ 42 w 56"/>
                  <a:gd name="T3" fmla="*/ 14 h 69"/>
                  <a:gd name="T4" fmla="*/ 56 w 56"/>
                  <a:gd name="T5" fmla="*/ 69 h 69"/>
                  <a:gd name="T6" fmla="*/ 0 60000 65536"/>
                  <a:gd name="T7" fmla="*/ 0 60000 65536"/>
                  <a:gd name="T8" fmla="*/ 0 60000 65536"/>
                  <a:gd name="T9" fmla="*/ 0 w 56"/>
                  <a:gd name="T10" fmla="*/ 0 h 69"/>
                  <a:gd name="T11" fmla="*/ 56 w 56"/>
                  <a:gd name="T12" fmla="*/ 69 h 69"/>
                </a:gdLst>
                <a:ahLst/>
                <a:cxnLst>
                  <a:cxn ang="T6">
                    <a:pos x="T0" y="T1"/>
                  </a:cxn>
                  <a:cxn ang="T7">
                    <a:pos x="T2" y="T3"/>
                  </a:cxn>
                  <a:cxn ang="T8">
                    <a:pos x="T4" y="T5"/>
                  </a:cxn>
                </a:cxnLst>
                <a:rect l="T9" t="T10" r="T11" b="T12"/>
                <a:pathLst>
                  <a:path w="56" h="69">
                    <a:moveTo>
                      <a:pt x="0" y="0"/>
                    </a:moveTo>
                    <a:lnTo>
                      <a:pt x="42" y="14"/>
                    </a:lnTo>
                    <a:lnTo>
                      <a:pt x="56"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0" name="AutoShape 746"/>
              <p:cNvSpPr>
                <a:spLocks noChangeArrowheads="1"/>
              </p:cNvSpPr>
              <p:nvPr/>
            </p:nvSpPr>
            <p:spPr bwMode="auto">
              <a:xfrm>
                <a:off x="884" y="1989"/>
                <a:ext cx="110" cy="82"/>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01" name="AutoShape 747"/>
              <p:cNvSpPr>
                <a:spLocks noChangeArrowheads="1"/>
              </p:cNvSpPr>
              <p:nvPr/>
            </p:nvSpPr>
            <p:spPr bwMode="auto">
              <a:xfrm>
                <a:off x="870" y="1975"/>
                <a:ext cx="138" cy="110"/>
              </a:xfrm>
              <a:prstGeom prst="roundRect">
                <a:avLst>
                  <a:gd name="adj" fmla="val 40454"/>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02" name="Rectangle 748"/>
              <p:cNvSpPr>
                <a:spLocks noChangeArrowheads="1"/>
              </p:cNvSpPr>
              <p:nvPr/>
            </p:nvSpPr>
            <p:spPr bwMode="auto">
              <a:xfrm>
                <a:off x="898" y="2002"/>
                <a:ext cx="82"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03" name="Rectangle 749"/>
              <p:cNvSpPr>
                <a:spLocks noChangeArrowheads="1"/>
              </p:cNvSpPr>
              <p:nvPr/>
            </p:nvSpPr>
            <p:spPr bwMode="auto">
              <a:xfrm>
                <a:off x="898" y="2002"/>
                <a:ext cx="96" cy="56"/>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04" name="Freeform 750"/>
              <p:cNvSpPr>
                <a:spLocks/>
              </p:cNvSpPr>
              <p:nvPr/>
            </p:nvSpPr>
            <p:spPr bwMode="auto">
              <a:xfrm>
                <a:off x="1022" y="2127"/>
                <a:ext cx="14" cy="41"/>
              </a:xfrm>
              <a:custGeom>
                <a:avLst/>
                <a:gdLst>
                  <a:gd name="T0" fmla="*/ 0 w 14"/>
                  <a:gd name="T1" fmla="*/ 0 h 41"/>
                  <a:gd name="T2" fmla="*/ 14 w 14"/>
                  <a:gd name="T3" fmla="*/ 0 h 41"/>
                  <a:gd name="T4" fmla="*/ 14 w 14"/>
                  <a:gd name="T5" fmla="*/ 13 h 41"/>
                  <a:gd name="T6" fmla="*/ 14 w 14"/>
                  <a:gd name="T7" fmla="*/ 27 h 41"/>
                  <a:gd name="T8" fmla="*/ 14 w 14"/>
                  <a:gd name="T9" fmla="*/ 41 h 41"/>
                  <a:gd name="T10" fmla="*/ 0 w 14"/>
                  <a:gd name="T11" fmla="*/ 41 h 41"/>
                  <a:gd name="T12" fmla="*/ 0 w 14"/>
                  <a:gd name="T13" fmla="*/ 27 h 41"/>
                  <a:gd name="T14" fmla="*/ 0 w 14"/>
                  <a:gd name="T15" fmla="*/ 13 h 41"/>
                  <a:gd name="T16" fmla="*/ 0 w 14"/>
                  <a:gd name="T17" fmla="*/ 0 h 41"/>
                  <a:gd name="T18" fmla="*/ 0 w 14"/>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41"/>
                  <a:gd name="T32" fmla="*/ 14 w 14"/>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41">
                    <a:moveTo>
                      <a:pt x="0" y="0"/>
                    </a:moveTo>
                    <a:lnTo>
                      <a:pt x="14" y="0"/>
                    </a:lnTo>
                    <a:lnTo>
                      <a:pt x="14" y="13"/>
                    </a:lnTo>
                    <a:lnTo>
                      <a:pt x="14" y="27"/>
                    </a:lnTo>
                    <a:lnTo>
                      <a:pt x="14" y="41"/>
                    </a:lnTo>
                    <a:lnTo>
                      <a:pt x="0" y="41"/>
                    </a:lnTo>
                    <a:lnTo>
                      <a:pt x="0" y="27"/>
                    </a:lnTo>
                    <a:lnTo>
                      <a:pt x="0" y="13"/>
                    </a:lnTo>
                    <a:lnTo>
                      <a:pt x="0" y="0"/>
                    </a:lnTo>
                    <a:close/>
                  </a:path>
                </a:pathLst>
              </a:custGeom>
              <a:solidFill>
                <a:srgbClr val="999999"/>
              </a:solidFill>
              <a:ln w="31750">
                <a:solidFill>
                  <a:srgbClr val="999999"/>
                </a:solidFill>
                <a:round/>
                <a:headEnd/>
                <a:tailEnd/>
              </a:ln>
            </p:spPr>
            <p:txBody>
              <a:bodyPr/>
              <a:lstStyle/>
              <a:p>
                <a:endParaRPr lang="en-US"/>
              </a:p>
            </p:txBody>
          </p:sp>
          <p:pic>
            <p:nvPicPr>
              <p:cNvPr id="405" name="Picture 7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1" y="2016"/>
                <a:ext cx="69"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6" name="Line 752"/>
              <p:cNvSpPr>
                <a:spLocks noChangeShapeType="1"/>
              </p:cNvSpPr>
              <p:nvPr/>
            </p:nvSpPr>
            <p:spPr bwMode="auto">
              <a:xfrm>
                <a:off x="1022" y="2140"/>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7" name="Line 753"/>
              <p:cNvSpPr>
                <a:spLocks noChangeShapeType="1"/>
              </p:cNvSpPr>
              <p:nvPr/>
            </p:nvSpPr>
            <p:spPr bwMode="auto">
              <a:xfrm>
                <a:off x="1022" y="2140"/>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8" name="Line 754"/>
              <p:cNvSpPr>
                <a:spLocks noChangeShapeType="1"/>
              </p:cNvSpPr>
              <p:nvPr/>
            </p:nvSpPr>
            <p:spPr bwMode="auto">
              <a:xfrm>
                <a:off x="1036" y="2140"/>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 name="Rectangle 755"/>
              <p:cNvSpPr>
                <a:spLocks noChangeArrowheads="1"/>
              </p:cNvSpPr>
              <p:nvPr/>
            </p:nvSpPr>
            <p:spPr bwMode="auto">
              <a:xfrm>
                <a:off x="884" y="2071"/>
                <a:ext cx="110" cy="14"/>
              </a:xfrm>
              <a:prstGeom prst="rect">
                <a:avLst/>
              </a:prstGeom>
              <a:solidFill>
                <a:srgbClr val="D9AA73"/>
              </a:solidFill>
              <a:ln w="31750">
                <a:solidFill>
                  <a:srgbClr val="D9AA73"/>
                </a:solidFill>
                <a:miter lim="800000"/>
                <a:headEnd/>
                <a:tailEnd/>
              </a:ln>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10" name="Freeform 756"/>
              <p:cNvSpPr>
                <a:spLocks/>
              </p:cNvSpPr>
              <p:nvPr/>
            </p:nvSpPr>
            <p:spPr bwMode="auto">
              <a:xfrm>
                <a:off x="870" y="2085"/>
                <a:ext cx="138" cy="28"/>
              </a:xfrm>
              <a:custGeom>
                <a:avLst/>
                <a:gdLst>
                  <a:gd name="T0" fmla="*/ 14 w 138"/>
                  <a:gd name="T1" fmla="*/ 0 h 28"/>
                  <a:gd name="T2" fmla="*/ 0 w 138"/>
                  <a:gd name="T3" fmla="*/ 28 h 28"/>
                  <a:gd name="T4" fmla="*/ 138 w 138"/>
                  <a:gd name="T5" fmla="*/ 28 h 28"/>
                  <a:gd name="T6" fmla="*/ 124 w 138"/>
                  <a:gd name="T7" fmla="*/ 0 h 28"/>
                  <a:gd name="T8" fmla="*/ 14 w 138"/>
                  <a:gd name="T9" fmla="*/ 0 h 28"/>
                  <a:gd name="T10" fmla="*/ 0 60000 65536"/>
                  <a:gd name="T11" fmla="*/ 0 60000 65536"/>
                  <a:gd name="T12" fmla="*/ 0 60000 65536"/>
                  <a:gd name="T13" fmla="*/ 0 60000 65536"/>
                  <a:gd name="T14" fmla="*/ 0 60000 65536"/>
                  <a:gd name="T15" fmla="*/ 0 w 138"/>
                  <a:gd name="T16" fmla="*/ 0 h 28"/>
                  <a:gd name="T17" fmla="*/ 138 w 138"/>
                  <a:gd name="T18" fmla="*/ 28 h 28"/>
                </a:gdLst>
                <a:ahLst/>
                <a:cxnLst>
                  <a:cxn ang="T10">
                    <a:pos x="T0" y="T1"/>
                  </a:cxn>
                  <a:cxn ang="T11">
                    <a:pos x="T2" y="T3"/>
                  </a:cxn>
                  <a:cxn ang="T12">
                    <a:pos x="T4" y="T5"/>
                  </a:cxn>
                  <a:cxn ang="T13">
                    <a:pos x="T6" y="T7"/>
                  </a:cxn>
                  <a:cxn ang="T14">
                    <a:pos x="T8" y="T9"/>
                  </a:cxn>
                </a:cxnLst>
                <a:rect l="T15" t="T16" r="T17" b="T18"/>
                <a:pathLst>
                  <a:path w="138" h="28">
                    <a:moveTo>
                      <a:pt x="14" y="0"/>
                    </a:moveTo>
                    <a:lnTo>
                      <a:pt x="0" y="28"/>
                    </a:lnTo>
                    <a:lnTo>
                      <a:pt x="138" y="28"/>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1" name="Line 757"/>
              <p:cNvSpPr>
                <a:spLocks noChangeShapeType="1"/>
              </p:cNvSpPr>
              <p:nvPr/>
            </p:nvSpPr>
            <p:spPr bwMode="auto">
              <a:xfrm>
                <a:off x="884" y="2099"/>
                <a:ext cx="2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 name="Line 758"/>
              <p:cNvSpPr>
                <a:spLocks noChangeShapeType="1"/>
              </p:cNvSpPr>
              <p:nvPr/>
            </p:nvSpPr>
            <p:spPr bwMode="auto">
              <a:xfrm>
                <a:off x="898" y="2085"/>
                <a:ext cx="82"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 name="Line 759"/>
              <p:cNvSpPr>
                <a:spLocks noChangeShapeType="1"/>
              </p:cNvSpPr>
              <p:nvPr/>
            </p:nvSpPr>
            <p:spPr bwMode="auto">
              <a:xfrm>
                <a:off x="884" y="2099"/>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 name="Freeform 760"/>
              <p:cNvSpPr>
                <a:spLocks/>
              </p:cNvSpPr>
              <p:nvPr/>
            </p:nvSpPr>
            <p:spPr bwMode="auto">
              <a:xfrm>
                <a:off x="925" y="2099"/>
                <a:ext cx="69" cy="1"/>
              </a:xfrm>
              <a:custGeom>
                <a:avLst/>
                <a:gdLst>
                  <a:gd name="T0" fmla="*/ 0 w 69"/>
                  <a:gd name="T1" fmla="*/ 0 h 1"/>
                  <a:gd name="T2" fmla="*/ 42 w 69"/>
                  <a:gd name="T3" fmla="*/ 0 h 1"/>
                  <a:gd name="T4" fmla="*/ 69 w 69"/>
                  <a:gd name="T5" fmla="*/ 0 h 1"/>
                  <a:gd name="T6" fmla="*/ 0 60000 65536"/>
                  <a:gd name="T7" fmla="*/ 0 60000 65536"/>
                  <a:gd name="T8" fmla="*/ 0 60000 65536"/>
                  <a:gd name="T9" fmla="*/ 0 w 69"/>
                  <a:gd name="T10" fmla="*/ 0 h 1"/>
                  <a:gd name="T11" fmla="*/ 69 w 69"/>
                  <a:gd name="T12" fmla="*/ 1 h 1"/>
                </a:gdLst>
                <a:ahLst/>
                <a:cxnLst>
                  <a:cxn ang="T6">
                    <a:pos x="T0" y="T1"/>
                  </a:cxn>
                  <a:cxn ang="T7">
                    <a:pos x="T2" y="T3"/>
                  </a:cxn>
                  <a:cxn ang="T8">
                    <a:pos x="T4" y="T5"/>
                  </a:cxn>
                </a:cxnLst>
                <a:rect l="T9" t="T10" r="T11" b="T12"/>
                <a:pathLst>
                  <a:path w="69" h="1">
                    <a:moveTo>
                      <a:pt x="0" y="0"/>
                    </a:moveTo>
                    <a:lnTo>
                      <a:pt x="42" y="0"/>
                    </a:lnTo>
                    <a:lnTo>
                      <a:pt x="69" y="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5" name="Line 761"/>
              <p:cNvSpPr>
                <a:spLocks noChangeShapeType="1"/>
              </p:cNvSpPr>
              <p:nvPr/>
            </p:nvSpPr>
            <p:spPr bwMode="auto">
              <a:xfrm>
                <a:off x="980" y="2099"/>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6" name="Rectangle 762"/>
              <p:cNvSpPr>
                <a:spLocks noChangeArrowheads="1"/>
              </p:cNvSpPr>
              <p:nvPr/>
            </p:nvSpPr>
            <p:spPr bwMode="auto">
              <a:xfrm>
                <a:off x="939" y="1989"/>
                <a:ext cx="28"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17" name="Rectangle 763"/>
              <p:cNvSpPr>
                <a:spLocks noChangeArrowheads="1"/>
              </p:cNvSpPr>
              <p:nvPr/>
            </p:nvSpPr>
            <p:spPr bwMode="auto">
              <a:xfrm>
                <a:off x="939" y="1989"/>
                <a:ext cx="41"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18" name="Freeform 764"/>
              <p:cNvSpPr>
                <a:spLocks/>
              </p:cNvSpPr>
              <p:nvPr/>
            </p:nvSpPr>
            <p:spPr bwMode="auto">
              <a:xfrm>
                <a:off x="2484" y="1244"/>
                <a:ext cx="42" cy="55"/>
              </a:xfrm>
              <a:custGeom>
                <a:avLst/>
                <a:gdLst>
                  <a:gd name="T0" fmla="*/ 0 w 42"/>
                  <a:gd name="T1" fmla="*/ 0 h 55"/>
                  <a:gd name="T2" fmla="*/ 42 w 42"/>
                  <a:gd name="T3" fmla="*/ 0 h 55"/>
                  <a:gd name="T4" fmla="*/ 42 w 42"/>
                  <a:gd name="T5" fmla="*/ 55 h 55"/>
                  <a:gd name="T6" fmla="*/ 0 60000 65536"/>
                  <a:gd name="T7" fmla="*/ 0 60000 65536"/>
                  <a:gd name="T8" fmla="*/ 0 60000 65536"/>
                  <a:gd name="T9" fmla="*/ 0 w 42"/>
                  <a:gd name="T10" fmla="*/ 0 h 55"/>
                  <a:gd name="T11" fmla="*/ 42 w 42"/>
                  <a:gd name="T12" fmla="*/ 55 h 55"/>
                </a:gdLst>
                <a:ahLst/>
                <a:cxnLst>
                  <a:cxn ang="T6">
                    <a:pos x="T0" y="T1"/>
                  </a:cxn>
                  <a:cxn ang="T7">
                    <a:pos x="T2" y="T3"/>
                  </a:cxn>
                  <a:cxn ang="T8">
                    <a:pos x="T4" y="T5"/>
                  </a:cxn>
                </a:cxnLst>
                <a:rect l="T9" t="T10" r="T11" b="T12"/>
                <a:pathLst>
                  <a:path w="42" h="55">
                    <a:moveTo>
                      <a:pt x="0" y="0"/>
                    </a:moveTo>
                    <a:lnTo>
                      <a:pt x="42" y="0"/>
                    </a:lnTo>
                    <a:lnTo>
                      <a:pt x="42" y="55"/>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 name="AutoShape 765"/>
              <p:cNvSpPr>
                <a:spLocks noChangeArrowheads="1"/>
              </p:cNvSpPr>
              <p:nvPr/>
            </p:nvSpPr>
            <p:spPr bwMode="auto">
              <a:xfrm>
                <a:off x="2388" y="1147"/>
                <a:ext cx="110" cy="83"/>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20" name="AutoShape 766"/>
              <p:cNvSpPr>
                <a:spLocks noChangeArrowheads="1"/>
              </p:cNvSpPr>
              <p:nvPr/>
            </p:nvSpPr>
            <p:spPr bwMode="auto">
              <a:xfrm>
                <a:off x="2374" y="1133"/>
                <a:ext cx="138" cy="111"/>
              </a:xfrm>
              <a:prstGeom prst="roundRect">
                <a:avLst>
                  <a:gd name="adj" fmla="val 40088"/>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21" name="Rectangle 767"/>
              <p:cNvSpPr>
                <a:spLocks noChangeArrowheads="1"/>
              </p:cNvSpPr>
              <p:nvPr/>
            </p:nvSpPr>
            <p:spPr bwMode="auto">
              <a:xfrm>
                <a:off x="2401" y="1175"/>
                <a:ext cx="83"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22" name="Rectangle 768"/>
              <p:cNvSpPr>
                <a:spLocks noChangeArrowheads="1"/>
              </p:cNvSpPr>
              <p:nvPr/>
            </p:nvSpPr>
            <p:spPr bwMode="auto">
              <a:xfrm>
                <a:off x="2401" y="1175"/>
                <a:ext cx="97"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23" name="Freeform 769"/>
              <p:cNvSpPr>
                <a:spLocks/>
              </p:cNvSpPr>
              <p:nvPr/>
            </p:nvSpPr>
            <p:spPr bwMode="auto">
              <a:xfrm>
                <a:off x="2512" y="1299"/>
                <a:ext cx="27" cy="27"/>
              </a:xfrm>
              <a:custGeom>
                <a:avLst/>
                <a:gdLst>
                  <a:gd name="T0" fmla="*/ 14 w 27"/>
                  <a:gd name="T1" fmla="*/ 0 h 27"/>
                  <a:gd name="T2" fmla="*/ 14 w 27"/>
                  <a:gd name="T3" fmla="*/ 0 h 27"/>
                  <a:gd name="T4" fmla="*/ 27 w 27"/>
                  <a:gd name="T5" fmla="*/ 0 h 27"/>
                  <a:gd name="T6" fmla="*/ 27 w 27"/>
                  <a:gd name="T7" fmla="*/ 14 h 27"/>
                  <a:gd name="T8" fmla="*/ 14 w 27"/>
                  <a:gd name="T9" fmla="*/ 27 h 27"/>
                  <a:gd name="T10" fmla="*/ 14 w 27"/>
                  <a:gd name="T11" fmla="*/ 27 h 27"/>
                  <a:gd name="T12" fmla="*/ 0 w 27"/>
                  <a:gd name="T13" fmla="*/ 14 h 27"/>
                  <a:gd name="T14" fmla="*/ 0 w 27"/>
                  <a:gd name="T15" fmla="*/ 0 h 27"/>
                  <a:gd name="T16" fmla="*/ 0 w 27"/>
                  <a:gd name="T17" fmla="*/ 0 h 27"/>
                  <a:gd name="T18" fmla="*/ 14 w 27"/>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7"/>
                  <a:gd name="T32" fmla="*/ 27 w 27"/>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7">
                    <a:moveTo>
                      <a:pt x="14" y="0"/>
                    </a:moveTo>
                    <a:lnTo>
                      <a:pt x="14" y="0"/>
                    </a:lnTo>
                    <a:lnTo>
                      <a:pt x="27" y="0"/>
                    </a:lnTo>
                    <a:lnTo>
                      <a:pt x="27" y="14"/>
                    </a:lnTo>
                    <a:lnTo>
                      <a:pt x="14" y="27"/>
                    </a:lnTo>
                    <a:lnTo>
                      <a:pt x="0" y="14"/>
                    </a:lnTo>
                    <a:lnTo>
                      <a:pt x="0" y="0"/>
                    </a:lnTo>
                    <a:lnTo>
                      <a:pt x="14" y="0"/>
                    </a:lnTo>
                    <a:close/>
                  </a:path>
                </a:pathLst>
              </a:custGeom>
              <a:solidFill>
                <a:srgbClr val="999999"/>
              </a:solidFill>
              <a:ln w="31750">
                <a:solidFill>
                  <a:srgbClr val="999999"/>
                </a:solidFill>
                <a:round/>
                <a:headEnd/>
                <a:tailEnd/>
              </a:ln>
            </p:spPr>
            <p:txBody>
              <a:bodyPr/>
              <a:lstStyle/>
              <a:p>
                <a:endParaRPr lang="en-US"/>
              </a:p>
            </p:txBody>
          </p:sp>
          <p:pic>
            <p:nvPicPr>
              <p:cNvPr id="424" name="Picture 77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1" y="1175"/>
                <a:ext cx="83" cy="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 name="Line 771"/>
              <p:cNvSpPr>
                <a:spLocks noChangeShapeType="1"/>
              </p:cNvSpPr>
              <p:nvPr/>
            </p:nvSpPr>
            <p:spPr bwMode="auto">
              <a:xfrm>
                <a:off x="2526" y="1299"/>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6" name="Line 772"/>
              <p:cNvSpPr>
                <a:spLocks noChangeShapeType="1"/>
              </p:cNvSpPr>
              <p:nvPr/>
            </p:nvSpPr>
            <p:spPr bwMode="auto">
              <a:xfrm>
                <a:off x="2526" y="1299"/>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7" name="Line 773"/>
              <p:cNvSpPr>
                <a:spLocks noChangeShapeType="1"/>
              </p:cNvSpPr>
              <p:nvPr/>
            </p:nvSpPr>
            <p:spPr bwMode="auto">
              <a:xfrm>
                <a:off x="2539" y="1299"/>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8" name="Rectangle 774"/>
              <p:cNvSpPr>
                <a:spLocks noChangeArrowheads="1"/>
              </p:cNvSpPr>
              <p:nvPr/>
            </p:nvSpPr>
            <p:spPr bwMode="auto">
              <a:xfrm>
                <a:off x="2388" y="1230"/>
                <a:ext cx="96" cy="14"/>
              </a:xfrm>
              <a:prstGeom prst="rect">
                <a:avLst/>
              </a:prstGeom>
              <a:solidFill>
                <a:srgbClr val="D9AA73"/>
              </a:solidFill>
              <a:ln w="31750">
                <a:solidFill>
                  <a:srgbClr val="D9AA73"/>
                </a:solidFill>
                <a:miter lim="800000"/>
                <a:headEnd/>
                <a:tailEnd/>
              </a:ln>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29" name="Freeform 775"/>
              <p:cNvSpPr>
                <a:spLocks/>
              </p:cNvSpPr>
              <p:nvPr/>
            </p:nvSpPr>
            <p:spPr bwMode="auto">
              <a:xfrm>
                <a:off x="2374" y="1244"/>
                <a:ext cx="138" cy="27"/>
              </a:xfrm>
              <a:custGeom>
                <a:avLst/>
                <a:gdLst>
                  <a:gd name="T0" fmla="*/ 14 w 138"/>
                  <a:gd name="T1" fmla="*/ 0 h 27"/>
                  <a:gd name="T2" fmla="*/ 0 w 138"/>
                  <a:gd name="T3" fmla="*/ 27 h 27"/>
                  <a:gd name="T4" fmla="*/ 138 w 138"/>
                  <a:gd name="T5" fmla="*/ 27 h 27"/>
                  <a:gd name="T6" fmla="*/ 124 w 138"/>
                  <a:gd name="T7" fmla="*/ 0 h 27"/>
                  <a:gd name="T8" fmla="*/ 14 w 138"/>
                  <a:gd name="T9" fmla="*/ 0 h 27"/>
                  <a:gd name="T10" fmla="*/ 0 60000 65536"/>
                  <a:gd name="T11" fmla="*/ 0 60000 65536"/>
                  <a:gd name="T12" fmla="*/ 0 60000 65536"/>
                  <a:gd name="T13" fmla="*/ 0 60000 65536"/>
                  <a:gd name="T14" fmla="*/ 0 60000 65536"/>
                  <a:gd name="T15" fmla="*/ 0 w 138"/>
                  <a:gd name="T16" fmla="*/ 0 h 27"/>
                  <a:gd name="T17" fmla="*/ 138 w 138"/>
                  <a:gd name="T18" fmla="*/ 27 h 27"/>
                </a:gdLst>
                <a:ahLst/>
                <a:cxnLst>
                  <a:cxn ang="T10">
                    <a:pos x="T0" y="T1"/>
                  </a:cxn>
                  <a:cxn ang="T11">
                    <a:pos x="T2" y="T3"/>
                  </a:cxn>
                  <a:cxn ang="T12">
                    <a:pos x="T4" y="T5"/>
                  </a:cxn>
                  <a:cxn ang="T13">
                    <a:pos x="T6" y="T7"/>
                  </a:cxn>
                  <a:cxn ang="T14">
                    <a:pos x="T8" y="T9"/>
                  </a:cxn>
                </a:cxnLst>
                <a:rect l="T15" t="T16" r="T17" b="T18"/>
                <a:pathLst>
                  <a:path w="138" h="27">
                    <a:moveTo>
                      <a:pt x="14" y="0"/>
                    </a:moveTo>
                    <a:lnTo>
                      <a:pt x="0" y="27"/>
                    </a:lnTo>
                    <a:lnTo>
                      <a:pt x="138" y="27"/>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 name="Line 776"/>
              <p:cNvSpPr>
                <a:spLocks noChangeShapeType="1"/>
              </p:cNvSpPr>
              <p:nvPr/>
            </p:nvSpPr>
            <p:spPr bwMode="auto">
              <a:xfrm>
                <a:off x="2388" y="1271"/>
                <a:ext cx="2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 name="Line 777"/>
              <p:cNvSpPr>
                <a:spLocks noChangeShapeType="1"/>
              </p:cNvSpPr>
              <p:nvPr/>
            </p:nvSpPr>
            <p:spPr bwMode="auto">
              <a:xfrm>
                <a:off x="2401" y="1257"/>
                <a:ext cx="8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2" name="Line 778"/>
              <p:cNvSpPr>
                <a:spLocks noChangeShapeType="1"/>
              </p:cNvSpPr>
              <p:nvPr/>
            </p:nvSpPr>
            <p:spPr bwMode="auto">
              <a:xfrm>
                <a:off x="2388" y="1257"/>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3" name="Freeform 779"/>
              <p:cNvSpPr>
                <a:spLocks/>
              </p:cNvSpPr>
              <p:nvPr/>
            </p:nvSpPr>
            <p:spPr bwMode="auto">
              <a:xfrm>
                <a:off x="2415" y="1257"/>
                <a:ext cx="83" cy="1"/>
              </a:xfrm>
              <a:custGeom>
                <a:avLst/>
                <a:gdLst>
                  <a:gd name="T0" fmla="*/ 0 w 83"/>
                  <a:gd name="T1" fmla="*/ 0 h 1"/>
                  <a:gd name="T2" fmla="*/ 55 w 83"/>
                  <a:gd name="T3" fmla="*/ 0 h 1"/>
                  <a:gd name="T4" fmla="*/ 83 w 83"/>
                  <a:gd name="T5" fmla="*/ 0 h 1"/>
                  <a:gd name="T6" fmla="*/ 0 60000 65536"/>
                  <a:gd name="T7" fmla="*/ 0 60000 65536"/>
                  <a:gd name="T8" fmla="*/ 0 60000 65536"/>
                  <a:gd name="T9" fmla="*/ 0 w 83"/>
                  <a:gd name="T10" fmla="*/ 0 h 1"/>
                  <a:gd name="T11" fmla="*/ 83 w 83"/>
                  <a:gd name="T12" fmla="*/ 1 h 1"/>
                </a:gdLst>
                <a:ahLst/>
                <a:cxnLst>
                  <a:cxn ang="T6">
                    <a:pos x="T0" y="T1"/>
                  </a:cxn>
                  <a:cxn ang="T7">
                    <a:pos x="T2" y="T3"/>
                  </a:cxn>
                  <a:cxn ang="T8">
                    <a:pos x="T4" y="T5"/>
                  </a:cxn>
                </a:cxnLst>
                <a:rect l="T9" t="T10" r="T11" b="T12"/>
                <a:pathLst>
                  <a:path w="83" h="1">
                    <a:moveTo>
                      <a:pt x="0" y="0"/>
                    </a:moveTo>
                    <a:lnTo>
                      <a:pt x="55" y="0"/>
                    </a:lnTo>
                    <a:lnTo>
                      <a:pt x="83" y="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4" name="Line 780"/>
              <p:cNvSpPr>
                <a:spLocks noChangeShapeType="1"/>
              </p:cNvSpPr>
              <p:nvPr/>
            </p:nvSpPr>
            <p:spPr bwMode="auto">
              <a:xfrm>
                <a:off x="2484" y="1257"/>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5" name="Rectangle 781"/>
              <p:cNvSpPr>
                <a:spLocks noChangeArrowheads="1"/>
              </p:cNvSpPr>
              <p:nvPr/>
            </p:nvSpPr>
            <p:spPr bwMode="auto">
              <a:xfrm>
                <a:off x="2429" y="1161"/>
                <a:ext cx="41"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36" name="Rectangle 782"/>
              <p:cNvSpPr>
                <a:spLocks noChangeArrowheads="1"/>
              </p:cNvSpPr>
              <p:nvPr/>
            </p:nvSpPr>
            <p:spPr bwMode="auto">
              <a:xfrm>
                <a:off x="2429" y="1161"/>
                <a:ext cx="55" cy="41"/>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37" name="Freeform 783"/>
              <p:cNvSpPr>
                <a:spLocks/>
              </p:cNvSpPr>
              <p:nvPr/>
            </p:nvSpPr>
            <p:spPr bwMode="auto">
              <a:xfrm>
                <a:off x="2815" y="1313"/>
                <a:ext cx="42" cy="69"/>
              </a:xfrm>
              <a:custGeom>
                <a:avLst/>
                <a:gdLst>
                  <a:gd name="T0" fmla="*/ 0 w 42"/>
                  <a:gd name="T1" fmla="*/ 0 h 69"/>
                  <a:gd name="T2" fmla="*/ 42 w 42"/>
                  <a:gd name="T3" fmla="*/ 13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3"/>
                    </a:lnTo>
                    <a:lnTo>
                      <a:pt x="42"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8" name="AutoShape 784"/>
              <p:cNvSpPr>
                <a:spLocks noChangeArrowheads="1"/>
              </p:cNvSpPr>
              <p:nvPr/>
            </p:nvSpPr>
            <p:spPr bwMode="auto">
              <a:xfrm>
                <a:off x="2719" y="1216"/>
                <a:ext cx="110" cy="83"/>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39" name="AutoShape 785"/>
              <p:cNvSpPr>
                <a:spLocks noChangeArrowheads="1"/>
              </p:cNvSpPr>
              <p:nvPr/>
            </p:nvSpPr>
            <p:spPr bwMode="auto">
              <a:xfrm>
                <a:off x="2705" y="1202"/>
                <a:ext cx="138" cy="111"/>
              </a:xfrm>
              <a:prstGeom prst="roundRect">
                <a:avLst>
                  <a:gd name="adj" fmla="val 40088"/>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40" name="Rectangle 786"/>
              <p:cNvSpPr>
                <a:spLocks noChangeArrowheads="1"/>
              </p:cNvSpPr>
              <p:nvPr/>
            </p:nvSpPr>
            <p:spPr bwMode="auto">
              <a:xfrm>
                <a:off x="2733" y="1244"/>
                <a:ext cx="82"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41" name="Rectangle 787"/>
              <p:cNvSpPr>
                <a:spLocks noChangeArrowheads="1"/>
              </p:cNvSpPr>
              <p:nvPr/>
            </p:nvSpPr>
            <p:spPr bwMode="auto">
              <a:xfrm>
                <a:off x="2733" y="1244"/>
                <a:ext cx="96"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42" name="Freeform 788"/>
              <p:cNvSpPr>
                <a:spLocks/>
              </p:cNvSpPr>
              <p:nvPr/>
            </p:nvSpPr>
            <p:spPr bwMode="auto">
              <a:xfrm>
                <a:off x="2843" y="1368"/>
                <a:ext cx="28" cy="27"/>
              </a:xfrm>
              <a:custGeom>
                <a:avLst/>
                <a:gdLst>
                  <a:gd name="T0" fmla="*/ 14 w 28"/>
                  <a:gd name="T1" fmla="*/ 0 h 27"/>
                  <a:gd name="T2" fmla="*/ 14 w 28"/>
                  <a:gd name="T3" fmla="*/ 0 h 27"/>
                  <a:gd name="T4" fmla="*/ 28 w 28"/>
                  <a:gd name="T5" fmla="*/ 14 h 27"/>
                  <a:gd name="T6" fmla="*/ 28 w 28"/>
                  <a:gd name="T7" fmla="*/ 27 h 27"/>
                  <a:gd name="T8" fmla="*/ 14 w 28"/>
                  <a:gd name="T9" fmla="*/ 27 h 27"/>
                  <a:gd name="T10" fmla="*/ 14 w 28"/>
                  <a:gd name="T11" fmla="*/ 27 h 27"/>
                  <a:gd name="T12" fmla="*/ 0 w 28"/>
                  <a:gd name="T13" fmla="*/ 27 h 27"/>
                  <a:gd name="T14" fmla="*/ 0 w 28"/>
                  <a:gd name="T15" fmla="*/ 14 h 27"/>
                  <a:gd name="T16" fmla="*/ 0 w 28"/>
                  <a:gd name="T17" fmla="*/ 0 h 27"/>
                  <a:gd name="T18" fmla="*/ 14 w 28"/>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7"/>
                  <a:gd name="T32" fmla="*/ 28 w 28"/>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7">
                    <a:moveTo>
                      <a:pt x="14" y="0"/>
                    </a:moveTo>
                    <a:lnTo>
                      <a:pt x="14" y="0"/>
                    </a:lnTo>
                    <a:lnTo>
                      <a:pt x="28" y="14"/>
                    </a:lnTo>
                    <a:lnTo>
                      <a:pt x="28" y="27"/>
                    </a:lnTo>
                    <a:lnTo>
                      <a:pt x="14" y="27"/>
                    </a:lnTo>
                    <a:lnTo>
                      <a:pt x="0" y="27"/>
                    </a:lnTo>
                    <a:lnTo>
                      <a:pt x="0" y="14"/>
                    </a:lnTo>
                    <a:lnTo>
                      <a:pt x="0" y="0"/>
                    </a:lnTo>
                    <a:lnTo>
                      <a:pt x="14" y="0"/>
                    </a:lnTo>
                    <a:close/>
                  </a:path>
                </a:pathLst>
              </a:custGeom>
              <a:solidFill>
                <a:srgbClr val="999999"/>
              </a:solidFill>
              <a:ln w="31750">
                <a:solidFill>
                  <a:srgbClr val="999999"/>
                </a:solidFill>
                <a:round/>
                <a:headEnd/>
                <a:tailEnd/>
              </a:ln>
            </p:spPr>
            <p:txBody>
              <a:bodyPr/>
              <a:lstStyle/>
              <a:p>
                <a:endParaRPr lang="en-US"/>
              </a:p>
            </p:txBody>
          </p:sp>
          <p:pic>
            <p:nvPicPr>
              <p:cNvPr id="443" name="Picture 78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3" y="1244"/>
                <a:ext cx="82"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4" name="Freeform 790"/>
              <p:cNvSpPr>
                <a:spLocks/>
              </p:cNvSpPr>
              <p:nvPr/>
            </p:nvSpPr>
            <p:spPr bwMode="auto">
              <a:xfrm>
                <a:off x="2857" y="1382"/>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5" name="Line 791"/>
              <p:cNvSpPr>
                <a:spLocks noChangeShapeType="1"/>
              </p:cNvSpPr>
              <p:nvPr/>
            </p:nvSpPr>
            <p:spPr bwMode="auto">
              <a:xfrm>
                <a:off x="2871" y="1382"/>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6" name="Rectangle 792"/>
              <p:cNvSpPr>
                <a:spLocks noChangeArrowheads="1"/>
              </p:cNvSpPr>
              <p:nvPr/>
            </p:nvSpPr>
            <p:spPr bwMode="auto">
              <a:xfrm>
                <a:off x="2719" y="1299"/>
                <a:ext cx="96" cy="27"/>
              </a:xfrm>
              <a:prstGeom prst="rect">
                <a:avLst/>
              </a:prstGeom>
              <a:solidFill>
                <a:srgbClr val="D9AA73"/>
              </a:solidFill>
              <a:ln w="31750">
                <a:solidFill>
                  <a:srgbClr val="D9AA73"/>
                </a:solidFill>
                <a:miter lim="800000"/>
                <a:headEnd/>
                <a:tailEnd/>
              </a:ln>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47" name="Freeform 793"/>
              <p:cNvSpPr>
                <a:spLocks/>
              </p:cNvSpPr>
              <p:nvPr/>
            </p:nvSpPr>
            <p:spPr bwMode="auto">
              <a:xfrm>
                <a:off x="2705" y="1326"/>
                <a:ext cx="138" cy="14"/>
              </a:xfrm>
              <a:custGeom>
                <a:avLst/>
                <a:gdLst>
                  <a:gd name="T0" fmla="*/ 14 w 138"/>
                  <a:gd name="T1" fmla="*/ 0 h 14"/>
                  <a:gd name="T2" fmla="*/ 0 w 138"/>
                  <a:gd name="T3" fmla="*/ 14 h 14"/>
                  <a:gd name="T4" fmla="*/ 138 w 138"/>
                  <a:gd name="T5" fmla="*/ 14 h 14"/>
                  <a:gd name="T6" fmla="*/ 124 w 138"/>
                  <a:gd name="T7" fmla="*/ 0 h 14"/>
                  <a:gd name="T8" fmla="*/ 14 w 138"/>
                  <a:gd name="T9" fmla="*/ 0 h 14"/>
                  <a:gd name="T10" fmla="*/ 0 60000 65536"/>
                  <a:gd name="T11" fmla="*/ 0 60000 65536"/>
                  <a:gd name="T12" fmla="*/ 0 60000 65536"/>
                  <a:gd name="T13" fmla="*/ 0 60000 65536"/>
                  <a:gd name="T14" fmla="*/ 0 60000 65536"/>
                  <a:gd name="T15" fmla="*/ 0 w 138"/>
                  <a:gd name="T16" fmla="*/ 0 h 14"/>
                  <a:gd name="T17" fmla="*/ 138 w 138"/>
                  <a:gd name="T18" fmla="*/ 14 h 14"/>
                </a:gdLst>
                <a:ahLst/>
                <a:cxnLst>
                  <a:cxn ang="T10">
                    <a:pos x="T0" y="T1"/>
                  </a:cxn>
                  <a:cxn ang="T11">
                    <a:pos x="T2" y="T3"/>
                  </a:cxn>
                  <a:cxn ang="T12">
                    <a:pos x="T4" y="T5"/>
                  </a:cxn>
                  <a:cxn ang="T13">
                    <a:pos x="T6" y="T7"/>
                  </a:cxn>
                  <a:cxn ang="T14">
                    <a:pos x="T8" y="T9"/>
                  </a:cxn>
                </a:cxnLst>
                <a:rect l="T15" t="T16" r="T17" b="T18"/>
                <a:pathLst>
                  <a:path w="138" h="14">
                    <a:moveTo>
                      <a:pt x="14" y="0"/>
                    </a:moveTo>
                    <a:lnTo>
                      <a:pt x="0" y="14"/>
                    </a:lnTo>
                    <a:lnTo>
                      <a:pt x="138" y="14"/>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8" name="Line 794"/>
              <p:cNvSpPr>
                <a:spLocks noChangeShapeType="1"/>
              </p:cNvSpPr>
              <p:nvPr/>
            </p:nvSpPr>
            <p:spPr bwMode="auto">
              <a:xfrm>
                <a:off x="2719" y="1340"/>
                <a:ext cx="2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9" name="Line 795"/>
              <p:cNvSpPr>
                <a:spLocks noChangeShapeType="1"/>
              </p:cNvSpPr>
              <p:nvPr/>
            </p:nvSpPr>
            <p:spPr bwMode="auto">
              <a:xfrm>
                <a:off x="2733" y="1326"/>
                <a:ext cx="82"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 name="Line 796"/>
              <p:cNvSpPr>
                <a:spLocks noChangeShapeType="1"/>
              </p:cNvSpPr>
              <p:nvPr/>
            </p:nvSpPr>
            <p:spPr bwMode="auto">
              <a:xfrm>
                <a:off x="2719" y="1326"/>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 name="Line 797"/>
              <p:cNvSpPr>
                <a:spLocks noChangeShapeType="1"/>
              </p:cNvSpPr>
              <p:nvPr/>
            </p:nvSpPr>
            <p:spPr bwMode="auto">
              <a:xfrm>
                <a:off x="2746" y="1340"/>
                <a:ext cx="56"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2" name="Line 798"/>
              <p:cNvSpPr>
                <a:spLocks noChangeShapeType="1"/>
              </p:cNvSpPr>
              <p:nvPr/>
            </p:nvSpPr>
            <p:spPr bwMode="auto">
              <a:xfrm>
                <a:off x="2802" y="1326"/>
                <a:ext cx="2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3" name="Line 799"/>
              <p:cNvSpPr>
                <a:spLocks noChangeShapeType="1"/>
              </p:cNvSpPr>
              <p:nvPr/>
            </p:nvSpPr>
            <p:spPr bwMode="auto">
              <a:xfrm>
                <a:off x="2815" y="1340"/>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4" name="Rectangle 800"/>
              <p:cNvSpPr>
                <a:spLocks noChangeArrowheads="1"/>
              </p:cNvSpPr>
              <p:nvPr/>
            </p:nvSpPr>
            <p:spPr bwMode="auto">
              <a:xfrm>
                <a:off x="2760" y="1230"/>
                <a:ext cx="42"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55" name="Rectangle 801"/>
              <p:cNvSpPr>
                <a:spLocks noChangeArrowheads="1"/>
              </p:cNvSpPr>
              <p:nvPr/>
            </p:nvSpPr>
            <p:spPr bwMode="auto">
              <a:xfrm>
                <a:off x="2760" y="1230"/>
                <a:ext cx="55"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56" name="Rectangle 802"/>
              <p:cNvSpPr>
                <a:spLocks noChangeArrowheads="1"/>
              </p:cNvSpPr>
              <p:nvPr/>
            </p:nvSpPr>
            <p:spPr bwMode="auto">
              <a:xfrm>
                <a:off x="3153" y="2229"/>
                <a:ext cx="5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r>
                  <a:rPr lang="en-GB" altLang="en-US" sz="1400" dirty="0">
                    <a:solidFill>
                      <a:srgbClr val="000000"/>
                    </a:solidFill>
                    <a:latin typeface="+mn-lt"/>
                  </a:rPr>
                  <a:t>backbone</a:t>
                </a:r>
                <a:endParaRPr lang="en-GB" altLang="en-US" dirty="0">
                  <a:latin typeface="+mn-lt"/>
                </a:endParaRPr>
              </a:p>
            </p:txBody>
          </p:sp>
          <p:sp>
            <p:nvSpPr>
              <p:cNvPr id="457" name="Rectangle 803"/>
              <p:cNvSpPr>
                <a:spLocks noChangeArrowheads="1"/>
              </p:cNvSpPr>
              <p:nvPr/>
            </p:nvSpPr>
            <p:spPr bwMode="auto">
              <a:xfrm>
                <a:off x="2363" y="2809"/>
                <a:ext cx="709"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r>
                  <a:rPr lang="en-GB" altLang="en-US" sz="1400" dirty="0">
                    <a:solidFill>
                      <a:srgbClr val="000000"/>
                    </a:solidFill>
                    <a:latin typeface="+mn-lt"/>
                  </a:rPr>
                  <a:t>satellite link</a:t>
                </a:r>
                <a:endParaRPr lang="en-GB" altLang="en-US" dirty="0">
                  <a:latin typeface="+mn-lt"/>
                </a:endParaRPr>
              </a:p>
            </p:txBody>
          </p:sp>
          <p:sp>
            <p:nvSpPr>
              <p:cNvPr id="458" name="Rectangle 804"/>
              <p:cNvSpPr>
                <a:spLocks noChangeArrowheads="1"/>
              </p:cNvSpPr>
              <p:nvPr/>
            </p:nvSpPr>
            <p:spPr bwMode="auto">
              <a:xfrm>
                <a:off x="2264" y="1671"/>
                <a:ext cx="82" cy="69"/>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59" name="Rectangle 805"/>
              <p:cNvSpPr>
                <a:spLocks noChangeArrowheads="1"/>
              </p:cNvSpPr>
              <p:nvPr/>
            </p:nvSpPr>
            <p:spPr bwMode="auto">
              <a:xfrm>
                <a:off x="2264" y="1671"/>
                <a:ext cx="96" cy="83"/>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60" name="Rectangle 806"/>
              <p:cNvSpPr>
                <a:spLocks noChangeArrowheads="1"/>
              </p:cNvSpPr>
              <p:nvPr/>
            </p:nvSpPr>
            <p:spPr bwMode="auto">
              <a:xfrm>
                <a:off x="2567" y="1795"/>
                <a:ext cx="83" cy="83"/>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61" name="Rectangle 807"/>
              <p:cNvSpPr>
                <a:spLocks noChangeArrowheads="1"/>
              </p:cNvSpPr>
              <p:nvPr/>
            </p:nvSpPr>
            <p:spPr bwMode="auto">
              <a:xfrm>
                <a:off x="2567" y="1795"/>
                <a:ext cx="97" cy="97"/>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62" name="Rectangle 808"/>
              <p:cNvSpPr>
                <a:spLocks noChangeArrowheads="1"/>
              </p:cNvSpPr>
              <p:nvPr/>
            </p:nvSpPr>
            <p:spPr bwMode="auto">
              <a:xfrm>
                <a:off x="2319" y="1795"/>
                <a:ext cx="82" cy="83"/>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63" name="Rectangle 809"/>
              <p:cNvSpPr>
                <a:spLocks noChangeArrowheads="1"/>
              </p:cNvSpPr>
              <p:nvPr/>
            </p:nvSpPr>
            <p:spPr bwMode="auto">
              <a:xfrm>
                <a:off x="2319" y="1795"/>
                <a:ext cx="96" cy="97"/>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64" name="Rectangle 810"/>
              <p:cNvSpPr>
                <a:spLocks noChangeArrowheads="1"/>
              </p:cNvSpPr>
              <p:nvPr/>
            </p:nvSpPr>
            <p:spPr bwMode="auto">
              <a:xfrm>
                <a:off x="1587" y="1409"/>
                <a:ext cx="83" cy="69"/>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65" name="Rectangle 811"/>
              <p:cNvSpPr>
                <a:spLocks noChangeArrowheads="1"/>
              </p:cNvSpPr>
              <p:nvPr/>
            </p:nvSpPr>
            <p:spPr bwMode="auto">
              <a:xfrm>
                <a:off x="1587" y="1409"/>
                <a:ext cx="97" cy="83"/>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66" name="Rectangle 812"/>
              <p:cNvSpPr>
                <a:spLocks noChangeArrowheads="1"/>
              </p:cNvSpPr>
              <p:nvPr/>
            </p:nvSpPr>
            <p:spPr bwMode="auto">
              <a:xfrm>
                <a:off x="1905" y="1409"/>
                <a:ext cx="83" cy="69"/>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67" name="Rectangle 813"/>
              <p:cNvSpPr>
                <a:spLocks noChangeArrowheads="1"/>
              </p:cNvSpPr>
              <p:nvPr/>
            </p:nvSpPr>
            <p:spPr bwMode="auto">
              <a:xfrm>
                <a:off x="1905" y="1409"/>
                <a:ext cx="96" cy="83"/>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68" name="Freeform 814"/>
              <p:cNvSpPr>
                <a:spLocks/>
              </p:cNvSpPr>
              <p:nvPr/>
            </p:nvSpPr>
            <p:spPr bwMode="auto">
              <a:xfrm>
                <a:off x="5202" y="1754"/>
                <a:ext cx="56" cy="69"/>
              </a:xfrm>
              <a:custGeom>
                <a:avLst/>
                <a:gdLst>
                  <a:gd name="T0" fmla="*/ 0 w 56"/>
                  <a:gd name="T1" fmla="*/ 0 h 69"/>
                  <a:gd name="T2" fmla="*/ 42 w 56"/>
                  <a:gd name="T3" fmla="*/ 14 h 69"/>
                  <a:gd name="T4" fmla="*/ 56 w 56"/>
                  <a:gd name="T5" fmla="*/ 69 h 69"/>
                  <a:gd name="T6" fmla="*/ 0 60000 65536"/>
                  <a:gd name="T7" fmla="*/ 0 60000 65536"/>
                  <a:gd name="T8" fmla="*/ 0 60000 65536"/>
                  <a:gd name="T9" fmla="*/ 0 w 56"/>
                  <a:gd name="T10" fmla="*/ 0 h 69"/>
                  <a:gd name="T11" fmla="*/ 56 w 56"/>
                  <a:gd name="T12" fmla="*/ 69 h 69"/>
                </a:gdLst>
                <a:ahLst/>
                <a:cxnLst>
                  <a:cxn ang="T6">
                    <a:pos x="T0" y="T1"/>
                  </a:cxn>
                  <a:cxn ang="T7">
                    <a:pos x="T2" y="T3"/>
                  </a:cxn>
                  <a:cxn ang="T8">
                    <a:pos x="T4" y="T5"/>
                  </a:cxn>
                </a:cxnLst>
                <a:rect l="T9" t="T10" r="T11" b="T12"/>
                <a:pathLst>
                  <a:path w="56" h="69">
                    <a:moveTo>
                      <a:pt x="0" y="0"/>
                    </a:moveTo>
                    <a:lnTo>
                      <a:pt x="42" y="14"/>
                    </a:lnTo>
                    <a:lnTo>
                      <a:pt x="56"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9" name="AutoShape 815"/>
              <p:cNvSpPr>
                <a:spLocks noChangeArrowheads="1"/>
              </p:cNvSpPr>
              <p:nvPr/>
            </p:nvSpPr>
            <p:spPr bwMode="auto">
              <a:xfrm>
                <a:off x="5106" y="1657"/>
                <a:ext cx="110" cy="83"/>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70" name="AutoShape 816"/>
              <p:cNvSpPr>
                <a:spLocks noChangeArrowheads="1"/>
              </p:cNvSpPr>
              <p:nvPr/>
            </p:nvSpPr>
            <p:spPr bwMode="auto">
              <a:xfrm>
                <a:off x="5092" y="1644"/>
                <a:ext cx="138" cy="110"/>
              </a:xfrm>
              <a:prstGeom prst="roundRect">
                <a:avLst>
                  <a:gd name="adj" fmla="val 40454"/>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71" name="Rectangle 817"/>
              <p:cNvSpPr>
                <a:spLocks noChangeArrowheads="1"/>
              </p:cNvSpPr>
              <p:nvPr/>
            </p:nvSpPr>
            <p:spPr bwMode="auto">
              <a:xfrm>
                <a:off x="5120" y="1685"/>
                <a:ext cx="82"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72" name="Rectangle 818"/>
              <p:cNvSpPr>
                <a:spLocks noChangeArrowheads="1"/>
              </p:cNvSpPr>
              <p:nvPr/>
            </p:nvSpPr>
            <p:spPr bwMode="auto">
              <a:xfrm>
                <a:off x="5120" y="1685"/>
                <a:ext cx="96"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73" name="Freeform 819"/>
              <p:cNvSpPr>
                <a:spLocks/>
              </p:cNvSpPr>
              <p:nvPr/>
            </p:nvSpPr>
            <p:spPr bwMode="auto">
              <a:xfrm>
                <a:off x="5244" y="1809"/>
                <a:ext cx="14" cy="28"/>
              </a:xfrm>
              <a:custGeom>
                <a:avLst/>
                <a:gdLst>
                  <a:gd name="T0" fmla="*/ 0 w 14"/>
                  <a:gd name="T1" fmla="*/ 0 h 28"/>
                  <a:gd name="T2" fmla="*/ 14 w 14"/>
                  <a:gd name="T3" fmla="*/ 0 h 28"/>
                  <a:gd name="T4" fmla="*/ 14 w 14"/>
                  <a:gd name="T5" fmla="*/ 14 h 28"/>
                  <a:gd name="T6" fmla="*/ 14 w 14"/>
                  <a:gd name="T7" fmla="*/ 28 h 28"/>
                  <a:gd name="T8" fmla="*/ 14 w 14"/>
                  <a:gd name="T9" fmla="*/ 28 h 28"/>
                  <a:gd name="T10" fmla="*/ 0 w 14"/>
                  <a:gd name="T11" fmla="*/ 28 h 28"/>
                  <a:gd name="T12" fmla="*/ 0 w 14"/>
                  <a:gd name="T13" fmla="*/ 28 h 28"/>
                  <a:gd name="T14" fmla="*/ 0 w 14"/>
                  <a:gd name="T15" fmla="*/ 14 h 28"/>
                  <a:gd name="T16" fmla="*/ 0 w 14"/>
                  <a:gd name="T17" fmla="*/ 0 h 28"/>
                  <a:gd name="T18" fmla="*/ 0 w 14"/>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8"/>
                  <a:gd name="T32" fmla="*/ 14 w 14"/>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8">
                    <a:moveTo>
                      <a:pt x="0" y="0"/>
                    </a:moveTo>
                    <a:lnTo>
                      <a:pt x="14" y="0"/>
                    </a:lnTo>
                    <a:lnTo>
                      <a:pt x="14" y="14"/>
                    </a:lnTo>
                    <a:lnTo>
                      <a:pt x="14" y="28"/>
                    </a:lnTo>
                    <a:lnTo>
                      <a:pt x="0" y="28"/>
                    </a:lnTo>
                    <a:lnTo>
                      <a:pt x="0" y="14"/>
                    </a:lnTo>
                    <a:lnTo>
                      <a:pt x="0" y="0"/>
                    </a:lnTo>
                    <a:close/>
                  </a:path>
                </a:pathLst>
              </a:custGeom>
              <a:solidFill>
                <a:srgbClr val="999999"/>
              </a:solidFill>
              <a:ln w="31750">
                <a:solidFill>
                  <a:srgbClr val="999999"/>
                </a:solidFill>
                <a:round/>
                <a:headEnd/>
                <a:tailEnd/>
              </a:ln>
            </p:spPr>
            <p:txBody>
              <a:bodyPr/>
              <a:lstStyle/>
              <a:p>
                <a:endParaRPr lang="en-US"/>
              </a:p>
            </p:txBody>
          </p:sp>
          <p:pic>
            <p:nvPicPr>
              <p:cNvPr id="474" name="Picture 8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3" y="1685"/>
                <a:ext cx="69"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5" name="Freeform 821"/>
              <p:cNvSpPr>
                <a:spLocks/>
              </p:cNvSpPr>
              <p:nvPr/>
            </p:nvSpPr>
            <p:spPr bwMode="auto">
              <a:xfrm>
                <a:off x="5244" y="182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6" name="Line 822"/>
              <p:cNvSpPr>
                <a:spLocks noChangeShapeType="1"/>
              </p:cNvSpPr>
              <p:nvPr/>
            </p:nvSpPr>
            <p:spPr bwMode="auto">
              <a:xfrm>
                <a:off x="5258" y="1823"/>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7" name="Rectangle 823"/>
              <p:cNvSpPr>
                <a:spLocks noChangeArrowheads="1"/>
              </p:cNvSpPr>
              <p:nvPr/>
            </p:nvSpPr>
            <p:spPr bwMode="auto">
              <a:xfrm>
                <a:off x="5106" y="1740"/>
                <a:ext cx="110" cy="28"/>
              </a:xfrm>
              <a:prstGeom prst="rect">
                <a:avLst/>
              </a:prstGeom>
              <a:solidFill>
                <a:srgbClr val="D9AA73"/>
              </a:solidFill>
              <a:ln w="31750">
                <a:solidFill>
                  <a:srgbClr val="D9AA73"/>
                </a:solidFill>
                <a:miter lim="800000"/>
                <a:headEnd/>
                <a:tailEnd/>
              </a:ln>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78" name="Freeform 824"/>
              <p:cNvSpPr>
                <a:spLocks/>
              </p:cNvSpPr>
              <p:nvPr/>
            </p:nvSpPr>
            <p:spPr bwMode="auto">
              <a:xfrm>
                <a:off x="5092" y="1768"/>
                <a:ext cx="138" cy="14"/>
              </a:xfrm>
              <a:custGeom>
                <a:avLst/>
                <a:gdLst>
                  <a:gd name="T0" fmla="*/ 14 w 138"/>
                  <a:gd name="T1" fmla="*/ 0 h 14"/>
                  <a:gd name="T2" fmla="*/ 0 w 138"/>
                  <a:gd name="T3" fmla="*/ 14 h 14"/>
                  <a:gd name="T4" fmla="*/ 138 w 138"/>
                  <a:gd name="T5" fmla="*/ 14 h 14"/>
                  <a:gd name="T6" fmla="*/ 124 w 138"/>
                  <a:gd name="T7" fmla="*/ 0 h 14"/>
                  <a:gd name="T8" fmla="*/ 14 w 138"/>
                  <a:gd name="T9" fmla="*/ 0 h 14"/>
                  <a:gd name="T10" fmla="*/ 0 60000 65536"/>
                  <a:gd name="T11" fmla="*/ 0 60000 65536"/>
                  <a:gd name="T12" fmla="*/ 0 60000 65536"/>
                  <a:gd name="T13" fmla="*/ 0 60000 65536"/>
                  <a:gd name="T14" fmla="*/ 0 60000 65536"/>
                  <a:gd name="T15" fmla="*/ 0 w 138"/>
                  <a:gd name="T16" fmla="*/ 0 h 14"/>
                  <a:gd name="T17" fmla="*/ 138 w 138"/>
                  <a:gd name="T18" fmla="*/ 14 h 14"/>
                </a:gdLst>
                <a:ahLst/>
                <a:cxnLst>
                  <a:cxn ang="T10">
                    <a:pos x="T0" y="T1"/>
                  </a:cxn>
                  <a:cxn ang="T11">
                    <a:pos x="T2" y="T3"/>
                  </a:cxn>
                  <a:cxn ang="T12">
                    <a:pos x="T4" y="T5"/>
                  </a:cxn>
                  <a:cxn ang="T13">
                    <a:pos x="T6" y="T7"/>
                  </a:cxn>
                  <a:cxn ang="T14">
                    <a:pos x="T8" y="T9"/>
                  </a:cxn>
                </a:cxnLst>
                <a:rect l="T15" t="T16" r="T17" b="T18"/>
                <a:pathLst>
                  <a:path w="138" h="14">
                    <a:moveTo>
                      <a:pt x="14" y="0"/>
                    </a:moveTo>
                    <a:lnTo>
                      <a:pt x="0" y="14"/>
                    </a:lnTo>
                    <a:lnTo>
                      <a:pt x="138" y="14"/>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9" name="Line 825"/>
              <p:cNvSpPr>
                <a:spLocks noChangeShapeType="1"/>
              </p:cNvSpPr>
              <p:nvPr/>
            </p:nvSpPr>
            <p:spPr bwMode="auto">
              <a:xfrm>
                <a:off x="5106" y="1782"/>
                <a:ext cx="2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0" name="Line 826"/>
              <p:cNvSpPr>
                <a:spLocks noChangeShapeType="1"/>
              </p:cNvSpPr>
              <p:nvPr/>
            </p:nvSpPr>
            <p:spPr bwMode="auto">
              <a:xfrm>
                <a:off x="5120" y="1768"/>
                <a:ext cx="82"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 name="Line 827"/>
              <p:cNvSpPr>
                <a:spLocks noChangeShapeType="1"/>
              </p:cNvSpPr>
              <p:nvPr/>
            </p:nvSpPr>
            <p:spPr bwMode="auto">
              <a:xfrm>
                <a:off x="5106" y="1768"/>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 name="Line 828"/>
              <p:cNvSpPr>
                <a:spLocks noChangeShapeType="1"/>
              </p:cNvSpPr>
              <p:nvPr/>
            </p:nvSpPr>
            <p:spPr bwMode="auto">
              <a:xfrm>
                <a:off x="5147" y="1782"/>
                <a:ext cx="42"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3" name="Line 829"/>
              <p:cNvSpPr>
                <a:spLocks noChangeShapeType="1"/>
              </p:cNvSpPr>
              <p:nvPr/>
            </p:nvSpPr>
            <p:spPr bwMode="auto">
              <a:xfrm>
                <a:off x="5189" y="1768"/>
                <a:ext cx="2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4" name="Line 830"/>
              <p:cNvSpPr>
                <a:spLocks noChangeShapeType="1"/>
              </p:cNvSpPr>
              <p:nvPr/>
            </p:nvSpPr>
            <p:spPr bwMode="auto">
              <a:xfrm>
                <a:off x="5202" y="1782"/>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5" name="Rectangle 831"/>
              <p:cNvSpPr>
                <a:spLocks noChangeArrowheads="1"/>
              </p:cNvSpPr>
              <p:nvPr/>
            </p:nvSpPr>
            <p:spPr bwMode="auto">
              <a:xfrm>
                <a:off x="5161" y="1671"/>
                <a:ext cx="28"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86" name="Rectangle 832"/>
              <p:cNvSpPr>
                <a:spLocks noChangeArrowheads="1"/>
              </p:cNvSpPr>
              <p:nvPr/>
            </p:nvSpPr>
            <p:spPr bwMode="auto">
              <a:xfrm>
                <a:off x="5161" y="1671"/>
                <a:ext cx="41"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87" name="Freeform 833"/>
              <p:cNvSpPr>
                <a:spLocks/>
              </p:cNvSpPr>
              <p:nvPr/>
            </p:nvSpPr>
            <p:spPr bwMode="auto">
              <a:xfrm>
                <a:off x="5589" y="1878"/>
                <a:ext cx="41" cy="69"/>
              </a:xfrm>
              <a:custGeom>
                <a:avLst/>
                <a:gdLst>
                  <a:gd name="T0" fmla="*/ 0 w 41"/>
                  <a:gd name="T1" fmla="*/ 0 h 69"/>
                  <a:gd name="T2" fmla="*/ 41 w 41"/>
                  <a:gd name="T3" fmla="*/ 14 h 69"/>
                  <a:gd name="T4" fmla="*/ 41 w 41"/>
                  <a:gd name="T5" fmla="*/ 69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4"/>
                    </a:lnTo>
                    <a:lnTo>
                      <a:pt x="41"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8" name="AutoShape 834"/>
              <p:cNvSpPr>
                <a:spLocks noChangeArrowheads="1"/>
              </p:cNvSpPr>
              <p:nvPr/>
            </p:nvSpPr>
            <p:spPr bwMode="auto">
              <a:xfrm>
                <a:off x="5478" y="1795"/>
                <a:ext cx="111" cy="83"/>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89" name="AutoShape 835"/>
              <p:cNvSpPr>
                <a:spLocks noChangeArrowheads="1"/>
              </p:cNvSpPr>
              <p:nvPr/>
            </p:nvSpPr>
            <p:spPr bwMode="auto">
              <a:xfrm>
                <a:off x="5465" y="1782"/>
                <a:ext cx="138" cy="110"/>
              </a:xfrm>
              <a:prstGeom prst="roundRect">
                <a:avLst>
                  <a:gd name="adj" fmla="val 40454"/>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90" name="Rectangle 836"/>
              <p:cNvSpPr>
                <a:spLocks noChangeArrowheads="1"/>
              </p:cNvSpPr>
              <p:nvPr/>
            </p:nvSpPr>
            <p:spPr bwMode="auto">
              <a:xfrm>
                <a:off x="5492" y="1809"/>
                <a:ext cx="83"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91" name="Rectangle 837"/>
              <p:cNvSpPr>
                <a:spLocks noChangeArrowheads="1"/>
              </p:cNvSpPr>
              <p:nvPr/>
            </p:nvSpPr>
            <p:spPr bwMode="auto">
              <a:xfrm>
                <a:off x="5492" y="1809"/>
                <a:ext cx="97"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92" name="Freeform 838"/>
              <p:cNvSpPr>
                <a:spLocks/>
              </p:cNvSpPr>
              <p:nvPr/>
            </p:nvSpPr>
            <p:spPr bwMode="auto">
              <a:xfrm>
                <a:off x="5616" y="1933"/>
                <a:ext cx="28" cy="42"/>
              </a:xfrm>
              <a:custGeom>
                <a:avLst/>
                <a:gdLst>
                  <a:gd name="T0" fmla="*/ 14 w 28"/>
                  <a:gd name="T1" fmla="*/ 0 h 42"/>
                  <a:gd name="T2" fmla="*/ 14 w 28"/>
                  <a:gd name="T3" fmla="*/ 0 h 42"/>
                  <a:gd name="T4" fmla="*/ 28 w 28"/>
                  <a:gd name="T5" fmla="*/ 14 h 42"/>
                  <a:gd name="T6" fmla="*/ 28 w 28"/>
                  <a:gd name="T7" fmla="*/ 28 h 42"/>
                  <a:gd name="T8" fmla="*/ 14 w 28"/>
                  <a:gd name="T9" fmla="*/ 42 h 42"/>
                  <a:gd name="T10" fmla="*/ 14 w 28"/>
                  <a:gd name="T11" fmla="*/ 42 h 42"/>
                  <a:gd name="T12" fmla="*/ 0 w 28"/>
                  <a:gd name="T13" fmla="*/ 28 h 42"/>
                  <a:gd name="T14" fmla="*/ 0 w 28"/>
                  <a:gd name="T15" fmla="*/ 14 h 42"/>
                  <a:gd name="T16" fmla="*/ 0 w 28"/>
                  <a:gd name="T17" fmla="*/ 0 h 42"/>
                  <a:gd name="T18" fmla="*/ 14 w 28"/>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2"/>
                  <a:gd name="T32" fmla="*/ 28 w 28"/>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2">
                    <a:moveTo>
                      <a:pt x="14" y="0"/>
                    </a:moveTo>
                    <a:lnTo>
                      <a:pt x="14" y="0"/>
                    </a:lnTo>
                    <a:lnTo>
                      <a:pt x="28" y="14"/>
                    </a:lnTo>
                    <a:lnTo>
                      <a:pt x="28" y="28"/>
                    </a:lnTo>
                    <a:lnTo>
                      <a:pt x="14" y="42"/>
                    </a:lnTo>
                    <a:lnTo>
                      <a:pt x="0" y="28"/>
                    </a:lnTo>
                    <a:lnTo>
                      <a:pt x="0" y="14"/>
                    </a:lnTo>
                    <a:lnTo>
                      <a:pt x="0" y="0"/>
                    </a:lnTo>
                    <a:lnTo>
                      <a:pt x="14" y="0"/>
                    </a:lnTo>
                    <a:close/>
                  </a:path>
                </a:pathLst>
              </a:custGeom>
              <a:solidFill>
                <a:srgbClr val="999999"/>
              </a:solidFill>
              <a:ln w="31750">
                <a:solidFill>
                  <a:srgbClr val="999999"/>
                </a:solidFill>
                <a:round/>
                <a:headEnd/>
                <a:tailEnd/>
              </a:ln>
            </p:spPr>
            <p:txBody>
              <a:bodyPr/>
              <a:lstStyle/>
              <a:p>
                <a:endParaRPr lang="en-US"/>
              </a:p>
            </p:txBody>
          </p:sp>
          <p:pic>
            <p:nvPicPr>
              <p:cNvPr id="493" name="Picture 8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6" y="1823"/>
                <a:ext cx="69"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4" name="Line 840"/>
              <p:cNvSpPr>
                <a:spLocks noChangeShapeType="1"/>
              </p:cNvSpPr>
              <p:nvPr/>
            </p:nvSpPr>
            <p:spPr bwMode="auto">
              <a:xfrm>
                <a:off x="5616" y="1947"/>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5" name="Line 841"/>
              <p:cNvSpPr>
                <a:spLocks noChangeShapeType="1"/>
              </p:cNvSpPr>
              <p:nvPr/>
            </p:nvSpPr>
            <p:spPr bwMode="auto">
              <a:xfrm>
                <a:off x="5630" y="1947"/>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6" name="Line 842"/>
              <p:cNvSpPr>
                <a:spLocks noChangeShapeType="1"/>
              </p:cNvSpPr>
              <p:nvPr/>
            </p:nvSpPr>
            <p:spPr bwMode="auto">
              <a:xfrm>
                <a:off x="5630" y="1947"/>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 name="Rectangle 843"/>
              <p:cNvSpPr>
                <a:spLocks noChangeArrowheads="1"/>
              </p:cNvSpPr>
              <p:nvPr/>
            </p:nvSpPr>
            <p:spPr bwMode="auto">
              <a:xfrm>
                <a:off x="5492" y="1878"/>
                <a:ext cx="97" cy="14"/>
              </a:xfrm>
              <a:prstGeom prst="rect">
                <a:avLst/>
              </a:prstGeom>
              <a:solidFill>
                <a:srgbClr val="D9AA73"/>
              </a:solidFill>
              <a:ln w="31750">
                <a:solidFill>
                  <a:srgbClr val="D9AA73"/>
                </a:solidFill>
                <a:miter lim="800000"/>
                <a:headEnd/>
                <a:tailEnd/>
              </a:ln>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98" name="Freeform 844"/>
              <p:cNvSpPr>
                <a:spLocks/>
              </p:cNvSpPr>
              <p:nvPr/>
            </p:nvSpPr>
            <p:spPr bwMode="auto">
              <a:xfrm>
                <a:off x="5478" y="1892"/>
                <a:ext cx="125" cy="28"/>
              </a:xfrm>
              <a:custGeom>
                <a:avLst/>
                <a:gdLst>
                  <a:gd name="T0" fmla="*/ 14 w 125"/>
                  <a:gd name="T1" fmla="*/ 0 h 28"/>
                  <a:gd name="T2" fmla="*/ 0 w 125"/>
                  <a:gd name="T3" fmla="*/ 28 h 28"/>
                  <a:gd name="T4" fmla="*/ 125 w 125"/>
                  <a:gd name="T5" fmla="*/ 28 h 28"/>
                  <a:gd name="T6" fmla="*/ 111 w 125"/>
                  <a:gd name="T7" fmla="*/ 0 h 28"/>
                  <a:gd name="T8" fmla="*/ 14 w 125"/>
                  <a:gd name="T9" fmla="*/ 0 h 28"/>
                  <a:gd name="T10" fmla="*/ 0 60000 65536"/>
                  <a:gd name="T11" fmla="*/ 0 60000 65536"/>
                  <a:gd name="T12" fmla="*/ 0 60000 65536"/>
                  <a:gd name="T13" fmla="*/ 0 60000 65536"/>
                  <a:gd name="T14" fmla="*/ 0 60000 65536"/>
                  <a:gd name="T15" fmla="*/ 0 w 125"/>
                  <a:gd name="T16" fmla="*/ 0 h 28"/>
                  <a:gd name="T17" fmla="*/ 125 w 125"/>
                  <a:gd name="T18" fmla="*/ 28 h 28"/>
                </a:gdLst>
                <a:ahLst/>
                <a:cxnLst>
                  <a:cxn ang="T10">
                    <a:pos x="T0" y="T1"/>
                  </a:cxn>
                  <a:cxn ang="T11">
                    <a:pos x="T2" y="T3"/>
                  </a:cxn>
                  <a:cxn ang="T12">
                    <a:pos x="T4" y="T5"/>
                  </a:cxn>
                  <a:cxn ang="T13">
                    <a:pos x="T6" y="T7"/>
                  </a:cxn>
                  <a:cxn ang="T14">
                    <a:pos x="T8" y="T9"/>
                  </a:cxn>
                </a:cxnLst>
                <a:rect l="T15" t="T16" r="T17" b="T18"/>
                <a:pathLst>
                  <a:path w="125" h="28">
                    <a:moveTo>
                      <a:pt x="14" y="0"/>
                    </a:moveTo>
                    <a:lnTo>
                      <a:pt x="0" y="28"/>
                    </a:lnTo>
                    <a:lnTo>
                      <a:pt x="125" y="28"/>
                    </a:lnTo>
                    <a:lnTo>
                      <a:pt x="111"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9" name="Line 845"/>
              <p:cNvSpPr>
                <a:spLocks noChangeShapeType="1"/>
              </p:cNvSpPr>
              <p:nvPr/>
            </p:nvSpPr>
            <p:spPr bwMode="auto">
              <a:xfrm>
                <a:off x="5492" y="1906"/>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0" name="Line 846"/>
              <p:cNvSpPr>
                <a:spLocks noChangeShapeType="1"/>
              </p:cNvSpPr>
              <p:nvPr/>
            </p:nvSpPr>
            <p:spPr bwMode="auto">
              <a:xfrm>
                <a:off x="5492" y="1892"/>
                <a:ext cx="9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 name="Line 847"/>
              <p:cNvSpPr>
                <a:spLocks noChangeShapeType="1"/>
              </p:cNvSpPr>
              <p:nvPr/>
            </p:nvSpPr>
            <p:spPr bwMode="auto">
              <a:xfrm>
                <a:off x="5492" y="1906"/>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 name="Line 848"/>
              <p:cNvSpPr>
                <a:spLocks noChangeShapeType="1"/>
              </p:cNvSpPr>
              <p:nvPr/>
            </p:nvSpPr>
            <p:spPr bwMode="auto">
              <a:xfrm>
                <a:off x="5520" y="1906"/>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 name="Line 849"/>
              <p:cNvSpPr>
                <a:spLocks noChangeShapeType="1"/>
              </p:cNvSpPr>
              <p:nvPr/>
            </p:nvSpPr>
            <p:spPr bwMode="auto">
              <a:xfrm>
                <a:off x="5561" y="1906"/>
                <a:ext cx="28"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 name="Line 850"/>
              <p:cNvSpPr>
                <a:spLocks noChangeShapeType="1"/>
              </p:cNvSpPr>
              <p:nvPr/>
            </p:nvSpPr>
            <p:spPr bwMode="auto">
              <a:xfrm>
                <a:off x="5575" y="1906"/>
                <a:ext cx="28"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5" name="Rectangle 851"/>
              <p:cNvSpPr>
                <a:spLocks noChangeArrowheads="1"/>
              </p:cNvSpPr>
              <p:nvPr/>
            </p:nvSpPr>
            <p:spPr bwMode="auto">
              <a:xfrm>
                <a:off x="5534" y="1795"/>
                <a:ext cx="27"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506" name="Rectangle 852"/>
              <p:cNvSpPr>
                <a:spLocks noChangeArrowheads="1"/>
              </p:cNvSpPr>
              <p:nvPr/>
            </p:nvSpPr>
            <p:spPr bwMode="auto">
              <a:xfrm>
                <a:off x="5534" y="1795"/>
                <a:ext cx="41" cy="56"/>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507" name="Freeform 853"/>
              <p:cNvSpPr>
                <a:spLocks/>
              </p:cNvSpPr>
              <p:nvPr/>
            </p:nvSpPr>
            <p:spPr bwMode="auto">
              <a:xfrm>
                <a:off x="5547" y="2237"/>
                <a:ext cx="42" cy="55"/>
              </a:xfrm>
              <a:custGeom>
                <a:avLst/>
                <a:gdLst>
                  <a:gd name="T0" fmla="*/ 0 w 42"/>
                  <a:gd name="T1" fmla="*/ 0 h 55"/>
                  <a:gd name="T2" fmla="*/ 42 w 42"/>
                  <a:gd name="T3" fmla="*/ 0 h 55"/>
                  <a:gd name="T4" fmla="*/ 42 w 42"/>
                  <a:gd name="T5" fmla="*/ 55 h 55"/>
                  <a:gd name="T6" fmla="*/ 0 60000 65536"/>
                  <a:gd name="T7" fmla="*/ 0 60000 65536"/>
                  <a:gd name="T8" fmla="*/ 0 60000 65536"/>
                  <a:gd name="T9" fmla="*/ 0 w 42"/>
                  <a:gd name="T10" fmla="*/ 0 h 55"/>
                  <a:gd name="T11" fmla="*/ 42 w 42"/>
                  <a:gd name="T12" fmla="*/ 55 h 55"/>
                </a:gdLst>
                <a:ahLst/>
                <a:cxnLst>
                  <a:cxn ang="T6">
                    <a:pos x="T0" y="T1"/>
                  </a:cxn>
                  <a:cxn ang="T7">
                    <a:pos x="T2" y="T3"/>
                  </a:cxn>
                  <a:cxn ang="T8">
                    <a:pos x="T4" y="T5"/>
                  </a:cxn>
                </a:cxnLst>
                <a:rect l="T9" t="T10" r="T11" b="T12"/>
                <a:pathLst>
                  <a:path w="42" h="55">
                    <a:moveTo>
                      <a:pt x="0" y="0"/>
                    </a:moveTo>
                    <a:lnTo>
                      <a:pt x="42" y="0"/>
                    </a:lnTo>
                    <a:lnTo>
                      <a:pt x="42" y="55"/>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 name="AutoShape 855"/>
            <p:cNvSpPr>
              <a:spLocks noChangeArrowheads="1"/>
            </p:cNvSpPr>
            <p:nvPr/>
          </p:nvSpPr>
          <p:spPr bwMode="auto">
            <a:xfrm>
              <a:off x="5451" y="2140"/>
              <a:ext cx="110" cy="83"/>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7" name="AutoShape 856"/>
            <p:cNvSpPr>
              <a:spLocks noChangeArrowheads="1"/>
            </p:cNvSpPr>
            <p:nvPr/>
          </p:nvSpPr>
          <p:spPr bwMode="auto">
            <a:xfrm>
              <a:off x="5437" y="2127"/>
              <a:ext cx="138" cy="110"/>
            </a:xfrm>
            <a:prstGeom prst="roundRect">
              <a:avLst>
                <a:gd name="adj" fmla="val 40454"/>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8" name="Rectangle 857"/>
            <p:cNvSpPr>
              <a:spLocks noChangeArrowheads="1"/>
            </p:cNvSpPr>
            <p:nvPr/>
          </p:nvSpPr>
          <p:spPr bwMode="auto">
            <a:xfrm>
              <a:off x="5465" y="2168"/>
              <a:ext cx="82"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9" name="Rectangle 858"/>
            <p:cNvSpPr>
              <a:spLocks noChangeArrowheads="1"/>
            </p:cNvSpPr>
            <p:nvPr/>
          </p:nvSpPr>
          <p:spPr bwMode="auto">
            <a:xfrm>
              <a:off x="5465" y="2168"/>
              <a:ext cx="96"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0" name="Freeform 859"/>
            <p:cNvSpPr>
              <a:spLocks/>
            </p:cNvSpPr>
            <p:nvPr/>
          </p:nvSpPr>
          <p:spPr bwMode="auto">
            <a:xfrm>
              <a:off x="5575" y="2292"/>
              <a:ext cx="28" cy="28"/>
            </a:xfrm>
            <a:custGeom>
              <a:avLst/>
              <a:gdLst>
                <a:gd name="T0" fmla="*/ 14 w 28"/>
                <a:gd name="T1" fmla="*/ 0 h 28"/>
                <a:gd name="T2" fmla="*/ 14 w 28"/>
                <a:gd name="T3" fmla="*/ 0 h 28"/>
                <a:gd name="T4" fmla="*/ 28 w 28"/>
                <a:gd name="T5" fmla="*/ 0 h 28"/>
                <a:gd name="T6" fmla="*/ 28 w 28"/>
                <a:gd name="T7" fmla="*/ 14 h 28"/>
                <a:gd name="T8" fmla="*/ 14 w 28"/>
                <a:gd name="T9" fmla="*/ 28 h 28"/>
                <a:gd name="T10" fmla="*/ 14 w 28"/>
                <a:gd name="T11" fmla="*/ 28 h 28"/>
                <a:gd name="T12" fmla="*/ 0 w 28"/>
                <a:gd name="T13" fmla="*/ 14 h 28"/>
                <a:gd name="T14" fmla="*/ 0 w 28"/>
                <a:gd name="T15" fmla="*/ 0 h 28"/>
                <a:gd name="T16" fmla="*/ 0 w 28"/>
                <a:gd name="T17" fmla="*/ 0 h 28"/>
                <a:gd name="T18" fmla="*/ 14 w 28"/>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8"/>
                <a:gd name="T32" fmla="*/ 28 w 28"/>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8">
                  <a:moveTo>
                    <a:pt x="14" y="0"/>
                  </a:moveTo>
                  <a:lnTo>
                    <a:pt x="14" y="0"/>
                  </a:lnTo>
                  <a:lnTo>
                    <a:pt x="28" y="0"/>
                  </a:lnTo>
                  <a:lnTo>
                    <a:pt x="28" y="14"/>
                  </a:lnTo>
                  <a:lnTo>
                    <a:pt x="14" y="28"/>
                  </a:lnTo>
                  <a:lnTo>
                    <a:pt x="0" y="14"/>
                  </a:lnTo>
                  <a:lnTo>
                    <a:pt x="0" y="0"/>
                  </a:lnTo>
                  <a:lnTo>
                    <a:pt x="14" y="0"/>
                  </a:lnTo>
                  <a:close/>
                </a:path>
              </a:pathLst>
            </a:custGeom>
            <a:solidFill>
              <a:srgbClr val="999999"/>
            </a:solidFill>
            <a:ln w="31750">
              <a:solidFill>
                <a:srgbClr val="999999"/>
              </a:solidFill>
              <a:round/>
              <a:headEnd/>
              <a:tailEnd/>
            </a:ln>
          </p:spPr>
          <p:txBody>
            <a:bodyPr/>
            <a:lstStyle/>
            <a:p>
              <a:endParaRPr lang="en-US"/>
            </a:p>
          </p:txBody>
        </p:sp>
        <p:pic>
          <p:nvPicPr>
            <p:cNvPr id="11" name="Picture 86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5" y="2168"/>
              <a:ext cx="82"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861"/>
            <p:cNvSpPr>
              <a:spLocks noChangeShapeType="1"/>
            </p:cNvSpPr>
            <p:nvPr/>
          </p:nvSpPr>
          <p:spPr bwMode="auto">
            <a:xfrm>
              <a:off x="5589" y="2292"/>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862"/>
            <p:cNvSpPr>
              <a:spLocks noChangeShapeType="1"/>
            </p:cNvSpPr>
            <p:nvPr/>
          </p:nvSpPr>
          <p:spPr bwMode="auto">
            <a:xfrm>
              <a:off x="5589" y="2292"/>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863"/>
            <p:cNvSpPr>
              <a:spLocks noChangeShapeType="1"/>
            </p:cNvSpPr>
            <p:nvPr/>
          </p:nvSpPr>
          <p:spPr bwMode="auto">
            <a:xfrm>
              <a:off x="5603" y="2292"/>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Rectangle 864"/>
            <p:cNvSpPr>
              <a:spLocks noChangeArrowheads="1"/>
            </p:cNvSpPr>
            <p:nvPr/>
          </p:nvSpPr>
          <p:spPr bwMode="auto">
            <a:xfrm>
              <a:off x="5451" y="2223"/>
              <a:ext cx="96" cy="14"/>
            </a:xfrm>
            <a:prstGeom prst="rect">
              <a:avLst/>
            </a:prstGeom>
            <a:solidFill>
              <a:srgbClr val="D9AA73"/>
            </a:solidFill>
            <a:ln w="31750">
              <a:solidFill>
                <a:srgbClr val="D9AA73"/>
              </a:solidFill>
              <a:miter lim="800000"/>
              <a:headEnd/>
              <a:tailEnd/>
            </a:ln>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6" name="Freeform 865"/>
            <p:cNvSpPr>
              <a:spLocks/>
            </p:cNvSpPr>
            <p:nvPr/>
          </p:nvSpPr>
          <p:spPr bwMode="auto">
            <a:xfrm>
              <a:off x="5437" y="2237"/>
              <a:ext cx="138" cy="28"/>
            </a:xfrm>
            <a:custGeom>
              <a:avLst/>
              <a:gdLst>
                <a:gd name="T0" fmla="*/ 14 w 138"/>
                <a:gd name="T1" fmla="*/ 0 h 28"/>
                <a:gd name="T2" fmla="*/ 0 w 138"/>
                <a:gd name="T3" fmla="*/ 28 h 28"/>
                <a:gd name="T4" fmla="*/ 138 w 138"/>
                <a:gd name="T5" fmla="*/ 28 h 28"/>
                <a:gd name="T6" fmla="*/ 124 w 138"/>
                <a:gd name="T7" fmla="*/ 0 h 28"/>
                <a:gd name="T8" fmla="*/ 14 w 138"/>
                <a:gd name="T9" fmla="*/ 0 h 28"/>
                <a:gd name="T10" fmla="*/ 0 60000 65536"/>
                <a:gd name="T11" fmla="*/ 0 60000 65536"/>
                <a:gd name="T12" fmla="*/ 0 60000 65536"/>
                <a:gd name="T13" fmla="*/ 0 60000 65536"/>
                <a:gd name="T14" fmla="*/ 0 60000 65536"/>
                <a:gd name="T15" fmla="*/ 0 w 138"/>
                <a:gd name="T16" fmla="*/ 0 h 28"/>
                <a:gd name="T17" fmla="*/ 138 w 138"/>
                <a:gd name="T18" fmla="*/ 28 h 28"/>
              </a:gdLst>
              <a:ahLst/>
              <a:cxnLst>
                <a:cxn ang="T10">
                  <a:pos x="T0" y="T1"/>
                </a:cxn>
                <a:cxn ang="T11">
                  <a:pos x="T2" y="T3"/>
                </a:cxn>
                <a:cxn ang="T12">
                  <a:pos x="T4" y="T5"/>
                </a:cxn>
                <a:cxn ang="T13">
                  <a:pos x="T6" y="T7"/>
                </a:cxn>
                <a:cxn ang="T14">
                  <a:pos x="T8" y="T9"/>
                </a:cxn>
              </a:cxnLst>
              <a:rect l="T15" t="T16" r="T17" b="T18"/>
              <a:pathLst>
                <a:path w="138" h="28">
                  <a:moveTo>
                    <a:pt x="14" y="0"/>
                  </a:moveTo>
                  <a:lnTo>
                    <a:pt x="0" y="28"/>
                  </a:lnTo>
                  <a:lnTo>
                    <a:pt x="138" y="28"/>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Line 866"/>
            <p:cNvSpPr>
              <a:spLocks noChangeShapeType="1"/>
            </p:cNvSpPr>
            <p:nvPr/>
          </p:nvSpPr>
          <p:spPr bwMode="auto">
            <a:xfrm>
              <a:off x="5451" y="2265"/>
              <a:ext cx="2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867"/>
            <p:cNvSpPr>
              <a:spLocks noChangeShapeType="1"/>
            </p:cNvSpPr>
            <p:nvPr/>
          </p:nvSpPr>
          <p:spPr bwMode="auto">
            <a:xfrm>
              <a:off x="5465" y="2251"/>
              <a:ext cx="82"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868"/>
            <p:cNvSpPr>
              <a:spLocks noChangeShapeType="1"/>
            </p:cNvSpPr>
            <p:nvPr/>
          </p:nvSpPr>
          <p:spPr bwMode="auto">
            <a:xfrm>
              <a:off x="5451" y="2251"/>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Freeform 869"/>
            <p:cNvSpPr>
              <a:spLocks/>
            </p:cNvSpPr>
            <p:nvPr/>
          </p:nvSpPr>
          <p:spPr bwMode="auto">
            <a:xfrm>
              <a:off x="5478" y="2251"/>
              <a:ext cx="83" cy="1"/>
            </a:xfrm>
            <a:custGeom>
              <a:avLst/>
              <a:gdLst>
                <a:gd name="T0" fmla="*/ 0 w 83"/>
                <a:gd name="T1" fmla="*/ 0 h 1"/>
                <a:gd name="T2" fmla="*/ 56 w 83"/>
                <a:gd name="T3" fmla="*/ 0 h 1"/>
                <a:gd name="T4" fmla="*/ 83 w 83"/>
                <a:gd name="T5" fmla="*/ 0 h 1"/>
                <a:gd name="T6" fmla="*/ 0 60000 65536"/>
                <a:gd name="T7" fmla="*/ 0 60000 65536"/>
                <a:gd name="T8" fmla="*/ 0 60000 65536"/>
                <a:gd name="T9" fmla="*/ 0 w 83"/>
                <a:gd name="T10" fmla="*/ 0 h 1"/>
                <a:gd name="T11" fmla="*/ 83 w 83"/>
                <a:gd name="T12" fmla="*/ 1 h 1"/>
              </a:gdLst>
              <a:ahLst/>
              <a:cxnLst>
                <a:cxn ang="T6">
                  <a:pos x="T0" y="T1"/>
                </a:cxn>
                <a:cxn ang="T7">
                  <a:pos x="T2" y="T3"/>
                </a:cxn>
                <a:cxn ang="T8">
                  <a:pos x="T4" y="T5"/>
                </a:cxn>
              </a:cxnLst>
              <a:rect l="T9" t="T10" r="T11" b="T12"/>
              <a:pathLst>
                <a:path w="83" h="1">
                  <a:moveTo>
                    <a:pt x="0" y="0"/>
                  </a:moveTo>
                  <a:lnTo>
                    <a:pt x="56" y="0"/>
                  </a:lnTo>
                  <a:lnTo>
                    <a:pt x="83" y="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Line 870"/>
            <p:cNvSpPr>
              <a:spLocks noChangeShapeType="1"/>
            </p:cNvSpPr>
            <p:nvPr/>
          </p:nvSpPr>
          <p:spPr bwMode="auto">
            <a:xfrm>
              <a:off x="5547" y="2251"/>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Rectangle 871"/>
            <p:cNvSpPr>
              <a:spLocks noChangeArrowheads="1"/>
            </p:cNvSpPr>
            <p:nvPr/>
          </p:nvSpPr>
          <p:spPr bwMode="auto">
            <a:xfrm>
              <a:off x="5492" y="2154"/>
              <a:ext cx="42"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3" name="Rectangle 872"/>
            <p:cNvSpPr>
              <a:spLocks noChangeArrowheads="1"/>
            </p:cNvSpPr>
            <p:nvPr/>
          </p:nvSpPr>
          <p:spPr bwMode="auto">
            <a:xfrm>
              <a:off x="5492" y="2154"/>
              <a:ext cx="55" cy="4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4" name="Rectangle 873"/>
            <p:cNvSpPr>
              <a:spLocks noChangeArrowheads="1"/>
            </p:cNvSpPr>
            <p:nvPr/>
          </p:nvSpPr>
          <p:spPr bwMode="auto">
            <a:xfrm>
              <a:off x="4195" y="1188"/>
              <a:ext cx="83" cy="83"/>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5" name="Rectangle 874"/>
            <p:cNvSpPr>
              <a:spLocks noChangeArrowheads="1"/>
            </p:cNvSpPr>
            <p:nvPr/>
          </p:nvSpPr>
          <p:spPr bwMode="auto">
            <a:xfrm>
              <a:off x="4195" y="1188"/>
              <a:ext cx="97" cy="97"/>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6" name="Rectangle 875"/>
            <p:cNvSpPr>
              <a:spLocks noChangeArrowheads="1"/>
            </p:cNvSpPr>
            <p:nvPr/>
          </p:nvSpPr>
          <p:spPr bwMode="auto">
            <a:xfrm>
              <a:off x="4402" y="1216"/>
              <a:ext cx="83" cy="69"/>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7" name="Rectangle 876"/>
            <p:cNvSpPr>
              <a:spLocks noChangeArrowheads="1"/>
            </p:cNvSpPr>
            <p:nvPr/>
          </p:nvSpPr>
          <p:spPr bwMode="auto">
            <a:xfrm>
              <a:off x="4402" y="1216"/>
              <a:ext cx="97" cy="83"/>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8" name="Rectangle 877"/>
            <p:cNvSpPr>
              <a:spLocks noChangeArrowheads="1"/>
            </p:cNvSpPr>
            <p:nvPr/>
          </p:nvSpPr>
          <p:spPr bwMode="auto">
            <a:xfrm>
              <a:off x="4609" y="1230"/>
              <a:ext cx="83" cy="69"/>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9" name="Rectangle 878"/>
            <p:cNvSpPr>
              <a:spLocks noChangeArrowheads="1"/>
            </p:cNvSpPr>
            <p:nvPr/>
          </p:nvSpPr>
          <p:spPr bwMode="auto">
            <a:xfrm>
              <a:off x="4609" y="1230"/>
              <a:ext cx="97" cy="83"/>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0" name="Rectangle 879"/>
            <p:cNvSpPr>
              <a:spLocks noChangeArrowheads="1"/>
            </p:cNvSpPr>
            <p:nvPr/>
          </p:nvSpPr>
          <p:spPr bwMode="auto">
            <a:xfrm>
              <a:off x="4899" y="2265"/>
              <a:ext cx="83" cy="69"/>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1" name="Rectangle 880"/>
            <p:cNvSpPr>
              <a:spLocks noChangeArrowheads="1"/>
            </p:cNvSpPr>
            <p:nvPr/>
          </p:nvSpPr>
          <p:spPr bwMode="auto">
            <a:xfrm>
              <a:off x="4899" y="2265"/>
              <a:ext cx="97" cy="82"/>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2" name="Rectangle 881"/>
            <p:cNvSpPr>
              <a:spLocks noChangeArrowheads="1"/>
            </p:cNvSpPr>
            <p:nvPr/>
          </p:nvSpPr>
          <p:spPr bwMode="auto">
            <a:xfrm>
              <a:off x="5064" y="2265"/>
              <a:ext cx="83" cy="82"/>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3" name="Rectangle 882"/>
            <p:cNvSpPr>
              <a:spLocks noChangeArrowheads="1"/>
            </p:cNvSpPr>
            <p:nvPr/>
          </p:nvSpPr>
          <p:spPr bwMode="auto">
            <a:xfrm>
              <a:off x="5064" y="2265"/>
              <a:ext cx="97" cy="96"/>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4" name="Rectangle 883"/>
            <p:cNvSpPr>
              <a:spLocks noChangeArrowheads="1"/>
            </p:cNvSpPr>
            <p:nvPr/>
          </p:nvSpPr>
          <p:spPr bwMode="auto">
            <a:xfrm>
              <a:off x="5285" y="3010"/>
              <a:ext cx="83" cy="69"/>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5" name="Rectangle 884"/>
            <p:cNvSpPr>
              <a:spLocks noChangeArrowheads="1"/>
            </p:cNvSpPr>
            <p:nvPr/>
          </p:nvSpPr>
          <p:spPr bwMode="auto">
            <a:xfrm>
              <a:off x="5285" y="3010"/>
              <a:ext cx="97" cy="82"/>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6" name="Rectangle 885"/>
            <p:cNvSpPr>
              <a:spLocks noChangeArrowheads="1"/>
            </p:cNvSpPr>
            <p:nvPr/>
          </p:nvSpPr>
          <p:spPr bwMode="auto">
            <a:xfrm>
              <a:off x="5009" y="2982"/>
              <a:ext cx="83" cy="83"/>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7" name="Rectangle 886"/>
            <p:cNvSpPr>
              <a:spLocks noChangeArrowheads="1"/>
            </p:cNvSpPr>
            <p:nvPr/>
          </p:nvSpPr>
          <p:spPr bwMode="auto">
            <a:xfrm>
              <a:off x="5009" y="2982"/>
              <a:ext cx="97" cy="97"/>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8" name="Rectangle 887"/>
            <p:cNvSpPr>
              <a:spLocks noChangeArrowheads="1"/>
            </p:cNvSpPr>
            <p:nvPr/>
          </p:nvSpPr>
          <p:spPr bwMode="auto">
            <a:xfrm>
              <a:off x="5147" y="2954"/>
              <a:ext cx="83" cy="69"/>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39" name="Rectangle 888"/>
            <p:cNvSpPr>
              <a:spLocks noChangeArrowheads="1"/>
            </p:cNvSpPr>
            <p:nvPr/>
          </p:nvSpPr>
          <p:spPr bwMode="auto">
            <a:xfrm>
              <a:off x="5147" y="2954"/>
              <a:ext cx="97" cy="83"/>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0" name="Rectangle 889"/>
            <p:cNvSpPr>
              <a:spLocks noChangeArrowheads="1"/>
            </p:cNvSpPr>
            <p:nvPr/>
          </p:nvSpPr>
          <p:spPr bwMode="auto">
            <a:xfrm>
              <a:off x="5478" y="2982"/>
              <a:ext cx="83" cy="83"/>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1" name="Rectangle 890"/>
            <p:cNvSpPr>
              <a:spLocks noChangeArrowheads="1"/>
            </p:cNvSpPr>
            <p:nvPr/>
          </p:nvSpPr>
          <p:spPr bwMode="auto">
            <a:xfrm>
              <a:off x="5478" y="2982"/>
              <a:ext cx="97" cy="97"/>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2" name="Rectangle 891"/>
            <p:cNvSpPr>
              <a:spLocks noChangeArrowheads="1"/>
            </p:cNvSpPr>
            <p:nvPr/>
          </p:nvSpPr>
          <p:spPr bwMode="auto">
            <a:xfrm>
              <a:off x="1426" y="3250"/>
              <a:ext cx="40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r>
                <a:rPr lang="en-GB" altLang="en-US" sz="1400" dirty="0">
                  <a:solidFill>
                    <a:srgbClr val="000000"/>
                  </a:solidFill>
                  <a:latin typeface="+mn-lt"/>
                </a:rPr>
                <a:t>server:</a:t>
              </a:r>
              <a:endParaRPr lang="en-GB" altLang="en-US" dirty="0">
                <a:latin typeface="+mn-lt"/>
              </a:endParaRPr>
            </a:p>
          </p:txBody>
        </p:sp>
        <p:sp>
          <p:nvSpPr>
            <p:cNvPr id="43" name="Freeform 892"/>
            <p:cNvSpPr>
              <a:spLocks/>
            </p:cNvSpPr>
            <p:nvPr/>
          </p:nvSpPr>
          <p:spPr bwMode="auto">
            <a:xfrm>
              <a:off x="2167" y="3120"/>
              <a:ext cx="41" cy="69"/>
            </a:xfrm>
            <a:custGeom>
              <a:avLst/>
              <a:gdLst>
                <a:gd name="T0" fmla="*/ 0 w 41"/>
                <a:gd name="T1" fmla="*/ 0 h 69"/>
                <a:gd name="T2" fmla="*/ 41 w 41"/>
                <a:gd name="T3" fmla="*/ 14 h 69"/>
                <a:gd name="T4" fmla="*/ 41 w 41"/>
                <a:gd name="T5" fmla="*/ 69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4"/>
                  </a:lnTo>
                  <a:lnTo>
                    <a:pt x="41"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AutoShape 893"/>
            <p:cNvSpPr>
              <a:spLocks noChangeArrowheads="1"/>
            </p:cNvSpPr>
            <p:nvPr/>
          </p:nvSpPr>
          <p:spPr bwMode="auto">
            <a:xfrm>
              <a:off x="2070" y="3037"/>
              <a:ext cx="111" cy="83"/>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5" name="AutoShape 894"/>
            <p:cNvSpPr>
              <a:spLocks noChangeArrowheads="1"/>
            </p:cNvSpPr>
            <p:nvPr/>
          </p:nvSpPr>
          <p:spPr bwMode="auto">
            <a:xfrm>
              <a:off x="2057" y="3023"/>
              <a:ext cx="138" cy="111"/>
            </a:xfrm>
            <a:prstGeom prst="roundRect">
              <a:avLst>
                <a:gd name="adj" fmla="val 40088"/>
              </a:avLst>
            </a:prstGeom>
            <a:noFill/>
            <a:ln w="53975">
              <a:solidFill>
                <a:srgbClr val="999999"/>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6" name="Rectangle 895"/>
            <p:cNvSpPr>
              <a:spLocks noChangeArrowheads="1"/>
            </p:cNvSpPr>
            <p:nvPr/>
          </p:nvSpPr>
          <p:spPr bwMode="auto">
            <a:xfrm>
              <a:off x="2084" y="3051"/>
              <a:ext cx="83"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7" name="Rectangle 896"/>
            <p:cNvSpPr>
              <a:spLocks noChangeArrowheads="1"/>
            </p:cNvSpPr>
            <p:nvPr/>
          </p:nvSpPr>
          <p:spPr bwMode="auto">
            <a:xfrm>
              <a:off x="2084" y="3051"/>
              <a:ext cx="97"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48" name="Freeform 897"/>
            <p:cNvSpPr>
              <a:spLocks/>
            </p:cNvSpPr>
            <p:nvPr/>
          </p:nvSpPr>
          <p:spPr bwMode="auto">
            <a:xfrm>
              <a:off x="2195" y="3189"/>
              <a:ext cx="27" cy="28"/>
            </a:xfrm>
            <a:custGeom>
              <a:avLst/>
              <a:gdLst>
                <a:gd name="T0" fmla="*/ 13 w 27"/>
                <a:gd name="T1" fmla="*/ 0 h 28"/>
                <a:gd name="T2" fmla="*/ 27 w 27"/>
                <a:gd name="T3" fmla="*/ 0 h 28"/>
                <a:gd name="T4" fmla="*/ 27 w 27"/>
                <a:gd name="T5" fmla="*/ 0 h 28"/>
                <a:gd name="T6" fmla="*/ 27 w 27"/>
                <a:gd name="T7" fmla="*/ 14 h 28"/>
                <a:gd name="T8" fmla="*/ 27 w 27"/>
                <a:gd name="T9" fmla="*/ 28 h 28"/>
                <a:gd name="T10" fmla="*/ 13 w 27"/>
                <a:gd name="T11" fmla="*/ 28 h 28"/>
                <a:gd name="T12" fmla="*/ 0 w 27"/>
                <a:gd name="T13" fmla="*/ 14 h 28"/>
                <a:gd name="T14" fmla="*/ 0 w 27"/>
                <a:gd name="T15" fmla="*/ 0 h 28"/>
                <a:gd name="T16" fmla="*/ 0 w 27"/>
                <a:gd name="T17" fmla="*/ 0 h 28"/>
                <a:gd name="T18" fmla="*/ 13 w 27"/>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8"/>
                <a:gd name="T32" fmla="*/ 27 w 27"/>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8">
                  <a:moveTo>
                    <a:pt x="13" y="0"/>
                  </a:moveTo>
                  <a:lnTo>
                    <a:pt x="27" y="0"/>
                  </a:lnTo>
                  <a:lnTo>
                    <a:pt x="27" y="14"/>
                  </a:lnTo>
                  <a:lnTo>
                    <a:pt x="27" y="28"/>
                  </a:lnTo>
                  <a:lnTo>
                    <a:pt x="13" y="28"/>
                  </a:lnTo>
                  <a:lnTo>
                    <a:pt x="0" y="14"/>
                  </a:lnTo>
                  <a:lnTo>
                    <a:pt x="0" y="0"/>
                  </a:lnTo>
                  <a:lnTo>
                    <a:pt x="13" y="0"/>
                  </a:lnTo>
                  <a:close/>
                </a:path>
              </a:pathLst>
            </a:custGeom>
            <a:solidFill>
              <a:srgbClr val="999999"/>
            </a:solidFill>
            <a:ln w="31750">
              <a:solidFill>
                <a:srgbClr val="999999"/>
              </a:solidFill>
              <a:round/>
              <a:headEnd/>
              <a:tailEnd/>
            </a:ln>
          </p:spPr>
          <p:txBody>
            <a:bodyPr/>
            <a:lstStyle/>
            <a:p>
              <a:endParaRPr lang="en-US"/>
            </a:p>
          </p:txBody>
        </p:sp>
        <p:pic>
          <p:nvPicPr>
            <p:cNvPr id="49" name="Picture 89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4" y="3065"/>
              <a:ext cx="83" cy="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Line 899"/>
            <p:cNvSpPr>
              <a:spLocks noChangeShapeType="1"/>
            </p:cNvSpPr>
            <p:nvPr/>
          </p:nvSpPr>
          <p:spPr bwMode="auto">
            <a:xfrm>
              <a:off x="2208" y="3189"/>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900"/>
            <p:cNvSpPr>
              <a:spLocks noChangeShapeType="1"/>
            </p:cNvSpPr>
            <p:nvPr/>
          </p:nvSpPr>
          <p:spPr bwMode="auto">
            <a:xfrm>
              <a:off x="2208" y="3189"/>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901"/>
            <p:cNvSpPr>
              <a:spLocks noChangeShapeType="1"/>
            </p:cNvSpPr>
            <p:nvPr/>
          </p:nvSpPr>
          <p:spPr bwMode="auto">
            <a:xfrm>
              <a:off x="2222" y="3189"/>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Rectangle 902"/>
            <p:cNvSpPr>
              <a:spLocks noChangeArrowheads="1"/>
            </p:cNvSpPr>
            <p:nvPr/>
          </p:nvSpPr>
          <p:spPr bwMode="auto">
            <a:xfrm>
              <a:off x="2070" y="3120"/>
              <a:ext cx="97" cy="14"/>
            </a:xfrm>
            <a:prstGeom prst="rect">
              <a:avLst/>
            </a:prstGeom>
            <a:solidFill>
              <a:srgbClr val="D9AA73"/>
            </a:solidFill>
            <a:ln w="31750">
              <a:solidFill>
                <a:srgbClr val="D9AA73"/>
              </a:solidFill>
              <a:miter lim="800000"/>
              <a:headEnd/>
              <a:tailEnd/>
            </a:ln>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54" name="Freeform 903"/>
            <p:cNvSpPr>
              <a:spLocks/>
            </p:cNvSpPr>
            <p:nvPr/>
          </p:nvSpPr>
          <p:spPr bwMode="auto">
            <a:xfrm>
              <a:off x="2057" y="3134"/>
              <a:ext cx="138" cy="27"/>
            </a:xfrm>
            <a:custGeom>
              <a:avLst/>
              <a:gdLst>
                <a:gd name="T0" fmla="*/ 13 w 138"/>
                <a:gd name="T1" fmla="*/ 0 h 27"/>
                <a:gd name="T2" fmla="*/ 0 w 138"/>
                <a:gd name="T3" fmla="*/ 27 h 27"/>
                <a:gd name="T4" fmla="*/ 138 w 138"/>
                <a:gd name="T5" fmla="*/ 27 h 27"/>
                <a:gd name="T6" fmla="*/ 124 w 138"/>
                <a:gd name="T7" fmla="*/ 0 h 27"/>
                <a:gd name="T8" fmla="*/ 13 w 138"/>
                <a:gd name="T9" fmla="*/ 0 h 27"/>
                <a:gd name="T10" fmla="*/ 0 60000 65536"/>
                <a:gd name="T11" fmla="*/ 0 60000 65536"/>
                <a:gd name="T12" fmla="*/ 0 60000 65536"/>
                <a:gd name="T13" fmla="*/ 0 60000 65536"/>
                <a:gd name="T14" fmla="*/ 0 60000 65536"/>
                <a:gd name="T15" fmla="*/ 0 w 138"/>
                <a:gd name="T16" fmla="*/ 0 h 27"/>
                <a:gd name="T17" fmla="*/ 138 w 138"/>
                <a:gd name="T18" fmla="*/ 27 h 27"/>
              </a:gdLst>
              <a:ahLst/>
              <a:cxnLst>
                <a:cxn ang="T10">
                  <a:pos x="T0" y="T1"/>
                </a:cxn>
                <a:cxn ang="T11">
                  <a:pos x="T2" y="T3"/>
                </a:cxn>
                <a:cxn ang="T12">
                  <a:pos x="T4" y="T5"/>
                </a:cxn>
                <a:cxn ang="T13">
                  <a:pos x="T6" y="T7"/>
                </a:cxn>
                <a:cxn ang="T14">
                  <a:pos x="T8" y="T9"/>
                </a:cxn>
              </a:cxnLst>
              <a:rect l="T15" t="T16" r="T17" b="T18"/>
              <a:pathLst>
                <a:path w="138" h="27">
                  <a:moveTo>
                    <a:pt x="13" y="0"/>
                  </a:moveTo>
                  <a:lnTo>
                    <a:pt x="0" y="27"/>
                  </a:lnTo>
                  <a:lnTo>
                    <a:pt x="138" y="27"/>
                  </a:lnTo>
                  <a:lnTo>
                    <a:pt x="124" y="0"/>
                  </a:lnTo>
                  <a:lnTo>
                    <a:pt x="13"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Line 904"/>
            <p:cNvSpPr>
              <a:spLocks noChangeShapeType="1"/>
            </p:cNvSpPr>
            <p:nvPr/>
          </p:nvSpPr>
          <p:spPr bwMode="auto">
            <a:xfrm>
              <a:off x="2070" y="3148"/>
              <a:ext cx="28"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905"/>
            <p:cNvSpPr>
              <a:spLocks noChangeShapeType="1"/>
            </p:cNvSpPr>
            <p:nvPr/>
          </p:nvSpPr>
          <p:spPr bwMode="auto">
            <a:xfrm>
              <a:off x="2084" y="3134"/>
              <a:ext cx="8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906"/>
            <p:cNvSpPr>
              <a:spLocks noChangeShapeType="1"/>
            </p:cNvSpPr>
            <p:nvPr/>
          </p:nvSpPr>
          <p:spPr bwMode="auto">
            <a:xfrm>
              <a:off x="2070" y="3148"/>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Freeform 907"/>
            <p:cNvSpPr>
              <a:spLocks/>
            </p:cNvSpPr>
            <p:nvPr/>
          </p:nvSpPr>
          <p:spPr bwMode="auto">
            <a:xfrm>
              <a:off x="2098" y="3148"/>
              <a:ext cx="83" cy="1"/>
            </a:xfrm>
            <a:custGeom>
              <a:avLst/>
              <a:gdLst>
                <a:gd name="T0" fmla="*/ 0 w 83"/>
                <a:gd name="T1" fmla="*/ 0 h 1"/>
                <a:gd name="T2" fmla="*/ 55 w 83"/>
                <a:gd name="T3" fmla="*/ 0 h 1"/>
                <a:gd name="T4" fmla="*/ 83 w 83"/>
                <a:gd name="T5" fmla="*/ 0 h 1"/>
                <a:gd name="T6" fmla="*/ 0 60000 65536"/>
                <a:gd name="T7" fmla="*/ 0 60000 65536"/>
                <a:gd name="T8" fmla="*/ 0 60000 65536"/>
                <a:gd name="T9" fmla="*/ 0 w 83"/>
                <a:gd name="T10" fmla="*/ 0 h 1"/>
                <a:gd name="T11" fmla="*/ 83 w 83"/>
                <a:gd name="T12" fmla="*/ 1 h 1"/>
              </a:gdLst>
              <a:ahLst/>
              <a:cxnLst>
                <a:cxn ang="T6">
                  <a:pos x="T0" y="T1"/>
                </a:cxn>
                <a:cxn ang="T7">
                  <a:pos x="T2" y="T3"/>
                </a:cxn>
                <a:cxn ang="T8">
                  <a:pos x="T4" y="T5"/>
                </a:cxn>
              </a:cxnLst>
              <a:rect l="T9" t="T10" r="T11" b="T12"/>
              <a:pathLst>
                <a:path w="83" h="1">
                  <a:moveTo>
                    <a:pt x="0" y="0"/>
                  </a:moveTo>
                  <a:lnTo>
                    <a:pt x="55" y="0"/>
                  </a:lnTo>
                  <a:lnTo>
                    <a:pt x="83" y="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 name="Line 908"/>
            <p:cNvSpPr>
              <a:spLocks noChangeShapeType="1"/>
            </p:cNvSpPr>
            <p:nvPr/>
          </p:nvSpPr>
          <p:spPr bwMode="auto">
            <a:xfrm>
              <a:off x="2167" y="3148"/>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Rectangle 909"/>
            <p:cNvSpPr>
              <a:spLocks noChangeArrowheads="1"/>
            </p:cNvSpPr>
            <p:nvPr/>
          </p:nvSpPr>
          <p:spPr bwMode="auto">
            <a:xfrm>
              <a:off x="2126" y="3037"/>
              <a:ext cx="27"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61" name="Rectangle 910"/>
            <p:cNvSpPr>
              <a:spLocks noChangeArrowheads="1"/>
            </p:cNvSpPr>
            <p:nvPr/>
          </p:nvSpPr>
          <p:spPr bwMode="auto">
            <a:xfrm>
              <a:off x="2126" y="3037"/>
              <a:ext cx="41"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62" name="Rectangle 911"/>
            <p:cNvSpPr>
              <a:spLocks noChangeArrowheads="1"/>
            </p:cNvSpPr>
            <p:nvPr/>
          </p:nvSpPr>
          <p:spPr bwMode="auto">
            <a:xfrm>
              <a:off x="1919" y="2265"/>
              <a:ext cx="82" cy="82"/>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63" name="Rectangle 912"/>
            <p:cNvSpPr>
              <a:spLocks noChangeArrowheads="1"/>
            </p:cNvSpPr>
            <p:nvPr/>
          </p:nvSpPr>
          <p:spPr bwMode="auto">
            <a:xfrm>
              <a:off x="1919" y="2265"/>
              <a:ext cx="96" cy="96"/>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64" name="Rectangle 913"/>
            <p:cNvSpPr>
              <a:spLocks noChangeArrowheads="1"/>
            </p:cNvSpPr>
            <p:nvPr/>
          </p:nvSpPr>
          <p:spPr bwMode="auto">
            <a:xfrm>
              <a:off x="1560" y="2278"/>
              <a:ext cx="83" cy="69"/>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65" name="Rectangle 914"/>
            <p:cNvSpPr>
              <a:spLocks noChangeArrowheads="1"/>
            </p:cNvSpPr>
            <p:nvPr/>
          </p:nvSpPr>
          <p:spPr bwMode="auto">
            <a:xfrm>
              <a:off x="1560" y="2278"/>
              <a:ext cx="96" cy="83"/>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66" name="Rectangle 915"/>
            <p:cNvSpPr>
              <a:spLocks noChangeArrowheads="1"/>
            </p:cNvSpPr>
            <p:nvPr/>
          </p:nvSpPr>
          <p:spPr bwMode="auto">
            <a:xfrm>
              <a:off x="2070" y="3244"/>
              <a:ext cx="83" cy="83"/>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67" name="Rectangle 916"/>
            <p:cNvSpPr>
              <a:spLocks noChangeArrowheads="1"/>
            </p:cNvSpPr>
            <p:nvPr/>
          </p:nvSpPr>
          <p:spPr bwMode="auto">
            <a:xfrm>
              <a:off x="2070" y="3244"/>
              <a:ext cx="97" cy="97"/>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68" name="Rectangle 922"/>
            <p:cNvSpPr>
              <a:spLocks noChangeArrowheads="1"/>
            </p:cNvSpPr>
            <p:nvPr/>
          </p:nvSpPr>
          <p:spPr bwMode="auto">
            <a:xfrm>
              <a:off x="2612" y="1416"/>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r>
                <a:rPr lang="en-GB" altLang="en-US" sz="1400">
                  <a:solidFill>
                    <a:srgbClr val="000000"/>
                  </a:solidFill>
                  <a:latin typeface="Zapf Dingbats" charset="2"/>
                </a:rPr>
                <a:t>%</a:t>
              </a:r>
              <a:endParaRPr lang="en-GB" altLang="en-US">
                <a:latin typeface="Zapf Dingbats" charset="2"/>
              </a:endParaRPr>
            </a:p>
          </p:txBody>
        </p:sp>
        <p:sp>
          <p:nvSpPr>
            <p:cNvPr id="69" name="Rectangle 923"/>
            <p:cNvSpPr>
              <a:spLocks noChangeArrowheads="1"/>
            </p:cNvSpPr>
            <p:nvPr/>
          </p:nvSpPr>
          <p:spPr bwMode="auto">
            <a:xfrm>
              <a:off x="732" y="2996"/>
              <a:ext cx="1669" cy="607"/>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70" name="Freeform 924"/>
            <p:cNvSpPr>
              <a:spLocks/>
            </p:cNvSpPr>
            <p:nvPr/>
          </p:nvSpPr>
          <p:spPr bwMode="auto">
            <a:xfrm>
              <a:off x="2650" y="1713"/>
              <a:ext cx="55" cy="55"/>
            </a:xfrm>
            <a:custGeom>
              <a:avLst/>
              <a:gdLst>
                <a:gd name="T0" fmla="*/ 0 w 55"/>
                <a:gd name="T1" fmla="*/ 0 h 55"/>
                <a:gd name="T2" fmla="*/ 41 w 55"/>
                <a:gd name="T3" fmla="*/ 13 h 55"/>
                <a:gd name="T4" fmla="*/ 55 w 55"/>
                <a:gd name="T5" fmla="*/ 55 h 55"/>
                <a:gd name="T6" fmla="*/ 0 60000 65536"/>
                <a:gd name="T7" fmla="*/ 0 60000 65536"/>
                <a:gd name="T8" fmla="*/ 0 60000 65536"/>
                <a:gd name="T9" fmla="*/ 0 w 55"/>
                <a:gd name="T10" fmla="*/ 0 h 55"/>
                <a:gd name="T11" fmla="*/ 55 w 55"/>
                <a:gd name="T12" fmla="*/ 55 h 55"/>
              </a:gdLst>
              <a:ahLst/>
              <a:cxnLst>
                <a:cxn ang="T6">
                  <a:pos x="T0" y="T1"/>
                </a:cxn>
                <a:cxn ang="T7">
                  <a:pos x="T2" y="T3"/>
                </a:cxn>
                <a:cxn ang="T8">
                  <a:pos x="T4" y="T5"/>
                </a:cxn>
              </a:cxnLst>
              <a:rect l="T9" t="T10" r="T11" b="T12"/>
              <a:pathLst>
                <a:path w="55" h="55">
                  <a:moveTo>
                    <a:pt x="0" y="0"/>
                  </a:moveTo>
                  <a:lnTo>
                    <a:pt x="41" y="13"/>
                  </a:lnTo>
                  <a:lnTo>
                    <a:pt x="55" y="55"/>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AutoShape 925"/>
            <p:cNvSpPr>
              <a:spLocks noChangeArrowheads="1"/>
            </p:cNvSpPr>
            <p:nvPr/>
          </p:nvSpPr>
          <p:spPr bwMode="auto">
            <a:xfrm>
              <a:off x="2553" y="1616"/>
              <a:ext cx="111" cy="83"/>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72" name="AutoShape 926"/>
            <p:cNvSpPr>
              <a:spLocks noChangeArrowheads="1"/>
            </p:cNvSpPr>
            <p:nvPr/>
          </p:nvSpPr>
          <p:spPr bwMode="auto">
            <a:xfrm>
              <a:off x="2539" y="1602"/>
              <a:ext cx="138" cy="111"/>
            </a:xfrm>
            <a:prstGeom prst="roundRect">
              <a:avLst>
                <a:gd name="adj" fmla="val 40088"/>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73" name="Rectangle 927"/>
            <p:cNvSpPr>
              <a:spLocks noChangeArrowheads="1"/>
            </p:cNvSpPr>
            <p:nvPr/>
          </p:nvSpPr>
          <p:spPr bwMode="auto">
            <a:xfrm>
              <a:off x="2567" y="1644"/>
              <a:ext cx="83"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74" name="Rectangle 928"/>
            <p:cNvSpPr>
              <a:spLocks noChangeArrowheads="1"/>
            </p:cNvSpPr>
            <p:nvPr/>
          </p:nvSpPr>
          <p:spPr bwMode="auto">
            <a:xfrm>
              <a:off x="2567" y="1644"/>
              <a:ext cx="97" cy="55"/>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75" name="Freeform 929"/>
            <p:cNvSpPr>
              <a:spLocks/>
            </p:cNvSpPr>
            <p:nvPr/>
          </p:nvSpPr>
          <p:spPr bwMode="auto">
            <a:xfrm>
              <a:off x="2691" y="1768"/>
              <a:ext cx="14" cy="27"/>
            </a:xfrm>
            <a:custGeom>
              <a:avLst/>
              <a:gdLst>
                <a:gd name="T0" fmla="*/ 0 w 14"/>
                <a:gd name="T1" fmla="*/ 0 h 27"/>
                <a:gd name="T2" fmla="*/ 14 w 14"/>
                <a:gd name="T3" fmla="*/ 0 h 27"/>
                <a:gd name="T4" fmla="*/ 14 w 14"/>
                <a:gd name="T5" fmla="*/ 0 h 27"/>
                <a:gd name="T6" fmla="*/ 14 w 14"/>
                <a:gd name="T7" fmla="*/ 14 h 27"/>
                <a:gd name="T8" fmla="*/ 14 w 14"/>
                <a:gd name="T9" fmla="*/ 27 h 27"/>
                <a:gd name="T10" fmla="*/ 0 w 14"/>
                <a:gd name="T11" fmla="*/ 27 h 27"/>
                <a:gd name="T12" fmla="*/ 0 w 14"/>
                <a:gd name="T13" fmla="*/ 14 h 27"/>
                <a:gd name="T14" fmla="*/ 0 w 14"/>
                <a:gd name="T15" fmla="*/ 0 h 27"/>
                <a:gd name="T16" fmla="*/ 0 w 14"/>
                <a:gd name="T17" fmla="*/ 0 h 27"/>
                <a:gd name="T18" fmla="*/ 0 w 14"/>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7"/>
                <a:gd name="T32" fmla="*/ 14 w 14"/>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7">
                  <a:moveTo>
                    <a:pt x="0" y="0"/>
                  </a:moveTo>
                  <a:lnTo>
                    <a:pt x="14" y="0"/>
                  </a:lnTo>
                  <a:lnTo>
                    <a:pt x="14" y="14"/>
                  </a:lnTo>
                  <a:lnTo>
                    <a:pt x="14" y="27"/>
                  </a:lnTo>
                  <a:lnTo>
                    <a:pt x="0" y="27"/>
                  </a:lnTo>
                  <a:lnTo>
                    <a:pt x="0" y="14"/>
                  </a:lnTo>
                  <a:lnTo>
                    <a:pt x="0" y="0"/>
                  </a:lnTo>
                  <a:close/>
                </a:path>
              </a:pathLst>
            </a:custGeom>
            <a:solidFill>
              <a:srgbClr val="CF924C"/>
            </a:solidFill>
            <a:ln w="31750">
              <a:solidFill>
                <a:srgbClr val="CF924C"/>
              </a:solidFill>
              <a:round/>
              <a:headEnd/>
              <a:tailEnd/>
            </a:ln>
          </p:spPr>
          <p:txBody>
            <a:bodyPr/>
            <a:lstStyle/>
            <a:p>
              <a:endParaRPr lang="en-US"/>
            </a:p>
          </p:txBody>
        </p:sp>
        <p:pic>
          <p:nvPicPr>
            <p:cNvPr id="76" name="Picture 9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1" y="1644"/>
              <a:ext cx="69" cy="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Line 931"/>
            <p:cNvSpPr>
              <a:spLocks noChangeShapeType="1"/>
            </p:cNvSpPr>
            <p:nvPr/>
          </p:nvSpPr>
          <p:spPr bwMode="auto">
            <a:xfrm>
              <a:off x="2691" y="1768"/>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 name="Line 932"/>
            <p:cNvSpPr>
              <a:spLocks noChangeShapeType="1"/>
            </p:cNvSpPr>
            <p:nvPr/>
          </p:nvSpPr>
          <p:spPr bwMode="auto">
            <a:xfrm>
              <a:off x="2691" y="1768"/>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Line 933"/>
            <p:cNvSpPr>
              <a:spLocks noChangeShapeType="1"/>
            </p:cNvSpPr>
            <p:nvPr/>
          </p:nvSpPr>
          <p:spPr bwMode="auto">
            <a:xfrm>
              <a:off x="2705" y="1768"/>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Rectangle 934"/>
            <p:cNvSpPr>
              <a:spLocks noChangeArrowheads="1"/>
            </p:cNvSpPr>
            <p:nvPr/>
          </p:nvSpPr>
          <p:spPr bwMode="auto">
            <a:xfrm>
              <a:off x="2553" y="1699"/>
              <a:ext cx="111" cy="14"/>
            </a:xfrm>
            <a:prstGeom prst="rect">
              <a:avLst/>
            </a:prstGeom>
            <a:solidFill>
              <a:srgbClr val="CF924C"/>
            </a:solidFill>
            <a:ln w="31750">
              <a:solidFill>
                <a:srgbClr val="CF924C"/>
              </a:solidFill>
              <a:miter lim="800000"/>
              <a:headEnd/>
              <a:tailEnd/>
            </a:ln>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81" name="Freeform 935"/>
            <p:cNvSpPr>
              <a:spLocks/>
            </p:cNvSpPr>
            <p:nvPr/>
          </p:nvSpPr>
          <p:spPr bwMode="auto">
            <a:xfrm>
              <a:off x="2539" y="1726"/>
              <a:ext cx="138" cy="14"/>
            </a:xfrm>
            <a:custGeom>
              <a:avLst/>
              <a:gdLst>
                <a:gd name="T0" fmla="*/ 14 w 138"/>
                <a:gd name="T1" fmla="*/ 0 h 14"/>
                <a:gd name="T2" fmla="*/ 0 w 138"/>
                <a:gd name="T3" fmla="*/ 14 h 14"/>
                <a:gd name="T4" fmla="*/ 138 w 138"/>
                <a:gd name="T5" fmla="*/ 14 h 14"/>
                <a:gd name="T6" fmla="*/ 125 w 138"/>
                <a:gd name="T7" fmla="*/ 0 h 14"/>
                <a:gd name="T8" fmla="*/ 14 w 138"/>
                <a:gd name="T9" fmla="*/ 0 h 14"/>
                <a:gd name="T10" fmla="*/ 0 60000 65536"/>
                <a:gd name="T11" fmla="*/ 0 60000 65536"/>
                <a:gd name="T12" fmla="*/ 0 60000 65536"/>
                <a:gd name="T13" fmla="*/ 0 60000 65536"/>
                <a:gd name="T14" fmla="*/ 0 60000 65536"/>
                <a:gd name="T15" fmla="*/ 0 w 138"/>
                <a:gd name="T16" fmla="*/ 0 h 14"/>
                <a:gd name="T17" fmla="*/ 138 w 138"/>
                <a:gd name="T18" fmla="*/ 14 h 14"/>
              </a:gdLst>
              <a:ahLst/>
              <a:cxnLst>
                <a:cxn ang="T10">
                  <a:pos x="T0" y="T1"/>
                </a:cxn>
                <a:cxn ang="T11">
                  <a:pos x="T2" y="T3"/>
                </a:cxn>
                <a:cxn ang="T12">
                  <a:pos x="T4" y="T5"/>
                </a:cxn>
                <a:cxn ang="T13">
                  <a:pos x="T6" y="T7"/>
                </a:cxn>
                <a:cxn ang="T14">
                  <a:pos x="T8" y="T9"/>
                </a:cxn>
              </a:cxnLst>
              <a:rect l="T15" t="T16" r="T17" b="T18"/>
              <a:pathLst>
                <a:path w="138" h="14">
                  <a:moveTo>
                    <a:pt x="14" y="0"/>
                  </a:moveTo>
                  <a:lnTo>
                    <a:pt x="0" y="14"/>
                  </a:lnTo>
                  <a:lnTo>
                    <a:pt x="138" y="14"/>
                  </a:lnTo>
                  <a:lnTo>
                    <a:pt x="125"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 name="Line 936"/>
            <p:cNvSpPr>
              <a:spLocks noChangeShapeType="1"/>
            </p:cNvSpPr>
            <p:nvPr/>
          </p:nvSpPr>
          <p:spPr bwMode="auto">
            <a:xfrm>
              <a:off x="2553" y="1740"/>
              <a:ext cx="28"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 name="Line 937"/>
            <p:cNvSpPr>
              <a:spLocks noChangeShapeType="1"/>
            </p:cNvSpPr>
            <p:nvPr/>
          </p:nvSpPr>
          <p:spPr bwMode="auto">
            <a:xfrm>
              <a:off x="2567" y="1726"/>
              <a:ext cx="8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 name="Line 938"/>
            <p:cNvSpPr>
              <a:spLocks noChangeShapeType="1"/>
            </p:cNvSpPr>
            <p:nvPr/>
          </p:nvSpPr>
          <p:spPr bwMode="auto">
            <a:xfrm>
              <a:off x="2553" y="1726"/>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 name="Line 939"/>
            <p:cNvSpPr>
              <a:spLocks noChangeShapeType="1"/>
            </p:cNvSpPr>
            <p:nvPr/>
          </p:nvSpPr>
          <p:spPr bwMode="auto">
            <a:xfrm>
              <a:off x="2595" y="1740"/>
              <a:ext cx="4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 name="Line 940"/>
            <p:cNvSpPr>
              <a:spLocks noChangeShapeType="1"/>
            </p:cNvSpPr>
            <p:nvPr/>
          </p:nvSpPr>
          <p:spPr bwMode="auto">
            <a:xfrm>
              <a:off x="2636" y="1726"/>
              <a:ext cx="28"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 name="Line 941"/>
            <p:cNvSpPr>
              <a:spLocks noChangeShapeType="1"/>
            </p:cNvSpPr>
            <p:nvPr/>
          </p:nvSpPr>
          <p:spPr bwMode="auto">
            <a:xfrm>
              <a:off x="2650" y="1740"/>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Rectangle 942"/>
            <p:cNvSpPr>
              <a:spLocks noChangeArrowheads="1"/>
            </p:cNvSpPr>
            <p:nvPr/>
          </p:nvSpPr>
          <p:spPr bwMode="auto">
            <a:xfrm>
              <a:off x="2608" y="1630"/>
              <a:ext cx="28"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89" name="Rectangle 943"/>
            <p:cNvSpPr>
              <a:spLocks noChangeArrowheads="1"/>
            </p:cNvSpPr>
            <p:nvPr/>
          </p:nvSpPr>
          <p:spPr bwMode="auto">
            <a:xfrm>
              <a:off x="2608" y="1630"/>
              <a:ext cx="42" cy="41"/>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90" name="Freeform 944"/>
            <p:cNvSpPr>
              <a:spLocks/>
            </p:cNvSpPr>
            <p:nvPr/>
          </p:nvSpPr>
          <p:spPr bwMode="auto">
            <a:xfrm>
              <a:off x="1656" y="1175"/>
              <a:ext cx="42" cy="69"/>
            </a:xfrm>
            <a:custGeom>
              <a:avLst/>
              <a:gdLst>
                <a:gd name="T0" fmla="*/ 0 w 42"/>
                <a:gd name="T1" fmla="*/ 0 h 69"/>
                <a:gd name="T2" fmla="*/ 42 w 42"/>
                <a:gd name="T3" fmla="*/ 13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3"/>
                  </a:lnTo>
                  <a:lnTo>
                    <a:pt x="42"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1" name="AutoShape 945"/>
            <p:cNvSpPr>
              <a:spLocks noChangeArrowheads="1"/>
            </p:cNvSpPr>
            <p:nvPr/>
          </p:nvSpPr>
          <p:spPr bwMode="auto">
            <a:xfrm>
              <a:off x="1546" y="1092"/>
              <a:ext cx="124" cy="69"/>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92" name="AutoShape 946"/>
            <p:cNvSpPr>
              <a:spLocks noChangeArrowheads="1"/>
            </p:cNvSpPr>
            <p:nvPr/>
          </p:nvSpPr>
          <p:spPr bwMode="auto">
            <a:xfrm>
              <a:off x="1532" y="1078"/>
              <a:ext cx="152" cy="97"/>
            </a:xfrm>
            <a:prstGeom prst="roundRect">
              <a:avLst>
                <a:gd name="adj" fmla="val 38662"/>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93" name="Rectangle 947"/>
            <p:cNvSpPr>
              <a:spLocks noChangeArrowheads="1"/>
            </p:cNvSpPr>
            <p:nvPr/>
          </p:nvSpPr>
          <p:spPr bwMode="auto">
            <a:xfrm>
              <a:off x="1574" y="1106"/>
              <a:ext cx="82"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94" name="Rectangle 948"/>
            <p:cNvSpPr>
              <a:spLocks noChangeArrowheads="1"/>
            </p:cNvSpPr>
            <p:nvPr/>
          </p:nvSpPr>
          <p:spPr bwMode="auto">
            <a:xfrm>
              <a:off x="1574" y="1106"/>
              <a:ext cx="96" cy="55"/>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95" name="Freeform 949"/>
            <p:cNvSpPr>
              <a:spLocks/>
            </p:cNvSpPr>
            <p:nvPr/>
          </p:nvSpPr>
          <p:spPr bwMode="auto">
            <a:xfrm>
              <a:off x="1684" y="1230"/>
              <a:ext cx="28" cy="41"/>
            </a:xfrm>
            <a:custGeom>
              <a:avLst/>
              <a:gdLst>
                <a:gd name="T0" fmla="*/ 14 w 28"/>
                <a:gd name="T1" fmla="*/ 0 h 41"/>
                <a:gd name="T2" fmla="*/ 14 w 28"/>
                <a:gd name="T3" fmla="*/ 0 h 41"/>
                <a:gd name="T4" fmla="*/ 28 w 28"/>
                <a:gd name="T5" fmla="*/ 14 h 41"/>
                <a:gd name="T6" fmla="*/ 28 w 28"/>
                <a:gd name="T7" fmla="*/ 27 h 41"/>
                <a:gd name="T8" fmla="*/ 14 w 28"/>
                <a:gd name="T9" fmla="*/ 41 h 41"/>
                <a:gd name="T10" fmla="*/ 14 w 28"/>
                <a:gd name="T11" fmla="*/ 41 h 41"/>
                <a:gd name="T12" fmla="*/ 0 w 28"/>
                <a:gd name="T13" fmla="*/ 27 h 41"/>
                <a:gd name="T14" fmla="*/ 0 w 28"/>
                <a:gd name="T15" fmla="*/ 14 h 41"/>
                <a:gd name="T16" fmla="*/ 0 w 28"/>
                <a:gd name="T17" fmla="*/ 0 h 41"/>
                <a:gd name="T18" fmla="*/ 14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1"/>
                <a:gd name="T32" fmla="*/ 28 w 2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1">
                  <a:moveTo>
                    <a:pt x="14" y="0"/>
                  </a:moveTo>
                  <a:lnTo>
                    <a:pt x="14" y="0"/>
                  </a:lnTo>
                  <a:lnTo>
                    <a:pt x="28" y="14"/>
                  </a:lnTo>
                  <a:lnTo>
                    <a:pt x="28" y="27"/>
                  </a:lnTo>
                  <a:lnTo>
                    <a:pt x="14" y="41"/>
                  </a:lnTo>
                  <a:lnTo>
                    <a:pt x="0" y="27"/>
                  </a:lnTo>
                  <a:lnTo>
                    <a:pt x="0" y="14"/>
                  </a:lnTo>
                  <a:lnTo>
                    <a:pt x="0" y="0"/>
                  </a:lnTo>
                  <a:lnTo>
                    <a:pt x="14" y="0"/>
                  </a:lnTo>
                  <a:close/>
                </a:path>
              </a:pathLst>
            </a:custGeom>
            <a:solidFill>
              <a:srgbClr val="CF924C"/>
            </a:solidFill>
            <a:ln w="31750">
              <a:solidFill>
                <a:srgbClr val="CF924C"/>
              </a:solidFill>
              <a:round/>
              <a:headEnd/>
              <a:tailEnd/>
            </a:ln>
          </p:spPr>
          <p:txBody>
            <a:bodyPr/>
            <a:lstStyle/>
            <a:p>
              <a:endParaRPr lang="en-US"/>
            </a:p>
          </p:txBody>
        </p:sp>
        <p:pic>
          <p:nvPicPr>
            <p:cNvPr id="96" name="Picture 95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4" y="1106"/>
              <a:ext cx="69"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 name="Line 951"/>
            <p:cNvSpPr>
              <a:spLocks noChangeShapeType="1"/>
            </p:cNvSpPr>
            <p:nvPr/>
          </p:nvSpPr>
          <p:spPr bwMode="auto">
            <a:xfrm>
              <a:off x="1684" y="1244"/>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Freeform 952"/>
            <p:cNvSpPr>
              <a:spLocks/>
            </p:cNvSpPr>
            <p:nvPr/>
          </p:nvSpPr>
          <p:spPr bwMode="auto">
            <a:xfrm>
              <a:off x="1698" y="124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 name="Rectangle 953"/>
            <p:cNvSpPr>
              <a:spLocks noChangeArrowheads="1"/>
            </p:cNvSpPr>
            <p:nvPr/>
          </p:nvSpPr>
          <p:spPr bwMode="auto">
            <a:xfrm>
              <a:off x="1560" y="1161"/>
              <a:ext cx="96" cy="27"/>
            </a:xfrm>
            <a:prstGeom prst="rect">
              <a:avLst/>
            </a:prstGeom>
            <a:solidFill>
              <a:srgbClr val="CF924C"/>
            </a:solidFill>
            <a:ln w="31750">
              <a:solidFill>
                <a:srgbClr val="CF924C"/>
              </a:solidFill>
              <a:miter lim="800000"/>
              <a:headEnd/>
              <a:tailEnd/>
            </a:ln>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00" name="Freeform 954"/>
            <p:cNvSpPr>
              <a:spLocks/>
            </p:cNvSpPr>
            <p:nvPr/>
          </p:nvSpPr>
          <p:spPr bwMode="auto">
            <a:xfrm>
              <a:off x="1546" y="1188"/>
              <a:ext cx="124" cy="28"/>
            </a:xfrm>
            <a:custGeom>
              <a:avLst/>
              <a:gdLst>
                <a:gd name="T0" fmla="*/ 14 w 124"/>
                <a:gd name="T1" fmla="*/ 0 h 28"/>
                <a:gd name="T2" fmla="*/ 0 w 124"/>
                <a:gd name="T3" fmla="*/ 28 h 28"/>
                <a:gd name="T4" fmla="*/ 124 w 124"/>
                <a:gd name="T5" fmla="*/ 28 h 28"/>
                <a:gd name="T6" fmla="*/ 124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 name="Line 955"/>
            <p:cNvSpPr>
              <a:spLocks noChangeShapeType="1"/>
            </p:cNvSpPr>
            <p:nvPr/>
          </p:nvSpPr>
          <p:spPr bwMode="auto">
            <a:xfrm>
              <a:off x="1560" y="1202"/>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 name="Line 956"/>
            <p:cNvSpPr>
              <a:spLocks noChangeShapeType="1"/>
            </p:cNvSpPr>
            <p:nvPr/>
          </p:nvSpPr>
          <p:spPr bwMode="auto">
            <a:xfrm>
              <a:off x="1574" y="1188"/>
              <a:ext cx="82"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Line 957"/>
            <p:cNvSpPr>
              <a:spLocks noChangeShapeType="1"/>
            </p:cNvSpPr>
            <p:nvPr/>
          </p:nvSpPr>
          <p:spPr bwMode="auto">
            <a:xfrm>
              <a:off x="1560" y="1202"/>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 name="Line 958"/>
            <p:cNvSpPr>
              <a:spLocks noChangeShapeType="1"/>
            </p:cNvSpPr>
            <p:nvPr/>
          </p:nvSpPr>
          <p:spPr bwMode="auto">
            <a:xfrm>
              <a:off x="1587" y="1202"/>
              <a:ext cx="56"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Freeform 959"/>
            <p:cNvSpPr>
              <a:spLocks/>
            </p:cNvSpPr>
            <p:nvPr/>
          </p:nvSpPr>
          <p:spPr bwMode="auto">
            <a:xfrm>
              <a:off x="1629" y="1202"/>
              <a:ext cx="41" cy="1"/>
            </a:xfrm>
            <a:custGeom>
              <a:avLst/>
              <a:gdLst>
                <a:gd name="T0" fmla="*/ 0 w 41"/>
                <a:gd name="T1" fmla="*/ 0 h 1"/>
                <a:gd name="T2" fmla="*/ 27 w 41"/>
                <a:gd name="T3" fmla="*/ 0 h 1"/>
                <a:gd name="T4" fmla="*/ 41 w 41"/>
                <a:gd name="T5" fmla="*/ 0 h 1"/>
                <a:gd name="T6" fmla="*/ 0 60000 65536"/>
                <a:gd name="T7" fmla="*/ 0 60000 65536"/>
                <a:gd name="T8" fmla="*/ 0 60000 65536"/>
                <a:gd name="T9" fmla="*/ 0 w 41"/>
                <a:gd name="T10" fmla="*/ 0 h 1"/>
                <a:gd name="T11" fmla="*/ 41 w 41"/>
                <a:gd name="T12" fmla="*/ 1 h 1"/>
              </a:gdLst>
              <a:ahLst/>
              <a:cxnLst>
                <a:cxn ang="T6">
                  <a:pos x="T0" y="T1"/>
                </a:cxn>
                <a:cxn ang="T7">
                  <a:pos x="T2" y="T3"/>
                </a:cxn>
                <a:cxn ang="T8">
                  <a:pos x="T4" y="T5"/>
                </a:cxn>
              </a:cxnLst>
              <a:rect l="T9" t="T10" r="T11" b="T12"/>
              <a:pathLst>
                <a:path w="41" h="1">
                  <a:moveTo>
                    <a:pt x="0" y="0"/>
                  </a:moveTo>
                  <a:lnTo>
                    <a:pt x="27" y="0"/>
                  </a:lnTo>
                  <a:lnTo>
                    <a:pt x="41" y="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 name="Rectangle 960"/>
            <p:cNvSpPr>
              <a:spLocks noChangeArrowheads="1"/>
            </p:cNvSpPr>
            <p:nvPr/>
          </p:nvSpPr>
          <p:spPr bwMode="auto">
            <a:xfrm>
              <a:off x="1601" y="1092"/>
              <a:ext cx="28"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07" name="Rectangle 961"/>
            <p:cNvSpPr>
              <a:spLocks noChangeArrowheads="1"/>
            </p:cNvSpPr>
            <p:nvPr/>
          </p:nvSpPr>
          <p:spPr bwMode="auto">
            <a:xfrm>
              <a:off x="1601" y="1092"/>
              <a:ext cx="42"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08" name="Freeform 962"/>
            <p:cNvSpPr>
              <a:spLocks/>
            </p:cNvSpPr>
            <p:nvPr/>
          </p:nvSpPr>
          <p:spPr bwMode="auto">
            <a:xfrm>
              <a:off x="1836" y="1175"/>
              <a:ext cx="41" cy="69"/>
            </a:xfrm>
            <a:custGeom>
              <a:avLst/>
              <a:gdLst>
                <a:gd name="T0" fmla="*/ 0 w 41"/>
                <a:gd name="T1" fmla="*/ 0 h 69"/>
                <a:gd name="T2" fmla="*/ 41 w 41"/>
                <a:gd name="T3" fmla="*/ 13 h 69"/>
                <a:gd name="T4" fmla="*/ 41 w 41"/>
                <a:gd name="T5" fmla="*/ 69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3"/>
                  </a:lnTo>
                  <a:lnTo>
                    <a:pt x="41"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 name="AutoShape 963"/>
            <p:cNvSpPr>
              <a:spLocks noChangeArrowheads="1"/>
            </p:cNvSpPr>
            <p:nvPr/>
          </p:nvSpPr>
          <p:spPr bwMode="auto">
            <a:xfrm>
              <a:off x="1725" y="1092"/>
              <a:ext cx="125" cy="69"/>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10" name="AutoShape 964"/>
            <p:cNvSpPr>
              <a:spLocks noChangeArrowheads="1"/>
            </p:cNvSpPr>
            <p:nvPr/>
          </p:nvSpPr>
          <p:spPr bwMode="auto">
            <a:xfrm>
              <a:off x="1712" y="1078"/>
              <a:ext cx="151" cy="97"/>
            </a:xfrm>
            <a:prstGeom prst="roundRect">
              <a:avLst>
                <a:gd name="adj" fmla="val 38662"/>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11" name="Rectangle 965"/>
            <p:cNvSpPr>
              <a:spLocks noChangeArrowheads="1"/>
            </p:cNvSpPr>
            <p:nvPr/>
          </p:nvSpPr>
          <p:spPr bwMode="auto">
            <a:xfrm>
              <a:off x="1753" y="1106"/>
              <a:ext cx="83"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12" name="Rectangle 966"/>
            <p:cNvSpPr>
              <a:spLocks noChangeArrowheads="1"/>
            </p:cNvSpPr>
            <p:nvPr/>
          </p:nvSpPr>
          <p:spPr bwMode="auto">
            <a:xfrm>
              <a:off x="1753" y="1106"/>
              <a:ext cx="97" cy="55"/>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13" name="Freeform 967"/>
            <p:cNvSpPr>
              <a:spLocks/>
            </p:cNvSpPr>
            <p:nvPr/>
          </p:nvSpPr>
          <p:spPr bwMode="auto">
            <a:xfrm>
              <a:off x="1863" y="1230"/>
              <a:ext cx="28" cy="41"/>
            </a:xfrm>
            <a:custGeom>
              <a:avLst/>
              <a:gdLst>
                <a:gd name="T0" fmla="*/ 14 w 28"/>
                <a:gd name="T1" fmla="*/ 0 h 41"/>
                <a:gd name="T2" fmla="*/ 14 w 28"/>
                <a:gd name="T3" fmla="*/ 0 h 41"/>
                <a:gd name="T4" fmla="*/ 28 w 28"/>
                <a:gd name="T5" fmla="*/ 14 h 41"/>
                <a:gd name="T6" fmla="*/ 28 w 28"/>
                <a:gd name="T7" fmla="*/ 27 h 41"/>
                <a:gd name="T8" fmla="*/ 14 w 28"/>
                <a:gd name="T9" fmla="*/ 41 h 41"/>
                <a:gd name="T10" fmla="*/ 14 w 28"/>
                <a:gd name="T11" fmla="*/ 41 h 41"/>
                <a:gd name="T12" fmla="*/ 0 w 28"/>
                <a:gd name="T13" fmla="*/ 27 h 41"/>
                <a:gd name="T14" fmla="*/ 0 w 28"/>
                <a:gd name="T15" fmla="*/ 14 h 41"/>
                <a:gd name="T16" fmla="*/ 0 w 28"/>
                <a:gd name="T17" fmla="*/ 0 h 41"/>
                <a:gd name="T18" fmla="*/ 14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1"/>
                <a:gd name="T32" fmla="*/ 28 w 2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1">
                  <a:moveTo>
                    <a:pt x="14" y="0"/>
                  </a:moveTo>
                  <a:lnTo>
                    <a:pt x="14" y="0"/>
                  </a:lnTo>
                  <a:lnTo>
                    <a:pt x="28" y="14"/>
                  </a:lnTo>
                  <a:lnTo>
                    <a:pt x="28" y="27"/>
                  </a:lnTo>
                  <a:lnTo>
                    <a:pt x="14" y="41"/>
                  </a:lnTo>
                  <a:lnTo>
                    <a:pt x="0" y="27"/>
                  </a:lnTo>
                  <a:lnTo>
                    <a:pt x="0" y="14"/>
                  </a:lnTo>
                  <a:lnTo>
                    <a:pt x="0" y="0"/>
                  </a:lnTo>
                  <a:lnTo>
                    <a:pt x="14" y="0"/>
                  </a:lnTo>
                  <a:close/>
                </a:path>
              </a:pathLst>
            </a:custGeom>
            <a:solidFill>
              <a:srgbClr val="CF924C"/>
            </a:solidFill>
            <a:ln w="31750">
              <a:solidFill>
                <a:srgbClr val="CF924C"/>
              </a:solidFill>
              <a:round/>
              <a:headEnd/>
              <a:tailEnd/>
            </a:ln>
          </p:spPr>
          <p:txBody>
            <a:bodyPr/>
            <a:lstStyle/>
            <a:p>
              <a:endParaRPr lang="en-US"/>
            </a:p>
          </p:txBody>
        </p:sp>
        <p:pic>
          <p:nvPicPr>
            <p:cNvPr id="114" name="Picture 9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3" y="1106"/>
              <a:ext cx="69"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Line 969"/>
            <p:cNvSpPr>
              <a:spLocks noChangeShapeType="1"/>
            </p:cNvSpPr>
            <p:nvPr/>
          </p:nvSpPr>
          <p:spPr bwMode="auto">
            <a:xfrm>
              <a:off x="1863" y="1244"/>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Freeform 970"/>
            <p:cNvSpPr>
              <a:spLocks/>
            </p:cNvSpPr>
            <p:nvPr/>
          </p:nvSpPr>
          <p:spPr bwMode="auto">
            <a:xfrm>
              <a:off x="1877" y="124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 name="Rectangle 971"/>
            <p:cNvSpPr>
              <a:spLocks noChangeArrowheads="1"/>
            </p:cNvSpPr>
            <p:nvPr/>
          </p:nvSpPr>
          <p:spPr bwMode="auto">
            <a:xfrm>
              <a:off x="1739" y="1161"/>
              <a:ext cx="97" cy="27"/>
            </a:xfrm>
            <a:prstGeom prst="rect">
              <a:avLst/>
            </a:prstGeom>
            <a:solidFill>
              <a:srgbClr val="CF924C"/>
            </a:solidFill>
            <a:ln w="31750">
              <a:solidFill>
                <a:srgbClr val="CF924C"/>
              </a:solidFill>
              <a:miter lim="800000"/>
              <a:headEnd/>
              <a:tailEnd/>
            </a:ln>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18" name="Freeform 972"/>
            <p:cNvSpPr>
              <a:spLocks/>
            </p:cNvSpPr>
            <p:nvPr/>
          </p:nvSpPr>
          <p:spPr bwMode="auto">
            <a:xfrm>
              <a:off x="1725" y="1188"/>
              <a:ext cx="125" cy="28"/>
            </a:xfrm>
            <a:custGeom>
              <a:avLst/>
              <a:gdLst>
                <a:gd name="T0" fmla="*/ 14 w 125"/>
                <a:gd name="T1" fmla="*/ 0 h 28"/>
                <a:gd name="T2" fmla="*/ 0 w 125"/>
                <a:gd name="T3" fmla="*/ 28 h 28"/>
                <a:gd name="T4" fmla="*/ 125 w 125"/>
                <a:gd name="T5" fmla="*/ 28 h 28"/>
                <a:gd name="T6" fmla="*/ 125 w 125"/>
                <a:gd name="T7" fmla="*/ 0 h 28"/>
                <a:gd name="T8" fmla="*/ 14 w 125"/>
                <a:gd name="T9" fmla="*/ 0 h 28"/>
                <a:gd name="T10" fmla="*/ 0 60000 65536"/>
                <a:gd name="T11" fmla="*/ 0 60000 65536"/>
                <a:gd name="T12" fmla="*/ 0 60000 65536"/>
                <a:gd name="T13" fmla="*/ 0 60000 65536"/>
                <a:gd name="T14" fmla="*/ 0 60000 65536"/>
                <a:gd name="T15" fmla="*/ 0 w 125"/>
                <a:gd name="T16" fmla="*/ 0 h 28"/>
                <a:gd name="T17" fmla="*/ 125 w 125"/>
                <a:gd name="T18" fmla="*/ 28 h 28"/>
              </a:gdLst>
              <a:ahLst/>
              <a:cxnLst>
                <a:cxn ang="T10">
                  <a:pos x="T0" y="T1"/>
                </a:cxn>
                <a:cxn ang="T11">
                  <a:pos x="T2" y="T3"/>
                </a:cxn>
                <a:cxn ang="T12">
                  <a:pos x="T4" y="T5"/>
                </a:cxn>
                <a:cxn ang="T13">
                  <a:pos x="T6" y="T7"/>
                </a:cxn>
                <a:cxn ang="T14">
                  <a:pos x="T8" y="T9"/>
                </a:cxn>
              </a:cxnLst>
              <a:rect l="T15" t="T16" r="T17" b="T18"/>
              <a:pathLst>
                <a:path w="125" h="28">
                  <a:moveTo>
                    <a:pt x="14" y="0"/>
                  </a:moveTo>
                  <a:lnTo>
                    <a:pt x="0" y="28"/>
                  </a:lnTo>
                  <a:lnTo>
                    <a:pt x="125" y="28"/>
                  </a:lnTo>
                  <a:lnTo>
                    <a:pt x="125"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 name="Line 973"/>
            <p:cNvSpPr>
              <a:spLocks noChangeShapeType="1"/>
            </p:cNvSpPr>
            <p:nvPr/>
          </p:nvSpPr>
          <p:spPr bwMode="auto">
            <a:xfrm>
              <a:off x="1739" y="1202"/>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Line 974"/>
            <p:cNvSpPr>
              <a:spLocks noChangeShapeType="1"/>
            </p:cNvSpPr>
            <p:nvPr/>
          </p:nvSpPr>
          <p:spPr bwMode="auto">
            <a:xfrm>
              <a:off x="1753" y="1188"/>
              <a:ext cx="8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Line 975"/>
            <p:cNvSpPr>
              <a:spLocks noChangeShapeType="1"/>
            </p:cNvSpPr>
            <p:nvPr/>
          </p:nvSpPr>
          <p:spPr bwMode="auto">
            <a:xfrm>
              <a:off x="1739" y="1202"/>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 name="Line 976"/>
            <p:cNvSpPr>
              <a:spLocks noChangeShapeType="1"/>
            </p:cNvSpPr>
            <p:nvPr/>
          </p:nvSpPr>
          <p:spPr bwMode="auto">
            <a:xfrm>
              <a:off x="1767" y="1202"/>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 name="Freeform 977"/>
            <p:cNvSpPr>
              <a:spLocks/>
            </p:cNvSpPr>
            <p:nvPr/>
          </p:nvSpPr>
          <p:spPr bwMode="auto">
            <a:xfrm>
              <a:off x="1808" y="1202"/>
              <a:ext cx="42" cy="1"/>
            </a:xfrm>
            <a:custGeom>
              <a:avLst/>
              <a:gdLst>
                <a:gd name="T0" fmla="*/ 0 w 42"/>
                <a:gd name="T1" fmla="*/ 0 h 1"/>
                <a:gd name="T2" fmla="*/ 28 w 42"/>
                <a:gd name="T3" fmla="*/ 0 h 1"/>
                <a:gd name="T4" fmla="*/ 42 w 42"/>
                <a:gd name="T5" fmla="*/ 0 h 1"/>
                <a:gd name="T6" fmla="*/ 0 60000 65536"/>
                <a:gd name="T7" fmla="*/ 0 60000 65536"/>
                <a:gd name="T8" fmla="*/ 0 60000 65536"/>
                <a:gd name="T9" fmla="*/ 0 w 42"/>
                <a:gd name="T10" fmla="*/ 0 h 1"/>
                <a:gd name="T11" fmla="*/ 42 w 42"/>
                <a:gd name="T12" fmla="*/ 1 h 1"/>
              </a:gdLst>
              <a:ahLst/>
              <a:cxnLst>
                <a:cxn ang="T6">
                  <a:pos x="T0" y="T1"/>
                </a:cxn>
                <a:cxn ang="T7">
                  <a:pos x="T2" y="T3"/>
                </a:cxn>
                <a:cxn ang="T8">
                  <a:pos x="T4" y="T5"/>
                </a:cxn>
              </a:cxnLst>
              <a:rect l="T9" t="T10" r="T11" b="T12"/>
              <a:pathLst>
                <a:path w="42" h="1">
                  <a:moveTo>
                    <a:pt x="0" y="0"/>
                  </a:moveTo>
                  <a:lnTo>
                    <a:pt x="28" y="0"/>
                  </a:lnTo>
                  <a:lnTo>
                    <a:pt x="42" y="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4" name="Rectangle 978"/>
            <p:cNvSpPr>
              <a:spLocks noChangeArrowheads="1"/>
            </p:cNvSpPr>
            <p:nvPr/>
          </p:nvSpPr>
          <p:spPr bwMode="auto">
            <a:xfrm>
              <a:off x="1781" y="1092"/>
              <a:ext cx="27"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25" name="Rectangle 979"/>
            <p:cNvSpPr>
              <a:spLocks noChangeArrowheads="1"/>
            </p:cNvSpPr>
            <p:nvPr/>
          </p:nvSpPr>
          <p:spPr bwMode="auto">
            <a:xfrm>
              <a:off x="1781" y="1092"/>
              <a:ext cx="41"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26" name="Freeform 980"/>
            <p:cNvSpPr>
              <a:spLocks/>
            </p:cNvSpPr>
            <p:nvPr/>
          </p:nvSpPr>
          <p:spPr bwMode="auto">
            <a:xfrm>
              <a:off x="2015" y="1175"/>
              <a:ext cx="42" cy="69"/>
            </a:xfrm>
            <a:custGeom>
              <a:avLst/>
              <a:gdLst>
                <a:gd name="T0" fmla="*/ 0 w 42"/>
                <a:gd name="T1" fmla="*/ 0 h 69"/>
                <a:gd name="T2" fmla="*/ 42 w 42"/>
                <a:gd name="T3" fmla="*/ 13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3"/>
                  </a:lnTo>
                  <a:lnTo>
                    <a:pt x="42"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7" name="AutoShape 981"/>
            <p:cNvSpPr>
              <a:spLocks noChangeArrowheads="1"/>
            </p:cNvSpPr>
            <p:nvPr/>
          </p:nvSpPr>
          <p:spPr bwMode="auto">
            <a:xfrm>
              <a:off x="1905" y="1092"/>
              <a:ext cx="124" cy="69"/>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28" name="AutoShape 982"/>
            <p:cNvSpPr>
              <a:spLocks noChangeArrowheads="1"/>
            </p:cNvSpPr>
            <p:nvPr/>
          </p:nvSpPr>
          <p:spPr bwMode="auto">
            <a:xfrm>
              <a:off x="1891" y="1078"/>
              <a:ext cx="152" cy="97"/>
            </a:xfrm>
            <a:prstGeom prst="roundRect">
              <a:avLst>
                <a:gd name="adj" fmla="val 38662"/>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29" name="Rectangle 983"/>
            <p:cNvSpPr>
              <a:spLocks noChangeArrowheads="1"/>
            </p:cNvSpPr>
            <p:nvPr/>
          </p:nvSpPr>
          <p:spPr bwMode="auto">
            <a:xfrm>
              <a:off x="1932" y="1106"/>
              <a:ext cx="83"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30" name="Rectangle 984"/>
            <p:cNvSpPr>
              <a:spLocks noChangeArrowheads="1"/>
            </p:cNvSpPr>
            <p:nvPr/>
          </p:nvSpPr>
          <p:spPr bwMode="auto">
            <a:xfrm>
              <a:off x="1932" y="1106"/>
              <a:ext cx="97" cy="55"/>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31" name="Freeform 985"/>
            <p:cNvSpPr>
              <a:spLocks/>
            </p:cNvSpPr>
            <p:nvPr/>
          </p:nvSpPr>
          <p:spPr bwMode="auto">
            <a:xfrm>
              <a:off x="2043" y="1230"/>
              <a:ext cx="27" cy="41"/>
            </a:xfrm>
            <a:custGeom>
              <a:avLst/>
              <a:gdLst>
                <a:gd name="T0" fmla="*/ 14 w 27"/>
                <a:gd name="T1" fmla="*/ 0 h 41"/>
                <a:gd name="T2" fmla="*/ 14 w 27"/>
                <a:gd name="T3" fmla="*/ 0 h 41"/>
                <a:gd name="T4" fmla="*/ 27 w 27"/>
                <a:gd name="T5" fmla="*/ 14 h 41"/>
                <a:gd name="T6" fmla="*/ 27 w 27"/>
                <a:gd name="T7" fmla="*/ 27 h 41"/>
                <a:gd name="T8" fmla="*/ 14 w 27"/>
                <a:gd name="T9" fmla="*/ 41 h 41"/>
                <a:gd name="T10" fmla="*/ 14 w 27"/>
                <a:gd name="T11" fmla="*/ 41 h 41"/>
                <a:gd name="T12" fmla="*/ 0 w 27"/>
                <a:gd name="T13" fmla="*/ 27 h 41"/>
                <a:gd name="T14" fmla="*/ 0 w 27"/>
                <a:gd name="T15" fmla="*/ 14 h 41"/>
                <a:gd name="T16" fmla="*/ 0 w 27"/>
                <a:gd name="T17" fmla="*/ 0 h 41"/>
                <a:gd name="T18" fmla="*/ 14 w 2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41"/>
                <a:gd name="T32" fmla="*/ 27 w 2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41">
                  <a:moveTo>
                    <a:pt x="14" y="0"/>
                  </a:moveTo>
                  <a:lnTo>
                    <a:pt x="14" y="0"/>
                  </a:lnTo>
                  <a:lnTo>
                    <a:pt x="27" y="14"/>
                  </a:lnTo>
                  <a:lnTo>
                    <a:pt x="27" y="27"/>
                  </a:lnTo>
                  <a:lnTo>
                    <a:pt x="14" y="41"/>
                  </a:lnTo>
                  <a:lnTo>
                    <a:pt x="0" y="27"/>
                  </a:lnTo>
                  <a:lnTo>
                    <a:pt x="0" y="14"/>
                  </a:lnTo>
                  <a:lnTo>
                    <a:pt x="0" y="0"/>
                  </a:lnTo>
                  <a:lnTo>
                    <a:pt x="14" y="0"/>
                  </a:lnTo>
                  <a:close/>
                </a:path>
              </a:pathLst>
            </a:custGeom>
            <a:solidFill>
              <a:srgbClr val="CF924C"/>
            </a:solidFill>
            <a:ln w="31750">
              <a:solidFill>
                <a:srgbClr val="CF924C"/>
              </a:solidFill>
              <a:round/>
              <a:headEnd/>
              <a:tailEnd/>
            </a:ln>
          </p:spPr>
          <p:txBody>
            <a:bodyPr/>
            <a:lstStyle/>
            <a:p>
              <a:endParaRPr lang="en-US"/>
            </a:p>
          </p:txBody>
        </p:sp>
        <p:pic>
          <p:nvPicPr>
            <p:cNvPr id="132" name="Picture 98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2" y="1106"/>
              <a:ext cx="69"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 name="Line 987"/>
            <p:cNvSpPr>
              <a:spLocks noChangeShapeType="1"/>
            </p:cNvSpPr>
            <p:nvPr/>
          </p:nvSpPr>
          <p:spPr bwMode="auto">
            <a:xfrm>
              <a:off x="2043" y="1244"/>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Freeform 988"/>
            <p:cNvSpPr>
              <a:spLocks/>
            </p:cNvSpPr>
            <p:nvPr/>
          </p:nvSpPr>
          <p:spPr bwMode="auto">
            <a:xfrm>
              <a:off x="2057" y="1244"/>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 name="Rectangle 989"/>
            <p:cNvSpPr>
              <a:spLocks noChangeArrowheads="1"/>
            </p:cNvSpPr>
            <p:nvPr/>
          </p:nvSpPr>
          <p:spPr bwMode="auto">
            <a:xfrm>
              <a:off x="1919" y="1161"/>
              <a:ext cx="96" cy="27"/>
            </a:xfrm>
            <a:prstGeom prst="rect">
              <a:avLst/>
            </a:prstGeom>
            <a:solidFill>
              <a:srgbClr val="CF924C"/>
            </a:solidFill>
            <a:ln w="31750">
              <a:solidFill>
                <a:srgbClr val="CF924C"/>
              </a:solidFill>
              <a:miter lim="800000"/>
              <a:headEnd/>
              <a:tailEnd/>
            </a:ln>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36" name="Freeform 990"/>
            <p:cNvSpPr>
              <a:spLocks/>
            </p:cNvSpPr>
            <p:nvPr/>
          </p:nvSpPr>
          <p:spPr bwMode="auto">
            <a:xfrm>
              <a:off x="1905" y="1188"/>
              <a:ext cx="124" cy="28"/>
            </a:xfrm>
            <a:custGeom>
              <a:avLst/>
              <a:gdLst>
                <a:gd name="T0" fmla="*/ 14 w 124"/>
                <a:gd name="T1" fmla="*/ 0 h 28"/>
                <a:gd name="T2" fmla="*/ 0 w 124"/>
                <a:gd name="T3" fmla="*/ 28 h 28"/>
                <a:gd name="T4" fmla="*/ 124 w 124"/>
                <a:gd name="T5" fmla="*/ 28 h 28"/>
                <a:gd name="T6" fmla="*/ 124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 name="Line 991"/>
            <p:cNvSpPr>
              <a:spLocks noChangeShapeType="1"/>
            </p:cNvSpPr>
            <p:nvPr/>
          </p:nvSpPr>
          <p:spPr bwMode="auto">
            <a:xfrm>
              <a:off x="1919" y="1202"/>
              <a:ext cx="1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 name="Line 992"/>
            <p:cNvSpPr>
              <a:spLocks noChangeShapeType="1"/>
            </p:cNvSpPr>
            <p:nvPr/>
          </p:nvSpPr>
          <p:spPr bwMode="auto">
            <a:xfrm>
              <a:off x="1932" y="1188"/>
              <a:ext cx="8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 name="Line 993"/>
            <p:cNvSpPr>
              <a:spLocks noChangeShapeType="1"/>
            </p:cNvSpPr>
            <p:nvPr/>
          </p:nvSpPr>
          <p:spPr bwMode="auto">
            <a:xfrm>
              <a:off x="1919" y="1202"/>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 name="Line 994"/>
            <p:cNvSpPr>
              <a:spLocks noChangeShapeType="1"/>
            </p:cNvSpPr>
            <p:nvPr/>
          </p:nvSpPr>
          <p:spPr bwMode="auto">
            <a:xfrm>
              <a:off x="1946" y="1202"/>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 name="Freeform 995"/>
            <p:cNvSpPr>
              <a:spLocks/>
            </p:cNvSpPr>
            <p:nvPr/>
          </p:nvSpPr>
          <p:spPr bwMode="auto">
            <a:xfrm>
              <a:off x="1988" y="1202"/>
              <a:ext cx="41" cy="1"/>
            </a:xfrm>
            <a:custGeom>
              <a:avLst/>
              <a:gdLst>
                <a:gd name="T0" fmla="*/ 0 w 41"/>
                <a:gd name="T1" fmla="*/ 0 h 1"/>
                <a:gd name="T2" fmla="*/ 27 w 41"/>
                <a:gd name="T3" fmla="*/ 0 h 1"/>
                <a:gd name="T4" fmla="*/ 41 w 41"/>
                <a:gd name="T5" fmla="*/ 0 h 1"/>
                <a:gd name="T6" fmla="*/ 0 60000 65536"/>
                <a:gd name="T7" fmla="*/ 0 60000 65536"/>
                <a:gd name="T8" fmla="*/ 0 60000 65536"/>
                <a:gd name="T9" fmla="*/ 0 w 41"/>
                <a:gd name="T10" fmla="*/ 0 h 1"/>
                <a:gd name="T11" fmla="*/ 41 w 41"/>
                <a:gd name="T12" fmla="*/ 1 h 1"/>
              </a:gdLst>
              <a:ahLst/>
              <a:cxnLst>
                <a:cxn ang="T6">
                  <a:pos x="T0" y="T1"/>
                </a:cxn>
                <a:cxn ang="T7">
                  <a:pos x="T2" y="T3"/>
                </a:cxn>
                <a:cxn ang="T8">
                  <a:pos x="T4" y="T5"/>
                </a:cxn>
              </a:cxnLst>
              <a:rect l="T9" t="T10" r="T11" b="T12"/>
              <a:pathLst>
                <a:path w="41" h="1">
                  <a:moveTo>
                    <a:pt x="0" y="0"/>
                  </a:moveTo>
                  <a:lnTo>
                    <a:pt x="27" y="0"/>
                  </a:lnTo>
                  <a:lnTo>
                    <a:pt x="41" y="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2" name="Rectangle 996"/>
            <p:cNvSpPr>
              <a:spLocks noChangeArrowheads="1"/>
            </p:cNvSpPr>
            <p:nvPr/>
          </p:nvSpPr>
          <p:spPr bwMode="auto">
            <a:xfrm>
              <a:off x="1960" y="1092"/>
              <a:ext cx="28"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43" name="Rectangle 997"/>
            <p:cNvSpPr>
              <a:spLocks noChangeArrowheads="1"/>
            </p:cNvSpPr>
            <p:nvPr/>
          </p:nvSpPr>
          <p:spPr bwMode="auto">
            <a:xfrm>
              <a:off x="1960" y="1092"/>
              <a:ext cx="41"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44" name="Freeform 998"/>
            <p:cNvSpPr>
              <a:spLocks/>
            </p:cNvSpPr>
            <p:nvPr/>
          </p:nvSpPr>
          <p:spPr bwMode="auto">
            <a:xfrm>
              <a:off x="1629" y="2168"/>
              <a:ext cx="41" cy="55"/>
            </a:xfrm>
            <a:custGeom>
              <a:avLst/>
              <a:gdLst>
                <a:gd name="T0" fmla="*/ 0 w 41"/>
                <a:gd name="T1" fmla="*/ 0 h 55"/>
                <a:gd name="T2" fmla="*/ 41 w 41"/>
                <a:gd name="T3" fmla="*/ 14 h 55"/>
                <a:gd name="T4" fmla="*/ 41 w 41"/>
                <a:gd name="T5" fmla="*/ 55 h 55"/>
                <a:gd name="T6" fmla="*/ 0 60000 65536"/>
                <a:gd name="T7" fmla="*/ 0 60000 65536"/>
                <a:gd name="T8" fmla="*/ 0 60000 65536"/>
                <a:gd name="T9" fmla="*/ 0 w 41"/>
                <a:gd name="T10" fmla="*/ 0 h 55"/>
                <a:gd name="T11" fmla="*/ 41 w 41"/>
                <a:gd name="T12" fmla="*/ 55 h 55"/>
              </a:gdLst>
              <a:ahLst/>
              <a:cxnLst>
                <a:cxn ang="T6">
                  <a:pos x="T0" y="T1"/>
                </a:cxn>
                <a:cxn ang="T7">
                  <a:pos x="T2" y="T3"/>
                </a:cxn>
                <a:cxn ang="T8">
                  <a:pos x="T4" y="T5"/>
                </a:cxn>
              </a:cxnLst>
              <a:rect l="T9" t="T10" r="T11" b="T12"/>
              <a:pathLst>
                <a:path w="41" h="55">
                  <a:moveTo>
                    <a:pt x="0" y="0"/>
                  </a:moveTo>
                  <a:lnTo>
                    <a:pt x="41" y="14"/>
                  </a:lnTo>
                  <a:lnTo>
                    <a:pt x="41" y="55"/>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5" name="AutoShape 999"/>
            <p:cNvSpPr>
              <a:spLocks noChangeArrowheads="1"/>
            </p:cNvSpPr>
            <p:nvPr/>
          </p:nvSpPr>
          <p:spPr bwMode="auto">
            <a:xfrm>
              <a:off x="1518" y="2071"/>
              <a:ext cx="125" cy="83"/>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46" name="AutoShape 1000"/>
            <p:cNvSpPr>
              <a:spLocks noChangeArrowheads="1"/>
            </p:cNvSpPr>
            <p:nvPr/>
          </p:nvSpPr>
          <p:spPr bwMode="auto">
            <a:xfrm>
              <a:off x="1505" y="2058"/>
              <a:ext cx="151" cy="110"/>
            </a:xfrm>
            <a:prstGeom prst="roundRect">
              <a:avLst>
                <a:gd name="adj" fmla="val 40454"/>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47" name="Rectangle 1001"/>
            <p:cNvSpPr>
              <a:spLocks noChangeArrowheads="1"/>
            </p:cNvSpPr>
            <p:nvPr/>
          </p:nvSpPr>
          <p:spPr bwMode="auto">
            <a:xfrm>
              <a:off x="1546" y="2099"/>
              <a:ext cx="83"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48" name="Rectangle 1002"/>
            <p:cNvSpPr>
              <a:spLocks noChangeArrowheads="1"/>
            </p:cNvSpPr>
            <p:nvPr/>
          </p:nvSpPr>
          <p:spPr bwMode="auto">
            <a:xfrm>
              <a:off x="1546" y="2099"/>
              <a:ext cx="97" cy="55"/>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49" name="Freeform 1003"/>
            <p:cNvSpPr>
              <a:spLocks/>
            </p:cNvSpPr>
            <p:nvPr/>
          </p:nvSpPr>
          <p:spPr bwMode="auto">
            <a:xfrm>
              <a:off x="1656" y="2223"/>
              <a:ext cx="28" cy="28"/>
            </a:xfrm>
            <a:custGeom>
              <a:avLst/>
              <a:gdLst>
                <a:gd name="T0" fmla="*/ 14 w 28"/>
                <a:gd name="T1" fmla="*/ 0 h 28"/>
                <a:gd name="T2" fmla="*/ 14 w 28"/>
                <a:gd name="T3" fmla="*/ 0 h 28"/>
                <a:gd name="T4" fmla="*/ 28 w 28"/>
                <a:gd name="T5" fmla="*/ 0 h 28"/>
                <a:gd name="T6" fmla="*/ 28 w 28"/>
                <a:gd name="T7" fmla="*/ 14 h 28"/>
                <a:gd name="T8" fmla="*/ 14 w 28"/>
                <a:gd name="T9" fmla="*/ 28 h 28"/>
                <a:gd name="T10" fmla="*/ 14 w 28"/>
                <a:gd name="T11" fmla="*/ 28 h 28"/>
                <a:gd name="T12" fmla="*/ 0 w 28"/>
                <a:gd name="T13" fmla="*/ 14 h 28"/>
                <a:gd name="T14" fmla="*/ 0 w 28"/>
                <a:gd name="T15" fmla="*/ 0 h 28"/>
                <a:gd name="T16" fmla="*/ 0 w 28"/>
                <a:gd name="T17" fmla="*/ 0 h 28"/>
                <a:gd name="T18" fmla="*/ 14 w 28"/>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8"/>
                <a:gd name="T32" fmla="*/ 28 w 28"/>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8">
                  <a:moveTo>
                    <a:pt x="14" y="0"/>
                  </a:moveTo>
                  <a:lnTo>
                    <a:pt x="14" y="0"/>
                  </a:lnTo>
                  <a:lnTo>
                    <a:pt x="28" y="0"/>
                  </a:lnTo>
                  <a:lnTo>
                    <a:pt x="28" y="14"/>
                  </a:lnTo>
                  <a:lnTo>
                    <a:pt x="14" y="28"/>
                  </a:lnTo>
                  <a:lnTo>
                    <a:pt x="0" y="14"/>
                  </a:lnTo>
                  <a:lnTo>
                    <a:pt x="0" y="0"/>
                  </a:lnTo>
                  <a:lnTo>
                    <a:pt x="14" y="0"/>
                  </a:lnTo>
                  <a:close/>
                </a:path>
              </a:pathLst>
            </a:custGeom>
            <a:solidFill>
              <a:srgbClr val="CF924C"/>
            </a:solidFill>
            <a:ln w="31750">
              <a:solidFill>
                <a:srgbClr val="CF924C"/>
              </a:solidFill>
              <a:round/>
              <a:headEnd/>
              <a:tailEnd/>
            </a:ln>
          </p:spPr>
          <p:txBody>
            <a:bodyPr/>
            <a:lstStyle/>
            <a:p>
              <a:endParaRPr lang="en-US"/>
            </a:p>
          </p:txBody>
        </p:sp>
        <p:pic>
          <p:nvPicPr>
            <p:cNvPr id="150" name="Picture 10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6" y="2099"/>
              <a:ext cx="69"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 name="Line 1005"/>
            <p:cNvSpPr>
              <a:spLocks noChangeShapeType="1"/>
            </p:cNvSpPr>
            <p:nvPr/>
          </p:nvSpPr>
          <p:spPr bwMode="auto">
            <a:xfrm>
              <a:off x="1656" y="2223"/>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 name="Line 1006"/>
            <p:cNvSpPr>
              <a:spLocks noChangeShapeType="1"/>
            </p:cNvSpPr>
            <p:nvPr/>
          </p:nvSpPr>
          <p:spPr bwMode="auto">
            <a:xfrm>
              <a:off x="1670" y="2223"/>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 name="Line 1007"/>
            <p:cNvSpPr>
              <a:spLocks noChangeShapeType="1"/>
            </p:cNvSpPr>
            <p:nvPr/>
          </p:nvSpPr>
          <p:spPr bwMode="auto">
            <a:xfrm>
              <a:off x="1670" y="2223"/>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 name="Rectangle 1008"/>
            <p:cNvSpPr>
              <a:spLocks noChangeArrowheads="1"/>
            </p:cNvSpPr>
            <p:nvPr/>
          </p:nvSpPr>
          <p:spPr bwMode="auto">
            <a:xfrm>
              <a:off x="1532" y="2154"/>
              <a:ext cx="97" cy="14"/>
            </a:xfrm>
            <a:prstGeom prst="rect">
              <a:avLst/>
            </a:prstGeom>
            <a:solidFill>
              <a:srgbClr val="CF924C"/>
            </a:solidFill>
            <a:ln w="31750">
              <a:solidFill>
                <a:srgbClr val="CF924C"/>
              </a:solidFill>
              <a:miter lim="800000"/>
              <a:headEnd/>
              <a:tailEnd/>
            </a:ln>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55" name="Freeform 1009"/>
            <p:cNvSpPr>
              <a:spLocks/>
            </p:cNvSpPr>
            <p:nvPr/>
          </p:nvSpPr>
          <p:spPr bwMode="auto">
            <a:xfrm>
              <a:off x="1518" y="2182"/>
              <a:ext cx="125" cy="14"/>
            </a:xfrm>
            <a:custGeom>
              <a:avLst/>
              <a:gdLst>
                <a:gd name="T0" fmla="*/ 14 w 125"/>
                <a:gd name="T1" fmla="*/ 0 h 14"/>
                <a:gd name="T2" fmla="*/ 0 w 125"/>
                <a:gd name="T3" fmla="*/ 14 h 14"/>
                <a:gd name="T4" fmla="*/ 125 w 125"/>
                <a:gd name="T5" fmla="*/ 14 h 14"/>
                <a:gd name="T6" fmla="*/ 125 w 125"/>
                <a:gd name="T7" fmla="*/ 0 h 14"/>
                <a:gd name="T8" fmla="*/ 14 w 125"/>
                <a:gd name="T9" fmla="*/ 0 h 14"/>
                <a:gd name="T10" fmla="*/ 0 60000 65536"/>
                <a:gd name="T11" fmla="*/ 0 60000 65536"/>
                <a:gd name="T12" fmla="*/ 0 60000 65536"/>
                <a:gd name="T13" fmla="*/ 0 60000 65536"/>
                <a:gd name="T14" fmla="*/ 0 60000 65536"/>
                <a:gd name="T15" fmla="*/ 0 w 125"/>
                <a:gd name="T16" fmla="*/ 0 h 14"/>
                <a:gd name="T17" fmla="*/ 125 w 125"/>
                <a:gd name="T18" fmla="*/ 14 h 14"/>
              </a:gdLst>
              <a:ahLst/>
              <a:cxnLst>
                <a:cxn ang="T10">
                  <a:pos x="T0" y="T1"/>
                </a:cxn>
                <a:cxn ang="T11">
                  <a:pos x="T2" y="T3"/>
                </a:cxn>
                <a:cxn ang="T12">
                  <a:pos x="T4" y="T5"/>
                </a:cxn>
                <a:cxn ang="T13">
                  <a:pos x="T6" y="T7"/>
                </a:cxn>
                <a:cxn ang="T14">
                  <a:pos x="T8" y="T9"/>
                </a:cxn>
              </a:cxnLst>
              <a:rect l="T15" t="T16" r="T17" b="T18"/>
              <a:pathLst>
                <a:path w="125" h="14">
                  <a:moveTo>
                    <a:pt x="14" y="0"/>
                  </a:moveTo>
                  <a:lnTo>
                    <a:pt x="0" y="14"/>
                  </a:lnTo>
                  <a:lnTo>
                    <a:pt x="125" y="14"/>
                  </a:lnTo>
                  <a:lnTo>
                    <a:pt x="125"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6" name="Line 1010"/>
            <p:cNvSpPr>
              <a:spLocks noChangeShapeType="1"/>
            </p:cNvSpPr>
            <p:nvPr/>
          </p:nvSpPr>
          <p:spPr bwMode="auto">
            <a:xfrm>
              <a:off x="1532" y="2196"/>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7" name="Line 1011"/>
            <p:cNvSpPr>
              <a:spLocks noChangeShapeType="1"/>
            </p:cNvSpPr>
            <p:nvPr/>
          </p:nvSpPr>
          <p:spPr bwMode="auto">
            <a:xfrm>
              <a:off x="1546" y="2182"/>
              <a:ext cx="8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8" name="Line 1012"/>
            <p:cNvSpPr>
              <a:spLocks noChangeShapeType="1"/>
            </p:cNvSpPr>
            <p:nvPr/>
          </p:nvSpPr>
          <p:spPr bwMode="auto">
            <a:xfrm>
              <a:off x="1532" y="2182"/>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 name="Line 1013"/>
            <p:cNvSpPr>
              <a:spLocks noChangeShapeType="1"/>
            </p:cNvSpPr>
            <p:nvPr/>
          </p:nvSpPr>
          <p:spPr bwMode="auto">
            <a:xfrm>
              <a:off x="1560" y="2196"/>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 name="Line 1014"/>
            <p:cNvSpPr>
              <a:spLocks noChangeShapeType="1"/>
            </p:cNvSpPr>
            <p:nvPr/>
          </p:nvSpPr>
          <p:spPr bwMode="auto">
            <a:xfrm>
              <a:off x="1601" y="2182"/>
              <a:ext cx="28"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1" name="Line 1015"/>
            <p:cNvSpPr>
              <a:spLocks noChangeShapeType="1"/>
            </p:cNvSpPr>
            <p:nvPr/>
          </p:nvSpPr>
          <p:spPr bwMode="auto">
            <a:xfrm>
              <a:off x="1629" y="2196"/>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2" name="Rectangle 1016"/>
            <p:cNvSpPr>
              <a:spLocks noChangeArrowheads="1"/>
            </p:cNvSpPr>
            <p:nvPr/>
          </p:nvSpPr>
          <p:spPr bwMode="auto">
            <a:xfrm>
              <a:off x="1574" y="2085"/>
              <a:ext cx="27"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63" name="Rectangle 1017"/>
            <p:cNvSpPr>
              <a:spLocks noChangeArrowheads="1"/>
            </p:cNvSpPr>
            <p:nvPr/>
          </p:nvSpPr>
          <p:spPr bwMode="auto">
            <a:xfrm>
              <a:off x="1574" y="2085"/>
              <a:ext cx="41" cy="4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64" name="Freeform 1018"/>
            <p:cNvSpPr>
              <a:spLocks/>
            </p:cNvSpPr>
            <p:nvPr/>
          </p:nvSpPr>
          <p:spPr bwMode="auto">
            <a:xfrm>
              <a:off x="1808" y="2168"/>
              <a:ext cx="42" cy="55"/>
            </a:xfrm>
            <a:custGeom>
              <a:avLst/>
              <a:gdLst>
                <a:gd name="T0" fmla="*/ 0 w 42"/>
                <a:gd name="T1" fmla="*/ 0 h 55"/>
                <a:gd name="T2" fmla="*/ 42 w 42"/>
                <a:gd name="T3" fmla="*/ 14 h 55"/>
                <a:gd name="T4" fmla="*/ 42 w 42"/>
                <a:gd name="T5" fmla="*/ 55 h 55"/>
                <a:gd name="T6" fmla="*/ 0 60000 65536"/>
                <a:gd name="T7" fmla="*/ 0 60000 65536"/>
                <a:gd name="T8" fmla="*/ 0 60000 65536"/>
                <a:gd name="T9" fmla="*/ 0 w 42"/>
                <a:gd name="T10" fmla="*/ 0 h 55"/>
                <a:gd name="T11" fmla="*/ 42 w 42"/>
                <a:gd name="T12" fmla="*/ 55 h 55"/>
              </a:gdLst>
              <a:ahLst/>
              <a:cxnLst>
                <a:cxn ang="T6">
                  <a:pos x="T0" y="T1"/>
                </a:cxn>
                <a:cxn ang="T7">
                  <a:pos x="T2" y="T3"/>
                </a:cxn>
                <a:cxn ang="T8">
                  <a:pos x="T4" y="T5"/>
                </a:cxn>
              </a:cxnLst>
              <a:rect l="T9" t="T10" r="T11" b="T12"/>
              <a:pathLst>
                <a:path w="42" h="55">
                  <a:moveTo>
                    <a:pt x="0" y="0"/>
                  </a:moveTo>
                  <a:lnTo>
                    <a:pt x="42" y="14"/>
                  </a:lnTo>
                  <a:lnTo>
                    <a:pt x="42" y="55"/>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5" name="AutoShape 1019"/>
            <p:cNvSpPr>
              <a:spLocks noChangeArrowheads="1"/>
            </p:cNvSpPr>
            <p:nvPr/>
          </p:nvSpPr>
          <p:spPr bwMode="auto">
            <a:xfrm>
              <a:off x="1698" y="2071"/>
              <a:ext cx="124" cy="83"/>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66" name="AutoShape 1020"/>
            <p:cNvSpPr>
              <a:spLocks noChangeArrowheads="1"/>
            </p:cNvSpPr>
            <p:nvPr/>
          </p:nvSpPr>
          <p:spPr bwMode="auto">
            <a:xfrm>
              <a:off x="1684" y="2058"/>
              <a:ext cx="152" cy="110"/>
            </a:xfrm>
            <a:prstGeom prst="roundRect">
              <a:avLst>
                <a:gd name="adj" fmla="val 40454"/>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67" name="Rectangle 1021"/>
            <p:cNvSpPr>
              <a:spLocks noChangeArrowheads="1"/>
            </p:cNvSpPr>
            <p:nvPr/>
          </p:nvSpPr>
          <p:spPr bwMode="auto">
            <a:xfrm>
              <a:off x="1725" y="2099"/>
              <a:ext cx="83"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68" name="Rectangle 1022"/>
            <p:cNvSpPr>
              <a:spLocks noChangeArrowheads="1"/>
            </p:cNvSpPr>
            <p:nvPr/>
          </p:nvSpPr>
          <p:spPr bwMode="auto">
            <a:xfrm>
              <a:off x="1725" y="2099"/>
              <a:ext cx="97" cy="55"/>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69" name="Freeform 1023"/>
            <p:cNvSpPr>
              <a:spLocks/>
            </p:cNvSpPr>
            <p:nvPr/>
          </p:nvSpPr>
          <p:spPr bwMode="auto">
            <a:xfrm>
              <a:off x="1836" y="2223"/>
              <a:ext cx="27" cy="28"/>
            </a:xfrm>
            <a:custGeom>
              <a:avLst/>
              <a:gdLst>
                <a:gd name="T0" fmla="*/ 14 w 27"/>
                <a:gd name="T1" fmla="*/ 0 h 28"/>
                <a:gd name="T2" fmla="*/ 14 w 27"/>
                <a:gd name="T3" fmla="*/ 0 h 28"/>
                <a:gd name="T4" fmla="*/ 27 w 27"/>
                <a:gd name="T5" fmla="*/ 0 h 28"/>
                <a:gd name="T6" fmla="*/ 27 w 27"/>
                <a:gd name="T7" fmla="*/ 14 h 28"/>
                <a:gd name="T8" fmla="*/ 14 w 27"/>
                <a:gd name="T9" fmla="*/ 28 h 28"/>
                <a:gd name="T10" fmla="*/ 14 w 27"/>
                <a:gd name="T11" fmla="*/ 28 h 28"/>
                <a:gd name="T12" fmla="*/ 0 w 27"/>
                <a:gd name="T13" fmla="*/ 14 h 28"/>
                <a:gd name="T14" fmla="*/ 0 w 27"/>
                <a:gd name="T15" fmla="*/ 0 h 28"/>
                <a:gd name="T16" fmla="*/ 0 w 27"/>
                <a:gd name="T17" fmla="*/ 0 h 28"/>
                <a:gd name="T18" fmla="*/ 14 w 27"/>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8"/>
                <a:gd name="T32" fmla="*/ 27 w 27"/>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8">
                  <a:moveTo>
                    <a:pt x="14" y="0"/>
                  </a:moveTo>
                  <a:lnTo>
                    <a:pt x="14" y="0"/>
                  </a:lnTo>
                  <a:lnTo>
                    <a:pt x="27" y="0"/>
                  </a:lnTo>
                  <a:lnTo>
                    <a:pt x="27" y="14"/>
                  </a:lnTo>
                  <a:lnTo>
                    <a:pt x="14" y="28"/>
                  </a:lnTo>
                  <a:lnTo>
                    <a:pt x="0" y="14"/>
                  </a:lnTo>
                  <a:lnTo>
                    <a:pt x="0" y="0"/>
                  </a:lnTo>
                  <a:lnTo>
                    <a:pt x="14" y="0"/>
                  </a:lnTo>
                  <a:close/>
                </a:path>
              </a:pathLst>
            </a:custGeom>
            <a:solidFill>
              <a:srgbClr val="CF924C"/>
            </a:solidFill>
            <a:ln w="31750">
              <a:solidFill>
                <a:srgbClr val="CF924C"/>
              </a:solidFill>
              <a:round/>
              <a:headEnd/>
              <a:tailEnd/>
            </a:ln>
          </p:spPr>
          <p:txBody>
            <a:bodyPr/>
            <a:lstStyle/>
            <a:p>
              <a:endParaRPr lang="en-US"/>
            </a:p>
          </p:txBody>
        </p:sp>
        <p:pic>
          <p:nvPicPr>
            <p:cNvPr id="170" name="Picture 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5" y="2099"/>
              <a:ext cx="69"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 name="Line 1"/>
            <p:cNvSpPr>
              <a:spLocks noChangeShapeType="1"/>
            </p:cNvSpPr>
            <p:nvPr/>
          </p:nvSpPr>
          <p:spPr bwMode="auto">
            <a:xfrm>
              <a:off x="1836" y="2223"/>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2" name="Line 2"/>
            <p:cNvSpPr>
              <a:spLocks noChangeShapeType="1"/>
            </p:cNvSpPr>
            <p:nvPr/>
          </p:nvSpPr>
          <p:spPr bwMode="auto">
            <a:xfrm>
              <a:off x="1850" y="2223"/>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3" name="Line 3"/>
            <p:cNvSpPr>
              <a:spLocks noChangeShapeType="1"/>
            </p:cNvSpPr>
            <p:nvPr/>
          </p:nvSpPr>
          <p:spPr bwMode="auto">
            <a:xfrm>
              <a:off x="1850" y="2223"/>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 name="Rectangle 4"/>
            <p:cNvSpPr>
              <a:spLocks noChangeArrowheads="1"/>
            </p:cNvSpPr>
            <p:nvPr/>
          </p:nvSpPr>
          <p:spPr bwMode="auto">
            <a:xfrm>
              <a:off x="1712" y="2154"/>
              <a:ext cx="96" cy="14"/>
            </a:xfrm>
            <a:prstGeom prst="rect">
              <a:avLst/>
            </a:prstGeom>
            <a:solidFill>
              <a:srgbClr val="CF924C"/>
            </a:solidFill>
            <a:ln w="31750">
              <a:solidFill>
                <a:srgbClr val="CF924C"/>
              </a:solidFill>
              <a:miter lim="800000"/>
              <a:headEnd/>
              <a:tailEnd/>
            </a:ln>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75" name="Freeform 5"/>
            <p:cNvSpPr>
              <a:spLocks/>
            </p:cNvSpPr>
            <p:nvPr/>
          </p:nvSpPr>
          <p:spPr bwMode="auto">
            <a:xfrm>
              <a:off x="1698" y="2182"/>
              <a:ext cx="124" cy="14"/>
            </a:xfrm>
            <a:custGeom>
              <a:avLst/>
              <a:gdLst>
                <a:gd name="T0" fmla="*/ 14 w 124"/>
                <a:gd name="T1" fmla="*/ 0 h 14"/>
                <a:gd name="T2" fmla="*/ 0 w 124"/>
                <a:gd name="T3" fmla="*/ 14 h 14"/>
                <a:gd name="T4" fmla="*/ 124 w 124"/>
                <a:gd name="T5" fmla="*/ 14 h 14"/>
                <a:gd name="T6" fmla="*/ 124 w 124"/>
                <a:gd name="T7" fmla="*/ 0 h 14"/>
                <a:gd name="T8" fmla="*/ 14 w 124"/>
                <a:gd name="T9" fmla="*/ 0 h 14"/>
                <a:gd name="T10" fmla="*/ 0 60000 65536"/>
                <a:gd name="T11" fmla="*/ 0 60000 65536"/>
                <a:gd name="T12" fmla="*/ 0 60000 65536"/>
                <a:gd name="T13" fmla="*/ 0 60000 65536"/>
                <a:gd name="T14" fmla="*/ 0 60000 65536"/>
                <a:gd name="T15" fmla="*/ 0 w 124"/>
                <a:gd name="T16" fmla="*/ 0 h 14"/>
                <a:gd name="T17" fmla="*/ 124 w 124"/>
                <a:gd name="T18" fmla="*/ 14 h 14"/>
              </a:gdLst>
              <a:ahLst/>
              <a:cxnLst>
                <a:cxn ang="T10">
                  <a:pos x="T0" y="T1"/>
                </a:cxn>
                <a:cxn ang="T11">
                  <a:pos x="T2" y="T3"/>
                </a:cxn>
                <a:cxn ang="T12">
                  <a:pos x="T4" y="T5"/>
                </a:cxn>
                <a:cxn ang="T13">
                  <a:pos x="T6" y="T7"/>
                </a:cxn>
                <a:cxn ang="T14">
                  <a:pos x="T8" y="T9"/>
                </a:cxn>
              </a:cxnLst>
              <a:rect l="T15" t="T16" r="T17" b="T18"/>
              <a:pathLst>
                <a:path w="124" h="14">
                  <a:moveTo>
                    <a:pt x="14" y="0"/>
                  </a:moveTo>
                  <a:lnTo>
                    <a:pt x="0" y="14"/>
                  </a:lnTo>
                  <a:lnTo>
                    <a:pt x="124" y="14"/>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6" name="Line 6"/>
            <p:cNvSpPr>
              <a:spLocks noChangeShapeType="1"/>
            </p:cNvSpPr>
            <p:nvPr/>
          </p:nvSpPr>
          <p:spPr bwMode="auto">
            <a:xfrm>
              <a:off x="1712" y="2196"/>
              <a:ext cx="1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 name="Line 7"/>
            <p:cNvSpPr>
              <a:spLocks noChangeShapeType="1"/>
            </p:cNvSpPr>
            <p:nvPr/>
          </p:nvSpPr>
          <p:spPr bwMode="auto">
            <a:xfrm>
              <a:off x="1725" y="2182"/>
              <a:ext cx="8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8" name="Line 8"/>
            <p:cNvSpPr>
              <a:spLocks noChangeShapeType="1"/>
            </p:cNvSpPr>
            <p:nvPr/>
          </p:nvSpPr>
          <p:spPr bwMode="auto">
            <a:xfrm>
              <a:off x="1712" y="2182"/>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9" name="Line 9"/>
            <p:cNvSpPr>
              <a:spLocks noChangeShapeType="1"/>
            </p:cNvSpPr>
            <p:nvPr/>
          </p:nvSpPr>
          <p:spPr bwMode="auto">
            <a:xfrm>
              <a:off x="1739" y="2196"/>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0" name="Line 10"/>
            <p:cNvSpPr>
              <a:spLocks noChangeShapeType="1"/>
            </p:cNvSpPr>
            <p:nvPr/>
          </p:nvSpPr>
          <p:spPr bwMode="auto">
            <a:xfrm>
              <a:off x="1781" y="2182"/>
              <a:ext cx="2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1" name="Line 11"/>
            <p:cNvSpPr>
              <a:spLocks noChangeShapeType="1"/>
            </p:cNvSpPr>
            <p:nvPr/>
          </p:nvSpPr>
          <p:spPr bwMode="auto">
            <a:xfrm>
              <a:off x="1808" y="2196"/>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2" name="Rectangle 12"/>
            <p:cNvSpPr>
              <a:spLocks noChangeArrowheads="1"/>
            </p:cNvSpPr>
            <p:nvPr/>
          </p:nvSpPr>
          <p:spPr bwMode="auto">
            <a:xfrm>
              <a:off x="1753" y="2085"/>
              <a:ext cx="28"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83" name="Rectangle 13"/>
            <p:cNvSpPr>
              <a:spLocks noChangeArrowheads="1"/>
            </p:cNvSpPr>
            <p:nvPr/>
          </p:nvSpPr>
          <p:spPr bwMode="auto">
            <a:xfrm>
              <a:off x="1753" y="2085"/>
              <a:ext cx="41" cy="4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84" name="Freeform 14"/>
            <p:cNvSpPr>
              <a:spLocks/>
            </p:cNvSpPr>
            <p:nvPr/>
          </p:nvSpPr>
          <p:spPr bwMode="auto">
            <a:xfrm>
              <a:off x="1988" y="2168"/>
              <a:ext cx="41" cy="55"/>
            </a:xfrm>
            <a:custGeom>
              <a:avLst/>
              <a:gdLst>
                <a:gd name="T0" fmla="*/ 0 w 41"/>
                <a:gd name="T1" fmla="*/ 0 h 55"/>
                <a:gd name="T2" fmla="*/ 41 w 41"/>
                <a:gd name="T3" fmla="*/ 14 h 55"/>
                <a:gd name="T4" fmla="*/ 41 w 41"/>
                <a:gd name="T5" fmla="*/ 55 h 55"/>
                <a:gd name="T6" fmla="*/ 0 60000 65536"/>
                <a:gd name="T7" fmla="*/ 0 60000 65536"/>
                <a:gd name="T8" fmla="*/ 0 60000 65536"/>
                <a:gd name="T9" fmla="*/ 0 w 41"/>
                <a:gd name="T10" fmla="*/ 0 h 55"/>
                <a:gd name="T11" fmla="*/ 41 w 41"/>
                <a:gd name="T12" fmla="*/ 55 h 55"/>
              </a:gdLst>
              <a:ahLst/>
              <a:cxnLst>
                <a:cxn ang="T6">
                  <a:pos x="T0" y="T1"/>
                </a:cxn>
                <a:cxn ang="T7">
                  <a:pos x="T2" y="T3"/>
                </a:cxn>
                <a:cxn ang="T8">
                  <a:pos x="T4" y="T5"/>
                </a:cxn>
              </a:cxnLst>
              <a:rect l="T9" t="T10" r="T11" b="T12"/>
              <a:pathLst>
                <a:path w="41" h="55">
                  <a:moveTo>
                    <a:pt x="0" y="0"/>
                  </a:moveTo>
                  <a:lnTo>
                    <a:pt x="41" y="14"/>
                  </a:lnTo>
                  <a:lnTo>
                    <a:pt x="41" y="55"/>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 name="AutoShape 15"/>
            <p:cNvSpPr>
              <a:spLocks noChangeArrowheads="1"/>
            </p:cNvSpPr>
            <p:nvPr/>
          </p:nvSpPr>
          <p:spPr bwMode="auto">
            <a:xfrm>
              <a:off x="1877" y="2071"/>
              <a:ext cx="124" cy="83"/>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86" name="AutoShape 16"/>
            <p:cNvSpPr>
              <a:spLocks noChangeArrowheads="1"/>
            </p:cNvSpPr>
            <p:nvPr/>
          </p:nvSpPr>
          <p:spPr bwMode="auto">
            <a:xfrm>
              <a:off x="1863" y="2058"/>
              <a:ext cx="152" cy="110"/>
            </a:xfrm>
            <a:prstGeom prst="roundRect">
              <a:avLst>
                <a:gd name="adj" fmla="val 40454"/>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87" name="Rectangle 17"/>
            <p:cNvSpPr>
              <a:spLocks noChangeArrowheads="1"/>
            </p:cNvSpPr>
            <p:nvPr/>
          </p:nvSpPr>
          <p:spPr bwMode="auto">
            <a:xfrm>
              <a:off x="1905" y="2099"/>
              <a:ext cx="83"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88" name="Rectangle 18"/>
            <p:cNvSpPr>
              <a:spLocks noChangeArrowheads="1"/>
            </p:cNvSpPr>
            <p:nvPr/>
          </p:nvSpPr>
          <p:spPr bwMode="auto">
            <a:xfrm>
              <a:off x="1905" y="2099"/>
              <a:ext cx="96" cy="55"/>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89" name="Freeform 19"/>
            <p:cNvSpPr>
              <a:spLocks/>
            </p:cNvSpPr>
            <p:nvPr/>
          </p:nvSpPr>
          <p:spPr bwMode="auto">
            <a:xfrm>
              <a:off x="2015" y="2223"/>
              <a:ext cx="28" cy="28"/>
            </a:xfrm>
            <a:custGeom>
              <a:avLst/>
              <a:gdLst>
                <a:gd name="T0" fmla="*/ 14 w 28"/>
                <a:gd name="T1" fmla="*/ 0 h 28"/>
                <a:gd name="T2" fmla="*/ 14 w 28"/>
                <a:gd name="T3" fmla="*/ 0 h 28"/>
                <a:gd name="T4" fmla="*/ 28 w 28"/>
                <a:gd name="T5" fmla="*/ 0 h 28"/>
                <a:gd name="T6" fmla="*/ 28 w 28"/>
                <a:gd name="T7" fmla="*/ 14 h 28"/>
                <a:gd name="T8" fmla="*/ 14 w 28"/>
                <a:gd name="T9" fmla="*/ 28 h 28"/>
                <a:gd name="T10" fmla="*/ 14 w 28"/>
                <a:gd name="T11" fmla="*/ 28 h 28"/>
                <a:gd name="T12" fmla="*/ 0 w 28"/>
                <a:gd name="T13" fmla="*/ 14 h 28"/>
                <a:gd name="T14" fmla="*/ 0 w 28"/>
                <a:gd name="T15" fmla="*/ 0 h 28"/>
                <a:gd name="T16" fmla="*/ 0 w 28"/>
                <a:gd name="T17" fmla="*/ 0 h 28"/>
                <a:gd name="T18" fmla="*/ 14 w 28"/>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8"/>
                <a:gd name="T32" fmla="*/ 28 w 28"/>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8">
                  <a:moveTo>
                    <a:pt x="14" y="0"/>
                  </a:moveTo>
                  <a:lnTo>
                    <a:pt x="14" y="0"/>
                  </a:lnTo>
                  <a:lnTo>
                    <a:pt x="28" y="0"/>
                  </a:lnTo>
                  <a:lnTo>
                    <a:pt x="28" y="14"/>
                  </a:lnTo>
                  <a:lnTo>
                    <a:pt x="14" y="28"/>
                  </a:lnTo>
                  <a:lnTo>
                    <a:pt x="0" y="14"/>
                  </a:lnTo>
                  <a:lnTo>
                    <a:pt x="0" y="0"/>
                  </a:lnTo>
                  <a:lnTo>
                    <a:pt x="14" y="0"/>
                  </a:lnTo>
                  <a:close/>
                </a:path>
              </a:pathLst>
            </a:custGeom>
            <a:solidFill>
              <a:srgbClr val="CF924C"/>
            </a:solidFill>
            <a:ln w="31750">
              <a:solidFill>
                <a:srgbClr val="CF924C"/>
              </a:solidFill>
              <a:round/>
              <a:headEnd/>
              <a:tailEnd/>
            </a:ln>
          </p:spPr>
          <p:txBody>
            <a:bodyPr/>
            <a:lstStyle/>
            <a:p>
              <a:endParaRPr lang="en-US"/>
            </a:p>
          </p:txBody>
        </p:sp>
        <p:pic>
          <p:nvPicPr>
            <p:cNvPr id="190"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 y="2099"/>
              <a:ext cx="69"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 name="Line 21"/>
            <p:cNvSpPr>
              <a:spLocks noChangeShapeType="1"/>
            </p:cNvSpPr>
            <p:nvPr/>
          </p:nvSpPr>
          <p:spPr bwMode="auto">
            <a:xfrm>
              <a:off x="2015" y="2223"/>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 name="Line 22"/>
            <p:cNvSpPr>
              <a:spLocks noChangeShapeType="1"/>
            </p:cNvSpPr>
            <p:nvPr/>
          </p:nvSpPr>
          <p:spPr bwMode="auto">
            <a:xfrm>
              <a:off x="2029" y="2223"/>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3" name="Line 23"/>
            <p:cNvSpPr>
              <a:spLocks noChangeShapeType="1"/>
            </p:cNvSpPr>
            <p:nvPr/>
          </p:nvSpPr>
          <p:spPr bwMode="auto">
            <a:xfrm>
              <a:off x="2029" y="2223"/>
              <a:ext cx="1" cy="1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 name="Rectangle 24"/>
            <p:cNvSpPr>
              <a:spLocks noChangeArrowheads="1"/>
            </p:cNvSpPr>
            <p:nvPr/>
          </p:nvSpPr>
          <p:spPr bwMode="auto">
            <a:xfrm>
              <a:off x="1891" y="2154"/>
              <a:ext cx="97" cy="14"/>
            </a:xfrm>
            <a:prstGeom prst="rect">
              <a:avLst/>
            </a:prstGeom>
            <a:solidFill>
              <a:srgbClr val="CF924C"/>
            </a:solidFill>
            <a:ln w="31750">
              <a:solidFill>
                <a:srgbClr val="CF924C"/>
              </a:solidFill>
              <a:miter lim="800000"/>
              <a:headEnd/>
              <a:tailEnd/>
            </a:ln>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195" name="Freeform 25"/>
            <p:cNvSpPr>
              <a:spLocks/>
            </p:cNvSpPr>
            <p:nvPr/>
          </p:nvSpPr>
          <p:spPr bwMode="auto">
            <a:xfrm>
              <a:off x="1877" y="2182"/>
              <a:ext cx="124" cy="14"/>
            </a:xfrm>
            <a:custGeom>
              <a:avLst/>
              <a:gdLst>
                <a:gd name="T0" fmla="*/ 14 w 124"/>
                <a:gd name="T1" fmla="*/ 0 h 14"/>
                <a:gd name="T2" fmla="*/ 0 w 124"/>
                <a:gd name="T3" fmla="*/ 14 h 14"/>
                <a:gd name="T4" fmla="*/ 124 w 124"/>
                <a:gd name="T5" fmla="*/ 14 h 14"/>
                <a:gd name="T6" fmla="*/ 124 w 124"/>
                <a:gd name="T7" fmla="*/ 0 h 14"/>
                <a:gd name="T8" fmla="*/ 14 w 124"/>
                <a:gd name="T9" fmla="*/ 0 h 14"/>
                <a:gd name="T10" fmla="*/ 0 60000 65536"/>
                <a:gd name="T11" fmla="*/ 0 60000 65536"/>
                <a:gd name="T12" fmla="*/ 0 60000 65536"/>
                <a:gd name="T13" fmla="*/ 0 60000 65536"/>
                <a:gd name="T14" fmla="*/ 0 60000 65536"/>
                <a:gd name="T15" fmla="*/ 0 w 124"/>
                <a:gd name="T16" fmla="*/ 0 h 14"/>
                <a:gd name="T17" fmla="*/ 124 w 124"/>
                <a:gd name="T18" fmla="*/ 14 h 14"/>
              </a:gdLst>
              <a:ahLst/>
              <a:cxnLst>
                <a:cxn ang="T10">
                  <a:pos x="T0" y="T1"/>
                </a:cxn>
                <a:cxn ang="T11">
                  <a:pos x="T2" y="T3"/>
                </a:cxn>
                <a:cxn ang="T12">
                  <a:pos x="T4" y="T5"/>
                </a:cxn>
                <a:cxn ang="T13">
                  <a:pos x="T6" y="T7"/>
                </a:cxn>
                <a:cxn ang="T14">
                  <a:pos x="T8" y="T9"/>
                </a:cxn>
              </a:cxnLst>
              <a:rect l="T15" t="T16" r="T17" b="T18"/>
              <a:pathLst>
                <a:path w="124" h="14">
                  <a:moveTo>
                    <a:pt x="14" y="0"/>
                  </a:moveTo>
                  <a:lnTo>
                    <a:pt x="0" y="14"/>
                  </a:lnTo>
                  <a:lnTo>
                    <a:pt x="124" y="14"/>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 name="Line 26"/>
            <p:cNvSpPr>
              <a:spLocks noChangeShapeType="1"/>
            </p:cNvSpPr>
            <p:nvPr/>
          </p:nvSpPr>
          <p:spPr bwMode="auto">
            <a:xfrm>
              <a:off x="1891" y="2196"/>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 name="Line 27"/>
            <p:cNvSpPr>
              <a:spLocks noChangeShapeType="1"/>
            </p:cNvSpPr>
            <p:nvPr/>
          </p:nvSpPr>
          <p:spPr bwMode="auto">
            <a:xfrm>
              <a:off x="1905" y="2182"/>
              <a:ext cx="8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8" name="Line 28"/>
            <p:cNvSpPr>
              <a:spLocks noChangeShapeType="1"/>
            </p:cNvSpPr>
            <p:nvPr/>
          </p:nvSpPr>
          <p:spPr bwMode="auto">
            <a:xfrm>
              <a:off x="1891" y="2182"/>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9" name="Line 29"/>
            <p:cNvSpPr>
              <a:spLocks noChangeShapeType="1"/>
            </p:cNvSpPr>
            <p:nvPr/>
          </p:nvSpPr>
          <p:spPr bwMode="auto">
            <a:xfrm>
              <a:off x="1919" y="2196"/>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0" name="Line 30"/>
            <p:cNvSpPr>
              <a:spLocks noChangeShapeType="1"/>
            </p:cNvSpPr>
            <p:nvPr/>
          </p:nvSpPr>
          <p:spPr bwMode="auto">
            <a:xfrm>
              <a:off x="1960" y="2182"/>
              <a:ext cx="28"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1" name="Line 32"/>
            <p:cNvSpPr>
              <a:spLocks noChangeShapeType="1"/>
            </p:cNvSpPr>
            <p:nvPr/>
          </p:nvSpPr>
          <p:spPr bwMode="auto">
            <a:xfrm>
              <a:off x="1988" y="2196"/>
              <a:ext cx="1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 name="Rectangle 33"/>
            <p:cNvSpPr>
              <a:spLocks noChangeArrowheads="1"/>
            </p:cNvSpPr>
            <p:nvPr/>
          </p:nvSpPr>
          <p:spPr bwMode="auto">
            <a:xfrm>
              <a:off x="1932" y="2085"/>
              <a:ext cx="28"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03" name="Rectangle 34"/>
            <p:cNvSpPr>
              <a:spLocks noChangeArrowheads="1"/>
            </p:cNvSpPr>
            <p:nvPr/>
          </p:nvSpPr>
          <p:spPr bwMode="auto">
            <a:xfrm>
              <a:off x="1932" y="2085"/>
              <a:ext cx="42" cy="4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04" name="Freeform 35"/>
            <p:cNvSpPr>
              <a:spLocks/>
            </p:cNvSpPr>
            <p:nvPr/>
          </p:nvSpPr>
          <p:spPr bwMode="auto">
            <a:xfrm>
              <a:off x="5120" y="2830"/>
              <a:ext cx="41" cy="69"/>
            </a:xfrm>
            <a:custGeom>
              <a:avLst/>
              <a:gdLst>
                <a:gd name="T0" fmla="*/ 0 w 41"/>
                <a:gd name="T1" fmla="*/ 0 h 69"/>
                <a:gd name="T2" fmla="*/ 41 w 41"/>
                <a:gd name="T3" fmla="*/ 14 h 69"/>
                <a:gd name="T4" fmla="*/ 41 w 41"/>
                <a:gd name="T5" fmla="*/ 69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4"/>
                  </a:lnTo>
                  <a:lnTo>
                    <a:pt x="41"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 name="AutoShape 36"/>
            <p:cNvSpPr>
              <a:spLocks noChangeArrowheads="1"/>
            </p:cNvSpPr>
            <p:nvPr/>
          </p:nvSpPr>
          <p:spPr bwMode="auto">
            <a:xfrm>
              <a:off x="5009" y="2748"/>
              <a:ext cx="124" cy="69"/>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06" name="AutoShape 37"/>
            <p:cNvSpPr>
              <a:spLocks noChangeArrowheads="1"/>
            </p:cNvSpPr>
            <p:nvPr/>
          </p:nvSpPr>
          <p:spPr bwMode="auto">
            <a:xfrm>
              <a:off x="4996" y="2734"/>
              <a:ext cx="151" cy="96"/>
            </a:xfrm>
            <a:prstGeom prst="roundRect">
              <a:avLst>
                <a:gd name="adj" fmla="val 39065"/>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07" name="Rectangle 38"/>
            <p:cNvSpPr>
              <a:spLocks noChangeArrowheads="1"/>
            </p:cNvSpPr>
            <p:nvPr/>
          </p:nvSpPr>
          <p:spPr bwMode="auto">
            <a:xfrm>
              <a:off x="5037" y="2761"/>
              <a:ext cx="83"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08" name="Rectangle 39"/>
            <p:cNvSpPr>
              <a:spLocks noChangeArrowheads="1"/>
            </p:cNvSpPr>
            <p:nvPr/>
          </p:nvSpPr>
          <p:spPr bwMode="auto">
            <a:xfrm>
              <a:off x="5037" y="2761"/>
              <a:ext cx="96" cy="56"/>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09" name="Freeform 40"/>
            <p:cNvSpPr>
              <a:spLocks/>
            </p:cNvSpPr>
            <p:nvPr/>
          </p:nvSpPr>
          <p:spPr bwMode="auto">
            <a:xfrm>
              <a:off x="5147" y="2886"/>
              <a:ext cx="28" cy="41"/>
            </a:xfrm>
            <a:custGeom>
              <a:avLst/>
              <a:gdLst>
                <a:gd name="T0" fmla="*/ 14 w 28"/>
                <a:gd name="T1" fmla="*/ 0 h 41"/>
                <a:gd name="T2" fmla="*/ 14 w 28"/>
                <a:gd name="T3" fmla="*/ 0 h 41"/>
                <a:gd name="T4" fmla="*/ 28 w 28"/>
                <a:gd name="T5" fmla="*/ 13 h 41"/>
                <a:gd name="T6" fmla="*/ 28 w 28"/>
                <a:gd name="T7" fmla="*/ 27 h 41"/>
                <a:gd name="T8" fmla="*/ 14 w 28"/>
                <a:gd name="T9" fmla="*/ 41 h 41"/>
                <a:gd name="T10" fmla="*/ 14 w 28"/>
                <a:gd name="T11" fmla="*/ 41 h 41"/>
                <a:gd name="T12" fmla="*/ 0 w 28"/>
                <a:gd name="T13" fmla="*/ 27 h 41"/>
                <a:gd name="T14" fmla="*/ 0 w 28"/>
                <a:gd name="T15" fmla="*/ 13 h 41"/>
                <a:gd name="T16" fmla="*/ 0 w 28"/>
                <a:gd name="T17" fmla="*/ 0 h 41"/>
                <a:gd name="T18" fmla="*/ 14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1"/>
                <a:gd name="T32" fmla="*/ 28 w 2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1">
                  <a:moveTo>
                    <a:pt x="14" y="0"/>
                  </a:moveTo>
                  <a:lnTo>
                    <a:pt x="14" y="0"/>
                  </a:lnTo>
                  <a:lnTo>
                    <a:pt x="28" y="13"/>
                  </a:lnTo>
                  <a:lnTo>
                    <a:pt x="28" y="27"/>
                  </a:lnTo>
                  <a:lnTo>
                    <a:pt x="14" y="41"/>
                  </a:lnTo>
                  <a:lnTo>
                    <a:pt x="0" y="27"/>
                  </a:lnTo>
                  <a:lnTo>
                    <a:pt x="0" y="13"/>
                  </a:lnTo>
                  <a:lnTo>
                    <a:pt x="0" y="0"/>
                  </a:lnTo>
                  <a:lnTo>
                    <a:pt x="14" y="0"/>
                  </a:lnTo>
                  <a:close/>
                </a:path>
              </a:pathLst>
            </a:custGeom>
            <a:solidFill>
              <a:srgbClr val="CF924C"/>
            </a:solidFill>
            <a:ln w="31750">
              <a:solidFill>
                <a:srgbClr val="CF924C"/>
              </a:solidFill>
              <a:round/>
              <a:headEnd/>
              <a:tailEnd/>
            </a:ln>
          </p:spPr>
          <p:txBody>
            <a:bodyPr/>
            <a:lstStyle/>
            <a:p>
              <a:endParaRPr lang="en-US"/>
            </a:p>
          </p:txBody>
        </p:sp>
        <p:pic>
          <p:nvPicPr>
            <p:cNvPr id="210"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7" y="2761"/>
              <a:ext cx="69"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 name="Line 42"/>
            <p:cNvSpPr>
              <a:spLocks noChangeShapeType="1"/>
            </p:cNvSpPr>
            <p:nvPr/>
          </p:nvSpPr>
          <p:spPr bwMode="auto">
            <a:xfrm>
              <a:off x="5147" y="2899"/>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 name="Freeform 43"/>
            <p:cNvSpPr>
              <a:spLocks/>
            </p:cNvSpPr>
            <p:nvPr/>
          </p:nvSpPr>
          <p:spPr bwMode="auto">
            <a:xfrm>
              <a:off x="5161" y="289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3" name="Rectangle 44"/>
            <p:cNvSpPr>
              <a:spLocks noChangeArrowheads="1"/>
            </p:cNvSpPr>
            <p:nvPr/>
          </p:nvSpPr>
          <p:spPr bwMode="auto">
            <a:xfrm>
              <a:off x="5023" y="2817"/>
              <a:ext cx="97" cy="27"/>
            </a:xfrm>
            <a:prstGeom prst="rect">
              <a:avLst/>
            </a:prstGeom>
            <a:solidFill>
              <a:srgbClr val="CF924C"/>
            </a:solidFill>
            <a:ln w="31750">
              <a:solidFill>
                <a:srgbClr val="CF924C"/>
              </a:solidFill>
              <a:miter lim="800000"/>
              <a:headEnd/>
              <a:tailEnd/>
            </a:ln>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14" name="Freeform 45"/>
            <p:cNvSpPr>
              <a:spLocks/>
            </p:cNvSpPr>
            <p:nvPr/>
          </p:nvSpPr>
          <p:spPr bwMode="auto">
            <a:xfrm>
              <a:off x="5009" y="2844"/>
              <a:ext cx="124" cy="28"/>
            </a:xfrm>
            <a:custGeom>
              <a:avLst/>
              <a:gdLst>
                <a:gd name="T0" fmla="*/ 14 w 124"/>
                <a:gd name="T1" fmla="*/ 0 h 28"/>
                <a:gd name="T2" fmla="*/ 0 w 124"/>
                <a:gd name="T3" fmla="*/ 28 h 28"/>
                <a:gd name="T4" fmla="*/ 124 w 124"/>
                <a:gd name="T5" fmla="*/ 28 h 28"/>
                <a:gd name="T6" fmla="*/ 124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 name="Line 46"/>
            <p:cNvSpPr>
              <a:spLocks noChangeShapeType="1"/>
            </p:cNvSpPr>
            <p:nvPr/>
          </p:nvSpPr>
          <p:spPr bwMode="auto">
            <a:xfrm>
              <a:off x="5023" y="2858"/>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 name="Line 47"/>
            <p:cNvSpPr>
              <a:spLocks noChangeShapeType="1"/>
            </p:cNvSpPr>
            <p:nvPr/>
          </p:nvSpPr>
          <p:spPr bwMode="auto">
            <a:xfrm>
              <a:off x="5037" y="2844"/>
              <a:ext cx="8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 name="Line 48"/>
            <p:cNvSpPr>
              <a:spLocks noChangeShapeType="1"/>
            </p:cNvSpPr>
            <p:nvPr/>
          </p:nvSpPr>
          <p:spPr bwMode="auto">
            <a:xfrm>
              <a:off x="5023" y="2858"/>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8" name="Line 49"/>
            <p:cNvSpPr>
              <a:spLocks noChangeShapeType="1"/>
            </p:cNvSpPr>
            <p:nvPr/>
          </p:nvSpPr>
          <p:spPr bwMode="auto">
            <a:xfrm>
              <a:off x="5051" y="2858"/>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9" name="Freeform 50"/>
            <p:cNvSpPr>
              <a:spLocks/>
            </p:cNvSpPr>
            <p:nvPr/>
          </p:nvSpPr>
          <p:spPr bwMode="auto">
            <a:xfrm>
              <a:off x="5092" y="2858"/>
              <a:ext cx="41" cy="1"/>
            </a:xfrm>
            <a:custGeom>
              <a:avLst/>
              <a:gdLst>
                <a:gd name="T0" fmla="*/ 0 w 41"/>
                <a:gd name="T1" fmla="*/ 0 h 1"/>
                <a:gd name="T2" fmla="*/ 28 w 41"/>
                <a:gd name="T3" fmla="*/ 0 h 1"/>
                <a:gd name="T4" fmla="*/ 41 w 41"/>
                <a:gd name="T5" fmla="*/ 0 h 1"/>
                <a:gd name="T6" fmla="*/ 0 60000 65536"/>
                <a:gd name="T7" fmla="*/ 0 60000 65536"/>
                <a:gd name="T8" fmla="*/ 0 60000 65536"/>
                <a:gd name="T9" fmla="*/ 0 w 41"/>
                <a:gd name="T10" fmla="*/ 0 h 1"/>
                <a:gd name="T11" fmla="*/ 41 w 41"/>
                <a:gd name="T12" fmla="*/ 1 h 1"/>
              </a:gdLst>
              <a:ahLst/>
              <a:cxnLst>
                <a:cxn ang="T6">
                  <a:pos x="T0" y="T1"/>
                </a:cxn>
                <a:cxn ang="T7">
                  <a:pos x="T2" y="T3"/>
                </a:cxn>
                <a:cxn ang="T8">
                  <a:pos x="T4" y="T5"/>
                </a:cxn>
              </a:cxnLst>
              <a:rect l="T9" t="T10" r="T11" b="T12"/>
              <a:pathLst>
                <a:path w="41" h="1">
                  <a:moveTo>
                    <a:pt x="0" y="0"/>
                  </a:moveTo>
                  <a:lnTo>
                    <a:pt x="28" y="0"/>
                  </a:lnTo>
                  <a:lnTo>
                    <a:pt x="41" y="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 name="Rectangle 51"/>
            <p:cNvSpPr>
              <a:spLocks noChangeArrowheads="1"/>
            </p:cNvSpPr>
            <p:nvPr/>
          </p:nvSpPr>
          <p:spPr bwMode="auto">
            <a:xfrm>
              <a:off x="5064" y="2748"/>
              <a:ext cx="28"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21" name="Rectangle 52"/>
            <p:cNvSpPr>
              <a:spLocks noChangeArrowheads="1"/>
            </p:cNvSpPr>
            <p:nvPr/>
          </p:nvSpPr>
          <p:spPr bwMode="auto">
            <a:xfrm>
              <a:off x="5064" y="2748"/>
              <a:ext cx="42"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22" name="Freeform 53"/>
            <p:cNvSpPr>
              <a:spLocks/>
            </p:cNvSpPr>
            <p:nvPr/>
          </p:nvSpPr>
          <p:spPr bwMode="auto">
            <a:xfrm>
              <a:off x="5299" y="2830"/>
              <a:ext cx="41" cy="69"/>
            </a:xfrm>
            <a:custGeom>
              <a:avLst/>
              <a:gdLst>
                <a:gd name="T0" fmla="*/ 0 w 41"/>
                <a:gd name="T1" fmla="*/ 0 h 69"/>
                <a:gd name="T2" fmla="*/ 41 w 41"/>
                <a:gd name="T3" fmla="*/ 14 h 69"/>
                <a:gd name="T4" fmla="*/ 41 w 41"/>
                <a:gd name="T5" fmla="*/ 69 h 69"/>
                <a:gd name="T6" fmla="*/ 0 60000 65536"/>
                <a:gd name="T7" fmla="*/ 0 60000 65536"/>
                <a:gd name="T8" fmla="*/ 0 60000 65536"/>
                <a:gd name="T9" fmla="*/ 0 w 41"/>
                <a:gd name="T10" fmla="*/ 0 h 69"/>
                <a:gd name="T11" fmla="*/ 41 w 41"/>
                <a:gd name="T12" fmla="*/ 69 h 69"/>
              </a:gdLst>
              <a:ahLst/>
              <a:cxnLst>
                <a:cxn ang="T6">
                  <a:pos x="T0" y="T1"/>
                </a:cxn>
                <a:cxn ang="T7">
                  <a:pos x="T2" y="T3"/>
                </a:cxn>
                <a:cxn ang="T8">
                  <a:pos x="T4" y="T5"/>
                </a:cxn>
              </a:cxnLst>
              <a:rect l="T9" t="T10" r="T11" b="T12"/>
              <a:pathLst>
                <a:path w="41" h="69">
                  <a:moveTo>
                    <a:pt x="0" y="0"/>
                  </a:moveTo>
                  <a:lnTo>
                    <a:pt x="41" y="14"/>
                  </a:lnTo>
                  <a:lnTo>
                    <a:pt x="41"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3" name="AutoShape 54"/>
            <p:cNvSpPr>
              <a:spLocks noChangeArrowheads="1"/>
            </p:cNvSpPr>
            <p:nvPr/>
          </p:nvSpPr>
          <p:spPr bwMode="auto">
            <a:xfrm>
              <a:off x="5189" y="2748"/>
              <a:ext cx="124" cy="69"/>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24" name="AutoShape 55"/>
            <p:cNvSpPr>
              <a:spLocks noChangeArrowheads="1"/>
            </p:cNvSpPr>
            <p:nvPr/>
          </p:nvSpPr>
          <p:spPr bwMode="auto">
            <a:xfrm>
              <a:off x="5175" y="2734"/>
              <a:ext cx="152" cy="96"/>
            </a:xfrm>
            <a:prstGeom prst="roundRect">
              <a:avLst>
                <a:gd name="adj" fmla="val 39065"/>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25" name="Rectangle 56"/>
            <p:cNvSpPr>
              <a:spLocks noChangeArrowheads="1"/>
            </p:cNvSpPr>
            <p:nvPr/>
          </p:nvSpPr>
          <p:spPr bwMode="auto">
            <a:xfrm>
              <a:off x="5216" y="2761"/>
              <a:ext cx="83"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26" name="Rectangle 57"/>
            <p:cNvSpPr>
              <a:spLocks noChangeArrowheads="1"/>
            </p:cNvSpPr>
            <p:nvPr/>
          </p:nvSpPr>
          <p:spPr bwMode="auto">
            <a:xfrm>
              <a:off x="5216" y="2761"/>
              <a:ext cx="97" cy="56"/>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27" name="Freeform 58"/>
            <p:cNvSpPr>
              <a:spLocks/>
            </p:cNvSpPr>
            <p:nvPr/>
          </p:nvSpPr>
          <p:spPr bwMode="auto">
            <a:xfrm>
              <a:off x="5327" y="2886"/>
              <a:ext cx="27" cy="41"/>
            </a:xfrm>
            <a:custGeom>
              <a:avLst/>
              <a:gdLst>
                <a:gd name="T0" fmla="*/ 13 w 27"/>
                <a:gd name="T1" fmla="*/ 0 h 41"/>
                <a:gd name="T2" fmla="*/ 13 w 27"/>
                <a:gd name="T3" fmla="*/ 0 h 41"/>
                <a:gd name="T4" fmla="*/ 27 w 27"/>
                <a:gd name="T5" fmla="*/ 13 h 41"/>
                <a:gd name="T6" fmla="*/ 27 w 27"/>
                <a:gd name="T7" fmla="*/ 27 h 41"/>
                <a:gd name="T8" fmla="*/ 13 w 27"/>
                <a:gd name="T9" fmla="*/ 41 h 41"/>
                <a:gd name="T10" fmla="*/ 13 w 27"/>
                <a:gd name="T11" fmla="*/ 41 h 41"/>
                <a:gd name="T12" fmla="*/ 0 w 27"/>
                <a:gd name="T13" fmla="*/ 27 h 41"/>
                <a:gd name="T14" fmla="*/ 0 w 27"/>
                <a:gd name="T15" fmla="*/ 13 h 41"/>
                <a:gd name="T16" fmla="*/ 0 w 27"/>
                <a:gd name="T17" fmla="*/ 0 h 41"/>
                <a:gd name="T18" fmla="*/ 13 w 2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41"/>
                <a:gd name="T32" fmla="*/ 27 w 2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41">
                  <a:moveTo>
                    <a:pt x="13" y="0"/>
                  </a:moveTo>
                  <a:lnTo>
                    <a:pt x="13" y="0"/>
                  </a:lnTo>
                  <a:lnTo>
                    <a:pt x="27" y="13"/>
                  </a:lnTo>
                  <a:lnTo>
                    <a:pt x="27" y="27"/>
                  </a:lnTo>
                  <a:lnTo>
                    <a:pt x="13" y="41"/>
                  </a:lnTo>
                  <a:lnTo>
                    <a:pt x="0" y="27"/>
                  </a:lnTo>
                  <a:lnTo>
                    <a:pt x="0" y="13"/>
                  </a:lnTo>
                  <a:lnTo>
                    <a:pt x="0" y="0"/>
                  </a:lnTo>
                  <a:lnTo>
                    <a:pt x="13" y="0"/>
                  </a:lnTo>
                  <a:close/>
                </a:path>
              </a:pathLst>
            </a:custGeom>
            <a:solidFill>
              <a:srgbClr val="CF924C"/>
            </a:solidFill>
            <a:ln w="31750">
              <a:solidFill>
                <a:srgbClr val="CF924C"/>
              </a:solidFill>
              <a:round/>
              <a:headEnd/>
              <a:tailEnd/>
            </a:ln>
          </p:spPr>
          <p:txBody>
            <a:bodyPr/>
            <a:lstStyle/>
            <a:p>
              <a:endParaRPr lang="en-US"/>
            </a:p>
          </p:txBody>
        </p:sp>
        <p:pic>
          <p:nvPicPr>
            <p:cNvPr id="228" name="Picture 5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6" y="2761"/>
              <a:ext cx="69"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 name="Line 60"/>
            <p:cNvSpPr>
              <a:spLocks noChangeShapeType="1"/>
            </p:cNvSpPr>
            <p:nvPr/>
          </p:nvSpPr>
          <p:spPr bwMode="auto">
            <a:xfrm>
              <a:off x="5327" y="2899"/>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0" name="Freeform 61"/>
            <p:cNvSpPr>
              <a:spLocks/>
            </p:cNvSpPr>
            <p:nvPr/>
          </p:nvSpPr>
          <p:spPr bwMode="auto">
            <a:xfrm>
              <a:off x="5340" y="289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1" name="Rectangle 62"/>
            <p:cNvSpPr>
              <a:spLocks noChangeArrowheads="1"/>
            </p:cNvSpPr>
            <p:nvPr/>
          </p:nvSpPr>
          <p:spPr bwMode="auto">
            <a:xfrm>
              <a:off x="5202" y="2817"/>
              <a:ext cx="97" cy="27"/>
            </a:xfrm>
            <a:prstGeom prst="rect">
              <a:avLst/>
            </a:prstGeom>
            <a:solidFill>
              <a:srgbClr val="CF924C"/>
            </a:solidFill>
            <a:ln w="31750">
              <a:solidFill>
                <a:srgbClr val="CF924C"/>
              </a:solidFill>
              <a:miter lim="800000"/>
              <a:headEnd/>
              <a:tailEnd/>
            </a:ln>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32" name="Freeform 63"/>
            <p:cNvSpPr>
              <a:spLocks/>
            </p:cNvSpPr>
            <p:nvPr/>
          </p:nvSpPr>
          <p:spPr bwMode="auto">
            <a:xfrm>
              <a:off x="5189" y="2844"/>
              <a:ext cx="124" cy="28"/>
            </a:xfrm>
            <a:custGeom>
              <a:avLst/>
              <a:gdLst>
                <a:gd name="T0" fmla="*/ 13 w 124"/>
                <a:gd name="T1" fmla="*/ 0 h 28"/>
                <a:gd name="T2" fmla="*/ 0 w 124"/>
                <a:gd name="T3" fmla="*/ 28 h 28"/>
                <a:gd name="T4" fmla="*/ 124 w 124"/>
                <a:gd name="T5" fmla="*/ 28 h 28"/>
                <a:gd name="T6" fmla="*/ 124 w 124"/>
                <a:gd name="T7" fmla="*/ 0 h 28"/>
                <a:gd name="T8" fmla="*/ 13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3" y="0"/>
                  </a:moveTo>
                  <a:lnTo>
                    <a:pt x="0" y="28"/>
                  </a:lnTo>
                  <a:lnTo>
                    <a:pt x="124" y="28"/>
                  </a:lnTo>
                  <a:lnTo>
                    <a:pt x="124" y="0"/>
                  </a:lnTo>
                  <a:lnTo>
                    <a:pt x="13"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3" name="Line 64"/>
            <p:cNvSpPr>
              <a:spLocks noChangeShapeType="1"/>
            </p:cNvSpPr>
            <p:nvPr/>
          </p:nvSpPr>
          <p:spPr bwMode="auto">
            <a:xfrm>
              <a:off x="5202" y="2858"/>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4" name="Line 65"/>
            <p:cNvSpPr>
              <a:spLocks noChangeShapeType="1"/>
            </p:cNvSpPr>
            <p:nvPr/>
          </p:nvSpPr>
          <p:spPr bwMode="auto">
            <a:xfrm>
              <a:off x="5216" y="2844"/>
              <a:ext cx="8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 name="Line 66"/>
            <p:cNvSpPr>
              <a:spLocks noChangeShapeType="1"/>
            </p:cNvSpPr>
            <p:nvPr/>
          </p:nvSpPr>
          <p:spPr bwMode="auto">
            <a:xfrm>
              <a:off x="5202" y="2858"/>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 name="Line 67"/>
            <p:cNvSpPr>
              <a:spLocks noChangeShapeType="1"/>
            </p:cNvSpPr>
            <p:nvPr/>
          </p:nvSpPr>
          <p:spPr bwMode="auto">
            <a:xfrm>
              <a:off x="5230" y="2858"/>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 name="Freeform 68"/>
            <p:cNvSpPr>
              <a:spLocks/>
            </p:cNvSpPr>
            <p:nvPr/>
          </p:nvSpPr>
          <p:spPr bwMode="auto">
            <a:xfrm>
              <a:off x="5271" y="2858"/>
              <a:ext cx="42" cy="1"/>
            </a:xfrm>
            <a:custGeom>
              <a:avLst/>
              <a:gdLst>
                <a:gd name="T0" fmla="*/ 0 w 42"/>
                <a:gd name="T1" fmla="*/ 0 h 1"/>
                <a:gd name="T2" fmla="*/ 28 w 42"/>
                <a:gd name="T3" fmla="*/ 0 h 1"/>
                <a:gd name="T4" fmla="*/ 42 w 42"/>
                <a:gd name="T5" fmla="*/ 0 h 1"/>
                <a:gd name="T6" fmla="*/ 0 60000 65536"/>
                <a:gd name="T7" fmla="*/ 0 60000 65536"/>
                <a:gd name="T8" fmla="*/ 0 60000 65536"/>
                <a:gd name="T9" fmla="*/ 0 w 42"/>
                <a:gd name="T10" fmla="*/ 0 h 1"/>
                <a:gd name="T11" fmla="*/ 42 w 42"/>
                <a:gd name="T12" fmla="*/ 1 h 1"/>
              </a:gdLst>
              <a:ahLst/>
              <a:cxnLst>
                <a:cxn ang="T6">
                  <a:pos x="T0" y="T1"/>
                </a:cxn>
                <a:cxn ang="T7">
                  <a:pos x="T2" y="T3"/>
                </a:cxn>
                <a:cxn ang="T8">
                  <a:pos x="T4" y="T5"/>
                </a:cxn>
              </a:cxnLst>
              <a:rect l="T9" t="T10" r="T11" b="T12"/>
              <a:pathLst>
                <a:path w="42" h="1">
                  <a:moveTo>
                    <a:pt x="0" y="0"/>
                  </a:moveTo>
                  <a:lnTo>
                    <a:pt x="28" y="0"/>
                  </a:lnTo>
                  <a:lnTo>
                    <a:pt x="42" y="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8" name="Rectangle 69"/>
            <p:cNvSpPr>
              <a:spLocks noChangeArrowheads="1"/>
            </p:cNvSpPr>
            <p:nvPr/>
          </p:nvSpPr>
          <p:spPr bwMode="auto">
            <a:xfrm>
              <a:off x="5244" y="2748"/>
              <a:ext cx="27"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39" name="Rectangle 70"/>
            <p:cNvSpPr>
              <a:spLocks noChangeArrowheads="1"/>
            </p:cNvSpPr>
            <p:nvPr/>
          </p:nvSpPr>
          <p:spPr bwMode="auto">
            <a:xfrm>
              <a:off x="5244" y="2748"/>
              <a:ext cx="41"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40" name="Freeform 71"/>
            <p:cNvSpPr>
              <a:spLocks/>
            </p:cNvSpPr>
            <p:nvPr/>
          </p:nvSpPr>
          <p:spPr bwMode="auto">
            <a:xfrm>
              <a:off x="5478" y="2830"/>
              <a:ext cx="42" cy="69"/>
            </a:xfrm>
            <a:custGeom>
              <a:avLst/>
              <a:gdLst>
                <a:gd name="T0" fmla="*/ 0 w 42"/>
                <a:gd name="T1" fmla="*/ 0 h 69"/>
                <a:gd name="T2" fmla="*/ 42 w 42"/>
                <a:gd name="T3" fmla="*/ 14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4"/>
                  </a:lnTo>
                  <a:lnTo>
                    <a:pt x="42"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1" name="AutoShape 72"/>
            <p:cNvSpPr>
              <a:spLocks noChangeArrowheads="1"/>
            </p:cNvSpPr>
            <p:nvPr/>
          </p:nvSpPr>
          <p:spPr bwMode="auto">
            <a:xfrm>
              <a:off x="5368" y="2748"/>
              <a:ext cx="124" cy="69"/>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42" name="AutoShape 73"/>
            <p:cNvSpPr>
              <a:spLocks noChangeArrowheads="1"/>
            </p:cNvSpPr>
            <p:nvPr/>
          </p:nvSpPr>
          <p:spPr bwMode="auto">
            <a:xfrm>
              <a:off x="5354" y="2734"/>
              <a:ext cx="152" cy="96"/>
            </a:xfrm>
            <a:prstGeom prst="roundRect">
              <a:avLst>
                <a:gd name="adj" fmla="val 39065"/>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43" name="Rectangle 74"/>
            <p:cNvSpPr>
              <a:spLocks noChangeArrowheads="1"/>
            </p:cNvSpPr>
            <p:nvPr/>
          </p:nvSpPr>
          <p:spPr bwMode="auto">
            <a:xfrm>
              <a:off x="5396" y="2761"/>
              <a:ext cx="82"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44" name="Rectangle 75"/>
            <p:cNvSpPr>
              <a:spLocks noChangeArrowheads="1"/>
            </p:cNvSpPr>
            <p:nvPr/>
          </p:nvSpPr>
          <p:spPr bwMode="auto">
            <a:xfrm>
              <a:off x="5396" y="2761"/>
              <a:ext cx="96" cy="56"/>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45" name="Freeform 76"/>
            <p:cNvSpPr>
              <a:spLocks/>
            </p:cNvSpPr>
            <p:nvPr/>
          </p:nvSpPr>
          <p:spPr bwMode="auto">
            <a:xfrm>
              <a:off x="5506" y="2886"/>
              <a:ext cx="28" cy="41"/>
            </a:xfrm>
            <a:custGeom>
              <a:avLst/>
              <a:gdLst>
                <a:gd name="T0" fmla="*/ 14 w 28"/>
                <a:gd name="T1" fmla="*/ 0 h 41"/>
                <a:gd name="T2" fmla="*/ 14 w 28"/>
                <a:gd name="T3" fmla="*/ 0 h 41"/>
                <a:gd name="T4" fmla="*/ 28 w 28"/>
                <a:gd name="T5" fmla="*/ 13 h 41"/>
                <a:gd name="T6" fmla="*/ 28 w 28"/>
                <a:gd name="T7" fmla="*/ 27 h 41"/>
                <a:gd name="T8" fmla="*/ 14 w 28"/>
                <a:gd name="T9" fmla="*/ 41 h 41"/>
                <a:gd name="T10" fmla="*/ 14 w 28"/>
                <a:gd name="T11" fmla="*/ 41 h 41"/>
                <a:gd name="T12" fmla="*/ 0 w 28"/>
                <a:gd name="T13" fmla="*/ 27 h 41"/>
                <a:gd name="T14" fmla="*/ 0 w 28"/>
                <a:gd name="T15" fmla="*/ 13 h 41"/>
                <a:gd name="T16" fmla="*/ 0 w 28"/>
                <a:gd name="T17" fmla="*/ 0 h 41"/>
                <a:gd name="T18" fmla="*/ 14 w 2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1"/>
                <a:gd name="T32" fmla="*/ 28 w 2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1">
                  <a:moveTo>
                    <a:pt x="14" y="0"/>
                  </a:moveTo>
                  <a:lnTo>
                    <a:pt x="14" y="0"/>
                  </a:lnTo>
                  <a:lnTo>
                    <a:pt x="28" y="13"/>
                  </a:lnTo>
                  <a:lnTo>
                    <a:pt x="28" y="27"/>
                  </a:lnTo>
                  <a:lnTo>
                    <a:pt x="14" y="41"/>
                  </a:lnTo>
                  <a:lnTo>
                    <a:pt x="0" y="27"/>
                  </a:lnTo>
                  <a:lnTo>
                    <a:pt x="0" y="13"/>
                  </a:lnTo>
                  <a:lnTo>
                    <a:pt x="0" y="0"/>
                  </a:lnTo>
                  <a:lnTo>
                    <a:pt x="14" y="0"/>
                  </a:lnTo>
                  <a:close/>
                </a:path>
              </a:pathLst>
            </a:custGeom>
            <a:solidFill>
              <a:srgbClr val="CF924C"/>
            </a:solidFill>
            <a:ln w="31750">
              <a:solidFill>
                <a:srgbClr val="CF924C"/>
              </a:solidFill>
              <a:round/>
              <a:headEnd/>
              <a:tailEnd/>
            </a:ln>
          </p:spPr>
          <p:txBody>
            <a:bodyPr/>
            <a:lstStyle/>
            <a:p>
              <a:endParaRPr lang="en-US"/>
            </a:p>
          </p:txBody>
        </p:sp>
        <p:pic>
          <p:nvPicPr>
            <p:cNvPr id="246" name="Picture 7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6" y="2761"/>
              <a:ext cx="69"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7" name="Line 78"/>
            <p:cNvSpPr>
              <a:spLocks noChangeShapeType="1"/>
            </p:cNvSpPr>
            <p:nvPr/>
          </p:nvSpPr>
          <p:spPr bwMode="auto">
            <a:xfrm>
              <a:off x="5506" y="2899"/>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8" name="Freeform 79"/>
            <p:cNvSpPr>
              <a:spLocks/>
            </p:cNvSpPr>
            <p:nvPr/>
          </p:nvSpPr>
          <p:spPr bwMode="auto">
            <a:xfrm>
              <a:off x="5520" y="2899"/>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9" name="Rectangle 80"/>
            <p:cNvSpPr>
              <a:spLocks noChangeArrowheads="1"/>
            </p:cNvSpPr>
            <p:nvPr/>
          </p:nvSpPr>
          <p:spPr bwMode="auto">
            <a:xfrm>
              <a:off x="5382" y="2817"/>
              <a:ext cx="96" cy="27"/>
            </a:xfrm>
            <a:prstGeom prst="rect">
              <a:avLst/>
            </a:prstGeom>
            <a:solidFill>
              <a:srgbClr val="CF924C"/>
            </a:solidFill>
            <a:ln w="31750">
              <a:solidFill>
                <a:srgbClr val="CF924C"/>
              </a:solidFill>
              <a:miter lim="800000"/>
              <a:headEnd/>
              <a:tailEnd/>
            </a:ln>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50" name="Freeform 81"/>
            <p:cNvSpPr>
              <a:spLocks/>
            </p:cNvSpPr>
            <p:nvPr/>
          </p:nvSpPr>
          <p:spPr bwMode="auto">
            <a:xfrm>
              <a:off x="5368" y="2844"/>
              <a:ext cx="124" cy="28"/>
            </a:xfrm>
            <a:custGeom>
              <a:avLst/>
              <a:gdLst>
                <a:gd name="T0" fmla="*/ 14 w 124"/>
                <a:gd name="T1" fmla="*/ 0 h 28"/>
                <a:gd name="T2" fmla="*/ 0 w 124"/>
                <a:gd name="T3" fmla="*/ 28 h 28"/>
                <a:gd name="T4" fmla="*/ 124 w 124"/>
                <a:gd name="T5" fmla="*/ 28 h 28"/>
                <a:gd name="T6" fmla="*/ 124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1" name="Line 82"/>
            <p:cNvSpPr>
              <a:spLocks noChangeShapeType="1"/>
            </p:cNvSpPr>
            <p:nvPr/>
          </p:nvSpPr>
          <p:spPr bwMode="auto">
            <a:xfrm>
              <a:off x="5382" y="2858"/>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2" name="Line 83"/>
            <p:cNvSpPr>
              <a:spLocks noChangeShapeType="1"/>
            </p:cNvSpPr>
            <p:nvPr/>
          </p:nvSpPr>
          <p:spPr bwMode="auto">
            <a:xfrm>
              <a:off x="5396" y="2844"/>
              <a:ext cx="82"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3" name="Line 84"/>
            <p:cNvSpPr>
              <a:spLocks noChangeShapeType="1"/>
            </p:cNvSpPr>
            <p:nvPr/>
          </p:nvSpPr>
          <p:spPr bwMode="auto">
            <a:xfrm>
              <a:off x="5382" y="2858"/>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4" name="Line 85"/>
            <p:cNvSpPr>
              <a:spLocks noChangeShapeType="1"/>
            </p:cNvSpPr>
            <p:nvPr/>
          </p:nvSpPr>
          <p:spPr bwMode="auto">
            <a:xfrm>
              <a:off x="5409" y="2858"/>
              <a:ext cx="56"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5" name="Freeform 86"/>
            <p:cNvSpPr>
              <a:spLocks/>
            </p:cNvSpPr>
            <p:nvPr/>
          </p:nvSpPr>
          <p:spPr bwMode="auto">
            <a:xfrm>
              <a:off x="5451" y="2858"/>
              <a:ext cx="41" cy="1"/>
            </a:xfrm>
            <a:custGeom>
              <a:avLst/>
              <a:gdLst>
                <a:gd name="T0" fmla="*/ 0 w 41"/>
                <a:gd name="T1" fmla="*/ 0 h 1"/>
                <a:gd name="T2" fmla="*/ 27 w 41"/>
                <a:gd name="T3" fmla="*/ 0 h 1"/>
                <a:gd name="T4" fmla="*/ 41 w 41"/>
                <a:gd name="T5" fmla="*/ 0 h 1"/>
                <a:gd name="T6" fmla="*/ 0 60000 65536"/>
                <a:gd name="T7" fmla="*/ 0 60000 65536"/>
                <a:gd name="T8" fmla="*/ 0 60000 65536"/>
                <a:gd name="T9" fmla="*/ 0 w 41"/>
                <a:gd name="T10" fmla="*/ 0 h 1"/>
                <a:gd name="T11" fmla="*/ 41 w 41"/>
                <a:gd name="T12" fmla="*/ 1 h 1"/>
              </a:gdLst>
              <a:ahLst/>
              <a:cxnLst>
                <a:cxn ang="T6">
                  <a:pos x="T0" y="T1"/>
                </a:cxn>
                <a:cxn ang="T7">
                  <a:pos x="T2" y="T3"/>
                </a:cxn>
                <a:cxn ang="T8">
                  <a:pos x="T4" y="T5"/>
                </a:cxn>
              </a:cxnLst>
              <a:rect l="T9" t="T10" r="T11" b="T12"/>
              <a:pathLst>
                <a:path w="41" h="1">
                  <a:moveTo>
                    <a:pt x="0" y="0"/>
                  </a:moveTo>
                  <a:lnTo>
                    <a:pt x="27" y="0"/>
                  </a:lnTo>
                  <a:lnTo>
                    <a:pt x="41" y="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 name="Rectangle 87"/>
            <p:cNvSpPr>
              <a:spLocks noChangeArrowheads="1"/>
            </p:cNvSpPr>
            <p:nvPr/>
          </p:nvSpPr>
          <p:spPr bwMode="auto">
            <a:xfrm>
              <a:off x="5423" y="2748"/>
              <a:ext cx="28"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57" name="Rectangle 88"/>
            <p:cNvSpPr>
              <a:spLocks noChangeArrowheads="1"/>
            </p:cNvSpPr>
            <p:nvPr/>
          </p:nvSpPr>
          <p:spPr bwMode="auto">
            <a:xfrm>
              <a:off x="5423" y="2748"/>
              <a:ext cx="42" cy="5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58" name="Freeform 89"/>
            <p:cNvSpPr>
              <a:spLocks/>
            </p:cNvSpPr>
            <p:nvPr/>
          </p:nvSpPr>
          <p:spPr bwMode="auto">
            <a:xfrm>
              <a:off x="4319" y="1064"/>
              <a:ext cx="42" cy="69"/>
            </a:xfrm>
            <a:custGeom>
              <a:avLst/>
              <a:gdLst>
                <a:gd name="T0" fmla="*/ 0 w 42"/>
                <a:gd name="T1" fmla="*/ 0 h 69"/>
                <a:gd name="T2" fmla="*/ 42 w 42"/>
                <a:gd name="T3" fmla="*/ 14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4"/>
                  </a:lnTo>
                  <a:lnTo>
                    <a:pt x="42"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9" name="AutoShape 90"/>
            <p:cNvSpPr>
              <a:spLocks noChangeArrowheads="1"/>
            </p:cNvSpPr>
            <p:nvPr/>
          </p:nvSpPr>
          <p:spPr bwMode="auto">
            <a:xfrm>
              <a:off x="4209" y="981"/>
              <a:ext cx="124" cy="69"/>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60" name="AutoShape 91"/>
            <p:cNvSpPr>
              <a:spLocks noChangeArrowheads="1"/>
            </p:cNvSpPr>
            <p:nvPr/>
          </p:nvSpPr>
          <p:spPr bwMode="auto">
            <a:xfrm>
              <a:off x="4195" y="968"/>
              <a:ext cx="152" cy="96"/>
            </a:xfrm>
            <a:prstGeom prst="roundRect">
              <a:avLst>
                <a:gd name="adj" fmla="val 39065"/>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61" name="Rectangle 92"/>
            <p:cNvSpPr>
              <a:spLocks noChangeArrowheads="1"/>
            </p:cNvSpPr>
            <p:nvPr/>
          </p:nvSpPr>
          <p:spPr bwMode="auto">
            <a:xfrm>
              <a:off x="4237" y="995"/>
              <a:ext cx="82"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62" name="Rectangle 93"/>
            <p:cNvSpPr>
              <a:spLocks noChangeArrowheads="1"/>
            </p:cNvSpPr>
            <p:nvPr/>
          </p:nvSpPr>
          <p:spPr bwMode="auto">
            <a:xfrm>
              <a:off x="4237" y="995"/>
              <a:ext cx="96" cy="55"/>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63" name="Freeform 94"/>
            <p:cNvSpPr>
              <a:spLocks/>
            </p:cNvSpPr>
            <p:nvPr/>
          </p:nvSpPr>
          <p:spPr bwMode="auto">
            <a:xfrm>
              <a:off x="4347" y="1119"/>
              <a:ext cx="28" cy="42"/>
            </a:xfrm>
            <a:custGeom>
              <a:avLst/>
              <a:gdLst>
                <a:gd name="T0" fmla="*/ 14 w 28"/>
                <a:gd name="T1" fmla="*/ 0 h 42"/>
                <a:gd name="T2" fmla="*/ 14 w 28"/>
                <a:gd name="T3" fmla="*/ 0 h 42"/>
                <a:gd name="T4" fmla="*/ 28 w 28"/>
                <a:gd name="T5" fmla="*/ 14 h 42"/>
                <a:gd name="T6" fmla="*/ 28 w 28"/>
                <a:gd name="T7" fmla="*/ 28 h 42"/>
                <a:gd name="T8" fmla="*/ 14 w 28"/>
                <a:gd name="T9" fmla="*/ 42 h 42"/>
                <a:gd name="T10" fmla="*/ 14 w 28"/>
                <a:gd name="T11" fmla="*/ 42 h 42"/>
                <a:gd name="T12" fmla="*/ 0 w 28"/>
                <a:gd name="T13" fmla="*/ 28 h 42"/>
                <a:gd name="T14" fmla="*/ 0 w 28"/>
                <a:gd name="T15" fmla="*/ 14 h 42"/>
                <a:gd name="T16" fmla="*/ 0 w 28"/>
                <a:gd name="T17" fmla="*/ 0 h 42"/>
                <a:gd name="T18" fmla="*/ 14 w 28"/>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42"/>
                <a:gd name="T32" fmla="*/ 28 w 28"/>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42">
                  <a:moveTo>
                    <a:pt x="14" y="0"/>
                  </a:moveTo>
                  <a:lnTo>
                    <a:pt x="14" y="0"/>
                  </a:lnTo>
                  <a:lnTo>
                    <a:pt x="28" y="14"/>
                  </a:lnTo>
                  <a:lnTo>
                    <a:pt x="28" y="28"/>
                  </a:lnTo>
                  <a:lnTo>
                    <a:pt x="14" y="42"/>
                  </a:lnTo>
                  <a:lnTo>
                    <a:pt x="0" y="28"/>
                  </a:lnTo>
                  <a:lnTo>
                    <a:pt x="0" y="14"/>
                  </a:lnTo>
                  <a:lnTo>
                    <a:pt x="0" y="0"/>
                  </a:lnTo>
                  <a:lnTo>
                    <a:pt x="14" y="0"/>
                  </a:lnTo>
                  <a:close/>
                </a:path>
              </a:pathLst>
            </a:custGeom>
            <a:solidFill>
              <a:srgbClr val="CF924C"/>
            </a:solidFill>
            <a:ln w="31750">
              <a:solidFill>
                <a:srgbClr val="CF924C"/>
              </a:solidFill>
              <a:round/>
              <a:headEnd/>
              <a:tailEnd/>
            </a:ln>
          </p:spPr>
          <p:txBody>
            <a:bodyPr/>
            <a:lstStyle/>
            <a:p>
              <a:endParaRPr lang="en-US"/>
            </a:p>
          </p:txBody>
        </p:sp>
        <p:pic>
          <p:nvPicPr>
            <p:cNvPr id="264" name="Picture 9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7" y="995"/>
              <a:ext cx="69"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5" name="Line 96"/>
            <p:cNvSpPr>
              <a:spLocks noChangeShapeType="1"/>
            </p:cNvSpPr>
            <p:nvPr/>
          </p:nvSpPr>
          <p:spPr bwMode="auto">
            <a:xfrm>
              <a:off x="4347" y="1133"/>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 name="Freeform 97"/>
            <p:cNvSpPr>
              <a:spLocks/>
            </p:cNvSpPr>
            <p:nvPr/>
          </p:nvSpPr>
          <p:spPr bwMode="auto">
            <a:xfrm>
              <a:off x="4361" y="11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7" name="Rectangle 98"/>
            <p:cNvSpPr>
              <a:spLocks noChangeArrowheads="1"/>
            </p:cNvSpPr>
            <p:nvPr/>
          </p:nvSpPr>
          <p:spPr bwMode="auto">
            <a:xfrm>
              <a:off x="4223" y="1050"/>
              <a:ext cx="96" cy="28"/>
            </a:xfrm>
            <a:prstGeom prst="rect">
              <a:avLst/>
            </a:prstGeom>
            <a:solidFill>
              <a:srgbClr val="CF924C"/>
            </a:solidFill>
            <a:ln w="31750">
              <a:solidFill>
                <a:srgbClr val="CF924C"/>
              </a:solidFill>
              <a:miter lim="800000"/>
              <a:headEnd/>
              <a:tailEnd/>
            </a:ln>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68" name="Freeform 99"/>
            <p:cNvSpPr>
              <a:spLocks/>
            </p:cNvSpPr>
            <p:nvPr/>
          </p:nvSpPr>
          <p:spPr bwMode="auto">
            <a:xfrm>
              <a:off x="4209" y="1078"/>
              <a:ext cx="124" cy="28"/>
            </a:xfrm>
            <a:custGeom>
              <a:avLst/>
              <a:gdLst>
                <a:gd name="T0" fmla="*/ 14 w 124"/>
                <a:gd name="T1" fmla="*/ 0 h 28"/>
                <a:gd name="T2" fmla="*/ 0 w 124"/>
                <a:gd name="T3" fmla="*/ 28 h 28"/>
                <a:gd name="T4" fmla="*/ 124 w 124"/>
                <a:gd name="T5" fmla="*/ 28 h 28"/>
                <a:gd name="T6" fmla="*/ 124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9" name="Line 100"/>
            <p:cNvSpPr>
              <a:spLocks noChangeShapeType="1"/>
            </p:cNvSpPr>
            <p:nvPr/>
          </p:nvSpPr>
          <p:spPr bwMode="auto">
            <a:xfrm>
              <a:off x="4223" y="1092"/>
              <a:ext cx="14"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0" name="Line 101"/>
            <p:cNvSpPr>
              <a:spLocks noChangeShapeType="1"/>
            </p:cNvSpPr>
            <p:nvPr/>
          </p:nvSpPr>
          <p:spPr bwMode="auto">
            <a:xfrm>
              <a:off x="4237" y="1078"/>
              <a:ext cx="82"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1" name="Line 102"/>
            <p:cNvSpPr>
              <a:spLocks noChangeShapeType="1"/>
            </p:cNvSpPr>
            <p:nvPr/>
          </p:nvSpPr>
          <p:spPr bwMode="auto">
            <a:xfrm>
              <a:off x="4223" y="1092"/>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2" name="Line 103"/>
            <p:cNvSpPr>
              <a:spLocks noChangeShapeType="1"/>
            </p:cNvSpPr>
            <p:nvPr/>
          </p:nvSpPr>
          <p:spPr bwMode="auto">
            <a:xfrm>
              <a:off x="4250" y="1092"/>
              <a:ext cx="56"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3" name="Freeform 104"/>
            <p:cNvSpPr>
              <a:spLocks/>
            </p:cNvSpPr>
            <p:nvPr/>
          </p:nvSpPr>
          <p:spPr bwMode="auto">
            <a:xfrm>
              <a:off x="4292" y="1092"/>
              <a:ext cx="41" cy="1"/>
            </a:xfrm>
            <a:custGeom>
              <a:avLst/>
              <a:gdLst>
                <a:gd name="T0" fmla="*/ 0 w 41"/>
                <a:gd name="T1" fmla="*/ 0 h 1"/>
                <a:gd name="T2" fmla="*/ 27 w 41"/>
                <a:gd name="T3" fmla="*/ 0 h 1"/>
                <a:gd name="T4" fmla="*/ 41 w 41"/>
                <a:gd name="T5" fmla="*/ 0 h 1"/>
                <a:gd name="T6" fmla="*/ 0 60000 65536"/>
                <a:gd name="T7" fmla="*/ 0 60000 65536"/>
                <a:gd name="T8" fmla="*/ 0 60000 65536"/>
                <a:gd name="T9" fmla="*/ 0 w 41"/>
                <a:gd name="T10" fmla="*/ 0 h 1"/>
                <a:gd name="T11" fmla="*/ 41 w 41"/>
                <a:gd name="T12" fmla="*/ 1 h 1"/>
              </a:gdLst>
              <a:ahLst/>
              <a:cxnLst>
                <a:cxn ang="T6">
                  <a:pos x="T0" y="T1"/>
                </a:cxn>
                <a:cxn ang="T7">
                  <a:pos x="T2" y="T3"/>
                </a:cxn>
                <a:cxn ang="T8">
                  <a:pos x="T4" y="T5"/>
                </a:cxn>
              </a:cxnLst>
              <a:rect l="T9" t="T10" r="T11" b="T12"/>
              <a:pathLst>
                <a:path w="41" h="1">
                  <a:moveTo>
                    <a:pt x="0" y="0"/>
                  </a:moveTo>
                  <a:lnTo>
                    <a:pt x="27" y="0"/>
                  </a:lnTo>
                  <a:lnTo>
                    <a:pt x="41" y="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4" name="Rectangle 105"/>
            <p:cNvSpPr>
              <a:spLocks noChangeArrowheads="1"/>
            </p:cNvSpPr>
            <p:nvPr/>
          </p:nvSpPr>
          <p:spPr bwMode="auto">
            <a:xfrm>
              <a:off x="4264" y="981"/>
              <a:ext cx="28"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75" name="Rectangle 106"/>
            <p:cNvSpPr>
              <a:spLocks noChangeArrowheads="1"/>
            </p:cNvSpPr>
            <p:nvPr/>
          </p:nvSpPr>
          <p:spPr bwMode="auto">
            <a:xfrm>
              <a:off x="4264" y="981"/>
              <a:ext cx="42" cy="56"/>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76" name="Freeform 107"/>
            <p:cNvSpPr>
              <a:spLocks/>
            </p:cNvSpPr>
            <p:nvPr/>
          </p:nvSpPr>
          <p:spPr bwMode="auto">
            <a:xfrm>
              <a:off x="4678" y="1064"/>
              <a:ext cx="42" cy="69"/>
            </a:xfrm>
            <a:custGeom>
              <a:avLst/>
              <a:gdLst>
                <a:gd name="T0" fmla="*/ 0 w 42"/>
                <a:gd name="T1" fmla="*/ 0 h 69"/>
                <a:gd name="T2" fmla="*/ 42 w 42"/>
                <a:gd name="T3" fmla="*/ 14 h 69"/>
                <a:gd name="T4" fmla="*/ 42 w 42"/>
                <a:gd name="T5" fmla="*/ 69 h 69"/>
                <a:gd name="T6" fmla="*/ 0 60000 65536"/>
                <a:gd name="T7" fmla="*/ 0 60000 65536"/>
                <a:gd name="T8" fmla="*/ 0 60000 65536"/>
                <a:gd name="T9" fmla="*/ 0 w 42"/>
                <a:gd name="T10" fmla="*/ 0 h 69"/>
                <a:gd name="T11" fmla="*/ 42 w 42"/>
                <a:gd name="T12" fmla="*/ 69 h 69"/>
              </a:gdLst>
              <a:ahLst/>
              <a:cxnLst>
                <a:cxn ang="T6">
                  <a:pos x="T0" y="T1"/>
                </a:cxn>
                <a:cxn ang="T7">
                  <a:pos x="T2" y="T3"/>
                </a:cxn>
                <a:cxn ang="T8">
                  <a:pos x="T4" y="T5"/>
                </a:cxn>
              </a:cxnLst>
              <a:rect l="T9" t="T10" r="T11" b="T12"/>
              <a:pathLst>
                <a:path w="42" h="69">
                  <a:moveTo>
                    <a:pt x="0" y="0"/>
                  </a:moveTo>
                  <a:lnTo>
                    <a:pt x="42" y="14"/>
                  </a:lnTo>
                  <a:lnTo>
                    <a:pt x="42" y="69"/>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 name="AutoShape 108"/>
            <p:cNvSpPr>
              <a:spLocks noChangeArrowheads="1"/>
            </p:cNvSpPr>
            <p:nvPr/>
          </p:nvSpPr>
          <p:spPr bwMode="auto">
            <a:xfrm>
              <a:off x="4568" y="981"/>
              <a:ext cx="124" cy="69"/>
            </a:xfrm>
            <a:prstGeom prst="roundRect">
              <a:avLst>
                <a:gd name="adj" fmla="val 50000"/>
              </a:avLst>
            </a:prstGeom>
            <a:solidFill>
              <a:srgbClr val="CF924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78" name="AutoShape 109"/>
            <p:cNvSpPr>
              <a:spLocks noChangeArrowheads="1"/>
            </p:cNvSpPr>
            <p:nvPr/>
          </p:nvSpPr>
          <p:spPr bwMode="auto">
            <a:xfrm>
              <a:off x="4554" y="968"/>
              <a:ext cx="152" cy="96"/>
            </a:xfrm>
            <a:prstGeom prst="roundRect">
              <a:avLst>
                <a:gd name="adj" fmla="val 39065"/>
              </a:avLst>
            </a:prstGeom>
            <a:noFill/>
            <a:ln w="53975">
              <a:solidFill>
                <a:srgbClr val="CF924C"/>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79" name="Rectangle 110"/>
            <p:cNvSpPr>
              <a:spLocks noChangeArrowheads="1"/>
            </p:cNvSpPr>
            <p:nvPr/>
          </p:nvSpPr>
          <p:spPr bwMode="auto">
            <a:xfrm>
              <a:off x="4595" y="995"/>
              <a:ext cx="83"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80" name="Rectangle 111"/>
            <p:cNvSpPr>
              <a:spLocks noChangeArrowheads="1"/>
            </p:cNvSpPr>
            <p:nvPr/>
          </p:nvSpPr>
          <p:spPr bwMode="auto">
            <a:xfrm>
              <a:off x="4595" y="995"/>
              <a:ext cx="97" cy="55"/>
            </a:xfrm>
            <a:prstGeom prst="rect">
              <a:avLst/>
            </a:prstGeom>
            <a:noFill/>
            <a:ln w="31750">
              <a:solidFill>
                <a:srgbClr val="CF924C"/>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81" name="Freeform 112"/>
            <p:cNvSpPr>
              <a:spLocks/>
            </p:cNvSpPr>
            <p:nvPr/>
          </p:nvSpPr>
          <p:spPr bwMode="auto">
            <a:xfrm>
              <a:off x="4706" y="1119"/>
              <a:ext cx="27" cy="42"/>
            </a:xfrm>
            <a:custGeom>
              <a:avLst/>
              <a:gdLst>
                <a:gd name="T0" fmla="*/ 14 w 27"/>
                <a:gd name="T1" fmla="*/ 0 h 42"/>
                <a:gd name="T2" fmla="*/ 14 w 27"/>
                <a:gd name="T3" fmla="*/ 0 h 42"/>
                <a:gd name="T4" fmla="*/ 27 w 27"/>
                <a:gd name="T5" fmla="*/ 14 h 42"/>
                <a:gd name="T6" fmla="*/ 27 w 27"/>
                <a:gd name="T7" fmla="*/ 28 h 42"/>
                <a:gd name="T8" fmla="*/ 14 w 27"/>
                <a:gd name="T9" fmla="*/ 42 h 42"/>
                <a:gd name="T10" fmla="*/ 14 w 27"/>
                <a:gd name="T11" fmla="*/ 42 h 42"/>
                <a:gd name="T12" fmla="*/ 0 w 27"/>
                <a:gd name="T13" fmla="*/ 28 h 42"/>
                <a:gd name="T14" fmla="*/ 0 w 27"/>
                <a:gd name="T15" fmla="*/ 14 h 42"/>
                <a:gd name="T16" fmla="*/ 0 w 27"/>
                <a:gd name="T17" fmla="*/ 0 h 42"/>
                <a:gd name="T18" fmla="*/ 14 w 27"/>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42"/>
                <a:gd name="T32" fmla="*/ 27 w 27"/>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42">
                  <a:moveTo>
                    <a:pt x="14" y="0"/>
                  </a:moveTo>
                  <a:lnTo>
                    <a:pt x="14" y="0"/>
                  </a:lnTo>
                  <a:lnTo>
                    <a:pt x="27" y="14"/>
                  </a:lnTo>
                  <a:lnTo>
                    <a:pt x="27" y="28"/>
                  </a:lnTo>
                  <a:lnTo>
                    <a:pt x="14" y="42"/>
                  </a:lnTo>
                  <a:lnTo>
                    <a:pt x="0" y="28"/>
                  </a:lnTo>
                  <a:lnTo>
                    <a:pt x="0" y="14"/>
                  </a:lnTo>
                  <a:lnTo>
                    <a:pt x="0" y="0"/>
                  </a:lnTo>
                  <a:lnTo>
                    <a:pt x="14" y="0"/>
                  </a:lnTo>
                  <a:close/>
                </a:path>
              </a:pathLst>
            </a:custGeom>
            <a:solidFill>
              <a:srgbClr val="CF924C"/>
            </a:solidFill>
            <a:ln w="31750">
              <a:solidFill>
                <a:srgbClr val="CF924C"/>
              </a:solidFill>
              <a:round/>
              <a:headEnd/>
              <a:tailEnd/>
            </a:ln>
          </p:spPr>
          <p:txBody>
            <a:bodyPr/>
            <a:lstStyle/>
            <a:p>
              <a:endParaRPr lang="en-US"/>
            </a:p>
          </p:txBody>
        </p:sp>
        <p:pic>
          <p:nvPicPr>
            <p:cNvPr id="282" name="Picture 1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5" y="995"/>
              <a:ext cx="69" cy="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3" name="Line 114"/>
            <p:cNvSpPr>
              <a:spLocks noChangeShapeType="1"/>
            </p:cNvSpPr>
            <p:nvPr/>
          </p:nvSpPr>
          <p:spPr bwMode="auto">
            <a:xfrm>
              <a:off x="4706" y="1133"/>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 name="Freeform 115"/>
            <p:cNvSpPr>
              <a:spLocks/>
            </p:cNvSpPr>
            <p:nvPr/>
          </p:nvSpPr>
          <p:spPr bwMode="auto">
            <a:xfrm>
              <a:off x="4720" y="11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 name="Rectangle 116"/>
            <p:cNvSpPr>
              <a:spLocks noChangeArrowheads="1"/>
            </p:cNvSpPr>
            <p:nvPr/>
          </p:nvSpPr>
          <p:spPr bwMode="auto">
            <a:xfrm>
              <a:off x="4582" y="1050"/>
              <a:ext cx="96" cy="28"/>
            </a:xfrm>
            <a:prstGeom prst="rect">
              <a:avLst/>
            </a:prstGeom>
            <a:solidFill>
              <a:srgbClr val="CF924C"/>
            </a:solidFill>
            <a:ln w="31750">
              <a:solidFill>
                <a:srgbClr val="CF924C"/>
              </a:solidFill>
              <a:miter lim="800000"/>
              <a:headEnd/>
              <a:tailEnd/>
            </a:ln>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86" name="Freeform 117"/>
            <p:cNvSpPr>
              <a:spLocks/>
            </p:cNvSpPr>
            <p:nvPr/>
          </p:nvSpPr>
          <p:spPr bwMode="auto">
            <a:xfrm>
              <a:off x="4568" y="1078"/>
              <a:ext cx="124" cy="28"/>
            </a:xfrm>
            <a:custGeom>
              <a:avLst/>
              <a:gdLst>
                <a:gd name="T0" fmla="*/ 14 w 124"/>
                <a:gd name="T1" fmla="*/ 0 h 28"/>
                <a:gd name="T2" fmla="*/ 0 w 124"/>
                <a:gd name="T3" fmla="*/ 28 h 28"/>
                <a:gd name="T4" fmla="*/ 124 w 124"/>
                <a:gd name="T5" fmla="*/ 28 h 28"/>
                <a:gd name="T6" fmla="*/ 124 w 124"/>
                <a:gd name="T7" fmla="*/ 0 h 28"/>
                <a:gd name="T8" fmla="*/ 14 w 124"/>
                <a:gd name="T9" fmla="*/ 0 h 28"/>
                <a:gd name="T10" fmla="*/ 0 60000 65536"/>
                <a:gd name="T11" fmla="*/ 0 60000 65536"/>
                <a:gd name="T12" fmla="*/ 0 60000 65536"/>
                <a:gd name="T13" fmla="*/ 0 60000 65536"/>
                <a:gd name="T14" fmla="*/ 0 60000 65536"/>
                <a:gd name="T15" fmla="*/ 0 w 124"/>
                <a:gd name="T16" fmla="*/ 0 h 28"/>
                <a:gd name="T17" fmla="*/ 124 w 124"/>
                <a:gd name="T18" fmla="*/ 28 h 28"/>
              </a:gdLst>
              <a:ahLst/>
              <a:cxnLst>
                <a:cxn ang="T10">
                  <a:pos x="T0" y="T1"/>
                </a:cxn>
                <a:cxn ang="T11">
                  <a:pos x="T2" y="T3"/>
                </a:cxn>
                <a:cxn ang="T12">
                  <a:pos x="T4" y="T5"/>
                </a:cxn>
                <a:cxn ang="T13">
                  <a:pos x="T6" y="T7"/>
                </a:cxn>
                <a:cxn ang="T14">
                  <a:pos x="T8" y="T9"/>
                </a:cxn>
              </a:cxnLst>
              <a:rect l="T15" t="T16" r="T17" b="T18"/>
              <a:pathLst>
                <a:path w="124" h="28">
                  <a:moveTo>
                    <a:pt x="14" y="0"/>
                  </a:moveTo>
                  <a:lnTo>
                    <a:pt x="0" y="28"/>
                  </a:lnTo>
                  <a:lnTo>
                    <a:pt x="124" y="28"/>
                  </a:lnTo>
                  <a:lnTo>
                    <a:pt x="124" y="0"/>
                  </a:lnTo>
                  <a:lnTo>
                    <a:pt x="14" y="0"/>
                  </a:lnTo>
                  <a:close/>
                </a:path>
              </a:pathLst>
            </a:custGeom>
            <a:noFill/>
            <a:ln w="31750">
              <a:solidFill>
                <a:srgbClr val="D9AA7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 name="Line 118"/>
            <p:cNvSpPr>
              <a:spLocks noChangeShapeType="1"/>
            </p:cNvSpPr>
            <p:nvPr/>
          </p:nvSpPr>
          <p:spPr bwMode="auto">
            <a:xfrm>
              <a:off x="4582" y="1092"/>
              <a:ext cx="1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 name="Line 119"/>
            <p:cNvSpPr>
              <a:spLocks noChangeShapeType="1"/>
            </p:cNvSpPr>
            <p:nvPr/>
          </p:nvSpPr>
          <p:spPr bwMode="auto">
            <a:xfrm>
              <a:off x="4595" y="1078"/>
              <a:ext cx="8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9" name="Line 120"/>
            <p:cNvSpPr>
              <a:spLocks noChangeShapeType="1"/>
            </p:cNvSpPr>
            <p:nvPr/>
          </p:nvSpPr>
          <p:spPr bwMode="auto">
            <a:xfrm>
              <a:off x="4582" y="1092"/>
              <a:ext cx="69"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0" name="Line 121"/>
            <p:cNvSpPr>
              <a:spLocks noChangeShapeType="1"/>
            </p:cNvSpPr>
            <p:nvPr/>
          </p:nvSpPr>
          <p:spPr bwMode="auto">
            <a:xfrm>
              <a:off x="4609" y="1092"/>
              <a:ext cx="5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1" name="Freeform 122"/>
            <p:cNvSpPr>
              <a:spLocks/>
            </p:cNvSpPr>
            <p:nvPr/>
          </p:nvSpPr>
          <p:spPr bwMode="auto">
            <a:xfrm>
              <a:off x="4651" y="1092"/>
              <a:ext cx="41" cy="1"/>
            </a:xfrm>
            <a:custGeom>
              <a:avLst/>
              <a:gdLst>
                <a:gd name="T0" fmla="*/ 0 w 41"/>
                <a:gd name="T1" fmla="*/ 0 h 1"/>
                <a:gd name="T2" fmla="*/ 27 w 41"/>
                <a:gd name="T3" fmla="*/ 0 h 1"/>
                <a:gd name="T4" fmla="*/ 41 w 41"/>
                <a:gd name="T5" fmla="*/ 0 h 1"/>
                <a:gd name="T6" fmla="*/ 0 60000 65536"/>
                <a:gd name="T7" fmla="*/ 0 60000 65536"/>
                <a:gd name="T8" fmla="*/ 0 60000 65536"/>
                <a:gd name="T9" fmla="*/ 0 w 41"/>
                <a:gd name="T10" fmla="*/ 0 h 1"/>
                <a:gd name="T11" fmla="*/ 41 w 41"/>
                <a:gd name="T12" fmla="*/ 1 h 1"/>
              </a:gdLst>
              <a:ahLst/>
              <a:cxnLst>
                <a:cxn ang="T6">
                  <a:pos x="T0" y="T1"/>
                </a:cxn>
                <a:cxn ang="T7">
                  <a:pos x="T2" y="T3"/>
                </a:cxn>
                <a:cxn ang="T8">
                  <a:pos x="T4" y="T5"/>
                </a:cxn>
              </a:cxnLst>
              <a:rect l="T9" t="T10" r="T11" b="T12"/>
              <a:pathLst>
                <a:path w="41" h="1">
                  <a:moveTo>
                    <a:pt x="0" y="0"/>
                  </a:moveTo>
                  <a:lnTo>
                    <a:pt x="27" y="0"/>
                  </a:lnTo>
                  <a:lnTo>
                    <a:pt x="41" y="0"/>
                  </a:ln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2" name="Rectangle 123"/>
            <p:cNvSpPr>
              <a:spLocks noChangeArrowheads="1"/>
            </p:cNvSpPr>
            <p:nvPr/>
          </p:nvSpPr>
          <p:spPr bwMode="auto">
            <a:xfrm>
              <a:off x="4623" y="981"/>
              <a:ext cx="28"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93" name="Rectangle 124"/>
            <p:cNvSpPr>
              <a:spLocks noChangeArrowheads="1"/>
            </p:cNvSpPr>
            <p:nvPr/>
          </p:nvSpPr>
          <p:spPr bwMode="auto">
            <a:xfrm>
              <a:off x="4623" y="981"/>
              <a:ext cx="41" cy="56"/>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94" name="Rectangle 125"/>
            <p:cNvSpPr>
              <a:spLocks noChangeArrowheads="1"/>
            </p:cNvSpPr>
            <p:nvPr/>
          </p:nvSpPr>
          <p:spPr bwMode="auto">
            <a:xfrm>
              <a:off x="1057" y="3416"/>
              <a:ext cx="773"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r>
                <a:rPr lang="en-GB" altLang="en-US" sz="1400" dirty="0">
                  <a:solidFill>
                    <a:srgbClr val="000000"/>
                  </a:solidFill>
                  <a:latin typeface="+mn-lt"/>
                </a:rPr>
                <a:t>network link:</a:t>
              </a:r>
              <a:endParaRPr lang="en-GB" altLang="en-US" dirty="0">
                <a:latin typeface="+mn-lt"/>
              </a:endParaRPr>
            </a:p>
          </p:txBody>
        </p:sp>
        <p:sp>
          <p:nvSpPr>
            <p:cNvPr id="295" name="Rectangle 126"/>
            <p:cNvSpPr>
              <a:spLocks noChangeArrowheads="1"/>
            </p:cNvSpPr>
            <p:nvPr/>
          </p:nvSpPr>
          <p:spPr bwMode="auto">
            <a:xfrm>
              <a:off x="2070" y="3451"/>
              <a:ext cx="249" cy="2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96" name="Rectangle 127"/>
            <p:cNvSpPr>
              <a:spLocks noChangeArrowheads="1"/>
            </p:cNvSpPr>
            <p:nvPr/>
          </p:nvSpPr>
          <p:spPr bwMode="auto">
            <a:xfrm>
              <a:off x="2070" y="3451"/>
              <a:ext cx="263" cy="42"/>
            </a:xfrm>
            <a:prstGeom prst="rect">
              <a:avLst/>
            </a:prstGeom>
            <a:noFill/>
            <a:ln w="3175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endParaRPr lang="en-US" altLang="en-US"/>
            </a:p>
          </p:txBody>
        </p:sp>
        <p:sp>
          <p:nvSpPr>
            <p:cNvPr id="297" name="Freeform 128"/>
            <p:cNvSpPr>
              <a:spLocks/>
            </p:cNvSpPr>
            <p:nvPr/>
          </p:nvSpPr>
          <p:spPr bwMode="auto">
            <a:xfrm>
              <a:off x="3188" y="1837"/>
              <a:ext cx="69" cy="83"/>
            </a:xfrm>
            <a:custGeom>
              <a:avLst/>
              <a:gdLst>
                <a:gd name="T0" fmla="*/ 28 w 69"/>
                <a:gd name="T1" fmla="*/ 69 h 83"/>
                <a:gd name="T2" fmla="*/ 0 w 69"/>
                <a:gd name="T3" fmla="*/ 83 h 83"/>
                <a:gd name="T4" fmla="*/ 0 w 69"/>
                <a:gd name="T5" fmla="*/ 0 h 83"/>
                <a:gd name="T6" fmla="*/ 69 w 69"/>
                <a:gd name="T7" fmla="*/ 55 h 83"/>
                <a:gd name="T8" fmla="*/ 28 w 69"/>
                <a:gd name="T9" fmla="*/ 69 h 83"/>
                <a:gd name="T10" fmla="*/ 0 60000 65536"/>
                <a:gd name="T11" fmla="*/ 0 60000 65536"/>
                <a:gd name="T12" fmla="*/ 0 60000 65536"/>
                <a:gd name="T13" fmla="*/ 0 60000 65536"/>
                <a:gd name="T14" fmla="*/ 0 60000 65536"/>
                <a:gd name="T15" fmla="*/ 0 w 69"/>
                <a:gd name="T16" fmla="*/ 0 h 83"/>
                <a:gd name="T17" fmla="*/ 69 w 69"/>
                <a:gd name="T18" fmla="*/ 83 h 83"/>
              </a:gdLst>
              <a:ahLst/>
              <a:cxnLst>
                <a:cxn ang="T10">
                  <a:pos x="T0" y="T1"/>
                </a:cxn>
                <a:cxn ang="T11">
                  <a:pos x="T2" y="T3"/>
                </a:cxn>
                <a:cxn ang="T12">
                  <a:pos x="T4" y="T5"/>
                </a:cxn>
                <a:cxn ang="T13">
                  <a:pos x="T6" y="T7"/>
                </a:cxn>
                <a:cxn ang="T14">
                  <a:pos x="T8" y="T9"/>
                </a:cxn>
              </a:cxnLst>
              <a:rect l="T15" t="T16" r="T17" b="T18"/>
              <a:pathLst>
                <a:path w="69" h="83">
                  <a:moveTo>
                    <a:pt x="28" y="69"/>
                  </a:moveTo>
                  <a:lnTo>
                    <a:pt x="0" y="83"/>
                  </a:lnTo>
                  <a:lnTo>
                    <a:pt x="0" y="0"/>
                  </a:lnTo>
                  <a:lnTo>
                    <a:pt x="69" y="55"/>
                  </a:lnTo>
                  <a:lnTo>
                    <a:pt x="28" y="69"/>
                  </a:lnTo>
                  <a:close/>
                </a:path>
              </a:pathLst>
            </a:custGeom>
            <a:solidFill>
              <a:srgbClr val="000000"/>
            </a:solidFill>
            <a:ln w="31750">
              <a:solidFill>
                <a:srgbClr val="000000"/>
              </a:solidFill>
              <a:round/>
              <a:headEnd/>
              <a:tailEnd/>
            </a:ln>
          </p:spPr>
          <p:txBody>
            <a:bodyPr/>
            <a:lstStyle/>
            <a:p>
              <a:endParaRPr lang="en-US"/>
            </a:p>
          </p:txBody>
        </p:sp>
        <p:sp>
          <p:nvSpPr>
            <p:cNvPr id="298" name="Line 129"/>
            <p:cNvSpPr>
              <a:spLocks noChangeShapeType="1"/>
            </p:cNvSpPr>
            <p:nvPr/>
          </p:nvSpPr>
          <p:spPr bwMode="auto">
            <a:xfrm flipH="1" flipV="1">
              <a:off x="3216" y="1906"/>
              <a:ext cx="110" cy="262"/>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 name="Freeform 130"/>
            <p:cNvSpPr>
              <a:spLocks/>
            </p:cNvSpPr>
            <p:nvPr/>
          </p:nvSpPr>
          <p:spPr bwMode="auto">
            <a:xfrm>
              <a:off x="3519" y="2527"/>
              <a:ext cx="69" cy="83"/>
            </a:xfrm>
            <a:custGeom>
              <a:avLst/>
              <a:gdLst>
                <a:gd name="T0" fmla="*/ 42 w 69"/>
                <a:gd name="T1" fmla="*/ 27 h 83"/>
                <a:gd name="T2" fmla="*/ 69 w 69"/>
                <a:gd name="T3" fmla="*/ 0 h 83"/>
                <a:gd name="T4" fmla="*/ 69 w 69"/>
                <a:gd name="T5" fmla="*/ 83 h 83"/>
                <a:gd name="T6" fmla="*/ 0 w 69"/>
                <a:gd name="T7" fmla="*/ 41 h 83"/>
                <a:gd name="T8" fmla="*/ 42 w 69"/>
                <a:gd name="T9" fmla="*/ 27 h 83"/>
                <a:gd name="T10" fmla="*/ 0 60000 65536"/>
                <a:gd name="T11" fmla="*/ 0 60000 65536"/>
                <a:gd name="T12" fmla="*/ 0 60000 65536"/>
                <a:gd name="T13" fmla="*/ 0 60000 65536"/>
                <a:gd name="T14" fmla="*/ 0 60000 65536"/>
                <a:gd name="T15" fmla="*/ 0 w 69"/>
                <a:gd name="T16" fmla="*/ 0 h 83"/>
                <a:gd name="T17" fmla="*/ 69 w 69"/>
                <a:gd name="T18" fmla="*/ 83 h 83"/>
              </a:gdLst>
              <a:ahLst/>
              <a:cxnLst>
                <a:cxn ang="T10">
                  <a:pos x="T0" y="T1"/>
                </a:cxn>
                <a:cxn ang="T11">
                  <a:pos x="T2" y="T3"/>
                </a:cxn>
                <a:cxn ang="T12">
                  <a:pos x="T4" y="T5"/>
                </a:cxn>
                <a:cxn ang="T13">
                  <a:pos x="T6" y="T7"/>
                </a:cxn>
                <a:cxn ang="T14">
                  <a:pos x="T8" y="T9"/>
                </a:cxn>
              </a:cxnLst>
              <a:rect l="T15" t="T16" r="T17" b="T18"/>
              <a:pathLst>
                <a:path w="69" h="83">
                  <a:moveTo>
                    <a:pt x="42" y="27"/>
                  </a:moveTo>
                  <a:lnTo>
                    <a:pt x="69" y="0"/>
                  </a:lnTo>
                  <a:lnTo>
                    <a:pt x="69" y="83"/>
                  </a:lnTo>
                  <a:lnTo>
                    <a:pt x="0" y="41"/>
                  </a:lnTo>
                  <a:lnTo>
                    <a:pt x="42" y="27"/>
                  </a:lnTo>
                  <a:close/>
                </a:path>
              </a:pathLst>
            </a:custGeom>
            <a:solidFill>
              <a:srgbClr val="000000"/>
            </a:solidFill>
            <a:ln w="31750">
              <a:solidFill>
                <a:srgbClr val="000000"/>
              </a:solidFill>
              <a:round/>
              <a:headEnd/>
              <a:tailEnd/>
            </a:ln>
          </p:spPr>
          <p:txBody>
            <a:bodyPr/>
            <a:lstStyle/>
            <a:p>
              <a:endParaRPr lang="en-US"/>
            </a:p>
          </p:txBody>
        </p:sp>
        <p:sp>
          <p:nvSpPr>
            <p:cNvPr id="300" name="Line 131"/>
            <p:cNvSpPr>
              <a:spLocks noChangeShapeType="1"/>
            </p:cNvSpPr>
            <p:nvPr/>
          </p:nvSpPr>
          <p:spPr bwMode="auto">
            <a:xfrm>
              <a:off x="3423" y="2361"/>
              <a:ext cx="124" cy="18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1" name="Freeform 132"/>
            <p:cNvSpPr>
              <a:spLocks/>
            </p:cNvSpPr>
            <p:nvPr/>
          </p:nvSpPr>
          <p:spPr bwMode="auto">
            <a:xfrm>
              <a:off x="2953" y="2485"/>
              <a:ext cx="69" cy="69"/>
            </a:xfrm>
            <a:custGeom>
              <a:avLst/>
              <a:gdLst>
                <a:gd name="T0" fmla="*/ 42 w 69"/>
                <a:gd name="T1" fmla="*/ 28 h 69"/>
                <a:gd name="T2" fmla="*/ 69 w 69"/>
                <a:gd name="T3" fmla="*/ 56 h 69"/>
                <a:gd name="T4" fmla="*/ 0 w 69"/>
                <a:gd name="T5" fmla="*/ 69 h 69"/>
                <a:gd name="T6" fmla="*/ 28 w 69"/>
                <a:gd name="T7" fmla="*/ 0 h 69"/>
                <a:gd name="T8" fmla="*/ 42 w 69"/>
                <a:gd name="T9" fmla="*/ 28 h 69"/>
                <a:gd name="T10" fmla="*/ 0 60000 65536"/>
                <a:gd name="T11" fmla="*/ 0 60000 65536"/>
                <a:gd name="T12" fmla="*/ 0 60000 65536"/>
                <a:gd name="T13" fmla="*/ 0 60000 65536"/>
                <a:gd name="T14" fmla="*/ 0 60000 65536"/>
                <a:gd name="T15" fmla="*/ 0 w 69"/>
                <a:gd name="T16" fmla="*/ 0 h 69"/>
                <a:gd name="T17" fmla="*/ 69 w 69"/>
                <a:gd name="T18" fmla="*/ 69 h 69"/>
              </a:gdLst>
              <a:ahLst/>
              <a:cxnLst>
                <a:cxn ang="T10">
                  <a:pos x="T0" y="T1"/>
                </a:cxn>
                <a:cxn ang="T11">
                  <a:pos x="T2" y="T3"/>
                </a:cxn>
                <a:cxn ang="T12">
                  <a:pos x="T4" y="T5"/>
                </a:cxn>
                <a:cxn ang="T13">
                  <a:pos x="T6" y="T7"/>
                </a:cxn>
                <a:cxn ang="T14">
                  <a:pos x="T8" y="T9"/>
                </a:cxn>
              </a:cxnLst>
              <a:rect l="T15" t="T16" r="T17" b="T18"/>
              <a:pathLst>
                <a:path w="69" h="69">
                  <a:moveTo>
                    <a:pt x="42" y="28"/>
                  </a:moveTo>
                  <a:lnTo>
                    <a:pt x="69" y="56"/>
                  </a:lnTo>
                  <a:lnTo>
                    <a:pt x="0" y="69"/>
                  </a:lnTo>
                  <a:lnTo>
                    <a:pt x="28" y="0"/>
                  </a:lnTo>
                  <a:lnTo>
                    <a:pt x="42" y="28"/>
                  </a:lnTo>
                  <a:close/>
                </a:path>
              </a:pathLst>
            </a:custGeom>
            <a:solidFill>
              <a:srgbClr val="000000"/>
            </a:solidFill>
            <a:ln w="31750">
              <a:solidFill>
                <a:srgbClr val="000000"/>
              </a:solidFill>
              <a:round/>
              <a:headEnd/>
              <a:tailEnd/>
            </a:ln>
          </p:spPr>
          <p:txBody>
            <a:bodyPr/>
            <a:lstStyle/>
            <a:p>
              <a:endParaRPr lang="en-US"/>
            </a:p>
          </p:txBody>
        </p:sp>
        <p:sp>
          <p:nvSpPr>
            <p:cNvPr id="302" name="Line 133"/>
            <p:cNvSpPr>
              <a:spLocks noChangeShapeType="1"/>
            </p:cNvSpPr>
            <p:nvPr/>
          </p:nvSpPr>
          <p:spPr bwMode="auto">
            <a:xfrm flipH="1">
              <a:off x="3009" y="2347"/>
              <a:ext cx="179" cy="152"/>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3" name="Freeform 134"/>
            <p:cNvSpPr>
              <a:spLocks/>
            </p:cNvSpPr>
            <p:nvPr/>
          </p:nvSpPr>
          <p:spPr bwMode="auto">
            <a:xfrm>
              <a:off x="2746" y="2513"/>
              <a:ext cx="69" cy="83"/>
            </a:xfrm>
            <a:custGeom>
              <a:avLst/>
              <a:gdLst>
                <a:gd name="T0" fmla="*/ 42 w 69"/>
                <a:gd name="T1" fmla="*/ 55 h 83"/>
                <a:gd name="T2" fmla="*/ 0 w 69"/>
                <a:gd name="T3" fmla="*/ 41 h 83"/>
                <a:gd name="T4" fmla="*/ 69 w 69"/>
                <a:gd name="T5" fmla="*/ 0 h 83"/>
                <a:gd name="T6" fmla="*/ 69 w 69"/>
                <a:gd name="T7" fmla="*/ 83 h 83"/>
                <a:gd name="T8" fmla="*/ 42 w 69"/>
                <a:gd name="T9" fmla="*/ 55 h 83"/>
                <a:gd name="T10" fmla="*/ 0 60000 65536"/>
                <a:gd name="T11" fmla="*/ 0 60000 65536"/>
                <a:gd name="T12" fmla="*/ 0 60000 65536"/>
                <a:gd name="T13" fmla="*/ 0 60000 65536"/>
                <a:gd name="T14" fmla="*/ 0 60000 65536"/>
                <a:gd name="T15" fmla="*/ 0 w 69"/>
                <a:gd name="T16" fmla="*/ 0 h 83"/>
                <a:gd name="T17" fmla="*/ 69 w 69"/>
                <a:gd name="T18" fmla="*/ 83 h 83"/>
              </a:gdLst>
              <a:ahLst/>
              <a:cxnLst>
                <a:cxn ang="T10">
                  <a:pos x="T0" y="T1"/>
                </a:cxn>
                <a:cxn ang="T11">
                  <a:pos x="T2" y="T3"/>
                </a:cxn>
                <a:cxn ang="T12">
                  <a:pos x="T4" y="T5"/>
                </a:cxn>
                <a:cxn ang="T13">
                  <a:pos x="T6" y="T7"/>
                </a:cxn>
                <a:cxn ang="T14">
                  <a:pos x="T8" y="T9"/>
                </a:cxn>
              </a:cxnLst>
              <a:rect l="T15" t="T16" r="T17" b="T18"/>
              <a:pathLst>
                <a:path w="69" h="83">
                  <a:moveTo>
                    <a:pt x="42" y="55"/>
                  </a:moveTo>
                  <a:lnTo>
                    <a:pt x="0" y="41"/>
                  </a:lnTo>
                  <a:lnTo>
                    <a:pt x="69" y="0"/>
                  </a:lnTo>
                  <a:lnTo>
                    <a:pt x="69" y="83"/>
                  </a:lnTo>
                  <a:lnTo>
                    <a:pt x="42" y="55"/>
                  </a:lnTo>
                  <a:close/>
                </a:path>
              </a:pathLst>
            </a:custGeom>
            <a:solidFill>
              <a:srgbClr val="000000"/>
            </a:solidFill>
            <a:ln w="31750">
              <a:solidFill>
                <a:srgbClr val="000000"/>
              </a:solidFill>
              <a:round/>
              <a:headEnd/>
              <a:tailEnd/>
            </a:ln>
          </p:spPr>
          <p:txBody>
            <a:bodyPr/>
            <a:lstStyle/>
            <a:p>
              <a:endParaRPr lang="en-US"/>
            </a:p>
          </p:txBody>
        </p:sp>
        <p:sp>
          <p:nvSpPr>
            <p:cNvPr id="304" name="Line 135"/>
            <p:cNvSpPr>
              <a:spLocks noChangeShapeType="1"/>
            </p:cNvSpPr>
            <p:nvPr/>
          </p:nvSpPr>
          <p:spPr bwMode="auto">
            <a:xfrm flipV="1">
              <a:off x="2664" y="2582"/>
              <a:ext cx="110" cy="22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5" name="Rectangle 136"/>
            <p:cNvSpPr>
              <a:spLocks noChangeArrowheads="1"/>
            </p:cNvSpPr>
            <p:nvPr/>
          </p:nvSpPr>
          <p:spPr bwMode="auto">
            <a:xfrm>
              <a:off x="2286" y="1333"/>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r>
                <a:rPr lang="en-GB" altLang="en-US" sz="1400">
                  <a:solidFill>
                    <a:srgbClr val="000000"/>
                  </a:solidFill>
                  <a:latin typeface="Zapf Dingbats" charset="2"/>
                </a:rPr>
                <a:t>%</a:t>
              </a:r>
              <a:endParaRPr lang="en-GB" altLang="en-US">
                <a:latin typeface="Zapf Dingbats" charset="2"/>
              </a:endParaRPr>
            </a:p>
          </p:txBody>
        </p:sp>
        <p:sp>
          <p:nvSpPr>
            <p:cNvPr id="306" name="Rectangle 137"/>
            <p:cNvSpPr>
              <a:spLocks noChangeArrowheads="1"/>
            </p:cNvSpPr>
            <p:nvPr/>
          </p:nvSpPr>
          <p:spPr bwMode="auto">
            <a:xfrm>
              <a:off x="696" y="1754"/>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r>
                <a:rPr lang="en-GB" altLang="en-US" sz="1400" dirty="0">
                  <a:solidFill>
                    <a:srgbClr val="000000"/>
                  </a:solidFill>
                  <a:latin typeface="Zapf Dingbats" charset="2"/>
                </a:rPr>
                <a:t>%</a:t>
              </a:r>
              <a:endParaRPr lang="en-GB" altLang="en-US" dirty="0">
                <a:latin typeface="Zapf Dingbats" charset="2"/>
              </a:endParaRPr>
            </a:p>
          </p:txBody>
        </p:sp>
        <p:sp>
          <p:nvSpPr>
            <p:cNvPr id="307" name="Rectangle 138"/>
            <p:cNvSpPr>
              <a:spLocks noChangeArrowheads="1"/>
            </p:cNvSpPr>
            <p:nvPr/>
          </p:nvSpPr>
          <p:spPr bwMode="auto">
            <a:xfrm>
              <a:off x="592" y="1534"/>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ＭＳ Ｐゴシック" charset="-128"/>
                </a:defRPr>
              </a:lvl1pPr>
              <a:lvl2pPr marL="742950" indent="-285750">
                <a:defRPr sz="2400">
                  <a:solidFill>
                    <a:schemeClr val="tx1"/>
                  </a:solidFill>
                  <a:latin typeface="Times" panose="02020603050405020304" pitchFamily="18" charset="0"/>
                  <a:ea typeface="ＭＳ Ｐゴシック" charset="-128"/>
                </a:defRPr>
              </a:lvl2pPr>
              <a:lvl3pPr marL="1143000" indent="-228600">
                <a:defRPr sz="2400">
                  <a:solidFill>
                    <a:schemeClr val="tx1"/>
                  </a:solidFill>
                  <a:latin typeface="Times" panose="02020603050405020304" pitchFamily="18" charset="0"/>
                  <a:ea typeface="ＭＳ Ｐゴシック" charset="-128"/>
                </a:defRPr>
              </a:lvl3pPr>
              <a:lvl4pPr marL="1600200" indent="-228600">
                <a:defRPr sz="2400">
                  <a:solidFill>
                    <a:schemeClr val="tx1"/>
                  </a:solidFill>
                  <a:latin typeface="Times" panose="02020603050405020304" pitchFamily="18" charset="0"/>
                  <a:ea typeface="ＭＳ Ｐゴシック" charset="-128"/>
                </a:defRPr>
              </a:lvl4pPr>
              <a:lvl5pPr marL="2057400" indent="-228600">
                <a:defRPr sz="2400">
                  <a:solidFill>
                    <a:schemeClr val="tx1"/>
                  </a:solidFill>
                  <a:latin typeface="Times"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charset="-128"/>
                </a:defRPr>
              </a:lvl9pPr>
            </a:lstStyle>
            <a:p>
              <a:r>
                <a:rPr lang="en-GB" altLang="en-US" sz="1400">
                  <a:solidFill>
                    <a:srgbClr val="000000"/>
                  </a:solidFill>
                  <a:latin typeface="Zapf Dingbats" charset="2"/>
                </a:rPr>
                <a:t>%</a:t>
              </a:r>
              <a:endParaRPr lang="en-GB" altLang="en-US">
                <a:latin typeface="Zapf Dingbats" charset="2"/>
              </a:endParaRPr>
            </a:p>
          </p:txBody>
        </p:sp>
      </p:grpSp>
    </p:spTree>
    <p:extLst>
      <p:ext uri="{BB962C8B-B14F-4D97-AF65-F5344CB8AC3E}">
        <p14:creationId xmlns:p14="http://schemas.microsoft.com/office/powerpoint/2010/main" val="13557361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mj-lt"/>
              </a:rPr>
              <a:t>Examples of Distributed Systems</a:t>
            </a:r>
            <a:endParaRPr lang="en-IN" sz="3600" b="1" dirty="0">
              <a:latin typeface="+mj-lt"/>
            </a:endParaRPr>
          </a:p>
        </p:txBody>
      </p:sp>
      <p:sp>
        <p:nvSpPr>
          <p:cNvPr id="3" name="Content Placeholder 2"/>
          <p:cNvSpPr>
            <a:spLocks noGrp="1"/>
          </p:cNvSpPr>
          <p:nvPr>
            <p:ph idx="1"/>
          </p:nvPr>
        </p:nvSpPr>
        <p:spPr>
          <a:xfrm>
            <a:off x="190500" y="990600"/>
            <a:ext cx="8763000" cy="355601"/>
          </a:xfrm>
        </p:spPr>
        <p:txBody>
          <a:bodyPr>
            <a:noAutofit/>
          </a:bodyPr>
          <a:lstStyle/>
          <a:p>
            <a:pPr algn="just"/>
            <a:r>
              <a:rPr lang="en-GB" altLang="en-US" sz="2000" b="1" dirty="0">
                <a:ea typeface="ＭＳ Ｐゴシック" charset="-128"/>
              </a:rPr>
              <a:t>A typical </a:t>
            </a:r>
            <a:r>
              <a:rPr lang="en-GB" altLang="en-US" sz="2000" b="1" dirty="0" smtClean="0">
                <a:ea typeface="ＭＳ Ｐゴシック" charset="-128"/>
              </a:rPr>
              <a:t>intranet</a:t>
            </a:r>
          </a:p>
          <a:p>
            <a:pPr lvl="1" algn="just">
              <a:lnSpc>
                <a:spcPct val="100000"/>
              </a:lnSpc>
            </a:pPr>
            <a:r>
              <a:rPr lang="en-US" sz="1600" dirty="0"/>
              <a:t>a single </a:t>
            </a:r>
            <a:r>
              <a:rPr lang="en-US" sz="1600" dirty="0" smtClean="0"/>
              <a:t>authority</a:t>
            </a:r>
          </a:p>
          <a:p>
            <a:pPr lvl="1" algn="just">
              <a:lnSpc>
                <a:spcPct val="100000"/>
              </a:lnSpc>
            </a:pPr>
            <a:r>
              <a:rPr lang="en-US" sz="1600" dirty="0" smtClean="0"/>
              <a:t>protected </a:t>
            </a:r>
            <a:r>
              <a:rPr lang="en-US" sz="1600" dirty="0"/>
              <a:t>access - a firewall - total isolation </a:t>
            </a:r>
            <a:endParaRPr lang="en-US" sz="1600" dirty="0" smtClean="0"/>
          </a:p>
          <a:p>
            <a:pPr lvl="1" algn="just">
              <a:lnSpc>
                <a:spcPct val="100000"/>
              </a:lnSpc>
            </a:pPr>
            <a:r>
              <a:rPr lang="en-US" sz="1600" dirty="0" smtClean="0"/>
              <a:t>typical </a:t>
            </a:r>
            <a:r>
              <a:rPr lang="en-US" sz="1600" dirty="0"/>
              <a:t>services: - infrastructure services: file service, name service - application services</a:t>
            </a:r>
            <a:endParaRPr lang="en-US" altLang="en-US" sz="1600" dirty="0">
              <a:ea typeface="ＭＳ Ｐゴシック" charset="-128"/>
            </a:endParaRPr>
          </a:p>
        </p:txBody>
      </p:sp>
      <p:pic>
        <p:nvPicPr>
          <p:cNvPr id="50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451126"/>
            <a:ext cx="6934200" cy="4046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27927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09"/>
                                        </p:tgtEl>
                                        <p:attrNameLst>
                                          <p:attrName>style.visibility</p:attrName>
                                        </p:attrNameLst>
                                      </p:cBhvr>
                                      <p:to>
                                        <p:strVal val="visible"/>
                                      </p:to>
                                    </p:set>
                                    <p:animEffect transition="in" filter="fade">
                                      <p:cBhvr>
                                        <p:cTn id="29" dur="1000"/>
                                        <p:tgtEl>
                                          <p:spTgt spid="509"/>
                                        </p:tgtEl>
                                      </p:cBhvr>
                                    </p:animEffect>
                                    <p:anim calcmode="lin" valueType="num">
                                      <p:cBhvr>
                                        <p:cTn id="30" dur="1000" fill="hold"/>
                                        <p:tgtEl>
                                          <p:spTgt spid="509"/>
                                        </p:tgtEl>
                                        <p:attrNameLst>
                                          <p:attrName>ppt_x</p:attrName>
                                        </p:attrNameLst>
                                      </p:cBhvr>
                                      <p:tavLst>
                                        <p:tav tm="0">
                                          <p:val>
                                            <p:strVal val="#ppt_x"/>
                                          </p:val>
                                        </p:tav>
                                        <p:tav tm="100000">
                                          <p:val>
                                            <p:strVal val="#ppt_x"/>
                                          </p:val>
                                        </p:tav>
                                      </p:tavLst>
                                    </p:anim>
                                    <p:anim calcmode="lin" valueType="num">
                                      <p:cBhvr>
                                        <p:cTn id="31" dur="1000" fill="hold"/>
                                        <p:tgtEl>
                                          <p:spTgt spid="5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mj-lt"/>
              </a:rPr>
              <a:t>Examples of Distributed Systems</a:t>
            </a:r>
            <a:endParaRPr lang="en-IN" sz="3600" b="1" dirty="0">
              <a:latin typeface="+mj-lt"/>
            </a:endParaRPr>
          </a:p>
        </p:txBody>
      </p:sp>
      <p:sp>
        <p:nvSpPr>
          <p:cNvPr id="3" name="Content Placeholder 2"/>
          <p:cNvSpPr>
            <a:spLocks noGrp="1"/>
          </p:cNvSpPr>
          <p:nvPr>
            <p:ph idx="1"/>
          </p:nvPr>
        </p:nvSpPr>
        <p:spPr>
          <a:xfrm>
            <a:off x="190500" y="990600"/>
            <a:ext cx="8763000" cy="1752600"/>
          </a:xfrm>
        </p:spPr>
        <p:txBody>
          <a:bodyPr>
            <a:normAutofit/>
          </a:bodyPr>
          <a:lstStyle/>
          <a:p>
            <a:pPr algn="just"/>
            <a:r>
              <a:rPr lang="en-US" altLang="en-US" sz="2000" b="1" dirty="0">
                <a:ea typeface="ＭＳ Ｐゴシック" charset="-128"/>
              </a:rPr>
              <a:t>Web </a:t>
            </a:r>
            <a:r>
              <a:rPr lang="en-US" altLang="en-US" sz="2000" b="1" dirty="0" smtClean="0">
                <a:ea typeface="ＭＳ Ｐゴシック" charset="-128"/>
              </a:rPr>
              <a:t>Search Engines: </a:t>
            </a:r>
          </a:p>
          <a:p>
            <a:pPr lvl="1" algn="just"/>
            <a:r>
              <a:rPr lang="en-US" altLang="en-US" sz="1800" dirty="0" smtClean="0">
                <a:ea typeface="ＭＳ Ｐゴシック" charset="-128"/>
              </a:rPr>
              <a:t>Major </a:t>
            </a:r>
            <a:r>
              <a:rPr lang="en-US" altLang="en-US" sz="1800" dirty="0">
                <a:ea typeface="ＭＳ Ｐゴシック" charset="-128"/>
              </a:rPr>
              <a:t>growth industry in the last decade. </a:t>
            </a:r>
            <a:endParaRPr lang="en-US" altLang="en-US" sz="1800" dirty="0" smtClean="0">
              <a:ea typeface="ＭＳ Ｐゴシック" charset="-128"/>
            </a:endParaRPr>
          </a:p>
          <a:p>
            <a:pPr lvl="1" algn="just"/>
            <a:r>
              <a:rPr lang="en-US" altLang="en-US" sz="1800" dirty="0" smtClean="0">
                <a:ea typeface="ＭＳ Ｐゴシック" charset="-128"/>
              </a:rPr>
              <a:t>10 </a:t>
            </a:r>
            <a:r>
              <a:rPr lang="en-US" altLang="en-US" sz="1800" dirty="0">
                <a:ea typeface="ＭＳ Ｐゴシック" charset="-128"/>
              </a:rPr>
              <a:t>billion per month for global number of searches. </a:t>
            </a:r>
            <a:endParaRPr lang="en-US" altLang="en-US" sz="1800" dirty="0" smtClean="0">
              <a:ea typeface="ＭＳ Ｐゴシック" charset="-128"/>
            </a:endParaRPr>
          </a:p>
          <a:p>
            <a:pPr lvl="1" algn="just"/>
            <a:r>
              <a:rPr lang="en-US" altLang="en-US" sz="1800" dirty="0" smtClean="0">
                <a:ea typeface="ＭＳ Ｐゴシック" charset="-128"/>
              </a:rPr>
              <a:t>e.g</a:t>
            </a:r>
            <a:r>
              <a:rPr lang="en-US" altLang="en-US" sz="1800" dirty="0">
                <a:ea typeface="ＭＳ Ｐゴシック" charset="-128"/>
              </a:rPr>
              <a:t>. Google distributed </a:t>
            </a:r>
            <a:r>
              <a:rPr lang="en-US" altLang="en-US" sz="1800" dirty="0" smtClean="0">
                <a:ea typeface="ＭＳ Ｐゴシック" charset="-128"/>
              </a:rPr>
              <a:t>infrastructure</a:t>
            </a:r>
          </a:p>
          <a:p>
            <a:pPr marL="457200" lvl="1" indent="0" algn="just">
              <a:buNone/>
            </a:pPr>
            <a:endParaRPr lang="en-US" altLang="en-US" sz="2400" dirty="0">
              <a:ea typeface="ＭＳ Ｐゴシック" charset="-128"/>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895600"/>
            <a:ext cx="4419600" cy="322630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4011" y="2700587"/>
            <a:ext cx="4580945" cy="3344091"/>
          </a:xfrm>
          <a:prstGeom prst="rect">
            <a:avLst/>
          </a:prstGeom>
        </p:spPr>
      </p:pic>
      <p:sp>
        <p:nvSpPr>
          <p:cNvPr id="6" name="Content Placeholder 2"/>
          <p:cNvSpPr txBox="1">
            <a:spLocks/>
          </p:cNvSpPr>
          <p:nvPr/>
        </p:nvSpPr>
        <p:spPr>
          <a:xfrm>
            <a:off x="190500" y="490787"/>
            <a:ext cx="7962900" cy="2133600"/>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just">
              <a:buNone/>
            </a:pPr>
            <a:endParaRPr lang="en-US" altLang="en-US" sz="2400" dirty="0" smtClean="0">
              <a:ea typeface="ＭＳ Ｐゴシック" charset="-128"/>
            </a:endParaRPr>
          </a:p>
          <a:p>
            <a:pPr algn="just"/>
            <a:r>
              <a:rPr lang="en-US" altLang="en-US" sz="2000" b="1" dirty="0" smtClean="0">
                <a:ea typeface="ＭＳ Ｐゴシック" charset="-128"/>
              </a:rPr>
              <a:t>Massively multiplayer online games: </a:t>
            </a:r>
          </a:p>
          <a:p>
            <a:pPr lvl="1" algn="just"/>
            <a:r>
              <a:rPr lang="en-US" altLang="en-US" sz="1800" dirty="0" smtClean="0">
                <a:ea typeface="ＭＳ Ｐゴシック" charset="-128"/>
              </a:rPr>
              <a:t>Large number of people interact through the Internet with a virtual world. </a:t>
            </a:r>
          </a:p>
          <a:p>
            <a:pPr lvl="1" algn="just"/>
            <a:r>
              <a:rPr lang="en-US" altLang="en-US" sz="1800" dirty="0" smtClean="0">
                <a:ea typeface="ＭＳ Ｐゴシック" charset="-128"/>
              </a:rPr>
              <a:t>Challenges include fast response time, real-time propagation of events.</a:t>
            </a:r>
            <a:endParaRPr lang="en-US" altLang="en-US" sz="2400" dirty="0">
              <a:ea typeface="ＭＳ Ｐゴシック" charset="-128"/>
            </a:endParaRPr>
          </a:p>
        </p:txBody>
      </p:sp>
    </p:spTree>
    <p:extLst>
      <p:ext uri="{BB962C8B-B14F-4D97-AF65-F5344CB8AC3E}">
        <p14:creationId xmlns:p14="http://schemas.microsoft.com/office/powerpoint/2010/main" val="14824522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xit" presetSubtype="21" fill="hold" grpId="1" nodeType="clickEffect">
                                  <p:stCondLst>
                                    <p:cond delay="0"/>
                                  </p:stCondLst>
                                  <p:childTnLst>
                                    <p:animEffect transition="out" filter="barn(inVertical)">
                                      <p:cBhvr>
                                        <p:cTn id="33" dur="500"/>
                                        <p:tgtEl>
                                          <p:spTgt spid="3">
                                            <p:txEl>
                                              <p:pRg st="0" end="0"/>
                                            </p:txEl>
                                          </p:spTgt>
                                        </p:tgtEl>
                                      </p:cBhvr>
                                    </p:animEffect>
                                    <p:set>
                                      <p:cBhvr>
                                        <p:cTn id="34" dur="1" fill="hold">
                                          <p:stCondLst>
                                            <p:cond delay="499"/>
                                          </p:stCondLst>
                                        </p:cTn>
                                        <p:tgtEl>
                                          <p:spTgt spid="3">
                                            <p:txEl>
                                              <p:pRg st="0" end="0"/>
                                            </p:txEl>
                                          </p:spTgt>
                                        </p:tgtEl>
                                        <p:attrNameLst>
                                          <p:attrName>style.visibility</p:attrName>
                                        </p:attrNameLst>
                                      </p:cBhvr>
                                      <p:to>
                                        <p:strVal val="hidden"/>
                                      </p:to>
                                    </p:set>
                                  </p:childTnLst>
                                </p:cTn>
                              </p:par>
                              <p:par>
                                <p:cTn id="35" presetID="16" presetClass="exit" presetSubtype="21" fill="hold" grpId="1" nodeType="withEffect">
                                  <p:stCondLst>
                                    <p:cond delay="0"/>
                                  </p:stCondLst>
                                  <p:childTnLst>
                                    <p:animEffect transition="out" filter="barn(inVertical)">
                                      <p:cBhvr>
                                        <p:cTn id="36" dur="500"/>
                                        <p:tgtEl>
                                          <p:spTgt spid="3">
                                            <p:txEl>
                                              <p:pRg st="1" end="1"/>
                                            </p:txEl>
                                          </p:spTgt>
                                        </p:tgtEl>
                                      </p:cBhvr>
                                    </p:animEffect>
                                    <p:set>
                                      <p:cBhvr>
                                        <p:cTn id="37" dur="1" fill="hold">
                                          <p:stCondLst>
                                            <p:cond delay="499"/>
                                          </p:stCondLst>
                                        </p:cTn>
                                        <p:tgtEl>
                                          <p:spTgt spid="3">
                                            <p:txEl>
                                              <p:pRg st="1" end="1"/>
                                            </p:txEl>
                                          </p:spTgt>
                                        </p:tgtEl>
                                        <p:attrNameLst>
                                          <p:attrName>style.visibility</p:attrName>
                                        </p:attrNameLst>
                                      </p:cBhvr>
                                      <p:to>
                                        <p:strVal val="hidden"/>
                                      </p:to>
                                    </p:set>
                                  </p:childTnLst>
                                </p:cTn>
                              </p:par>
                              <p:par>
                                <p:cTn id="38" presetID="16" presetClass="exit" presetSubtype="21" fill="hold" grpId="1" nodeType="withEffect">
                                  <p:stCondLst>
                                    <p:cond delay="0"/>
                                  </p:stCondLst>
                                  <p:childTnLst>
                                    <p:animEffect transition="out" filter="barn(inVertical)">
                                      <p:cBhvr>
                                        <p:cTn id="39" dur="500"/>
                                        <p:tgtEl>
                                          <p:spTgt spid="3">
                                            <p:txEl>
                                              <p:pRg st="2" end="2"/>
                                            </p:txEl>
                                          </p:spTgt>
                                        </p:tgtEl>
                                      </p:cBhvr>
                                    </p:animEffect>
                                    <p:set>
                                      <p:cBhvr>
                                        <p:cTn id="40" dur="1" fill="hold">
                                          <p:stCondLst>
                                            <p:cond delay="499"/>
                                          </p:stCondLst>
                                        </p:cTn>
                                        <p:tgtEl>
                                          <p:spTgt spid="3">
                                            <p:txEl>
                                              <p:pRg st="2" end="2"/>
                                            </p:txEl>
                                          </p:spTgt>
                                        </p:tgtEl>
                                        <p:attrNameLst>
                                          <p:attrName>style.visibility</p:attrName>
                                        </p:attrNameLst>
                                      </p:cBhvr>
                                      <p:to>
                                        <p:strVal val="hidden"/>
                                      </p:to>
                                    </p:set>
                                  </p:childTnLst>
                                </p:cTn>
                              </p:par>
                              <p:par>
                                <p:cTn id="41" presetID="16" presetClass="exit" presetSubtype="21" fill="hold" grpId="1" nodeType="withEffect">
                                  <p:stCondLst>
                                    <p:cond delay="0"/>
                                  </p:stCondLst>
                                  <p:childTnLst>
                                    <p:animEffect transition="out" filter="barn(inVertical)">
                                      <p:cBhvr>
                                        <p:cTn id="42" dur="500"/>
                                        <p:tgtEl>
                                          <p:spTgt spid="3">
                                            <p:txEl>
                                              <p:pRg st="3" end="3"/>
                                            </p:txEl>
                                          </p:spTgt>
                                        </p:tgtEl>
                                      </p:cBhvr>
                                    </p:animEffect>
                                    <p:set>
                                      <p:cBhvr>
                                        <p:cTn id="43" dur="1" fill="hold">
                                          <p:stCondLst>
                                            <p:cond delay="499"/>
                                          </p:stCondLst>
                                        </p:cTn>
                                        <p:tgtEl>
                                          <p:spTgt spid="3">
                                            <p:txEl>
                                              <p:pRg st="3" end="3"/>
                                            </p:txEl>
                                          </p:spTgt>
                                        </p:tgtEl>
                                        <p:attrNameLst>
                                          <p:attrName>style.visibility</p:attrName>
                                        </p:attrNameLst>
                                      </p:cBhvr>
                                      <p:to>
                                        <p:strVal val="hidden"/>
                                      </p:to>
                                    </p:set>
                                  </p:childTnLst>
                                </p:cTn>
                              </p:par>
                              <p:par>
                                <p:cTn id="44" presetID="16" presetClass="exit" presetSubtype="21" fill="hold" nodeType="withEffect">
                                  <p:stCondLst>
                                    <p:cond delay="0"/>
                                  </p:stCondLst>
                                  <p:childTnLst>
                                    <p:animEffect transition="out" filter="barn(inVertical)">
                                      <p:cBhvr>
                                        <p:cTn id="45" dur="500"/>
                                        <p:tgtEl>
                                          <p:spTgt spid="4"/>
                                        </p:tgtEl>
                                      </p:cBhvr>
                                    </p:animEffect>
                                    <p:set>
                                      <p:cBhvr>
                                        <p:cTn id="46" dur="1" fill="hold">
                                          <p:stCondLst>
                                            <p:cond delay="499"/>
                                          </p:stCondLst>
                                        </p:cTn>
                                        <p:tgtEl>
                                          <p:spTgt spid="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1000"/>
                                        <p:tgtEl>
                                          <p:spTgt spid="6"/>
                                        </p:tgtEl>
                                      </p:cBhvr>
                                    </p:animEffect>
                                    <p:anim calcmode="lin" valueType="num">
                                      <p:cBhvr>
                                        <p:cTn id="52" dur="1000" fill="hold"/>
                                        <p:tgtEl>
                                          <p:spTgt spid="6"/>
                                        </p:tgtEl>
                                        <p:attrNameLst>
                                          <p:attrName>ppt_x</p:attrName>
                                        </p:attrNameLst>
                                      </p:cBhvr>
                                      <p:tavLst>
                                        <p:tav tm="0">
                                          <p:val>
                                            <p:strVal val="#ppt_x"/>
                                          </p:val>
                                        </p:tav>
                                        <p:tav tm="100000">
                                          <p:val>
                                            <p:strVal val="#ppt_x"/>
                                          </p:val>
                                        </p:tav>
                                      </p:tavLst>
                                    </p:anim>
                                    <p:anim calcmode="lin" valueType="num">
                                      <p:cBhvr>
                                        <p:cTn id="53" dur="1000" fill="hold"/>
                                        <p:tgtEl>
                                          <p:spTgt spid="6"/>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1000"/>
                                        <p:tgtEl>
                                          <p:spTgt spid="5"/>
                                        </p:tgtEl>
                                      </p:cBhvr>
                                    </p:animEffect>
                                    <p:anim calcmode="lin" valueType="num">
                                      <p:cBhvr>
                                        <p:cTn id="57" dur="1000" fill="hold"/>
                                        <p:tgtEl>
                                          <p:spTgt spid="5"/>
                                        </p:tgtEl>
                                        <p:attrNameLst>
                                          <p:attrName>ppt_x</p:attrName>
                                        </p:attrNameLst>
                                      </p:cBhvr>
                                      <p:tavLst>
                                        <p:tav tm="0">
                                          <p:val>
                                            <p:strVal val="#ppt_x"/>
                                          </p:val>
                                        </p:tav>
                                        <p:tav tm="100000">
                                          <p:val>
                                            <p:strVal val="#ppt_x"/>
                                          </p:val>
                                        </p:tav>
                                      </p:tavLst>
                                    </p:anim>
                                    <p:anim calcmode="lin" valueType="num">
                                      <p:cBhvr>
                                        <p:cTn id="5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mj-lt"/>
              </a:rPr>
              <a:t>Why Distributed Operating System?</a:t>
            </a:r>
            <a:endParaRPr lang="en-IN" b="1" dirty="0">
              <a:latin typeface="+mj-lt"/>
            </a:endParaRPr>
          </a:p>
        </p:txBody>
      </p:sp>
      <p:sp>
        <p:nvSpPr>
          <p:cNvPr id="3" name="Content Placeholder 2"/>
          <p:cNvSpPr>
            <a:spLocks noGrp="1"/>
          </p:cNvSpPr>
          <p:nvPr>
            <p:ph idx="1"/>
          </p:nvPr>
        </p:nvSpPr>
        <p:spPr>
          <a:xfrm>
            <a:off x="190500" y="990600"/>
            <a:ext cx="8757557" cy="5257800"/>
          </a:xfrm>
        </p:spPr>
        <p:txBody>
          <a:bodyPr>
            <a:normAutofit fontScale="92500" lnSpcReduction="20000"/>
          </a:bodyPr>
          <a:lstStyle/>
          <a:p>
            <a:r>
              <a:rPr lang="en-US" dirty="0"/>
              <a:t>The main answer is to cope with the extremely higher demand of users in both processing power and data storage. </a:t>
            </a:r>
            <a:endParaRPr lang="en-US" dirty="0" smtClean="0"/>
          </a:p>
          <a:p>
            <a:r>
              <a:rPr lang="en-US" dirty="0" smtClean="0"/>
              <a:t>For </a:t>
            </a:r>
            <a:r>
              <a:rPr lang="en-US" dirty="0"/>
              <a:t>example, according to </a:t>
            </a:r>
            <a:r>
              <a:rPr lang="en-US" dirty="0">
                <a:hlinkClick r:id="rId3"/>
              </a:rPr>
              <a:t>www.datacenterknowledge.com</a:t>
            </a:r>
            <a:r>
              <a:rPr lang="en-US" dirty="0"/>
              <a:t>:</a:t>
            </a:r>
          </a:p>
          <a:p>
            <a:r>
              <a:rPr lang="en-US" b="1" dirty="0"/>
              <a:t>Facebook by the end of 2010</a:t>
            </a:r>
          </a:p>
          <a:p>
            <a:pPr lvl="1"/>
            <a:r>
              <a:rPr lang="en-US" b="1" dirty="0"/>
              <a:t>Total users: </a:t>
            </a:r>
            <a:r>
              <a:rPr lang="en-US" dirty="0"/>
              <a:t>500 millions</a:t>
            </a:r>
          </a:p>
          <a:p>
            <a:pPr lvl="1"/>
            <a:r>
              <a:rPr lang="en-US" b="1" dirty="0"/>
              <a:t>Total servers: </a:t>
            </a:r>
            <a:r>
              <a:rPr lang="en-US" dirty="0"/>
              <a:t>60, 000 servers (estimate, Oct 2009)</a:t>
            </a:r>
          </a:p>
          <a:p>
            <a:pPr lvl="1"/>
            <a:r>
              <a:rPr lang="en-US" dirty="0"/>
              <a:t>50 millions operations per second</a:t>
            </a:r>
          </a:p>
          <a:p>
            <a:pPr lvl="1"/>
            <a:r>
              <a:rPr lang="en-US" dirty="0"/>
              <a:t>1 million photos are viewed every second</a:t>
            </a:r>
          </a:p>
          <a:p>
            <a:pPr lvl="1"/>
            <a:r>
              <a:rPr lang="en-US" dirty="0"/>
              <a:t>Each month more than 3 billions photos are uploaded</a:t>
            </a:r>
          </a:p>
          <a:p>
            <a:r>
              <a:rPr lang="en-US" dirty="0"/>
              <a:t>With this extremely demand, I do believe single system could </a:t>
            </a:r>
            <a:r>
              <a:rPr lang="en-US" dirty="0" smtClean="0"/>
              <a:t>not achieve </a:t>
            </a:r>
            <a:r>
              <a:rPr lang="en-US" dirty="0"/>
              <a:t>it. </a:t>
            </a:r>
            <a:endParaRPr lang="en-US" dirty="0" smtClean="0"/>
          </a:p>
          <a:p>
            <a:r>
              <a:rPr lang="en-US" dirty="0" smtClean="0"/>
              <a:t>That’s </a:t>
            </a:r>
            <a:r>
              <a:rPr lang="en-US" dirty="0"/>
              <a:t>one reason why distributed systems comes in place. </a:t>
            </a:r>
            <a:endParaRPr lang="en-US" dirty="0" smtClean="0"/>
          </a:p>
          <a:p>
            <a:r>
              <a:rPr lang="en-US" dirty="0" smtClean="0"/>
              <a:t>There </a:t>
            </a:r>
            <a:r>
              <a:rPr lang="en-US" dirty="0"/>
              <a:t>are many reasons that make distributed systems is viable such as high availability, scalability, resistant to failure, etc.</a:t>
            </a:r>
          </a:p>
        </p:txBody>
      </p:sp>
    </p:spTree>
    <p:extLst>
      <p:ext uri="{BB962C8B-B14F-4D97-AF65-F5344CB8AC3E}">
        <p14:creationId xmlns:p14="http://schemas.microsoft.com/office/powerpoint/2010/main" val="12626488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1000"/>
                                        <p:tgtEl>
                                          <p:spTgt spid="3">
                                            <p:txEl>
                                              <p:pRg st="10" end="10"/>
                                            </p:txEl>
                                          </p:spTgt>
                                        </p:tgtEl>
                                      </p:cBhvr>
                                    </p:animEffect>
                                    <p:anim calcmode="lin" valueType="num">
                                      <p:cBhvr>
                                        <p:cTn id="6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mj-lt"/>
              </a:rPr>
              <a:t>Network OS vs Distributed OS</a:t>
            </a:r>
            <a:endParaRPr lang="en-IN" b="1" dirty="0">
              <a:latin typeface="+mj-lt"/>
            </a:endParaRPr>
          </a:p>
        </p:txBody>
      </p:sp>
      <p:graphicFrame>
        <p:nvGraphicFramePr>
          <p:cNvPr id="17" name="Content Placeholder 16"/>
          <p:cNvGraphicFramePr>
            <a:graphicFrameLocks noGrp="1"/>
          </p:cNvGraphicFramePr>
          <p:nvPr>
            <p:ph idx="1"/>
            <p:extLst>
              <p:ext uri="{D42A27DB-BD31-4B8C-83A1-F6EECF244321}">
                <p14:modId xmlns:p14="http://schemas.microsoft.com/office/powerpoint/2010/main" val="1186986747"/>
              </p:ext>
            </p:extLst>
          </p:nvPr>
        </p:nvGraphicFramePr>
        <p:xfrm>
          <a:off x="190500" y="990600"/>
          <a:ext cx="8763000" cy="370840"/>
        </p:xfrm>
        <a:graphic>
          <a:graphicData uri="http://schemas.openxmlformats.org/drawingml/2006/table">
            <a:tbl>
              <a:tblPr firstRow="1" bandRow="1">
                <a:tableStyleId>{5C22544A-7EE6-4342-B048-85BDC9FD1C3A}</a:tableStyleId>
              </a:tblPr>
              <a:tblGrid>
                <a:gridCol w="4381500">
                  <a:extLst>
                    <a:ext uri="{9D8B030D-6E8A-4147-A177-3AD203B41FA5}">
                      <a16:colId xmlns:a16="http://schemas.microsoft.com/office/drawing/2014/main" xmlns="" val="2803588477"/>
                    </a:ext>
                  </a:extLst>
                </a:gridCol>
                <a:gridCol w="4381500">
                  <a:extLst>
                    <a:ext uri="{9D8B030D-6E8A-4147-A177-3AD203B41FA5}">
                      <a16:colId xmlns:a16="http://schemas.microsoft.com/office/drawing/2014/main" xmlns="" val="1368519302"/>
                    </a:ext>
                  </a:extLst>
                </a:gridCol>
              </a:tblGrid>
              <a:tr h="370840">
                <a:tc>
                  <a:txBody>
                    <a:bodyPr/>
                    <a:lstStyle/>
                    <a:p>
                      <a:r>
                        <a:rPr lang="en-US" sz="1800" b="1" i="0" kern="1200" dirty="0" smtClean="0">
                          <a:solidFill>
                            <a:schemeClr val="lt1"/>
                          </a:solidFill>
                          <a:effectLst/>
                          <a:latin typeface="+mn-lt"/>
                          <a:ea typeface="+mn-ea"/>
                          <a:cs typeface="+mn-cs"/>
                        </a:rPr>
                        <a:t>Network Operating System</a:t>
                      </a:r>
                      <a:endParaRPr lang="en-US" dirty="0"/>
                    </a:p>
                  </a:txBody>
                  <a:tcPr/>
                </a:tc>
                <a:tc>
                  <a:txBody>
                    <a:bodyPr/>
                    <a:lstStyle/>
                    <a:p>
                      <a:r>
                        <a:rPr lang="en-US" sz="1800" b="1" i="0" kern="1200" dirty="0" smtClean="0">
                          <a:solidFill>
                            <a:schemeClr val="lt1"/>
                          </a:solidFill>
                          <a:effectLst/>
                          <a:latin typeface="+mn-lt"/>
                          <a:ea typeface="+mn-ea"/>
                          <a:cs typeface="+mn-cs"/>
                        </a:rPr>
                        <a:t>Distributed Operating System</a:t>
                      </a:r>
                      <a:endParaRPr lang="en-US" dirty="0"/>
                    </a:p>
                  </a:txBody>
                  <a:tcPr/>
                </a:tc>
                <a:extLst>
                  <a:ext uri="{0D108BD9-81ED-4DB2-BD59-A6C34878D82A}">
                    <a16:rowId xmlns:a16="http://schemas.microsoft.com/office/drawing/2014/main" xmlns="" val="1230567956"/>
                  </a:ext>
                </a:extLst>
              </a:tr>
            </a:tbl>
          </a:graphicData>
        </a:graphic>
      </p:graphicFrame>
      <p:graphicFrame>
        <p:nvGraphicFramePr>
          <p:cNvPr id="18" name="Content Placeholder 16"/>
          <p:cNvGraphicFramePr>
            <a:graphicFrameLocks/>
          </p:cNvGraphicFramePr>
          <p:nvPr>
            <p:extLst>
              <p:ext uri="{D42A27DB-BD31-4B8C-83A1-F6EECF244321}">
                <p14:modId xmlns:p14="http://schemas.microsoft.com/office/powerpoint/2010/main" val="3846730717"/>
              </p:ext>
            </p:extLst>
          </p:nvPr>
        </p:nvGraphicFramePr>
        <p:xfrm>
          <a:off x="190500" y="1333137"/>
          <a:ext cx="8763000" cy="1188720"/>
        </p:xfrm>
        <a:graphic>
          <a:graphicData uri="http://schemas.openxmlformats.org/drawingml/2006/table">
            <a:tbl>
              <a:tblPr firstRow="1" bandRow="1">
                <a:tableStyleId>{5C22544A-7EE6-4342-B048-85BDC9FD1C3A}</a:tableStyleId>
              </a:tblPr>
              <a:tblGrid>
                <a:gridCol w="4381500">
                  <a:extLst>
                    <a:ext uri="{9D8B030D-6E8A-4147-A177-3AD203B41FA5}">
                      <a16:colId xmlns:a16="http://schemas.microsoft.com/office/drawing/2014/main" xmlns="" val="2803588477"/>
                    </a:ext>
                  </a:extLst>
                </a:gridCol>
                <a:gridCol w="4381500">
                  <a:extLst>
                    <a:ext uri="{9D8B030D-6E8A-4147-A177-3AD203B41FA5}">
                      <a16:colId xmlns:a16="http://schemas.microsoft.com/office/drawing/2014/main" xmlns="" val="1368519302"/>
                    </a:ext>
                  </a:extLst>
                </a:gridCol>
              </a:tblGrid>
              <a:tr h="370840">
                <a:tc>
                  <a:txBody>
                    <a:bodyPr/>
                    <a:lstStyle/>
                    <a:p>
                      <a:pPr algn="just"/>
                      <a:r>
                        <a:rPr lang="en-US" sz="1800" b="0" i="0" kern="1200" dirty="0" smtClean="0">
                          <a:solidFill>
                            <a:schemeClr val="bg2">
                              <a:lumMod val="10000"/>
                            </a:schemeClr>
                          </a:solidFill>
                          <a:effectLst/>
                          <a:latin typeface="+mn-lt"/>
                          <a:ea typeface="+mn-ea"/>
                          <a:cs typeface="+mn-cs"/>
                        </a:rPr>
                        <a:t>A network operating system is made up of software and associated protocols that allow a set of computer network to be used together.</a:t>
                      </a:r>
                      <a:endParaRPr lang="en-US" dirty="0">
                        <a:solidFill>
                          <a:schemeClr val="bg2">
                            <a:lumMod val="10000"/>
                          </a:schemeClr>
                        </a:solidFill>
                      </a:endParaRPr>
                    </a:p>
                  </a:txBody>
                  <a:tcPr>
                    <a:solidFill>
                      <a:schemeClr val="tx2">
                        <a:lumMod val="20000"/>
                        <a:lumOff val="80000"/>
                      </a:schemeClr>
                    </a:solidFill>
                  </a:tcPr>
                </a:tc>
                <a:tc>
                  <a:txBody>
                    <a:bodyPr/>
                    <a:lstStyle/>
                    <a:p>
                      <a:pPr algn="just"/>
                      <a:r>
                        <a:rPr lang="en-US" sz="1800" b="0" i="0" kern="1200" dirty="0" smtClean="0">
                          <a:solidFill>
                            <a:schemeClr val="bg2">
                              <a:lumMod val="10000"/>
                            </a:schemeClr>
                          </a:solidFill>
                          <a:effectLst/>
                          <a:latin typeface="+mn-lt"/>
                          <a:ea typeface="+mn-ea"/>
                          <a:cs typeface="+mn-cs"/>
                        </a:rPr>
                        <a:t>A distributed operating system is an ordinary centralized operating system but runs on multiple independent CPUs.</a:t>
                      </a:r>
                      <a:endParaRPr lang="en-US" dirty="0">
                        <a:solidFill>
                          <a:schemeClr val="bg2">
                            <a:lumMod val="10000"/>
                          </a:schemeClr>
                        </a:solidFill>
                      </a:endParaRPr>
                    </a:p>
                  </a:txBody>
                  <a:tcPr>
                    <a:solidFill>
                      <a:schemeClr val="tx2">
                        <a:lumMod val="20000"/>
                        <a:lumOff val="80000"/>
                      </a:schemeClr>
                    </a:solidFill>
                  </a:tcPr>
                </a:tc>
                <a:extLst>
                  <a:ext uri="{0D108BD9-81ED-4DB2-BD59-A6C34878D82A}">
                    <a16:rowId xmlns:a16="http://schemas.microsoft.com/office/drawing/2014/main" xmlns="" val="1230567956"/>
                  </a:ext>
                </a:extLst>
              </a:tr>
            </a:tbl>
          </a:graphicData>
        </a:graphic>
      </p:graphicFrame>
      <p:graphicFrame>
        <p:nvGraphicFramePr>
          <p:cNvPr id="19" name="Content Placeholder 16"/>
          <p:cNvGraphicFramePr>
            <a:graphicFrameLocks/>
          </p:cNvGraphicFramePr>
          <p:nvPr>
            <p:extLst>
              <p:ext uri="{D42A27DB-BD31-4B8C-83A1-F6EECF244321}">
                <p14:modId xmlns:p14="http://schemas.microsoft.com/office/powerpoint/2010/main" val="2322795765"/>
              </p:ext>
            </p:extLst>
          </p:nvPr>
        </p:nvGraphicFramePr>
        <p:xfrm>
          <a:off x="183969" y="2496457"/>
          <a:ext cx="8763000" cy="703943"/>
        </p:xfrm>
        <a:graphic>
          <a:graphicData uri="http://schemas.openxmlformats.org/drawingml/2006/table">
            <a:tbl>
              <a:tblPr firstRow="1" bandRow="1">
                <a:tableStyleId>{5C22544A-7EE6-4342-B048-85BDC9FD1C3A}</a:tableStyleId>
              </a:tblPr>
              <a:tblGrid>
                <a:gridCol w="4381500">
                  <a:extLst>
                    <a:ext uri="{9D8B030D-6E8A-4147-A177-3AD203B41FA5}">
                      <a16:colId xmlns:a16="http://schemas.microsoft.com/office/drawing/2014/main" xmlns="" val="2803588477"/>
                    </a:ext>
                  </a:extLst>
                </a:gridCol>
                <a:gridCol w="4381500">
                  <a:extLst>
                    <a:ext uri="{9D8B030D-6E8A-4147-A177-3AD203B41FA5}">
                      <a16:colId xmlns:a16="http://schemas.microsoft.com/office/drawing/2014/main" xmlns="" val="1368519302"/>
                    </a:ext>
                  </a:extLst>
                </a:gridCol>
              </a:tblGrid>
              <a:tr h="703943">
                <a:tc>
                  <a:txBody>
                    <a:bodyPr/>
                    <a:lstStyle/>
                    <a:p>
                      <a:pPr marL="0" algn="just" defTabSz="914400" rtl="0" eaLnBrk="1" fontAlgn="t" latinLnBrk="0" hangingPunct="1"/>
                      <a:r>
                        <a:rPr lang="en-US" sz="1800" b="0" i="0" kern="1200" dirty="0" smtClean="0">
                          <a:solidFill>
                            <a:schemeClr val="bg2">
                              <a:lumMod val="10000"/>
                            </a:schemeClr>
                          </a:solidFill>
                          <a:effectLst/>
                          <a:latin typeface="+mn-lt"/>
                          <a:ea typeface="+mn-ea"/>
                          <a:cs typeface="+mn-cs"/>
                        </a:rPr>
                        <a:t>Environment </a:t>
                      </a:r>
                      <a:r>
                        <a:rPr lang="en-US" sz="1800" b="0" i="0" kern="1200" dirty="0">
                          <a:solidFill>
                            <a:schemeClr val="bg2">
                              <a:lumMod val="10000"/>
                            </a:schemeClr>
                          </a:solidFill>
                          <a:effectLst/>
                          <a:latin typeface="+mn-lt"/>
                          <a:ea typeface="+mn-ea"/>
                          <a:cs typeface="+mn-cs"/>
                        </a:rPr>
                        <a:t>users are aware of multiplicity of machines.</a:t>
                      </a:r>
                    </a:p>
                  </a:txBody>
                  <a:tcPr marL="76200" marR="76200" marT="76200" marB="76200">
                    <a:solidFill>
                      <a:schemeClr val="tx2">
                        <a:lumMod val="20000"/>
                        <a:lumOff val="80000"/>
                      </a:schemeClr>
                    </a:solidFill>
                  </a:tcPr>
                </a:tc>
                <a:tc>
                  <a:txBody>
                    <a:bodyPr/>
                    <a:lstStyle/>
                    <a:p>
                      <a:pPr algn="just"/>
                      <a:r>
                        <a:rPr lang="en-US" sz="1800" b="0" i="0" kern="1200" dirty="0" smtClean="0">
                          <a:solidFill>
                            <a:schemeClr val="bg2">
                              <a:lumMod val="10000"/>
                            </a:schemeClr>
                          </a:solidFill>
                          <a:effectLst/>
                          <a:latin typeface="+mn-lt"/>
                          <a:ea typeface="+mn-ea"/>
                          <a:cs typeface="+mn-cs"/>
                        </a:rPr>
                        <a:t>Environment users are not aware of multiplicity of machines.</a:t>
                      </a:r>
                      <a:endParaRPr lang="en-US" dirty="0">
                        <a:solidFill>
                          <a:schemeClr val="bg2">
                            <a:lumMod val="10000"/>
                          </a:schemeClr>
                        </a:solidFill>
                      </a:endParaRPr>
                    </a:p>
                  </a:txBody>
                  <a:tcPr>
                    <a:solidFill>
                      <a:schemeClr val="tx2">
                        <a:lumMod val="20000"/>
                        <a:lumOff val="80000"/>
                      </a:schemeClr>
                    </a:solidFill>
                  </a:tcPr>
                </a:tc>
                <a:extLst>
                  <a:ext uri="{0D108BD9-81ED-4DB2-BD59-A6C34878D82A}">
                    <a16:rowId xmlns:a16="http://schemas.microsoft.com/office/drawing/2014/main" xmlns="" val="1230567956"/>
                  </a:ext>
                </a:extLst>
              </a:tr>
            </a:tbl>
          </a:graphicData>
        </a:graphic>
      </p:graphicFrame>
      <p:graphicFrame>
        <p:nvGraphicFramePr>
          <p:cNvPr id="20" name="Content Placeholder 16"/>
          <p:cNvGraphicFramePr>
            <a:graphicFrameLocks/>
          </p:cNvGraphicFramePr>
          <p:nvPr>
            <p:extLst>
              <p:ext uri="{D42A27DB-BD31-4B8C-83A1-F6EECF244321}">
                <p14:modId xmlns:p14="http://schemas.microsoft.com/office/powerpoint/2010/main" val="992826277"/>
              </p:ext>
            </p:extLst>
          </p:nvPr>
        </p:nvGraphicFramePr>
        <p:xfrm>
          <a:off x="177438" y="3200400"/>
          <a:ext cx="8763000" cy="722811"/>
        </p:xfrm>
        <a:graphic>
          <a:graphicData uri="http://schemas.openxmlformats.org/drawingml/2006/table">
            <a:tbl>
              <a:tblPr firstRow="1" bandRow="1">
                <a:tableStyleId>{5C22544A-7EE6-4342-B048-85BDC9FD1C3A}</a:tableStyleId>
              </a:tblPr>
              <a:tblGrid>
                <a:gridCol w="4381500">
                  <a:extLst>
                    <a:ext uri="{9D8B030D-6E8A-4147-A177-3AD203B41FA5}">
                      <a16:colId xmlns:a16="http://schemas.microsoft.com/office/drawing/2014/main" xmlns="" val="2803588477"/>
                    </a:ext>
                  </a:extLst>
                </a:gridCol>
                <a:gridCol w="4381500">
                  <a:extLst>
                    <a:ext uri="{9D8B030D-6E8A-4147-A177-3AD203B41FA5}">
                      <a16:colId xmlns:a16="http://schemas.microsoft.com/office/drawing/2014/main" xmlns="" val="1368519302"/>
                    </a:ext>
                  </a:extLst>
                </a:gridCol>
              </a:tblGrid>
              <a:tr h="722811">
                <a:tc>
                  <a:txBody>
                    <a:bodyPr/>
                    <a:lstStyle/>
                    <a:p>
                      <a:pPr marL="0" algn="just" defTabSz="914400" rtl="0" eaLnBrk="1" fontAlgn="t" latinLnBrk="0" hangingPunct="1"/>
                      <a:r>
                        <a:rPr lang="en-US" sz="1800" b="0" i="0" kern="1200" dirty="0" smtClean="0">
                          <a:solidFill>
                            <a:schemeClr val="bg2">
                              <a:lumMod val="10000"/>
                            </a:schemeClr>
                          </a:solidFill>
                          <a:effectLst/>
                          <a:latin typeface="+mn-lt"/>
                          <a:ea typeface="+mn-ea"/>
                          <a:cs typeface="+mn-cs"/>
                        </a:rPr>
                        <a:t>Control over file placement is done manually by the user.</a:t>
                      </a:r>
                      <a:endParaRPr lang="en-US" sz="1800" b="0" i="0" kern="1200" dirty="0">
                        <a:solidFill>
                          <a:schemeClr val="bg2">
                            <a:lumMod val="10000"/>
                          </a:schemeClr>
                        </a:solidFill>
                        <a:effectLst/>
                        <a:latin typeface="+mn-lt"/>
                        <a:ea typeface="+mn-ea"/>
                        <a:cs typeface="+mn-cs"/>
                      </a:endParaRPr>
                    </a:p>
                  </a:txBody>
                  <a:tcPr marL="76200" marR="76200" marT="76200" marB="76200">
                    <a:solidFill>
                      <a:schemeClr val="tx2">
                        <a:lumMod val="20000"/>
                        <a:lumOff val="80000"/>
                      </a:schemeClr>
                    </a:solidFill>
                  </a:tcPr>
                </a:tc>
                <a:tc>
                  <a:txBody>
                    <a:bodyPr/>
                    <a:lstStyle/>
                    <a:p>
                      <a:pPr marL="0" algn="just" defTabSz="914400" rtl="0" eaLnBrk="1" fontAlgn="t" latinLnBrk="0" hangingPunct="1"/>
                      <a:r>
                        <a:rPr lang="en-US" sz="1800" b="0" i="0" kern="1200" dirty="0" smtClean="0">
                          <a:solidFill>
                            <a:schemeClr val="bg2">
                              <a:lumMod val="10000"/>
                            </a:schemeClr>
                          </a:solidFill>
                          <a:effectLst/>
                          <a:latin typeface="+mn-lt"/>
                          <a:ea typeface="+mn-ea"/>
                          <a:cs typeface="+mn-cs"/>
                        </a:rPr>
                        <a:t>It can be done automatically by the system itself.</a:t>
                      </a:r>
                      <a:endParaRPr lang="en-US" sz="1800" b="0" i="0" kern="1200" dirty="0">
                        <a:solidFill>
                          <a:schemeClr val="bg2">
                            <a:lumMod val="10000"/>
                          </a:schemeClr>
                        </a:solidFill>
                        <a:effectLst/>
                        <a:latin typeface="+mn-lt"/>
                        <a:ea typeface="+mn-ea"/>
                        <a:cs typeface="+mn-cs"/>
                      </a:endParaRPr>
                    </a:p>
                  </a:txBody>
                  <a:tcPr>
                    <a:solidFill>
                      <a:schemeClr val="tx2">
                        <a:lumMod val="20000"/>
                        <a:lumOff val="80000"/>
                      </a:schemeClr>
                    </a:solidFill>
                  </a:tcPr>
                </a:tc>
                <a:extLst>
                  <a:ext uri="{0D108BD9-81ED-4DB2-BD59-A6C34878D82A}">
                    <a16:rowId xmlns:a16="http://schemas.microsoft.com/office/drawing/2014/main" xmlns="" val="1230567956"/>
                  </a:ext>
                </a:extLst>
              </a:tr>
            </a:tbl>
          </a:graphicData>
        </a:graphic>
      </p:graphicFrame>
      <p:graphicFrame>
        <p:nvGraphicFramePr>
          <p:cNvPr id="21" name="Content Placeholder 16"/>
          <p:cNvGraphicFramePr>
            <a:graphicFrameLocks/>
          </p:cNvGraphicFramePr>
          <p:nvPr>
            <p:extLst>
              <p:ext uri="{D42A27DB-BD31-4B8C-83A1-F6EECF244321}">
                <p14:modId xmlns:p14="http://schemas.microsoft.com/office/powerpoint/2010/main" val="3481042060"/>
              </p:ext>
            </p:extLst>
          </p:nvPr>
        </p:nvGraphicFramePr>
        <p:xfrm>
          <a:off x="190500" y="3923211"/>
          <a:ext cx="8763000" cy="1258389"/>
        </p:xfrm>
        <a:graphic>
          <a:graphicData uri="http://schemas.openxmlformats.org/drawingml/2006/table">
            <a:tbl>
              <a:tblPr firstRow="1" bandRow="1">
                <a:tableStyleId>{5C22544A-7EE6-4342-B048-85BDC9FD1C3A}</a:tableStyleId>
              </a:tblPr>
              <a:tblGrid>
                <a:gridCol w="4381500">
                  <a:extLst>
                    <a:ext uri="{9D8B030D-6E8A-4147-A177-3AD203B41FA5}">
                      <a16:colId xmlns:a16="http://schemas.microsoft.com/office/drawing/2014/main" xmlns="" val="2803588477"/>
                    </a:ext>
                  </a:extLst>
                </a:gridCol>
                <a:gridCol w="4381500">
                  <a:extLst>
                    <a:ext uri="{9D8B030D-6E8A-4147-A177-3AD203B41FA5}">
                      <a16:colId xmlns:a16="http://schemas.microsoft.com/office/drawing/2014/main" xmlns="" val="1368519302"/>
                    </a:ext>
                  </a:extLst>
                </a:gridCol>
              </a:tblGrid>
              <a:tr h="1258389">
                <a:tc>
                  <a:txBody>
                    <a:bodyPr/>
                    <a:lstStyle/>
                    <a:p>
                      <a:pPr marL="0" algn="just" defTabSz="914400" rtl="0" eaLnBrk="1" fontAlgn="t" latinLnBrk="0" hangingPunct="1"/>
                      <a:r>
                        <a:rPr lang="en-US" sz="1800" b="0" i="0" kern="1200" dirty="0" smtClean="0">
                          <a:solidFill>
                            <a:schemeClr val="bg2">
                              <a:lumMod val="10000"/>
                            </a:schemeClr>
                          </a:solidFill>
                          <a:effectLst/>
                          <a:latin typeface="+mn-lt"/>
                          <a:ea typeface="+mn-ea"/>
                          <a:cs typeface="+mn-cs"/>
                        </a:rPr>
                        <a:t>Performance is badly affected if certain part of the hardware starts malfunctioning.</a:t>
                      </a:r>
                      <a:endParaRPr lang="en-US" sz="1800" b="0" i="0" kern="1200" dirty="0">
                        <a:solidFill>
                          <a:schemeClr val="bg2">
                            <a:lumMod val="10000"/>
                          </a:schemeClr>
                        </a:solidFill>
                        <a:effectLst/>
                        <a:latin typeface="+mn-lt"/>
                        <a:ea typeface="+mn-ea"/>
                        <a:cs typeface="+mn-cs"/>
                      </a:endParaRPr>
                    </a:p>
                  </a:txBody>
                  <a:tcPr marL="76200" marR="76200" marT="76200" marB="76200">
                    <a:solidFill>
                      <a:schemeClr val="tx2">
                        <a:lumMod val="20000"/>
                        <a:lumOff val="80000"/>
                      </a:schemeClr>
                    </a:solidFill>
                  </a:tcPr>
                </a:tc>
                <a:tc>
                  <a:txBody>
                    <a:bodyPr/>
                    <a:lstStyle/>
                    <a:p>
                      <a:pPr marL="0" algn="just" defTabSz="914400" rtl="0" eaLnBrk="1" fontAlgn="t" latinLnBrk="0" hangingPunct="1"/>
                      <a:r>
                        <a:rPr lang="en-US" sz="1800" b="0" i="0" kern="1200" dirty="0" smtClean="0">
                          <a:solidFill>
                            <a:schemeClr val="bg2">
                              <a:lumMod val="10000"/>
                            </a:schemeClr>
                          </a:solidFill>
                          <a:effectLst/>
                          <a:latin typeface="+mn-lt"/>
                          <a:ea typeface="+mn-ea"/>
                          <a:cs typeface="+mn-cs"/>
                        </a:rPr>
                        <a:t>It is more reliable or fault tolerant i.e. distributed operating system performs even if certain part of the hardware starts malfunctioning.</a:t>
                      </a:r>
                      <a:endParaRPr lang="en-US" sz="1800" b="0" i="0" kern="1200" dirty="0">
                        <a:solidFill>
                          <a:schemeClr val="bg2">
                            <a:lumMod val="10000"/>
                          </a:schemeClr>
                        </a:solidFill>
                        <a:effectLst/>
                        <a:latin typeface="+mn-lt"/>
                        <a:ea typeface="+mn-ea"/>
                        <a:cs typeface="+mn-cs"/>
                      </a:endParaRPr>
                    </a:p>
                  </a:txBody>
                  <a:tcPr>
                    <a:solidFill>
                      <a:schemeClr val="tx2">
                        <a:lumMod val="20000"/>
                        <a:lumOff val="80000"/>
                      </a:schemeClr>
                    </a:solidFill>
                  </a:tcPr>
                </a:tc>
                <a:extLst>
                  <a:ext uri="{0D108BD9-81ED-4DB2-BD59-A6C34878D82A}">
                    <a16:rowId xmlns:a16="http://schemas.microsoft.com/office/drawing/2014/main" xmlns="" val="1230567956"/>
                  </a:ext>
                </a:extLst>
              </a:tr>
            </a:tbl>
          </a:graphicData>
        </a:graphic>
      </p:graphicFrame>
      <p:graphicFrame>
        <p:nvGraphicFramePr>
          <p:cNvPr id="22" name="Content Placeholder 16"/>
          <p:cNvGraphicFramePr>
            <a:graphicFrameLocks/>
          </p:cNvGraphicFramePr>
          <p:nvPr>
            <p:extLst>
              <p:ext uri="{D42A27DB-BD31-4B8C-83A1-F6EECF244321}">
                <p14:modId xmlns:p14="http://schemas.microsoft.com/office/powerpoint/2010/main" val="1264761510"/>
              </p:ext>
            </p:extLst>
          </p:nvPr>
        </p:nvGraphicFramePr>
        <p:xfrm>
          <a:off x="183969" y="5148943"/>
          <a:ext cx="8763000" cy="1258389"/>
        </p:xfrm>
        <a:graphic>
          <a:graphicData uri="http://schemas.openxmlformats.org/drawingml/2006/table">
            <a:tbl>
              <a:tblPr firstRow="1" bandRow="1">
                <a:tableStyleId>{5C22544A-7EE6-4342-B048-85BDC9FD1C3A}</a:tableStyleId>
              </a:tblPr>
              <a:tblGrid>
                <a:gridCol w="4381500">
                  <a:extLst>
                    <a:ext uri="{9D8B030D-6E8A-4147-A177-3AD203B41FA5}">
                      <a16:colId xmlns:a16="http://schemas.microsoft.com/office/drawing/2014/main" xmlns="" val="2803588477"/>
                    </a:ext>
                  </a:extLst>
                </a:gridCol>
                <a:gridCol w="4381500">
                  <a:extLst>
                    <a:ext uri="{9D8B030D-6E8A-4147-A177-3AD203B41FA5}">
                      <a16:colId xmlns:a16="http://schemas.microsoft.com/office/drawing/2014/main" xmlns="" val="1368519302"/>
                    </a:ext>
                  </a:extLst>
                </a:gridCol>
              </a:tblGrid>
              <a:tr h="1258389">
                <a:tc>
                  <a:txBody>
                    <a:bodyPr/>
                    <a:lstStyle/>
                    <a:p>
                      <a:pPr marL="0" algn="just" defTabSz="914400" rtl="0" eaLnBrk="1" fontAlgn="t" latinLnBrk="0" hangingPunct="1"/>
                      <a:r>
                        <a:rPr lang="en-US" sz="1800" b="0" i="0" kern="1200" dirty="0" smtClean="0">
                          <a:solidFill>
                            <a:schemeClr val="bg2">
                              <a:lumMod val="10000"/>
                            </a:schemeClr>
                          </a:solidFill>
                          <a:effectLst/>
                          <a:latin typeface="+mn-lt"/>
                          <a:ea typeface="+mn-ea"/>
                          <a:cs typeface="+mn-cs"/>
                        </a:rPr>
                        <a:t>Remote resources are accessed by either logging into the desired remote machine or transferring data from the remote machine to user's own machines.</a:t>
                      </a:r>
                      <a:endParaRPr lang="en-US" sz="1800" b="0" i="0" kern="1200" dirty="0">
                        <a:solidFill>
                          <a:schemeClr val="bg2">
                            <a:lumMod val="10000"/>
                          </a:schemeClr>
                        </a:solidFill>
                        <a:effectLst/>
                        <a:latin typeface="+mn-lt"/>
                        <a:ea typeface="+mn-ea"/>
                        <a:cs typeface="+mn-cs"/>
                      </a:endParaRPr>
                    </a:p>
                  </a:txBody>
                  <a:tcPr marL="76200" marR="76200" marT="76200" marB="76200">
                    <a:solidFill>
                      <a:schemeClr val="tx2">
                        <a:lumMod val="20000"/>
                        <a:lumOff val="80000"/>
                      </a:schemeClr>
                    </a:solidFill>
                  </a:tcPr>
                </a:tc>
                <a:tc>
                  <a:txBody>
                    <a:bodyPr/>
                    <a:lstStyle/>
                    <a:p>
                      <a:pPr marL="0" algn="just" defTabSz="914400" rtl="0" eaLnBrk="1" fontAlgn="t" latinLnBrk="0" hangingPunct="1"/>
                      <a:r>
                        <a:rPr lang="en-US" sz="1800" b="0" i="0" kern="1200" dirty="0" smtClean="0">
                          <a:solidFill>
                            <a:schemeClr val="bg2">
                              <a:lumMod val="10000"/>
                            </a:schemeClr>
                          </a:solidFill>
                          <a:effectLst/>
                          <a:latin typeface="+mn-lt"/>
                          <a:ea typeface="+mn-ea"/>
                          <a:cs typeface="+mn-cs"/>
                        </a:rPr>
                        <a:t>Users access remote resources in the same manner as they access local resources.</a:t>
                      </a:r>
                      <a:endParaRPr lang="en-US" sz="1800" b="0" i="0" kern="1200" dirty="0">
                        <a:solidFill>
                          <a:schemeClr val="bg2">
                            <a:lumMod val="10000"/>
                          </a:schemeClr>
                        </a:solidFill>
                        <a:effectLst/>
                        <a:latin typeface="+mn-lt"/>
                        <a:ea typeface="+mn-ea"/>
                        <a:cs typeface="+mn-cs"/>
                      </a:endParaRPr>
                    </a:p>
                  </a:txBody>
                  <a:tcPr>
                    <a:solidFill>
                      <a:schemeClr val="tx2">
                        <a:lumMod val="20000"/>
                        <a:lumOff val="80000"/>
                      </a:schemeClr>
                    </a:solidFill>
                  </a:tcPr>
                </a:tc>
                <a:extLst>
                  <a:ext uri="{0D108BD9-81ED-4DB2-BD59-A6C34878D82A}">
                    <a16:rowId xmlns:a16="http://schemas.microsoft.com/office/drawing/2014/main" xmlns="" val="1230567956"/>
                  </a:ext>
                </a:extLst>
              </a:tr>
            </a:tbl>
          </a:graphicData>
        </a:graphic>
      </p:graphicFrame>
    </p:spTree>
    <p:extLst>
      <p:ext uri="{BB962C8B-B14F-4D97-AF65-F5344CB8AC3E}">
        <p14:creationId xmlns:p14="http://schemas.microsoft.com/office/powerpoint/2010/main" val="17271772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1000"/>
                                        <p:tgtEl>
                                          <p:spTgt spid="20"/>
                                        </p:tgtEl>
                                      </p:cBhvr>
                                    </p:animEffect>
                                    <p:anim calcmode="lin" valueType="num">
                                      <p:cBhvr>
                                        <p:cTn id="29" dur="1000" fill="hold"/>
                                        <p:tgtEl>
                                          <p:spTgt spid="20"/>
                                        </p:tgtEl>
                                        <p:attrNameLst>
                                          <p:attrName>ppt_x</p:attrName>
                                        </p:attrNameLst>
                                      </p:cBhvr>
                                      <p:tavLst>
                                        <p:tav tm="0">
                                          <p:val>
                                            <p:strVal val="#ppt_x"/>
                                          </p:val>
                                        </p:tav>
                                        <p:tav tm="100000">
                                          <p:val>
                                            <p:strVal val="#ppt_x"/>
                                          </p:val>
                                        </p:tav>
                                      </p:tavLst>
                                    </p:anim>
                                    <p:anim calcmode="lin" valueType="num">
                                      <p:cBhvr>
                                        <p:cTn id="3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1000"/>
                                        <p:tgtEl>
                                          <p:spTgt spid="22"/>
                                        </p:tgtEl>
                                      </p:cBhvr>
                                    </p:animEffect>
                                    <p:anim calcmode="lin" valueType="num">
                                      <p:cBhvr>
                                        <p:cTn id="43" dur="1000" fill="hold"/>
                                        <p:tgtEl>
                                          <p:spTgt spid="22"/>
                                        </p:tgtEl>
                                        <p:attrNameLst>
                                          <p:attrName>ppt_x</p:attrName>
                                        </p:attrNameLst>
                                      </p:cBhvr>
                                      <p:tavLst>
                                        <p:tav tm="0">
                                          <p:val>
                                            <p:strVal val="#ppt_x"/>
                                          </p:val>
                                        </p:tav>
                                        <p:tav tm="100000">
                                          <p:val>
                                            <p:strVal val="#ppt_x"/>
                                          </p:val>
                                        </p:tav>
                                      </p:tavLst>
                                    </p:anim>
                                    <p:anim calcmode="lin" valueType="num">
                                      <p:cBhvr>
                                        <p:cTn id="4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4511675"/>
            <a:ext cx="8763000" cy="1203326"/>
          </a:xfrm>
        </p:spPr>
        <p:txBody>
          <a:bodyPr>
            <a:normAutofit/>
          </a:bodyPr>
          <a:lstStyle/>
          <a:p>
            <a:pPr marL="457200" lvl="1" indent="0" algn="ctr">
              <a:lnSpc>
                <a:spcPct val="90000"/>
              </a:lnSpc>
              <a:buNone/>
            </a:pPr>
            <a:r>
              <a:rPr lang="en-US" altLang="en-US" dirty="0"/>
              <a:t>A distributed system organized as </a:t>
            </a:r>
            <a:r>
              <a:rPr lang="en-US" altLang="en-US" dirty="0" smtClean="0">
                <a:solidFill>
                  <a:schemeClr val="tx2">
                    <a:lumMod val="60000"/>
                    <a:lumOff val="40000"/>
                  </a:schemeClr>
                </a:solidFill>
              </a:rPr>
              <a:t>Middleware</a:t>
            </a:r>
            <a:r>
              <a:rPr lang="en-US" altLang="en-US" dirty="0">
                <a:solidFill>
                  <a:schemeClr val="tx2">
                    <a:lumMod val="60000"/>
                    <a:lumOff val="40000"/>
                  </a:schemeClr>
                </a:solidFill>
              </a:rPr>
              <a:t>.</a:t>
            </a:r>
            <a:r>
              <a:rPr lang="en-US" altLang="en-US" dirty="0" smtClean="0">
                <a:solidFill>
                  <a:schemeClr val="tx2">
                    <a:lumMod val="60000"/>
                    <a:lumOff val="40000"/>
                  </a:schemeClr>
                </a:solidFill>
              </a:rPr>
              <a:t> </a:t>
            </a:r>
          </a:p>
          <a:p>
            <a:pPr marL="457200" lvl="1" indent="0" algn="ctr">
              <a:lnSpc>
                <a:spcPct val="90000"/>
              </a:lnSpc>
              <a:buNone/>
            </a:pPr>
            <a:r>
              <a:rPr lang="en-US" altLang="en-US" dirty="0" smtClean="0"/>
              <a:t>The </a:t>
            </a:r>
            <a:r>
              <a:rPr lang="en-US" altLang="en-US" dirty="0"/>
              <a:t>middleware layer runs on all machines, and offers a uniform interface to the </a:t>
            </a:r>
            <a:r>
              <a:rPr lang="en-US" altLang="en-US" dirty="0" smtClean="0"/>
              <a:t>system.</a:t>
            </a:r>
            <a:endParaRPr lang="en-US" altLang="en-US" dirty="0"/>
          </a:p>
          <a:p>
            <a:pPr lvl="1">
              <a:lnSpc>
                <a:spcPct val="90000"/>
              </a:lnSpc>
            </a:pPr>
            <a:endParaRPr lang="en-US" altLang="en-US" dirty="0"/>
          </a:p>
        </p:txBody>
      </p:sp>
      <p:sp>
        <p:nvSpPr>
          <p:cNvPr id="5" name="Title 1"/>
          <p:cNvSpPr>
            <a:spLocks noGrp="1"/>
          </p:cNvSpPr>
          <p:nvPr>
            <p:ph type="title"/>
          </p:nvPr>
        </p:nvSpPr>
        <p:spPr>
          <a:xfrm>
            <a:off x="190500" y="106363"/>
            <a:ext cx="8763000" cy="808037"/>
          </a:xfrm>
        </p:spPr>
        <p:txBody>
          <a:bodyPr>
            <a:normAutofit/>
          </a:bodyPr>
          <a:lstStyle/>
          <a:p>
            <a:r>
              <a:rPr lang="en-IN" sz="3600" b="1" dirty="0" smtClean="0">
                <a:latin typeface="+mj-lt"/>
              </a:rPr>
              <a:t>Distributed Operating System Architecture</a:t>
            </a:r>
            <a:endParaRPr lang="en-IN" sz="3600" b="1" dirty="0">
              <a:latin typeface="+mj-lt"/>
            </a:endParaRPr>
          </a:p>
        </p:txBody>
      </p:sp>
      <p:pic>
        <p:nvPicPr>
          <p:cNvPr id="4" name="Picture 3" descr="01-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066800"/>
            <a:ext cx="789305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p:cNvSpPr>
            <a:spLocks noChangeArrowheads="1"/>
          </p:cNvSpPr>
          <p:nvPr/>
        </p:nvSpPr>
        <p:spPr bwMode="auto">
          <a:xfrm>
            <a:off x="685800" y="2415812"/>
            <a:ext cx="8077200" cy="568325"/>
          </a:xfrm>
          <a:prstGeom prst="rect">
            <a:avLst/>
          </a:prstGeom>
          <a:noFill/>
          <a:ln w="38100" algn="ctr">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Tree>
    <p:extLst>
      <p:ext uri="{BB962C8B-B14F-4D97-AF65-F5344CB8AC3E}">
        <p14:creationId xmlns:p14="http://schemas.microsoft.com/office/powerpoint/2010/main" val="19248317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2000"/>
                                        <p:tgtEl>
                                          <p:spTgt spid="6"/>
                                        </p:tgtEl>
                                      </p:cBhvr>
                                    </p:animEffect>
                                    <p:anim calcmode="lin" valueType="num">
                                      <p:cBhvr>
                                        <p:cTn id="29" dur="2000" fill="hold"/>
                                        <p:tgtEl>
                                          <p:spTgt spid="6"/>
                                        </p:tgtEl>
                                        <p:attrNameLst>
                                          <p:attrName>ppt_w</p:attrName>
                                        </p:attrNameLst>
                                      </p:cBhvr>
                                      <p:tavLst>
                                        <p:tav tm="0" fmla="#ppt_w*sin(2.5*pi*$)">
                                          <p:val>
                                            <p:fltVal val="0"/>
                                          </p:val>
                                        </p:tav>
                                        <p:tav tm="100000">
                                          <p:val>
                                            <p:fltVal val="1"/>
                                          </p:val>
                                        </p:tav>
                                      </p:tavLst>
                                    </p:anim>
                                    <p:anim calcmode="lin" valueType="num">
                                      <p:cBhvr>
                                        <p:cTn id="30"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smtClean="0">
                <a:latin typeface="+mj-lt"/>
              </a:rPr>
              <a:t>Middleware </a:t>
            </a:r>
            <a:r>
              <a:rPr lang="en-US" altLang="en-US" b="1" dirty="0">
                <a:latin typeface="+mj-lt"/>
              </a:rPr>
              <a:t>(MW)</a:t>
            </a:r>
            <a:endParaRPr lang="en-IN" b="1" dirty="0">
              <a:latin typeface="+mj-lt"/>
            </a:endParaRPr>
          </a:p>
        </p:txBody>
      </p:sp>
      <p:sp>
        <p:nvSpPr>
          <p:cNvPr id="3" name="Content Placeholder 2"/>
          <p:cNvSpPr>
            <a:spLocks noGrp="1"/>
          </p:cNvSpPr>
          <p:nvPr>
            <p:ph idx="1"/>
          </p:nvPr>
        </p:nvSpPr>
        <p:spPr/>
        <p:txBody>
          <a:bodyPr>
            <a:normAutofit/>
          </a:bodyPr>
          <a:lstStyle/>
          <a:p>
            <a:r>
              <a:rPr lang="en-US" dirty="0"/>
              <a:t>Software that manages and supports the different components of a distributed system. </a:t>
            </a:r>
            <a:r>
              <a:rPr lang="en-US" dirty="0" smtClean="0"/>
              <a:t>In </a:t>
            </a:r>
            <a:r>
              <a:rPr lang="en-US" dirty="0"/>
              <a:t>essence, it sits in the middle of the system. </a:t>
            </a:r>
            <a:endParaRPr lang="en-US" dirty="0" smtClean="0"/>
          </a:p>
          <a:p>
            <a:r>
              <a:rPr lang="en-US" dirty="0" smtClean="0"/>
              <a:t>Middleware </a:t>
            </a:r>
            <a:r>
              <a:rPr lang="en-US" dirty="0"/>
              <a:t>is usually off-the-shelf rather than specially written software. </a:t>
            </a:r>
            <a:endParaRPr lang="en-US" dirty="0" smtClean="0"/>
          </a:p>
          <a:p>
            <a:r>
              <a:rPr lang="en-US" dirty="0" smtClean="0"/>
              <a:t>Examples: </a:t>
            </a:r>
          </a:p>
          <a:p>
            <a:pPr lvl="1"/>
            <a:r>
              <a:rPr lang="en-US" dirty="0" smtClean="0"/>
              <a:t>Transaction </a:t>
            </a:r>
            <a:r>
              <a:rPr lang="en-US" dirty="0"/>
              <a:t>processing </a:t>
            </a:r>
            <a:r>
              <a:rPr lang="en-US" dirty="0" smtClean="0"/>
              <a:t>monitors</a:t>
            </a:r>
          </a:p>
          <a:p>
            <a:pPr lvl="1"/>
            <a:r>
              <a:rPr lang="en-US" dirty="0" smtClean="0"/>
              <a:t>Data converters</a:t>
            </a:r>
          </a:p>
          <a:p>
            <a:pPr lvl="1"/>
            <a:r>
              <a:rPr lang="en-US" dirty="0" smtClean="0"/>
              <a:t>Communication controllers</a:t>
            </a:r>
            <a:endParaRPr lang="en-US" altLang="en-US" dirty="0"/>
          </a:p>
          <a:p>
            <a:endParaRPr lang="en-IN" dirty="0"/>
          </a:p>
        </p:txBody>
      </p:sp>
    </p:spTree>
    <p:extLst>
      <p:ext uri="{BB962C8B-B14F-4D97-AF65-F5344CB8AC3E}">
        <p14:creationId xmlns:p14="http://schemas.microsoft.com/office/powerpoint/2010/main" val="8195871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smtClean="0">
                <a:latin typeface="+mj-lt"/>
              </a:rPr>
              <a:t>Role </a:t>
            </a:r>
            <a:r>
              <a:rPr lang="en-US" altLang="en-US" b="1" dirty="0">
                <a:latin typeface="+mj-lt"/>
              </a:rPr>
              <a:t>of Middleware (MW)</a:t>
            </a:r>
            <a:endParaRPr lang="en-IN" b="1" dirty="0">
              <a:latin typeface="+mj-lt"/>
            </a:endParaRPr>
          </a:p>
        </p:txBody>
      </p:sp>
      <p:sp>
        <p:nvSpPr>
          <p:cNvPr id="3" name="Content Placeholder 2"/>
          <p:cNvSpPr>
            <a:spLocks noGrp="1"/>
          </p:cNvSpPr>
          <p:nvPr>
            <p:ph idx="1"/>
          </p:nvPr>
        </p:nvSpPr>
        <p:spPr/>
        <p:txBody>
          <a:bodyPr>
            <a:normAutofit fontScale="92500" lnSpcReduction="10000"/>
          </a:bodyPr>
          <a:lstStyle/>
          <a:p>
            <a:r>
              <a:rPr lang="en-US" altLang="en-US" b="1" dirty="0" smtClean="0"/>
              <a:t>In </a:t>
            </a:r>
            <a:r>
              <a:rPr lang="en-US" altLang="en-US" b="1" dirty="0"/>
              <a:t>some early </a:t>
            </a:r>
            <a:r>
              <a:rPr lang="en-US" altLang="en-US" b="1" dirty="0" smtClean="0"/>
              <a:t>systems</a:t>
            </a:r>
            <a:r>
              <a:rPr lang="en-US" altLang="en-US" b="1" dirty="0"/>
              <a:t>: </a:t>
            </a:r>
            <a:endParaRPr lang="en-US" altLang="en-US" b="1" dirty="0" smtClean="0"/>
          </a:p>
          <a:p>
            <a:pPr lvl="1"/>
            <a:r>
              <a:rPr lang="en-US" altLang="en-US" dirty="0" smtClean="0"/>
              <a:t>MW </a:t>
            </a:r>
            <a:r>
              <a:rPr lang="en-US" altLang="en-US" dirty="0"/>
              <a:t>tried to provide the illusion that a collection of separate machines was a single computer.</a:t>
            </a:r>
          </a:p>
          <a:p>
            <a:pPr lvl="1"/>
            <a:r>
              <a:rPr lang="en-US" altLang="en-US" dirty="0"/>
              <a:t>E.g. NOW project: GLUNIX </a:t>
            </a:r>
            <a:r>
              <a:rPr lang="en-US" altLang="en-US" dirty="0" smtClean="0"/>
              <a:t>middleware (Global Layer Unix) </a:t>
            </a:r>
            <a:endParaRPr lang="en-US" altLang="en-US" dirty="0"/>
          </a:p>
          <a:p>
            <a:r>
              <a:rPr lang="en-US" altLang="en-US" b="1" dirty="0"/>
              <a:t>Today: </a:t>
            </a:r>
          </a:p>
          <a:p>
            <a:pPr lvl="1"/>
            <a:r>
              <a:rPr lang="en-US" altLang="en-US" dirty="0" smtClean="0"/>
              <a:t>Clustering </a:t>
            </a:r>
            <a:r>
              <a:rPr lang="en-US" altLang="en-US" dirty="0"/>
              <a:t>software allows independent computers to work together closely</a:t>
            </a:r>
          </a:p>
          <a:p>
            <a:pPr lvl="1"/>
            <a:r>
              <a:rPr lang="en-US" altLang="en-US" dirty="0"/>
              <a:t>MW also supports seamless access to remote services, doesn’t try to look like a general-purpose </a:t>
            </a:r>
            <a:r>
              <a:rPr lang="en-US" altLang="en-US" dirty="0" smtClean="0"/>
              <a:t>OS.</a:t>
            </a:r>
          </a:p>
          <a:p>
            <a:pPr marL="342900" lvl="1" indent="-342900">
              <a:buFont typeface="Wingdings" panose="05000000000000000000" pitchFamily="2" charset="2"/>
              <a:buChar char="§"/>
            </a:pPr>
            <a:r>
              <a:rPr lang="en-US" altLang="en-US" sz="2400" b="1" dirty="0" smtClean="0"/>
              <a:t>Other Middleware </a:t>
            </a:r>
            <a:r>
              <a:rPr lang="en-US" altLang="en-US" sz="2400" b="1" dirty="0"/>
              <a:t>Examples</a:t>
            </a:r>
          </a:p>
          <a:p>
            <a:pPr lvl="1"/>
            <a:r>
              <a:rPr lang="en-US" altLang="en-US" dirty="0" smtClean="0"/>
              <a:t>CORBA (Common Object Request Broker Architecture)</a:t>
            </a:r>
          </a:p>
          <a:p>
            <a:pPr lvl="1"/>
            <a:r>
              <a:rPr lang="en-US" altLang="en-US" dirty="0" smtClean="0"/>
              <a:t>DCOM </a:t>
            </a:r>
            <a:r>
              <a:rPr lang="en-US" altLang="en-US" dirty="0"/>
              <a:t>(Distributed Component Object Management) – being replaced by </a:t>
            </a:r>
            <a:r>
              <a:rPr lang="en-US" altLang="en-US" dirty="0" smtClean="0"/>
              <a:t>.NET</a:t>
            </a:r>
            <a:endParaRPr lang="en-US" altLang="en-US" dirty="0"/>
          </a:p>
          <a:p>
            <a:pPr lvl="1"/>
            <a:r>
              <a:rPr lang="en-US" altLang="en-US" dirty="0"/>
              <a:t>Sun’s ONC RPC (Remote Procedure Call)</a:t>
            </a:r>
          </a:p>
          <a:p>
            <a:pPr lvl="1"/>
            <a:r>
              <a:rPr lang="en-US" altLang="en-US" dirty="0"/>
              <a:t>RMI (Remote Method Invocation)</a:t>
            </a:r>
          </a:p>
          <a:p>
            <a:pPr lvl="1"/>
            <a:r>
              <a:rPr lang="en-US" altLang="en-US" dirty="0"/>
              <a:t>SOAP (Simple Object Access Protocol)</a:t>
            </a:r>
          </a:p>
          <a:p>
            <a:pPr lvl="1"/>
            <a:endParaRPr lang="en-US" altLang="en-US" dirty="0"/>
          </a:p>
          <a:p>
            <a:endParaRPr lang="en-IN" dirty="0"/>
          </a:p>
        </p:txBody>
      </p:sp>
    </p:spTree>
    <p:extLst>
      <p:ext uri="{BB962C8B-B14F-4D97-AF65-F5344CB8AC3E}">
        <p14:creationId xmlns:p14="http://schemas.microsoft.com/office/powerpoint/2010/main" val="7403804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1000"/>
                                        <p:tgtEl>
                                          <p:spTgt spid="3">
                                            <p:txEl>
                                              <p:pRg st="10" end="10"/>
                                            </p:txEl>
                                          </p:spTgt>
                                        </p:tgtEl>
                                      </p:cBhvr>
                                    </p:animEffect>
                                    <p:anim calcmode="lin" valueType="num">
                                      <p:cBhvr>
                                        <p:cTn id="6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1000"/>
                                        <p:tgtEl>
                                          <p:spTgt spid="3">
                                            <p:txEl>
                                              <p:pRg st="11" end="11"/>
                                            </p:txEl>
                                          </p:spTgt>
                                        </p:tgtEl>
                                      </p:cBhvr>
                                    </p:animEffect>
                                    <p:anim calcmode="lin" valueType="num">
                                      <p:cBhvr>
                                        <p:cTn id="6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42900" y="258763"/>
            <a:ext cx="8763000" cy="808037"/>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ltLang="en-US" sz="2400" b="1" dirty="0" smtClean="0">
                <a:latin typeface="+mj-lt"/>
              </a:rPr>
              <a:t>Distributed Operating System – </a:t>
            </a:r>
            <a:r>
              <a:rPr lang="en-US" sz="2400" b="1" dirty="0" smtClean="0">
                <a:latin typeface="+mj-lt"/>
              </a:rPr>
              <a:t>Teaching Schemes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95060"/>
            <a:ext cx="9144000" cy="2010140"/>
          </a:xfrm>
          <a:prstGeom prst="rect">
            <a:avLst/>
          </a:prstGeom>
        </p:spPr>
      </p:pic>
    </p:spTree>
    <p:extLst>
      <p:ext uri="{BB962C8B-B14F-4D97-AF65-F5344CB8AC3E}">
        <p14:creationId xmlns:p14="http://schemas.microsoft.com/office/powerpoint/2010/main" val="627539195"/>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smtClean="0">
                <a:latin typeface="+mj-lt"/>
              </a:rPr>
              <a:t>Distributed </a:t>
            </a:r>
            <a:r>
              <a:rPr lang="en-US" altLang="en-US" b="1" dirty="0">
                <a:latin typeface="+mj-lt"/>
              </a:rPr>
              <a:t>System Goals</a:t>
            </a:r>
            <a:endParaRPr lang="en-IN" b="1" dirty="0">
              <a:latin typeface="+mj-lt"/>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The following </a:t>
            </a:r>
            <a:r>
              <a:rPr lang="en-US" b="1" dirty="0"/>
              <a:t>are the main </a:t>
            </a:r>
            <a:r>
              <a:rPr lang="en-US" b="1" dirty="0" smtClean="0"/>
              <a:t>goals </a:t>
            </a:r>
            <a:r>
              <a:rPr lang="en-US" b="1" dirty="0"/>
              <a:t>of distributed </a:t>
            </a:r>
            <a:r>
              <a:rPr lang="en-US" b="1" dirty="0" smtClean="0"/>
              <a:t>systems:</a:t>
            </a:r>
            <a:endParaRPr lang="en-US" b="1" dirty="0"/>
          </a:p>
          <a:p>
            <a:endParaRPr lang="en-US" dirty="0"/>
          </a:p>
          <a:p>
            <a:r>
              <a:rPr lang="en-US" b="1" dirty="0" smtClean="0"/>
              <a:t>The </a:t>
            </a:r>
            <a:r>
              <a:rPr lang="en-US" b="1" dirty="0"/>
              <a:t>relative simplicity of the </a:t>
            </a:r>
            <a:r>
              <a:rPr lang="en-US" b="1" dirty="0" smtClean="0"/>
              <a:t>software </a:t>
            </a:r>
            <a:r>
              <a:rPr lang="en-US" dirty="0" smtClean="0"/>
              <a:t>- each </a:t>
            </a:r>
            <a:r>
              <a:rPr lang="en-US" dirty="0"/>
              <a:t>processor has a dedicated function.</a:t>
            </a:r>
          </a:p>
          <a:p>
            <a:endParaRPr lang="en-US" dirty="0"/>
          </a:p>
          <a:p>
            <a:r>
              <a:rPr lang="en-US" b="1" dirty="0" smtClean="0"/>
              <a:t>Incremental growth </a:t>
            </a:r>
            <a:r>
              <a:rPr lang="en-US" dirty="0" smtClean="0"/>
              <a:t>- </a:t>
            </a:r>
            <a:r>
              <a:rPr lang="en-US" dirty="0"/>
              <a:t>if we need 10 percent more computing power, we             just add 10 percent more processors.</a:t>
            </a:r>
          </a:p>
          <a:p>
            <a:endParaRPr lang="en-US" dirty="0"/>
          </a:p>
          <a:p>
            <a:r>
              <a:rPr lang="en-US" b="1" dirty="0" smtClean="0"/>
              <a:t>Reliability </a:t>
            </a:r>
            <a:r>
              <a:rPr lang="en-US" b="1" dirty="0"/>
              <a:t>and </a:t>
            </a:r>
            <a:r>
              <a:rPr lang="en-US" b="1" dirty="0" smtClean="0"/>
              <a:t>availability </a:t>
            </a:r>
            <a:r>
              <a:rPr lang="en-US" dirty="0" smtClean="0"/>
              <a:t>- a </a:t>
            </a:r>
            <a:r>
              <a:rPr lang="en-US" dirty="0"/>
              <a:t>few parts of the system can be </a:t>
            </a:r>
            <a:r>
              <a:rPr lang="en-US" dirty="0" smtClean="0"/>
              <a:t>down without </a:t>
            </a:r>
            <a:r>
              <a:rPr lang="en-US" dirty="0"/>
              <a:t>disturbing people using the other parts</a:t>
            </a:r>
            <a:r>
              <a:rPr lang="en-US" dirty="0" smtClean="0"/>
              <a:t>.</a:t>
            </a:r>
            <a:endParaRPr lang="en-US" dirty="0"/>
          </a:p>
          <a:p>
            <a:endParaRPr lang="en-US" dirty="0"/>
          </a:p>
          <a:p>
            <a:r>
              <a:rPr lang="en-US" b="1" dirty="0" smtClean="0"/>
              <a:t>Openness: </a:t>
            </a:r>
            <a:r>
              <a:rPr lang="en-US" dirty="0" smtClean="0"/>
              <a:t>Offer </a:t>
            </a:r>
            <a:r>
              <a:rPr lang="en-US" dirty="0"/>
              <a:t>services according to standard rules that describe the syntax and semantics of those services.</a:t>
            </a:r>
            <a:endParaRPr lang="en-US" b="1" dirty="0"/>
          </a:p>
          <a:p>
            <a:endParaRPr lang="en-US" dirty="0" smtClean="0"/>
          </a:p>
          <a:p>
            <a:endParaRPr lang="en-US" dirty="0"/>
          </a:p>
          <a:p>
            <a:pPr marL="0"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5534" y="3910149"/>
            <a:ext cx="1143000" cy="1143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3886200"/>
            <a:ext cx="1143000" cy="1143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1468" y="3910149"/>
            <a:ext cx="1143000" cy="1143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0" y="3886200"/>
            <a:ext cx="1143000" cy="1143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0" y="3884023"/>
            <a:ext cx="1143000" cy="114300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0233" y="4177015"/>
            <a:ext cx="609267" cy="609267"/>
          </a:xfrm>
          <a:prstGeom prst="rect">
            <a:avLst/>
          </a:prstGeom>
        </p:spPr>
      </p:pic>
    </p:spTree>
    <p:extLst>
      <p:ext uri="{BB962C8B-B14F-4D97-AF65-F5344CB8AC3E}">
        <p14:creationId xmlns:p14="http://schemas.microsoft.com/office/powerpoint/2010/main" val="25491939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0"/>
                                        <p:tgtEl>
                                          <p:spTgt spid="7"/>
                                        </p:tgtEl>
                                      </p:cBhvr>
                                    </p:animEffect>
                                    <p:anim calcmode="lin" valueType="num">
                                      <p:cBhvr>
                                        <p:cTn id="44" dur="1000" fill="hold"/>
                                        <p:tgtEl>
                                          <p:spTgt spid="7"/>
                                        </p:tgtEl>
                                        <p:attrNameLst>
                                          <p:attrName>ppt_x</p:attrName>
                                        </p:attrNameLst>
                                      </p:cBhvr>
                                      <p:tavLst>
                                        <p:tav tm="0">
                                          <p:val>
                                            <p:strVal val="#ppt_x"/>
                                          </p:val>
                                        </p:tav>
                                        <p:tav tm="100000">
                                          <p:val>
                                            <p:strVal val="#ppt_x"/>
                                          </p:val>
                                        </p:tav>
                                      </p:tavLst>
                                    </p:anim>
                                    <p:anim calcmode="lin" valueType="num">
                                      <p:cBhvr>
                                        <p:cTn id="4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1000"/>
                                        <p:tgtEl>
                                          <p:spTgt spid="8"/>
                                        </p:tgtEl>
                                      </p:cBhvr>
                                    </p:animEffect>
                                    <p:anim calcmode="lin" valueType="num">
                                      <p:cBhvr>
                                        <p:cTn id="51" dur="1000" fill="hold"/>
                                        <p:tgtEl>
                                          <p:spTgt spid="8"/>
                                        </p:tgtEl>
                                        <p:attrNameLst>
                                          <p:attrName>ppt_x</p:attrName>
                                        </p:attrNameLst>
                                      </p:cBhvr>
                                      <p:tavLst>
                                        <p:tav tm="0">
                                          <p:val>
                                            <p:strVal val="#ppt_x"/>
                                          </p:val>
                                        </p:tav>
                                        <p:tav tm="100000">
                                          <p:val>
                                            <p:strVal val="#ppt_x"/>
                                          </p:val>
                                        </p:tav>
                                      </p:tavLst>
                                    </p:anim>
                                    <p:anim calcmode="lin" valueType="num">
                                      <p:cBhvr>
                                        <p:cTn id="52" dur="1000" fill="hold"/>
                                        <p:tgtEl>
                                          <p:spTgt spid="8"/>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nodeType="clickEffect">
                                  <p:stCondLst>
                                    <p:cond delay="0"/>
                                  </p:stCondLst>
                                  <p:childTnLst>
                                    <p:animMotion origin="layout" path="M -3.33333E-6 1.48148E-6 L -0.22916 0.00555 " pathEditMode="relative" rAng="0" ptsTypes="AA">
                                      <p:cBhvr>
                                        <p:cTn id="61" dur="2000" fill="hold"/>
                                        <p:tgtEl>
                                          <p:spTgt spid="8"/>
                                        </p:tgtEl>
                                        <p:attrNameLst>
                                          <p:attrName>ppt_x</p:attrName>
                                          <p:attrName>ppt_y</p:attrName>
                                        </p:attrNameLst>
                                      </p:cBhvr>
                                      <p:rCtr x="-11458" y="278"/>
                                    </p:animMotion>
                                  </p:childTnLst>
                                </p:cTn>
                              </p:par>
                              <p:par>
                                <p:cTn id="62" presetID="1" presetClass="exit" presetSubtype="0" fill="hold" nodeType="withEffect">
                                  <p:stCondLst>
                                    <p:cond delay="0"/>
                                  </p:stCondLst>
                                  <p:childTnLst>
                                    <p:set>
                                      <p:cBhvr>
                                        <p:cTn id="63" dur="1" fill="hold">
                                          <p:stCondLst>
                                            <p:cond delay="0"/>
                                          </p:stCondLst>
                                        </p:cTn>
                                        <p:tgtEl>
                                          <p:spTgt spid="12"/>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5"/>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4"/>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6"/>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7"/>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8"/>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12"/>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3">
                                            <p:txEl>
                                              <p:pRg st="6" end="6"/>
                                            </p:txEl>
                                          </p:spTgt>
                                        </p:tgtEl>
                                        <p:attrNameLst>
                                          <p:attrName>style.visibility</p:attrName>
                                        </p:attrNameLst>
                                      </p:cBhvr>
                                      <p:to>
                                        <p:strVal val="visible"/>
                                      </p:to>
                                    </p:set>
                                    <p:animEffect transition="in" filter="fade">
                                      <p:cBhvr>
                                        <p:cTn id="82" dur="1000"/>
                                        <p:tgtEl>
                                          <p:spTgt spid="3">
                                            <p:txEl>
                                              <p:pRg st="6" end="6"/>
                                            </p:txEl>
                                          </p:spTgt>
                                        </p:tgtEl>
                                      </p:cBhvr>
                                    </p:animEffect>
                                    <p:anim calcmode="lin" valueType="num">
                                      <p:cBhvr>
                                        <p:cTn id="8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3">
                                            <p:txEl>
                                              <p:pRg st="8" end="8"/>
                                            </p:txEl>
                                          </p:spTgt>
                                        </p:tgtEl>
                                        <p:attrNameLst>
                                          <p:attrName>style.visibility</p:attrName>
                                        </p:attrNameLst>
                                      </p:cBhvr>
                                      <p:to>
                                        <p:strVal val="visible"/>
                                      </p:to>
                                    </p:set>
                                    <p:animEffect transition="in" filter="fade">
                                      <p:cBhvr>
                                        <p:cTn id="89" dur="1000"/>
                                        <p:tgtEl>
                                          <p:spTgt spid="3">
                                            <p:txEl>
                                              <p:pRg st="8" end="8"/>
                                            </p:txEl>
                                          </p:spTgt>
                                        </p:tgtEl>
                                      </p:cBhvr>
                                    </p:animEffect>
                                    <p:anim calcmode="lin" valueType="num">
                                      <p:cBhvr>
                                        <p:cTn id="9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latin typeface="+mj-lt"/>
              </a:rPr>
              <a:t>Advantages </a:t>
            </a:r>
            <a:r>
              <a:rPr lang="en-US" sz="2400" b="1" dirty="0">
                <a:latin typeface="+mj-lt"/>
              </a:rPr>
              <a:t>of Distributed Systems over Centralized Systems</a:t>
            </a:r>
            <a:endParaRPr lang="en-IN" sz="2400" b="1" dirty="0">
              <a:latin typeface="+mj-lt"/>
            </a:endParaRPr>
          </a:p>
        </p:txBody>
      </p:sp>
      <p:sp>
        <p:nvSpPr>
          <p:cNvPr id="3" name="Content Placeholder 2"/>
          <p:cNvSpPr>
            <a:spLocks noGrp="1"/>
          </p:cNvSpPr>
          <p:nvPr>
            <p:ph idx="1"/>
          </p:nvPr>
        </p:nvSpPr>
        <p:spPr>
          <a:xfrm>
            <a:off x="190500" y="990600"/>
            <a:ext cx="8763000" cy="5334000"/>
          </a:xfrm>
        </p:spPr>
        <p:txBody>
          <a:bodyPr>
            <a:noAutofit/>
          </a:bodyPr>
          <a:lstStyle/>
          <a:p>
            <a:pPr algn="just">
              <a:lnSpc>
                <a:spcPct val="150000"/>
              </a:lnSpc>
            </a:pPr>
            <a:r>
              <a:rPr lang="en-US" sz="2000" b="1" dirty="0" smtClean="0"/>
              <a:t>Economics: </a:t>
            </a:r>
            <a:r>
              <a:rPr lang="en-US" sz="2000" dirty="0" smtClean="0"/>
              <a:t>A </a:t>
            </a:r>
            <a:r>
              <a:rPr lang="en-US" sz="2000" dirty="0"/>
              <a:t>collection of microprocessors offer a </a:t>
            </a:r>
            <a:r>
              <a:rPr lang="en-US" sz="2000" dirty="0" smtClean="0"/>
              <a:t>better price/performance </a:t>
            </a:r>
            <a:r>
              <a:rPr lang="en-US" sz="2000" dirty="0"/>
              <a:t>than mainframes. </a:t>
            </a:r>
          </a:p>
          <a:p>
            <a:pPr marL="342900" lvl="1" indent="-342900" algn="just">
              <a:lnSpc>
                <a:spcPct val="150000"/>
              </a:lnSpc>
              <a:buFont typeface="Wingdings" panose="05000000000000000000" pitchFamily="2" charset="2"/>
              <a:buChar char="§"/>
            </a:pPr>
            <a:r>
              <a:rPr lang="en-US" b="1" dirty="0"/>
              <a:t>Low price/performance ratio:  </a:t>
            </a:r>
            <a:r>
              <a:rPr lang="en-US" dirty="0"/>
              <a:t>cost effective way to increase computing power.</a:t>
            </a:r>
          </a:p>
          <a:p>
            <a:pPr algn="just">
              <a:lnSpc>
                <a:spcPct val="150000"/>
              </a:lnSpc>
            </a:pPr>
            <a:r>
              <a:rPr lang="en-US" sz="2000" b="1" dirty="0"/>
              <a:t>Speed: </a:t>
            </a:r>
            <a:r>
              <a:rPr lang="en-US" sz="2000" dirty="0" smtClean="0"/>
              <a:t>A </a:t>
            </a:r>
            <a:r>
              <a:rPr lang="en-US" sz="2000" dirty="0"/>
              <a:t>distributed system may have more total computing power than a mainframe.</a:t>
            </a:r>
          </a:p>
          <a:p>
            <a:pPr algn="just">
              <a:lnSpc>
                <a:spcPct val="150000"/>
              </a:lnSpc>
            </a:pPr>
            <a:r>
              <a:rPr lang="en-US" sz="2000" b="1" dirty="0"/>
              <a:t>Inherent distribution: </a:t>
            </a:r>
            <a:r>
              <a:rPr lang="en-US" sz="2000" dirty="0" smtClean="0"/>
              <a:t>Some </a:t>
            </a:r>
            <a:r>
              <a:rPr lang="en-US" sz="2000" dirty="0"/>
              <a:t>applications are inherently distributed. </a:t>
            </a:r>
            <a:r>
              <a:rPr lang="en-US" sz="2000" dirty="0" smtClean="0"/>
              <a:t>Ex</a:t>
            </a:r>
            <a:r>
              <a:rPr lang="en-US" sz="2000" dirty="0"/>
              <a:t>. a supermarket chain.</a:t>
            </a:r>
          </a:p>
          <a:p>
            <a:pPr algn="just">
              <a:lnSpc>
                <a:spcPct val="150000"/>
              </a:lnSpc>
            </a:pPr>
            <a:r>
              <a:rPr lang="en-US" sz="2000" b="1" dirty="0"/>
              <a:t>Reliability: </a:t>
            </a:r>
            <a:r>
              <a:rPr lang="en-US" sz="2000" dirty="0" smtClean="0"/>
              <a:t>If </a:t>
            </a:r>
            <a:r>
              <a:rPr lang="en-US" sz="2000" dirty="0"/>
              <a:t>one machine crashes, the system as a whole can still survive. Higher availability and improved reliability.</a:t>
            </a:r>
          </a:p>
        </p:txBody>
      </p:sp>
    </p:spTree>
    <p:extLst>
      <p:ext uri="{BB962C8B-B14F-4D97-AF65-F5344CB8AC3E}">
        <p14:creationId xmlns:p14="http://schemas.microsoft.com/office/powerpoint/2010/main" val="24897094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mj-lt"/>
              </a:rPr>
              <a:t>Advantages of Distributed Systems over Independent PCs</a:t>
            </a:r>
            <a:endParaRPr lang="en-IN" sz="2800" b="1" dirty="0">
              <a:latin typeface="+mj-lt"/>
            </a:endParaRPr>
          </a:p>
        </p:txBody>
      </p:sp>
      <p:sp>
        <p:nvSpPr>
          <p:cNvPr id="3" name="Content Placeholder 2"/>
          <p:cNvSpPr>
            <a:spLocks noGrp="1"/>
          </p:cNvSpPr>
          <p:nvPr>
            <p:ph idx="1"/>
          </p:nvPr>
        </p:nvSpPr>
        <p:spPr/>
        <p:txBody>
          <a:bodyPr>
            <a:noAutofit/>
          </a:bodyPr>
          <a:lstStyle/>
          <a:p>
            <a:pPr marL="342900" lvl="1" indent="-342900" algn="just">
              <a:buFontTx/>
              <a:buChar char="•"/>
            </a:pPr>
            <a:r>
              <a:rPr lang="en-US" sz="2400" b="1" dirty="0" smtClean="0"/>
              <a:t>Data </a:t>
            </a:r>
            <a:r>
              <a:rPr lang="en-US" sz="2400" b="1" dirty="0"/>
              <a:t>sharing: </a:t>
            </a:r>
            <a:r>
              <a:rPr lang="en-US" sz="2400" dirty="0"/>
              <a:t>allow many users to access to a common data </a:t>
            </a:r>
            <a:r>
              <a:rPr lang="en-US" sz="2400" dirty="0" smtClean="0"/>
              <a:t>base</a:t>
            </a:r>
          </a:p>
          <a:p>
            <a:pPr marL="342900" lvl="1" indent="-342900" algn="just">
              <a:buFontTx/>
              <a:buChar char="•"/>
            </a:pPr>
            <a:endParaRPr lang="en-US" sz="2400" dirty="0"/>
          </a:p>
          <a:p>
            <a:pPr marL="342900" lvl="1" indent="-342900" algn="just">
              <a:buFontTx/>
              <a:buChar char="•"/>
            </a:pPr>
            <a:r>
              <a:rPr lang="en-US" sz="2400" b="1" dirty="0"/>
              <a:t>Resource Sharing: </a:t>
            </a:r>
            <a:r>
              <a:rPr lang="en-US" sz="2400" dirty="0"/>
              <a:t>expensive peripherals like color </a:t>
            </a:r>
            <a:r>
              <a:rPr lang="en-US" sz="2400" dirty="0" smtClean="0"/>
              <a:t>printers</a:t>
            </a:r>
          </a:p>
          <a:p>
            <a:pPr marL="342900" lvl="1" indent="-342900" algn="just">
              <a:buFontTx/>
              <a:buChar char="•"/>
            </a:pPr>
            <a:endParaRPr lang="en-US" sz="2400" dirty="0"/>
          </a:p>
          <a:p>
            <a:pPr marL="342900" lvl="1" indent="-342900" algn="just">
              <a:buFontTx/>
              <a:buChar char="•"/>
            </a:pPr>
            <a:r>
              <a:rPr lang="en-US" sz="2400" b="1" dirty="0"/>
              <a:t>Communication: </a:t>
            </a:r>
            <a:r>
              <a:rPr lang="en-US" sz="2400" dirty="0"/>
              <a:t>enhance human-to-human communication, e.g., email, </a:t>
            </a:r>
            <a:r>
              <a:rPr lang="en-US" sz="2400" dirty="0" smtClean="0"/>
              <a:t>chat</a:t>
            </a:r>
          </a:p>
          <a:p>
            <a:pPr marL="342900" lvl="1" indent="-342900" algn="just">
              <a:buFontTx/>
              <a:buChar char="•"/>
            </a:pPr>
            <a:endParaRPr lang="en-US" sz="2400" dirty="0"/>
          </a:p>
          <a:p>
            <a:pPr marL="342900" lvl="1" indent="-342900" algn="just">
              <a:buFontTx/>
              <a:buChar char="•"/>
            </a:pPr>
            <a:r>
              <a:rPr lang="en-US" sz="2400" b="1" dirty="0"/>
              <a:t>Flexibility: </a:t>
            </a:r>
            <a:r>
              <a:rPr lang="en-US" sz="2400" dirty="0"/>
              <a:t>spread the workload over the available machines</a:t>
            </a:r>
          </a:p>
          <a:p>
            <a:pPr algn="just">
              <a:buFontTx/>
              <a:buChar char="•"/>
            </a:pPr>
            <a:endParaRPr lang="en-US" sz="2000" dirty="0"/>
          </a:p>
        </p:txBody>
      </p:sp>
    </p:spTree>
    <p:extLst>
      <p:ext uri="{BB962C8B-B14F-4D97-AF65-F5344CB8AC3E}">
        <p14:creationId xmlns:p14="http://schemas.microsoft.com/office/powerpoint/2010/main" val="13942114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84237"/>
          </a:xfrm>
        </p:spPr>
        <p:txBody>
          <a:bodyPr>
            <a:noAutofit/>
          </a:bodyPr>
          <a:lstStyle/>
          <a:p>
            <a:r>
              <a:rPr lang="en-US" b="1" dirty="0" smtClean="0">
                <a:latin typeface="+mj-lt"/>
              </a:rPr>
              <a:t>Classification of Distributed System</a:t>
            </a:r>
            <a:endParaRPr lang="en-IN" b="1" dirty="0">
              <a:latin typeface="+mj-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8380165"/>
              </p:ext>
            </p:extLst>
          </p:nvPr>
        </p:nvGraphicFramePr>
        <p:xfrm>
          <a:off x="914400" y="1600200"/>
          <a:ext cx="78105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39663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5993D086-F379-47AB-B237-C6A243671DB4}"/>
                                            </p:graphicEl>
                                          </p:spTgt>
                                        </p:tgtEl>
                                        <p:attrNameLst>
                                          <p:attrName>style.visibility</p:attrName>
                                        </p:attrNameLst>
                                      </p:cBhvr>
                                      <p:to>
                                        <p:strVal val="visible"/>
                                      </p:to>
                                    </p:set>
                                    <p:animEffect transition="in" filter="fade">
                                      <p:cBhvr>
                                        <p:cTn id="7" dur="1000"/>
                                        <p:tgtEl>
                                          <p:spTgt spid="4">
                                            <p:graphicEl>
                                              <a:dgm id="{5993D086-F379-47AB-B237-C6A243671DB4}"/>
                                            </p:graphicEl>
                                          </p:spTgt>
                                        </p:tgtEl>
                                      </p:cBhvr>
                                    </p:animEffect>
                                    <p:anim calcmode="lin" valueType="num">
                                      <p:cBhvr>
                                        <p:cTn id="8" dur="1000" fill="hold"/>
                                        <p:tgtEl>
                                          <p:spTgt spid="4">
                                            <p:graphicEl>
                                              <a:dgm id="{5993D086-F379-47AB-B237-C6A243671DB4}"/>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5993D086-F379-47AB-B237-C6A243671DB4}"/>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DAF18592-68FA-4FE8-A7DD-D3C82D0C124D}"/>
                                            </p:graphicEl>
                                          </p:spTgt>
                                        </p:tgtEl>
                                        <p:attrNameLst>
                                          <p:attrName>style.visibility</p:attrName>
                                        </p:attrNameLst>
                                      </p:cBhvr>
                                      <p:to>
                                        <p:strVal val="visible"/>
                                      </p:to>
                                    </p:set>
                                    <p:animEffect transition="in" filter="fade">
                                      <p:cBhvr>
                                        <p:cTn id="12" dur="1000"/>
                                        <p:tgtEl>
                                          <p:spTgt spid="4">
                                            <p:graphicEl>
                                              <a:dgm id="{DAF18592-68FA-4FE8-A7DD-D3C82D0C124D}"/>
                                            </p:graphicEl>
                                          </p:spTgt>
                                        </p:tgtEl>
                                      </p:cBhvr>
                                    </p:animEffect>
                                    <p:anim calcmode="lin" valueType="num">
                                      <p:cBhvr>
                                        <p:cTn id="13" dur="1000" fill="hold"/>
                                        <p:tgtEl>
                                          <p:spTgt spid="4">
                                            <p:graphicEl>
                                              <a:dgm id="{DAF18592-68FA-4FE8-A7DD-D3C82D0C124D}"/>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DAF18592-68FA-4FE8-A7DD-D3C82D0C124D}"/>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graphicEl>
                                              <a:dgm id="{B6D3611C-493A-404D-B6B6-8D07CD67976E}"/>
                                            </p:graphicEl>
                                          </p:spTgt>
                                        </p:tgtEl>
                                        <p:attrNameLst>
                                          <p:attrName>style.visibility</p:attrName>
                                        </p:attrNameLst>
                                      </p:cBhvr>
                                      <p:to>
                                        <p:strVal val="visible"/>
                                      </p:to>
                                    </p:set>
                                    <p:animEffect transition="in" filter="fade">
                                      <p:cBhvr>
                                        <p:cTn id="19" dur="1000"/>
                                        <p:tgtEl>
                                          <p:spTgt spid="4">
                                            <p:graphicEl>
                                              <a:dgm id="{B6D3611C-493A-404D-B6B6-8D07CD67976E}"/>
                                            </p:graphicEl>
                                          </p:spTgt>
                                        </p:tgtEl>
                                      </p:cBhvr>
                                    </p:animEffect>
                                    <p:anim calcmode="lin" valueType="num">
                                      <p:cBhvr>
                                        <p:cTn id="20" dur="1000" fill="hold"/>
                                        <p:tgtEl>
                                          <p:spTgt spid="4">
                                            <p:graphicEl>
                                              <a:dgm id="{B6D3611C-493A-404D-B6B6-8D07CD67976E}"/>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6D3611C-493A-404D-B6B6-8D07CD67976E}"/>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graphicEl>
                                              <a:dgm id="{1168178F-219B-4DE7-89EF-A923B22B4B00}"/>
                                            </p:graphicEl>
                                          </p:spTgt>
                                        </p:tgtEl>
                                        <p:attrNameLst>
                                          <p:attrName>style.visibility</p:attrName>
                                        </p:attrNameLst>
                                      </p:cBhvr>
                                      <p:to>
                                        <p:strVal val="visible"/>
                                      </p:to>
                                    </p:set>
                                    <p:animEffect transition="in" filter="fade">
                                      <p:cBhvr>
                                        <p:cTn id="24" dur="1000"/>
                                        <p:tgtEl>
                                          <p:spTgt spid="4">
                                            <p:graphicEl>
                                              <a:dgm id="{1168178F-219B-4DE7-89EF-A923B22B4B00}"/>
                                            </p:graphicEl>
                                          </p:spTgt>
                                        </p:tgtEl>
                                      </p:cBhvr>
                                    </p:animEffect>
                                    <p:anim calcmode="lin" valueType="num">
                                      <p:cBhvr>
                                        <p:cTn id="25" dur="1000" fill="hold"/>
                                        <p:tgtEl>
                                          <p:spTgt spid="4">
                                            <p:graphicEl>
                                              <a:dgm id="{1168178F-219B-4DE7-89EF-A923B22B4B00}"/>
                                            </p:graphicEl>
                                          </p:spTgt>
                                        </p:tgtEl>
                                        <p:attrNameLst>
                                          <p:attrName>ppt_x</p:attrName>
                                        </p:attrNameLst>
                                      </p:cBhvr>
                                      <p:tavLst>
                                        <p:tav tm="0">
                                          <p:val>
                                            <p:strVal val="#ppt_x"/>
                                          </p:val>
                                        </p:tav>
                                        <p:tav tm="100000">
                                          <p:val>
                                            <p:strVal val="#ppt_x"/>
                                          </p:val>
                                        </p:tav>
                                      </p:tavLst>
                                    </p:anim>
                                    <p:anim calcmode="lin" valueType="num">
                                      <p:cBhvr>
                                        <p:cTn id="26" dur="1000" fill="hold"/>
                                        <p:tgtEl>
                                          <p:spTgt spid="4">
                                            <p:graphicEl>
                                              <a:dgm id="{1168178F-219B-4DE7-89EF-A923B22B4B00}"/>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84237"/>
          </a:xfrm>
        </p:spPr>
        <p:txBody>
          <a:bodyPr>
            <a:noAutofit/>
          </a:bodyPr>
          <a:lstStyle/>
          <a:p>
            <a:r>
              <a:rPr lang="en-US" b="1" dirty="0" smtClean="0">
                <a:latin typeface="+mj-lt"/>
              </a:rPr>
              <a:t>Classification based on Hardware</a:t>
            </a:r>
            <a:endParaRPr lang="en-IN" b="1" dirty="0">
              <a:latin typeface="+mj-l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5544056"/>
              </p:ext>
            </p:extLst>
          </p:nvPr>
        </p:nvGraphicFramePr>
        <p:xfrm>
          <a:off x="190500" y="1219200"/>
          <a:ext cx="87630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Box 16"/>
          <p:cNvSpPr txBox="1"/>
          <p:nvPr/>
        </p:nvSpPr>
        <p:spPr>
          <a:xfrm>
            <a:off x="1752600" y="2514600"/>
            <a:ext cx="1644489" cy="369332"/>
          </a:xfrm>
          <a:prstGeom prst="rect">
            <a:avLst/>
          </a:prstGeom>
          <a:noFill/>
        </p:spPr>
        <p:txBody>
          <a:bodyPr wrap="none" rtlCol="0">
            <a:spAutoFit/>
          </a:bodyPr>
          <a:lstStyle/>
          <a:p>
            <a:r>
              <a:rPr lang="en-US" dirty="0" smtClean="0"/>
              <a:t>Tightly Coupled</a:t>
            </a:r>
            <a:endParaRPr lang="en-US" dirty="0"/>
          </a:p>
        </p:txBody>
      </p:sp>
      <p:sp>
        <p:nvSpPr>
          <p:cNvPr id="19" name="TextBox 18"/>
          <p:cNvSpPr txBox="1"/>
          <p:nvPr/>
        </p:nvSpPr>
        <p:spPr>
          <a:xfrm>
            <a:off x="5638800" y="2510307"/>
            <a:ext cx="1720343" cy="369332"/>
          </a:xfrm>
          <a:prstGeom prst="rect">
            <a:avLst/>
          </a:prstGeom>
          <a:noFill/>
        </p:spPr>
        <p:txBody>
          <a:bodyPr wrap="none" rtlCol="0">
            <a:spAutoFit/>
          </a:bodyPr>
          <a:lstStyle/>
          <a:p>
            <a:r>
              <a:rPr lang="en-US" dirty="0" smtClean="0"/>
              <a:t>Loosely Coupled</a:t>
            </a:r>
            <a:endParaRPr lang="en-US" dirty="0"/>
          </a:p>
        </p:txBody>
      </p:sp>
      <p:sp>
        <p:nvSpPr>
          <p:cNvPr id="20" name="TextBox 19"/>
          <p:cNvSpPr txBox="1"/>
          <p:nvPr/>
        </p:nvSpPr>
        <p:spPr>
          <a:xfrm>
            <a:off x="108111" y="5486400"/>
            <a:ext cx="1716496" cy="369332"/>
          </a:xfrm>
          <a:prstGeom prst="rect">
            <a:avLst/>
          </a:prstGeom>
          <a:noFill/>
        </p:spPr>
        <p:txBody>
          <a:bodyPr wrap="none" rtlCol="0">
            <a:spAutoFit/>
          </a:bodyPr>
          <a:lstStyle/>
          <a:p>
            <a:r>
              <a:rPr lang="en-US" dirty="0" smtClean="0"/>
              <a:t>Sequent, Encore</a:t>
            </a:r>
            <a:endParaRPr lang="en-US" dirty="0"/>
          </a:p>
        </p:txBody>
      </p:sp>
      <p:sp>
        <p:nvSpPr>
          <p:cNvPr id="21" name="TextBox 20"/>
          <p:cNvSpPr txBox="1"/>
          <p:nvPr/>
        </p:nvSpPr>
        <p:spPr>
          <a:xfrm>
            <a:off x="2362200" y="5486400"/>
            <a:ext cx="2095638" cy="369332"/>
          </a:xfrm>
          <a:prstGeom prst="rect">
            <a:avLst/>
          </a:prstGeom>
          <a:noFill/>
        </p:spPr>
        <p:txBody>
          <a:bodyPr wrap="none" rtlCol="0">
            <a:spAutoFit/>
          </a:bodyPr>
          <a:lstStyle/>
          <a:p>
            <a:r>
              <a:rPr lang="en-US" dirty="0" smtClean="0"/>
              <a:t>Ultra Computer, RP3</a:t>
            </a:r>
            <a:endParaRPr lang="en-US" dirty="0"/>
          </a:p>
        </p:txBody>
      </p:sp>
      <p:sp>
        <p:nvSpPr>
          <p:cNvPr id="22" name="TextBox 21"/>
          <p:cNvSpPr txBox="1"/>
          <p:nvPr/>
        </p:nvSpPr>
        <p:spPr>
          <a:xfrm>
            <a:off x="4648200" y="5486400"/>
            <a:ext cx="2056910" cy="369332"/>
          </a:xfrm>
          <a:prstGeom prst="rect">
            <a:avLst/>
          </a:prstGeom>
          <a:noFill/>
        </p:spPr>
        <p:txBody>
          <a:bodyPr wrap="none" rtlCol="0">
            <a:spAutoFit/>
          </a:bodyPr>
          <a:lstStyle/>
          <a:p>
            <a:r>
              <a:rPr lang="en-US" dirty="0" smtClean="0"/>
              <a:t>Workstation on LAN</a:t>
            </a:r>
            <a:endParaRPr lang="en-US" dirty="0"/>
          </a:p>
        </p:txBody>
      </p:sp>
      <p:sp>
        <p:nvSpPr>
          <p:cNvPr id="23" name="TextBox 22"/>
          <p:cNvSpPr txBox="1"/>
          <p:nvPr/>
        </p:nvSpPr>
        <p:spPr>
          <a:xfrm>
            <a:off x="6820222" y="5486400"/>
            <a:ext cx="2323778" cy="369332"/>
          </a:xfrm>
          <a:prstGeom prst="rect">
            <a:avLst/>
          </a:prstGeom>
          <a:noFill/>
        </p:spPr>
        <p:txBody>
          <a:bodyPr wrap="none" rtlCol="0">
            <a:spAutoFit/>
          </a:bodyPr>
          <a:lstStyle/>
          <a:p>
            <a:r>
              <a:rPr lang="en-US" dirty="0" smtClean="0"/>
              <a:t>Hypercube, </a:t>
            </a:r>
            <a:r>
              <a:rPr lang="en-US" dirty="0" err="1" smtClean="0"/>
              <a:t>Transputer</a:t>
            </a:r>
            <a:endParaRPr lang="en-US" dirty="0"/>
          </a:p>
        </p:txBody>
      </p:sp>
      <p:sp>
        <p:nvSpPr>
          <p:cNvPr id="18" name="TextBox 17"/>
          <p:cNvSpPr txBox="1"/>
          <p:nvPr/>
        </p:nvSpPr>
        <p:spPr>
          <a:xfrm>
            <a:off x="190500" y="990600"/>
            <a:ext cx="8763000" cy="923330"/>
          </a:xfrm>
          <a:prstGeom prst="rect">
            <a:avLst/>
          </a:prstGeom>
          <a:noFill/>
        </p:spPr>
        <p:txBody>
          <a:bodyPr wrap="square" rtlCol="0">
            <a:spAutoFit/>
          </a:bodyPr>
          <a:lstStyle/>
          <a:p>
            <a:pPr marL="285750" indent="-285750" algn="just">
              <a:buFont typeface="Arial" panose="020B0604020202020204" pitchFamily="34" charset="0"/>
              <a:buChar char="•"/>
            </a:pPr>
            <a:r>
              <a:rPr lang="en-US" b="1" dirty="0" smtClean="0">
                <a:latin typeface="+mj-lt"/>
              </a:rPr>
              <a:t>Even though all distributed system consist of multiple CPUs, there are several different ways the hardware can be organized, specially in terms of how they are  </a:t>
            </a:r>
            <a:r>
              <a:rPr lang="en-US" b="1" dirty="0" smtClean="0">
                <a:solidFill>
                  <a:schemeClr val="tx2">
                    <a:lumMod val="60000"/>
                    <a:lumOff val="40000"/>
                  </a:schemeClr>
                </a:solidFill>
                <a:latin typeface="+mj-lt"/>
              </a:rPr>
              <a:t>interconnected and communicate.</a:t>
            </a:r>
            <a:endParaRPr lang="en-US" b="1" dirty="0">
              <a:solidFill>
                <a:schemeClr val="tx2">
                  <a:lumMod val="60000"/>
                  <a:lumOff val="40000"/>
                </a:schemeClr>
              </a:solidFill>
              <a:latin typeface="+mj-lt"/>
            </a:endParaRPr>
          </a:p>
        </p:txBody>
      </p:sp>
    </p:spTree>
    <p:extLst>
      <p:ext uri="{BB962C8B-B14F-4D97-AF65-F5344CB8AC3E}">
        <p14:creationId xmlns:p14="http://schemas.microsoft.com/office/powerpoint/2010/main" val="27882826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graphicEl>
                                              <a:dgm id="{F05100CD-2AB8-4E97-920A-3BCFFFA65D4E}"/>
                                            </p:graphicEl>
                                          </p:spTgt>
                                        </p:tgtEl>
                                        <p:attrNameLst>
                                          <p:attrName>style.visibility</p:attrName>
                                        </p:attrNameLst>
                                      </p:cBhvr>
                                      <p:to>
                                        <p:strVal val="visible"/>
                                      </p:to>
                                    </p:set>
                                    <p:animEffect transition="in" filter="fade">
                                      <p:cBhvr>
                                        <p:cTn id="14" dur="1000"/>
                                        <p:tgtEl>
                                          <p:spTgt spid="5">
                                            <p:graphicEl>
                                              <a:dgm id="{F05100CD-2AB8-4E97-920A-3BCFFFA65D4E}"/>
                                            </p:graphicEl>
                                          </p:spTgt>
                                        </p:tgtEl>
                                      </p:cBhvr>
                                    </p:animEffect>
                                    <p:anim calcmode="lin" valueType="num">
                                      <p:cBhvr>
                                        <p:cTn id="15" dur="1000" fill="hold"/>
                                        <p:tgtEl>
                                          <p:spTgt spid="5">
                                            <p:graphicEl>
                                              <a:dgm id="{F05100CD-2AB8-4E97-920A-3BCFFFA65D4E}"/>
                                            </p:graphicEl>
                                          </p:spTgt>
                                        </p:tgtEl>
                                        <p:attrNameLst>
                                          <p:attrName>ppt_x</p:attrName>
                                        </p:attrNameLst>
                                      </p:cBhvr>
                                      <p:tavLst>
                                        <p:tav tm="0">
                                          <p:val>
                                            <p:strVal val="#ppt_x"/>
                                          </p:val>
                                        </p:tav>
                                        <p:tav tm="100000">
                                          <p:val>
                                            <p:strVal val="#ppt_x"/>
                                          </p:val>
                                        </p:tav>
                                      </p:tavLst>
                                    </p:anim>
                                    <p:anim calcmode="lin" valueType="num">
                                      <p:cBhvr>
                                        <p:cTn id="16" dur="1000" fill="hold"/>
                                        <p:tgtEl>
                                          <p:spTgt spid="5">
                                            <p:graphicEl>
                                              <a:dgm id="{F05100CD-2AB8-4E97-920A-3BCFFFA65D4E}"/>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graphicEl>
                                              <a:dgm id="{08C40552-109E-4BBB-9E36-7BA83C3B1F16}"/>
                                            </p:graphicEl>
                                          </p:spTgt>
                                        </p:tgtEl>
                                        <p:attrNameLst>
                                          <p:attrName>style.visibility</p:attrName>
                                        </p:attrNameLst>
                                      </p:cBhvr>
                                      <p:to>
                                        <p:strVal val="visible"/>
                                      </p:to>
                                    </p:set>
                                    <p:animEffect transition="in" filter="fade">
                                      <p:cBhvr>
                                        <p:cTn id="21" dur="1000"/>
                                        <p:tgtEl>
                                          <p:spTgt spid="5">
                                            <p:graphicEl>
                                              <a:dgm id="{08C40552-109E-4BBB-9E36-7BA83C3B1F16}"/>
                                            </p:graphicEl>
                                          </p:spTgt>
                                        </p:tgtEl>
                                      </p:cBhvr>
                                    </p:animEffect>
                                    <p:anim calcmode="lin" valueType="num">
                                      <p:cBhvr>
                                        <p:cTn id="22" dur="1000" fill="hold"/>
                                        <p:tgtEl>
                                          <p:spTgt spid="5">
                                            <p:graphicEl>
                                              <a:dgm id="{08C40552-109E-4BBB-9E36-7BA83C3B1F16}"/>
                                            </p:graphicEl>
                                          </p:spTgt>
                                        </p:tgtEl>
                                        <p:attrNameLst>
                                          <p:attrName>ppt_x</p:attrName>
                                        </p:attrNameLst>
                                      </p:cBhvr>
                                      <p:tavLst>
                                        <p:tav tm="0">
                                          <p:val>
                                            <p:strVal val="#ppt_x"/>
                                          </p:val>
                                        </p:tav>
                                        <p:tav tm="100000">
                                          <p:val>
                                            <p:strVal val="#ppt_x"/>
                                          </p:val>
                                        </p:tav>
                                      </p:tavLst>
                                    </p:anim>
                                    <p:anim calcmode="lin" valueType="num">
                                      <p:cBhvr>
                                        <p:cTn id="23" dur="1000" fill="hold"/>
                                        <p:tgtEl>
                                          <p:spTgt spid="5">
                                            <p:graphicEl>
                                              <a:dgm id="{08C40552-109E-4BBB-9E36-7BA83C3B1F16}"/>
                                            </p:graphic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5">
                                            <p:graphicEl>
                                              <a:dgm id="{81637B03-0975-4905-B285-0D14DB28EDCA}"/>
                                            </p:graphicEl>
                                          </p:spTgt>
                                        </p:tgtEl>
                                        <p:attrNameLst>
                                          <p:attrName>style.visibility</p:attrName>
                                        </p:attrNameLst>
                                      </p:cBhvr>
                                      <p:to>
                                        <p:strVal val="visible"/>
                                      </p:to>
                                    </p:set>
                                    <p:animEffect transition="in" filter="fade">
                                      <p:cBhvr>
                                        <p:cTn id="26" dur="1000"/>
                                        <p:tgtEl>
                                          <p:spTgt spid="5">
                                            <p:graphicEl>
                                              <a:dgm id="{81637B03-0975-4905-B285-0D14DB28EDCA}"/>
                                            </p:graphicEl>
                                          </p:spTgt>
                                        </p:tgtEl>
                                      </p:cBhvr>
                                    </p:animEffect>
                                    <p:anim calcmode="lin" valueType="num">
                                      <p:cBhvr>
                                        <p:cTn id="27" dur="1000" fill="hold"/>
                                        <p:tgtEl>
                                          <p:spTgt spid="5">
                                            <p:graphicEl>
                                              <a:dgm id="{81637B03-0975-4905-B285-0D14DB28EDCA}"/>
                                            </p:graphicEl>
                                          </p:spTgt>
                                        </p:tgtEl>
                                        <p:attrNameLst>
                                          <p:attrName>ppt_x</p:attrName>
                                        </p:attrNameLst>
                                      </p:cBhvr>
                                      <p:tavLst>
                                        <p:tav tm="0">
                                          <p:val>
                                            <p:strVal val="#ppt_x"/>
                                          </p:val>
                                        </p:tav>
                                        <p:tav tm="100000">
                                          <p:val>
                                            <p:strVal val="#ppt_x"/>
                                          </p:val>
                                        </p:tav>
                                      </p:tavLst>
                                    </p:anim>
                                    <p:anim calcmode="lin" valueType="num">
                                      <p:cBhvr>
                                        <p:cTn id="28" dur="1000" fill="hold"/>
                                        <p:tgtEl>
                                          <p:spTgt spid="5">
                                            <p:graphicEl>
                                              <a:dgm id="{81637B03-0975-4905-B285-0D14DB28EDCA}"/>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
                                            <p:graphicEl>
                                              <a:dgm id="{A6A4A88F-522D-4726-B190-D1F07DB1B183}"/>
                                            </p:graphicEl>
                                          </p:spTgt>
                                        </p:tgtEl>
                                        <p:attrNameLst>
                                          <p:attrName>style.visibility</p:attrName>
                                        </p:attrNameLst>
                                      </p:cBhvr>
                                      <p:to>
                                        <p:strVal val="visible"/>
                                      </p:to>
                                    </p:set>
                                    <p:animEffect transition="in" filter="fade">
                                      <p:cBhvr>
                                        <p:cTn id="31" dur="1000"/>
                                        <p:tgtEl>
                                          <p:spTgt spid="5">
                                            <p:graphicEl>
                                              <a:dgm id="{A6A4A88F-522D-4726-B190-D1F07DB1B183}"/>
                                            </p:graphicEl>
                                          </p:spTgt>
                                        </p:tgtEl>
                                      </p:cBhvr>
                                    </p:animEffect>
                                    <p:anim calcmode="lin" valueType="num">
                                      <p:cBhvr>
                                        <p:cTn id="32" dur="1000" fill="hold"/>
                                        <p:tgtEl>
                                          <p:spTgt spid="5">
                                            <p:graphicEl>
                                              <a:dgm id="{A6A4A88F-522D-4726-B190-D1F07DB1B183}"/>
                                            </p:graphicEl>
                                          </p:spTgt>
                                        </p:tgtEl>
                                        <p:attrNameLst>
                                          <p:attrName>ppt_x</p:attrName>
                                        </p:attrNameLst>
                                      </p:cBhvr>
                                      <p:tavLst>
                                        <p:tav tm="0">
                                          <p:val>
                                            <p:strVal val="#ppt_x"/>
                                          </p:val>
                                        </p:tav>
                                        <p:tav tm="100000">
                                          <p:val>
                                            <p:strVal val="#ppt_x"/>
                                          </p:val>
                                        </p:tav>
                                      </p:tavLst>
                                    </p:anim>
                                    <p:anim calcmode="lin" valueType="num">
                                      <p:cBhvr>
                                        <p:cTn id="33" dur="1000" fill="hold"/>
                                        <p:tgtEl>
                                          <p:spTgt spid="5">
                                            <p:graphicEl>
                                              <a:dgm id="{A6A4A88F-522D-4726-B190-D1F07DB1B183}"/>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graphicEl>
                                              <a:dgm id="{F1EDFD56-4102-4579-A9D6-8276810364C8}"/>
                                            </p:graphicEl>
                                          </p:spTgt>
                                        </p:tgtEl>
                                        <p:attrNameLst>
                                          <p:attrName>style.visibility</p:attrName>
                                        </p:attrNameLst>
                                      </p:cBhvr>
                                      <p:to>
                                        <p:strVal val="visible"/>
                                      </p:to>
                                    </p:set>
                                    <p:animEffect transition="in" filter="fade">
                                      <p:cBhvr>
                                        <p:cTn id="36" dur="1000"/>
                                        <p:tgtEl>
                                          <p:spTgt spid="5">
                                            <p:graphicEl>
                                              <a:dgm id="{F1EDFD56-4102-4579-A9D6-8276810364C8}"/>
                                            </p:graphicEl>
                                          </p:spTgt>
                                        </p:tgtEl>
                                      </p:cBhvr>
                                    </p:animEffect>
                                    <p:anim calcmode="lin" valueType="num">
                                      <p:cBhvr>
                                        <p:cTn id="37" dur="1000" fill="hold"/>
                                        <p:tgtEl>
                                          <p:spTgt spid="5">
                                            <p:graphicEl>
                                              <a:dgm id="{F1EDFD56-4102-4579-A9D6-8276810364C8}"/>
                                            </p:graphicEl>
                                          </p:spTgt>
                                        </p:tgtEl>
                                        <p:attrNameLst>
                                          <p:attrName>ppt_x</p:attrName>
                                        </p:attrNameLst>
                                      </p:cBhvr>
                                      <p:tavLst>
                                        <p:tav tm="0">
                                          <p:val>
                                            <p:strVal val="#ppt_x"/>
                                          </p:val>
                                        </p:tav>
                                        <p:tav tm="100000">
                                          <p:val>
                                            <p:strVal val="#ppt_x"/>
                                          </p:val>
                                        </p:tav>
                                      </p:tavLst>
                                    </p:anim>
                                    <p:anim calcmode="lin" valueType="num">
                                      <p:cBhvr>
                                        <p:cTn id="38" dur="1000" fill="hold"/>
                                        <p:tgtEl>
                                          <p:spTgt spid="5">
                                            <p:graphicEl>
                                              <a:dgm id="{F1EDFD56-4102-4579-A9D6-8276810364C8}"/>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
                                            <p:graphicEl>
                                              <a:dgm id="{7CCEB299-AA09-44EE-9964-61426D29EBEB}"/>
                                            </p:graphicEl>
                                          </p:spTgt>
                                        </p:tgtEl>
                                        <p:attrNameLst>
                                          <p:attrName>style.visibility</p:attrName>
                                        </p:attrNameLst>
                                      </p:cBhvr>
                                      <p:to>
                                        <p:strVal val="visible"/>
                                      </p:to>
                                    </p:set>
                                    <p:animEffect transition="in" filter="fade">
                                      <p:cBhvr>
                                        <p:cTn id="43" dur="1000"/>
                                        <p:tgtEl>
                                          <p:spTgt spid="5">
                                            <p:graphicEl>
                                              <a:dgm id="{7CCEB299-AA09-44EE-9964-61426D29EBEB}"/>
                                            </p:graphicEl>
                                          </p:spTgt>
                                        </p:tgtEl>
                                      </p:cBhvr>
                                    </p:animEffect>
                                    <p:anim calcmode="lin" valueType="num">
                                      <p:cBhvr>
                                        <p:cTn id="44" dur="1000" fill="hold"/>
                                        <p:tgtEl>
                                          <p:spTgt spid="5">
                                            <p:graphicEl>
                                              <a:dgm id="{7CCEB299-AA09-44EE-9964-61426D29EBEB}"/>
                                            </p:graphicEl>
                                          </p:spTgt>
                                        </p:tgtEl>
                                        <p:attrNameLst>
                                          <p:attrName>ppt_x</p:attrName>
                                        </p:attrNameLst>
                                      </p:cBhvr>
                                      <p:tavLst>
                                        <p:tav tm="0">
                                          <p:val>
                                            <p:strVal val="#ppt_x"/>
                                          </p:val>
                                        </p:tav>
                                        <p:tav tm="100000">
                                          <p:val>
                                            <p:strVal val="#ppt_x"/>
                                          </p:val>
                                        </p:tav>
                                      </p:tavLst>
                                    </p:anim>
                                    <p:anim calcmode="lin" valueType="num">
                                      <p:cBhvr>
                                        <p:cTn id="45" dur="1000" fill="hold"/>
                                        <p:tgtEl>
                                          <p:spTgt spid="5">
                                            <p:graphicEl>
                                              <a:dgm id="{7CCEB299-AA09-44EE-9964-61426D29EBEB}"/>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
                                            <p:graphicEl>
                                              <a:dgm id="{AF3EC4B9-E9D4-4721-930C-591BC0BD2D4B}"/>
                                            </p:graphicEl>
                                          </p:spTgt>
                                        </p:tgtEl>
                                        <p:attrNameLst>
                                          <p:attrName>style.visibility</p:attrName>
                                        </p:attrNameLst>
                                      </p:cBhvr>
                                      <p:to>
                                        <p:strVal val="visible"/>
                                      </p:to>
                                    </p:set>
                                    <p:animEffect transition="in" filter="fade">
                                      <p:cBhvr>
                                        <p:cTn id="48" dur="1000"/>
                                        <p:tgtEl>
                                          <p:spTgt spid="5">
                                            <p:graphicEl>
                                              <a:dgm id="{AF3EC4B9-E9D4-4721-930C-591BC0BD2D4B}"/>
                                            </p:graphicEl>
                                          </p:spTgt>
                                        </p:tgtEl>
                                      </p:cBhvr>
                                    </p:animEffect>
                                    <p:anim calcmode="lin" valueType="num">
                                      <p:cBhvr>
                                        <p:cTn id="49" dur="1000" fill="hold"/>
                                        <p:tgtEl>
                                          <p:spTgt spid="5">
                                            <p:graphicEl>
                                              <a:dgm id="{AF3EC4B9-E9D4-4721-930C-591BC0BD2D4B}"/>
                                            </p:graphicEl>
                                          </p:spTgt>
                                        </p:tgtEl>
                                        <p:attrNameLst>
                                          <p:attrName>ppt_x</p:attrName>
                                        </p:attrNameLst>
                                      </p:cBhvr>
                                      <p:tavLst>
                                        <p:tav tm="0">
                                          <p:val>
                                            <p:strVal val="#ppt_x"/>
                                          </p:val>
                                        </p:tav>
                                        <p:tav tm="100000">
                                          <p:val>
                                            <p:strVal val="#ppt_x"/>
                                          </p:val>
                                        </p:tav>
                                      </p:tavLst>
                                    </p:anim>
                                    <p:anim calcmode="lin" valueType="num">
                                      <p:cBhvr>
                                        <p:cTn id="50" dur="1000" fill="hold"/>
                                        <p:tgtEl>
                                          <p:spTgt spid="5">
                                            <p:graphicEl>
                                              <a:dgm id="{AF3EC4B9-E9D4-4721-930C-591BC0BD2D4B}"/>
                                            </p:graphic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5">
                                            <p:graphicEl>
                                              <a:dgm id="{1901E172-8A49-48E8-B66A-6C3212FA91D2}"/>
                                            </p:graphicEl>
                                          </p:spTgt>
                                        </p:tgtEl>
                                        <p:attrNameLst>
                                          <p:attrName>style.visibility</p:attrName>
                                        </p:attrNameLst>
                                      </p:cBhvr>
                                      <p:to>
                                        <p:strVal val="visible"/>
                                      </p:to>
                                    </p:set>
                                    <p:animEffect transition="in" filter="fade">
                                      <p:cBhvr>
                                        <p:cTn id="53" dur="1000"/>
                                        <p:tgtEl>
                                          <p:spTgt spid="5">
                                            <p:graphicEl>
                                              <a:dgm id="{1901E172-8A49-48E8-B66A-6C3212FA91D2}"/>
                                            </p:graphicEl>
                                          </p:spTgt>
                                        </p:tgtEl>
                                      </p:cBhvr>
                                    </p:animEffect>
                                    <p:anim calcmode="lin" valueType="num">
                                      <p:cBhvr>
                                        <p:cTn id="54" dur="1000" fill="hold"/>
                                        <p:tgtEl>
                                          <p:spTgt spid="5">
                                            <p:graphicEl>
                                              <a:dgm id="{1901E172-8A49-48E8-B66A-6C3212FA91D2}"/>
                                            </p:graphicEl>
                                          </p:spTgt>
                                        </p:tgtEl>
                                        <p:attrNameLst>
                                          <p:attrName>ppt_x</p:attrName>
                                        </p:attrNameLst>
                                      </p:cBhvr>
                                      <p:tavLst>
                                        <p:tav tm="0">
                                          <p:val>
                                            <p:strVal val="#ppt_x"/>
                                          </p:val>
                                        </p:tav>
                                        <p:tav tm="100000">
                                          <p:val>
                                            <p:strVal val="#ppt_x"/>
                                          </p:val>
                                        </p:tav>
                                      </p:tavLst>
                                    </p:anim>
                                    <p:anim calcmode="lin" valueType="num">
                                      <p:cBhvr>
                                        <p:cTn id="55" dur="1000" fill="hold"/>
                                        <p:tgtEl>
                                          <p:spTgt spid="5">
                                            <p:graphicEl>
                                              <a:dgm id="{1901E172-8A49-48E8-B66A-6C3212FA91D2}"/>
                                            </p:graphic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5">
                                            <p:graphicEl>
                                              <a:dgm id="{BA82369B-BBE7-4519-BA11-C9BBD57A2714}"/>
                                            </p:graphicEl>
                                          </p:spTgt>
                                        </p:tgtEl>
                                        <p:attrNameLst>
                                          <p:attrName>style.visibility</p:attrName>
                                        </p:attrNameLst>
                                      </p:cBhvr>
                                      <p:to>
                                        <p:strVal val="visible"/>
                                      </p:to>
                                    </p:set>
                                    <p:animEffect transition="in" filter="fade">
                                      <p:cBhvr>
                                        <p:cTn id="58" dur="1000"/>
                                        <p:tgtEl>
                                          <p:spTgt spid="5">
                                            <p:graphicEl>
                                              <a:dgm id="{BA82369B-BBE7-4519-BA11-C9BBD57A2714}"/>
                                            </p:graphicEl>
                                          </p:spTgt>
                                        </p:tgtEl>
                                      </p:cBhvr>
                                    </p:animEffect>
                                    <p:anim calcmode="lin" valueType="num">
                                      <p:cBhvr>
                                        <p:cTn id="59" dur="1000" fill="hold"/>
                                        <p:tgtEl>
                                          <p:spTgt spid="5">
                                            <p:graphicEl>
                                              <a:dgm id="{BA82369B-BBE7-4519-BA11-C9BBD57A2714}"/>
                                            </p:graphicEl>
                                          </p:spTgt>
                                        </p:tgtEl>
                                        <p:attrNameLst>
                                          <p:attrName>ppt_x</p:attrName>
                                        </p:attrNameLst>
                                      </p:cBhvr>
                                      <p:tavLst>
                                        <p:tav tm="0">
                                          <p:val>
                                            <p:strVal val="#ppt_x"/>
                                          </p:val>
                                        </p:tav>
                                        <p:tav tm="100000">
                                          <p:val>
                                            <p:strVal val="#ppt_x"/>
                                          </p:val>
                                        </p:tav>
                                      </p:tavLst>
                                    </p:anim>
                                    <p:anim calcmode="lin" valueType="num">
                                      <p:cBhvr>
                                        <p:cTn id="60" dur="1000" fill="hold"/>
                                        <p:tgtEl>
                                          <p:spTgt spid="5">
                                            <p:graphicEl>
                                              <a:dgm id="{BA82369B-BBE7-4519-BA11-C9BBD57A2714}"/>
                                            </p:graphic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5">
                                            <p:graphicEl>
                                              <a:dgm id="{47ADD290-BBDE-4D72-8740-EA23D8D4F4C6}"/>
                                            </p:graphicEl>
                                          </p:spTgt>
                                        </p:tgtEl>
                                        <p:attrNameLst>
                                          <p:attrName>style.visibility</p:attrName>
                                        </p:attrNameLst>
                                      </p:cBhvr>
                                      <p:to>
                                        <p:strVal val="visible"/>
                                      </p:to>
                                    </p:set>
                                    <p:animEffect transition="in" filter="fade">
                                      <p:cBhvr>
                                        <p:cTn id="63" dur="1000"/>
                                        <p:tgtEl>
                                          <p:spTgt spid="5">
                                            <p:graphicEl>
                                              <a:dgm id="{47ADD290-BBDE-4D72-8740-EA23D8D4F4C6}"/>
                                            </p:graphicEl>
                                          </p:spTgt>
                                        </p:tgtEl>
                                      </p:cBhvr>
                                    </p:animEffect>
                                    <p:anim calcmode="lin" valueType="num">
                                      <p:cBhvr>
                                        <p:cTn id="64" dur="1000" fill="hold"/>
                                        <p:tgtEl>
                                          <p:spTgt spid="5">
                                            <p:graphicEl>
                                              <a:dgm id="{47ADD290-BBDE-4D72-8740-EA23D8D4F4C6}"/>
                                            </p:graphicEl>
                                          </p:spTgt>
                                        </p:tgtEl>
                                        <p:attrNameLst>
                                          <p:attrName>ppt_x</p:attrName>
                                        </p:attrNameLst>
                                      </p:cBhvr>
                                      <p:tavLst>
                                        <p:tav tm="0">
                                          <p:val>
                                            <p:strVal val="#ppt_x"/>
                                          </p:val>
                                        </p:tav>
                                        <p:tav tm="100000">
                                          <p:val>
                                            <p:strVal val="#ppt_x"/>
                                          </p:val>
                                        </p:tav>
                                      </p:tavLst>
                                    </p:anim>
                                    <p:anim calcmode="lin" valueType="num">
                                      <p:cBhvr>
                                        <p:cTn id="65" dur="1000" fill="hold"/>
                                        <p:tgtEl>
                                          <p:spTgt spid="5">
                                            <p:graphicEl>
                                              <a:dgm id="{47ADD290-BBDE-4D72-8740-EA23D8D4F4C6}"/>
                                            </p:graphic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5">
                                            <p:graphicEl>
                                              <a:dgm id="{04582CB1-5624-45D7-8852-FFCE32A7C666}"/>
                                            </p:graphicEl>
                                          </p:spTgt>
                                        </p:tgtEl>
                                        <p:attrNameLst>
                                          <p:attrName>style.visibility</p:attrName>
                                        </p:attrNameLst>
                                      </p:cBhvr>
                                      <p:to>
                                        <p:strVal val="visible"/>
                                      </p:to>
                                    </p:set>
                                    <p:animEffect transition="in" filter="fade">
                                      <p:cBhvr>
                                        <p:cTn id="68" dur="1000"/>
                                        <p:tgtEl>
                                          <p:spTgt spid="5">
                                            <p:graphicEl>
                                              <a:dgm id="{04582CB1-5624-45D7-8852-FFCE32A7C666}"/>
                                            </p:graphicEl>
                                          </p:spTgt>
                                        </p:tgtEl>
                                      </p:cBhvr>
                                    </p:animEffect>
                                    <p:anim calcmode="lin" valueType="num">
                                      <p:cBhvr>
                                        <p:cTn id="69" dur="1000" fill="hold"/>
                                        <p:tgtEl>
                                          <p:spTgt spid="5">
                                            <p:graphicEl>
                                              <a:dgm id="{04582CB1-5624-45D7-8852-FFCE32A7C666}"/>
                                            </p:graphicEl>
                                          </p:spTgt>
                                        </p:tgtEl>
                                        <p:attrNameLst>
                                          <p:attrName>ppt_x</p:attrName>
                                        </p:attrNameLst>
                                      </p:cBhvr>
                                      <p:tavLst>
                                        <p:tav tm="0">
                                          <p:val>
                                            <p:strVal val="#ppt_x"/>
                                          </p:val>
                                        </p:tav>
                                        <p:tav tm="100000">
                                          <p:val>
                                            <p:strVal val="#ppt_x"/>
                                          </p:val>
                                        </p:tav>
                                      </p:tavLst>
                                    </p:anim>
                                    <p:anim calcmode="lin" valueType="num">
                                      <p:cBhvr>
                                        <p:cTn id="70" dur="1000" fill="hold"/>
                                        <p:tgtEl>
                                          <p:spTgt spid="5">
                                            <p:graphicEl>
                                              <a:dgm id="{04582CB1-5624-45D7-8852-FFCE32A7C666}"/>
                                            </p:graphic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5">
                                            <p:graphicEl>
                                              <a:dgm id="{5D68CCCE-5FD9-468E-807C-CEB0A2919F79}"/>
                                            </p:graphicEl>
                                          </p:spTgt>
                                        </p:tgtEl>
                                        <p:attrNameLst>
                                          <p:attrName>style.visibility</p:attrName>
                                        </p:attrNameLst>
                                      </p:cBhvr>
                                      <p:to>
                                        <p:strVal val="visible"/>
                                      </p:to>
                                    </p:set>
                                    <p:animEffect transition="in" filter="fade">
                                      <p:cBhvr>
                                        <p:cTn id="73" dur="1000"/>
                                        <p:tgtEl>
                                          <p:spTgt spid="5">
                                            <p:graphicEl>
                                              <a:dgm id="{5D68CCCE-5FD9-468E-807C-CEB0A2919F79}"/>
                                            </p:graphicEl>
                                          </p:spTgt>
                                        </p:tgtEl>
                                      </p:cBhvr>
                                    </p:animEffect>
                                    <p:anim calcmode="lin" valueType="num">
                                      <p:cBhvr>
                                        <p:cTn id="74" dur="1000" fill="hold"/>
                                        <p:tgtEl>
                                          <p:spTgt spid="5">
                                            <p:graphicEl>
                                              <a:dgm id="{5D68CCCE-5FD9-468E-807C-CEB0A2919F79}"/>
                                            </p:graphicEl>
                                          </p:spTgt>
                                        </p:tgtEl>
                                        <p:attrNameLst>
                                          <p:attrName>ppt_x</p:attrName>
                                        </p:attrNameLst>
                                      </p:cBhvr>
                                      <p:tavLst>
                                        <p:tav tm="0">
                                          <p:val>
                                            <p:strVal val="#ppt_x"/>
                                          </p:val>
                                        </p:tav>
                                        <p:tav tm="100000">
                                          <p:val>
                                            <p:strVal val="#ppt_x"/>
                                          </p:val>
                                        </p:tav>
                                      </p:tavLst>
                                    </p:anim>
                                    <p:anim calcmode="lin" valueType="num">
                                      <p:cBhvr>
                                        <p:cTn id="75" dur="1000" fill="hold"/>
                                        <p:tgtEl>
                                          <p:spTgt spid="5">
                                            <p:graphicEl>
                                              <a:dgm id="{5D68CCCE-5FD9-468E-807C-CEB0A2919F79}"/>
                                            </p:graphicEl>
                                          </p:spTgt>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5">
                                            <p:graphicEl>
                                              <a:dgm id="{F21E5C49-5280-4246-BF5B-61B84D692962}"/>
                                            </p:graphicEl>
                                          </p:spTgt>
                                        </p:tgtEl>
                                        <p:attrNameLst>
                                          <p:attrName>style.visibility</p:attrName>
                                        </p:attrNameLst>
                                      </p:cBhvr>
                                      <p:to>
                                        <p:strVal val="visible"/>
                                      </p:to>
                                    </p:set>
                                    <p:animEffect transition="in" filter="fade">
                                      <p:cBhvr>
                                        <p:cTn id="78" dur="1000"/>
                                        <p:tgtEl>
                                          <p:spTgt spid="5">
                                            <p:graphicEl>
                                              <a:dgm id="{F21E5C49-5280-4246-BF5B-61B84D692962}"/>
                                            </p:graphicEl>
                                          </p:spTgt>
                                        </p:tgtEl>
                                      </p:cBhvr>
                                    </p:animEffect>
                                    <p:anim calcmode="lin" valueType="num">
                                      <p:cBhvr>
                                        <p:cTn id="79" dur="1000" fill="hold"/>
                                        <p:tgtEl>
                                          <p:spTgt spid="5">
                                            <p:graphicEl>
                                              <a:dgm id="{F21E5C49-5280-4246-BF5B-61B84D692962}"/>
                                            </p:graphicEl>
                                          </p:spTgt>
                                        </p:tgtEl>
                                        <p:attrNameLst>
                                          <p:attrName>ppt_x</p:attrName>
                                        </p:attrNameLst>
                                      </p:cBhvr>
                                      <p:tavLst>
                                        <p:tav tm="0">
                                          <p:val>
                                            <p:strVal val="#ppt_x"/>
                                          </p:val>
                                        </p:tav>
                                        <p:tav tm="100000">
                                          <p:val>
                                            <p:strVal val="#ppt_x"/>
                                          </p:val>
                                        </p:tav>
                                      </p:tavLst>
                                    </p:anim>
                                    <p:anim calcmode="lin" valueType="num">
                                      <p:cBhvr>
                                        <p:cTn id="80" dur="1000" fill="hold"/>
                                        <p:tgtEl>
                                          <p:spTgt spid="5">
                                            <p:graphicEl>
                                              <a:dgm id="{F21E5C49-5280-4246-BF5B-61B84D692962}"/>
                                            </p:graphic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fade">
                                      <p:cBhvr>
                                        <p:cTn id="85" dur="1000"/>
                                        <p:tgtEl>
                                          <p:spTgt spid="17"/>
                                        </p:tgtEl>
                                      </p:cBhvr>
                                    </p:animEffect>
                                    <p:anim calcmode="lin" valueType="num">
                                      <p:cBhvr>
                                        <p:cTn id="86" dur="1000" fill="hold"/>
                                        <p:tgtEl>
                                          <p:spTgt spid="17"/>
                                        </p:tgtEl>
                                        <p:attrNameLst>
                                          <p:attrName>ppt_x</p:attrName>
                                        </p:attrNameLst>
                                      </p:cBhvr>
                                      <p:tavLst>
                                        <p:tav tm="0">
                                          <p:val>
                                            <p:strVal val="#ppt_x"/>
                                          </p:val>
                                        </p:tav>
                                        <p:tav tm="100000">
                                          <p:val>
                                            <p:strVal val="#ppt_x"/>
                                          </p:val>
                                        </p:tav>
                                      </p:tavLst>
                                    </p:anim>
                                    <p:anim calcmode="lin" valueType="num">
                                      <p:cBhvr>
                                        <p:cTn id="87" dur="1000" fill="hold"/>
                                        <p:tgtEl>
                                          <p:spTgt spid="17"/>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1000"/>
                                        <p:tgtEl>
                                          <p:spTgt spid="19"/>
                                        </p:tgtEl>
                                      </p:cBhvr>
                                    </p:animEffect>
                                    <p:anim calcmode="lin" valueType="num">
                                      <p:cBhvr>
                                        <p:cTn id="91" dur="1000" fill="hold"/>
                                        <p:tgtEl>
                                          <p:spTgt spid="19"/>
                                        </p:tgtEl>
                                        <p:attrNameLst>
                                          <p:attrName>ppt_x</p:attrName>
                                        </p:attrNameLst>
                                      </p:cBhvr>
                                      <p:tavLst>
                                        <p:tav tm="0">
                                          <p:val>
                                            <p:strVal val="#ppt_x"/>
                                          </p:val>
                                        </p:tav>
                                        <p:tav tm="100000">
                                          <p:val>
                                            <p:strVal val="#ppt_x"/>
                                          </p:val>
                                        </p:tav>
                                      </p:tavLst>
                                    </p:anim>
                                    <p:anim calcmode="lin" valueType="num">
                                      <p:cBhvr>
                                        <p:cTn id="9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1000"/>
                                        <p:tgtEl>
                                          <p:spTgt spid="20"/>
                                        </p:tgtEl>
                                      </p:cBhvr>
                                    </p:animEffect>
                                    <p:anim calcmode="lin" valueType="num">
                                      <p:cBhvr>
                                        <p:cTn id="98" dur="1000" fill="hold"/>
                                        <p:tgtEl>
                                          <p:spTgt spid="20"/>
                                        </p:tgtEl>
                                        <p:attrNameLst>
                                          <p:attrName>ppt_x</p:attrName>
                                        </p:attrNameLst>
                                      </p:cBhvr>
                                      <p:tavLst>
                                        <p:tav tm="0">
                                          <p:val>
                                            <p:strVal val="#ppt_x"/>
                                          </p:val>
                                        </p:tav>
                                        <p:tav tm="100000">
                                          <p:val>
                                            <p:strVal val="#ppt_x"/>
                                          </p:val>
                                        </p:tav>
                                      </p:tavLst>
                                    </p:anim>
                                    <p:anim calcmode="lin" valueType="num">
                                      <p:cBhvr>
                                        <p:cTn id="99" dur="1000" fill="hold"/>
                                        <p:tgtEl>
                                          <p:spTgt spid="2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fade">
                                      <p:cBhvr>
                                        <p:cTn id="102" dur="1000"/>
                                        <p:tgtEl>
                                          <p:spTgt spid="21"/>
                                        </p:tgtEl>
                                      </p:cBhvr>
                                    </p:animEffect>
                                    <p:anim calcmode="lin" valueType="num">
                                      <p:cBhvr>
                                        <p:cTn id="103" dur="1000" fill="hold"/>
                                        <p:tgtEl>
                                          <p:spTgt spid="21"/>
                                        </p:tgtEl>
                                        <p:attrNameLst>
                                          <p:attrName>ppt_x</p:attrName>
                                        </p:attrNameLst>
                                      </p:cBhvr>
                                      <p:tavLst>
                                        <p:tav tm="0">
                                          <p:val>
                                            <p:strVal val="#ppt_x"/>
                                          </p:val>
                                        </p:tav>
                                        <p:tav tm="100000">
                                          <p:val>
                                            <p:strVal val="#ppt_x"/>
                                          </p:val>
                                        </p:tav>
                                      </p:tavLst>
                                    </p:anim>
                                    <p:anim calcmode="lin" valueType="num">
                                      <p:cBhvr>
                                        <p:cTn id="104" dur="1000" fill="hold"/>
                                        <p:tgtEl>
                                          <p:spTgt spid="21"/>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1000"/>
                                        <p:tgtEl>
                                          <p:spTgt spid="22"/>
                                        </p:tgtEl>
                                      </p:cBhvr>
                                    </p:animEffect>
                                    <p:anim calcmode="lin" valueType="num">
                                      <p:cBhvr>
                                        <p:cTn id="108" dur="1000" fill="hold"/>
                                        <p:tgtEl>
                                          <p:spTgt spid="22"/>
                                        </p:tgtEl>
                                        <p:attrNameLst>
                                          <p:attrName>ppt_x</p:attrName>
                                        </p:attrNameLst>
                                      </p:cBhvr>
                                      <p:tavLst>
                                        <p:tav tm="0">
                                          <p:val>
                                            <p:strVal val="#ppt_x"/>
                                          </p:val>
                                        </p:tav>
                                        <p:tav tm="100000">
                                          <p:val>
                                            <p:strVal val="#ppt_x"/>
                                          </p:val>
                                        </p:tav>
                                      </p:tavLst>
                                    </p:anim>
                                    <p:anim calcmode="lin" valueType="num">
                                      <p:cBhvr>
                                        <p:cTn id="109" dur="1000" fill="hold"/>
                                        <p:tgtEl>
                                          <p:spTgt spid="22"/>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1000"/>
                                        <p:tgtEl>
                                          <p:spTgt spid="23"/>
                                        </p:tgtEl>
                                      </p:cBhvr>
                                    </p:animEffect>
                                    <p:anim calcmode="lin" valueType="num">
                                      <p:cBhvr>
                                        <p:cTn id="113" dur="1000" fill="hold"/>
                                        <p:tgtEl>
                                          <p:spTgt spid="23"/>
                                        </p:tgtEl>
                                        <p:attrNameLst>
                                          <p:attrName>ppt_x</p:attrName>
                                        </p:attrNameLst>
                                      </p:cBhvr>
                                      <p:tavLst>
                                        <p:tav tm="0">
                                          <p:val>
                                            <p:strVal val="#ppt_x"/>
                                          </p:val>
                                        </p:tav>
                                        <p:tav tm="100000">
                                          <p:val>
                                            <p:strVal val="#ppt_x"/>
                                          </p:val>
                                        </p:tav>
                                      </p:tavLst>
                                    </p:anim>
                                    <p:anim calcmode="lin" valueType="num">
                                      <p:cBhvr>
                                        <p:cTn id="1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AtOnce"/>
        </p:bldSub>
      </p:bldGraphic>
      <p:bldP spid="17" grpId="0"/>
      <p:bldP spid="19" grpId="0"/>
      <p:bldP spid="20" grpId="0"/>
      <p:bldP spid="21" grpId="0"/>
      <p:bldP spid="22"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84237"/>
          </a:xfrm>
        </p:spPr>
        <p:txBody>
          <a:bodyPr>
            <a:noAutofit/>
          </a:bodyPr>
          <a:lstStyle/>
          <a:p>
            <a:r>
              <a:rPr lang="en-US" b="1" dirty="0" smtClean="0">
                <a:latin typeface="+mj-lt"/>
              </a:rPr>
              <a:t>Classification based on Hardware</a:t>
            </a:r>
            <a:endParaRPr lang="en-IN" b="1" dirty="0">
              <a:latin typeface="+mj-lt"/>
            </a:endParaRPr>
          </a:p>
        </p:txBody>
      </p:sp>
      <p:sp>
        <p:nvSpPr>
          <p:cNvPr id="4" name="Content Placeholder 3"/>
          <p:cNvSpPr>
            <a:spLocks noGrp="1"/>
          </p:cNvSpPr>
          <p:nvPr>
            <p:ph idx="1"/>
          </p:nvPr>
        </p:nvSpPr>
        <p:spPr>
          <a:xfrm>
            <a:off x="190500" y="990600"/>
            <a:ext cx="4000500" cy="5334000"/>
          </a:xfrm>
        </p:spPr>
        <p:txBody>
          <a:bodyPr>
            <a:normAutofit fontScale="85000" lnSpcReduction="20000"/>
          </a:bodyPr>
          <a:lstStyle/>
          <a:p>
            <a:pPr marL="0" lvl="0" indent="0" algn="ctr" rtl="0">
              <a:buNone/>
            </a:pPr>
            <a:r>
              <a:rPr lang="en-US" sz="2800" b="1" dirty="0" smtClean="0"/>
              <a:t>Loosely-coupled OS</a:t>
            </a:r>
            <a:endParaRPr lang="en-US" sz="2800" dirty="0"/>
          </a:p>
          <a:p>
            <a:pPr algn="just"/>
            <a:r>
              <a:rPr lang="en-US" dirty="0" smtClean="0"/>
              <a:t>A collection of computers each running their own OS, OS’s allow sharing of resources across machines</a:t>
            </a:r>
            <a:endParaRPr lang="en-US" dirty="0"/>
          </a:p>
          <a:p>
            <a:pPr algn="just"/>
            <a:r>
              <a:rPr lang="en-US" dirty="0" smtClean="0"/>
              <a:t>Manages heterogeneous multicomputer Distributed Systems.</a:t>
            </a:r>
            <a:endParaRPr lang="en-US" dirty="0"/>
          </a:p>
          <a:p>
            <a:pPr algn="just"/>
            <a:r>
              <a:rPr lang="en-US" dirty="0" smtClean="0"/>
              <a:t>Difference: provides local services to remote clients via remote logging</a:t>
            </a:r>
            <a:endParaRPr lang="en-US" dirty="0"/>
          </a:p>
          <a:p>
            <a:pPr algn="just"/>
            <a:r>
              <a:rPr lang="en-US" dirty="0" smtClean="0"/>
              <a:t>Data transfer from remote OS to local OS via FTP (File Transfer Protocols)</a:t>
            </a:r>
            <a:endParaRPr lang="en-US" dirty="0"/>
          </a:p>
          <a:p>
            <a:pPr algn="just"/>
            <a:r>
              <a:rPr lang="en-US" b="1" dirty="0" smtClean="0">
                <a:hlinkClick r:id="rId2" action="ppaction://hlinkfile"/>
              </a:rPr>
              <a:t>Network Operating System (NOS)</a:t>
            </a:r>
            <a:endParaRPr lang="en-US" dirty="0"/>
          </a:p>
        </p:txBody>
      </p:sp>
      <p:sp>
        <p:nvSpPr>
          <p:cNvPr id="5" name="Content Placeholder 3"/>
          <p:cNvSpPr txBox="1">
            <a:spLocks/>
          </p:cNvSpPr>
          <p:nvPr/>
        </p:nvSpPr>
        <p:spPr>
          <a:xfrm>
            <a:off x="4457700" y="990600"/>
            <a:ext cx="4610100" cy="5334000"/>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04000"/>
              </a:lnSpc>
              <a:buNone/>
            </a:pPr>
            <a:r>
              <a:rPr lang="en-US" b="1" dirty="0"/>
              <a:t>Tightly-coupled OS</a:t>
            </a:r>
          </a:p>
          <a:p>
            <a:pPr algn="just">
              <a:lnSpc>
                <a:spcPct val="104000"/>
              </a:lnSpc>
            </a:pPr>
            <a:r>
              <a:rPr lang="en-US" sz="2000" dirty="0"/>
              <a:t>OS tries to maintain single global view of resources it </a:t>
            </a:r>
            <a:r>
              <a:rPr lang="en-US" sz="2000" dirty="0" smtClean="0"/>
              <a:t>manages.</a:t>
            </a:r>
          </a:p>
          <a:p>
            <a:pPr algn="just">
              <a:lnSpc>
                <a:spcPct val="104000"/>
              </a:lnSpc>
            </a:pPr>
            <a:endParaRPr lang="en-US" sz="2000" dirty="0"/>
          </a:p>
          <a:p>
            <a:pPr algn="just">
              <a:lnSpc>
                <a:spcPct val="104000"/>
              </a:lnSpc>
            </a:pPr>
            <a:r>
              <a:rPr lang="en-US" sz="2000" dirty="0"/>
              <a:t>Manages multiprocessors &amp; homogeneous multicomputer</a:t>
            </a:r>
            <a:r>
              <a:rPr lang="en-US" sz="2000" dirty="0" smtClean="0"/>
              <a:t>.</a:t>
            </a:r>
          </a:p>
          <a:p>
            <a:pPr algn="just">
              <a:lnSpc>
                <a:spcPct val="104000"/>
              </a:lnSpc>
            </a:pPr>
            <a:endParaRPr lang="en-US" sz="2000" dirty="0"/>
          </a:p>
          <a:p>
            <a:pPr algn="just">
              <a:lnSpc>
                <a:spcPct val="104000"/>
              </a:lnSpc>
            </a:pPr>
            <a:r>
              <a:rPr lang="en-US" sz="2000" dirty="0"/>
              <a:t>Similar “local access feel” as a non-distributed, standalone </a:t>
            </a:r>
            <a:r>
              <a:rPr lang="en-US" sz="2000" dirty="0" smtClean="0"/>
              <a:t>OS.</a:t>
            </a:r>
            <a:endParaRPr lang="en-US" sz="2000" dirty="0"/>
          </a:p>
          <a:p>
            <a:pPr algn="just">
              <a:lnSpc>
                <a:spcPct val="104000"/>
              </a:lnSpc>
            </a:pPr>
            <a:r>
              <a:rPr lang="en-US" sz="2000" dirty="0"/>
              <a:t>Data migration or computation migration modes (entire process or threads)</a:t>
            </a:r>
          </a:p>
          <a:p>
            <a:pPr algn="just">
              <a:lnSpc>
                <a:spcPct val="104000"/>
              </a:lnSpc>
            </a:pPr>
            <a:r>
              <a:rPr lang="en-US" sz="2000" b="1" dirty="0">
                <a:hlinkClick r:id="rId3" action="ppaction://hlinkfile"/>
              </a:rPr>
              <a:t>Distributed Operating System (DOS)</a:t>
            </a:r>
            <a:endParaRPr lang="en-US" sz="2000" b="1" dirty="0"/>
          </a:p>
        </p:txBody>
      </p:sp>
    </p:spTree>
    <p:extLst>
      <p:ext uri="{BB962C8B-B14F-4D97-AF65-F5344CB8AC3E}">
        <p14:creationId xmlns:p14="http://schemas.microsoft.com/office/powerpoint/2010/main" val="10825990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1000"/>
                                        <p:tgtEl>
                                          <p:spTgt spid="5">
                                            <p:txEl>
                                              <p:pRg st="1" end="1"/>
                                            </p:txEl>
                                          </p:spTgt>
                                        </p:tgtEl>
                                      </p:cBhvr>
                                    </p:animEffect>
                                    <p:anim calcmode="lin" valueType="num">
                                      <p:cBhvr>
                                        <p:cTn id="2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fade">
                                      <p:cBhvr>
                                        <p:cTn id="31" dur="1000"/>
                                        <p:tgtEl>
                                          <p:spTgt spid="4">
                                            <p:txEl>
                                              <p:pRg st="2" end="2"/>
                                            </p:txEl>
                                          </p:spTgt>
                                        </p:tgtEl>
                                      </p:cBhvr>
                                    </p:animEffect>
                                    <p:anim calcmode="lin" valueType="num">
                                      <p:cBhvr>
                                        <p:cTn id="3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fade">
                                      <p:cBhvr>
                                        <p:cTn id="36" dur="1000"/>
                                        <p:tgtEl>
                                          <p:spTgt spid="5">
                                            <p:txEl>
                                              <p:pRg st="3" end="3"/>
                                            </p:txEl>
                                          </p:spTgt>
                                        </p:tgtEl>
                                      </p:cBhvr>
                                    </p:animEffect>
                                    <p:anim calcmode="lin" valueType="num">
                                      <p:cBhvr>
                                        <p:cTn id="3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Effect transition="in" filter="fade">
                                      <p:cBhvr>
                                        <p:cTn id="43" dur="1000"/>
                                        <p:tgtEl>
                                          <p:spTgt spid="4">
                                            <p:txEl>
                                              <p:pRg st="3" end="3"/>
                                            </p:txEl>
                                          </p:spTgt>
                                        </p:tgtEl>
                                      </p:cBhvr>
                                    </p:animEffect>
                                    <p:anim calcmode="lin" valueType="num">
                                      <p:cBhvr>
                                        <p:cTn id="4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3" end="3"/>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Effect transition="in" filter="fade">
                                      <p:cBhvr>
                                        <p:cTn id="48" dur="1000"/>
                                        <p:tgtEl>
                                          <p:spTgt spid="5">
                                            <p:txEl>
                                              <p:pRg st="5" end="5"/>
                                            </p:txEl>
                                          </p:spTgt>
                                        </p:tgtEl>
                                      </p:cBhvr>
                                    </p:animEffect>
                                    <p:anim calcmode="lin" valueType="num">
                                      <p:cBhvr>
                                        <p:cTn id="4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animEffect transition="in" filter="fade">
                                      <p:cBhvr>
                                        <p:cTn id="55" dur="1000"/>
                                        <p:tgtEl>
                                          <p:spTgt spid="4">
                                            <p:txEl>
                                              <p:pRg st="4" end="4"/>
                                            </p:txEl>
                                          </p:spTgt>
                                        </p:tgtEl>
                                      </p:cBhvr>
                                    </p:animEffect>
                                    <p:anim calcmode="lin" valueType="num">
                                      <p:cBhvr>
                                        <p:cTn id="5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4" end="4"/>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5">
                                            <p:txEl>
                                              <p:pRg st="6" end="6"/>
                                            </p:txEl>
                                          </p:spTgt>
                                        </p:tgtEl>
                                        <p:attrNameLst>
                                          <p:attrName>style.visibility</p:attrName>
                                        </p:attrNameLst>
                                      </p:cBhvr>
                                      <p:to>
                                        <p:strVal val="visible"/>
                                      </p:to>
                                    </p:set>
                                    <p:animEffect transition="in" filter="fade">
                                      <p:cBhvr>
                                        <p:cTn id="60" dur="1000"/>
                                        <p:tgtEl>
                                          <p:spTgt spid="5">
                                            <p:txEl>
                                              <p:pRg st="6" end="6"/>
                                            </p:txEl>
                                          </p:spTgt>
                                        </p:tgtEl>
                                      </p:cBhvr>
                                    </p:animEffect>
                                    <p:anim calcmode="lin" valueType="num">
                                      <p:cBhvr>
                                        <p:cTn id="61"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62"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animEffect transition="in" filter="fade">
                                      <p:cBhvr>
                                        <p:cTn id="67" dur="1000"/>
                                        <p:tgtEl>
                                          <p:spTgt spid="4">
                                            <p:txEl>
                                              <p:pRg st="5" end="5"/>
                                            </p:txEl>
                                          </p:spTgt>
                                        </p:tgtEl>
                                      </p:cBhvr>
                                    </p:animEffect>
                                    <p:anim calcmode="lin" valueType="num">
                                      <p:cBhvr>
                                        <p:cTn id="6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69" dur="1000" fill="hold"/>
                                        <p:tgtEl>
                                          <p:spTgt spid="4">
                                            <p:txEl>
                                              <p:pRg st="5" end="5"/>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5">
                                            <p:txEl>
                                              <p:pRg st="7" end="7"/>
                                            </p:txEl>
                                          </p:spTgt>
                                        </p:tgtEl>
                                        <p:attrNameLst>
                                          <p:attrName>style.visibility</p:attrName>
                                        </p:attrNameLst>
                                      </p:cBhvr>
                                      <p:to>
                                        <p:strVal val="visible"/>
                                      </p:to>
                                    </p:set>
                                    <p:animEffect transition="in" filter="fade">
                                      <p:cBhvr>
                                        <p:cTn id="72" dur="1000"/>
                                        <p:tgtEl>
                                          <p:spTgt spid="5">
                                            <p:txEl>
                                              <p:pRg st="7" end="7"/>
                                            </p:txEl>
                                          </p:spTgt>
                                        </p:tgtEl>
                                      </p:cBhvr>
                                    </p:animEffect>
                                    <p:anim calcmode="lin" valueType="num">
                                      <p:cBhvr>
                                        <p:cTn id="7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74"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b="1" dirty="0" smtClean="0">
                <a:latin typeface="+mj-lt"/>
              </a:rPr>
              <a:t>Classification based on Instruction &amp; DataStream</a:t>
            </a:r>
            <a:endParaRPr lang="en-US" sz="3600" b="1" dirty="0">
              <a:latin typeface="+mj-lt"/>
            </a:endParaRPr>
          </a:p>
        </p:txBody>
      </p:sp>
      <p:sp>
        <p:nvSpPr>
          <p:cNvPr id="13" name="Content Placeholder 2"/>
          <p:cNvSpPr>
            <a:spLocks noGrp="1"/>
          </p:cNvSpPr>
          <p:nvPr>
            <p:ph idx="1"/>
          </p:nvPr>
        </p:nvSpPr>
        <p:spPr>
          <a:xfrm>
            <a:off x="190500" y="990600"/>
            <a:ext cx="6438899" cy="3048000"/>
          </a:xfrm>
        </p:spPr>
        <p:txBody>
          <a:bodyPr>
            <a:normAutofit/>
          </a:bodyPr>
          <a:lstStyle/>
          <a:p>
            <a:pPr marL="342900" lvl="1" indent="-342900">
              <a:buFont typeface="Wingdings" panose="05000000000000000000" pitchFamily="2" charset="2"/>
              <a:buChar char="§"/>
            </a:pPr>
            <a:r>
              <a:rPr lang="en-US" sz="2400" dirty="0" smtClean="0"/>
              <a:t>According </a:t>
            </a:r>
            <a:r>
              <a:rPr lang="en-US" sz="2400" dirty="0"/>
              <a:t>to Flynn, classification can be done based </a:t>
            </a:r>
            <a:r>
              <a:rPr lang="en-US" sz="2400" dirty="0" smtClean="0"/>
              <a:t>on </a:t>
            </a:r>
            <a:r>
              <a:rPr lang="en-US" sz="2400" dirty="0"/>
              <a:t>the </a:t>
            </a:r>
            <a:r>
              <a:rPr lang="en-US" sz="2400" dirty="0">
                <a:solidFill>
                  <a:schemeClr val="tx2">
                    <a:lumMod val="60000"/>
                    <a:lumOff val="40000"/>
                  </a:schemeClr>
                </a:solidFill>
              </a:rPr>
              <a:t>number of instruction </a:t>
            </a:r>
            <a:r>
              <a:rPr lang="en-US" sz="2400" dirty="0"/>
              <a:t>streams and </a:t>
            </a:r>
            <a:r>
              <a:rPr lang="en-US" sz="2400" dirty="0">
                <a:solidFill>
                  <a:schemeClr val="tx2">
                    <a:lumMod val="60000"/>
                    <a:lumOff val="40000"/>
                  </a:schemeClr>
                </a:solidFill>
              </a:rPr>
              <a:t>number of data streams.</a:t>
            </a:r>
          </a:p>
          <a:p>
            <a:r>
              <a:rPr lang="en-US" sz="2000" b="1" dirty="0" smtClean="0"/>
              <a:t>Single </a:t>
            </a:r>
            <a:r>
              <a:rPr lang="en-US" sz="2000" b="1" dirty="0"/>
              <a:t>instruction stream single data stream (</a:t>
            </a:r>
            <a:r>
              <a:rPr lang="en-US" sz="2000" b="1" dirty="0" smtClean="0"/>
              <a:t>SISD)</a:t>
            </a:r>
          </a:p>
          <a:p>
            <a:pPr lvl="1" algn="just"/>
            <a:r>
              <a:rPr lang="en-US" dirty="0" smtClean="0"/>
              <a:t>All traditional uniprocessor computers (those having 1  CPU) fall in this category, from personal computers to large mainframes.</a:t>
            </a:r>
          </a:p>
          <a:p>
            <a:pPr lvl="1"/>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295400"/>
            <a:ext cx="2057400" cy="20574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6075" y="4191000"/>
            <a:ext cx="2143125" cy="2143125"/>
          </a:xfrm>
          <a:prstGeom prst="rect">
            <a:avLst/>
          </a:prstGeom>
        </p:spPr>
      </p:pic>
      <p:sp>
        <p:nvSpPr>
          <p:cNvPr id="16" name="Content Placeholder 2"/>
          <p:cNvSpPr txBox="1">
            <a:spLocks/>
          </p:cNvSpPr>
          <p:nvPr/>
        </p:nvSpPr>
        <p:spPr>
          <a:xfrm>
            <a:off x="190500" y="3962400"/>
            <a:ext cx="6438899" cy="243840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Font typeface="Arial" panose="020B0604020202020204" pitchFamily="34" charset="0"/>
              <a:buNone/>
            </a:pPr>
            <a:endParaRPr lang="en-US" dirty="0" smtClean="0"/>
          </a:p>
          <a:p>
            <a:pPr>
              <a:lnSpc>
                <a:spcPct val="134000"/>
              </a:lnSpc>
            </a:pPr>
            <a:r>
              <a:rPr lang="en-US" sz="3600" b="1" dirty="0"/>
              <a:t>Single instruction stream, multiple data streams (SIMD)</a:t>
            </a:r>
          </a:p>
          <a:p>
            <a:pPr lvl="1" algn="just">
              <a:lnSpc>
                <a:spcPct val="134000"/>
              </a:lnSpc>
            </a:pPr>
            <a:r>
              <a:rPr lang="en-US" sz="3300" dirty="0"/>
              <a:t>This type refers to array processors with one instruction unit that fetches an instruction and then commands many data units to carry it out in parallel, each with in its own data.</a:t>
            </a:r>
          </a:p>
          <a:p>
            <a:pPr marL="0" indent="0">
              <a:buFont typeface="Wingdings" panose="05000000000000000000" pitchFamily="2" charset="2"/>
              <a:buNone/>
            </a:pPr>
            <a:r>
              <a:rPr lang="en-US" dirty="0" smtClean="0"/>
              <a:t/>
            </a:r>
            <a:br>
              <a:rPr lang="en-US" dirty="0" smtClean="0"/>
            </a:br>
            <a:endParaRPr lang="en-US" dirty="0"/>
          </a:p>
        </p:txBody>
      </p:sp>
    </p:spTree>
    <p:extLst>
      <p:ext uri="{BB962C8B-B14F-4D97-AF65-F5344CB8AC3E}">
        <p14:creationId xmlns:p14="http://schemas.microsoft.com/office/powerpoint/2010/main" val="12575275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Effect transition="in" filter="fade">
                                      <p:cBhvr>
                                        <p:cTn id="24" dur="1000"/>
                                        <p:tgtEl>
                                          <p:spTgt spid="13">
                                            <p:txEl>
                                              <p:pRg st="2" end="2"/>
                                            </p:txEl>
                                          </p:spTgt>
                                        </p:tgtEl>
                                      </p:cBhvr>
                                    </p:animEffect>
                                    <p:anim calcmode="lin" valueType="num">
                                      <p:cBhvr>
                                        <p:cTn id="25"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6">
                                            <p:txEl>
                                              <p:pRg st="1" end="1"/>
                                            </p:txEl>
                                          </p:spTgt>
                                        </p:tgtEl>
                                        <p:attrNameLst>
                                          <p:attrName>style.visibility</p:attrName>
                                        </p:attrNameLst>
                                      </p:cBhvr>
                                      <p:to>
                                        <p:strVal val="visible"/>
                                      </p:to>
                                    </p:set>
                                    <p:animEffect transition="in" filter="fade">
                                      <p:cBhvr>
                                        <p:cTn id="31" dur="1000"/>
                                        <p:tgtEl>
                                          <p:spTgt spid="16">
                                            <p:txEl>
                                              <p:pRg st="1" end="1"/>
                                            </p:txEl>
                                          </p:spTgt>
                                        </p:tgtEl>
                                      </p:cBhvr>
                                    </p:animEffect>
                                    <p:anim calcmode="lin" valueType="num">
                                      <p:cBhvr>
                                        <p:cTn id="32"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16">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6">
                                            <p:txEl>
                                              <p:pRg st="2" end="2"/>
                                            </p:txEl>
                                          </p:spTgt>
                                        </p:tgtEl>
                                        <p:attrNameLst>
                                          <p:attrName>style.visibility</p:attrName>
                                        </p:attrNameLst>
                                      </p:cBhvr>
                                      <p:to>
                                        <p:strVal val="visible"/>
                                      </p:to>
                                    </p:set>
                                    <p:animEffect transition="in" filter="fade">
                                      <p:cBhvr>
                                        <p:cTn id="36" dur="1000"/>
                                        <p:tgtEl>
                                          <p:spTgt spid="16">
                                            <p:txEl>
                                              <p:pRg st="2" end="2"/>
                                            </p:txEl>
                                          </p:spTgt>
                                        </p:tgtEl>
                                      </p:cBhvr>
                                    </p:animEffect>
                                    <p:anim calcmode="lin" valueType="num">
                                      <p:cBhvr>
                                        <p:cTn id="37"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16">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1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b="1" dirty="0">
                <a:latin typeface="+mj-lt"/>
              </a:rPr>
              <a:t>Classification based on Instruction &amp; DataStream</a:t>
            </a:r>
            <a:endParaRPr lang="en-US" sz="3600" dirty="0">
              <a:latin typeface="+mj-lt"/>
            </a:endParaRPr>
          </a:p>
        </p:txBody>
      </p:sp>
      <p:sp>
        <p:nvSpPr>
          <p:cNvPr id="13" name="Content Placeholder 2"/>
          <p:cNvSpPr>
            <a:spLocks noGrp="1"/>
          </p:cNvSpPr>
          <p:nvPr>
            <p:ph idx="1"/>
          </p:nvPr>
        </p:nvSpPr>
        <p:spPr>
          <a:xfrm>
            <a:off x="190500" y="990600"/>
            <a:ext cx="6057900" cy="5334000"/>
          </a:xfrm>
        </p:spPr>
        <p:txBody>
          <a:bodyPr>
            <a:normAutofit fontScale="92500" lnSpcReduction="10000"/>
          </a:bodyPr>
          <a:lstStyle/>
          <a:p>
            <a:r>
              <a:rPr lang="en-US" b="1" dirty="0" smtClean="0"/>
              <a:t>Multiple </a:t>
            </a:r>
            <a:r>
              <a:rPr lang="en-US" b="1" dirty="0"/>
              <a:t>instruction streams, single data stream (MISD</a:t>
            </a:r>
            <a:r>
              <a:rPr lang="en-US" b="1" dirty="0" smtClean="0"/>
              <a:t>)</a:t>
            </a:r>
          </a:p>
          <a:p>
            <a:pPr lvl="1"/>
            <a:r>
              <a:rPr lang="en-US" dirty="0" smtClean="0"/>
              <a:t>No more computers fit this model.</a:t>
            </a:r>
          </a:p>
          <a:p>
            <a:pPr lvl="1"/>
            <a:r>
              <a:rPr lang="en-US" dirty="0"/>
              <a:t>Uncommon architecture which is generally used for fault tolerance.</a:t>
            </a:r>
          </a:p>
          <a:p>
            <a:r>
              <a:rPr lang="en-US" b="1" dirty="0"/>
              <a:t>Multiple instruction streams, multiple data streams (MIMD</a:t>
            </a:r>
            <a:r>
              <a:rPr lang="en-US" b="1" dirty="0" smtClean="0"/>
              <a:t>)</a:t>
            </a:r>
          </a:p>
          <a:p>
            <a:pPr lvl="1"/>
            <a:r>
              <a:rPr lang="en-US" dirty="0" smtClean="0"/>
              <a:t>A group </a:t>
            </a:r>
            <a:r>
              <a:rPr lang="en-US" dirty="0"/>
              <a:t>of independent computers, </a:t>
            </a:r>
            <a:r>
              <a:rPr lang="en-US" dirty="0" smtClean="0"/>
              <a:t>each with </a:t>
            </a:r>
            <a:r>
              <a:rPr lang="en-US" dirty="0"/>
              <a:t>its own program counter, program, and data</a:t>
            </a:r>
            <a:r>
              <a:rPr lang="en-US" dirty="0" smtClean="0"/>
              <a:t>.</a:t>
            </a:r>
          </a:p>
          <a:p>
            <a:pPr lvl="1"/>
            <a:r>
              <a:rPr lang="en-US" dirty="0"/>
              <a:t>All distributed systems are </a:t>
            </a:r>
            <a:r>
              <a:rPr lang="en-US" dirty="0" smtClean="0"/>
              <a:t>MIMD, We </a:t>
            </a:r>
            <a:r>
              <a:rPr lang="en-US" dirty="0"/>
              <a:t>divide all MIMD computers into two groups: </a:t>
            </a:r>
            <a:endParaRPr lang="en-US" dirty="0" smtClean="0"/>
          </a:p>
          <a:p>
            <a:pPr lvl="2"/>
            <a:r>
              <a:rPr lang="en-US" dirty="0" smtClean="0"/>
              <a:t>Have </a:t>
            </a:r>
            <a:r>
              <a:rPr lang="en-US" dirty="0"/>
              <a:t>shared memory, </a:t>
            </a:r>
            <a:r>
              <a:rPr lang="en-US" dirty="0" smtClean="0"/>
              <a:t>usually called multiprocessors</a:t>
            </a:r>
            <a:r>
              <a:rPr lang="en-US" dirty="0"/>
              <a:t>.</a:t>
            </a:r>
            <a:endParaRPr lang="en-US" dirty="0" smtClean="0"/>
          </a:p>
          <a:p>
            <a:pPr lvl="2"/>
            <a:r>
              <a:rPr lang="en-US" dirty="0" smtClean="0"/>
              <a:t>Do not have shared memory, called </a:t>
            </a:r>
            <a:r>
              <a:rPr lang="en-US" dirty="0"/>
              <a:t>multicomputer.</a:t>
            </a:r>
            <a:endParaRPr lang="en-US" b="1" dirty="0"/>
          </a:p>
          <a:p>
            <a:pPr marL="0" indent="0">
              <a:buNone/>
            </a:pPr>
            <a:r>
              <a:rPr lang="en-US" sz="2400" dirty="0"/>
              <a:t/>
            </a:r>
            <a:br>
              <a:rPr lang="en-US" sz="2400" dirty="0"/>
            </a:b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988454"/>
            <a:ext cx="2143125" cy="214312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3131579"/>
            <a:ext cx="2381250" cy="2381250"/>
          </a:xfrm>
          <a:prstGeom prst="rect">
            <a:avLst/>
          </a:prstGeom>
        </p:spPr>
      </p:pic>
    </p:spTree>
    <p:extLst>
      <p:ext uri="{BB962C8B-B14F-4D97-AF65-F5344CB8AC3E}">
        <p14:creationId xmlns:p14="http://schemas.microsoft.com/office/powerpoint/2010/main" val="28457723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1000"/>
                                        <p:tgtEl>
                                          <p:spTgt spid="13">
                                            <p:txEl>
                                              <p:pRg st="1" end="1"/>
                                            </p:txEl>
                                          </p:spTgt>
                                        </p:tgtEl>
                                      </p:cBhvr>
                                    </p:animEffect>
                                    <p:anim calcmode="lin" valueType="num">
                                      <p:cBhvr>
                                        <p:cTn id="13"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1000"/>
                                        <p:tgtEl>
                                          <p:spTgt spid="13">
                                            <p:txEl>
                                              <p:pRg st="2" end="2"/>
                                            </p:txEl>
                                          </p:spTgt>
                                        </p:tgtEl>
                                      </p:cBhvr>
                                    </p:animEffect>
                                    <p:anim calcmode="lin" valueType="num">
                                      <p:cBhvr>
                                        <p:cTn id="1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3">
                                            <p:txEl>
                                              <p:pRg st="3" end="3"/>
                                            </p:txEl>
                                          </p:spTgt>
                                        </p:tgtEl>
                                        <p:attrNameLst>
                                          <p:attrName>style.visibility</p:attrName>
                                        </p:attrNameLst>
                                      </p:cBhvr>
                                      <p:to>
                                        <p:strVal val="visible"/>
                                      </p:to>
                                    </p:set>
                                    <p:animEffect transition="in" filter="fade">
                                      <p:cBhvr>
                                        <p:cTn id="29" dur="1000"/>
                                        <p:tgtEl>
                                          <p:spTgt spid="13">
                                            <p:txEl>
                                              <p:pRg st="3" end="3"/>
                                            </p:txEl>
                                          </p:spTgt>
                                        </p:tgtEl>
                                      </p:cBhvr>
                                    </p:animEffect>
                                    <p:anim calcmode="lin" valueType="num">
                                      <p:cBhvr>
                                        <p:cTn id="30"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3">
                                            <p:txEl>
                                              <p:pRg st="4" end="4"/>
                                            </p:txEl>
                                          </p:spTgt>
                                        </p:tgtEl>
                                        <p:attrNameLst>
                                          <p:attrName>style.visibility</p:attrName>
                                        </p:attrNameLst>
                                      </p:cBhvr>
                                      <p:to>
                                        <p:strVal val="visible"/>
                                      </p:to>
                                    </p:set>
                                    <p:animEffect transition="in" filter="fade">
                                      <p:cBhvr>
                                        <p:cTn id="34" dur="1000"/>
                                        <p:tgtEl>
                                          <p:spTgt spid="13">
                                            <p:txEl>
                                              <p:pRg st="4" end="4"/>
                                            </p:txEl>
                                          </p:spTgt>
                                        </p:tgtEl>
                                      </p:cBhvr>
                                    </p:animEffect>
                                    <p:anim calcmode="lin" valueType="num">
                                      <p:cBhvr>
                                        <p:cTn id="35"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1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txEl>
                                              <p:pRg st="5" end="5"/>
                                            </p:txEl>
                                          </p:spTgt>
                                        </p:tgtEl>
                                        <p:attrNameLst>
                                          <p:attrName>style.visibility</p:attrName>
                                        </p:attrNameLst>
                                      </p:cBhvr>
                                      <p:to>
                                        <p:strVal val="visible"/>
                                      </p:to>
                                    </p:set>
                                    <p:animEffect transition="in" filter="fade">
                                      <p:cBhvr>
                                        <p:cTn id="39" dur="1000"/>
                                        <p:tgtEl>
                                          <p:spTgt spid="13">
                                            <p:txEl>
                                              <p:pRg st="5" end="5"/>
                                            </p:txEl>
                                          </p:spTgt>
                                        </p:tgtEl>
                                      </p:cBhvr>
                                    </p:animEffect>
                                    <p:anim calcmode="lin" valueType="num">
                                      <p:cBhvr>
                                        <p:cTn id="40"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13">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xEl>
                                              <p:pRg st="6" end="6"/>
                                            </p:txEl>
                                          </p:spTgt>
                                        </p:tgtEl>
                                        <p:attrNameLst>
                                          <p:attrName>style.visibility</p:attrName>
                                        </p:attrNameLst>
                                      </p:cBhvr>
                                      <p:to>
                                        <p:strVal val="visible"/>
                                      </p:to>
                                    </p:set>
                                    <p:animEffect transition="in" filter="fade">
                                      <p:cBhvr>
                                        <p:cTn id="44" dur="1000"/>
                                        <p:tgtEl>
                                          <p:spTgt spid="13">
                                            <p:txEl>
                                              <p:pRg st="6" end="6"/>
                                            </p:txEl>
                                          </p:spTgt>
                                        </p:tgtEl>
                                      </p:cBhvr>
                                    </p:animEffect>
                                    <p:anim calcmode="lin" valueType="num">
                                      <p:cBhvr>
                                        <p:cTn id="45"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13">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3">
                                            <p:txEl>
                                              <p:pRg st="7" end="7"/>
                                            </p:txEl>
                                          </p:spTgt>
                                        </p:tgtEl>
                                        <p:attrNameLst>
                                          <p:attrName>style.visibility</p:attrName>
                                        </p:attrNameLst>
                                      </p:cBhvr>
                                      <p:to>
                                        <p:strVal val="visible"/>
                                      </p:to>
                                    </p:set>
                                    <p:animEffect transition="in" filter="fade">
                                      <p:cBhvr>
                                        <p:cTn id="49" dur="1000"/>
                                        <p:tgtEl>
                                          <p:spTgt spid="13">
                                            <p:txEl>
                                              <p:pRg st="7" end="7"/>
                                            </p:txEl>
                                          </p:spTgt>
                                        </p:tgtEl>
                                      </p:cBhvr>
                                    </p:animEffect>
                                    <p:anim calcmode="lin" valueType="num">
                                      <p:cBhvr>
                                        <p:cTn id="50" dur="1000" fill="hold"/>
                                        <p:tgtEl>
                                          <p:spTgt spid="1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13">
                                            <p:txEl>
                                              <p:pRg st="7" end="7"/>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latin typeface="+mj-lt"/>
              </a:rPr>
              <a:t>Distributed </a:t>
            </a:r>
            <a:r>
              <a:rPr lang="en-US" sz="3600" b="1" dirty="0">
                <a:latin typeface="+mj-lt"/>
              </a:rPr>
              <a:t>Computing System Models</a:t>
            </a:r>
          </a:p>
        </p:txBody>
      </p:sp>
      <p:sp>
        <p:nvSpPr>
          <p:cNvPr id="13" name="Content Placeholder 2"/>
          <p:cNvSpPr>
            <a:spLocks noGrp="1"/>
          </p:cNvSpPr>
          <p:nvPr>
            <p:ph idx="1"/>
          </p:nvPr>
        </p:nvSpPr>
        <p:spPr>
          <a:xfrm>
            <a:off x="190500" y="990600"/>
            <a:ext cx="8763000" cy="5334000"/>
          </a:xfrm>
        </p:spPr>
        <p:txBody>
          <a:bodyPr>
            <a:normAutofit/>
          </a:bodyPr>
          <a:lstStyle/>
          <a:p>
            <a:r>
              <a:rPr lang="en-US" dirty="0"/>
              <a:t>Distributed Computing system models can be broadly classified into five </a:t>
            </a:r>
            <a:r>
              <a:rPr lang="en-US" dirty="0" smtClean="0"/>
              <a:t>categories.</a:t>
            </a:r>
          </a:p>
          <a:p>
            <a:pPr marL="457200" lvl="1" indent="0">
              <a:buNone/>
            </a:pPr>
            <a:r>
              <a:rPr lang="en-US" dirty="0" smtClean="0"/>
              <a:t/>
            </a:r>
            <a:br>
              <a:rPr lang="en-US" dirty="0" smtClean="0"/>
            </a:br>
            <a:endParaRPr lang="en-US" dirty="0"/>
          </a:p>
        </p:txBody>
      </p:sp>
      <p:graphicFrame>
        <p:nvGraphicFramePr>
          <p:cNvPr id="5" name="Diagram 4"/>
          <p:cNvGraphicFramePr/>
          <p:nvPr>
            <p:extLst>
              <p:ext uri="{D42A27DB-BD31-4B8C-83A1-F6EECF244321}">
                <p14:modId xmlns:p14="http://schemas.microsoft.com/office/powerpoint/2010/main" val="3648785218"/>
              </p:ext>
            </p:extLst>
          </p:nvPr>
        </p:nvGraphicFramePr>
        <p:xfrm>
          <a:off x="990600" y="1905000"/>
          <a:ext cx="72390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94042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graphicEl>
                                              <a:dgm id="{BE0E0617-1AE6-4F5B-B6CC-93468F4B6641}"/>
                                            </p:graphicEl>
                                          </p:spTgt>
                                        </p:tgtEl>
                                        <p:attrNameLst>
                                          <p:attrName>style.visibility</p:attrName>
                                        </p:attrNameLst>
                                      </p:cBhvr>
                                      <p:to>
                                        <p:strVal val="visible"/>
                                      </p:to>
                                    </p:set>
                                    <p:animEffect transition="in" filter="fade">
                                      <p:cBhvr>
                                        <p:cTn id="14" dur="1000"/>
                                        <p:tgtEl>
                                          <p:spTgt spid="5">
                                            <p:graphicEl>
                                              <a:dgm id="{BE0E0617-1AE6-4F5B-B6CC-93468F4B6641}"/>
                                            </p:graphicEl>
                                          </p:spTgt>
                                        </p:tgtEl>
                                      </p:cBhvr>
                                    </p:animEffect>
                                    <p:anim calcmode="lin" valueType="num">
                                      <p:cBhvr>
                                        <p:cTn id="15" dur="1000" fill="hold"/>
                                        <p:tgtEl>
                                          <p:spTgt spid="5">
                                            <p:graphicEl>
                                              <a:dgm id="{BE0E0617-1AE6-4F5B-B6CC-93468F4B6641}"/>
                                            </p:graphicEl>
                                          </p:spTgt>
                                        </p:tgtEl>
                                        <p:attrNameLst>
                                          <p:attrName>ppt_x</p:attrName>
                                        </p:attrNameLst>
                                      </p:cBhvr>
                                      <p:tavLst>
                                        <p:tav tm="0">
                                          <p:val>
                                            <p:strVal val="#ppt_x"/>
                                          </p:val>
                                        </p:tav>
                                        <p:tav tm="100000">
                                          <p:val>
                                            <p:strVal val="#ppt_x"/>
                                          </p:val>
                                        </p:tav>
                                      </p:tavLst>
                                    </p:anim>
                                    <p:anim calcmode="lin" valueType="num">
                                      <p:cBhvr>
                                        <p:cTn id="16" dur="1000" fill="hold"/>
                                        <p:tgtEl>
                                          <p:spTgt spid="5">
                                            <p:graphicEl>
                                              <a:dgm id="{BE0E0617-1AE6-4F5B-B6CC-93468F4B6641}"/>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graphicEl>
                                              <a:dgm id="{BDCBA4FF-AB3A-4264-945D-A2E2AB7E3D99}"/>
                                            </p:graphicEl>
                                          </p:spTgt>
                                        </p:tgtEl>
                                        <p:attrNameLst>
                                          <p:attrName>style.visibility</p:attrName>
                                        </p:attrNameLst>
                                      </p:cBhvr>
                                      <p:to>
                                        <p:strVal val="visible"/>
                                      </p:to>
                                    </p:set>
                                    <p:animEffect transition="in" filter="fade">
                                      <p:cBhvr>
                                        <p:cTn id="21" dur="1000"/>
                                        <p:tgtEl>
                                          <p:spTgt spid="5">
                                            <p:graphicEl>
                                              <a:dgm id="{BDCBA4FF-AB3A-4264-945D-A2E2AB7E3D99}"/>
                                            </p:graphicEl>
                                          </p:spTgt>
                                        </p:tgtEl>
                                      </p:cBhvr>
                                    </p:animEffect>
                                    <p:anim calcmode="lin" valueType="num">
                                      <p:cBhvr>
                                        <p:cTn id="22" dur="1000" fill="hold"/>
                                        <p:tgtEl>
                                          <p:spTgt spid="5">
                                            <p:graphicEl>
                                              <a:dgm id="{BDCBA4FF-AB3A-4264-945D-A2E2AB7E3D99}"/>
                                            </p:graphicEl>
                                          </p:spTgt>
                                        </p:tgtEl>
                                        <p:attrNameLst>
                                          <p:attrName>ppt_x</p:attrName>
                                        </p:attrNameLst>
                                      </p:cBhvr>
                                      <p:tavLst>
                                        <p:tav tm="0">
                                          <p:val>
                                            <p:strVal val="#ppt_x"/>
                                          </p:val>
                                        </p:tav>
                                        <p:tav tm="100000">
                                          <p:val>
                                            <p:strVal val="#ppt_x"/>
                                          </p:val>
                                        </p:tav>
                                      </p:tavLst>
                                    </p:anim>
                                    <p:anim calcmode="lin" valueType="num">
                                      <p:cBhvr>
                                        <p:cTn id="23" dur="1000" fill="hold"/>
                                        <p:tgtEl>
                                          <p:spTgt spid="5">
                                            <p:graphicEl>
                                              <a:dgm id="{BDCBA4FF-AB3A-4264-945D-A2E2AB7E3D99}"/>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graphicEl>
                                              <a:dgm id="{5B2B4DB9-5D19-41C9-9CC1-087E40BF0907}"/>
                                            </p:graphicEl>
                                          </p:spTgt>
                                        </p:tgtEl>
                                        <p:attrNameLst>
                                          <p:attrName>style.visibility</p:attrName>
                                        </p:attrNameLst>
                                      </p:cBhvr>
                                      <p:to>
                                        <p:strVal val="visible"/>
                                      </p:to>
                                    </p:set>
                                    <p:animEffect transition="in" filter="fade">
                                      <p:cBhvr>
                                        <p:cTn id="28" dur="1000"/>
                                        <p:tgtEl>
                                          <p:spTgt spid="5">
                                            <p:graphicEl>
                                              <a:dgm id="{5B2B4DB9-5D19-41C9-9CC1-087E40BF0907}"/>
                                            </p:graphicEl>
                                          </p:spTgt>
                                        </p:tgtEl>
                                      </p:cBhvr>
                                    </p:animEffect>
                                    <p:anim calcmode="lin" valueType="num">
                                      <p:cBhvr>
                                        <p:cTn id="29" dur="1000" fill="hold"/>
                                        <p:tgtEl>
                                          <p:spTgt spid="5">
                                            <p:graphicEl>
                                              <a:dgm id="{5B2B4DB9-5D19-41C9-9CC1-087E40BF0907}"/>
                                            </p:graphicEl>
                                          </p:spTgt>
                                        </p:tgtEl>
                                        <p:attrNameLst>
                                          <p:attrName>ppt_x</p:attrName>
                                        </p:attrNameLst>
                                      </p:cBhvr>
                                      <p:tavLst>
                                        <p:tav tm="0">
                                          <p:val>
                                            <p:strVal val="#ppt_x"/>
                                          </p:val>
                                        </p:tav>
                                        <p:tav tm="100000">
                                          <p:val>
                                            <p:strVal val="#ppt_x"/>
                                          </p:val>
                                        </p:tav>
                                      </p:tavLst>
                                    </p:anim>
                                    <p:anim calcmode="lin" valueType="num">
                                      <p:cBhvr>
                                        <p:cTn id="30" dur="1000" fill="hold"/>
                                        <p:tgtEl>
                                          <p:spTgt spid="5">
                                            <p:graphicEl>
                                              <a:dgm id="{5B2B4DB9-5D19-41C9-9CC1-087E40BF0907}"/>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graphicEl>
                                              <a:dgm id="{A2461956-E1EB-4678-84FF-D6888DD5083D}"/>
                                            </p:graphicEl>
                                          </p:spTgt>
                                        </p:tgtEl>
                                        <p:attrNameLst>
                                          <p:attrName>style.visibility</p:attrName>
                                        </p:attrNameLst>
                                      </p:cBhvr>
                                      <p:to>
                                        <p:strVal val="visible"/>
                                      </p:to>
                                    </p:set>
                                    <p:animEffect transition="in" filter="fade">
                                      <p:cBhvr>
                                        <p:cTn id="35" dur="1000"/>
                                        <p:tgtEl>
                                          <p:spTgt spid="5">
                                            <p:graphicEl>
                                              <a:dgm id="{A2461956-E1EB-4678-84FF-D6888DD5083D}"/>
                                            </p:graphicEl>
                                          </p:spTgt>
                                        </p:tgtEl>
                                      </p:cBhvr>
                                    </p:animEffect>
                                    <p:anim calcmode="lin" valueType="num">
                                      <p:cBhvr>
                                        <p:cTn id="36" dur="1000" fill="hold"/>
                                        <p:tgtEl>
                                          <p:spTgt spid="5">
                                            <p:graphicEl>
                                              <a:dgm id="{A2461956-E1EB-4678-84FF-D6888DD5083D}"/>
                                            </p:graphicEl>
                                          </p:spTgt>
                                        </p:tgtEl>
                                        <p:attrNameLst>
                                          <p:attrName>ppt_x</p:attrName>
                                        </p:attrNameLst>
                                      </p:cBhvr>
                                      <p:tavLst>
                                        <p:tav tm="0">
                                          <p:val>
                                            <p:strVal val="#ppt_x"/>
                                          </p:val>
                                        </p:tav>
                                        <p:tav tm="100000">
                                          <p:val>
                                            <p:strVal val="#ppt_x"/>
                                          </p:val>
                                        </p:tav>
                                      </p:tavLst>
                                    </p:anim>
                                    <p:anim calcmode="lin" valueType="num">
                                      <p:cBhvr>
                                        <p:cTn id="37" dur="1000" fill="hold"/>
                                        <p:tgtEl>
                                          <p:spTgt spid="5">
                                            <p:graphicEl>
                                              <a:dgm id="{A2461956-E1EB-4678-84FF-D6888DD5083D}"/>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graphicEl>
                                              <a:dgm id="{9FEF7CD8-C3FC-40EF-857A-D1EA86D33555}"/>
                                            </p:graphicEl>
                                          </p:spTgt>
                                        </p:tgtEl>
                                        <p:attrNameLst>
                                          <p:attrName>style.visibility</p:attrName>
                                        </p:attrNameLst>
                                      </p:cBhvr>
                                      <p:to>
                                        <p:strVal val="visible"/>
                                      </p:to>
                                    </p:set>
                                    <p:animEffect transition="in" filter="fade">
                                      <p:cBhvr>
                                        <p:cTn id="42" dur="1000"/>
                                        <p:tgtEl>
                                          <p:spTgt spid="5">
                                            <p:graphicEl>
                                              <a:dgm id="{9FEF7CD8-C3FC-40EF-857A-D1EA86D33555}"/>
                                            </p:graphicEl>
                                          </p:spTgt>
                                        </p:tgtEl>
                                      </p:cBhvr>
                                    </p:animEffect>
                                    <p:anim calcmode="lin" valueType="num">
                                      <p:cBhvr>
                                        <p:cTn id="43" dur="1000" fill="hold"/>
                                        <p:tgtEl>
                                          <p:spTgt spid="5">
                                            <p:graphicEl>
                                              <a:dgm id="{9FEF7CD8-C3FC-40EF-857A-D1EA86D33555}"/>
                                            </p:graphicEl>
                                          </p:spTgt>
                                        </p:tgtEl>
                                        <p:attrNameLst>
                                          <p:attrName>ppt_x</p:attrName>
                                        </p:attrNameLst>
                                      </p:cBhvr>
                                      <p:tavLst>
                                        <p:tav tm="0">
                                          <p:val>
                                            <p:strVal val="#ppt_x"/>
                                          </p:val>
                                        </p:tav>
                                        <p:tav tm="100000">
                                          <p:val>
                                            <p:strVal val="#ppt_x"/>
                                          </p:val>
                                        </p:tav>
                                      </p:tavLst>
                                    </p:anim>
                                    <p:anim calcmode="lin" valueType="num">
                                      <p:cBhvr>
                                        <p:cTn id="44" dur="1000" fill="hold"/>
                                        <p:tgtEl>
                                          <p:spTgt spid="5">
                                            <p:graphicEl>
                                              <a:dgm id="{9FEF7CD8-C3FC-40EF-857A-D1EA86D33555}"/>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Graphic spid="5" grpId="0">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latin typeface="+mj-lt"/>
              </a:rPr>
              <a:t>Minicomputer Model</a:t>
            </a:r>
            <a:endParaRPr lang="en-US" sz="3600" b="1" dirty="0">
              <a:latin typeface="+mj-lt"/>
            </a:endParaRPr>
          </a:p>
        </p:txBody>
      </p:sp>
      <p:sp>
        <p:nvSpPr>
          <p:cNvPr id="13" name="Content Placeholder 2"/>
          <p:cNvSpPr>
            <a:spLocks noGrp="1"/>
          </p:cNvSpPr>
          <p:nvPr>
            <p:ph idx="1"/>
          </p:nvPr>
        </p:nvSpPr>
        <p:spPr>
          <a:xfrm>
            <a:off x="190500" y="990600"/>
            <a:ext cx="8763000" cy="5334000"/>
          </a:xfrm>
        </p:spPr>
        <p:txBody>
          <a:bodyPr>
            <a:normAutofit/>
          </a:bodyPr>
          <a:lstStyle/>
          <a:p>
            <a:pPr marL="457200" lvl="1" indent="0">
              <a:buNone/>
            </a:pPr>
            <a:r>
              <a:rPr lang="en-US" dirty="0" smtClean="0"/>
              <a:t/>
            </a:r>
            <a:br>
              <a:rPr lang="en-US" dirty="0" smtClean="0"/>
            </a:br>
            <a:endParaRPr lang="en-US" dirty="0"/>
          </a:p>
        </p:txBody>
      </p:sp>
      <p:sp>
        <p:nvSpPr>
          <p:cNvPr id="6" name="Content Placeholder 2"/>
          <p:cNvSpPr txBox="1">
            <a:spLocks/>
          </p:cNvSpPr>
          <p:nvPr/>
        </p:nvSpPr>
        <p:spPr>
          <a:xfrm>
            <a:off x="228600" y="990600"/>
            <a:ext cx="8763000" cy="53340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dirty="0"/>
              <a:t>It consists of a few minicomputers interconnected by a communication network.</a:t>
            </a:r>
          </a:p>
          <a:p>
            <a:pPr algn="just">
              <a:lnSpc>
                <a:spcPct val="150000"/>
              </a:lnSpc>
            </a:pPr>
            <a:r>
              <a:rPr lang="en-US" dirty="0"/>
              <a:t>Each minicomputer usually has multiple users logged on to it simultaneously. </a:t>
            </a:r>
          </a:p>
          <a:p>
            <a:pPr algn="just">
              <a:lnSpc>
                <a:spcPct val="150000"/>
              </a:lnSpc>
            </a:pPr>
            <a:r>
              <a:rPr lang="en-US" dirty="0"/>
              <a:t>For this several interactive terminals are connected to each mini computer.</a:t>
            </a:r>
          </a:p>
          <a:p>
            <a:pPr algn="just">
              <a:lnSpc>
                <a:spcPct val="150000"/>
              </a:lnSpc>
            </a:pPr>
            <a:r>
              <a:rPr lang="en-US" dirty="0" smtClean="0"/>
              <a:t>Each user is logged onto one minicomputer, with remote access to other minicomputers.</a:t>
            </a:r>
          </a:p>
          <a:p>
            <a:pPr algn="just">
              <a:lnSpc>
                <a:spcPct val="150000"/>
              </a:lnSpc>
            </a:pPr>
            <a:r>
              <a:rPr lang="en-US" dirty="0" smtClean="0"/>
              <a:t>The network allows the user to access remote resources that are available on some machine other than the user is currently logged.</a:t>
            </a:r>
          </a:p>
          <a:p>
            <a:pPr algn="just">
              <a:lnSpc>
                <a:spcPct val="150000"/>
              </a:lnSpc>
            </a:pPr>
            <a:r>
              <a:rPr lang="en-US" dirty="0" smtClean="0"/>
              <a:t>Minicomputer model can be used for resource sharing like information databases.</a:t>
            </a:r>
          </a:p>
          <a:p>
            <a:pPr algn="just">
              <a:lnSpc>
                <a:spcPct val="150000"/>
              </a:lnSpc>
            </a:pPr>
            <a:r>
              <a:rPr lang="en-US" dirty="0" err="1" smtClean="0"/>
              <a:t>ARPAnet</a:t>
            </a:r>
            <a:r>
              <a:rPr lang="en-US" dirty="0" smtClean="0"/>
              <a:t> is the example Distributed computing system based on the minicomputer model.</a:t>
            </a:r>
            <a:endParaRPr lang="en-US" dirty="0"/>
          </a:p>
        </p:txBody>
      </p:sp>
      <p:pic>
        <p:nvPicPr>
          <p:cNvPr id="7" name="Picture 2"/>
          <p:cNvPicPr>
            <a:picLocks noChangeAspect="1" noChangeArrowheads="1"/>
          </p:cNvPicPr>
          <p:nvPr/>
        </p:nvPicPr>
        <p:blipFill>
          <a:blip r:embed="rId2"/>
          <a:srcRect/>
          <a:stretch>
            <a:fillRect/>
          </a:stretch>
        </p:blipFill>
        <p:spPr bwMode="auto">
          <a:xfrm>
            <a:off x="1524000" y="2767149"/>
            <a:ext cx="6400800" cy="3657600"/>
          </a:xfrm>
          <a:prstGeom prst="rect">
            <a:avLst/>
          </a:prstGeom>
          <a:noFill/>
          <a:ln w="9525">
            <a:noFill/>
            <a:miter lim="800000"/>
            <a:headEnd/>
            <a:tailEnd/>
          </a:ln>
          <a:effectLst/>
        </p:spPr>
      </p:pic>
    </p:spTree>
    <p:extLst>
      <p:ext uri="{BB962C8B-B14F-4D97-AF65-F5344CB8AC3E}">
        <p14:creationId xmlns:p14="http://schemas.microsoft.com/office/powerpoint/2010/main" val="30896297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nodeType="clickEffect">
                                  <p:stCondLst>
                                    <p:cond delay="0"/>
                                  </p:stCondLst>
                                  <p:childTnLst>
                                    <p:animEffect transition="out" filter="fade">
                                      <p:cBhvr>
                                        <p:cTn id="34" dur="1000"/>
                                        <p:tgtEl>
                                          <p:spTgt spid="7"/>
                                        </p:tgtEl>
                                      </p:cBhvr>
                                    </p:animEffect>
                                    <p:anim calcmode="lin" valueType="num">
                                      <p:cBhvr>
                                        <p:cTn id="35" dur="1000"/>
                                        <p:tgtEl>
                                          <p:spTgt spid="7"/>
                                        </p:tgtEl>
                                        <p:attrNameLst>
                                          <p:attrName>ppt_x</p:attrName>
                                        </p:attrNameLst>
                                      </p:cBhvr>
                                      <p:tavLst>
                                        <p:tav tm="0">
                                          <p:val>
                                            <p:strVal val="ppt_x"/>
                                          </p:val>
                                        </p:tav>
                                        <p:tav tm="100000">
                                          <p:val>
                                            <p:strVal val="ppt_x"/>
                                          </p:val>
                                        </p:tav>
                                      </p:tavLst>
                                    </p:anim>
                                    <p:anim calcmode="lin" valueType="num">
                                      <p:cBhvr>
                                        <p:cTn id="36" dur="1000"/>
                                        <p:tgtEl>
                                          <p:spTgt spid="7"/>
                                        </p:tgtEl>
                                        <p:attrNameLst>
                                          <p:attrName>ppt_y</p:attrName>
                                        </p:attrNameLst>
                                      </p:cBhvr>
                                      <p:tavLst>
                                        <p:tav tm="0">
                                          <p:val>
                                            <p:strVal val="ppt_y"/>
                                          </p:val>
                                        </p:tav>
                                        <p:tav tm="100000">
                                          <p:val>
                                            <p:strVal val="ppt_y+.1"/>
                                          </p:val>
                                        </p:tav>
                                      </p:tavLst>
                                    </p:anim>
                                    <p:set>
                                      <p:cBhvr>
                                        <p:cTn id="37" dur="1" fill="hold">
                                          <p:stCondLst>
                                            <p:cond delay="999"/>
                                          </p:stCondLst>
                                        </p:cTn>
                                        <p:tgtEl>
                                          <p:spTgt spid="7"/>
                                        </p:tgtEl>
                                        <p:attrNameLst>
                                          <p:attrName>style.visibility</p:attrName>
                                        </p:attrNameLst>
                                      </p:cBhvr>
                                      <p:to>
                                        <p:strVal val="hidden"/>
                                      </p:to>
                                    </p:set>
                                  </p:childTnLst>
                                </p:cTn>
                              </p:par>
                              <p:par>
                                <p:cTn id="38" presetID="42" presetClass="entr" presetSubtype="0" fill="hold" grpId="0" nodeType="with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fade">
                                      <p:cBhvr>
                                        <p:cTn id="40" dur="1000"/>
                                        <p:tgtEl>
                                          <p:spTgt spid="6">
                                            <p:txEl>
                                              <p:pRg st="3" end="3"/>
                                            </p:txEl>
                                          </p:spTgt>
                                        </p:tgtEl>
                                      </p:cBhvr>
                                    </p:animEffect>
                                    <p:anim calcmode="lin" valueType="num">
                                      <p:cBhvr>
                                        <p:cTn id="41"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fade">
                                      <p:cBhvr>
                                        <p:cTn id="47" dur="1000"/>
                                        <p:tgtEl>
                                          <p:spTgt spid="6">
                                            <p:txEl>
                                              <p:pRg st="4" end="4"/>
                                            </p:txEl>
                                          </p:spTgt>
                                        </p:tgtEl>
                                      </p:cBhvr>
                                    </p:animEffect>
                                    <p:anim calcmode="lin" valueType="num">
                                      <p:cBhvr>
                                        <p:cTn id="4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6">
                                            <p:txEl>
                                              <p:pRg st="5" end="5"/>
                                            </p:txEl>
                                          </p:spTgt>
                                        </p:tgtEl>
                                        <p:attrNameLst>
                                          <p:attrName>style.visibility</p:attrName>
                                        </p:attrNameLst>
                                      </p:cBhvr>
                                      <p:to>
                                        <p:strVal val="visible"/>
                                      </p:to>
                                    </p:set>
                                    <p:animEffect transition="in" filter="fade">
                                      <p:cBhvr>
                                        <p:cTn id="54" dur="1000"/>
                                        <p:tgtEl>
                                          <p:spTgt spid="6">
                                            <p:txEl>
                                              <p:pRg st="5" end="5"/>
                                            </p:txEl>
                                          </p:spTgt>
                                        </p:tgtEl>
                                      </p:cBhvr>
                                    </p:animEffect>
                                    <p:anim calcmode="lin" valueType="num">
                                      <p:cBhvr>
                                        <p:cTn id="5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6">
                                            <p:txEl>
                                              <p:pRg st="6" end="6"/>
                                            </p:txEl>
                                          </p:spTgt>
                                        </p:tgtEl>
                                        <p:attrNameLst>
                                          <p:attrName>style.visibility</p:attrName>
                                        </p:attrNameLst>
                                      </p:cBhvr>
                                      <p:to>
                                        <p:strVal val="visible"/>
                                      </p:to>
                                    </p:set>
                                    <p:animEffect transition="in" filter="fade">
                                      <p:cBhvr>
                                        <p:cTn id="61" dur="1000"/>
                                        <p:tgtEl>
                                          <p:spTgt spid="6">
                                            <p:txEl>
                                              <p:pRg st="6" end="6"/>
                                            </p:txEl>
                                          </p:spTgt>
                                        </p:tgtEl>
                                      </p:cBhvr>
                                    </p:animEffect>
                                    <p:anim calcmode="lin" valueType="num">
                                      <p:cBhvr>
                                        <p:cTn id="62"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42900" y="258763"/>
            <a:ext cx="8763000" cy="808037"/>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ltLang="en-US" sz="2400" b="1" dirty="0" smtClean="0">
                <a:latin typeface="+mj-lt"/>
              </a:rPr>
              <a:t>Distributed Operating System – </a:t>
            </a:r>
            <a:r>
              <a:rPr lang="en-US" sz="2400" b="1" dirty="0" smtClean="0">
                <a:latin typeface="+mj-lt"/>
              </a:rPr>
              <a:t>Teaching Schemes</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963958"/>
            <a:ext cx="8153400" cy="5486687"/>
          </a:xfrm>
          <a:prstGeom prst="rect">
            <a:avLst/>
          </a:prstGeom>
        </p:spPr>
      </p:pic>
    </p:spTree>
    <p:extLst>
      <p:ext uri="{BB962C8B-B14F-4D97-AF65-F5344CB8AC3E}">
        <p14:creationId xmlns:p14="http://schemas.microsoft.com/office/powerpoint/2010/main" val="3167185997"/>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latin typeface="+mj-lt"/>
              </a:rPr>
              <a:t>Workstation Model</a:t>
            </a:r>
            <a:endParaRPr lang="en-US" sz="3600" b="1" dirty="0">
              <a:latin typeface="+mj-lt"/>
            </a:endParaRPr>
          </a:p>
        </p:txBody>
      </p:sp>
      <p:sp>
        <p:nvSpPr>
          <p:cNvPr id="13" name="Content Placeholder 2"/>
          <p:cNvSpPr>
            <a:spLocks noGrp="1"/>
          </p:cNvSpPr>
          <p:nvPr>
            <p:ph idx="1"/>
          </p:nvPr>
        </p:nvSpPr>
        <p:spPr>
          <a:xfrm>
            <a:off x="190500" y="990600"/>
            <a:ext cx="8763000" cy="5334000"/>
          </a:xfrm>
        </p:spPr>
        <p:txBody>
          <a:bodyPr>
            <a:normAutofit/>
          </a:bodyPr>
          <a:lstStyle/>
          <a:p>
            <a:pPr marL="457200" lvl="1" indent="0">
              <a:buNone/>
            </a:pPr>
            <a:r>
              <a:rPr lang="en-US" dirty="0" smtClean="0"/>
              <a:t/>
            </a:r>
            <a:br>
              <a:rPr lang="en-US" dirty="0" smtClean="0"/>
            </a:br>
            <a:endParaRPr lang="en-US" dirty="0"/>
          </a:p>
        </p:txBody>
      </p:sp>
      <p:sp>
        <p:nvSpPr>
          <p:cNvPr id="2" name="Oval 1"/>
          <p:cNvSpPr/>
          <p:nvPr/>
        </p:nvSpPr>
        <p:spPr>
          <a:xfrm>
            <a:off x="3429000" y="2819400"/>
            <a:ext cx="23622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Communication</a:t>
            </a:r>
          </a:p>
          <a:p>
            <a:pPr algn="ctr"/>
            <a:r>
              <a:rPr lang="en-US" dirty="0" smtClean="0"/>
              <a:t>Network</a:t>
            </a:r>
            <a:endParaRPr lang="en-US" dirty="0"/>
          </a:p>
        </p:txBody>
      </p:sp>
      <p:sp>
        <p:nvSpPr>
          <p:cNvPr id="3" name="Rectangle 2"/>
          <p:cNvSpPr/>
          <p:nvPr/>
        </p:nvSpPr>
        <p:spPr>
          <a:xfrm>
            <a:off x="926647" y="3142704"/>
            <a:ext cx="1369423" cy="724989"/>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Workstation</a:t>
            </a:r>
            <a:endParaRPr lang="en-US" dirty="0">
              <a:solidFill>
                <a:schemeClr val="tx1"/>
              </a:solidFill>
            </a:endParaRPr>
          </a:p>
        </p:txBody>
      </p:sp>
      <p:sp>
        <p:nvSpPr>
          <p:cNvPr id="7" name="Rectangle 6"/>
          <p:cNvSpPr/>
          <p:nvPr/>
        </p:nvSpPr>
        <p:spPr>
          <a:xfrm>
            <a:off x="1828800" y="4714058"/>
            <a:ext cx="1369423" cy="724989"/>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Workstation</a:t>
            </a:r>
            <a:endParaRPr lang="en-US" dirty="0">
              <a:solidFill>
                <a:schemeClr val="tx1"/>
              </a:solidFill>
            </a:endParaRPr>
          </a:p>
        </p:txBody>
      </p:sp>
      <p:sp>
        <p:nvSpPr>
          <p:cNvPr id="8" name="Rectangle 7"/>
          <p:cNvSpPr/>
          <p:nvPr/>
        </p:nvSpPr>
        <p:spPr>
          <a:xfrm>
            <a:off x="3923209" y="5294811"/>
            <a:ext cx="1369423" cy="724989"/>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Workstation</a:t>
            </a:r>
            <a:endParaRPr lang="en-US" dirty="0">
              <a:solidFill>
                <a:schemeClr val="tx1"/>
              </a:solidFill>
            </a:endParaRPr>
          </a:p>
        </p:txBody>
      </p:sp>
      <p:sp>
        <p:nvSpPr>
          <p:cNvPr id="9" name="Rectangle 8"/>
          <p:cNvSpPr/>
          <p:nvPr/>
        </p:nvSpPr>
        <p:spPr>
          <a:xfrm>
            <a:off x="6096000" y="4714057"/>
            <a:ext cx="1369423" cy="724989"/>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Workstation</a:t>
            </a:r>
            <a:endParaRPr lang="en-US" dirty="0">
              <a:solidFill>
                <a:schemeClr val="tx1"/>
              </a:solidFill>
            </a:endParaRPr>
          </a:p>
        </p:txBody>
      </p:sp>
      <p:sp>
        <p:nvSpPr>
          <p:cNvPr id="10" name="Rectangle 9"/>
          <p:cNvSpPr/>
          <p:nvPr/>
        </p:nvSpPr>
        <p:spPr>
          <a:xfrm>
            <a:off x="6687638" y="3142705"/>
            <a:ext cx="1369423" cy="724989"/>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Workstation</a:t>
            </a:r>
            <a:endParaRPr lang="en-US" dirty="0">
              <a:solidFill>
                <a:schemeClr val="tx1"/>
              </a:solidFill>
            </a:endParaRPr>
          </a:p>
        </p:txBody>
      </p:sp>
      <p:sp>
        <p:nvSpPr>
          <p:cNvPr id="11" name="Rectangle 10"/>
          <p:cNvSpPr/>
          <p:nvPr/>
        </p:nvSpPr>
        <p:spPr>
          <a:xfrm>
            <a:off x="6095999" y="1632040"/>
            <a:ext cx="1369423" cy="724989"/>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Workstation</a:t>
            </a:r>
            <a:endParaRPr lang="en-US" dirty="0">
              <a:solidFill>
                <a:schemeClr val="tx1"/>
              </a:solidFill>
            </a:endParaRPr>
          </a:p>
        </p:txBody>
      </p:sp>
      <p:sp>
        <p:nvSpPr>
          <p:cNvPr id="12" name="Rectangle 11"/>
          <p:cNvSpPr/>
          <p:nvPr/>
        </p:nvSpPr>
        <p:spPr>
          <a:xfrm>
            <a:off x="3923209" y="1082584"/>
            <a:ext cx="1369423" cy="724989"/>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Workstation</a:t>
            </a:r>
            <a:endParaRPr lang="en-US" dirty="0">
              <a:solidFill>
                <a:schemeClr val="tx1"/>
              </a:solidFill>
            </a:endParaRPr>
          </a:p>
        </p:txBody>
      </p:sp>
      <p:sp>
        <p:nvSpPr>
          <p:cNvPr id="14" name="Rectangle 13"/>
          <p:cNvSpPr/>
          <p:nvPr/>
        </p:nvSpPr>
        <p:spPr>
          <a:xfrm>
            <a:off x="1828799" y="1634762"/>
            <a:ext cx="1369423" cy="724989"/>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Workstation</a:t>
            </a:r>
            <a:endParaRPr lang="en-US" dirty="0">
              <a:solidFill>
                <a:schemeClr val="tx1"/>
              </a:solidFill>
            </a:endParaRPr>
          </a:p>
        </p:txBody>
      </p:sp>
      <p:cxnSp>
        <p:nvCxnSpPr>
          <p:cNvPr id="15" name="Straight Connector 14"/>
          <p:cNvCxnSpPr>
            <a:stCxn id="14" idx="2"/>
            <a:endCxn id="2" idx="1"/>
          </p:cNvCxnSpPr>
          <p:nvPr/>
        </p:nvCxnSpPr>
        <p:spPr>
          <a:xfrm>
            <a:off x="2513511" y="2359751"/>
            <a:ext cx="1261425" cy="660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endCxn id="9" idx="0"/>
          </p:cNvCxnSpPr>
          <p:nvPr/>
        </p:nvCxnSpPr>
        <p:spPr>
          <a:xfrm>
            <a:off x="5426213" y="4010557"/>
            <a:ext cx="1354499" cy="7035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2" idx="2"/>
            <a:endCxn id="2" idx="0"/>
          </p:cNvCxnSpPr>
          <p:nvPr/>
        </p:nvCxnSpPr>
        <p:spPr>
          <a:xfrm>
            <a:off x="4607921" y="1807573"/>
            <a:ext cx="2179" cy="1011827"/>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1" idx="2"/>
            <a:endCxn id="2" idx="7"/>
          </p:cNvCxnSpPr>
          <p:nvPr/>
        </p:nvCxnSpPr>
        <p:spPr>
          <a:xfrm flipH="1">
            <a:off x="5445264" y="2357029"/>
            <a:ext cx="1335447" cy="663237"/>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1"/>
            <a:endCxn id="2" idx="6"/>
          </p:cNvCxnSpPr>
          <p:nvPr/>
        </p:nvCxnSpPr>
        <p:spPr>
          <a:xfrm flipH="1">
            <a:off x="5791200" y="3505200"/>
            <a:ext cx="89643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2" idx="4"/>
            <a:endCxn id="8" idx="0"/>
          </p:cNvCxnSpPr>
          <p:nvPr/>
        </p:nvCxnSpPr>
        <p:spPr>
          <a:xfrm flipH="1">
            <a:off x="4607921" y="4191000"/>
            <a:ext cx="2179" cy="1103811"/>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2" idx="3"/>
            <a:endCxn id="7" idx="0"/>
          </p:cNvCxnSpPr>
          <p:nvPr/>
        </p:nvCxnSpPr>
        <p:spPr>
          <a:xfrm flipH="1">
            <a:off x="2513512" y="3990134"/>
            <a:ext cx="1261424" cy="723924"/>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2" idx="2"/>
            <a:endCxn id="3" idx="3"/>
          </p:cNvCxnSpPr>
          <p:nvPr/>
        </p:nvCxnSpPr>
        <p:spPr>
          <a:xfrm flipH="1" flipV="1">
            <a:off x="2296070" y="3505199"/>
            <a:ext cx="1132930" cy="1"/>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8319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ircle(in)">
                                      <p:cBhvr>
                                        <p:cTn id="17" dur="2000"/>
                                        <p:tgtEl>
                                          <p:spTgt spid="11"/>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ircle(in)">
                                      <p:cBhvr>
                                        <p:cTn id="20" dur="2000"/>
                                        <p:tgtEl>
                                          <p:spTgt spid="10"/>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ircle(in)">
                                      <p:cBhvr>
                                        <p:cTn id="23" dur="2000"/>
                                        <p:tgtEl>
                                          <p:spTgt spid="9"/>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2000"/>
                                        <p:tgtEl>
                                          <p:spTgt spid="8"/>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circle(in)">
                                      <p:cBhvr>
                                        <p:cTn id="29" dur="2000"/>
                                        <p:tgtEl>
                                          <p:spTgt spid="7"/>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circle(in)">
                                      <p:cBhvr>
                                        <p:cTn id="32" dur="2000"/>
                                        <p:tgtEl>
                                          <p:spTgt spid="3"/>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circle(in)">
                                      <p:cBhvr>
                                        <p:cTn id="35" dur="20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heel(1)">
                                      <p:cBhvr>
                                        <p:cTn id="40" dur="2000"/>
                                        <p:tgtEl>
                                          <p:spTgt spid="17"/>
                                        </p:tgtEl>
                                      </p:cBhvr>
                                    </p:animEffect>
                                  </p:childTnLst>
                                </p:cTn>
                              </p:par>
                              <p:par>
                                <p:cTn id="41" presetID="21" presetClass="entr" presetSubtype="1"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heel(1)">
                                      <p:cBhvr>
                                        <p:cTn id="43" dur="2000"/>
                                        <p:tgtEl>
                                          <p:spTgt spid="20"/>
                                        </p:tgtEl>
                                      </p:cBhvr>
                                    </p:animEffect>
                                  </p:childTnLst>
                                </p:cTn>
                              </p:par>
                              <p:par>
                                <p:cTn id="44" presetID="21" presetClass="entr" presetSubtype="1"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heel(1)">
                                      <p:cBhvr>
                                        <p:cTn id="46" dur="2000"/>
                                        <p:tgtEl>
                                          <p:spTgt spid="23"/>
                                        </p:tgtEl>
                                      </p:cBhvr>
                                    </p:animEffect>
                                  </p:childTnLst>
                                </p:cTn>
                              </p:par>
                              <p:par>
                                <p:cTn id="47" presetID="21" presetClass="entr" presetSubtype="1"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heel(1)">
                                      <p:cBhvr>
                                        <p:cTn id="49" dur="2000"/>
                                        <p:tgtEl>
                                          <p:spTgt spid="16"/>
                                        </p:tgtEl>
                                      </p:cBhvr>
                                    </p:animEffect>
                                  </p:childTnLst>
                                </p:cTn>
                              </p:par>
                              <p:par>
                                <p:cTn id="50" presetID="21" presetClass="entr" presetSubtype="1"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heel(1)">
                                      <p:cBhvr>
                                        <p:cTn id="52" dur="2000"/>
                                        <p:tgtEl>
                                          <p:spTgt spid="27"/>
                                        </p:tgtEl>
                                      </p:cBhvr>
                                    </p:animEffect>
                                  </p:childTnLst>
                                </p:cTn>
                              </p:par>
                              <p:par>
                                <p:cTn id="53" presetID="21" presetClass="entr" presetSubtype="1"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heel(1)">
                                      <p:cBhvr>
                                        <p:cTn id="55" dur="2000"/>
                                        <p:tgtEl>
                                          <p:spTgt spid="31"/>
                                        </p:tgtEl>
                                      </p:cBhvr>
                                    </p:animEffect>
                                  </p:childTnLst>
                                </p:cTn>
                              </p:par>
                              <p:par>
                                <p:cTn id="56" presetID="21" presetClass="entr" presetSubtype="1" fill="hold"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heel(1)">
                                      <p:cBhvr>
                                        <p:cTn id="58" dur="2000"/>
                                        <p:tgtEl>
                                          <p:spTgt spid="34"/>
                                        </p:tgtEl>
                                      </p:cBhvr>
                                    </p:animEffect>
                                  </p:childTnLst>
                                </p:cTn>
                              </p:par>
                              <p:par>
                                <p:cTn id="59" presetID="21" presetClass="entr" presetSubtype="1"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heel(1)">
                                      <p:cBhvr>
                                        <p:cTn id="61"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animBg="1"/>
      <p:bldP spid="10" grpId="0" animBg="1"/>
      <p:bldP spid="11" grpId="0" animBg="1"/>
      <p:bldP spid="12"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latin typeface="+mj-lt"/>
              </a:rPr>
              <a:t>Workstation Model</a:t>
            </a:r>
            <a:endParaRPr lang="en-US" sz="3600" b="1" dirty="0">
              <a:latin typeface="+mj-lt"/>
            </a:endParaRPr>
          </a:p>
        </p:txBody>
      </p:sp>
      <p:sp>
        <p:nvSpPr>
          <p:cNvPr id="13" name="Content Placeholder 2"/>
          <p:cNvSpPr>
            <a:spLocks noGrp="1"/>
          </p:cNvSpPr>
          <p:nvPr>
            <p:ph idx="1"/>
          </p:nvPr>
        </p:nvSpPr>
        <p:spPr>
          <a:xfrm>
            <a:off x="190500" y="990600"/>
            <a:ext cx="8763000" cy="5334000"/>
          </a:xfrm>
        </p:spPr>
        <p:txBody>
          <a:bodyPr>
            <a:normAutofit/>
          </a:bodyPr>
          <a:lstStyle/>
          <a:p>
            <a:pPr marL="457200" lvl="1" indent="0">
              <a:buNone/>
            </a:pPr>
            <a:r>
              <a:rPr lang="en-US" dirty="0" smtClean="0"/>
              <a:t/>
            </a:r>
            <a:br>
              <a:rPr lang="en-US" dirty="0" smtClean="0"/>
            </a:br>
            <a:endParaRPr lang="en-US" dirty="0"/>
          </a:p>
        </p:txBody>
      </p:sp>
      <p:sp>
        <p:nvSpPr>
          <p:cNvPr id="6" name="Content Placeholder 2"/>
          <p:cNvSpPr txBox="1">
            <a:spLocks/>
          </p:cNvSpPr>
          <p:nvPr/>
        </p:nvSpPr>
        <p:spPr>
          <a:xfrm>
            <a:off x="228600" y="990600"/>
            <a:ext cx="8763000" cy="53340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dirty="0" smtClean="0"/>
              <a:t>A workstation is a high-end microcomputer designed for technical or scientific applications.</a:t>
            </a:r>
          </a:p>
          <a:p>
            <a:pPr algn="just">
              <a:lnSpc>
                <a:spcPct val="150000"/>
              </a:lnSpc>
            </a:pPr>
            <a:r>
              <a:rPr lang="en-US" dirty="0" smtClean="0"/>
              <a:t>Each workstation is equipped with its own disk and is intended primarily to be used by one person at a time (single-user computer), but they are commonly connected to a local area network and run multi-user operating systems.</a:t>
            </a:r>
          </a:p>
          <a:p>
            <a:pPr algn="just">
              <a:lnSpc>
                <a:spcPct val="150000"/>
              </a:lnSpc>
            </a:pPr>
            <a:r>
              <a:rPr lang="en-US" dirty="0" smtClean="0"/>
              <a:t>Large number of workstations can lie idle resulting in a waste of CPU time.</a:t>
            </a:r>
          </a:p>
          <a:p>
            <a:pPr algn="just">
              <a:lnSpc>
                <a:spcPct val="150000"/>
              </a:lnSpc>
            </a:pPr>
            <a:r>
              <a:rPr lang="en-US" dirty="0" smtClean="0"/>
              <a:t>Using a high speed LAN allows idle workstations to process jobs of users who are logged onto other workstations, which have less computing powers.</a:t>
            </a:r>
            <a:endParaRPr lang="en-US" dirty="0"/>
          </a:p>
        </p:txBody>
      </p:sp>
    </p:spTree>
    <p:extLst>
      <p:ext uri="{BB962C8B-B14F-4D97-AF65-F5344CB8AC3E}">
        <p14:creationId xmlns:p14="http://schemas.microsoft.com/office/powerpoint/2010/main" val="6853048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latin typeface="+mj-lt"/>
              </a:rPr>
              <a:t>Workstation-server Model</a:t>
            </a:r>
            <a:endParaRPr lang="en-US" sz="3600" b="1" dirty="0">
              <a:latin typeface="+mj-lt"/>
            </a:endParaRPr>
          </a:p>
        </p:txBody>
      </p:sp>
      <p:sp>
        <p:nvSpPr>
          <p:cNvPr id="13" name="Content Placeholder 2"/>
          <p:cNvSpPr>
            <a:spLocks noGrp="1"/>
          </p:cNvSpPr>
          <p:nvPr>
            <p:ph idx="1"/>
          </p:nvPr>
        </p:nvSpPr>
        <p:spPr>
          <a:xfrm>
            <a:off x="190500" y="990600"/>
            <a:ext cx="8763000" cy="5334000"/>
          </a:xfrm>
        </p:spPr>
        <p:txBody>
          <a:bodyPr>
            <a:normAutofit/>
          </a:bodyPr>
          <a:lstStyle/>
          <a:p>
            <a:pPr marL="457200" lvl="1" indent="0">
              <a:buNone/>
            </a:pPr>
            <a:r>
              <a:rPr lang="en-US" dirty="0" smtClean="0"/>
              <a:t/>
            </a:r>
            <a:br>
              <a:rPr lang="en-US" dirty="0" smtClean="0"/>
            </a:br>
            <a:endParaRPr lang="en-US" dirty="0"/>
          </a:p>
        </p:txBody>
      </p:sp>
      <p:sp>
        <p:nvSpPr>
          <p:cNvPr id="5" name="Content Placeholder 2"/>
          <p:cNvSpPr txBox="1">
            <a:spLocks/>
          </p:cNvSpPr>
          <p:nvPr/>
        </p:nvSpPr>
        <p:spPr>
          <a:xfrm>
            <a:off x="228600" y="990600"/>
            <a:ext cx="8763000" cy="5334000"/>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dirty="0"/>
          </a:p>
        </p:txBody>
      </p:sp>
      <p:sp>
        <p:nvSpPr>
          <p:cNvPr id="6" name="Content Placeholder 2"/>
          <p:cNvSpPr txBox="1">
            <a:spLocks/>
          </p:cNvSpPr>
          <p:nvPr/>
        </p:nvSpPr>
        <p:spPr>
          <a:xfrm>
            <a:off x="190500" y="990600"/>
            <a:ext cx="8763000" cy="5334000"/>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Font typeface="Arial" panose="020B0604020202020204" pitchFamily="34" charset="0"/>
              <a:buNone/>
            </a:pPr>
            <a:r>
              <a:rPr lang="en-US" smtClean="0"/>
              <a:t/>
            </a:r>
            <a:br>
              <a:rPr lang="en-US" smtClean="0"/>
            </a:br>
            <a:endParaRPr lang="en-US" dirty="0"/>
          </a:p>
        </p:txBody>
      </p:sp>
      <p:sp>
        <p:nvSpPr>
          <p:cNvPr id="7" name="Oval 6"/>
          <p:cNvSpPr/>
          <p:nvPr/>
        </p:nvSpPr>
        <p:spPr>
          <a:xfrm>
            <a:off x="3429000" y="2819400"/>
            <a:ext cx="23622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Communication</a:t>
            </a:r>
          </a:p>
          <a:p>
            <a:pPr algn="ctr"/>
            <a:r>
              <a:rPr lang="en-US" dirty="0" smtClean="0"/>
              <a:t>Network</a:t>
            </a:r>
            <a:endParaRPr lang="en-US" dirty="0"/>
          </a:p>
        </p:txBody>
      </p:sp>
      <p:sp>
        <p:nvSpPr>
          <p:cNvPr id="8" name="Rectangle 7"/>
          <p:cNvSpPr/>
          <p:nvPr/>
        </p:nvSpPr>
        <p:spPr>
          <a:xfrm>
            <a:off x="926647" y="3142704"/>
            <a:ext cx="1369423" cy="724989"/>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Workstation</a:t>
            </a:r>
            <a:endParaRPr lang="en-US" dirty="0">
              <a:solidFill>
                <a:schemeClr val="tx1"/>
              </a:solidFill>
            </a:endParaRPr>
          </a:p>
        </p:txBody>
      </p:sp>
      <p:sp>
        <p:nvSpPr>
          <p:cNvPr id="9" name="Rectangle 8"/>
          <p:cNvSpPr/>
          <p:nvPr/>
        </p:nvSpPr>
        <p:spPr>
          <a:xfrm>
            <a:off x="1828800" y="4714058"/>
            <a:ext cx="1369423" cy="1153342"/>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Mini Computer</a:t>
            </a:r>
          </a:p>
          <a:p>
            <a:pPr algn="ctr"/>
            <a:r>
              <a:rPr lang="en-US" dirty="0" smtClean="0">
                <a:solidFill>
                  <a:schemeClr val="tx1"/>
                </a:solidFill>
              </a:rPr>
              <a:t>Used as a </a:t>
            </a:r>
          </a:p>
          <a:p>
            <a:pPr algn="ctr"/>
            <a:r>
              <a:rPr lang="en-US" dirty="0" smtClean="0">
                <a:solidFill>
                  <a:schemeClr val="tx1"/>
                </a:solidFill>
              </a:rPr>
              <a:t>File Server</a:t>
            </a:r>
            <a:endParaRPr lang="en-US" dirty="0">
              <a:solidFill>
                <a:schemeClr val="tx1"/>
              </a:solidFill>
            </a:endParaRPr>
          </a:p>
        </p:txBody>
      </p:sp>
      <p:sp>
        <p:nvSpPr>
          <p:cNvPr id="10" name="Rectangle 9"/>
          <p:cNvSpPr/>
          <p:nvPr/>
        </p:nvSpPr>
        <p:spPr>
          <a:xfrm>
            <a:off x="3923209" y="5029201"/>
            <a:ext cx="1369423" cy="1387384"/>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Mini Computer</a:t>
            </a:r>
          </a:p>
          <a:p>
            <a:pPr algn="ctr"/>
            <a:r>
              <a:rPr lang="en-US" dirty="0">
                <a:solidFill>
                  <a:schemeClr val="tx1"/>
                </a:solidFill>
              </a:rPr>
              <a:t>Used as </a:t>
            </a:r>
            <a:r>
              <a:rPr lang="en-US" dirty="0" smtClean="0">
                <a:solidFill>
                  <a:schemeClr val="tx1"/>
                </a:solidFill>
              </a:rPr>
              <a:t>a database </a:t>
            </a:r>
            <a:r>
              <a:rPr lang="en-US" dirty="0">
                <a:solidFill>
                  <a:schemeClr val="tx1"/>
                </a:solidFill>
              </a:rPr>
              <a:t>Server</a:t>
            </a:r>
          </a:p>
        </p:txBody>
      </p:sp>
      <p:sp>
        <p:nvSpPr>
          <p:cNvPr id="11" name="Rectangle 10"/>
          <p:cNvSpPr/>
          <p:nvPr/>
        </p:nvSpPr>
        <p:spPr>
          <a:xfrm>
            <a:off x="6096000" y="4714057"/>
            <a:ext cx="1369423" cy="1153343"/>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Mini Computer</a:t>
            </a:r>
          </a:p>
          <a:p>
            <a:pPr algn="ctr"/>
            <a:r>
              <a:rPr lang="en-US" dirty="0">
                <a:solidFill>
                  <a:schemeClr val="tx1"/>
                </a:solidFill>
              </a:rPr>
              <a:t>Used as a </a:t>
            </a:r>
          </a:p>
          <a:p>
            <a:pPr algn="ctr"/>
            <a:r>
              <a:rPr lang="en-US" dirty="0" smtClean="0">
                <a:solidFill>
                  <a:schemeClr val="tx1"/>
                </a:solidFill>
              </a:rPr>
              <a:t>Print </a:t>
            </a:r>
            <a:r>
              <a:rPr lang="en-US" dirty="0">
                <a:solidFill>
                  <a:schemeClr val="tx1"/>
                </a:solidFill>
              </a:rPr>
              <a:t>Server</a:t>
            </a:r>
          </a:p>
        </p:txBody>
      </p:sp>
      <p:sp>
        <p:nvSpPr>
          <p:cNvPr id="12" name="Rectangle 11"/>
          <p:cNvSpPr/>
          <p:nvPr/>
        </p:nvSpPr>
        <p:spPr>
          <a:xfrm>
            <a:off x="6687638" y="3142705"/>
            <a:ext cx="1369423" cy="724989"/>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Workstation</a:t>
            </a:r>
            <a:endParaRPr lang="en-US" dirty="0">
              <a:solidFill>
                <a:schemeClr val="tx1"/>
              </a:solidFill>
            </a:endParaRPr>
          </a:p>
        </p:txBody>
      </p:sp>
      <p:sp>
        <p:nvSpPr>
          <p:cNvPr id="14" name="Rectangle 13"/>
          <p:cNvSpPr/>
          <p:nvPr/>
        </p:nvSpPr>
        <p:spPr>
          <a:xfrm>
            <a:off x="6095999" y="1632040"/>
            <a:ext cx="1369423" cy="724989"/>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Workstation</a:t>
            </a:r>
            <a:endParaRPr lang="en-US" dirty="0">
              <a:solidFill>
                <a:schemeClr val="tx1"/>
              </a:solidFill>
            </a:endParaRPr>
          </a:p>
        </p:txBody>
      </p:sp>
      <p:sp>
        <p:nvSpPr>
          <p:cNvPr id="15" name="Rectangle 14"/>
          <p:cNvSpPr/>
          <p:nvPr/>
        </p:nvSpPr>
        <p:spPr>
          <a:xfrm>
            <a:off x="3923209" y="1082584"/>
            <a:ext cx="1369423" cy="724989"/>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Workstation</a:t>
            </a:r>
            <a:endParaRPr lang="en-US" dirty="0">
              <a:solidFill>
                <a:schemeClr val="tx1"/>
              </a:solidFill>
            </a:endParaRPr>
          </a:p>
        </p:txBody>
      </p:sp>
      <p:sp>
        <p:nvSpPr>
          <p:cNvPr id="16" name="Rectangle 15"/>
          <p:cNvSpPr/>
          <p:nvPr/>
        </p:nvSpPr>
        <p:spPr>
          <a:xfrm>
            <a:off x="1828799" y="1634762"/>
            <a:ext cx="1369423" cy="724989"/>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Workstation</a:t>
            </a:r>
            <a:endParaRPr lang="en-US" dirty="0">
              <a:solidFill>
                <a:schemeClr val="tx1"/>
              </a:solidFill>
            </a:endParaRPr>
          </a:p>
        </p:txBody>
      </p:sp>
      <p:cxnSp>
        <p:nvCxnSpPr>
          <p:cNvPr id="17" name="Straight Connector 16"/>
          <p:cNvCxnSpPr>
            <a:stCxn id="16" idx="2"/>
            <a:endCxn id="7" idx="1"/>
          </p:cNvCxnSpPr>
          <p:nvPr/>
        </p:nvCxnSpPr>
        <p:spPr>
          <a:xfrm>
            <a:off x="2513511" y="2359751"/>
            <a:ext cx="1261425" cy="660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endCxn id="11" idx="0"/>
          </p:cNvCxnSpPr>
          <p:nvPr/>
        </p:nvCxnSpPr>
        <p:spPr>
          <a:xfrm>
            <a:off x="5426213" y="4010557"/>
            <a:ext cx="1354499" cy="7035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5" idx="2"/>
            <a:endCxn id="7" idx="0"/>
          </p:cNvCxnSpPr>
          <p:nvPr/>
        </p:nvCxnSpPr>
        <p:spPr>
          <a:xfrm>
            <a:off x="4607921" y="1807573"/>
            <a:ext cx="2179" cy="1011827"/>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4" idx="2"/>
            <a:endCxn id="7" idx="7"/>
          </p:cNvCxnSpPr>
          <p:nvPr/>
        </p:nvCxnSpPr>
        <p:spPr>
          <a:xfrm flipH="1">
            <a:off x="5445264" y="2357029"/>
            <a:ext cx="1335447" cy="663237"/>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2" idx="1"/>
            <a:endCxn id="7" idx="6"/>
          </p:cNvCxnSpPr>
          <p:nvPr/>
        </p:nvCxnSpPr>
        <p:spPr>
          <a:xfrm flipH="1">
            <a:off x="5791200" y="3505200"/>
            <a:ext cx="89643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7" idx="4"/>
          </p:cNvCxnSpPr>
          <p:nvPr/>
        </p:nvCxnSpPr>
        <p:spPr>
          <a:xfrm flipH="1">
            <a:off x="4607921" y="4191000"/>
            <a:ext cx="2179" cy="838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7" idx="3"/>
            <a:endCxn id="9" idx="0"/>
          </p:cNvCxnSpPr>
          <p:nvPr/>
        </p:nvCxnSpPr>
        <p:spPr>
          <a:xfrm flipH="1">
            <a:off x="2513512" y="3990134"/>
            <a:ext cx="1261424" cy="723924"/>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7" idx="2"/>
            <a:endCxn id="8" idx="3"/>
          </p:cNvCxnSpPr>
          <p:nvPr/>
        </p:nvCxnSpPr>
        <p:spPr>
          <a:xfrm flipH="1" flipV="1">
            <a:off x="2296070" y="3505199"/>
            <a:ext cx="1132930" cy="1"/>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01612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ircle(in)">
                                      <p:cBhvr>
                                        <p:cTn id="12" dur="2000"/>
                                        <p:tgtEl>
                                          <p:spTgt spid="15"/>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2000"/>
                                        <p:tgtEl>
                                          <p:spTgt spid="14"/>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circle(in)">
                                      <p:cBhvr>
                                        <p:cTn id="18" dur="2000"/>
                                        <p:tgtEl>
                                          <p:spTgt spid="12"/>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circle(in)">
                                      <p:cBhvr>
                                        <p:cTn id="21" dur="2000"/>
                                        <p:tgtEl>
                                          <p:spTgt spid="16"/>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ircle(in)">
                                      <p:cBhvr>
                                        <p:cTn id="24" dur="2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heel(1)">
                                      <p:cBhvr>
                                        <p:cTn id="29" dur="2000"/>
                                        <p:tgtEl>
                                          <p:spTgt spid="19"/>
                                        </p:tgtEl>
                                      </p:cBhvr>
                                    </p:animEffect>
                                  </p:childTnLst>
                                </p:cTn>
                              </p:par>
                              <p:par>
                                <p:cTn id="30" presetID="21" presetClass="entr" presetSubtype="1"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heel(1)">
                                      <p:cBhvr>
                                        <p:cTn id="32" dur="2000"/>
                                        <p:tgtEl>
                                          <p:spTgt spid="20"/>
                                        </p:tgtEl>
                                      </p:cBhvr>
                                    </p:animEffect>
                                  </p:childTnLst>
                                </p:cTn>
                              </p:par>
                              <p:par>
                                <p:cTn id="33" presetID="21" presetClass="entr" presetSubtype="1"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heel(1)">
                                      <p:cBhvr>
                                        <p:cTn id="35" dur="2000"/>
                                        <p:tgtEl>
                                          <p:spTgt spid="21"/>
                                        </p:tgtEl>
                                      </p:cBhvr>
                                    </p:animEffect>
                                  </p:childTnLst>
                                </p:cTn>
                              </p:par>
                              <p:par>
                                <p:cTn id="36" presetID="21" presetClass="entr" presetSubtype="1"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heel(1)">
                                      <p:cBhvr>
                                        <p:cTn id="38" dur="2000"/>
                                        <p:tgtEl>
                                          <p:spTgt spid="24"/>
                                        </p:tgtEl>
                                      </p:cBhvr>
                                    </p:animEffect>
                                  </p:childTnLst>
                                </p:cTn>
                              </p:par>
                              <p:par>
                                <p:cTn id="39" presetID="21" presetClass="entr" presetSubtype="1"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heel(1)">
                                      <p:cBhvr>
                                        <p:cTn id="41" dur="20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circle(in)">
                                      <p:cBhvr>
                                        <p:cTn id="46" dur="2000"/>
                                        <p:tgtEl>
                                          <p:spTgt spid="11"/>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circle(in)">
                                      <p:cBhvr>
                                        <p:cTn id="49" dur="2000"/>
                                        <p:tgtEl>
                                          <p:spTgt spid="10"/>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circle(in)">
                                      <p:cBhvr>
                                        <p:cTn id="52" dur="20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heel(1)">
                                      <p:cBhvr>
                                        <p:cTn id="57" dur="2000"/>
                                        <p:tgtEl>
                                          <p:spTgt spid="18"/>
                                        </p:tgtEl>
                                      </p:cBhvr>
                                    </p:animEffect>
                                  </p:childTnLst>
                                </p:cTn>
                              </p:par>
                              <p:par>
                                <p:cTn id="58" presetID="21" presetClass="entr" presetSubtype="1"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heel(1)">
                                      <p:cBhvr>
                                        <p:cTn id="60" dur="2000"/>
                                        <p:tgtEl>
                                          <p:spTgt spid="22"/>
                                        </p:tgtEl>
                                      </p:cBhvr>
                                    </p:animEffect>
                                  </p:childTnLst>
                                </p:cTn>
                              </p:par>
                              <p:par>
                                <p:cTn id="61" presetID="21" presetClass="entr" presetSubtype="1"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heel(1)">
                                      <p:cBhvr>
                                        <p:cTn id="63"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4" grpId="0" animBg="1"/>
      <p:bldP spid="15" grpId="0" animBg="1"/>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latin typeface="+mj-lt"/>
              </a:rPr>
              <a:t>Workstation-server Model</a:t>
            </a:r>
            <a:endParaRPr lang="en-US" sz="3600" b="1" dirty="0">
              <a:latin typeface="+mj-lt"/>
            </a:endParaRPr>
          </a:p>
        </p:txBody>
      </p:sp>
      <p:sp>
        <p:nvSpPr>
          <p:cNvPr id="13" name="Content Placeholder 2"/>
          <p:cNvSpPr>
            <a:spLocks noGrp="1"/>
          </p:cNvSpPr>
          <p:nvPr>
            <p:ph idx="1"/>
          </p:nvPr>
        </p:nvSpPr>
        <p:spPr>
          <a:xfrm>
            <a:off x="190500" y="990600"/>
            <a:ext cx="8763000" cy="5334000"/>
          </a:xfrm>
        </p:spPr>
        <p:txBody>
          <a:bodyPr>
            <a:normAutofit/>
          </a:bodyPr>
          <a:lstStyle/>
          <a:p>
            <a:pPr marL="457200" lvl="1" indent="0">
              <a:buNone/>
            </a:pPr>
            <a:r>
              <a:rPr lang="en-US" dirty="0" smtClean="0"/>
              <a:t/>
            </a:r>
            <a:br>
              <a:rPr lang="en-US" dirty="0" smtClean="0"/>
            </a:br>
            <a:endParaRPr lang="en-US" dirty="0"/>
          </a:p>
        </p:txBody>
      </p:sp>
      <p:sp>
        <p:nvSpPr>
          <p:cNvPr id="5" name="Content Placeholder 2"/>
          <p:cNvSpPr txBox="1">
            <a:spLocks/>
          </p:cNvSpPr>
          <p:nvPr/>
        </p:nvSpPr>
        <p:spPr>
          <a:xfrm>
            <a:off x="228600" y="990600"/>
            <a:ext cx="8763000" cy="5334000"/>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a:t>It is a network of personal workstations each with its own disk and local file system</a:t>
            </a:r>
            <a:r>
              <a:rPr lang="en-US" dirty="0" smtClean="0"/>
              <a:t>.</a:t>
            </a:r>
            <a:endParaRPr lang="en-US" dirty="0"/>
          </a:p>
          <a:p>
            <a:pPr algn="just"/>
            <a:r>
              <a:rPr lang="en-US" dirty="0"/>
              <a:t>Workstation with its own local disk is usually called a </a:t>
            </a:r>
            <a:r>
              <a:rPr lang="en-US" dirty="0" err="1" smtClean="0"/>
              <a:t>diskfull</a:t>
            </a:r>
            <a:r>
              <a:rPr lang="en-US" dirty="0" smtClean="0"/>
              <a:t> </a:t>
            </a:r>
            <a:r>
              <a:rPr lang="en-US" dirty="0"/>
              <a:t>workstation and a workstation without a local disk is called a diskless workstation</a:t>
            </a:r>
            <a:r>
              <a:rPr lang="en-US" dirty="0" smtClean="0"/>
              <a:t>.</a:t>
            </a:r>
            <a:endParaRPr lang="en-US" dirty="0"/>
          </a:p>
          <a:p>
            <a:pPr algn="just"/>
            <a:r>
              <a:rPr lang="en-US" dirty="0"/>
              <a:t>When diskless workstations are used, file system to be used must be implemented by a </a:t>
            </a:r>
            <a:r>
              <a:rPr lang="en-US" dirty="0" err="1" smtClean="0"/>
              <a:t>diskfull</a:t>
            </a:r>
            <a:r>
              <a:rPr lang="en-US" dirty="0" smtClean="0"/>
              <a:t> </a:t>
            </a:r>
            <a:r>
              <a:rPr lang="en-US" dirty="0"/>
              <a:t>workstation or by a minicomputer equipped with a disk for file storage</a:t>
            </a:r>
            <a:r>
              <a:rPr lang="en-US" dirty="0" smtClean="0"/>
              <a:t>.</a:t>
            </a:r>
            <a:endParaRPr lang="en-US" dirty="0"/>
          </a:p>
          <a:p>
            <a:pPr algn="just"/>
            <a:r>
              <a:rPr lang="en-US" dirty="0"/>
              <a:t>Other minicomputers are used for providing other services like database, print etc</a:t>
            </a:r>
            <a:r>
              <a:rPr lang="en-US" dirty="0" smtClean="0"/>
              <a:t>.</a:t>
            </a:r>
            <a:endParaRPr lang="en-US" dirty="0"/>
          </a:p>
        </p:txBody>
      </p:sp>
    </p:spTree>
    <p:extLst>
      <p:ext uri="{BB962C8B-B14F-4D97-AF65-F5344CB8AC3E}">
        <p14:creationId xmlns:p14="http://schemas.microsoft.com/office/powerpoint/2010/main" val="3226103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1000"/>
                                        <p:tgtEl>
                                          <p:spTgt spid="5">
                                            <p:txEl>
                                              <p:pRg st="3" end="3"/>
                                            </p:txEl>
                                          </p:spTgt>
                                        </p:tgtEl>
                                      </p:cBhvr>
                                    </p:animEffect>
                                    <p:anim calcmode="lin" valueType="num">
                                      <p:cBhvr>
                                        <p:cTn id="3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latin typeface="+mj-lt"/>
              </a:rPr>
              <a:t>Processor-Pool Model</a:t>
            </a:r>
            <a:endParaRPr lang="en-US" sz="3600" b="1" dirty="0">
              <a:latin typeface="+mj-lt"/>
            </a:endParaRPr>
          </a:p>
        </p:txBody>
      </p:sp>
      <p:sp>
        <p:nvSpPr>
          <p:cNvPr id="5" name="Content Placeholder 2"/>
          <p:cNvSpPr txBox="1">
            <a:spLocks/>
          </p:cNvSpPr>
          <p:nvPr/>
        </p:nvSpPr>
        <p:spPr>
          <a:xfrm>
            <a:off x="228600" y="990600"/>
            <a:ext cx="8763000" cy="5334000"/>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Font typeface="Arial" panose="020B0604020202020204" pitchFamily="34" charset="0"/>
              <a:buNone/>
            </a:pPr>
            <a:r>
              <a:rPr lang="en-US" dirty="0" smtClean="0"/>
              <a:t/>
            </a:r>
            <a:br>
              <a:rPr lang="en-US" dirty="0" smtClean="0"/>
            </a:br>
            <a:endParaRPr lang="en-US" dirty="0"/>
          </a:p>
        </p:txBody>
      </p:sp>
      <p:sp>
        <p:nvSpPr>
          <p:cNvPr id="7" name="Content Placeholder 2"/>
          <p:cNvSpPr txBox="1">
            <a:spLocks/>
          </p:cNvSpPr>
          <p:nvPr/>
        </p:nvSpPr>
        <p:spPr>
          <a:xfrm>
            <a:off x="190500" y="990600"/>
            <a:ext cx="8763000" cy="5334000"/>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Font typeface="Arial" panose="020B0604020202020204" pitchFamily="34" charset="0"/>
              <a:buNone/>
            </a:pPr>
            <a:r>
              <a:rPr lang="en-US" smtClean="0"/>
              <a:t/>
            </a:r>
            <a:br>
              <a:rPr lang="en-US" smtClean="0"/>
            </a:br>
            <a:endParaRPr lang="en-US" dirty="0"/>
          </a:p>
        </p:txBody>
      </p:sp>
      <p:sp>
        <p:nvSpPr>
          <p:cNvPr id="10" name="Oval 9"/>
          <p:cNvSpPr/>
          <p:nvPr/>
        </p:nvSpPr>
        <p:spPr>
          <a:xfrm>
            <a:off x="3429000" y="2819400"/>
            <a:ext cx="23622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Communication</a:t>
            </a:r>
          </a:p>
          <a:p>
            <a:pPr algn="ctr"/>
            <a:r>
              <a:rPr lang="en-US" dirty="0" smtClean="0"/>
              <a:t>Network</a:t>
            </a:r>
            <a:endParaRPr lang="en-US" dirty="0"/>
          </a:p>
        </p:txBody>
      </p:sp>
      <p:sp>
        <p:nvSpPr>
          <p:cNvPr id="11" name="Rectangle 10"/>
          <p:cNvSpPr/>
          <p:nvPr/>
        </p:nvSpPr>
        <p:spPr>
          <a:xfrm>
            <a:off x="926647" y="3142704"/>
            <a:ext cx="1369423" cy="724989"/>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Terminals</a:t>
            </a:r>
          </a:p>
        </p:txBody>
      </p:sp>
      <p:sp>
        <p:nvSpPr>
          <p:cNvPr id="12" name="Rectangle 11"/>
          <p:cNvSpPr/>
          <p:nvPr/>
        </p:nvSpPr>
        <p:spPr>
          <a:xfrm>
            <a:off x="1828801" y="4714057"/>
            <a:ext cx="838200" cy="1000943"/>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a:t>
            </a:r>
          </a:p>
          <a:p>
            <a:pPr algn="ctr"/>
            <a:r>
              <a:rPr lang="en-US" dirty="0" smtClean="0">
                <a:solidFill>
                  <a:schemeClr val="tx1"/>
                </a:solidFill>
              </a:rPr>
              <a:t>Server</a:t>
            </a:r>
            <a:endParaRPr lang="en-US" dirty="0">
              <a:solidFill>
                <a:schemeClr val="tx1"/>
              </a:solidFill>
            </a:endParaRPr>
          </a:p>
        </p:txBody>
      </p:sp>
      <p:sp>
        <p:nvSpPr>
          <p:cNvPr id="15" name="Rectangle 14"/>
          <p:cNvSpPr/>
          <p:nvPr/>
        </p:nvSpPr>
        <p:spPr>
          <a:xfrm>
            <a:off x="6502355" y="4714057"/>
            <a:ext cx="838200" cy="1000943"/>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File </a:t>
            </a:r>
          </a:p>
          <a:p>
            <a:pPr algn="ctr"/>
            <a:r>
              <a:rPr lang="en-US" dirty="0" smtClean="0">
                <a:solidFill>
                  <a:schemeClr val="tx1"/>
                </a:solidFill>
              </a:rPr>
              <a:t>Server</a:t>
            </a:r>
            <a:endParaRPr lang="en-US" dirty="0">
              <a:solidFill>
                <a:schemeClr val="tx1"/>
              </a:solidFill>
            </a:endParaRPr>
          </a:p>
        </p:txBody>
      </p:sp>
      <p:sp>
        <p:nvSpPr>
          <p:cNvPr id="16" name="Rectangle 15"/>
          <p:cNvSpPr/>
          <p:nvPr/>
        </p:nvSpPr>
        <p:spPr>
          <a:xfrm>
            <a:off x="6687638" y="3142705"/>
            <a:ext cx="1369423" cy="724989"/>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Terminals</a:t>
            </a:r>
          </a:p>
        </p:txBody>
      </p:sp>
      <p:sp>
        <p:nvSpPr>
          <p:cNvPr id="17" name="Rectangle 16"/>
          <p:cNvSpPr/>
          <p:nvPr/>
        </p:nvSpPr>
        <p:spPr>
          <a:xfrm>
            <a:off x="6095999" y="1632040"/>
            <a:ext cx="1369423" cy="724989"/>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Terminals</a:t>
            </a:r>
          </a:p>
        </p:txBody>
      </p:sp>
      <p:sp>
        <p:nvSpPr>
          <p:cNvPr id="18" name="Rectangle 17"/>
          <p:cNvSpPr/>
          <p:nvPr/>
        </p:nvSpPr>
        <p:spPr>
          <a:xfrm>
            <a:off x="3923209" y="1082584"/>
            <a:ext cx="1369423" cy="724989"/>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Terminals</a:t>
            </a:r>
          </a:p>
        </p:txBody>
      </p:sp>
      <p:sp>
        <p:nvSpPr>
          <p:cNvPr id="19" name="Rectangle 18"/>
          <p:cNvSpPr/>
          <p:nvPr/>
        </p:nvSpPr>
        <p:spPr>
          <a:xfrm>
            <a:off x="1828799" y="1634762"/>
            <a:ext cx="1369423" cy="724989"/>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Terminals</a:t>
            </a:r>
            <a:endParaRPr lang="en-US" dirty="0">
              <a:solidFill>
                <a:schemeClr val="tx1"/>
              </a:solidFill>
            </a:endParaRPr>
          </a:p>
        </p:txBody>
      </p:sp>
      <p:cxnSp>
        <p:nvCxnSpPr>
          <p:cNvPr id="20" name="Straight Connector 19"/>
          <p:cNvCxnSpPr>
            <a:stCxn id="19" idx="2"/>
            <a:endCxn id="10" idx="1"/>
          </p:cNvCxnSpPr>
          <p:nvPr/>
        </p:nvCxnSpPr>
        <p:spPr>
          <a:xfrm>
            <a:off x="2513511" y="2359751"/>
            <a:ext cx="1261425" cy="660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0" idx="5"/>
            <a:endCxn id="15" idx="0"/>
          </p:cNvCxnSpPr>
          <p:nvPr/>
        </p:nvCxnSpPr>
        <p:spPr>
          <a:xfrm>
            <a:off x="5445264" y="3990134"/>
            <a:ext cx="1476191" cy="723923"/>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8" idx="2"/>
            <a:endCxn id="10" idx="0"/>
          </p:cNvCxnSpPr>
          <p:nvPr/>
        </p:nvCxnSpPr>
        <p:spPr>
          <a:xfrm>
            <a:off x="4607921" y="1807573"/>
            <a:ext cx="2179" cy="1011827"/>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7" idx="2"/>
            <a:endCxn id="10" idx="7"/>
          </p:cNvCxnSpPr>
          <p:nvPr/>
        </p:nvCxnSpPr>
        <p:spPr>
          <a:xfrm flipH="1">
            <a:off x="5445264" y="2357029"/>
            <a:ext cx="1335447" cy="66323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6" idx="1"/>
            <a:endCxn id="10" idx="6"/>
          </p:cNvCxnSpPr>
          <p:nvPr/>
        </p:nvCxnSpPr>
        <p:spPr>
          <a:xfrm flipH="1">
            <a:off x="5791200" y="3505200"/>
            <a:ext cx="89643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0" idx="3"/>
            <a:endCxn id="12" idx="0"/>
          </p:cNvCxnSpPr>
          <p:nvPr/>
        </p:nvCxnSpPr>
        <p:spPr>
          <a:xfrm flipH="1">
            <a:off x="2247901" y="3990134"/>
            <a:ext cx="1527035" cy="723923"/>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0" idx="2"/>
            <a:endCxn id="11" idx="3"/>
          </p:cNvCxnSpPr>
          <p:nvPr/>
        </p:nvCxnSpPr>
        <p:spPr>
          <a:xfrm flipH="1" flipV="1">
            <a:off x="2296070" y="3505199"/>
            <a:ext cx="1132930" cy="1"/>
          </a:xfrm>
          <a:prstGeom prst="line">
            <a:avLst/>
          </a:prstGeom>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2819946" y="4714056"/>
            <a:ext cx="266155" cy="1000943"/>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07318" y="4714056"/>
            <a:ext cx="266155" cy="1000943"/>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p:cNvSpPr/>
          <p:nvPr/>
        </p:nvSpPr>
        <p:spPr>
          <a:xfrm>
            <a:off x="3626418" y="4714055"/>
            <a:ext cx="266155" cy="1000943"/>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Rectangle 34"/>
          <p:cNvSpPr/>
          <p:nvPr/>
        </p:nvSpPr>
        <p:spPr>
          <a:xfrm>
            <a:off x="4080826" y="4714872"/>
            <a:ext cx="266155" cy="1000943"/>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Rectangle 35"/>
          <p:cNvSpPr/>
          <p:nvPr/>
        </p:nvSpPr>
        <p:spPr>
          <a:xfrm>
            <a:off x="6062755" y="4714055"/>
            <a:ext cx="266155" cy="1000943"/>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5664155" y="4714054"/>
            <a:ext cx="266155" cy="1000943"/>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Rectangle 37"/>
          <p:cNvSpPr/>
          <p:nvPr/>
        </p:nvSpPr>
        <p:spPr>
          <a:xfrm>
            <a:off x="4385895" y="5134742"/>
            <a:ext cx="1212038" cy="3317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41" name="Rectangle 40"/>
          <p:cNvSpPr/>
          <p:nvPr/>
        </p:nvSpPr>
        <p:spPr>
          <a:xfrm>
            <a:off x="3733800" y="6145282"/>
            <a:ext cx="2130018" cy="3317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Pool of processors</a:t>
            </a:r>
            <a:endParaRPr lang="en-US" b="1" dirty="0">
              <a:solidFill>
                <a:schemeClr val="tx1"/>
              </a:solidFill>
            </a:endParaRPr>
          </a:p>
        </p:txBody>
      </p:sp>
      <p:cxnSp>
        <p:nvCxnSpPr>
          <p:cNvPr id="44" name="Straight Arrow Connector 43"/>
          <p:cNvCxnSpPr>
            <a:stCxn id="41" idx="0"/>
            <a:endCxn id="32" idx="2"/>
          </p:cNvCxnSpPr>
          <p:nvPr/>
        </p:nvCxnSpPr>
        <p:spPr>
          <a:xfrm flipH="1" flipV="1">
            <a:off x="2953024" y="5714999"/>
            <a:ext cx="1845785" cy="43028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1" idx="0"/>
            <a:endCxn id="36" idx="2"/>
          </p:cNvCxnSpPr>
          <p:nvPr/>
        </p:nvCxnSpPr>
        <p:spPr>
          <a:xfrm flipV="1">
            <a:off x="4798809" y="5714998"/>
            <a:ext cx="1397024" cy="43028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10" idx="4"/>
            <a:endCxn id="32" idx="0"/>
          </p:cNvCxnSpPr>
          <p:nvPr/>
        </p:nvCxnSpPr>
        <p:spPr>
          <a:xfrm flipH="1">
            <a:off x="2953024" y="4191000"/>
            <a:ext cx="1657076" cy="523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10" idx="4"/>
            <a:endCxn id="33" idx="0"/>
          </p:cNvCxnSpPr>
          <p:nvPr/>
        </p:nvCxnSpPr>
        <p:spPr>
          <a:xfrm flipH="1">
            <a:off x="3340396" y="4191000"/>
            <a:ext cx="1269704" cy="523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10" idx="4"/>
            <a:endCxn id="34" idx="0"/>
          </p:cNvCxnSpPr>
          <p:nvPr/>
        </p:nvCxnSpPr>
        <p:spPr>
          <a:xfrm flipH="1">
            <a:off x="3759496" y="4191000"/>
            <a:ext cx="850604" cy="523055"/>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10" idx="4"/>
            <a:endCxn id="35" idx="0"/>
          </p:cNvCxnSpPr>
          <p:nvPr/>
        </p:nvCxnSpPr>
        <p:spPr>
          <a:xfrm flipH="1">
            <a:off x="4213904" y="4191000"/>
            <a:ext cx="396196" cy="523872"/>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10" idx="4"/>
            <a:endCxn id="36" idx="0"/>
          </p:cNvCxnSpPr>
          <p:nvPr/>
        </p:nvCxnSpPr>
        <p:spPr>
          <a:xfrm>
            <a:off x="4610100" y="4191000"/>
            <a:ext cx="1585733" cy="523055"/>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10" idx="4"/>
            <a:endCxn id="37" idx="0"/>
          </p:cNvCxnSpPr>
          <p:nvPr/>
        </p:nvCxnSpPr>
        <p:spPr>
          <a:xfrm>
            <a:off x="4610100" y="4191000"/>
            <a:ext cx="1187133" cy="52305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44426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circle(in)">
                                      <p:cBhvr>
                                        <p:cTn id="12" dur="2000"/>
                                        <p:tgtEl>
                                          <p:spTgt spid="18"/>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circle(in)">
                                      <p:cBhvr>
                                        <p:cTn id="15" dur="2000"/>
                                        <p:tgtEl>
                                          <p:spTgt spid="17"/>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circle(in)">
                                      <p:cBhvr>
                                        <p:cTn id="18" dur="2000"/>
                                        <p:tgtEl>
                                          <p:spTgt spid="16"/>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circle(in)">
                                      <p:cBhvr>
                                        <p:cTn id="21" dur="2000"/>
                                        <p:tgtEl>
                                          <p:spTgt spid="19"/>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ircle(in)">
                                      <p:cBhvr>
                                        <p:cTn id="24" dur="2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heel(1)">
                                      <p:cBhvr>
                                        <p:cTn id="29" dur="2000"/>
                                        <p:tgtEl>
                                          <p:spTgt spid="22"/>
                                        </p:tgtEl>
                                      </p:cBhvr>
                                    </p:animEffect>
                                  </p:childTnLst>
                                </p:cTn>
                              </p:par>
                              <p:par>
                                <p:cTn id="30" presetID="21" presetClass="entr" presetSubtype="1"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heel(1)">
                                      <p:cBhvr>
                                        <p:cTn id="32" dur="2000"/>
                                        <p:tgtEl>
                                          <p:spTgt spid="23"/>
                                        </p:tgtEl>
                                      </p:cBhvr>
                                    </p:animEffect>
                                  </p:childTnLst>
                                </p:cTn>
                              </p:par>
                              <p:par>
                                <p:cTn id="33" presetID="21" presetClass="entr" presetSubtype="1"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heel(1)">
                                      <p:cBhvr>
                                        <p:cTn id="35" dur="2000"/>
                                        <p:tgtEl>
                                          <p:spTgt spid="24"/>
                                        </p:tgtEl>
                                      </p:cBhvr>
                                    </p:animEffect>
                                  </p:childTnLst>
                                </p:cTn>
                              </p:par>
                              <p:par>
                                <p:cTn id="36" presetID="21" presetClass="entr" presetSubtype="1"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heel(1)">
                                      <p:cBhvr>
                                        <p:cTn id="38" dur="2000"/>
                                        <p:tgtEl>
                                          <p:spTgt spid="27"/>
                                        </p:tgtEl>
                                      </p:cBhvr>
                                    </p:animEffect>
                                  </p:childTnLst>
                                </p:cTn>
                              </p:par>
                              <p:par>
                                <p:cTn id="39" presetID="21" presetClass="entr" presetSubtype="1"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heel(1)">
                                      <p:cBhvr>
                                        <p:cTn id="41" dur="20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circle(in)">
                                      <p:cBhvr>
                                        <p:cTn id="46" dur="2000"/>
                                        <p:tgtEl>
                                          <p:spTgt spid="12"/>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circle(in)">
                                      <p:cBhvr>
                                        <p:cTn id="49" dur="2000"/>
                                        <p:tgtEl>
                                          <p:spTgt spid="32"/>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circle(in)">
                                      <p:cBhvr>
                                        <p:cTn id="52" dur="2000"/>
                                        <p:tgtEl>
                                          <p:spTgt spid="33"/>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circle(in)">
                                      <p:cBhvr>
                                        <p:cTn id="55" dur="2000"/>
                                        <p:tgtEl>
                                          <p:spTgt spid="34"/>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circle(in)">
                                      <p:cBhvr>
                                        <p:cTn id="58" dur="2000"/>
                                        <p:tgtEl>
                                          <p:spTgt spid="35"/>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circle(in)">
                                      <p:cBhvr>
                                        <p:cTn id="61" dur="2000"/>
                                        <p:tgtEl>
                                          <p:spTgt spid="38"/>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circle(in)">
                                      <p:cBhvr>
                                        <p:cTn id="64" dur="2000"/>
                                        <p:tgtEl>
                                          <p:spTgt spid="37"/>
                                        </p:tgtEl>
                                      </p:cBhvr>
                                    </p:animEffect>
                                  </p:childTnLst>
                                </p:cTn>
                              </p:par>
                              <p:par>
                                <p:cTn id="65" presetID="6" presetClass="entr" presetSubtype="16"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circle(in)">
                                      <p:cBhvr>
                                        <p:cTn id="67" dur="2000"/>
                                        <p:tgtEl>
                                          <p:spTgt spid="36"/>
                                        </p:tgtEl>
                                      </p:cBhvr>
                                    </p:animEffect>
                                  </p:childTnLst>
                                </p:cTn>
                              </p:par>
                              <p:par>
                                <p:cTn id="68" presetID="6"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circle(in)">
                                      <p:cBhvr>
                                        <p:cTn id="70" dur="2000"/>
                                        <p:tgtEl>
                                          <p:spTgt spid="15"/>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1"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heel(1)">
                                      <p:cBhvr>
                                        <p:cTn id="75" dur="2000"/>
                                        <p:tgtEl>
                                          <p:spTgt spid="26"/>
                                        </p:tgtEl>
                                      </p:cBhvr>
                                    </p:animEffect>
                                  </p:childTnLst>
                                </p:cTn>
                              </p:par>
                              <p:par>
                                <p:cTn id="76" presetID="21" presetClass="entr" presetSubtype="1" fill="hold" nodeType="with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wheel(1)">
                                      <p:cBhvr>
                                        <p:cTn id="78" dur="2000"/>
                                        <p:tgtEl>
                                          <p:spTgt spid="49"/>
                                        </p:tgtEl>
                                      </p:cBhvr>
                                    </p:animEffect>
                                  </p:childTnLst>
                                </p:cTn>
                              </p:par>
                              <p:par>
                                <p:cTn id="79" presetID="21" presetClass="entr" presetSubtype="1" fill="hold"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heel(1)">
                                      <p:cBhvr>
                                        <p:cTn id="81" dur="2000"/>
                                        <p:tgtEl>
                                          <p:spTgt spid="54"/>
                                        </p:tgtEl>
                                      </p:cBhvr>
                                    </p:animEffect>
                                  </p:childTnLst>
                                </p:cTn>
                              </p:par>
                              <p:par>
                                <p:cTn id="82" presetID="21" presetClass="entr" presetSubtype="1" fill="hold" nodeType="with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wheel(1)">
                                      <p:cBhvr>
                                        <p:cTn id="84" dur="2000"/>
                                        <p:tgtEl>
                                          <p:spTgt spid="57"/>
                                        </p:tgtEl>
                                      </p:cBhvr>
                                    </p:animEffect>
                                  </p:childTnLst>
                                </p:cTn>
                              </p:par>
                              <p:par>
                                <p:cTn id="85" presetID="21" presetClass="entr" presetSubtype="1" fill="hold" nodeType="with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wheel(1)">
                                      <p:cBhvr>
                                        <p:cTn id="87" dur="2000"/>
                                        <p:tgtEl>
                                          <p:spTgt spid="60"/>
                                        </p:tgtEl>
                                      </p:cBhvr>
                                    </p:animEffect>
                                  </p:childTnLst>
                                </p:cTn>
                              </p:par>
                              <p:par>
                                <p:cTn id="88" presetID="21" presetClass="entr" presetSubtype="1" fill="hold" nodeType="withEffect">
                                  <p:stCondLst>
                                    <p:cond delay="0"/>
                                  </p:stCondLst>
                                  <p:childTnLst>
                                    <p:set>
                                      <p:cBhvr>
                                        <p:cTn id="89" dur="1" fill="hold">
                                          <p:stCondLst>
                                            <p:cond delay="0"/>
                                          </p:stCondLst>
                                        </p:cTn>
                                        <p:tgtEl>
                                          <p:spTgt spid="66"/>
                                        </p:tgtEl>
                                        <p:attrNameLst>
                                          <p:attrName>style.visibility</p:attrName>
                                        </p:attrNameLst>
                                      </p:cBhvr>
                                      <p:to>
                                        <p:strVal val="visible"/>
                                      </p:to>
                                    </p:set>
                                    <p:animEffect transition="in" filter="wheel(1)">
                                      <p:cBhvr>
                                        <p:cTn id="90" dur="2000"/>
                                        <p:tgtEl>
                                          <p:spTgt spid="66"/>
                                        </p:tgtEl>
                                      </p:cBhvr>
                                    </p:animEffect>
                                  </p:childTnLst>
                                </p:cTn>
                              </p:par>
                              <p:par>
                                <p:cTn id="91" presetID="21" presetClass="entr" presetSubtype="1" fill="hold" nodeType="withEffect">
                                  <p:stCondLst>
                                    <p:cond delay="0"/>
                                  </p:stCondLst>
                                  <p:childTnLst>
                                    <p:set>
                                      <p:cBhvr>
                                        <p:cTn id="92" dur="1" fill="hold">
                                          <p:stCondLst>
                                            <p:cond delay="0"/>
                                          </p:stCondLst>
                                        </p:cTn>
                                        <p:tgtEl>
                                          <p:spTgt spid="63"/>
                                        </p:tgtEl>
                                        <p:attrNameLst>
                                          <p:attrName>style.visibility</p:attrName>
                                        </p:attrNameLst>
                                      </p:cBhvr>
                                      <p:to>
                                        <p:strVal val="visible"/>
                                      </p:to>
                                    </p:set>
                                    <p:animEffect transition="in" filter="wheel(1)">
                                      <p:cBhvr>
                                        <p:cTn id="93" dur="2000"/>
                                        <p:tgtEl>
                                          <p:spTgt spid="63"/>
                                        </p:tgtEl>
                                      </p:cBhvr>
                                    </p:animEffect>
                                  </p:childTnLst>
                                </p:cTn>
                              </p:par>
                              <p:par>
                                <p:cTn id="94" presetID="21" presetClass="entr" presetSubtype="1" fill="hold" nodeType="with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heel(1)">
                                      <p:cBhvr>
                                        <p:cTn id="96" dur="2000"/>
                                        <p:tgtEl>
                                          <p:spTgt spid="21"/>
                                        </p:tgtEl>
                                      </p:cBhvr>
                                    </p:animEffect>
                                  </p:childTnLst>
                                </p:cTn>
                              </p:par>
                            </p:childTnLst>
                          </p:cTn>
                        </p:par>
                      </p:childTnLst>
                    </p:cTn>
                  </p:par>
                  <p:par>
                    <p:cTn id="97" fill="hold">
                      <p:stCondLst>
                        <p:cond delay="indefinite"/>
                      </p:stCondLst>
                      <p:childTnLst>
                        <p:par>
                          <p:cTn id="98" fill="hold">
                            <p:stCondLst>
                              <p:cond delay="0"/>
                            </p:stCondLst>
                            <p:childTnLst>
                              <p:par>
                                <p:cTn id="99" presetID="31" presetClass="entr" presetSubtype="0" fill="hold" nodeType="clickEffect">
                                  <p:stCondLst>
                                    <p:cond delay="0"/>
                                  </p:stCondLst>
                                  <p:childTnLst>
                                    <p:set>
                                      <p:cBhvr>
                                        <p:cTn id="100" dur="1" fill="hold">
                                          <p:stCondLst>
                                            <p:cond delay="0"/>
                                          </p:stCondLst>
                                        </p:cTn>
                                        <p:tgtEl>
                                          <p:spTgt spid="44"/>
                                        </p:tgtEl>
                                        <p:attrNameLst>
                                          <p:attrName>style.visibility</p:attrName>
                                        </p:attrNameLst>
                                      </p:cBhvr>
                                      <p:to>
                                        <p:strVal val="visible"/>
                                      </p:to>
                                    </p:set>
                                    <p:anim calcmode="lin" valueType="num">
                                      <p:cBhvr>
                                        <p:cTn id="101" dur="1000" fill="hold"/>
                                        <p:tgtEl>
                                          <p:spTgt spid="44"/>
                                        </p:tgtEl>
                                        <p:attrNameLst>
                                          <p:attrName>ppt_w</p:attrName>
                                        </p:attrNameLst>
                                      </p:cBhvr>
                                      <p:tavLst>
                                        <p:tav tm="0">
                                          <p:val>
                                            <p:fltVal val="0"/>
                                          </p:val>
                                        </p:tav>
                                        <p:tav tm="100000">
                                          <p:val>
                                            <p:strVal val="#ppt_w"/>
                                          </p:val>
                                        </p:tav>
                                      </p:tavLst>
                                    </p:anim>
                                    <p:anim calcmode="lin" valueType="num">
                                      <p:cBhvr>
                                        <p:cTn id="102" dur="1000" fill="hold"/>
                                        <p:tgtEl>
                                          <p:spTgt spid="44"/>
                                        </p:tgtEl>
                                        <p:attrNameLst>
                                          <p:attrName>ppt_h</p:attrName>
                                        </p:attrNameLst>
                                      </p:cBhvr>
                                      <p:tavLst>
                                        <p:tav tm="0">
                                          <p:val>
                                            <p:fltVal val="0"/>
                                          </p:val>
                                        </p:tav>
                                        <p:tav tm="100000">
                                          <p:val>
                                            <p:strVal val="#ppt_h"/>
                                          </p:val>
                                        </p:tav>
                                      </p:tavLst>
                                    </p:anim>
                                    <p:anim calcmode="lin" valueType="num">
                                      <p:cBhvr>
                                        <p:cTn id="103" dur="1000" fill="hold"/>
                                        <p:tgtEl>
                                          <p:spTgt spid="44"/>
                                        </p:tgtEl>
                                        <p:attrNameLst>
                                          <p:attrName>style.rotation</p:attrName>
                                        </p:attrNameLst>
                                      </p:cBhvr>
                                      <p:tavLst>
                                        <p:tav tm="0">
                                          <p:val>
                                            <p:fltVal val="90"/>
                                          </p:val>
                                        </p:tav>
                                        <p:tav tm="100000">
                                          <p:val>
                                            <p:fltVal val="0"/>
                                          </p:val>
                                        </p:tav>
                                      </p:tavLst>
                                    </p:anim>
                                    <p:animEffect transition="in" filter="fade">
                                      <p:cBhvr>
                                        <p:cTn id="104" dur="1000"/>
                                        <p:tgtEl>
                                          <p:spTgt spid="44"/>
                                        </p:tgtEl>
                                      </p:cBhvr>
                                    </p:animEffect>
                                  </p:childTnLst>
                                </p:cTn>
                              </p:par>
                              <p:par>
                                <p:cTn id="105" presetID="31" presetClass="entr" presetSubtype="0" fill="hold" nodeType="withEffect">
                                  <p:stCondLst>
                                    <p:cond delay="0"/>
                                  </p:stCondLst>
                                  <p:childTnLst>
                                    <p:set>
                                      <p:cBhvr>
                                        <p:cTn id="106" dur="1" fill="hold">
                                          <p:stCondLst>
                                            <p:cond delay="0"/>
                                          </p:stCondLst>
                                        </p:cTn>
                                        <p:tgtEl>
                                          <p:spTgt spid="46"/>
                                        </p:tgtEl>
                                        <p:attrNameLst>
                                          <p:attrName>style.visibility</p:attrName>
                                        </p:attrNameLst>
                                      </p:cBhvr>
                                      <p:to>
                                        <p:strVal val="visible"/>
                                      </p:to>
                                    </p:set>
                                    <p:anim calcmode="lin" valueType="num">
                                      <p:cBhvr>
                                        <p:cTn id="107" dur="1000" fill="hold"/>
                                        <p:tgtEl>
                                          <p:spTgt spid="46"/>
                                        </p:tgtEl>
                                        <p:attrNameLst>
                                          <p:attrName>ppt_w</p:attrName>
                                        </p:attrNameLst>
                                      </p:cBhvr>
                                      <p:tavLst>
                                        <p:tav tm="0">
                                          <p:val>
                                            <p:fltVal val="0"/>
                                          </p:val>
                                        </p:tav>
                                        <p:tav tm="100000">
                                          <p:val>
                                            <p:strVal val="#ppt_w"/>
                                          </p:val>
                                        </p:tav>
                                      </p:tavLst>
                                    </p:anim>
                                    <p:anim calcmode="lin" valueType="num">
                                      <p:cBhvr>
                                        <p:cTn id="108" dur="1000" fill="hold"/>
                                        <p:tgtEl>
                                          <p:spTgt spid="46"/>
                                        </p:tgtEl>
                                        <p:attrNameLst>
                                          <p:attrName>ppt_h</p:attrName>
                                        </p:attrNameLst>
                                      </p:cBhvr>
                                      <p:tavLst>
                                        <p:tav tm="0">
                                          <p:val>
                                            <p:fltVal val="0"/>
                                          </p:val>
                                        </p:tav>
                                        <p:tav tm="100000">
                                          <p:val>
                                            <p:strVal val="#ppt_h"/>
                                          </p:val>
                                        </p:tav>
                                      </p:tavLst>
                                    </p:anim>
                                    <p:anim calcmode="lin" valueType="num">
                                      <p:cBhvr>
                                        <p:cTn id="109" dur="1000" fill="hold"/>
                                        <p:tgtEl>
                                          <p:spTgt spid="46"/>
                                        </p:tgtEl>
                                        <p:attrNameLst>
                                          <p:attrName>style.rotation</p:attrName>
                                        </p:attrNameLst>
                                      </p:cBhvr>
                                      <p:tavLst>
                                        <p:tav tm="0">
                                          <p:val>
                                            <p:fltVal val="90"/>
                                          </p:val>
                                        </p:tav>
                                        <p:tav tm="100000">
                                          <p:val>
                                            <p:fltVal val="0"/>
                                          </p:val>
                                        </p:tav>
                                      </p:tavLst>
                                    </p:anim>
                                    <p:animEffect transition="in" filter="fade">
                                      <p:cBhvr>
                                        <p:cTn id="110" dur="1000"/>
                                        <p:tgtEl>
                                          <p:spTgt spid="46"/>
                                        </p:tgtEl>
                                      </p:cBhvr>
                                    </p:animEffect>
                                  </p:childTnLst>
                                </p:cTn>
                              </p:par>
                            </p:childTnLst>
                          </p:cTn>
                        </p:par>
                      </p:childTnLst>
                    </p:cTn>
                  </p:par>
                  <p:par>
                    <p:cTn id="111" fill="hold">
                      <p:stCondLst>
                        <p:cond delay="indefinite"/>
                      </p:stCondLst>
                      <p:childTnLst>
                        <p:par>
                          <p:cTn id="112" fill="hold">
                            <p:stCondLst>
                              <p:cond delay="0"/>
                            </p:stCondLst>
                            <p:childTnLst>
                              <p:par>
                                <p:cTn id="113" presetID="31" presetClass="entr" presetSubtype="0" fill="hold" grpId="0" nodeType="clickEffect">
                                  <p:stCondLst>
                                    <p:cond delay="0"/>
                                  </p:stCondLst>
                                  <p:childTnLst>
                                    <p:set>
                                      <p:cBhvr>
                                        <p:cTn id="114" dur="1" fill="hold">
                                          <p:stCondLst>
                                            <p:cond delay="0"/>
                                          </p:stCondLst>
                                        </p:cTn>
                                        <p:tgtEl>
                                          <p:spTgt spid="41"/>
                                        </p:tgtEl>
                                        <p:attrNameLst>
                                          <p:attrName>style.visibility</p:attrName>
                                        </p:attrNameLst>
                                      </p:cBhvr>
                                      <p:to>
                                        <p:strVal val="visible"/>
                                      </p:to>
                                    </p:set>
                                    <p:anim calcmode="lin" valueType="num">
                                      <p:cBhvr>
                                        <p:cTn id="115" dur="1000" fill="hold"/>
                                        <p:tgtEl>
                                          <p:spTgt spid="41"/>
                                        </p:tgtEl>
                                        <p:attrNameLst>
                                          <p:attrName>ppt_w</p:attrName>
                                        </p:attrNameLst>
                                      </p:cBhvr>
                                      <p:tavLst>
                                        <p:tav tm="0">
                                          <p:val>
                                            <p:fltVal val="0"/>
                                          </p:val>
                                        </p:tav>
                                        <p:tav tm="100000">
                                          <p:val>
                                            <p:strVal val="#ppt_w"/>
                                          </p:val>
                                        </p:tav>
                                      </p:tavLst>
                                    </p:anim>
                                    <p:anim calcmode="lin" valueType="num">
                                      <p:cBhvr>
                                        <p:cTn id="116" dur="1000" fill="hold"/>
                                        <p:tgtEl>
                                          <p:spTgt spid="41"/>
                                        </p:tgtEl>
                                        <p:attrNameLst>
                                          <p:attrName>ppt_h</p:attrName>
                                        </p:attrNameLst>
                                      </p:cBhvr>
                                      <p:tavLst>
                                        <p:tav tm="0">
                                          <p:val>
                                            <p:fltVal val="0"/>
                                          </p:val>
                                        </p:tav>
                                        <p:tav tm="100000">
                                          <p:val>
                                            <p:strVal val="#ppt_h"/>
                                          </p:val>
                                        </p:tav>
                                      </p:tavLst>
                                    </p:anim>
                                    <p:anim calcmode="lin" valueType="num">
                                      <p:cBhvr>
                                        <p:cTn id="117" dur="1000" fill="hold"/>
                                        <p:tgtEl>
                                          <p:spTgt spid="41"/>
                                        </p:tgtEl>
                                        <p:attrNameLst>
                                          <p:attrName>style.rotation</p:attrName>
                                        </p:attrNameLst>
                                      </p:cBhvr>
                                      <p:tavLst>
                                        <p:tav tm="0">
                                          <p:val>
                                            <p:fltVal val="90"/>
                                          </p:val>
                                        </p:tav>
                                        <p:tav tm="100000">
                                          <p:val>
                                            <p:fltVal val="0"/>
                                          </p:val>
                                        </p:tav>
                                      </p:tavLst>
                                    </p:anim>
                                    <p:animEffect transition="in" filter="fade">
                                      <p:cBhvr>
                                        <p:cTn id="118"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5" grpId="0" animBg="1"/>
      <p:bldP spid="16" grpId="0" animBg="1"/>
      <p:bldP spid="17" grpId="0" animBg="1"/>
      <p:bldP spid="18" grpId="0" animBg="1"/>
      <p:bldP spid="19" grpId="0" animBg="1"/>
      <p:bldP spid="32" grpId="0" animBg="1"/>
      <p:bldP spid="33" grpId="0" animBg="1"/>
      <p:bldP spid="34" grpId="0" animBg="1"/>
      <p:bldP spid="35" grpId="0" animBg="1"/>
      <p:bldP spid="36" grpId="0" animBg="1"/>
      <p:bldP spid="37" grpId="0" animBg="1"/>
      <p:bldP spid="38" grpId="0"/>
      <p:bldP spid="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latin typeface="+mj-lt"/>
              </a:rPr>
              <a:t>Processor-Pool Model</a:t>
            </a:r>
            <a:endParaRPr lang="en-US" sz="3600" b="1" dirty="0">
              <a:latin typeface="+mj-lt"/>
            </a:endParaRPr>
          </a:p>
        </p:txBody>
      </p:sp>
      <p:sp>
        <p:nvSpPr>
          <p:cNvPr id="13" name="Content Placeholder 2"/>
          <p:cNvSpPr>
            <a:spLocks noGrp="1"/>
          </p:cNvSpPr>
          <p:nvPr>
            <p:ph idx="1"/>
          </p:nvPr>
        </p:nvSpPr>
        <p:spPr>
          <a:xfrm>
            <a:off x="190500" y="990600"/>
            <a:ext cx="8763000" cy="5334000"/>
          </a:xfrm>
        </p:spPr>
        <p:txBody>
          <a:bodyPr>
            <a:normAutofit/>
          </a:bodyPr>
          <a:lstStyle/>
          <a:p>
            <a:pPr marL="457200" lvl="1" indent="0">
              <a:buNone/>
            </a:pPr>
            <a:r>
              <a:rPr lang="en-US" dirty="0" smtClean="0"/>
              <a:t/>
            </a:r>
            <a:br>
              <a:rPr lang="en-US" dirty="0" smtClean="0"/>
            </a:br>
            <a:endParaRPr lang="en-US" dirty="0"/>
          </a:p>
        </p:txBody>
      </p:sp>
      <p:sp>
        <p:nvSpPr>
          <p:cNvPr id="5" name="Content Placeholder 2"/>
          <p:cNvSpPr txBox="1">
            <a:spLocks/>
          </p:cNvSpPr>
          <p:nvPr/>
        </p:nvSpPr>
        <p:spPr>
          <a:xfrm>
            <a:off x="228600" y="990600"/>
            <a:ext cx="8763000" cy="5334000"/>
          </a:xfrm>
          <a:prstGeom prst="rect">
            <a:avLst/>
          </a:prstGeom>
        </p:spPr>
        <p:txBody>
          <a:bodyPr vert="horz" lIns="91440" tIns="45720" rIns="91440" bIns="45720" rtlCol="0">
            <a:normAutofit lnSpcReduction="10000"/>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t>When </a:t>
            </a:r>
            <a:r>
              <a:rPr lang="en-US" dirty="0"/>
              <a:t>an user needs a very large amount of computing power </a:t>
            </a:r>
            <a:r>
              <a:rPr lang="en-US" dirty="0" smtClean="0"/>
              <a:t>for a </a:t>
            </a:r>
            <a:r>
              <a:rPr lang="en-US" dirty="0"/>
              <a:t>short time, instead of allocating a processor </a:t>
            </a:r>
            <a:r>
              <a:rPr lang="en-US" dirty="0" smtClean="0"/>
              <a:t>to each user, processors </a:t>
            </a:r>
            <a:r>
              <a:rPr lang="en-US" dirty="0"/>
              <a:t>are pooled together to be shared by the users </a:t>
            </a:r>
            <a:r>
              <a:rPr lang="en-US" dirty="0" smtClean="0"/>
              <a:t>as needed.</a:t>
            </a:r>
          </a:p>
          <a:p>
            <a:pPr algn="just"/>
            <a:r>
              <a:rPr lang="en-US" dirty="0" smtClean="0"/>
              <a:t>Pool </a:t>
            </a:r>
            <a:r>
              <a:rPr lang="en-US" dirty="0"/>
              <a:t>of processors contain a large number of microcomputers and mini-computers</a:t>
            </a:r>
            <a:r>
              <a:rPr lang="en-US" dirty="0" smtClean="0"/>
              <a:t>.</a:t>
            </a:r>
          </a:p>
          <a:p>
            <a:pPr algn="just"/>
            <a:r>
              <a:rPr lang="en-US" dirty="0" smtClean="0"/>
              <a:t>Each </a:t>
            </a:r>
            <a:r>
              <a:rPr lang="en-US" dirty="0"/>
              <a:t>processor in the pool has its own memory to load and run a system program or an application program of </a:t>
            </a:r>
            <a:r>
              <a:rPr lang="en-US" dirty="0" smtClean="0"/>
              <a:t>the distributed </a:t>
            </a:r>
            <a:r>
              <a:rPr lang="en-US" dirty="0"/>
              <a:t>computing system</a:t>
            </a:r>
            <a:r>
              <a:rPr lang="en-US" dirty="0" smtClean="0"/>
              <a:t>.</a:t>
            </a:r>
          </a:p>
          <a:p>
            <a:pPr algn="just"/>
            <a:r>
              <a:rPr lang="en-US" dirty="0" smtClean="0"/>
              <a:t>Amoeba, Cambridge Distributed Computing system are examples of process-pool model based Distributed systems.</a:t>
            </a:r>
          </a:p>
          <a:p>
            <a:pPr marL="457200" lvl="1" indent="0">
              <a:buFont typeface="Arial" panose="020B0604020202020204" pitchFamily="34" charset="0"/>
              <a:buNone/>
            </a:pPr>
            <a:r>
              <a:rPr lang="en-US" dirty="0" smtClean="0"/>
              <a:t/>
            </a:r>
            <a:br>
              <a:rPr lang="en-US" dirty="0" smtClean="0"/>
            </a:br>
            <a:endParaRPr lang="en-US" dirty="0"/>
          </a:p>
        </p:txBody>
      </p:sp>
    </p:spTree>
    <p:extLst>
      <p:ext uri="{BB962C8B-B14F-4D97-AF65-F5344CB8AC3E}">
        <p14:creationId xmlns:p14="http://schemas.microsoft.com/office/powerpoint/2010/main" val="41838700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1000"/>
                                        <p:tgtEl>
                                          <p:spTgt spid="5">
                                            <p:txEl>
                                              <p:pRg st="3" end="3"/>
                                            </p:txEl>
                                          </p:spTgt>
                                        </p:tgtEl>
                                      </p:cBhvr>
                                    </p:animEffect>
                                    <p:anim calcmode="lin" valueType="num">
                                      <p:cBhvr>
                                        <p:cTn id="3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
                                            <p:txEl>
                                              <p:pRg st="4" end="4"/>
                                            </p:txEl>
                                          </p:spTgt>
                                        </p:tgtEl>
                                        <p:attrNameLst>
                                          <p:attrName>style.visibility</p:attrName>
                                        </p:attrNameLst>
                                      </p:cBhvr>
                                      <p:to>
                                        <p:strVal val="visible"/>
                                      </p:to>
                                    </p:set>
                                    <p:animEffect transition="in" filter="fade">
                                      <p:cBhvr>
                                        <p:cTn id="40" dur="1000"/>
                                        <p:tgtEl>
                                          <p:spTgt spid="5">
                                            <p:txEl>
                                              <p:pRg st="4" end="4"/>
                                            </p:txEl>
                                          </p:spTgt>
                                        </p:tgtEl>
                                      </p:cBhvr>
                                    </p:animEffect>
                                    <p:anim calcmode="lin" valueType="num">
                                      <p:cBhvr>
                                        <p:cTn id="41"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5"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latin typeface="+mj-lt"/>
              </a:rPr>
              <a:t>Hybrid Model</a:t>
            </a:r>
            <a:endParaRPr lang="en-US" sz="3600" b="1" dirty="0">
              <a:latin typeface="+mj-lt"/>
            </a:endParaRPr>
          </a:p>
        </p:txBody>
      </p:sp>
      <p:sp>
        <p:nvSpPr>
          <p:cNvPr id="2" name="Content Placeholder 1"/>
          <p:cNvSpPr>
            <a:spLocks noGrp="1"/>
          </p:cNvSpPr>
          <p:nvPr>
            <p:ph idx="1"/>
          </p:nvPr>
        </p:nvSpPr>
        <p:spPr>
          <a:xfrm>
            <a:off x="190500" y="990600"/>
            <a:ext cx="8763000" cy="5334000"/>
          </a:xfrm>
        </p:spPr>
        <p:txBody>
          <a:bodyPr>
            <a:normAutofit/>
          </a:bodyPr>
          <a:lstStyle/>
          <a:p>
            <a:pPr algn="just"/>
            <a:r>
              <a:rPr lang="en-US" dirty="0"/>
              <a:t>Advantages of the workstation-server and processor-pool models are combined to build a hybrid model</a:t>
            </a:r>
            <a:r>
              <a:rPr lang="en-US" dirty="0" smtClean="0"/>
              <a:t>.</a:t>
            </a:r>
            <a:endParaRPr lang="en-US" dirty="0"/>
          </a:p>
          <a:p>
            <a:pPr algn="just"/>
            <a:r>
              <a:rPr lang="en-US" dirty="0"/>
              <a:t>It is built on the workstation-server model with a pool of processors</a:t>
            </a:r>
            <a:r>
              <a:rPr lang="en-US" dirty="0" smtClean="0"/>
              <a:t>.</a:t>
            </a:r>
            <a:endParaRPr lang="en-US" dirty="0"/>
          </a:p>
          <a:p>
            <a:pPr algn="just"/>
            <a:r>
              <a:rPr lang="en-US" dirty="0"/>
              <a:t>Processors in the pool can be allocated dynamically for large computations, that cannot be handled by the workstations, and require several computers running </a:t>
            </a:r>
            <a:r>
              <a:rPr lang="en-US" dirty="0" smtClean="0"/>
              <a:t>concurrently </a:t>
            </a:r>
            <a:r>
              <a:rPr lang="en-US" dirty="0"/>
              <a:t>for efficient execution</a:t>
            </a:r>
            <a:r>
              <a:rPr lang="en-US" dirty="0" smtClean="0"/>
              <a:t>.</a:t>
            </a:r>
            <a:endParaRPr lang="en-US" dirty="0"/>
          </a:p>
          <a:p>
            <a:pPr algn="just"/>
            <a:r>
              <a:rPr lang="en-US" dirty="0"/>
              <a:t>This model is more expensive to implement than the hybrid or the processor-pool model.</a:t>
            </a:r>
          </a:p>
        </p:txBody>
      </p:sp>
    </p:spTree>
    <p:extLst>
      <p:ext uri="{BB962C8B-B14F-4D97-AF65-F5344CB8AC3E}">
        <p14:creationId xmlns:p14="http://schemas.microsoft.com/office/powerpoint/2010/main" val="1513446585"/>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latin typeface="+mj-lt"/>
              </a:rPr>
              <a:t>Issues in Designing a Distributed System</a:t>
            </a:r>
            <a:endParaRPr lang="en-US" sz="3600" dirty="0">
              <a:latin typeface="+mj-lt"/>
            </a:endParaRPr>
          </a:p>
        </p:txBody>
      </p:sp>
      <p:sp>
        <p:nvSpPr>
          <p:cNvPr id="6" name="Rectangle 5"/>
          <p:cNvSpPr/>
          <p:nvPr/>
        </p:nvSpPr>
        <p:spPr>
          <a:xfrm>
            <a:off x="681446" y="1409700"/>
            <a:ext cx="2324100" cy="1143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Transparency</a:t>
            </a:r>
            <a:endParaRPr lang="en-US" sz="2800" b="1" dirty="0">
              <a:solidFill>
                <a:schemeClr val="tx1"/>
              </a:solidFill>
            </a:endParaRPr>
          </a:p>
        </p:txBody>
      </p:sp>
      <p:sp>
        <p:nvSpPr>
          <p:cNvPr id="7" name="Rectangle 6"/>
          <p:cNvSpPr/>
          <p:nvPr/>
        </p:nvSpPr>
        <p:spPr>
          <a:xfrm>
            <a:off x="3409950" y="1403169"/>
            <a:ext cx="2324100" cy="1143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Reliability</a:t>
            </a:r>
          </a:p>
        </p:txBody>
      </p:sp>
      <p:sp>
        <p:nvSpPr>
          <p:cNvPr id="8" name="Rectangle 7"/>
          <p:cNvSpPr/>
          <p:nvPr/>
        </p:nvSpPr>
        <p:spPr>
          <a:xfrm>
            <a:off x="6127569" y="1403168"/>
            <a:ext cx="2324100" cy="1143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Flexibility</a:t>
            </a:r>
          </a:p>
        </p:txBody>
      </p:sp>
      <p:sp>
        <p:nvSpPr>
          <p:cNvPr id="9" name="Rectangle 8"/>
          <p:cNvSpPr/>
          <p:nvPr/>
        </p:nvSpPr>
        <p:spPr>
          <a:xfrm>
            <a:off x="685800" y="3048000"/>
            <a:ext cx="2324100" cy="1143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Performance</a:t>
            </a:r>
          </a:p>
        </p:txBody>
      </p:sp>
      <p:sp>
        <p:nvSpPr>
          <p:cNvPr id="10" name="Rectangle 9"/>
          <p:cNvSpPr/>
          <p:nvPr/>
        </p:nvSpPr>
        <p:spPr>
          <a:xfrm>
            <a:off x="3409950" y="3034937"/>
            <a:ext cx="2324100" cy="1143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Scalability</a:t>
            </a:r>
          </a:p>
        </p:txBody>
      </p:sp>
      <p:sp>
        <p:nvSpPr>
          <p:cNvPr id="11" name="Rectangle 10"/>
          <p:cNvSpPr/>
          <p:nvPr/>
        </p:nvSpPr>
        <p:spPr>
          <a:xfrm>
            <a:off x="6134100" y="3048000"/>
            <a:ext cx="2324100" cy="1143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Heterogeneity</a:t>
            </a:r>
          </a:p>
        </p:txBody>
      </p:sp>
      <p:sp>
        <p:nvSpPr>
          <p:cNvPr id="12" name="Rectangle 11"/>
          <p:cNvSpPr/>
          <p:nvPr/>
        </p:nvSpPr>
        <p:spPr>
          <a:xfrm>
            <a:off x="3409950" y="4648199"/>
            <a:ext cx="2324100" cy="1143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Security</a:t>
            </a:r>
          </a:p>
        </p:txBody>
      </p:sp>
    </p:spTree>
    <p:extLst>
      <p:ext uri="{BB962C8B-B14F-4D97-AF65-F5344CB8AC3E}">
        <p14:creationId xmlns:p14="http://schemas.microsoft.com/office/powerpoint/2010/main" val="8146667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US" sz="3600" b="1" dirty="0">
                <a:latin typeface="+mj-lt"/>
              </a:rPr>
              <a:t>Transparency</a:t>
            </a:r>
          </a:p>
        </p:txBody>
      </p:sp>
      <p:sp>
        <p:nvSpPr>
          <p:cNvPr id="13" name="Content Placeholder 2"/>
          <p:cNvSpPr>
            <a:spLocks noGrp="1"/>
          </p:cNvSpPr>
          <p:nvPr>
            <p:ph idx="1"/>
          </p:nvPr>
        </p:nvSpPr>
        <p:spPr>
          <a:xfrm>
            <a:off x="190500" y="990600"/>
            <a:ext cx="8763000" cy="5334000"/>
          </a:xfrm>
        </p:spPr>
        <p:txBody>
          <a:bodyPr>
            <a:normAutofit lnSpcReduction="10000"/>
          </a:bodyPr>
          <a:lstStyle/>
          <a:p>
            <a:pPr marL="381000" indent="-381000" algn="just">
              <a:buFontTx/>
              <a:buChar char="•"/>
            </a:pPr>
            <a:r>
              <a:rPr lang="en-US" dirty="0" smtClean="0"/>
              <a:t>Main goal of Distributed system is to make the existence of multiple computers </a:t>
            </a:r>
            <a:r>
              <a:rPr lang="en-US" b="1" dirty="0" smtClean="0"/>
              <a:t>invisible</a:t>
            </a:r>
            <a:r>
              <a:rPr lang="en-US" dirty="0" smtClean="0"/>
              <a:t> (transparent) and </a:t>
            </a:r>
            <a:r>
              <a:rPr lang="en-US" b="1" dirty="0"/>
              <a:t>provide single system image to user.</a:t>
            </a:r>
          </a:p>
          <a:p>
            <a:pPr marL="381000" indent="-381000" algn="just">
              <a:buFontTx/>
              <a:buChar char="•"/>
            </a:pPr>
            <a:r>
              <a:rPr lang="en-US" dirty="0" smtClean="0"/>
              <a:t>A</a:t>
            </a:r>
            <a:r>
              <a:rPr lang="en-US" dirty="0"/>
              <a:t> transparency is some aspect of the distributed system that is </a:t>
            </a:r>
            <a:r>
              <a:rPr lang="en-US" b="1" dirty="0"/>
              <a:t>hidden from the user </a:t>
            </a:r>
            <a:r>
              <a:rPr lang="en-US" dirty="0"/>
              <a:t>(programmer, system developer, </a:t>
            </a:r>
            <a:r>
              <a:rPr lang="en-US" dirty="0" smtClean="0"/>
              <a:t>application). </a:t>
            </a:r>
          </a:p>
          <a:p>
            <a:pPr marL="381000" indent="-381000" algn="just">
              <a:buFontTx/>
              <a:buChar char="•"/>
            </a:pPr>
            <a:r>
              <a:rPr lang="en-US" dirty="0" smtClean="0"/>
              <a:t>A</a:t>
            </a:r>
            <a:r>
              <a:rPr lang="en-US" dirty="0"/>
              <a:t> </a:t>
            </a:r>
            <a:r>
              <a:rPr lang="en-US" dirty="0" smtClean="0"/>
              <a:t>transparency</a:t>
            </a:r>
            <a:r>
              <a:rPr lang="en-US" dirty="0"/>
              <a:t> is provided by including some set of mechanisms in the distributed system at a layer below the interface </a:t>
            </a:r>
            <a:r>
              <a:rPr lang="en-US" dirty="0" smtClean="0"/>
              <a:t>such that a </a:t>
            </a:r>
            <a:r>
              <a:rPr lang="en-US" b="1" dirty="0" smtClean="0"/>
              <a:t>communication system appears to its users as a virtual uniprocessor.</a:t>
            </a:r>
          </a:p>
          <a:p>
            <a:pPr marL="381000" indent="-381000">
              <a:buFontTx/>
              <a:buChar char="•"/>
            </a:pPr>
            <a:r>
              <a:rPr lang="en-US" dirty="0" smtClean="0"/>
              <a:t>While </a:t>
            </a:r>
            <a:r>
              <a:rPr lang="en-US" dirty="0"/>
              <a:t>users hit search in </a:t>
            </a:r>
            <a:r>
              <a:rPr lang="en-US" b="1" dirty="0" smtClean="0"/>
              <a:t>google.com</a:t>
            </a:r>
            <a:r>
              <a:rPr lang="en-US" dirty="0" smtClean="0"/>
              <a:t>…….. They </a:t>
            </a:r>
            <a:r>
              <a:rPr lang="en-US" dirty="0"/>
              <a:t>never notice that their query goes through a </a:t>
            </a:r>
            <a:r>
              <a:rPr lang="en-US" dirty="0" smtClean="0"/>
              <a:t>complex process </a:t>
            </a:r>
            <a:r>
              <a:rPr lang="en-US" dirty="0"/>
              <a:t>before google shows them a result. </a:t>
            </a:r>
            <a:endParaRPr lang="en-US" dirty="0" smtClean="0"/>
          </a:p>
          <a:p>
            <a:pPr marL="381000" indent="-381000">
              <a:buFontTx/>
              <a:buChar char="•"/>
            </a:pPr>
            <a:endParaRPr lang="en-US" dirty="0" smtClean="0"/>
          </a:p>
          <a:p>
            <a:pPr lvl="0"/>
            <a:endParaRPr lang="en-US" dirty="0"/>
          </a:p>
        </p:txBody>
      </p:sp>
    </p:spTree>
    <p:extLst>
      <p:ext uri="{BB962C8B-B14F-4D97-AF65-F5344CB8AC3E}">
        <p14:creationId xmlns:p14="http://schemas.microsoft.com/office/powerpoint/2010/main" val="15177973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1000"/>
                                        <p:tgtEl>
                                          <p:spTgt spid="13">
                                            <p:txEl>
                                              <p:pRg st="3" end="3"/>
                                            </p:txEl>
                                          </p:spTgt>
                                        </p:tgtEl>
                                      </p:cBhvr>
                                    </p:animEffect>
                                    <p:anim calcmode="lin" valueType="num">
                                      <p:cBhvr>
                                        <p:cTn id="29"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latin typeface="+mj-lt"/>
              </a:rPr>
              <a:t>Types of Transparency</a:t>
            </a:r>
            <a:endParaRPr lang="en-US" sz="3600" b="1" dirty="0">
              <a:latin typeface="+mj-lt"/>
            </a:endParaRPr>
          </a:p>
        </p:txBody>
      </p:sp>
      <p:graphicFrame>
        <p:nvGraphicFramePr>
          <p:cNvPr id="12" name="Diagram 11"/>
          <p:cNvGraphicFramePr/>
          <p:nvPr>
            <p:extLst>
              <p:ext uri="{D42A27DB-BD31-4B8C-83A1-F6EECF244321}">
                <p14:modId xmlns:p14="http://schemas.microsoft.com/office/powerpoint/2010/main" val="441364179"/>
              </p:ext>
            </p:extLst>
          </p:nvPr>
        </p:nvGraphicFramePr>
        <p:xfrm>
          <a:off x="190500" y="990600"/>
          <a:ext cx="8763000" cy="152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extLst>
              <p:ext uri="{D42A27DB-BD31-4B8C-83A1-F6EECF244321}">
                <p14:modId xmlns:p14="http://schemas.microsoft.com/office/powerpoint/2010/main" val="1050688908"/>
              </p:ext>
            </p:extLst>
          </p:nvPr>
        </p:nvGraphicFramePr>
        <p:xfrm>
          <a:off x="194854" y="2590800"/>
          <a:ext cx="8763000" cy="152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4" name="Diagram 13"/>
          <p:cNvGraphicFramePr/>
          <p:nvPr>
            <p:extLst>
              <p:ext uri="{D42A27DB-BD31-4B8C-83A1-F6EECF244321}">
                <p14:modId xmlns:p14="http://schemas.microsoft.com/office/powerpoint/2010/main" val="2403844045"/>
              </p:ext>
            </p:extLst>
          </p:nvPr>
        </p:nvGraphicFramePr>
        <p:xfrm>
          <a:off x="190500" y="4191000"/>
          <a:ext cx="8763000" cy="15240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3302595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3" grpId="0">
        <p:bldAsOne/>
      </p:bldGraphic>
      <p:bldGraphic spid="1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42900" y="258763"/>
            <a:ext cx="8763000" cy="808037"/>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ltLang="en-US" sz="2400" b="1" dirty="0" smtClean="0">
                <a:latin typeface="+mj-lt"/>
              </a:rPr>
              <a:t>Distributed Operating System – </a:t>
            </a:r>
            <a:r>
              <a:rPr lang="en-US" sz="2400" b="1" dirty="0" smtClean="0">
                <a:latin typeface="+mj-lt"/>
              </a:rPr>
              <a:t>Teaching Schemes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981501"/>
            <a:ext cx="8534400" cy="3057099"/>
          </a:xfrm>
          <a:prstGeom prst="rect">
            <a:avLst/>
          </a:prstGeom>
        </p:spPr>
      </p:pic>
    </p:spTree>
    <p:extLst>
      <p:ext uri="{BB962C8B-B14F-4D97-AF65-F5344CB8AC3E}">
        <p14:creationId xmlns:p14="http://schemas.microsoft.com/office/powerpoint/2010/main" val="4125245044"/>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latin typeface="+mj-lt"/>
              </a:rPr>
              <a:t>Types of Transparency</a:t>
            </a:r>
            <a:endParaRPr lang="en-US" sz="3600" b="1" dirty="0">
              <a:latin typeface="+mj-lt"/>
            </a:endParaRPr>
          </a:p>
        </p:txBody>
      </p:sp>
      <p:graphicFrame>
        <p:nvGraphicFramePr>
          <p:cNvPr id="12" name="Diagram 11"/>
          <p:cNvGraphicFramePr/>
          <p:nvPr>
            <p:extLst>
              <p:ext uri="{D42A27DB-BD31-4B8C-83A1-F6EECF244321}">
                <p14:modId xmlns:p14="http://schemas.microsoft.com/office/powerpoint/2010/main" val="277323631"/>
              </p:ext>
            </p:extLst>
          </p:nvPr>
        </p:nvGraphicFramePr>
        <p:xfrm>
          <a:off x="190500" y="990600"/>
          <a:ext cx="8763000" cy="152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extLst>
              <p:ext uri="{D42A27DB-BD31-4B8C-83A1-F6EECF244321}">
                <p14:modId xmlns:p14="http://schemas.microsoft.com/office/powerpoint/2010/main" val="87666860"/>
              </p:ext>
            </p:extLst>
          </p:nvPr>
        </p:nvGraphicFramePr>
        <p:xfrm>
          <a:off x="194854" y="2590800"/>
          <a:ext cx="8763000" cy="152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4" name="Diagram 13"/>
          <p:cNvGraphicFramePr/>
          <p:nvPr>
            <p:extLst>
              <p:ext uri="{D42A27DB-BD31-4B8C-83A1-F6EECF244321}">
                <p14:modId xmlns:p14="http://schemas.microsoft.com/office/powerpoint/2010/main" val="761715836"/>
              </p:ext>
            </p:extLst>
          </p:nvPr>
        </p:nvGraphicFramePr>
        <p:xfrm>
          <a:off x="190500" y="4191000"/>
          <a:ext cx="8763000" cy="15240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4305317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3" grpId="0">
        <p:bldAsOne/>
      </p:bldGraphic>
      <p:bldGraphic spid="14" grpId="0">
        <p:bldAsOne/>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latin typeface="+mj-lt"/>
              </a:rPr>
              <a:t>Types of Transparency</a:t>
            </a:r>
            <a:endParaRPr lang="en-US" sz="3600" b="1" dirty="0">
              <a:latin typeface="+mj-lt"/>
            </a:endParaRPr>
          </a:p>
        </p:txBody>
      </p:sp>
      <p:graphicFrame>
        <p:nvGraphicFramePr>
          <p:cNvPr id="12" name="Diagram 11"/>
          <p:cNvGraphicFramePr/>
          <p:nvPr>
            <p:extLst>
              <p:ext uri="{D42A27DB-BD31-4B8C-83A1-F6EECF244321}">
                <p14:modId xmlns:p14="http://schemas.microsoft.com/office/powerpoint/2010/main" val="1109470553"/>
              </p:ext>
            </p:extLst>
          </p:nvPr>
        </p:nvGraphicFramePr>
        <p:xfrm>
          <a:off x="190500" y="990600"/>
          <a:ext cx="8763000" cy="152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extLst>
              <p:ext uri="{D42A27DB-BD31-4B8C-83A1-F6EECF244321}">
                <p14:modId xmlns:p14="http://schemas.microsoft.com/office/powerpoint/2010/main" val="459138177"/>
              </p:ext>
            </p:extLst>
          </p:nvPr>
        </p:nvGraphicFramePr>
        <p:xfrm>
          <a:off x="194854" y="2590800"/>
          <a:ext cx="8763000" cy="152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887035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3" grpId="0">
        <p:bldAsOne/>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b="1" dirty="0" smtClean="0">
                <a:latin typeface="+mj-lt"/>
              </a:rPr>
              <a:t>Reliability</a:t>
            </a:r>
            <a:endParaRPr lang="en-US" sz="4000" b="1" dirty="0">
              <a:latin typeface="+mj-lt"/>
            </a:endParaRPr>
          </a:p>
        </p:txBody>
      </p:sp>
      <p:sp>
        <p:nvSpPr>
          <p:cNvPr id="13" name="Content Placeholder 2"/>
          <p:cNvSpPr>
            <a:spLocks noGrp="1"/>
          </p:cNvSpPr>
          <p:nvPr>
            <p:ph idx="1"/>
          </p:nvPr>
        </p:nvSpPr>
        <p:spPr>
          <a:xfrm>
            <a:off x="190500" y="990600"/>
            <a:ext cx="8763000" cy="5334000"/>
          </a:xfrm>
        </p:spPr>
        <p:txBody>
          <a:bodyPr>
            <a:normAutofit/>
          </a:bodyPr>
          <a:lstStyle/>
          <a:p>
            <a:pPr algn="just"/>
            <a:r>
              <a:rPr lang="en-US" dirty="0" smtClean="0"/>
              <a:t>Distributed systems are expected to be more reliable than centralized systems due to the existence of multiple instances of resources.</a:t>
            </a:r>
          </a:p>
          <a:p>
            <a:pPr algn="just"/>
            <a:r>
              <a:rPr lang="en-US" dirty="0" smtClean="0"/>
              <a:t>System failure are of two types:</a:t>
            </a:r>
          </a:p>
          <a:p>
            <a:pPr lvl="1" algn="just"/>
            <a:r>
              <a:rPr lang="en-US" b="1" i="1" dirty="0" smtClean="0"/>
              <a:t>Fail-stop: </a:t>
            </a:r>
            <a:r>
              <a:rPr lang="en-US" dirty="0" smtClean="0"/>
              <a:t>The system stop functioning after detecting the failure.</a:t>
            </a:r>
          </a:p>
          <a:p>
            <a:pPr lvl="1" algn="just"/>
            <a:r>
              <a:rPr lang="en-US" b="1" i="1" dirty="0" smtClean="0"/>
              <a:t>Byzantine failure: </a:t>
            </a:r>
            <a:r>
              <a:rPr lang="en-US" dirty="0" smtClean="0"/>
              <a:t>The system continues to function but gives wrong results.</a:t>
            </a:r>
          </a:p>
          <a:p>
            <a:pPr algn="just"/>
            <a:r>
              <a:rPr lang="en-US" dirty="0" smtClean="0"/>
              <a:t>The fault-handling mechanism must be designed properly to </a:t>
            </a:r>
            <a:r>
              <a:rPr lang="en-US" b="1" dirty="0" smtClean="0"/>
              <a:t>avoid faults</a:t>
            </a:r>
            <a:r>
              <a:rPr lang="en-US" dirty="0" smtClean="0"/>
              <a:t>, to </a:t>
            </a:r>
            <a:r>
              <a:rPr lang="en-US" b="1" dirty="0"/>
              <a:t>tolerate faults </a:t>
            </a:r>
            <a:r>
              <a:rPr lang="en-US" dirty="0" smtClean="0"/>
              <a:t>and to detect and </a:t>
            </a:r>
            <a:r>
              <a:rPr lang="en-US" b="1" dirty="0"/>
              <a:t>recover from faults.</a:t>
            </a:r>
          </a:p>
        </p:txBody>
      </p:sp>
    </p:spTree>
    <p:extLst>
      <p:ext uri="{BB962C8B-B14F-4D97-AF65-F5344CB8AC3E}">
        <p14:creationId xmlns:p14="http://schemas.microsoft.com/office/powerpoint/2010/main" val="36348515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1000"/>
                                        <p:tgtEl>
                                          <p:spTgt spid="13">
                                            <p:txEl>
                                              <p:pRg st="2" end="2"/>
                                            </p:txEl>
                                          </p:spTgt>
                                        </p:tgtEl>
                                      </p:cBhvr>
                                    </p:animEffect>
                                    <p:anim calcmode="lin" valueType="num">
                                      <p:cBhvr>
                                        <p:cTn id="20"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xEl>
                                              <p:pRg st="3" end="3"/>
                                            </p:txEl>
                                          </p:spTgt>
                                        </p:tgtEl>
                                        <p:attrNameLst>
                                          <p:attrName>style.visibility</p:attrName>
                                        </p:attrNameLst>
                                      </p:cBhvr>
                                      <p:to>
                                        <p:strVal val="visible"/>
                                      </p:to>
                                    </p:set>
                                    <p:animEffect transition="in" filter="fade">
                                      <p:cBhvr>
                                        <p:cTn id="24" dur="1000"/>
                                        <p:tgtEl>
                                          <p:spTgt spid="13">
                                            <p:txEl>
                                              <p:pRg st="3" end="3"/>
                                            </p:txEl>
                                          </p:spTgt>
                                        </p:tgtEl>
                                      </p:cBhvr>
                                    </p:animEffect>
                                    <p:anim calcmode="lin" valueType="num">
                                      <p:cBhvr>
                                        <p:cTn id="25"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animEffect transition="in" filter="fade">
                                      <p:cBhvr>
                                        <p:cTn id="31" dur="1000"/>
                                        <p:tgtEl>
                                          <p:spTgt spid="13">
                                            <p:txEl>
                                              <p:pRg st="4" end="4"/>
                                            </p:txEl>
                                          </p:spTgt>
                                        </p:tgtEl>
                                      </p:cBhvr>
                                    </p:animEffect>
                                    <p:anim calcmode="lin" valueType="num">
                                      <p:cBhvr>
                                        <p:cTn id="32"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b="1" dirty="0" smtClean="0">
                <a:latin typeface="+mj-lt"/>
              </a:rPr>
              <a:t>Flexibility</a:t>
            </a:r>
            <a:endParaRPr lang="en-US" sz="4000" b="1" dirty="0">
              <a:latin typeface="+mj-lt"/>
            </a:endParaRPr>
          </a:p>
        </p:txBody>
      </p:sp>
      <p:sp>
        <p:nvSpPr>
          <p:cNvPr id="13" name="Content Placeholder 2"/>
          <p:cNvSpPr>
            <a:spLocks noGrp="1"/>
          </p:cNvSpPr>
          <p:nvPr>
            <p:ph idx="1"/>
          </p:nvPr>
        </p:nvSpPr>
        <p:spPr>
          <a:xfrm>
            <a:off x="190500" y="990600"/>
            <a:ext cx="8763000" cy="5334000"/>
          </a:xfrm>
        </p:spPr>
        <p:txBody>
          <a:bodyPr>
            <a:normAutofit/>
          </a:bodyPr>
          <a:lstStyle/>
          <a:p>
            <a:pPr algn="just"/>
            <a:r>
              <a:rPr lang="en-US" dirty="0" smtClean="0"/>
              <a:t>The design of Distributed operating system should be flexible due to following reasons:</a:t>
            </a:r>
          </a:p>
          <a:p>
            <a:pPr algn="just"/>
            <a:r>
              <a:rPr lang="en-US" b="1" i="1" dirty="0" smtClean="0"/>
              <a:t>Ease of Modification:  </a:t>
            </a:r>
            <a:r>
              <a:rPr lang="en-US" dirty="0" smtClean="0"/>
              <a:t>It should be easy to incorporate </a:t>
            </a:r>
            <a:r>
              <a:rPr lang="en-US" b="1" dirty="0" smtClean="0"/>
              <a:t>changes in the system in a user transparent manner</a:t>
            </a:r>
            <a:r>
              <a:rPr lang="en-US" dirty="0" smtClean="0"/>
              <a:t> or with  minimum interruption caused to the users.</a:t>
            </a:r>
          </a:p>
          <a:p>
            <a:pPr algn="just"/>
            <a:r>
              <a:rPr lang="en-US" b="1" i="1" dirty="0" smtClean="0"/>
              <a:t>Ease of Enhancement: </a:t>
            </a:r>
            <a:r>
              <a:rPr lang="en-US" dirty="0" smtClean="0"/>
              <a:t>New </a:t>
            </a:r>
            <a:r>
              <a:rPr lang="en-US" b="1" dirty="0" smtClean="0"/>
              <a:t>functionality should be added from time to time</a:t>
            </a:r>
            <a:r>
              <a:rPr lang="en-US" dirty="0" smtClean="0"/>
              <a:t> to make it more powerful and easy to use.</a:t>
            </a:r>
          </a:p>
          <a:p>
            <a:pPr algn="just"/>
            <a:r>
              <a:rPr lang="en-US" dirty="0" smtClean="0"/>
              <a:t>A group of users should be able to add or change the services as per the comfortability of their use.</a:t>
            </a:r>
            <a:endParaRPr lang="en-US" sz="3200" dirty="0"/>
          </a:p>
        </p:txBody>
      </p:sp>
    </p:spTree>
    <p:extLst>
      <p:ext uri="{BB962C8B-B14F-4D97-AF65-F5344CB8AC3E}">
        <p14:creationId xmlns:p14="http://schemas.microsoft.com/office/powerpoint/2010/main" val="33236157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1000"/>
                                        <p:tgtEl>
                                          <p:spTgt spid="13">
                                            <p:txEl>
                                              <p:pRg st="3" end="3"/>
                                            </p:txEl>
                                          </p:spTgt>
                                        </p:tgtEl>
                                      </p:cBhvr>
                                    </p:animEffect>
                                    <p:anim calcmode="lin" valueType="num">
                                      <p:cBhvr>
                                        <p:cTn id="29"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b="1" dirty="0" smtClean="0">
                <a:latin typeface="+mj-lt"/>
              </a:rPr>
              <a:t>Performance</a:t>
            </a:r>
            <a:endParaRPr lang="en-US" sz="4000" b="1" dirty="0">
              <a:latin typeface="+mj-lt"/>
            </a:endParaRPr>
          </a:p>
        </p:txBody>
      </p:sp>
      <p:sp>
        <p:nvSpPr>
          <p:cNvPr id="13" name="Content Placeholder 2"/>
          <p:cNvSpPr>
            <a:spLocks noGrp="1"/>
          </p:cNvSpPr>
          <p:nvPr>
            <p:ph idx="1"/>
          </p:nvPr>
        </p:nvSpPr>
        <p:spPr>
          <a:xfrm>
            <a:off x="190500" y="990600"/>
            <a:ext cx="8763000" cy="5334000"/>
          </a:xfrm>
        </p:spPr>
        <p:txBody>
          <a:bodyPr>
            <a:normAutofit/>
          </a:bodyPr>
          <a:lstStyle/>
          <a:p>
            <a:pPr algn="just"/>
            <a:r>
              <a:rPr lang="en-US" dirty="0" smtClean="0"/>
              <a:t>A performance should </a:t>
            </a:r>
            <a:r>
              <a:rPr lang="en-US" dirty="0"/>
              <a:t>be better than or at least </a:t>
            </a:r>
            <a:r>
              <a:rPr lang="en-US" dirty="0" smtClean="0"/>
              <a:t>equal to that of running the same application on a single-processor system.</a:t>
            </a:r>
          </a:p>
          <a:p>
            <a:pPr algn="just"/>
            <a:r>
              <a:rPr lang="en-US" dirty="0" smtClean="0"/>
              <a:t>Some design principles considered useful for better performance are as below:</a:t>
            </a:r>
          </a:p>
          <a:p>
            <a:pPr lvl="1" algn="just"/>
            <a:r>
              <a:rPr lang="en-US" b="1" i="1" dirty="0" smtClean="0"/>
              <a:t>Batch if possible: </a:t>
            </a:r>
            <a:r>
              <a:rPr lang="en-US" dirty="0" smtClean="0"/>
              <a:t>Batching often helps in improving performance.</a:t>
            </a:r>
          </a:p>
          <a:p>
            <a:pPr lvl="1" algn="just"/>
            <a:r>
              <a:rPr lang="en-US" b="1" i="1" dirty="0" smtClean="0"/>
              <a:t>Cache whenever possible: </a:t>
            </a:r>
            <a:r>
              <a:rPr lang="en-US" dirty="0" smtClean="0"/>
              <a:t>Caching of data at clients side frequently improves over all system performance.</a:t>
            </a:r>
          </a:p>
          <a:p>
            <a:pPr lvl="1" algn="just"/>
            <a:r>
              <a:rPr lang="en-US" b="1" i="1" dirty="0" smtClean="0"/>
              <a:t>Minimize copying of data: </a:t>
            </a:r>
            <a:r>
              <a:rPr lang="en-US" dirty="0" smtClean="0"/>
              <a:t>Data copying overhead involves a substantial CPU cost of many operations.</a:t>
            </a:r>
          </a:p>
          <a:p>
            <a:pPr lvl="1" algn="just"/>
            <a:r>
              <a:rPr lang="en-US" b="1" i="1" dirty="0" smtClean="0"/>
              <a:t>Minimize network traffic: </a:t>
            </a:r>
            <a:r>
              <a:rPr lang="en-US" dirty="0" smtClean="0"/>
              <a:t>It can be improved by reducing internode communication costs.</a:t>
            </a:r>
          </a:p>
          <a:p>
            <a:pPr algn="just"/>
            <a:endParaRPr lang="en-US" dirty="0" smtClean="0"/>
          </a:p>
        </p:txBody>
      </p:sp>
    </p:spTree>
    <p:extLst>
      <p:ext uri="{BB962C8B-B14F-4D97-AF65-F5344CB8AC3E}">
        <p14:creationId xmlns:p14="http://schemas.microsoft.com/office/powerpoint/2010/main" val="11946131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1000"/>
                                        <p:tgtEl>
                                          <p:spTgt spid="13">
                                            <p:txEl>
                                              <p:pRg st="3" end="3"/>
                                            </p:txEl>
                                          </p:spTgt>
                                        </p:tgtEl>
                                      </p:cBhvr>
                                    </p:animEffect>
                                    <p:anim calcmode="lin" valueType="num">
                                      <p:cBhvr>
                                        <p:cTn id="29"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fade">
                                      <p:cBhvr>
                                        <p:cTn id="35" dur="1000"/>
                                        <p:tgtEl>
                                          <p:spTgt spid="13">
                                            <p:txEl>
                                              <p:pRg st="4" end="4"/>
                                            </p:txEl>
                                          </p:spTgt>
                                        </p:tgtEl>
                                      </p:cBhvr>
                                    </p:animEffect>
                                    <p:anim calcmode="lin" valueType="num">
                                      <p:cBhvr>
                                        <p:cTn id="36"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xEl>
                                              <p:pRg st="5" end="5"/>
                                            </p:txEl>
                                          </p:spTgt>
                                        </p:tgtEl>
                                        <p:attrNameLst>
                                          <p:attrName>style.visibility</p:attrName>
                                        </p:attrNameLst>
                                      </p:cBhvr>
                                      <p:to>
                                        <p:strVal val="visible"/>
                                      </p:to>
                                    </p:set>
                                    <p:animEffect transition="in" filter="fade">
                                      <p:cBhvr>
                                        <p:cTn id="42" dur="1000"/>
                                        <p:tgtEl>
                                          <p:spTgt spid="13">
                                            <p:txEl>
                                              <p:pRg st="5" end="5"/>
                                            </p:txEl>
                                          </p:spTgt>
                                        </p:tgtEl>
                                      </p:cBhvr>
                                    </p:animEffect>
                                    <p:anim calcmode="lin" valueType="num">
                                      <p:cBhvr>
                                        <p:cTn id="43"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US" sz="4000" b="1" dirty="0">
                <a:latin typeface="+mn-lt"/>
              </a:rPr>
              <a:t>Scalability</a:t>
            </a:r>
          </a:p>
        </p:txBody>
      </p:sp>
      <p:sp>
        <p:nvSpPr>
          <p:cNvPr id="13" name="Content Placeholder 2"/>
          <p:cNvSpPr>
            <a:spLocks noGrp="1"/>
          </p:cNvSpPr>
          <p:nvPr>
            <p:ph idx="1"/>
          </p:nvPr>
        </p:nvSpPr>
        <p:spPr>
          <a:xfrm>
            <a:off x="190500" y="990600"/>
            <a:ext cx="8763000" cy="5334000"/>
          </a:xfrm>
        </p:spPr>
        <p:txBody>
          <a:bodyPr>
            <a:normAutofit/>
          </a:bodyPr>
          <a:lstStyle/>
          <a:p>
            <a:r>
              <a:rPr lang="en-US" dirty="0" smtClean="0">
                <a:latin typeface="+mn-lt"/>
              </a:rPr>
              <a:t>Distributed </a:t>
            </a:r>
            <a:r>
              <a:rPr lang="en-US" dirty="0">
                <a:latin typeface="+mn-lt"/>
              </a:rPr>
              <a:t>systems must be scalable as the number of user increases</a:t>
            </a:r>
            <a:r>
              <a:rPr lang="en-US" dirty="0" smtClean="0">
                <a:latin typeface="+mn-lt"/>
              </a:rPr>
              <a:t>.</a:t>
            </a:r>
          </a:p>
          <a:p>
            <a:endParaRPr lang="en-US" dirty="0" smtClean="0">
              <a:latin typeface="+mn-lt"/>
            </a:endParaRPr>
          </a:p>
          <a:p>
            <a:pPr marL="0" indent="0">
              <a:buNone/>
            </a:pPr>
            <a:endParaRPr lang="en-US" dirty="0">
              <a:latin typeface="+mn-lt"/>
            </a:endParaRPr>
          </a:p>
          <a:p>
            <a:pPr marL="0" indent="0">
              <a:buNone/>
            </a:pPr>
            <a:endParaRPr lang="en-US" dirty="0" smtClean="0">
              <a:latin typeface="+mn-lt"/>
            </a:endParaRPr>
          </a:p>
          <a:p>
            <a:r>
              <a:rPr lang="en-US" b="1" dirty="0" smtClean="0">
                <a:latin typeface="+mn-lt"/>
              </a:rPr>
              <a:t>Scalability </a:t>
            </a:r>
            <a:r>
              <a:rPr lang="en-US" b="1" dirty="0">
                <a:latin typeface="+mn-lt"/>
              </a:rPr>
              <a:t>has 3 dimensions:</a:t>
            </a:r>
          </a:p>
          <a:p>
            <a:pPr lvl="1"/>
            <a:r>
              <a:rPr lang="en-US" b="1" dirty="0" smtClean="0">
                <a:latin typeface="+mn-lt"/>
              </a:rPr>
              <a:t>Size: </a:t>
            </a:r>
            <a:r>
              <a:rPr lang="en-US" dirty="0" smtClean="0">
                <a:latin typeface="+mn-lt"/>
              </a:rPr>
              <a:t>Number </a:t>
            </a:r>
            <a:r>
              <a:rPr lang="en-US" dirty="0">
                <a:latin typeface="+mn-lt"/>
              </a:rPr>
              <a:t>of users and resources to be processed. Problem associated </a:t>
            </a:r>
            <a:r>
              <a:rPr lang="en-US" dirty="0" smtClean="0">
                <a:latin typeface="+mn-lt"/>
              </a:rPr>
              <a:t>is overloading.</a:t>
            </a:r>
            <a:endParaRPr lang="en-US" dirty="0">
              <a:latin typeface="+mn-lt"/>
            </a:endParaRPr>
          </a:p>
          <a:p>
            <a:pPr lvl="1"/>
            <a:r>
              <a:rPr lang="en-US" b="1" dirty="0" smtClean="0">
                <a:latin typeface="+mn-lt"/>
              </a:rPr>
              <a:t>Geography: </a:t>
            </a:r>
            <a:r>
              <a:rPr lang="en-US" dirty="0" smtClean="0">
                <a:latin typeface="+mn-lt"/>
              </a:rPr>
              <a:t>Distance </a:t>
            </a:r>
            <a:r>
              <a:rPr lang="en-US" dirty="0">
                <a:latin typeface="+mn-lt"/>
              </a:rPr>
              <a:t>between users and resources. Problem associated is communication reliability</a:t>
            </a:r>
          </a:p>
          <a:p>
            <a:pPr lvl="1"/>
            <a:r>
              <a:rPr lang="en-US" b="1" dirty="0" smtClean="0">
                <a:latin typeface="+mn-lt"/>
              </a:rPr>
              <a:t>Administration: </a:t>
            </a:r>
            <a:r>
              <a:rPr lang="en-US" dirty="0" smtClean="0">
                <a:latin typeface="+mn-lt"/>
              </a:rPr>
              <a:t>As </a:t>
            </a:r>
            <a:r>
              <a:rPr lang="en-US" dirty="0">
                <a:latin typeface="+mn-lt"/>
              </a:rPr>
              <a:t>the size of distributed systems increases, many of the system needs to be controlled. Problem associated is administrative </a:t>
            </a:r>
            <a:r>
              <a:rPr lang="en-US" dirty="0" smtClean="0">
                <a:latin typeface="+mn-lt"/>
              </a:rPr>
              <a:t>mess.</a:t>
            </a:r>
            <a:endParaRPr lang="en-US" dirty="0">
              <a:latin typeface="+mn-lt"/>
            </a:endParaRPr>
          </a:p>
          <a:p>
            <a:endParaRPr lang="en-US" sz="3200" dirty="0" smtClean="0">
              <a:latin typeface="+mn-lt"/>
            </a:endParaRPr>
          </a:p>
          <a:p>
            <a:endParaRPr lang="en-US" sz="3600" dirty="0">
              <a:latin typeface="+mn-lt"/>
            </a:endParaRPr>
          </a:p>
          <a:p>
            <a:pPr lvl="0"/>
            <a:endParaRPr lang="en-US" dirty="0">
              <a:latin typeface="+mn-lt"/>
            </a:endParaRPr>
          </a:p>
        </p:txBody>
      </p:sp>
      <p:sp>
        <p:nvSpPr>
          <p:cNvPr id="6" name="Rectangle 5"/>
          <p:cNvSpPr/>
          <p:nvPr/>
        </p:nvSpPr>
        <p:spPr>
          <a:xfrm>
            <a:off x="609600" y="1981200"/>
            <a:ext cx="8343900" cy="1143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smtClean="0">
                <a:solidFill>
                  <a:schemeClr val="accent1">
                    <a:lumMod val="50000"/>
                  </a:schemeClr>
                </a:solidFill>
              </a:rPr>
              <a:t>A </a:t>
            </a:r>
            <a:r>
              <a:rPr lang="en-US" sz="2000" dirty="0">
                <a:solidFill>
                  <a:schemeClr val="accent1">
                    <a:lumMod val="50000"/>
                  </a:schemeClr>
                </a:solidFill>
              </a:rPr>
              <a:t>system is said to be scalable if it can handle the </a:t>
            </a:r>
            <a:r>
              <a:rPr lang="en-US" sz="2000" b="1" dirty="0">
                <a:solidFill>
                  <a:schemeClr val="accent1">
                    <a:lumMod val="50000"/>
                  </a:schemeClr>
                </a:solidFill>
              </a:rPr>
              <a:t>addition of users</a:t>
            </a:r>
            <a:r>
              <a:rPr lang="en-US" sz="2000" dirty="0">
                <a:solidFill>
                  <a:schemeClr val="accent1">
                    <a:lumMod val="50000"/>
                  </a:schemeClr>
                </a:solidFill>
              </a:rPr>
              <a:t> and </a:t>
            </a:r>
            <a:r>
              <a:rPr lang="en-US" sz="2000" b="1" dirty="0">
                <a:solidFill>
                  <a:schemeClr val="accent1">
                    <a:lumMod val="50000"/>
                  </a:schemeClr>
                </a:solidFill>
              </a:rPr>
              <a:t>resources</a:t>
            </a:r>
            <a:r>
              <a:rPr lang="en-US" sz="2000" dirty="0">
                <a:solidFill>
                  <a:schemeClr val="accent1">
                    <a:lumMod val="50000"/>
                  </a:schemeClr>
                </a:solidFill>
              </a:rPr>
              <a:t> without suffering a noticeable loss of performance or increase in administrative complexity</a:t>
            </a:r>
            <a:r>
              <a:rPr lang="en-US" sz="2000" dirty="0" smtClean="0">
                <a:solidFill>
                  <a:schemeClr val="accent1">
                    <a:lumMod val="50000"/>
                  </a:schemeClr>
                </a:solidFill>
              </a:rPr>
              <a:t>.</a:t>
            </a:r>
            <a:endParaRPr lang="en-US" sz="2000" dirty="0">
              <a:solidFill>
                <a:schemeClr val="accent1">
                  <a:lumMod val="50000"/>
                </a:schemeClr>
              </a:solidFill>
            </a:endParaRPr>
          </a:p>
        </p:txBody>
      </p:sp>
    </p:spTree>
    <p:extLst>
      <p:ext uri="{BB962C8B-B14F-4D97-AF65-F5344CB8AC3E}">
        <p14:creationId xmlns:p14="http://schemas.microsoft.com/office/powerpoint/2010/main" val="2368702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Effect transition="in" filter="fade">
                                      <p:cBhvr>
                                        <p:cTn id="21" dur="1000"/>
                                        <p:tgtEl>
                                          <p:spTgt spid="13">
                                            <p:txEl>
                                              <p:pRg st="4" end="4"/>
                                            </p:txEl>
                                          </p:spTgt>
                                        </p:tgtEl>
                                      </p:cBhvr>
                                    </p:animEffect>
                                    <p:anim calcmode="lin" valueType="num">
                                      <p:cBhvr>
                                        <p:cTn id="22"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fade">
                                      <p:cBhvr>
                                        <p:cTn id="28" dur="1000"/>
                                        <p:tgtEl>
                                          <p:spTgt spid="13">
                                            <p:txEl>
                                              <p:pRg st="5" end="5"/>
                                            </p:txEl>
                                          </p:spTgt>
                                        </p:tgtEl>
                                      </p:cBhvr>
                                    </p:animEffect>
                                    <p:anim calcmode="lin" valueType="num">
                                      <p:cBhvr>
                                        <p:cTn id="29"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6" end="6"/>
                                            </p:txEl>
                                          </p:spTgt>
                                        </p:tgtEl>
                                        <p:attrNameLst>
                                          <p:attrName>style.visibility</p:attrName>
                                        </p:attrNameLst>
                                      </p:cBhvr>
                                      <p:to>
                                        <p:strVal val="visible"/>
                                      </p:to>
                                    </p:set>
                                    <p:animEffect transition="in" filter="fade">
                                      <p:cBhvr>
                                        <p:cTn id="35" dur="1000"/>
                                        <p:tgtEl>
                                          <p:spTgt spid="13">
                                            <p:txEl>
                                              <p:pRg st="6" end="6"/>
                                            </p:txEl>
                                          </p:spTgt>
                                        </p:tgtEl>
                                      </p:cBhvr>
                                    </p:animEffect>
                                    <p:anim calcmode="lin" valueType="num">
                                      <p:cBhvr>
                                        <p:cTn id="36"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xEl>
                                              <p:pRg st="7" end="7"/>
                                            </p:txEl>
                                          </p:spTgt>
                                        </p:tgtEl>
                                        <p:attrNameLst>
                                          <p:attrName>style.visibility</p:attrName>
                                        </p:attrNameLst>
                                      </p:cBhvr>
                                      <p:to>
                                        <p:strVal val="visible"/>
                                      </p:to>
                                    </p:set>
                                    <p:animEffect transition="in" filter="fade">
                                      <p:cBhvr>
                                        <p:cTn id="42" dur="1000"/>
                                        <p:tgtEl>
                                          <p:spTgt spid="13">
                                            <p:txEl>
                                              <p:pRg st="7" end="7"/>
                                            </p:txEl>
                                          </p:spTgt>
                                        </p:tgtEl>
                                      </p:cBhvr>
                                    </p:animEffect>
                                    <p:anim calcmode="lin" valueType="num">
                                      <p:cBhvr>
                                        <p:cTn id="43" dur="1000" fill="hold"/>
                                        <p:tgtEl>
                                          <p:spTgt spid="1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1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smtClean="0">
                <a:latin typeface="+mj-lt"/>
              </a:rPr>
              <a:t>Heterogeneity</a:t>
            </a:r>
            <a:endParaRPr lang="en-US" sz="3600" b="1" dirty="0">
              <a:latin typeface="+mj-lt"/>
            </a:endParaRPr>
          </a:p>
        </p:txBody>
      </p:sp>
      <p:sp>
        <p:nvSpPr>
          <p:cNvPr id="13" name="Content Placeholder 2"/>
          <p:cNvSpPr>
            <a:spLocks noGrp="1"/>
          </p:cNvSpPr>
          <p:nvPr>
            <p:ph idx="1"/>
          </p:nvPr>
        </p:nvSpPr>
        <p:spPr>
          <a:xfrm>
            <a:off x="190500" y="990600"/>
            <a:ext cx="8763000" cy="5334000"/>
          </a:xfrm>
        </p:spPr>
        <p:txBody>
          <a:bodyPr>
            <a:normAutofit/>
          </a:bodyPr>
          <a:lstStyle/>
          <a:p>
            <a:r>
              <a:rPr lang="en-US" dirty="0" smtClean="0"/>
              <a:t>This </a:t>
            </a:r>
            <a:r>
              <a:rPr lang="en-US" dirty="0"/>
              <a:t>term means the diversity of the distributed systems in terms of hardware, software, platform, etc. </a:t>
            </a:r>
            <a:endParaRPr lang="en-US" dirty="0" smtClean="0"/>
          </a:p>
          <a:p>
            <a:r>
              <a:rPr lang="en-US" dirty="0" smtClean="0"/>
              <a:t>Modern </a:t>
            </a:r>
            <a:r>
              <a:rPr lang="en-US" dirty="0"/>
              <a:t>distributed systems will likely span different:</a:t>
            </a:r>
          </a:p>
          <a:p>
            <a:pPr lvl="1"/>
            <a:r>
              <a:rPr lang="en-US" b="1" dirty="0"/>
              <a:t>Hardware devices: </a:t>
            </a:r>
            <a:r>
              <a:rPr lang="en-US" dirty="0"/>
              <a:t>computers, tablets, mobile phones, embedded devices, etc.</a:t>
            </a:r>
          </a:p>
          <a:p>
            <a:pPr lvl="1"/>
            <a:r>
              <a:rPr lang="en-US" b="1" dirty="0"/>
              <a:t>Operating System: </a:t>
            </a:r>
            <a:r>
              <a:rPr lang="en-US" dirty="0" err="1"/>
              <a:t>Ms</a:t>
            </a:r>
            <a:r>
              <a:rPr lang="en-US" dirty="0"/>
              <a:t> Windows, Linux, Mac, Unix, etc.</a:t>
            </a:r>
          </a:p>
          <a:p>
            <a:pPr lvl="1"/>
            <a:r>
              <a:rPr lang="en-US" b="1" dirty="0"/>
              <a:t>Network: </a:t>
            </a:r>
            <a:r>
              <a:rPr lang="en-US" dirty="0"/>
              <a:t>Local network, the Internet, wireless network, satellite links, etc.</a:t>
            </a:r>
          </a:p>
          <a:p>
            <a:pPr lvl="1"/>
            <a:r>
              <a:rPr lang="en-US" b="1" dirty="0"/>
              <a:t>Programming languages: </a:t>
            </a:r>
            <a:r>
              <a:rPr lang="en-US" dirty="0"/>
              <a:t>Java, C/C++, Python, PHP, etc.</a:t>
            </a:r>
          </a:p>
          <a:p>
            <a:pPr lvl="1"/>
            <a:r>
              <a:rPr lang="en-US" dirty="0"/>
              <a:t>Different roles of software developers, designers, system managers</a:t>
            </a:r>
          </a:p>
          <a:p>
            <a:pPr lvl="0"/>
            <a:endParaRPr lang="en-US" dirty="0"/>
          </a:p>
        </p:txBody>
      </p:sp>
    </p:spTree>
    <p:extLst>
      <p:ext uri="{BB962C8B-B14F-4D97-AF65-F5344CB8AC3E}">
        <p14:creationId xmlns:p14="http://schemas.microsoft.com/office/powerpoint/2010/main" val="36707819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1000"/>
                                        <p:tgtEl>
                                          <p:spTgt spid="13">
                                            <p:txEl>
                                              <p:pRg st="2" end="2"/>
                                            </p:txEl>
                                          </p:spTgt>
                                        </p:tgtEl>
                                      </p:cBhvr>
                                    </p:animEffect>
                                    <p:anim calcmode="lin" valueType="num">
                                      <p:cBhvr>
                                        <p:cTn id="20"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xEl>
                                              <p:pRg st="3" end="3"/>
                                            </p:txEl>
                                          </p:spTgt>
                                        </p:tgtEl>
                                        <p:attrNameLst>
                                          <p:attrName>style.visibility</p:attrName>
                                        </p:attrNameLst>
                                      </p:cBhvr>
                                      <p:to>
                                        <p:strVal val="visible"/>
                                      </p:to>
                                    </p:set>
                                    <p:animEffect transition="in" filter="fade">
                                      <p:cBhvr>
                                        <p:cTn id="24" dur="1000"/>
                                        <p:tgtEl>
                                          <p:spTgt spid="13">
                                            <p:txEl>
                                              <p:pRg st="3" end="3"/>
                                            </p:txEl>
                                          </p:spTgt>
                                        </p:tgtEl>
                                      </p:cBhvr>
                                    </p:animEffect>
                                    <p:anim calcmode="lin" valueType="num">
                                      <p:cBhvr>
                                        <p:cTn id="25"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
                                            <p:txEl>
                                              <p:pRg st="4" end="4"/>
                                            </p:txEl>
                                          </p:spTgt>
                                        </p:tgtEl>
                                        <p:attrNameLst>
                                          <p:attrName>style.visibility</p:attrName>
                                        </p:attrNameLst>
                                      </p:cBhvr>
                                      <p:to>
                                        <p:strVal val="visible"/>
                                      </p:to>
                                    </p:set>
                                    <p:animEffect transition="in" filter="fade">
                                      <p:cBhvr>
                                        <p:cTn id="29" dur="1000"/>
                                        <p:tgtEl>
                                          <p:spTgt spid="13">
                                            <p:txEl>
                                              <p:pRg st="4" end="4"/>
                                            </p:txEl>
                                          </p:spTgt>
                                        </p:tgtEl>
                                      </p:cBhvr>
                                    </p:animEffect>
                                    <p:anim calcmode="lin" valueType="num">
                                      <p:cBhvr>
                                        <p:cTn id="30"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3">
                                            <p:txEl>
                                              <p:pRg st="5" end="5"/>
                                            </p:txEl>
                                          </p:spTgt>
                                        </p:tgtEl>
                                        <p:attrNameLst>
                                          <p:attrName>style.visibility</p:attrName>
                                        </p:attrNameLst>
                                      </p:cBhvr>
                                      <p:to>
                                        <p:strVal val="visible"/>
                                      </p:to>
                                    </p:set>
                                    <p:animEffect transition="in" filter="fade">
                                      <p:cBhvr>
                                        <p:cTn id="34" dur="1000"/>
                                        <p:tgtEl>
                                          <p:spTgt spid="13">
                                            <p:txEl>
                                              <p:pRg st="5" end="5"/>
                                            </p:txEl>
                                          </p:spTgt>
                                        </p:tgtEl>
                                      </p:cBhvr>
                                    </p:animEffect>
                                    <p:anim calcmode="lin" valueType="num">
                                      <p:cBhvr>
                                        <p:cTn id="35"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3">
                                            <p:txEl>
                                              <p:pRg st="6" end="6"/>
                                            </p:txEl>
                                          </p:spTgt>
                                        </p:tgtEl>
                                        <p:attrNameLst>
                                          <p:attrName>style.visibility</p:attrName>
                                        </p:attrNameLst>
                                      </p:cBhvr>
                                      <p:to>
                                        <p:strVal val="visible"/>
                                      </p:to>
                                    </p:set>
                                    <p:animEffect transition="in" filter="fade">
                                      <p:cBhvr>
                                        <p:cTn id="39" dur="1000"/>
                                        <p:tgtEl>
                                          <p:spTgt spid="13">
                                            <p:txEl>
                                              <p:pRg st="6" end="6"/>
                                            </p:txEl>
                                          </p:spTgt>
                                        </p:tgtEl>
                                      </p:cBhvr>
                                    </p:animEffect>
                                    <p:anim calcmode="lin" valueType="num">
                                      <p:cBhvr>
                                        <p:cTn id="40"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a:latin typeface="+mj-lt"/>
              </a:rPr>
              <a:t>Security</a:t>
            </a:r>
          </a:p>
        </p:txBody>
      </p:sp>
      <p:sp>
        <p:nvSpPr>
          <p:cNvPr id="13" name="Content Placeholder 2"/>
          <p:cNvSpPr>
            <a:spLocks noGrp="1"/>
          </p:cNvSpPr>
          <p:nvPr>
            <p:ph idx="1"/>
          </p:nvPr>
        </p:nvSpPr>
        <p:spPr>
          <a:xfrm>
            <a:off x="190500" y="990600"/>
            <a:ext cx="8763000" cy="5334000"/>
          </a:xfrm>
        </p:spPr>
        <p:txBody>
          <a:bodyPr>
            <a:normAutofit fontScale="92500"/>
          </a:bodyPr>
          <a:lstStyle/>
          <a:p>
            <a:pPr algn="just"/>
            <a:r>
              <a:rPr lang="en-US" sz="2600" dirty="0" smtClean="0"/>
              <a:t>System must be protected against </a:t>
            </a:r>
            <a:r>
              <a:rPr lang="en-US" sz="2600" b="1" dirty="0" smtClean="0"/>
              <a:t>destruction</a:t>
            </a:r>
            <a:r>
              <a:rPr lang="en-US" sz="2600" dirty="0" smtClean="0"/>
              <a:t> and </a:t>
            </a:r>
            <a:r>
              <a:rPr lang="en-US" sz="2600" b="1" dirty="0" smtClean="0"/>
              <a:t>unauthorized access.</a:t>
            </a:r>
          </a:p>
          <a:p>
            <a:pPr algn="just"/>
            <a:r>
              <a:rPr lang="en-US" sz="2600" dirty="0" smtClean="0"/>
              <a:t>Enforcement of Security in a distributed system has the following additional requirements as compared to centralized system:</a:t>
            </a:r>
          </a:p>
          <a:p>
            <a:pPr lvl="1" algn="just"/>
            <a:r>
              <a:rPr lang="en-US" sz="2600" dirty="0" smtClean="0"/>
              <a:t>Sender of message should know that message is delivered.</a:t>
            </a:r>
          </a:p>
          <a:p>
            <a:pPr lvl="1" algn="just"/>
            <a:r>
              <a:rPr lang="en-US" sz="2600" dirty="0" smtClean="0"/>
              <a:t>Receiver of the message should know that the message was sent by genuine sender.</a:t>
            </a:r>
          </a:p>
          <a:p>
            <a:pPr lvl="1" algn="just"/>
            <a:r>
              <a:rPr lang="en-US" sz="2600" dirty="0" smtClean="0"/>
              <a:t>Both sender and receiver should be guaranteed that the content of message were not changed while it is in transfer.</a:t>
            </a:r>
          </a:p>
          <a:p>
            <a:pPr lvl="0"/>
            <a:endParaRPr lang="en-US" dirty="0"/>
          </a:p>
        </p:txBody>
      </p:sp>
    </p:spTree>
    <p:extLst>
      <p:ext uri="{BB962C8B-B14F-4D97-AF65-F5344CB8AC3E}">
        <p14:creationId xmlns:p14="http://schemas.microsoft.com/office/powerpoint/2010/main" val="13714030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1000"/>
                                        <p:tgtEl>
                                          <p:spTgt spid="13">
                                            <p:txEl>
                                              <p:pRg st="3" end="3"/>
                                            </p:txEl>
                                          </p:spTgt>
                                        </p:tgtEl>
                                      </p:cBhvr>
                                    </p:animEffect>
                                    <p:anim calcmode="lin" valueType="num">
                                      <p:cBhvr>
                                        <p:cTn id="29"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fade">
                                      <p:cBhvr>
                                        <p:cTn id="35" dur="1000"/>
                                        <p:tgtEl>
                                          <p:spTgt spid="13">
                                            <p:txEl>
                                              <p:pRg st="4" end="4"/>
                                            </p:txEl>
                                          </p:spTgt>
                                        </p:tgtEl>
                                      </p:cBhvr>
                                    </p:animEffect>
                                    <p:anim calcmode="lin" valueType="num">
                                      <p:cBhvr>
                                        <p:cTn id="36"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bldLvl="4"/>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dirty="0" smtClean="0">
                <a:latin typeface="+mj-lt"/>
              </a:rPr>
              <a:t>Brief (Issues in Designing a Distributed System)</a:t>
            </a:r>
            <a:endParaRPr lang="en-US" sz="3600" dirty="0">
              <a:latin typeface="+mj-lt"/>
            </a:endParaRPr>
          </a:p>
        </p:txBody>
      </p:sp>
      <p:sp>
        <p:nvSpPr>
          <p:cNvPr id="6" name="Rectangle 5"/>
          <p:cNvSpPr/>
          <p:nvPr/>
        </p:nvSpPr>
        <p:spPr>
          <a:xfrm>
            <a:off x="190500" y="1219200"/>
            <a:ext cx="2324100" cy="5334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Transparency</a:t>
            </a:r>
            <a:endParaRPr lang="en-US" sz="2000" b="1" dirty="0">
              <a:solidFill>
                <a:schemeClr val="tx1"/>
              </a:solidFill>
            </a:endParaRPr>
          </a:p>
        </p:txBody>
      </p:sp>
      <p:sp>
        <p:nvSpPr>
          <p:cNvPr id="7" name="Rectangle 6"/>
          <p:cNvSpPr/>
          <p:nvPr/>
        </p:nvSpPr>
        <p:spPr>
          <a:xfrm>
            <a:off x="190500" y="1893025"/>
            <a:ext cx="2324100" cy="5334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Reliability</a:t>
            </a:r>
            <a:endParaRPr lang="en-US" sz="2000" b="1" dirty="0">
              <a:solidFill>
                <a:schemeClr val="tx1"/>
              </a:solidFill>
            </a:endParaRPr>
          </a:p>
        </p:txBody>
      </p:sp>
      <p:sp>
        <p:nvSpPr>
          <p:cNvPr id="8" name="Rectangle 7"/>
          <p:cNvSpPr/>
          <p:nvPr/>
        </p:nvSpPr>
        <p:spPr>
          <a:xfrm>
            <a:off x="190500" y="2578825"/>
            <a:ext cx="2324100" cy="5334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Flexibility</a:t>
            </a:r>
            <a:endParaRPr lang="en-US" sz="2000" b="1" dirty="0">
              <a:solidFill>
                <a:schemeClr val="tx1"/>
              </a:solidFill>
            </a:endParaRPr>
          </a:p>
        </p:txBody>
      </p:sp>
      <p:sp>
        <p:nvSpPr>
          <p:cNvPr id="9" name="Rectangle 8"/>
          <p:cNvSpPr/>
          <p:nvPr/>
        </p:nvSpPr>
        <p:spPr>
          <a:xfrm>
            <a:off x="190500" y="3264625"/>
            <a:ext cx="2324100" cy="5334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Performance</a:t>
            </a:r>
            <a:endParaRPr lang="en-US" sz="2000" b="1" dirty="0">
              <a:solidFill>
                <a:schemeClr val="tx1"/>
              </a:solidFill>
            </a:endParaRPr>
          </a:p>
        </p:txBody>
      </p:sp>
      <p:sp>
        <p:nvSpPr>
          <p:cNvPr id="10" name="Rectangle 9"/>
          <p:cNvSpPr/>
          <p:nvPr/>
        </p:nvSpPr>
        <p:spPr>
          <a:xfrm>
            <a:off x="190500" y="3950425"/>
            <a:ext cx="2324100" cy="5334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Scalability</a:t>
            </a:r>
            <a:endParaRPr lang="en-US" sz="2000" b="1" dirty="0">
              <a:solidFill>
                <a:schemeClr val="tx1"/>
              </a:solidFill>
            </a:endParaRPr>
          </a:p>
        </p:txBody>
      </p:sp>
      <p:sp>
        <p:nvSpPr>
          <p:cNvPr id="11" name="Rectangle 10"/>
          <p:cNvSpPr/>
          <p:nvPr/>
        </p:nvSpPr>
        <p:spPr>
          <a:xfrm>
            <a:off x="190501" y="4636225"/>
            <a:ext cx="2324100" cy="5334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Heterogeneity</a:t>
            </a:r>
            <a:endParaRPr lang="en-US" sz="2000" b="1" dirty="0">
              <a:solidFill>
                <a:schemeClr val="tx1"/>
              </a:solidFill>
            </a:endParaRPr>
          </a:p>
        </p:txBody>
      </p:sp>
      <p:sp>
        <p:nvSpPr>
          <p:cNvPr id="12" name="Rectangle 11"/>
          <p:cNvSpPr/>
          <p:nvPr/>
        </p:nvSpPr>
        <p:spPr>
          <a:xfrm>
            <a:off x="190501" y="5322025"/>
            <a:ext cx="2324100" cy="5334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Security</a:t>
            </a:r>
            <a:endParaRPr lang="en-US" sz="2000" b="1" dirty="0">
              <a:solidFill>
                <a:schemeClr val="tx1"/>
              </a:solidFill>
            </a:endParaRPr>
          </a:p>
        </p:txBody>
      </p:sp>
      <p:sp>
        <p:nvSpPr>
          <p:cNvPr id="19" name="Rectangle 18"/>
          <p:cNvSpPr/>
          <p:nvPr/>
        </p:nvSpPr>
        <p:spPr>
          <a:xfrm>
            <a:off x="2667000" y="1219200"/>
            <a:ext cx="6286500" cy="5334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Provide a single system image to its user.</a:t>
            </a:r>
            <a:endParaRPr lang="en-US" sz="2000" b="1" dirty="0">
              <a:solidFill>
                <a:schemeClr val="tx1"/>
              </a:solidFill>
            </a:endParaRPr>
          </a:p>
        </p:txBody>
      </p:sp>
      <p:sp>
        <p:nvSpPr>
          <p:cNvPr id="20" name="Rectangle 19"/>
          <p:cNvSpPr/>
          <p:nvPr/>
        </p:nvSpPr>
        <p:spPr>
          <a:xfrm>
            <a:off x="2667000" y="1893025"/>
            <a:ext cx="6286500" cy="5334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Degree of Fault tolerance should be low.</a:t>
            </a:r>
            <a:endParaRPr lang="en-US" sz="2000" b="1" dirty="0">
              <a:solidFill>
                <a:schemeClr val="tx1"/>
              </a:solidFill>
            </a:endParaRPr>
          </a:p>
        </p:txBody>
      </p:sp>
      <p:sp>
        <p:nvSpPr>
          <p:cNvPr id="21" name="Rectangle 20"/>
          <p:cNvSpPr/>
          <p:nvPr/>
        </p:nvSpPr>
        <p:spPr>
          <a:xfrm>
            <a:off x="2667000" y="2578825"/>
            <a:ext cx="6286500" cy="5334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Ease of Modification and Enhancement.</a:t>
            </a:r>
            <a:endParaRPr lang="en-US" sz="2000" b="1" dirty="0">
              <a:solidFill>
                <a:schemeClr val="tx1"/>
              </a:solidFill>
            </a:endParaRPr>
          </a:p>
        </p:txBody>
      </p:sp>
      <p:sp>
        <p:nvSpPr>
          <p:cNvPr id="22" name="Rectangle 21"/>
          <p:cNvSpPr/>
          <p:nvPr/>
        </p:nvSpPr>
        <p:spPr>
          <a:xfrm>
            <a:off x="2667000" y="3264625"/>
            <a:ext cx="6286500" cy="5334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Performance should be better than Centralized system.</a:t>
            </a:r>
            <a:endParaRPr lang="en-US" sz="2000" b="1" dirty="0">
              <a:solidFill>
                <a:schemeClr val="tx1"/>
              </a:solidFill>
            </a:endParaRPr>
          </a:p>
        </p:txBody>
      </p:sp>
      <p:sp>
        <p:nvSpPr>
          <p:cNvPr id="23" name="Rectangle 22"/>
          <p:cNvSpPr/>
          <p:nvPr/>
        </p:nvSpPr>
        <p:spPr>
          <a:xfrm>
            <a:off x="2667000" y="3950425"/>
            <a:ext cx="6286500" cy="5334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Capability of a system to adopt increased service load.</a:t>
            </a:r>
            <a:endParaRPr lang="en-US" sz="2000" b="1" dirty="0">
              <a:solidFill>
                <a:schemeClr val="tx1"/>
              </a:solidFill>
            </a:endParaRPr>
          </a:p>
        </p:txBody>
      </p:sp>
      <p:sp>
        <p:nvSpPr>
          <p:cNvPr id="24" name="Rectangle 23"/>
          <p:cNvSpPr/>
          <p:nvPr/>
        </p:nvSpPr>
        <p:spPr>
          <a:xfrm>
            <a:off x="2667001" y="4636225"/>
            <a:ext cx="6286500" cy="5334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It consist of dissimilar hardware or software systems.</a:t>
            </a:r>
            <a:endParaRPr lang="en-US" sz="2000" b="1" dirty="0">
              <a:solidFill>
                <a:schemeClr val="tx1"/>
              </a:solidFill>
            </a:endParaRPr>
          </a:p>
        </p:txBody>
      </p:sp>
      <p:sp>
        <p:nvSpPr>
          <p:cNvPr id="25" name="Rectangle 24"/>
          <p:cNvSpPr/>
          <p:nvPr/>
        </p:nvSpPr>
        <p:spPr>
          <a:xfrm>
            <a:off x="2667001" y="5322025"/>
            <a:ext cx="6286500" cy="5334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Must be protected against destruction and unauthorized access.</a:t>
            </a:r>
            <a:endParaRPr lang="en-US" sz="2000" b="1" dirty="0">
              <a:solidFill>
                <a:schemeClr val="tx1"/>
              </a:solidFill>
            </a:endParaRPr>
          </a:p>
        </p:txBody>
      </p:sp>
    </p:spTree>
    <p:extLst>
      <p:ext uri="{BB962C8B-B14F-4D97-AF65-F5344CB8AC3E}">
        <p14:creationId xmlns:p14="http://schemas.microsoft.com/office/powerpoint/2010/main" val="3482400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1000"/>
                                        <p:tgtEl>
                                          <p:spTgt spid="22"/>
                                        </p:tgtEl>
                                      </p:cBhvr>
                                    </p:animEffect>
                                    <p:anim calcmode="lin" valueType="num">
                                      <p:cBhvr>
                                        <p:cTn id="49" dur="1000" fill="hold"/>
                                        <p:tgtEl>
                                          <p:spTgt spid="22"/>
                                        </p:tgtEl>
                                        <p:attrNameLst>
                                          <p:attrName>ppt_x</p:attrName>
                                        </p:attrNameLst>
                                      </p:cBhvr>
                                      <p:tavLst>
                                        <p:tav tm="0">
                                          <p:val>
                                            <p:strVal val="#ppt_x"/>
                                          </p:val>
                                        </p:tav>
                                        <p:tav tm="100000">
                                          <p:val>
                                            <p:strVal val="#ppt_x"/>
                                          </p:val>
                                        </p:tav>
                                      </p:tavLst>
                                    </p:anim>
                                    <p:anim calcmode="lin" valueType="num">
                                      <p:cBhvr>
                                        <p:cTn id="5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1000"/>
                                        <p:tgtEl>
                                          <p:spTgt spid="10"/>
                                        </p:tgtEl>
                                      </p:cBhvr>
                                    </p:animEffect>
                                    <p:anim calcmode="lin" valueType="num">
                                      <p:cBhvr>
                                        <p:cTn id="56" dur="1000" fill="hold"/>
                                        <p:tgtEl>
                                          <p:spTgt spid="10"/>
                                        </p:tgtEl>
                                        <p:attrNameLst>
                                          <p:attrName>ppt_x</p:attrName>
                                        </p:attrNameLst>
                                      </p:cBhvr>
                                      <p:tavLst>
                                        <p:tav tm="0">
                                          <p:val>
                                            <p:strVal val="#ppt_x"/>
                                          </p:val>
                                        </p:tav>
                                        <p:tav tm="100000">
                                          <p:val>
                                            <p:strVal val="#ppt_x"/>
                                          </p:val>
                                        </p:tav>
                                      </p:tavLst>
                                    </p:anim>
                                    <p:anim calcmode="lin" valueType="num">
                                      <p:cBhvr>
                                        <p:cTn id="57" dur="1000" fill="hold"/>
                                        <p:tgtEl>
                                          <p:spTgt spid="1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1000"/>
                                        <p:tgtEl>
                                          <p:spTgt spid="23"/>
                                        </p:tgtEl>
                                      </p:cBhvr>
                                    </p:animEffect>
                                    <p:anim calcmode="lin" valueType="num">
                                      <p:cBhvr>
                                        <p:cTn id="61" dur="1000" fill="hold"/>
                                        <p:tgtEl>
                                          <p:spTgt spid="23"/>
                                        </p:tgtEl>
                                        <p:attrNameLst>
                                          <p:attrName>ppt_x</p:attrName>
                                        </p:attrNameLst>
                                      </p:cBhvr>
                                      <p:tavLst>
                                        <p:tav tm="0">
                                          <p:val>
                                            <p:strVal val="#ppt_x"/>
                                          </p:val>
                                        </p:tav>
                                        <p:tav tm="100000">
                                          <p:val>
                                            <p:strVal val="#ppt_x"/>
                                          </p:val>
                                        </p:tav>
                                      </p:tavLst>
                                    </p:anim>
                                    <p:anim calcmode="lin" valueType="num">
                                      <p:cBhvr>
                                        <p:cTn id="6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1000"/>
                                        <p:tgtEl>
                                          <p:spTgt spid="11"/>
                                        </p:tgtEl>
                                      </p:cBhvr>
                                    </p:animEffect>
                                    <p:anim calcmode="lin" valueType="num">
                                      <p:cBhvr>
                                        <p:cTn id="68" dur="1000" fill="hold"/>
                                        <p:tgtEl>
                                          <p:spTgt spid="11"/>
                                        </p:tgtEl>
                                        <p:attrNameLst>
                                          <p:attrName>ppt_x</p:attrName>
                                        </p:attrNameLst>
                                      </p:cBhvr>
                                      <p:tavLst>
                                        <p:tav tm="0">
                                          <p:val>
                                            <p:strVal val="#ppt_x"/>
                                          </p:val>
                                        </p:tav>
                                        <p:tav tm="100000">
                                          <p:val>
                                            <p:strVal val="#ppt_x"/>
                                          </p:val>
                                        </p:tav>
                                      </p:tavLst>
                                    </p:anim>
                                    <p:anim calcmode="lin" valueType="num">
                                      <p:cBhvr>
                                        <p:cTn id="69" dur="1000" fill="hold"/>
                                        <p:tgtEl>
                                          <p:spTgt spid="1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1000"/>
                                        <p:tgtEl>
                                          <p:spTgt spid="24"/>
                                        </p:tgtEl>
                                      </p:cBhvr>
                                    </p:animEffect>
                                    <p:anim calcmode="lin" valueType="num">
                                      <p:cBhvr>
                                        <p:cTn id="73" dur="1000" fill="hold"/>
                                        <p:tgtEl>
                                          <p:spTgt spid="24"/>
                                        </p:tgtEl>
                                        <p:attrNameLst>
                                          <p:attrName>ppt_x</p:attrName>
                                        </p:attrNameLst>
                                      </p:cBhvr>
                                      <p:tavLst>
                                        <p:tav tm="0">
                                          <p:val>
                                            <p:strVal val="#ppt_x"/>
                                          </p:val>
                                        </p:tav>
                                        <p:tav tm="100000">
                                          <p:val>
                                            <p:strVal val="#ppt_x"/>
                                          </p:val>
                                        </p:tav>
                                      </p:tavLst>
                                    </p:anim>
                                    <p:anim calcmode="lin" valueType="num">
                                      <p:cBhvr>
                                        <p:cTn id="7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1000"/>
                                        <p:tgtEl>
                                          <p:spTgt spid="12"/>
                                        </p:tgtEl>
                                      </p:cBhvr>
                                    </p:animEffect>
                                    <p:anim calcmode="lin" valueType="num">
                                      <p:cBhvr>
                                        <p:cTn id="80" dur="1000" fill="hold"/>
                                        <p:tgtEl>
                                          <p:spTgt spid="12"/>
                                        </p:tgtEl>
                                        <p:attrNameLst>
                                          <p:attrName>ppt_x</p:attrName>
                                        </p:attrNameLst>
                                      </p:cBhvr>
                                      <p:tavLst>
                                        <p:tav tm="0">
                                          <p:val>
                                            <p:strVal val="#ppt_x"/>
                                          </p:val>
                                        </p:tav>
                                        <p:tav tm="100000">
                                          <p:val>
                                            <p:strVal val="#ppt_x"/>
                                          </p:val>
                                        </p:tav>
                                      </p:tavLst>
                                    </p:anim>
                                    <p:anim calcmode="lin" valueType="num">
                                      <p:cBhvr>
                                        <p:cTn id="81" dur="1000" fill="hold"/>
                                        <p:tgtEl>
                                          <p:spTgt spid="12"/>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1000"/>
                                        <p:tgtEl>
                                          <p:spTgt spid="25"/>
                                        </p:tgtEl>
                                      </p:cBhvr>
                                    </p:animEffect>
                                    <p:anim calcmode="lin" valueType="num">
                                      <p:cBhvr>
                                        <p:cTn id="85" dur="1000" fill="hold"/>
                                        <p:tgtEl>
                                          <p:spTgt spid="25"/>
                                        </p:tgtEl>
                                        <p:attrNameLst>
                                          <p:attrName>ppt_x</p:attrName>
                                        </p:attrNameLst>
                                      </p:cBhvr>
                                      <p:tavLst>
                                        <p:tav tm="0">
                                          <p:val>
                                            <p:strVal val="#ppt_x"/>
                                          </p:val>
                                        </p:tav>
                                        <p:tav tm="100000">
                                          <p:val>
                                            <p:strVal val="#ppt_x"/>
                                          </p:val>
                                        </p:tav>
                                      </p:tavLst>
                                    </p:anim>
                                    <p:anim calcmode="lin" valueType="num">
                                      <p:cBhvr>
                                        <p:cTn id="8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9" grpId="0" animBg="1"/>
      <p:bldP spid="20" grpId="0" animBg="1"/>
      <p:bldP spid="21" grpId="0" animBg="1"/>
      <p:bldP spid="22" grpId="0" animBg="1"/>
      <p:bldP spid="23" grpId="0" animBg="1"/>
      <p:bldP spid="24" grpId="0" animBg="1"/>
      <p:bldP spid="2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24684" y="1371600"/>
            <a:ext cx="8077200" cy="2057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Aft>
                <a:spcPts val="1800"/>
              </a:spcAft>
              <a:buNone/>
            </a:pPr>
            <a:r>
              <a:rPr lang="en-US" sz="7200" dirty="0" smtClean="0"/>
              <a:t>THANK YOU</a:t>
            </a:r>
            <a:r>
              <a:rPr lang="en-US" dirty="0" smtClean="0"/>
              <a:t>	</a:t>
            </a:r>
          </a:p>
          <a:p>
            <a:pPr marL="0" indent="0" algn="ctr">
              <a:spcAft>
                <a:spcPts val="1800"/>
              </a:spcAft>
              <a:buNone/>
            </a:pPr>
            <a:endParaRPr lang="en-US" dirty="0" smtClean="0"/>
          </a:p>
          <a:p>
            <a:pPr marL="0" indent="0" algn="ctr">
              <a:buNone/>
            </a:pPr>
            <a:r>
              <a:rPr lang="en-US" sz="2800" dirty="0" smtClean="0">
                <a:solidFill>
                  <a:srgbClr val="5C5C5C"/>
                </a:solidFill>
              </a:rPr>
              <a:t>dipak.ramoliya@darshan.ac.in</a:t>
            </a:r>
          </a:p>
        </p:txBody>
      </p:sp>
    </p:spTree>
    <p:extLst>
      <p:ext uri="{BB962C8B-B14F-4D97-AF65-F5344CB8AC3E}">
        <p14:creationId xmlns:p14="http://schemas.microsoft.com/office/powerpoint/2010/main" val="30780893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42900" y="258763"/>
            <a:ext cx="8763000" cy="808037"/>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ltLang="en-US" sz="2400" b="1" dirty="0" smtClean="0">
                <a:latin typeface="+mj-lt"/>
              </a:rPr>
              <a:t>Distributed Operating System - </a:t>
            </a:r>
            <a:r>
              <a:rPr lang="en-US" sz="2400" b="1" dirty="0" smtClean="0">
                <a:latin typeface="+mj-lt"/>
              </a:rPr>
              <a:t>Book</a:t>
            </a:r>
            <a:endParaRPr lang="en-IN" sz="2400" b="1" dirty="0">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1052512"/>
            <a:ext cx="3743325" cy="5276608"/>
          </a:xfrm>
          <a:prstGeom prst="rect">
            <a:avLst/>
          </a:prstGeom>
        </p:spPr>
      </p:pic>
    </p:spTree>
    <p:extLst>
      <p:ext uri="{BB962C8B-B14F-4D97-AF65-F5344CB8AC3E}">
        <p14:creationId xmlns:p14="http://schemas.microsoft.com/office/powerpoint/2010/main" val="354545846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2400" b="1" dirty="0" smtClean="0">
                <a:latin typeface="+mj-lt"/>
              </a:rPr>
              <a:t>Unit Outline </a:t>
            </a:r>
            <a:r>
              <a:rPr lang="en-US" sz="2400" b="1" dirty="0" smtClean="0">
                <a:latin typeface="+mj-lt"/>
              </a:rPr>
              <a:t>&amp; Weightage %</a:t>
            </a:r>
            <a:endParaRPr lang="en-IN" sz="2400" b="1" dirty="0">
              <a:latin typeface="+mj-lt"/>
            </a:endParaRPr>
          </a:p>
        </p:txBody>
      </p:sp>
      <p:sp>
        <p:nvSpPr>
          <p:cNvPr id="16" name="Content Placeholder 2"/>
          <p:cNvSpPr>
            <a:spLocks noGrp="1"/>
          </p:cNvSpPr>
          <p:nvPr>
            <p:ph idx="1"/>
          </p:nvPr>
        </p:nvSpPr>
        <p:spPr>
          <a:xfrm>
            <a:off x="190500" y="990600"/>
            <a:ext cx="8763000" cy="5334000"/>
          </a:xfrm>
        </p:spPr>
        <p:txBody>
          <a:bodyPr>
            <a:normAutofit/>
          </a:bodyPr>
          <a:lstStyle/>
          <a:p>
            <a:pPr marL="0" indent="0" algn="just">
              <a:buNone/>
            </a:pPr>
            <a:r>
              <a:rPr lang="en-US" sz="2800" b="1" dirty="0" smtClean="0"/>
              <a:t>1.  Introduction to Distributed System		</a:t>
            </a:r>
            <a:r>
              <a:rPr lang="en-US" sz="2800" b="1" dirty="0" smtClean="0">
                <a:solidFill>
                  <a:srgbClr val="FF0000"/>
                </a:solidFill>
              </a:rPr>
              <a:t>15%</a:t>
            </a:r>
          </a:p>
          <a:p>
            <a:pPr lvl="1" algn="just"/>
            <a:r>
              <a:rPr lang="en-US" sz="2400" dirty="0" smtClean="0"/>
              <a:t>Operating System</a:t>
            </a:r>
            <a:endParaRPr lang="en-US" sz="2400" dirty="0"/>
          </a:p>
          <a:p>
            <a:pPr lvl="1" algn="just"/>
            <a:r>
              <a:rPr lang="en-US" sz="2400" dirty="0" smtClean="0"/>
              <a:t>Basic Concepts of Distributed Operating System</a:t>
            </a:r>
          </a:p>
          <a:p>
            <a:pPr lvl="1" algn="just"/>
            <a:r>
              <a:rPr lang="en-US" sz="2400" dirty="0" smtClean="0"/>
              <a:t>Definition and Goal</a:t>
            </a:r>
          </a:p>
          <a:p>
            <a:pPr lvl="1" algn="just"/>
            <a:r>
              <a:rPr lang="en-US" sz="2400" dirty="0" smtClean="0"/>
              <a:t>Advantage	</a:t>
            </a:r>
          </a:p>
          <a:p>
            <a:pPr lvl="1" algn="just"/>
            <a:r>
              <a:rPr lang="en-US" sz="2400" dirty="0" smtClean="0"/>
              <a:t>Hardware and Software Concepts</a:t>
            </a:r>
          </a:p>
          <a:p>
            <a:pPr lvl="1" algn="just"/>
            <a:r>
              <a:rPr lang="en-US" sz="2400" dirty="0" smtClean="0"/>
              <a:t>Design Issues</a:t>
            </a:r>
            <a:endParaRPr lang="en-US" sz="2400" b="1" dirty="0" smtClean="0"/>
          </a:p>
          <a:p>
            <a:pPr marL="0" indent="0" algn="just">
              <a:buNone/>
            </a:pPr>
            <a:endParaRPr lang="en-US" b="1" dirty="0"/>
          </a:p>
        </p:txBody>
      </p:sp>
    </p:spTree>
    <p:extLst>
      <p:ext uri="{BB962C8B-B14F-4D97-AF65-F5344CB8AC3E}">
        <p14:creationId xmlns:p14="http://schemas.microsoft.com/office/powerpoint/2010/main" val="12390367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1" end="1"/>
                                            </p:txEl>
                                          </p:spTgt>
                                        </p:tgtEl>
                                        <p:attrNameLst>
                                          <p:attrName>style.visibility</p:attrName>
                                        </p:attrNameLst>
                                      </p:cBhvr>
                                      <p:to>
                                        <p:strVal val="visible"/>
                                      </p:to>
                                    </p:set>
                                    <p:animEffect transition="in" filter="fade">
                                      <p:cBhvr>
                                        <p:cTn id="14" dur="1000"/>
                                        <p:tgtEl>
                                          <p:spTgt spid="16">
                                            <p:txEl>
                                              <p:pRg st="1" end="1"/>
                                            </p:txEl>
                                          </p:spTgt>
                                        </p:tgtEl>
                                      </p:cBhvr>
                                    </p:animEffect>
                                    <p:anim calcmode="lin" valueType="num">
                                      <p:cBhvr>
                                        <p:cTn id="15"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Effect transition="in" filter="fade">
                                      <p:cBhvr>
                                        <p:cTn id="19" dur="1000"/>
                                        <p:tgtEl>
                                          <p:spTgt spid="16">
                                            <p:txEl>
                                              <p:pRg st="2" end="2"/>
                                            </p:txEl>
                                          </p:spTgt>
                                        </p:tgtEl>
                                      </p:cBhvr>
                                    </p:animEffect>
                                    <p:anim calcmode="lin" valueType="num">
                                      <p:cBhvr>
                                        <p:cTn id="20"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6">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6">
                                            <p:txEl>
                                              <p:pRg st="3" end="3"/>
                                            </p:txEl>
                                          </p:spTgt>
                                        </p:tgtEl>
                                        <p:attrNameLst>
                                          <p:attrName>style.visibility</p:attrName>
                                        </p:attrNameLst>
                                      </p:cBhvr>
                                      <p:to>
                                        <p:strVal val="visible"/>
                                      </p:to>
                                    </p:set>
                                    <p:animEffect transition="in" filter="fade">
                                      <p:cBhvr>
                                        <p:cTn id="24" dur="1000"/>
                                        <p:tgtEl>
                                          <p:spTgt spid="16">
                                            <p:txEl>
                                              <p:pRg st="3" end="3"/>
                                            </p:txEl>
                                          </p:spTgt>
                                        </p:tgtEl>
                                      </p:cBhvr>
                                    </p:animEffect>
                                    <p:anim calcmode="lin" valueType="num">
                                      <p:cBhvr>
                                        <p:cTn id="25"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6">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
                                            <p:txEl>
                                              <p:pRg st="4" end="4"/>
                                            </p:txEl>
                                          </p:spTgt>
                                        </p:tgtEl>
                                        <p:attrNameLst>
                                          <p:attrName>style.visibility</p:attrName>
                                        </p:attrNameLst>
                                      </p:cBhvr>
                                      <p:to>
                                        <p:strVal val="visible"/>
                                      </p:to>
                                    </p:set>
                                    <p:animEffect transition="in" filter="fade">
                                      <p:cBhvr>
                                        <p:cTn id="29" dur="1000"/>
                                        <p:tgtEl>
                                          <p:spTgt spid="16">
                                            <p:txEl>
                                              <p:pRg st="4" end="4"/>
                                            </p:txEl>
                                          </p:spTgt>
                                        </p:tgtEl>
                                      </p:cBhvr>
                                    </p:animEffect>
                                    <p:anim calcmode="lin" valueType="num">
                                      <p:cBhvr>
                                        <p:cTn id="30"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6">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
                                            <p:txEl>
                                              <p:pRg st="5" end="5"/>
                                            </p:txEl>
                                          </p:spTgt>
                                        </p:tgtEl>
                                        <p:attrNameLst>
                                          <p:attrName>style.visibility</p:attrName>
                                        </p:attrNameLst>
                                      </p:cBhvr>
                                      <p:to>
                                        <p:strVal val="visible"/>
                                      </p:to>
                                    </p:set>
                                    <p:animEffect transition="in" filter="fade">
                                      <p:cBhvr>
                                        <p:cTn id="34" dur="1000"/>
                                        <p:tgtEl>
                                          <p:spTgt spid="16">
                                            <p:txEl>
                                              <p:pRg st="5" end="5"/>
                                            </p:txEl>
                                          </p:spTgt>
                                        </p:tgtEl>
                                      </p:cBhvr>
                                    </p:animEffect>
                                    <p:anim calcmode="lin" valueType="num">
                                      <p:cBhvr>
                                        <p:cTn id="35" dur="1000" fill="hold"/>
                                        <p:tgtEl>
                                          <p:spTgt spid="16">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6">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6">
                                            <p:txEl>
                                              <p:pRg st="6" end="6"/>
                                            </p:txEl>
                                          </p:spTgt>
                                        </p:tgtEl>
                                        <p:attrNameLst>
                                          <p:attrName>style.visibility</p:attrName>
                                        </p:attrNameLst>
                                      </p:cBhvr>
                                      <p:to>
                                        <p:strVal val="visible"/>
                                      </p:to>
                                    </p:set>
                                    <p:animEffect transition="in" filter="fade">
                                      <p:cBhvr>
                                        <p:cTn id="39" dur="1000"/>
                                        <p:tgtEl>
                                          <p:spTgt spid="16">
                                            <p:txEl>
                                              <p:pRg st="6" end="6"/>
                                            </p:txEl>
                                          </p:spTgt>
                                        </p:tgtEl>
                                      </p:cBhvr>
                                    </p:animEffect>
                                    <p:anim calcmode="lin" valueType="num">
                                      <p:cBhvr>
                                        <p:cTn id="40" dur="1000" fill="hold"/>
                                        <p:tgtEl>
                                          <p:spTgt spid="16">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1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mj-lt"/>
              </a:rPr>
              <a:t>What is Operating System?</a:t>
            </a:r>
            <a:endParaRPr lang="en-IN" b="1" dirty="0">
              <a:latin typeface="+mj-lt"/>
            </a:endParaRP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b="1" dirty="0"/>
              <a:t>An operating system (OS) is system </a:t>
            </a:r>
            <a:r>
              <a:rPr lang="en-US" b="1" dirty="0">
                <a:solidFill>
                  <a:schemeClr val="tx2">
                    <a:lumMod val="60000"/>
                    <a:lumOff val="40000"/>
                  </a:schemeClr>
                </a:solidFill>
              </a:rPr>
              <a:t>software</a:t>
            </a:r>
            <a:r>
              <a:rPr lang="en-US" b="1" dirty="0"/>
              <a:t> that manages computer hardware and software resources and </a:t>
            </a:r>
            <a:r>
              <a:rPr lang="en-US" b="1" dirty="0">
                <a:solidFill>
                  <a:schemeClr val="tx2">
                    <a:lumMod val="60000"/>
                    <a:lumOff val="40000"/>
                  </a:schemeClr>
                </a:solidFill>
              </a:rPr>
              <a:t>provides common services </a:t>
            </a:r>
            <a:r>
              <a:rPr lang="en-US" b="1" dirty="0"/>
              <a:t>for computer programs</a:t>
            </a:r>
            <a:r>
              <a:rPr lang="en-US" b="1" dirty="0" smtClean="0"/>
              <a:t>.</a:t>
            </a:r>
          </a:p>
          <a:p>
            <a:pPr>
              <a:buFont typeface="Arial" panose="020B0604020202020204" pitchFamily="34" charset="0"/>
              <a:buChar char="•"/>
            </a:pPr>
            <a:r>
              <a:rPr lang="en-US" dirty="0" smtClean="0"/>
              <a:t>Example:</a:t>
            </a:r>
            <a:endParaRPr lang="en-IN"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2453" y="2743200"/>
            <a:ext cx="6280897" cy="3619500"/>
          </a:xfrm>
          <a:prstGeom prst="rect">
            <a:avLst/>
          </a:prstGeom>
        </p:spPr>
      </p:pic>
    </p:spTree>
    <p:extLst>
      <p:ext uri="{BB962C8B-B14F-4D97-AF65-F5344CB8AC3E}">
        <p14:creationId xmlns:p14="http://schemas.microsoft.com/office/powerpoint/2010/main" val="39754427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mj-lt"/>
              </a:rPr>
              <a:t>What is Operating System?</a:t>
            </a:r>
            <a:endParaRPr lang="en-IN" b="1" dirty="0">
              <a:latin typeface="+mj-lt"/>
            </a:endParaRP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b="1" dirty="0"/>
              <a:t>It is a program that acts as an </a:t>
            </a:r>
            <a:r>
              <a:rPr lang="en-US" b="1" dirty="0">
                <a:solidFill>
                  <a:schemeClr val="tx2">
                    <a:lumMod val="60000"/>
                    <a:lumOff val="40000"/>
                  </a:schemeClr>
                </a:solidFill>
              </a:rPr>
              <a:t>interface between the user and the computer hardware</a:t>
            </a:r>
            <a:r>
              <a:rPr lang="en-US" b="1" dirty="0"/>
              <a:t> and controls the execution of all kinds of programs</a:t>
            </a:r>
            <a:r>
              <a:rPr lang="en-US" b="1" dirty="0" smtClean="0"/>
              <a:t>.</a:t>
            </a:r>
          </a:p>
          <a:p>
            <a:pPr algn="just">
              <a:buFont typeface="Arial" panose="020B0604020202020204" pitchFamily="34" charset="0"/>
              <a:buChar char="•"/>
            </a:pPr>
            <a:endParaRPr lang="en-US" b="1" dirty="0"/>
          </a:p>
        </p:txBody>
      </p:sp>
      <p:graphicFrame>
        <p:nvGraphicFramePr>
          <p:cNvPr id="8" name="Diagram 7"/>
          <p:cNvGraphicFramePr/>
          <p:nvPr>
            <p:extLst>
              <p:ext uri="{D42A27DB-BD31-4B8C-83A1-F6EECF244321}">
                <p14:modId xmlns:p14="http://schemas.microsoft.com/office/powerpoint/2010/main" val="780731768"/>
              </p:ext>
            </p:extLst>
          </p:nvPr>
        </p:nvGraphicFramePr>
        <p:xfrm>
          <a:off x="2362200" y="2133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2906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6FB40397-1B50-421A-84C2-EC990353E1A5}"/>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graphicEl>
                                              <a:dgm id="{750EE91B-C866-400D-BA54-FC4819092E8A}"/>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graphicEl>
                                              <a:dgm id="{AE9E9723-1BCB-4061-BD08-CA57AA61123C}"/>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graphicEl>
                                              <a:dgm id="{EF874005-505D-40C2-8301-6A08C44E4647}"/>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graphicEl>
                                              <a:dgm id="{62A2EB87-8D34-45F4-965A-8F4AF10AEC5D}"/>
                                            </p:graphicEl>
                                          </p:spTgt>
                                        </p:tgtEl>
                                        <p:attrNameLst>
                                          <p:attrName>style.visibility</p:attrName>
                                        </p:attrNameLst>
                                      </p:cBhvr>
                                      <p:to>
                                        <p:strVal val="visible"/>
                                      </p:to>
                                    </p:set>
                                    <p:animEffect transition="in" filter="fade">
                                      <p:cBhvr>
                                        <p:cTn id="21" dur="500"/>
                                        <p:tgtEl>
                                          <p:spTgt spid="8">
                                            <p:graphicEl>
                                              <a:dgm id="{62A2EB87-8D34-45F4-965A-8F4AF10AEC5D}"/>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graphicEl>
                                              <a:dgm id="{C3702712-D35B-4952-8F26-431F1EBC0AB3}"/>
                                            </p:graphicEl>
                                          </p:spTgt>
                                        </p:tgtEl>
                                        <p:attrNameLst>
                                          <p:attrName>style.visibility</p:attrName>
                                        </p:attrNameLst>
                                      </p:cBhvr>
                                      <p:to>
                                        <p:strVal val="visible"/>
                                      </p:to>
                                    </p:set>
                                    <p:animEffect transition="in" filter="fade">
                                      <p:cBhvr>
                                        <p:cTn id="24" dur="500"/>
                                        <p:tgtEl>
                                          <p:spTgt spid="8">
                                            <p:graphicEl>
                                              <a:dgm id="{C3702712-D35B-4952-8F26-431F1EBC0AB3}"/>
                                            </p:graphic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graphicEl>
                                              <a:dgm id="{76788C4D-C3E5-4984-97FF-37D902D97A90}"/>
                                            </p:graphicEl>
                                          </p:spTgt>
                                        </p:tgtEl>
                                        <p:attrNameLst>
                                          <p:attrName>style.visibility</p:attrName>
                                        </p:attrNameLst>
                                      </p:cBhvr>
                                      <p:to>
                                        <p:strVal val="visible"/>
                                      </p:to>
                                    </p:set>
                                    <p:animEffect transition="in" filter="fade">
                                      <p:cBhvr>
                                        <p:cTn id="27" dur="500"/>
                                        <p:tgtEl>
                                          <p:spTgt spid="8">
                                            <p:graphicEl>
                                              <a:dgm id="{76788C4D-C3E5-4984-97FF-37D902D97A90}"/>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graphicEl>
                                              <a:dgm id="{B5123E0D-2781-40AB-8041-8ACCE20E2D16}"/>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
                                            <p:graphicEl>
                                              <a:dgm id="{FE43BEAB-09E7-4D49-A626-8C387BC6D7D1}"/>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8">
                                            <p:graphicEl>
                                              <a:dgm id="{AD1DA69C-AA4A-4C47-86BF-954A09652535}"/>
                                            </p:graphic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
                                            <p:graphicEl>
                                              <a:dgm id="{46B08428-C58A-4C84-BEA2-D439EDC58F57}"/>
                                            </p:graphic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8">
                                            <p:graphicEl>
                                              <a:dgm id="{F624ED6A-B041-4DFD-8216-64FD71ED8D9B}"/>
                                            </p:graphic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
                                            <p:graphicEl>
                                              <a:dgm id="{2C2079AE-D9F2-49B9-9741-5CC822E4519C}"/>
                                            </p:graphic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
                                            <p:graphicEl>
                                              <a:dgm id="{3BC6F753-4383-4F5F-938D-DAC8482337E9}"/>
                                            </p:graphic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
                                            <p:graphicEl>
                                              <a:dgm id="{255E3190-CC44-4BFA-B47E-9DB2850EF07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mj-lt"/>
              </a:rPr>
              <a:t>What is Distributed Operating System?</a:t>
            </a:r>
            <a:endParaRPr lang="en-IN" b="1" dirty="0">
              <a:latin typeface="+mj-lt"/>
            </a:endParaRPr>
          </a:p>
        </p:txBody>
      </p:sp>
      <p:sp>
        <p:nvSpPr>
          <p:cNvPr id="3" name="Content Placeholder 2"/>
          <p:cNvSpPr>
            <a:spLocks noGrp="1"/>
          </p:cNvSpPr>
          <p:nvPr>
            <p:ph idx="1"/>
          </p:nvPr>
        </p:nvSpPr>
        <p:spPr>
          <a:xfrm>
            <a:off x="190500" y="990600"/>
            <a:ext cx="8763000" cy="5334000"/>
          </a:xfrm>
        </p:spPr>
        <p:txBody>
          <a:bodyPr>
            <a:normAutofit/>
          </a:bodyPr>
          <a:lstStyle/>
          <a:p>
            <a:pPr marL="0" indent="0" algn="just">
              <a:buNone/>
            </a:pPr>
            <a:r>
              <a:rPr lang="en-US" sz="2000" b="1" dirty="0" smtClean="0"/>
              <a:t>Definition by </a:t>
            </a:r>
            <a:r>
              <a:rPr lang="en-US" sz="2000" i="1" dirty="0" err="1"/>
              <a:t>Coulouris</a:t>
            </a:r>
            <a:r>
              <a:rPr lang="en-US" sz="2000" i="1" dirty="0"/>
              <a:t>, </a:t>
            </a:r>
            <a:r>
              <a:rPr lang="en-US" sz="2000" i="1" dirty="0" err="1" smtClean="0"/>
              <a:t>Dollimore</a:t>
            </a:r>
            <a:r>
              <a:rPr lang="en-US" sz="2000" i="1" dirty="0" smtClean="0"/>
              <a:t>, </a:t>
            </a:r>
            <a:r>
              <a:rPr lang="en-US" sz="2000" i="1" dirty="0" err="1" smtClean="0"/>
              <a:t>Kindberg</a:t>
            </a:r>
            <a:r>
              <a:rPr lang="en-US" sz="2000" i="1" dirty="0" smtClean="0"/>
              <a:t> and Blair</a:t>
            </a:r>
            <a:endParaRPr lang="en-US" dirty="0" smtClean="0"/>
          </a:p>
          <a:p>
            <a:pPr algn="just">
              <a:buFont typeface="Arial" panose="020B0604020202020204" pitchFamily="34" charset="0"/>
              <a:buChar char="•"/>
            </a:pPr>
            <a:r>
              <a:rPr lang="en-US" sz="2000" dirty="0" smtClean="0"/>
              <a:t>A </a:t>
            </a:r>
            <a:r>
              <a:rPr lang="en-US" sz="2000" dirty="0"/>
              <a:t>distributed system is defined as one in which components at networked computers </a:t>
            </a:r>
            <a:r>
              <a:rPr lang="en-US" sz="2000" dirty="0">
                <a:solidFill>
                  <a:schemeClr val="tx2">
                    <a:lumMod val="60000"/>
                    <a:lumOff val="40000"/>
                  </a:schemeClr>
                </a:solidFill>
              </a:rPr>
              <a:t>communicate</a:t>
            </a:r>
            <a:r>
              <a:rPr lang="en-US" sz="2000" dirty="0"/>
              <a:t> and </a:t>
            </a:r>
            <a:r>
              <a:rPr lang="en-US" sz="2000" dirty="0">
                <a:solidFill>
                  <a:schemeClr val="tx2">
                    <a:lumMod val="60000"/>
                    <a:lumOff val="40000"/>
                  </a:schemeClr>
                </a:solidFill>
              </a:rPr>
              <a:t>coordinate</a:t>
            </a:r>
            <a:r>
              <a:rPr lang="en-US" sz="2000" dirty="0"/>
              <a:t> their actions only by </a:t>
            </a:r>
            <a:r>
              <a:rPr lang="en-US" sz="2000" dirty="0">
                <a:solidFill>
                  <a:schemeClr val="tx2">
                    <a:lumMod val="60000"/>
                    <a:lumOff val="40000"/>
                  </a:schemeClr>
                </a:solidFill>
              </a:rPr>
              <a:t>passing messages. </a:t>
            </a:r>
            <a:endParaRPr lang="en-US" sz="2000" dirty="0" smtClean="0">
              <a:solidFill>
                <a:schemeClr val="tx2">
                  <a:lumMod val="60000"/>
                  <a:lumOff val="40000"/>
                </a:schemeClr>
              </a:solidFill>
            </a:endParaRPr>
          </a:p>
          <a:p>
            <a:pPr algn="just">
              <a:buFont typeface="Arial" panose="020B0604020202020204" pitchFamily="34" charset="0"/>
              <a:buChar char="•"/>
            </a:pPr>
            <a:r>
              <a:rPr lang="en-US" sz="2000" dirty="0" smtClean="0"/>
              <a:t>This </a:t>
            </a:r>
            <a:r>
              <a:rPr lang="en-US" sz="2000" dirty="0"/>
              <a:t>definition allows for concurrent execution of programs, but prevents the possibility of a global clock and means that components can fail independently of one another</a:t>
            </a:r>
            <a:r>
              <a:rPr lang="en-US" sz="2000" dirty="0" smtClean="0"/>
              <a:t>.</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9500" y="3352800"/>
            <a:ext cx="4064000" cy="3048000"/>
          </a:xfrm>
          <a:prstGeom prst="rect">
            <a:avLst/>
          </a:prstGeom>
        </p:spPr>
      </p:pic>
    </p:spTree>
    <p:extLst>
      <p:ext uri="{BB962C8B-B14F-4D97-AF65-F5344CB8AC3E}">
        <p14:creationId xmlns:p14="http://schemas.microsoft.com/office/powerpoint/2010/main" val="283189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5064</TotalTime>
  <Words>3049</Words>
  <Application>Microsoft Office PowerPoint</Application>
  <PresentationFormat>On-screen Show (4:3)</PresentationFormat>
  <Paragraphs>441</Paragraphs>
  <Slides>49</Slides>
  <Notes>22</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Unit: 1 Introductory Concepts of Distributed Operating System</vt:lpstr>
      <vt:lpstr>PowerPoint Presentation</vt:lpstr>
      <vt:lpstr>PowerPoint Presentation</vt:lpstr>
      <vt:lpstr>PowerPoint Presentation</vt:lpstr>
      <vt:lpstr>PowerPoint Presentation</vt:lpstr>
      <vt:lpstr>Unit Outline &amp; Weightage %</vt:lpstr>
      <vt:lpstr>What is Operating System?</vt:lpstr>
      <vt:lpstr>What is Operating System?</vt:lpstr>
      <vt:lpstr>What is Distributed Operating System?</vt:lpstr>
      <vt:lpstr>What is Distributed Operating System?</vt:lpstr>
      <vt:lpstr>Example of Distributed Systems</vt:lpstr>
      <vt:lpstr>Examples of Distributed Systems</vt:lpstr>
      <vt:lpstr>Examples of Distributed Systems</vt:lpstr>
      <vt:lpstr>Examples of Distributed Systems</vt:lpstr>
      <vt:lpstr>Why Distributed Operating System?</vt:lpstr>
      <vt:lpstr>Network OS vs Distributed OS</vt:lpstr>
      <vt:lpstr>Distributed Operating System Architecture</vt:lpstr>
      <vt:lpstr>Middleware (MW)</vt:lpstr>
      <vt:lpstr>Role of Middleware (MW)</vt:lpstr>
      <vt:lpstr>Distributed System Goals</vt:lpstr>
      <vt:lpstr>Advantages of Distributed Systems over Centralized Systems</vt:lpstr>
      <vt:lpstr>Advantages of Distributed Systems over Independent PCs</vt:lpstr>
      <vt:lpstr>Classification of Distributed System</vt:lpstr>
      <vt:lpstr>Classification based on Hardware</vt:lpstr>
      <vt:lpstr>Classification based on Hardware</vt:lpstr>
      <vt:lpstr>Classification based on Instruction &amp; DataStream</vt:lpstr>
      <vt:lpstr>Classification based on Instruction &amp; DataStream</vt:lpstr>
      <vt:lpstr>Distributed Computing System Models</vt:lpstr>
      <vt:lpstr>Minicomputer Model</vt:lpstr>
      <vt:lpstr>Workstation Model</vt:lpstr>
      <vt:lpstr>Workstation Model</vt:lpstr>
      <vt:lpstr>Workstation-server Model</vt:lpstr>
      <vt:lpstr>Workstation-server Model</vt:lpstr>
      <vt:lpstr>Processor-Pool Model</vt:lpstr>
      <vt:lpstr>Processor-Pool Model</vt:lpstr>
      <vt:lpstr>Hybrid Model</vt:lpstr>
      <vt:lpstr>Issues in Designing a Distributed System</vt:lpstr>
      <vt:lpstr>Transparency</vt:lpstr>
      <vt:lpstr>Types of Transparency</vt:lpstr>
      <vt:lpstr>Types of Transparency</vt:lpstr>
      <vt:lpstr>Types of Transparency</vt:lpstr>
      <vt:lpstr>Reliability</vt:lpstr>
      <vt:lpstr>Flexibility</vt:lpstr>
      <vt:lpstr>Performance</vt:lpstr>
      <vt:lpstr>Scalability</vt:lpstr>
      <vt:lpstr>Heterogeneity</vt:lpstr>
      <vt:lpstr>Security</vt:lpstr>
      <vt:lpstr>Brief (Issues in Designing a Distributed System)</vt:lpstr>
      <vt:lpstr>PowerPoint Presentation</vt:lpstr>
    </vt:vector>
  </TitlesOfParts>
  <Company>Darshan Institute of Engg. &amp;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Unit-1:Distributed Operating System</dc:title>
  <dc:creator>Dipak Ramoliya</dc:creator>
  <cp:lastModifiedBy>RUPESH-PC</cp:lastModifiedBy>
  <cp:revision>1111</cp:revision>
  <dcterms:created xsi:type="dcterms:W3CDTF">2013-05-17T03:00:03Z</dcterms:created>
  <dcterms:modified xsi:type="dcterms:W3CDTF">2017-03-09T08:20:27Z</dcterms:modified>
</cp:coreProperties>
</file>