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56" r:id="rId2"/>
    <p:sldId id="321" r:id="rId3"/>
    <p:sldId id="390" r:id="rId4"/>
    <p:sldId id="418" r:id="rId5"/>
    <p:sldId id="459" r:id="rId6"/>
    <p:sldId id="429" r:id="rId7"/>
    <p:sldId id="430" r:id="rId8"/>
    <p:sldId id="431" r:id="rId9"/>
    <p:sldId id="432" r:id="rId10"/>
    <p:sldId id="435" r:id="rId11"/>
    <p:sldId id="433" r:id="rId12"/>
    <p:sldId id="460" r:id="rId13"/>
    <p:sldId id="461" r:id="rId14"/>
    <p:sldId id="457" r:id="rId15"/>
    <p:sldId id="462" r:id="rId16"/>
    <p:sldId id="464" r:id="rId17"/>
    <p:sldId id="465" r:id="rId18"/>
    <p:sldId id="463" r:id="rId19"/>
    <p:sldId id="425" r:id="rId20"/>
    <p:sldId id="466" r:id="rId21"/>
    <p:sldId id="441" r:id="rId22"/>
    <p:sldId id="469" r:id="rId23"/>
    <p:sldId id="470" r:id="rId24"/>
    <p:sldId id="456" r:id="rId25"/>
    <p:sldId id="473" r:id="rId26"/>
    <p:sldId id="474" r:id="rId27"/>
    <p:sldId id="476" r:id="rId28"/>
    <p:sldId id="472" r:id="rId29"/>
    <p:sldId id="477" r:id="rId30"/>
    <p:sldId id="443" r:id="rId31"/>
    <p:sldId id="478" r:id="rId32"/>
    <p:sldId id="444" r:id="rId33"/>
    <p:sldId id="450" r:id="rId34"/>
    <p:sldId id="451" r:id="rId35"/>
    <p:sldId id="452" r:id="rId36"/>
    <p:sldId id="445" r:id="rId37"/>
    <p:sldId id="446" r:id="rId38"/>
    <p:sldId id="447" r:id="rId39"/>
    <p:sldId id="448" r:id="rId40"/>
    <p:sldId id="449" r:id="rId41"/>
    <p:sldId id="436" r:id="rId42"/>
    <p:sldId id="480" r:id="rId43"/>
    <p:sldId id="479" r:id="rId44"/>
    <p:sldId id="453" r:id="rId45"/>
    <p:sldId id="482" r:id="rId46"/>
    <p:sldId id="437" r:id="rId47"/>
    <p:sldId id="455" r:id="rId48"/>
    <p:sldId id="483" r:id="rId49"/>
    <p:sldId id="36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POXBmE0pS5w0JQw/rEBNGg==" hashData="OwKpzxEeN/NHR9rd6DQv+UFvRBk="/>
  <p:extLst>
    <p:ext uri="{521415D9-36F7-43E2-AB2F-B90AF26B5E84}">
      <p14:sectionLst xmlns:p14="http://schemas.microsoft.com/office/powerpoint/2010/main">
        <p14:section name="Default Section" id="{43890A54-EE3C-4E2F-91C6-F88A26D0CAB5}">
          <p14:sldIdLst>
            <p14:sldId id="256"/>
            <p14:sldId id="321"/>
            <p14:sldId id="390"/>
            <p14:sldId id="418"/>
            <p14:sldId id="459"/>
            <p14:sldId id="429"/>
            <p14:sldId id="430"/>
            <p14:sldId id="431"/>
            <p14:sldId id="432"/>
            <p14:sldId id="435"/>
            <p14:sldId id="433"/>
            <p14:sldId id="460"/>
            <p14:sldId id="461"/>
            <p14:sldId id="457"/>
            <p14:sldId id="462"/>
            <p14:sldId id="464"/>
            <p14:sldId id="465"/>
            <p14:sldId id="463"/>
            <p14:sldId id="425"/>
            <p14:sldId id="466"/>
            <p14:sldId id="441"/>
            <p14:sldId id="469"/>
            <p14:sldId id="470"/>
            <p14:sldId id="456"/>
            <p14:sldId id="473"/>
            <p14:sldId id="474"/>
            <p14:sldId id="476"/>
            <p14:sldId id="472"/>
            <p14:sldId id="477"/>
            <p14:sldId id="443"/>
            <p14:sldId id="478"/>
            <p14:sldId id="444"/>
            <p14:sldId id="450"/>
            <p14:sldId id="451"/>
            <p14:sldId id="452"/>
            <p14:sldId id="445"/>
            <p14:sldId id="446"/>
            <p14:sldId id="447"/>
            <p14:sldId id="448"/>
            <p14:sldId id="449"/>
          </p14:sldIdLst>
        </p14:section>
        <p14:section name="Untitled Section" id="{E0105BB8-4988-497F-985B-69D5399B4E0A}">
          <p14:sldIdLst>
            <p14:sldId id="436"/>
            <p14:sldId id="480"/>
            <p14:sldId id="479"/>
            <p14:sldId id="453"/>
            <p14:sldId id="482"/>
            <p14:sldId id="437"/>
            <p14:sldId id="455"/>
            <p14:sldId id="483"/>
            <p14:sldId id="36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pak" initials="d" lastIdx="0" clrIdx="0">
    <p:extLst>
      <p:ext uri="{19B8F6BF-5375-455C-9EA6-DF929625EA0E}">
        <p15:presenceInfo xmlns:p15="http://schemas.microsoft.com/office/powerpoint/2012/main" xmlns="" userId="dipa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3" autoAdjust="0"/>
    <p:restoredTop sz="94660"/>
  </p:normalViewPr>
  <p:slideViewPr>
    <p:cSldViewPr>
      <p:cViewPr varScale="1">
        <p:scale>
          <a:sx n="70" d="100"/>
          <a:sy n="70" d="100"/>
        </p:scale>
        <p:origin x="-1034"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F93BD1-EFE8-4521-84C0-61A1CC1522F7}" type="doc">
      <dgm:prSet loTypeId="urn:microsoft.com/office/officeart/2005/8/layout/orgChart1" loCatId="hierarchy" qsTypeId="urn:microsoft.com/office/officeart/2005/8/quickstyle/simple1" qsCatId="simple" csTypeId="urn:microsoft.com/office/officeart/2005/8/colors/accent1_1" csCatId="accent1" phldr="1"/>
      <dgm:spPr/>
      <dgm:t>
        <a:bodyPr/>
        <a:lstStyle/>
        <a:p>
          <a:endParaRPr lang="en-US"/>
        </a:p>
      </dgm:t>
    </dgm:pt>
    <dgm:pt modelId="{F83AE8B4-F455-43C3-B2CA-816C3F055FF7}">
      <dgm:prSet phldrT="[Text]" custT="1"/>
      <dgm:spPr>
        <a:ln w="38100">
          <a:solidFill>
            <a:schemeClr val="bg1">
              <a:lumMod val="85000"/>
            </a:schemeClr>
          </a:solidFill>
        </a:ln>
      </dgm:spPr>
      <dgm:t>
        <a:bodyPr/>
        <a:lstStyle/>
        <a:p>
          <a:r>
            <a:rPr lang="en-US" sz="2000" b="1" dirty="0" smtClean="0"/>
            <a:t>Clock Synchronization</a:t>
          </a:r>
          <a:endParaRPr lang="en-US" sz="2000" b="1" dirty="0"/>
        </a:p>
      </dgm:t>
    </dgm:pt>
    <dgm:pt modelId="{B2C8A222-DA2E-4FD7-870C-C28C504F252C}" type="parTrans" cxnId="{2DACABC9-F078-4062-AB75-ADE7FE422713}">
      <dgm:prSet/>
      <dgm:spPr/>
      <dgm:t>
        <a:bodyPr/>
        <a:lstStyle/>
        <a:p>
          <a:endParaRPr lang="en-US"/>
        </a:p>
      </dgm:t>
    </dgm:pt>
    <dgm:pt modelId="{95828531-540F-4044-9671-77086BB46168}" type="sibTrans" cxnId="{2DACABC9-F078-4062-AB75-ADE7FE422713}">
      <dgm:prSet/>
      <dgm:spPr/>
      <dgm:t>
        <a:bodyPr/>
        <a:lstStyle/>
        <a:p>
          <a:endParaRPr lang="en-US"/>
        </a:p>
      </dgm:t>
    </dgm:pt>
    <dgm:pt modelId="{4FD6EC12-BCD8-49EA-9073-C837FF54ED3B}" type="asst">
      <dgm:prSet phldrT="[Text]" custT="1"/>
      <dgm:spPr>
        <a:ln w="38100">
          <a:solidFill>
            <a:schemeClr val="bg1">
              <a:lumMod val="85000"/>
            </a:schemeClr>
          </a:solidFill>
        </a:ln>
      </dgm:spPr>
      <dgm:t>
        <a:bodyPr/>
        <a:lstStyle/>
        <a:p>
          <a:r>
            <a:rPr lang="en-US" sz="2000" b="1" dirty="0" smtClean="0"/>
            <a:t>Centralized Algorithms</a:t>
          </a:r>
          <a:endParaRPr lang="en-US" sz="2000" b="1" dirty="0"/>
        </a:p>
      </dgm:t>
    </dgm:pt>
    <dgm:pt modelId="{8C51A950-574D-45CF-9BBA-13D9DDFC60F3}" type="parTrans" cxnId="{1BAE76E4-86CA-441B-8D8B-FE5291CC1B6A}">
      <dgm:prSet/>
      <dgm:spPr>
        <a:ln w="38100">
          <a:solidFill>
            <a:schemeClr val="bg1">
              <a:lumMod val="85000"/>
            </a:schemeClr>
          </a:solidFill>
        </a:ln>
      </dgm:spPr>
      <dgm:t>
        <a:bodyPr/>
        <a:lstStyle/>
        <a:p>
          <a:endParaRPr lang="en-US"/>
        </a:p>
      </dgm:t>
    </dgm:pt>
    <dgm:pt modelId="{7DAC0E84-99D8-48AB-92F8-0375CE847F18}" type="sibTrans" cxnId="{1BAE76E4-86CA-441B-8D8B-FE5291CC1B6A}">
      <dgm:prSet/>
      <dgm:spPr/>
      <dgm:t>
        <a:bodyPr/>
        <a:lstStyle/>
        <a:p>
          <a:endParaRPr lang="en-US"/>
        </a:p>
      </dgm:t>
    </dgm:pt>
    <dgm:pt modelId="{DA5C3C47-A3CE-45F4-ADDA-FD04E82C3113}" type="asst">
      <dgm:prSet custT="1"/>
      <dgm:spPr>
        <a:ln w="38100">
          <a:solidFill>
            <a:schemeClr val="bg1">
              <a:lumMod val="85000"/>
            </a:schemeClr>
          </a:solidFill>
        </a:ln>
      </dgm:spPr>
      <dgm:t>
        <a:bodyPr/>
        <a:lstStyle/>
        <a:p>
          <a:r>
            <a:rPr lang="en-US" sz="2000" b="1" dirty="0" smtClean="0"/>
            <a:t>Distributed Algorithms</a:t>
          </a:r>
          <a:endParaRPr lang="en-US" sz="2000" b="1" dirty="0"/>
        </a:p>
      </dgm:t>
    </dgm:pt>
    <dgm:pt modelId="{99A2ADC5-585B-4C5E-9A98-C58F41EF1938}" type="parTrans" cxnId="{CA21403D-A4CC-4CB4-8872-748F6E453E8E}">
      <dgm:prSet/>
      <dgm:spPr>
        <a:ln w="38100">
          <a:solidFill>
            <a:schemeClr val="bg1">
              <a:lumMod val="85000"/>
            </a:schemeClr>
          </a:solidFill>
        </a:ln>
      </dgm:spPr>
      <dgm:t>
        <a:bodyPr/>
        <a:lstStyle/>
        <a:p>
          <a:endParaRPr lang="en-US"/>
        </a:p>
      </dgm:t>
    </dgm:pt>
    <dgm:pt modelId="{6BDA0B8B-F2DF-475D-8697-57BB463BBB30}" type="sibTrans" cxnId="{CA21403D-A4CC-4CB4-8872-748F6E453E8E}">
      <dgm:prSet/>
      <dgm:spPr/>
      <dgm:t>
        <a:bodyPr/>
        <a:lstStyle/>
        <a:p>
          <a:endParaRPr lang="en-US"/>
        </a:p>
      </dgm:t>
    </dgm:pt>
    <dgm:pt modelId="{134922C8-F4C7-4612-B5C4-92AE143B13FB}" type="asst">
      <dgm:prSet custT="1"/>
      <dgm:spPr>
        <a:ln w="38100">
          <a:solidFill>
            <a:schemeClr val="bg1">
              <a:lumMod val="85000"/>
            </a:schemeClr>
          </a:solidFill>
        </a:ln>
      </dgm:spPr>
      <dgm:t>
        <a:bodyPr/>
        <a:lstStyle/>
        <a:p>
          <a:r>
            <a:rPr lang="en-US" sz="2000" b="1" dirty="0" smtClean="0"/>
            <a:t>Passive Time Server Centralized Algorithm</a:t>
          </a:r>
          <a:endParaRPr lang="en-US" sz="2000" b="1" dirty="0"/>
        </a:p>
      </dgm:t>
    </dgm:pt>
    <dgm:pt modelId="{8E416021-DA73-47BA-9992-8C0DB7172914}" type="parTrans" cxnId="{C68CDFD6-05EE-4749-A0C2-1DCA73462789}">
      <dgm:prSet/>
      <dgm:spPr>
        <a:ln w="38100">
          <a:solidFill>
            <a:schemeClr val="bg1">
              <a:lumMod val="85000"/>
            </a:schemeClr>
          </a:solidFill>
        </a:ln>
      </dgm:spPr>
      <dgm:t>
        <a:bodyPr/>
        <a:lstStyle/>
        <a:p>
          <a:endParaRPr lang="en-US"/>
        </a:p>
      </dgm:t>
    </dgm:pt>
    <dgm:pt modelId="{31F2B553-551A-4B63-893E-B8D12F8D83FA}" type="sibTrans" cxnId="{C68CDFD6-05EE-4749-A0C2-1DCA73462789}">
      <dgm:prSet/>
      <dgm:spPr/>
      <dgm:t>
        <a:bodyPr/>
        <a:lstStyle/>
        <a:p>
          <a:endParaRPr lang="en-US"/>
        </a:p>
      </dgm:t>
    </dgm:pt>
    <dgm:pt modelId="{65DACD4B-0CB1-4CD0-AE03-BA4E0DCBFEE2}" type="asst">
      <dgm:prSet custT="1"/>
      <dgm:spPr>
        <a:ln w="38100">
          <a:solidFill>
            <a:schemeClr val="bg1">
              <a:lumMod val="85000"/>
            </a:schemeClr>
          </a:solidFill>
        </a:ln>
      </dgm:spPr>
      <dgm:t>
        <a:bodyPr/>
        <a:lstStyle/>
        <a:p>
          <a:r>
            <a:rPr lang="en-US" sz="2000" b="1" dirty="0" smtClean="0"/>
            <a:t>Active Time  Server Centralized Algorithm</a:t>
          </a:r>
          <a:endParaRPr lang="en-US" sz="2000" b="1" dirty="0"/>
        </a:p>
      </dgm:t>
    </dgm:pt>
    <dgm:pt modelId="{6B815C58-27B0-48B3-B9D2-952F038C6D2E}" type="parTrans" cxnId="{C4AAF23D-3EFC-4091-8308-91BFB1713842}">
      <dgm:prSet/>
      <dgm:spPr>
        <a:ln w="38100">
          <a:solidFill>
            <a:schemeClr val="bg1">
              <a:lumMod val="85000"/>
            </a:schemeClr>
          </a:solidFill>
        </a:ln>
      </dgm:spPr>
      <dgm:t>
        <a:bodyPr/>
        <a:lstStyle/>
        <a:p>
          <a:endParaRPr lang="en-US"/>
        </a:p>
      </dgm:t>
    </dgm:pt>
    <dgm:pt modelId="{2AB8B544-9779-489E-8EDF-C266A30EE773}" type="sibTrans" cxnId="{C4AAF23D-3EFC-4091-8308-91BFB1713842}">
      <dgm:prSet/>
      <dgm:spPr/>
      <dgm:t>
        <a:bodyPr/>
        <a:lstStyle/>
        <a:p>
          <a:endParaRPr lang="en-US"/>
        </a:p>
      </dgm:t>
    </dgm:pt>
    <dgm:pt modelId="{65710002-317A-42FE-BB18-DCE0C2066F99}" type="asst">
      <dgm:prSet custT="1"/>
      <dgm:spPr>
        <a:ln w="38100">
          <a:solidFill>
            <a:schemeClr val="bg1">
              <a:lumMod val="85000"/>
            </a:schemeClr>
          </a:solidFill>
        </a:ln>
      </dgm:spPr>
      <dgm:t>
        <a:bodyPr/>
        <a:lstStyle/>
        <a:p>
          <a:r>
            <a:rPr lang="en-US" sz="2000" b="1" dirty="0" smtClean="0"/>
            <a:t>Global   Averaging Distributed Algorithm</a:t>
          </a:r>
          <a:endParaRPr lang="en-US" sz="2000" b="1" dirty="0"/>
        </a:p>
      </dgm:t>
    </dgm:pt>
    <dgm:pt modelId="{03B01EEC-4A98-44BB-A47E-8E4EB8875B3D}" type="parTrans" cxnId="{2987A5B3-A3AB-4C6F-85BC-55CF5C4F25AE}">
      <dgm:prSet/>
      <dgm:spPr>
        <a:ln w="38100">
          <a:solidFill>
            <a:schemeClr val="bg1">
              <a:lumMod val="85000"/>
            </a:schemeClr>
          </a:solidFill>
        </a:ln>
      </dgm:spPr>
      <dgm:t>
        <a:bodyPr/>
        <a:lstStyle/>
        <a:p>
          <a:endParaRPr lang="en-US"/>
        </a:p>
      </dgm:t>
    </dgm:pt>
    <dgm:pt modelId="{D02C9005-E6ED-458D-A612-4FE22CB1C013}" type="sibTrans" cxnId="{2987A5B3-A3AB-4C6F-85BC-55CF5C4F25AE}">
      <dgm:prSet/>
      <dgm:spPr/>
      <dgm:t>
        <a:bodyPr/>
        <a:lstStyle/>
        <a:p>
          <a:endParaRPr lang="en-US"/>
        </a:p>
      </dgm:t>
    </dgm:pt>
    <dgm:pt modelId="{EDFE3208-73A6-4F9C-BCDA-FAA4654E5163}" type="asst">
      <dgm:prSet custT="1"/>
      <dgm:spPr>
        <a:ln w="38100">
          <a:solidFill>
            <a:schemeClr val="bg1">
              <a:lumMod val="85000"/>
            </a:schemeClr>
          </a:solidFill>
        </a:ln>
      </dgm:spPr>
      <dgm:t>
        <a:bodyPr/>
        <a:lstStyle/>
        <a:p>
          <a:r>
            <a:rPr lang="en-US" sz="2000" b="1" dirty="0" smtClean="0"/>
            <a:t>Localized Averaging Distributed Algorithm</a:t>
          </a:r>
          <a:endParaRPr lang="en-US" sz="2000" b="1" dirty="0"/>
        </a:p>
      </dgm:t>
    </dgm:pt>
    <dgm:pt modelId="{C3F1BEAD-F548-4FAC-B325-9AB26D91BF8B}" type="parTrans" cxnId="{A1AC41C5-AAAA-4293-B69C-F09343964BAB}">
      <dgm:prSet/>
      <dgm:spPr>
        <a:ln w="38100">
          <a:solidFill>
            <a:schemeClr val="bg1">
              <a:lumMod val="85000"/>
            </a:schemeClr>
          </a:solidFill>
        </a:ln>
      </dgm:spPr>
      <dgm:t>
        <a:bodyPr/>
        <a:lstStyle/>
        <a:p>
          <a:endParaRPr lang="en-US"/>
        </a:p>
      </dgm:t>
    </dgm:pt>
    <dgm:pt modelId="{4C185B1F-8AB2-4EA1-93A2-71E207ED93DA}" type="sibTrans" cxnId="{A1AC41C5-AAAA-4293-B69C-F09343964BAB}">
      <dgm:prSet/>
      <dgm:spPr/>
      <dgm:t>
        <a:bodyPr/>
        <a:lstStyle/>
        <a:p>
          <a:endParaRPr lang="en-US"/>
        </a:p>
      </dgm:t>
    </dgm:pt>
    <dgm:pt modelId="{1D8CB203-770A-450F-8F2C-3E8738A240BD}" type="pres">
      <dgm:prSet presAssocID="{3AF93BD1-EFE8-4521-84C0-61A1CC1522F7}" presName="hierChild1" presStyleCnt="0">
        <dgm:presLayoutVars>
          <dgm:orgChart val="1"/>
          <dgm:chPref val="1"/>
          <dgm:dir/>
          <dgm:animOne val="branch"/>
          <dgm:animLvl val="lvl"/>
          <dgm:resizeHandles/>
        </dgm:presLayoutVars>
      </dgm:prSet>
      <dgm:spPr/>
      <dgm:t>
        <a:bodyPr/>
        <a:lstStyle/>
        <a:p>
          <a:endParaRPr lang="en-US"/>
        </a:p>
      </dgm:t>
    </dgm:pt>
    <dgm:pt modelId="{8EEA5677-4130-4580-B42A-5F800F1A3FA2}" type="pres">
      <dgm:prSet presAssocID="{F83AE8B4-F455-43C3-B2CA-816C3F055FF7}" presName="hierRoot1" presStyleCnt="0">
        <dgm:presLayoutVars>
          <dgm:hierBranch val="init"/>
        </dgm:presLayoutVars>
      </dgm:prSet>
      <dgm:spPr/>
    </dgm:pt>
    <dgm:pt modelId="{1F892A20-76E6-4536-A7AB-3D01B099BCF9}" type="pres">
      <dgm:prSet presAssocID="{F83AE8B4-F455-43C3-B2CA-816C3F055FF7}" presName="rootComposite1" presStyleCnt="0"/>
      <dgm:spPr/>
    </dgm:pt>
    <dgm:pt modelId="{D43E4B30-C194-4BB9-A4FB-F6EFD5C7C2C3}" type="pres">
      <dgm:prSet presAssocID="{F83AE8B4-F455-43C3-B2CA-816C3F055FF7}" presName="rootText1" presStyleLbl="node0" presStyleIdx="0" presStyleCnt="1" custLinFactNeighborY="-37725">
        <dgm:presLayoutVars>
          <dgm:chPref val="3"/>
        </dgm:presLayoutVars>
      </dgm:prSet>
      <dgm:spPr/>
      <dgm:t>
        <a:bodyPr/>
        <a:lstStyle/>
        <a:p>
          <a:endParaRPr lang="en-US"/>
        </a:p>
      </dgm:t>
    </dgm:pt>
    <dgm:pt modelId="{C30F49E8-4263-439C-BB65-1AE0696590CB}" type="pres">
      <dgm:prSet presAssocID="{F83AE8B4-F455-43C3-B2CA-816C3F055FF7}" presName="rootConnector1" presStyleLbl="node1" presStyleIdx="0" presStyleCnt="0"/>
      <dgm:spPr/>
      <dgm:t>
        <a:bodyPr/>
        <a:lstStyle/>
        <a:p>
          <a:endParaRPr lang="en-US"/>
        </a:p>
      </dgm:t>
    </dgm:pt>
    <dgm:pt modelId="{D4A12EF8-4F62-452C-94E5-3C7035D43492}" type="pres">
      <dgm:prSet presAssocID="{F83AE8B4-F455-43C3-B2CA-816C3F055FF7}" presName="hierChild2" presStyleCnt="0"/>
      <dgm:spPr/>
    </dgm:pt>
    <dgm:pt modelId="{5C30613E-6C94-4D5A-A2A7-33F09FF2A570}" type="pres">
      <dgm:prSet presAssocID="{F83AE8B4-F455-43C3-B2CA-816C3F055FF7}" presName="hierChild3" presStyleCnt="0"/>
      <dgm:spPr/>
    </dgm:pt>
    <dgm:pt modelId="{A4D789FF-767D-4E8D-8115-23611BEB420D}" type="pres">
      <dgm:prSet presAssocID="{8C51A950-574D-45CF-9BBA-13D9DDFC60F3}" presName="Name111" presStyleLbl="parChTrans1D2" presStyleIdx="0" presStyleCnt="2"/>
      <dgm:spPr/>
      <dgm:t>
        <a:bodyPr/>
        <a:lstStyle/>
        <a:p>
          <a:endParaRPr lang="en-US"/>
        </a:p>
      </dgm:t>
    </dgm:pt>
    <dgm:pt modelId="{B2882F40-3E09-4B8E-8E8D-EB4E4AC9F15B}" type="pres">
      <dgm:prSet presAssocID="{4FD6EC12-BCD8-49EA-9073-C837FF54ED3B}" presName="hierRoot3" presStyleCnt="0">
        <dgm:presLayoutVars>
          <dgm:hierBranch val="init"/>
        </dgm:presLayoutVars>
      </dgm:prSet>
      <dgm:spPr/>
    </dgm:pt>
    <dgm:pt modelId="{6B3F6783-D47E-4D41-A7CC-A48E20FAF83E}" type="pres">
      <dgm:prSet presAssocID="{4FD6EC12-BCD8-49EA-9073-C837FF54ED3B}" presName="rootComposite3" presStyleCnt="0"/>
      <dgm:spPr/>
    </dgm:pt>
    <dgm:pt modelId="{2A985976-40D6-430F-AA22-AF0EEE3D8ECD}" type="pres">
      <dgm:prSet presAssocID="{4FD6EC12-BCD8-49EA-9073-C837FF54ED3B}" presName="rootText3" presStyleLbl="asst1" presStyleIdx="0" presStyleCnt="6" custLinFactNeighborY="-37725">
        <dgm:presLayoutVars>
          <dgm:chPref val="3"/>
        </dgm:presLayoutVars>
      </dgm:prSet>
      <dgm:spPr/>
      <dgm:t>
        <a:bodyPr/>
        <a:lstStyle/>
        <a:p>
          <a:endParaRPr lang="en-US"/>
        </a:p>
      </dgm:t>
    </dgm:pt>
    <dgm:pt modelId="{046E401D-6BB4-4DEC-B5DA-63FE35B9586C}" type="pres">
      <dgm:prSet presAssocID="{4FD6EC12-BCD8-49EA-9073-C837FF54ED3B}" presName="rootConnector3" presStyleLbl="asst1" presStyleIdx="0" presStyleCnt="6"/>
      <dgm:spPr/>
      <dgm:t>
        <a:bodyPr/>
        <a:lstStyle/>
        <a:p>
          <a:endParaRPr lang="en-US"/>
        </a:p>
      </dgm:t>
    </dgm:pt>
    <dgm:pt modelId="{F990C7F9-25B2-4C59-82A6-C3CEB3B5C04B}" type="pres">
      <dgm:prSet presAssocID="{4FD6EC12-BCD8-49EA-9073-C837FF54ED3B}" presName="hierChild6" presStyleCnt="0"/>
      <dgm:spPr/>
    </dgm:pt>
    <dgm:pt modelId="{C48B442C-DFD2-4CA4-B896-7C44FAE97579}" type="pres">
      <dgm:prSet presAssocID="{4FD6EC12-BCD8-49EA-9073-C837FF54ED3B}" presName="hierChild7" presStyleCnt="0"/>
      <dgm:spPr/>
    </dgm:pt>
    <dgm:pt modelId="{E97C7312-C842-4CA3-A736-06FEDED1D68E}" type="pres">
      <dgm:prSet presAssocID="{8E416021-DA73-47BA-9992-8C0DB7172914}" presName="Name111" presStyleLbl="parChTrans1D3" presStyleIdx="0" presStyleCnt="4"/>
      <dgm:spPr/>
      <dgm:t>
        <a:bodyPr/>
        <a:lstStyle/>
        <a:p>
          <a:endParaRPr lang="en-US"/>
        </a:p>
      </dgm:t>
    </dgm:pt>
    <dgm:pt modelId="{3BC57A72-CEEC-458C-A7A8-C8AD5B7D5500}" type="pres">
      <dgm:prSet presAssocID="{134922C8-F4C7-4612-B5C4-92AE143B13FB}" presName="hierRoot3" presStyleCnt="0">
        <dgm:presLayoutVars>
          <dgm:hierBranch val="init"/>
        </dgm:presLayoutVars>
      </dgm:prSet>
      <dgm:spPr/>
    </dgm:pt>
    <dgm:pt modelId="{AFA50864-3EF6-4B59-9539-53BD3FA8E372}" type="pres">
      <dgm:prSet presAssocID="{134922C8-F4C7-4612-B5C4-92AE143B13FB}" presName="rootComposite3" presStyleCnt="0"/>
      <dgm:spPr/>
    </dgm:pt>
    <dgm:pt modelId="{1D494560-44DC-4FBE-91CD-D0EC44C3BE46}" type="pres">
      <dgm:prSet presAssocID="{134922C8-F4C7-4612-B5C4-92AE143B13FB}" presName="rootText3" presStyleLbl="asst1" presStyleIdx="1" presStyleCnt="6" custScaleY="154173" custLinFactNeighborY="-37725">
        <dgm:presLayoutVars>
          <dgm:chPref val="3"/>
        </dgm:presLayoutVars>
      </dgm:prSet>
      <dgm:spPr/>
      <dgm:t>
        <a:bodyPr/>
        <a:lstStyle/>
        <a:p>
          <a:endParaRPr lang="en-US"/>
        </a:p>
      </dgm:t>
    </dgm:pt>
    <dgm:pt modelId="{A9C88327-BC0A-4F2E-8D74-E5BF28A72BC7}" type="pres">
      <dgm:prSet presAssocID="{134922C8-F4C7-4612-B5C4-92AE143B13FB}" presName="rootConnector3" presStyleLbl="asst1" presStyleIdx="1" presStyleCnt="6"/>
      <dgm:spPr/>
      <dgm:t>
        <a:bodyPr/>
        <a:lstStyle/>
        <a:p>
          <a:endParaRPr lang="en-US"/>
        </a:p>
      </dgm:t>
    </dgm:pt>
    <dgm:pt modelId="{E99422C2-F8BC-4625-8E4F-4825DAE0193B}" type="pres">
      <dgm:prSet presAssocID="{134922C8-F4C7-4612-B5C4-92AE143B13FB}" presName="hierChild6" presStyleCnt="0"/>
      <dgm:spPr/>
    </dgm:pt>
    <dgm:pt modelId="{3015E526-9383-4022-AA2F-4E99C162DE50}" type="pres">
      <dgm:prSet presAssocID="{134922C8-F4C7-4612-B5C4-92AE143B13FB}" presName="hierChild7" presStyleCnt="0"/>
      <dgm:spPr/>
    </dgm:pt>
    <dgm:pt modelId="{374AEAED-2B8B-48E8-9551-8423DE95FE1D}" type="pres">
      <dgm:prSet presAssocID="{6B815C58-27B0-48B3-B9D2-952F038C6D2E}" presName="Name111" presStyleLbl="parChTrans1D3" presStyleIdx="1" presStyleCnt="4"/>
      <dgm:spPr/>
      <dgm:t>
        <a:bodyPr/>
        <a:lstStyle/>
        <a:p>
          <a:endParaRPr lang="en-US"/>
        </a:p>
      </dgm:t>
    </dgm:pt>
    <dgm:pt modelId="{273DE9CF-20F1-44C3-A43D-50DBC1A9315E}" type="pres">
      <dgm:prSet presAssocID="{65DACD4B-0CB1-4CD0-AE03-BA4E0DCBFEE2}" presName="hierRoot3" presStyleCnt="0">
        <dgm:presLayoutVars>
          <dgm:hierBranch val="init"/>
        </dgm:presLayoutVars>
      </dgm:prSet>
      <dgm:spPr/>
    </dgm:pt>
    <dgm:pt modelId="{9D6A5959-8329-4760-A273-6BC0563B78CA}" type="pres">
      <dgm:prSet presAssocID="{65DACD4B-0CB1-4CD0-AE03-BA4E0DCBFEE2}" presName="rootComposite3" presStyleCnt="0"/>
      <dgm:spPr/>
    </dgm:pt>
    <dgm:pt modelId="{ADF8A9BA-9967-48CC-B1A6-8B9618BDFF9C}" type="pres">
      <dgm:prSet presAssocID="{65DACD4B-0CB1-4CD0-AE03-BA4E0DCBFEE2}" presName="rootText3" presStyleLbl="asst1" presStyleIdx="2" presStyleCnt="6" custScaleY="154173" custLinFactNeighborY="-37725">
        <dgm:presLayoutVars>
          <dgm:chPref val="3"/>
        </dgm:presLayoutVars>
      </dgm:prSet>
      <dgm:spPr/>
      <dgm:t>
        <a:bodyPr/>
        <a:lstStyle/>
        <a:p>
          <a:endParaRPr lang="en-US"/>
        </a:p>
      </dgm:t>
    </dgm:pt>
    <dgm:pt modelId="{DBEB1EA8-5950-4497-86DC-DF4911FF022F}" type="pres">
      <dgm:prSet presAssocID="{65DACD4B-0CB1-4CD0-AE03-BA4E0DCBFEE2}" presName="rootConnector3" presStyleLbl="asst1" presStyleIdx="2" presStyleCnt="6"/>
      <dgm:spPr/>
      <dgm:t>
        <a:bodyPr/>
        <a:lstStyle/>
        <a:p>
          <a:endParaRPr lang="en-US"/>
        </a:p>
      </dgm:t>
    </dgm:pt>
    <dgm:pt modelId="{EA387E8F-FC3F-4F70-9D42-A76033DBA80C}" type="pres">
      <dgm:prSet presAssocID="{65DACD4B-0CB1-4CD0-AE03-BA4E0DCBFEE2}" presName="hierChild6" presStyleCnt="0"/>
      <dgm:spPr/>
    </dgm:pt>
    <dgm:pt modelId="{534D9B39-2AC9-4611-A34A-1F1ECB80A79A}" type="pres">
      <dgm:prSet presAssocID="{65DACD4B-0CB1-4CD0-AE03-BA4E0DCBFEE2}" presName="hierChild7" presStyleCnt="0"/>
      <dgm:spPr/>
    </dgm:pt>
    <dgm:pt modelId="{A6EC5F37-41D3-428E-98DC-A9288C160386}" type="pres">
      <dgm:prSet presAssocID="{99A2ADC5-585B-4C5E-9A98-C58F41EF1938}" presName="Name111" presStyleLbl="parChTrans1D2" presStyleIdx="1" presStyleCnt="2"/>
      <dgm:spPr/>
      <dgm:t>
        <a:bodyPr/>
        <a:lstStyle/>
        <a:p>
          <a:endParaRPr lang="en-US"/>
        </a:p>
      </dgm:t>
    </dgm:pt>
    <dgm:pt modelId="{C86AE829-D2DB-4055-BCC7-2D530E7A26B0}" type="pres">
      <dgm:prSet presAssocID="{DA5C3C47-A3CE-45F4-ADDA-FD04E82C3113}" presName="hierRoot3" presStyleCnt="0">
        <dgm:presLayoutVars>
          <dgm:hierBranch val="init"/>
        </dgm:presLayoutVars>
      </dgm:prSet>
      <dgm:spPr/>
    </dgm:pt>
    <dgm:pt modelId="{6458AAEC-0687-4A20-A4B9-EC05EC573979}" type="pres">
      <dgm:prSet presAssocID="{DA5C3C47-A3CE-45F4-ADDA-FD04E82C3113}" presName="rootComposite3" presStyleCnt="0"/>
      <dgm:spPr/>
    </dgm:pt>
    <dgm:pt modelId="{0860884E-177F-4C50-9D9A-B88741B288C8}" type="pres">
      <dgm:prSet presAssocID="{DA5C3C47-A3CE-45F4-ADDA-FD04E82C3113}" presName="rootText3" presStyleLbl="asst1" presStyleIdx="3" presStyleCnt="6" custLinFactNeighborY="-37725">
        <dgm:presLayoutVars>
          <dgm:chPref val="3"/>
        </dgm:presLayoutVars>
      </dgm:prSet>
      <dgm:spPr/>
      <dgm:t>
        <a:bodyPr/>
        <a:lstStyle/>
        <a:p>
          <a:endParaRPr lang="en-US"/>
        </a:p>
      </dgm:t>
    </dgm:pt>
    <dgm:pt modelId="{FF580772-3B5E-4D4B-838B-6EE13BA91B99}" type="pres">
      <dgm:prSet presAssocID="{DA5C3C47-A3CE-45F4-ADDA-FD04E82C3113}" presName="rootConnector3" presStyleLbl="asst1" presStyleIdx="3" presStyleCnt="6"/>
      <dgm:spPr/>
      <dgm:t>
        <a:bodyPr/>
        <a:lstStyle/>
        <a:p>
          <a:endParaRPr lang="en-US"/>
        </a:p>
      </dgm:t>
    </dgm:pt>
    <dgm:pt modelId="{E67975F7-4A6C-429C-A4FF-A0A4CE283733}" type="pres">
      <dgm:prSet presAssocID="{DA5C3C47-A3CE-45F4-ADDA-FD04E82C3113}" presName="hierChild6" presStyleCnt="0"/>
      <dgm:spPr/>
    </dgm:pt>
    <dgm:pt modelId="{A09E0733-2A6A-415C-A3D4-75BADF96B4A8}" type="pres">
      <dgm:prSet presAssocID="{DA5C3C47-A3CE-45F4-ADDA-FD04E82C3113}" presName="hierChild7" presStyleCnt="0"/>
      <dgm:spPr/>
    </dgm:pt>
    <dgm:pt modelId="{14A392CE-E604-4C2B-91D7-505059CAE77E}" type="pres">
      <dgm:prSet presAssocID="{03B01EEC-4A98-44BB-A47E-8E4EB8875B3D}" presName="Name111" presStyleLbl="parChTrans1D3" presStyleIdx="2" presStyleCnt="4"/>
      <dgm:spPr/>
      <dgm:t>
        <a:bodyPr/>
        <a:lstStyle/>
        <a:p>
          <a:endParaRPr lang="en-US"/>
        </a:p>
      </dgm:t>
    </dgm:pt>
    <dgm:pt modelId="{1604F958-5815-4557-B2D5-F8D414DDC721}" type="pres">
      <dgm:prSet presAssocID="{65710002-317A-42FE-BB18-DCE0C2066F99}" presName="hierRoot3" presStyleCnt="0">
        <dgm:presLayoutVars>
          <dgm:hierBranch val="init"/>
        </dgm:presLayoutVars>
      </dgm:prSet>
      <dgm:spPr/>
    </dgm:pt>
    <dgm:pt modelId="{EAEDCE7D-F08D-4D2C-BAE6-B40865E426CE}" type="pres">
      <dgm:prSet presAssocID="{65710002-317A-42FE-BB18-DCE0C2066F99}" presName="rootComposite3" presStyleCnt="0"/>
      <dgm:spPr/>
    </dgm:pt>
    <dgm:pt modelId="{DBB6DD14-1060-4234-A926-7EBDD858F863}" type="pres">
      <dgm:prSet presAssocID="{65710002-317A-42FE-BB18-DCE0C2066F99}" presName="rootText3" presStyleLbl="asst1" presStyleIdx="4" presStyleCnt="6" custScaleY="154173" custLinFactNeighborY="-37725">
        <dgm:presLayoutVars>
          <dgm:chPref val="3"/>
        </dgm:presLayoutVars>
      </dgm:prSet>
      <dgm:spPr/>
      <dgm:t>
        <a:bodyPr/>
        <a:lstStyle/>
        <a:p>
          <a:endParaRPr lang="en-US"/>
        </a:p>
      </dgm:t>
    </dgm:pt>
    <dgm:pt modelId="{E61C57C6-8C7A-4C04-9AE4-9865DB5F8B70}" type="pres">
      <dgm:prSet presAssocID="{65710002-317A-42FE-BB18-DCE0C2066F99}" presName="rootConnector3" presStyleLbl="asst1" presStyleIdx="4" presStyleCnt="6"/>
      <dgm:spPr/>
      <dgm:t>
        <a:bodyPr/>
        <a:lstStyle/>
        <a:p>
          <a:endParaRPr lang="en-US"/>
        </a:p>
      </dgm:t>
    </dgm:pt>
    <dgm:pt modelId="{B07E21C7-5CCE-44B0-AAF6-2D893FD38F52}" type="pres">
      <dgm:prSet presAssocID="{65710002-317A-42FE-BB18-DCE0C2066F99}" presName="hierChild6" presStyleCnt="0"/>
      <dgm:spPr/>
    </dgm:pt>
    <dgm:pt modelId="{291C32FE-4C65-4C48-94F3-0948D3B2EE0A}" type="pres">
      <dgm:prSet presAssocID="{65710002-317A-42FE-BB18-DCE0C2066F99}" presName="hierChild7" presStyleCnt="0"/>
      <dgm:spPr/>
    </dgm:pt>
    <dgm:pt modelId="{8F69EC51-2AC9-461B-B7B7-12CF97832D40}" type="pres">
      <dgm:prSet presAssocID="{C3F1BEAD-F548-4FAC-B325-9AB26D91BF8B}" presName="Name111" presStyleLbl="parChTrans1D3" presStyleIdx="3" presStyleCnt="4"/>
      <dgm:spPr/>
      <dgm:t>
        <a:bodyPr/>
        <a:lstStyle/>
        <a:p>
          <a:endParaRPr lang="en-US"/>
        </a:p>
      </dgm:t>
    </dgm:pt>
    <dgm:pt modelId="{AB850FD5-86DC-41E5-84FA-F2B6DF8193BE}" type="pres">
      <dgm:prSet presAssocID="{EDFE3208-73A6-4F9C-BCDA-FAA4654E5163}" presName="hierRoot3" presStyleCnt="0">
        <dgm:presLayoutVars>
          <dgm:hierBranch val="init"/>
        </dgm:presLayoutVars>
      </dgm:prSet>
      <dgm:spPr/>
    </dgm:pt>
    <dgm:pt modelId="{46359D5D-CE60-448C-996A-09CF938CCD47}" type="pres">
      <dgm:prSet presAssocID="{EDFE3208-73A6-4F9C-BCDA-FAA4654E5163}" presName="rootComposite3" presStyleCnt="0"/>
      <dgm:spPr/>
    </dgm:pt>
    <dgm:pt modelId="{3674DFBB-5316-4D96-9562-914BD7A8F1FC}" type="pres">
      <dgm:prSet presAssocID="{EDFE3208-73A6-4F9C-BCDA-FAA4654E5163}" presName="rootText3" presStyleLbl="asst1" presStyleIdx="5" presStyleCnt="6" custScaleY="154173" custLinFactNeighborY="-37725">
        <dgm:presLayoutVars>
          <dgm:chPref val="3"/>
        </dgm:presLayoutVars>
      </dgm:prSet>
      <dgm:spPr/>
      <dgm:t>
        <a:bodyPr/>
        <a:lstStyle/>
        <a:p>
          <a:endParaRPr lang="en-US"/>
        </a:p>
      </dgm:t>
    </dgm:pt>
    <dgm:pt modelId="{10A2D7F3-C388-4B75-A4DF-07691ABD2235}" type="pres">
      <dgm:prSet presAssocID="{EDFE3208-73A6-4F9C-BCDA-FAA4654E5163}" presName="rootConnector3" presStyleLbl="asst1" presStyleIdx="5" presStyleCnt="6"/>
      <dgm:spPr/>
      <dgm:t>
        <a:bodyPr/>
        <a:lstStyle/>
        <a:p>
          <a:endParaRPr lang="en-US"/>
        </a:p>
      </dgm:t>
    </dgm:pt>
    <dgm:pt modelId="{47419954-E599-40BF-AD37-F77A41DA6F8A}" type="pres">
      <dgm:prSet presAssocID="{EDFE3208-73A6-4F9C-BCDA-FAA4654E5163}" presName="hierChild6" presStyleCnt="0"/>
      <dgm:spPr/>
    </dgm:pt>
    <dgm:pt modelId="{1A949848-F6A3-4475-BD6D-4B59D0762230}" type="pres">
      <dgm:prSet presAssocID="{EDFE3208-73A6-4F9C-BCDA-FAA4654E5163}" presName="hierChild7" presStyleCnt="0"/>
      <dgm:spPr/>
    </dgm:pt>
  </dgm:ptLst>
  <dgm:cxnLst>
    <dgm:cxn modelId="{2987A5B3-A3AB-4C6F-85BC-55CF5C4F25AE}" srcId="{DA5C3C47-A3CE-45F4-ADDA-FD04E82C3113}" destId="{65710002-317A-42FE-BB18-DCE0C2066F99}" srcOrd="0" destOrd="0" parTransId="{03B01EEC-4A98-44BB-A47E-8E4EB8875B3D}" sibTransId="{D02C9005-E6ED-458D-A612-4FE22CB1C013}"/>
    <dgm:cxn modelId="{B91BFE80-E80C-4629-AD0E-2255C728B98A}" type="presOf" srcId="{65710002-317A-42FE-BB18-DCE0C2066F99}" destId="{DBB6DD14-1060-4234-A926-7EBDD858F863}" srcOrd="0" destOrd="0" presId="urn:microsoft.com/office/officeart/2005/8/layout/orgChart1"/>
    <dgm:cxn modelId="{F8AB2F12-0CB9-40CC-9343-9A58D34EBDD8}" type="presOf" srcId="{03B01EEC-4A98-44BB-A47E-8E4EB8875B3D}" destId="{14A392CE-E604-4C2B-91D7-505059CAE77E}" srcOrd="0" destOrd="0" presId="urn:microsoft.com/office/officeart/2005/8/layout/orgChart1"/>
    <dgm:cxn modelId="{2DACABC9-F078-4062-AB75-ADE7FE422713}" srcId="{3AF93BD1-EFE8-4521-84C0-61A1CC1522F7}" destId="{F83AE8B4-F455-43C3-B2CA-816C3F055FF7}" srcOrd="0" destOrd="0" parTransId="{B2C8A222-DA2E-4FD7-870C-C28C504F252C}" sibTransId="{95828531-540F-4044-9671-77086BB46168}"/>
    <dgm:cxn modelId="{D53D99F9-A382-4FCC-9690-B2917FFDB653}" type="presOf" srcId="{6B815C58-27B0-48B3-B9D2-952F038C6D2E}" destId="{374AEAED-2B8B-48E8-9551-8423DE95FE1D}" srcOrd="0" destOrd="0" presId="urn:microsoft.com/office/officeart/2005/8/layout/orgChart1"/>
    <dgm:cxn modelId="{EDBDD199-E149-4106-80BA-D96A7AE53F81}" type="presOf" srcId="{8C51A950-574D-45CF-9BBA-13D9DDFC60F3}" destId="{A4D789FF-767D-4E8D-8115-23611BEB420D}" srcOrd="0" destOrd="0" presId="urn:microsoft.com/office/officeart/2005/8/layout/orgChart1"/>
    <dgm:cxn modelId="{9E5696AB-D22B-4081-920C-106B4424BB0B}" type="presOf" srcId="{3AF93BD1-EFE8-4521-84C0-61A1CC1522F7}" destId="{1D8CB203-770A-450F-8F2C-3E8738A240BD}" srcOrd="0" destOrd="0" presId="urn:microsoft.com/office/officeart/2005/8/layout/orgChart1"/>
    <dgm:cxn modelId="{1BAE76E4-86CA-441B-8D8B-FE5291CC1B6A}" srcId="{F83AE8B4-F455-43C3-B2CA-816C3F055FF7}" destId="{4FD6EC12-BCD8-49EA-9073-C837FF54ED3B}" srcOrd="0" destOrd="0" parTransId="{8C51A950-574D-45CF-9BBA-13D9DDFC60F3}" sibTransId="{7DAC0E84-99D8-48AB-92F8-0375CE847F18}"/>
    <dgm:cxn modelId="{0AFC3F27-2AE5-4E9E-87BC-46659FE22609}" type="presOf" srcId="{99A2ADC5-585B-4C5E-9A98-C58F41EF1938}" destId="{A6EC5F37-41D3-428E-98DC-A9288C160386}" srcOrd="0" destOrd="0" presId="urn:microsoft.com/office/officeart/2005/8/layout/orgChart1"/>
    <dgm:cxn modelId="{6F7A61E7-DF35-4212-A37F-B5FF1A1E08F9}" type="presOf" srcId="{8E416021-DA73-47BA-9992-8C0DB7172914}" destId="{E97C7312-C842-4CA3-A736-06FEDED1D68E}" srcOrd="0" destOrd="0" presId="urn:microsoft.com/office/officeart/2005/8/layout/orgChart1"/>
    <dgm:cxn modelId="{F1738047-D9E7-4C2E-99AF-B5AC233E211B}" type="presOf" srcId="{4FD6EC12-BCD8-49EA-9073-C837FF54ED3B}" destId="{046E401D-6BB4-4DEC-B5DA-63FE35B9586C}" srcOrd="1" destOrd="0" presId="urn:microsoft.com/office/officeart/2005/8/layout/orgChart1"/>
    <dgm:cxn modelId="{C4AAF23D-3EFC-4091-8308-91BFB1713842}" srcId="{4FD6EC12-BCD8-49EA-9073-C837FF54ED3B}" destId="{65DACD4B-0CB1-4CD0-AE03-BA4E0DCBFEE2}" srcOrd="1" destOrd="0" parTransId="{6B815C58-27B0-48B3-B9D2-952F038C6D2E}" sibTransId="{2AB8B544-9779-489E-8EDF-C266A30EE773}"/>
    <dgm:cxn modelId="{D74A1735-A189-48EB-8874-8D794B8B74B2}" type="presOf" srcId="{65DACD4B-0CB1-4CD0-AE03-BA4E0DCBFEE2}" destId="{DBEB1EA8-5950-4497-86DC-DF4911FF022F}" srcOrd="1" destOrd="0" presId="urn:microsoft.com/office/officeart/2005/8/layout/orgChart1"/>
    <dgm:cxn modelId="{C468A4DA-629F-44D1-ACB2-F2B1BD0C6027}" type="presOf" srcId="{134922C8-F4C7-4612-B5C4-92AE143B13FB}" destId="{A9C88327-BC0A-4F2E-8D74-E5BF28A72BC7}" srcOrd="1" destOrd="0" presId="urn:microsoft.com/office/officeart/2005/8/layout/orgChart1"/>
    <dgm:cxn modelId="{AA873B92-C4B3-43CC-A365-45BF75222FF9}" type="presOf" srcId="{DA5C3C47-A3CE-45F4-ADDA-FD04E82C3113}" destId="{0860884E-177F-4C50-9D9A-B88741B288C8}" srcOrd="0" destOrd="0" presId="urn:microsoft.com/office/officeart/2005/8/layout/orgChart1"/>
    <dgm:cxn modelId="{F803B660-F56C-445D-97C7-B77DC35B338D}" type="presOf" srcId="{F83AE8B4-F455-43C3-B2CA-816C3F055FF7}" destId="{C30F49E8-4263-439C-BB65-1AE0696590CB}" srcOrd="1" destOrd="0" presId="urn:microsoft.com/office/officeart/2005/8/layout/orgChart1"/>
    <dgm:cxn modelId="{B68D50C5-2C9C-4D02-8A92-3ED46EBB9F8D}" type="presOf" srcId="{134922C8-F4C7-4612-B5C4-92AE143B13FB}" destId="{1D494560-44DC-4FBE-91CD-D0EC44C3BE46}" srcOrd="0" destOrd="0" presId="urn:microsoft.com/office/officeart/2005/8/layout/orgChart1"/>
    <dgm:cxn modelId="{496BE199-B2B6-46A9-A519-AFA30C39C89F}" type="presOf" srcId="{DA5C3C47-A3CE-45F4-ADDA-FD04E82C3113}" destId="{FF580772-3B5E-4D4B-838B-6EE13BA91B99}" srcOrd="1" destOrd="0" presId="urn:microsoft.com/office/officeart/2005/8/layout/orgChart1"/>
    <dgm:cxn modelId="{24CEB915-9458-4F00-AE6F-A9A60EA735CC}" type="presOf" srcId="{65710002-317A-42FE-BB18-DCE0C2066F99}" destId="{E61C57C6-8C7A-4C04-9AE4-9865DB5F8B70}" srcOrd="1" destOrd="0" presId="urn:microsoft.com/office/officeart/2005/8/layout/orgChart1"/>
    <dgm:cxn modelId="{FA4869DD-018B-4367-BB6E-EB1544C88ABF}" type="presOf" srcId="{F83AE8B4-F455-43C3-B2CA-816C3F055FF7}" destId="{D43E4B30-C194-4BB9-A4FB-F6EFD5C7C2C3}" srcOrd="0" destOrd="0" presId="urn:microsoft.com/office/officeart/2005/8/layout/orgChart1"/>
    <dgm:cxn modelId="{15EF8C2E-B4FF-4D6D-894B-F9DEF937B16B}" type="presOf" srcId="{65DACD4B-0CB1-4CD0-AE03-BA4E0DCBFEE2}" destId="{ADF8A9BA-9967-48CC-B1A6-8B9618BDFF9C}" srcOrd="0" destOrd="0" presId="urn:microsoft.com/office/officeart/2005/8/layout/orgChart1"/>
    <dgm:cxn modelId="{CA21403D-A4CC-4CB4-8872-748F6E453E8E}" srcId="{F83AE8B4-F455-43C3-B2CA-816C3F055FF7}" destId="{DA5C3C47-A3CE-45F4-ADDA-FD04E82C3113}" srcOrd="1" destOrd="0" parTransId="{99A2ADC5-585B-4C5E-9A98-C58F41EF1938}" sibTransId="{6BDA0B8B-F2DF-475D-8697-57BB463BBB30}"/>
    <dgm:cxn modelId="{C68CDFD6-05EE-4749-A0C2-1DCA73462789}" srcId="{4FD6EC12-BCD8-49EA-9073-C837FF54ED3B}" destId="{134922C8-F4C7-4612-B5C4-92AE143B13FB}" srcOrd="0" destOrd="0" parTransId="{8E416021-DA73-47BA-9992-8C0DB7172914}" sibTransId="{31F2B553-551A-4B63-893E-B8D12F8D83FA}"/>
    <dgm:cxn modelId="{6033C597-B1FC-4056-B967-C6CB2C002214}" type="presOf" srcId="{C3F1BEAD-F548-4FAC-B325-9AB26D91BF8B}" destId="{8F69EC51-2AC9-461B-B7B7-12CF97832D40}" srcOrd="0" destOrd="0" presId="urn:microsoft.com/office/officeart/2005/8/layout/orgChart1"/>
    <dgm:cxn modelId="{BBB40B68-3F05-4A30-9C64-CA9D7EEC229D}" type="presOf" srcId="{4FD6EC12-BCD8-49EA-9073-C837FF54ED3B}" destId="{2A985976-40D6-430F-AA22-AF0EEE3D8ECD}" srcOrd="0" destOrd="0" presId="urn:microsoft.com/office/officeart/2005/8/layout/orgChart1"/>
    <dgm:cxn modelId="{9BEBD197-90FE-488C-B68F-85F97482207A}" type="presOf" srcId="{EDFE3208-73A6-4F9C-BCDA-FAA4654E5163}" destId="{3674DFBB-5316-4D96-9562-914BD7A8F1FC}" srcOrd="0" destOrd="0" presId="urn:microsoft.com/office/officeart/2005/8/layout/orgChart1"/>
    <dgm:cxn modelId="{A1AC41C5-AAAA-4293-B69C-F09343964BAB}" srcId="{DA5C3C47-A3CE-45F4-ADDA-FD04E82C3113}" destId="{EDFE3208-73A6-4F9C-BCDA-FAA4654E5163}" srcOrd="1" destOrd="0" parTransId="{C3F1BEAD-F548-4FAC-B325-9AB26D91BF8B}" sibTransId="{4C185B1F-8AB2-4EA1-93A2-71E207ED93DA}"/>
    <dgm:cxn modelId="{96FD3747-0B32-42D3-889B-7D7082AC4B90}" type="presOf" srcId="{EDFE3208-73A6-4F9C-BCDA-FAA4654E5163}" destId="{10A2D7F3-C388-4B75-A4DF-07691ABD2235}" srcOrd="1" destOrd="0" presId="urn:microsoft.com/office/officeart/2005/8/layout/orgChart1"/>
    <dgm:cxn modelId="{2F5491AF-A26A-4D17-80AA-B019654F1BC3}" type="presParOf" srcId="{1D8CB203-770A-450F-8F2C-3E8738A240BD}" destId="{8EEA5677-4130-4580-B42A-5F800F1A3FA2}" srcOrd="0" destOrd="0" presId="urn:microsoft.com/office/officeart/2005/8/layout/orgChart1"/>
    <dgm:cxn modelId="{926380F3-3AAF-4D21-9325-FBF1491888A0}" type="presParOf" srcId="{8EEA5677-4130-4580-B42A-5F800F1A3FA2}" destId="{1F892A20-76E6-4536-A7AB-3D01B099BCF9}" srcOrd="0" destOrd="0" presId="urn:microsoft.com/office/officeart/2005/8/layout/orgChart1"/>
    <dgm:cxn modelId="{F5D6E78E-1EE9-4CEA-974D-3892BAE3ABA1}" type="presParOf" srcId="{1F892A20-76E6-4536-A7AB-3D01B099BCF9}" destId="{D43E4B30-C194-4BB9-A4FB-F6EFD5C7C2C3}" srcOrd="0" destOrd="0" presId="urn:microsoft.com/office/officeart/2005/8/layout/orgChart1"/>
    <dgm:cxn modelId="{E35DD555-2DC9-45AD-A6E5-6C44BF583555}" type="presParOf" srcId="{1F892A20-76E6-4536-A7AB-3D01B099BCF9}" destId="{C30F49E8-4263-439C-BB65-1AE0696590CB}" srcOrd="1" destOrd="0" presId="urn:microsoft.com/office/officeart/2005/8/layout/orgChart1"/>
    <dgm:cxn modelId="{8A2AF300-1183-4736-AF6D-E111DF57054E}" type="presParOf" srcId="{8EEA5677-4130-4580-B42A-5F800F1A3FA2}" destId="{D4A12EF8-4F62-452C-94E5-3C7035D43492}" srcOrd="1" destOrd="0" presId="urn:microsoft.com/office/officeart/2005/8/layout/orgChart1"/>
    <dgm:cxn modelId="{02129C20-9D5A-401C-A9C2-2EA9C60D3B29}" type="presParOf" srcId="{8EEA5677-4130-4580-B42A-5F800F1A3FA2}" destId="{5C30613E-6C94-4D5A-A2A7-33F09FF2A570}" srcOrd="2" destOrd="0" presId="urn:microsoft.com/office/officeart/2005/8/layout/orgChart1"/>
    <dgm:cxn modelId="{D99AE766-C731-432A-A7A3-6A064EE0CD61}" type="presParOf" srcId="{5C30613E-6C94-4D5A-A2A7-33F09FF2A570}" destId="{A4D789FF-767D-4E8D-8115-23611BEB420D}" srcOrd="0" destOrd="0" presId="urn:microsoft.com/office/officeart/2005/8/layout/orgChart1"/>
    <dgm:cxn modelId="{CDBACDC8-BDF5-42D0-805C-5D7F619E6AF6}" type="presParOf" srcId="{5C30613E-6C94-4D5A-A2A7-33F09FF2A570}" destId="{B2882F40-3E09-4B8E-8E8D-EB4E4AC9F15B}" srcOrd="1" destOrd="0" presId="urn:microsoft.com/office/officeart/2005/8/layout/orgChart1"/>
    <dgm:cxn modelId="{29CD77FB-A8F4-448D-A648-3610C5BA0EE8}" type="presParOf" srcId="{B2882F40-3E09-4B8E-8E8D-EB4E4AC9F15B}" destId="{6B3F6783-D47E-4D41-A7CC-A48E20FAF83E}" srcOrd="0" destOrd="0" presId="urn:microsoft.com/office/officeart/2005/8/layout/orgChart1"/>
    <dgm:cxn modelId="{83574277-B3A6-46AD-A505-F2A4BDA162E6}" type="presParOf" srcId="{6B3F6783-D47E-4D41-A7CC-A48E20FAF83E}" destId="{2A985976-40D6-430F-AA22-AF0EEE3D8ECD}" srcOrd="0" destOrd="0" presId="urn:microsoft.com/office/officeart/2005/8/layout/orgChart1"/>
    <dgm:cxn modelId="{6666CF28-923B-465C-85E2-932E99EC98CC}" type="presParOf" srcId="{6B3F6783-D47E-4D41-A7CC-A48E20FAF83E}" destId="{046E401D-6BB4-4DEC-B5DA-63FE35B9586C}" srcOrd="1" destOrd="0" presId="urn:microsoft.com/office/officeart/2005/8/layout/orgChart1"/>
    <dgm:cxn modelId="{9146AE61-D379-4071-AC46-FEDA8178DC79}" type="presParOf" srcId="{B2882F40-3E09-4B8E-8E8D-EB4E4AC9F15B}" destId="{F990C7F9-25B2-4C59-82A6-C3CEB3B5C04B}" srcOrd="1" destOrd="0" presId="urn:microsoft.com/office/officeart/2005/8/layout/orgChart1"/>
    <dgm:cxn modelId="{A16F75E6-580F-473A-B879-F88B9C83AC4D}" type="presParOf" srcId="{B2882F40-3E09-4B8E-8E8D-EB4E4AC9F15B}" destId="{C48B442C-DFD2-4CA4-B896-7C44FAE97579}" srcOrd="2" destOrd="0" presId="urn:microsoft.com/office/officeart/2005/8/layout/orgChart1"/>
    <dgm:cxn modelId="{1DB2CECB-759C-4DC2-9CAE-82F9C81E4436}" type="presParOf" srcId="{C48B442C-DFD2-4CA4-B896-7C44FAE97579}" destId="{E97C7312-C842-4CA3-A736-06FEDED1D68E}" srcOrd="0" destOrd="0" presId="urn:microsoft.com/office/officeart/2005/8/layout/orgChart1"/>
    <dgm:cxn modelId="{2E3BDEDC-E363-4D43-B8E5-332F900ED362}" type="presParOf" srcId="{C48B442C-DFD2-4CA4-B896-7C44FAE97579}" destId="{3BC57A72-CEEC-458C-A7A8-C8AD5B7D5500}" srcOrd="1" destOrd="0" presId="urn:microsoft.com/office/officeart/2005/8/layout/orgChart1"/>
    <dgm:cxn modelId="{B5A0C618-6B27-4C48-8779-7BDEA37EA3EE}" type="presParOf" srcId="{3BC57A72-CEEC-458C-A7A8-C8AD5B7D5500}" destId="{AFA50864-3EF6-4B59-9539-53BD3FA8E372}" srcOrd="0" destOrd="0" presId="urn:microsoft.com/office/officeart/2005/8/layout/orgChart1"/>
    <dgm:cxn modelId="{DDFD5072-02A3-494B-8045-C3B941F7FDEA}" type="presParOf" srcId="{AFA50864-3EF6-4B59-9539-53BD3FA8E372}" destId="{1D494560-44DC-4FBE-91CD-D0EC44C3BE46}" srcOrd="0" destOrd="0" presId="urn:microsoft.com/office/officeart/2005/8/layout/orgChart1"/>
    <dgm:cxn modelId="{A22A5D03-692A-4D63-911E-429D5D8517B8}" type="presParOf" srcId="{AFA50864-3EF6-4B59-9539-53BD3FA8E372}" destId="{A9C88327-BC0A-4F2E-8D74-E5BF28A72BC7}" srcOrd="1" destOrd="0" presId="urn:microsoft.com/office/officeart/2005/8/layout/orgChart1"/>
    <dgm:cxn modelId="{761C5901-5E50-4019-B6C9-A28D757DD8F0}" type="presParOf" srcId="{3BC57A72-CEEC-458C-A7A8-C8AD5B7D5500}" destId="{E99422C2-F8BC-4625-8E4F-4825DAE0193B}" srcOrd="1" destOrd="0" presId="urn:microsoft.com/office/officeart/2005/8/layout/orgChart1"/>
    <dgm:cxn modelId="{F1FEC6CE-01F4-436C-89D3-8E29E6984C83}" type="presParOf" srcId="{3BC57A72-CEEC-458C-A7A8-C8AD5B7D5500}" destId="{3015E526-9383-4022-AA2F-4E99C162DE50}" srcOrd="2" destOrd="0" presId="urn:microsoft.com/office/officeart/2005/8/layout/orgChart1"/>
    <dgm:cxn modelId="{4791A41F-30EC-414C-AF1D-62B8AAFFB88B}" type="presParOf" srcId="{C48B442C-DFD2-4CA4-B896-7C44FAE97579}" destId="{374AEAED-2B8B-48E8-9551-8423DE95FE1D}" srcOrd="2" destOrd="0" presId="urn:microsoft.com/office/officeart/2005/8/layout/orgChart1"/>
    <dgm:cxn modelId="{72E3E705-88B6-4289-8C15-85FC36B8B39C}" type="presParOf" srcId="{C48B442C-DFD2-4CA4-B896-7C44FAE97579}" destId="{273DE9CF-20F1-44C3-A43D-50DBC1A9315E}" srcOrd="3" destOrd="0" presId="urn:microsoft.com/office/officeart/2005/8/layout/orgChart1"/>
    <dgm:cxn modelId="{250F3AC6-A8A8-4FDB-A26D-5731DC42806E}" type="presParOf" srcId="{273DE9CF-20F1-44C3-A43D-50DBC1A9315E}" destId="{9D6A5959-8329-4760-A273-6BC0563B78CA}" srcOrd="0" destOrd="0" presId="urn:microsoft.com/office/officeart/2005/8/layout/orgChart1"/>
    <dgm:cxn modelId="{3DFBAF06-8322-48D3-BA38-AD089C97AD68}" type="presParOf" srcId="{9D6A5959-8329-4760-A273-6BC0563B78CA}" destId="{ADF8A9BA-9967-48CC-B1A6-8B9618BDFF9C}" srcOrd="0" destOrd="0" presId="urn:microsoft.com/office/officeart/2005/8/layout/orgChart1"/>
    <dgm:cxn modelId="{8F815626-F53D-415F-AEBF-C72E1274885A}" type="presParOf" srcId="{9D6A5959-8329-4760-A273-6BC0563B78CA}" destId="{DBEB1EA8-5950-4497-86DC-DF4911FF022F}" srcOrd="1" destOrd="0" presId="urn:microsoft.com/office/officeart/2005/8/layout/orgChart1"/>
    <dgm:cxn modelId="{AAD4CAD5-B3CB-4C7E-A070-FE89FAF056C1}" type="presParOf" srcId="{273DE9CF-20F1-44C3-A43D-50DBC1A9315E}" destId="{EA387E8F-FC3F-4F70-9D42-A76033DBA80C}" srcOrd="1" destOrd="0" presId="urn:microsoft.com/office/officeart/2005/8/layout/orgChart1"/>
    <dgm:cxn modelId="{7D02E209-57C4-46DD-A89C-E684AF75C119}" type="presParOf" srcId="{273DE9CF-20F1-44C3-A43D-50DBC1A9315E}" destId="{534D9B39-2AC9-4611-A34A-1F1ECB80A79A}" srcOrd="2" destOrd="0" presId="urn:microsoft.com/office/officeart/2005/8/layout/orgChart1"/>
    <dgm:cxn modelId="{037DBA4D-7F47-46B3-B8F6-9EF206053F8F}" type="presParOf" srcId="{5C30613E-6C94-4D5A-A2A7-33F09FF2A570}" destId="{A6EC5F37-41D3-428E-98DC-A9288C160386}" srcOrd="2" destOrd="0" presId="urn:microsoft.com/office/officeart/2005/8/layout/orgChart1"/>
    <dgm:cxn modelId="{1BEC07C2-A85A-4338-96C8-147FCB6F1E46}" type="presParOf" srcId="{5C30613E-6C94-4D5A-A2A7-33F09FF2A570}" destId="{C86AE829-D2DB-4055-BCC7-2D530E7A26B0}" srcOrd="3" destOrd="0" presId="urn:microsoft.com/office/officeart/2005/8/layout/orgChart1"/>
    <dgm:cxn modelId="{5A033F14-7DA2-459C-AB86-E4F29FBD5C7A}" type="presParOf" srcId="{C86AE829-D2DB-4055-BCC7-2D530E7A26B0}" destId="{6458AAEC-0687-4A20-A4B9-EC05EC573979}" srcOrd="0" destOrd="0" presId="urn:microsoft.com/office/officeart/2005/8/layout/orgChart1"/>
    <dgm:cxn modelId="{B96791AA-5CD0-43DA-BE53-45C407F8890B}" type="presParOf" srcId="{6458AAEC-0687-4A20-A4B9-EC05EC573979}" destId="{0860884E-177F-4C50-9D9A-B88741B288C8}" srcOrd="0" destOrd="0" presId="urn:microsoft.com/office/officeart/2005/8/layout/orgChart1"/>
    <dgm:cxn modelId="{F5A19EDB-C5C1-4C4C-AF39-9EEFD6A0FC01}" type="presParOf" srcId="{6458AAEC-0687-4A20-A4B9-EC05EC573979}" destId="{FF580772-3B5E-4D4B-838B-6EE13BA91B99}" srcOrd="1" destOrd="0" presId="urn:microsoft.com/office/officeart/2005/8/layout/orgChart1"/>
    <dgm:cxn modelId="{250B9EA7-C17F-467D-92CE-DBCB56D11176}" type="presParOf" srcId="{C86AE829-D2DB-4055-BCC7-2D530E7A26B0}" destId="{E67975F7-4A6C-429C-A4FF-A0A4CE283733}" srcOrd="1" destOrd="0" presId="urn:microsoft.com/office/officeart/2005/8/layout/orgChart1"/>
    <dgm:cxn modelId="{E8A1649D-A427-4ACE-BADF-997EDD8F7A68}" type="presParOf" srcId="{C86AE829-D2DB-4055-BCC7-2D530E7A26B0}" destId="{A09E0733-2A6A-415C-A3D4-75BADF96B4A8}" srcOrd="2" destOrd="0" presId="urn:microsoft.com/office/officeart/2005/8/layout/orgChart1"/>
    <dgm:cxn modelId="{D5FDEFE7-1545-48C7-A509-4E090304B469}" type="presParOf" srcId="{A09E0733-2A6A-415C-A3D4-75BADF96B4A8}" destId="{14A392CE-E604-4C2B-91D7-505059CAE77E}" srcOrd="0" destOrd="0" presId="urn:microsoft.com/office/officeart/2005/8/layout/orgChart1"/>
    <dgm:cxn modelId="{B3653A13-DDF5-474F-BA52-0014D034602A}" type="presParOf" srcId="{A09E0733-2A6A-415C-A3D4-75BADF96B4A8}" destId="{1604F958-5815-4557-B2D5-F8D414DDC721}" srcOrd="1" destOrd="0" presId="urn:microsoft.com/office/officeart/2005/8/layout/orgChart1"/>
    <dgm:cxn modelId="{6EDBEE6F-83EE-4D3B-BE52-90E5F230C1F3}" type="presParOf" srcId="{1604F958-5815-4557-B2D5-F8D414DDC721}" destId="{EAEDCE7D-F08D-4D2C-BAE6-B40865E426CE}" srcOrd="0" destOrd="0" presId="urn:microsoft.com/office/officeart/2005/8/layout/orgChart1"/>
    <dgm:cxn modelId="{6AC57B9F-57F2-43FD-9479-A03851233B1E}" type="presParOf" srcId="{EAEDCE7D-F08D-4D2C-BAE6-B40865E426CE}" destId="{DBB6DD14-1060-4234-A926-7EBDD858F863}" srcOrd="0" destOrd="0" presId="urn:microsoft.com/office/officeart/2005/8/layout/orgChart1"/>
    <dgm:cxn modelId="{57872B8F-9E79-4086-9EC8-3B21BC7DA948}" type="presParOf" srcId="{EAEDCE7D-F08D-4D2C-BAE6-B40865E426CE}" destId="{E61C57C6-8C7A-4C04-9AE4-9865DB5F8B70}" srcOrd="1" destOrd="0" presId="urn:microsoft.com/office/officeart/2005/8/layout/orgChart1"/>
    <dgm:cxn modelId="{25FCEA07-3D01-4FA1-B7DE-A99B9B04E272}" type="presParOf" srcId="{1604F958-5815-4557-B2D5-F8D414DDC721}" destId="{B07E21C7-5CCE-44B0-AAF6-2D893FD38F52}" srcOrd="1" destOrd="0" presId="urn:microsoft.com/office/officeart/2005/8/layout/orgChart1"/>
    <dgm:cxn modelId="{B125B4F8-FF7F-4134-939A-E6982426D736}" type="presParOf" srcId="{1604F958-5815-4557-B2D5-F8D414DDC721}" destId="{291C32FE-4C65-4C48-94F3-0948D3B2EE0A}" srcOrd="2" destOrd="0" presId="urn:microsoft.com/office/officeart/2005/8/layout/orgChart1"/>
    <dgm:cxn modelId="{8D5E6ECE-4200-4808-83CF-60ED94279E29}" type="presParOf" srcId="{A09E0733-2A6A-415C-A3D4-75BADF96B4A8}" destId="{8F69EC51-2AC9-461B-B7B7-12CF97832D40}" srcOrd="2" destOrd="0" presId="urn:microsoft.com/office/officeart/2005/8/layout/orgChart1"/>
    <dgm:cxn modelId="{76975BCF-BF78-46E1-92C1-95722E6F63E4}" type="presParOf" srcId="{A09E0733-2A6A-415C-A3D4-75BADF96B4A8}" destId="{AB850FD5-86DC-41E5-84FA-F2B6DF8193BE}" srcOrd="3" destOrd="0" presId="urn:microsoft.com/office/officeart/2005/8/layout/orgChart1"/>
    <dgm:cxn modelId="{476A8C92-97C8-4107-BA8D-A1C447F045F8}" type="presParOf" srcId="{AB850FD5-86DC-41E5-84FA-F2B6DF8193BE}" destId="{46359D5D-CE60-448C-996A-09CF938CCD47}" srcOrd="0" destOrd="0" presId="urn:microsoft.com/office/officeart/2005/8/layout/orgChart1"/>
    <dgm:cxn modelId="{85514903-4720-4169-9FFC-9B9310D0E11E}" type="presParOf" srcId="{46359D5D-CE60-448C-996A-09CF938CCD47}" destId="{3674DFBB-5316-4D96-9562-914BD7A8F1FC}" srcOrd="0" destOrd="0" presId="urn:microsoft.com/office/officeart/2005/8/layout/orgChart1"/>
    <dgm:cxn modelId="{6BFC5D88-82A0-442D-ACF3-344AA52D28B7}" type="presParOf" srcId="{46359D5D-CE60-448C-996A-09CF938CCD47}" destId="{10A2D7F3-C388-4B75-A4DF-07691ABD2235}" srcOrd="1" destOrd="0" presId="urn:microsoft.com/office/officeart/2005/8/layout/orgChart1"/>
    <dgm:cxn modelId="{40B493DE-F124-424B-93A3-B7C53725EF93}" type="presParOf" srcId="{AB850FD5-86DC-41E5-84FA-F2B6DF8193BE}" destId="{47419954-E599-40BF-AD37-F77A41DA6F8A}" srcOrd="1" destOrd="0" presId="urn:microsoft.com/office/officeart/2005/8/layout/orgChart1"/>
    <dgm:cxn modelId="{44A956BB-0827-4560-ABC4-BC2BF78DE9C4}" type="presParOf" srcId="{AB850FD5-86DC-41E5-84FA-F2B6DF8193BE}" destId="{1A949848-F6A3-4475-BD6D-4B59D076223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F618898-4543-4C48-89E9-A21E01ABC32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8188AD7-46E9-42A2-BE37-C77EB42BDA32}">
      <dgm:prSet phldrT="[Text]" custT="1"/>
      <dgm:spPr>
        <a:solidFill>
          <a:srgbClr val="00B0F0"/>
        </a:solidFill>
      </dgm:spPr>
      <dgm:t>
        <a:bodyPr/>
        <a:lstStyle/>
        <a:p>
          <a:r>
            <a:rPr lang="en-US" sz="2000" dirty="0" smtClean="0"/>
            <a:t>1</a:t>
          </a:r>
          <a:endParaRPr lang="en-US" sz="2000" dirty="0"/>
        </a:p>
      </dgm:t>
    </dgm:pt>
    <dgm:pt modelId="{0515CFB6-26F0-4CCA-870E-7018DFB91827}" type="parTrans" cxnId="{77F9C82F-63C1-4AFC-AB5C-1C8A52497087}">
      <dgm:prSet/>
      <dgm:spPr/>
      <dgm:t>
        <a:bodyPr/>
        <a:lstStyle/>
        <a:p>
          <a:endParaRPr lang="en-US"/>
        </a:p>
      </dgm:t>
    </dgm:pt>
    <dgm:pt modelId="{77EE778B-8793-4C7B-86E3-2ED6D3E05D7E}" type="sibTrans" cxnId="{77F9C82F-63C1-4AFC-AB5C-1C8A52497087}">
      <dgm:prSet/>
      <dgm:spPr>
        <a:ln>
          <a:solidFill>
            <a:schemeClr val="bg1"/>
          </a:solidFill>
        </a:ln>
      </dgm:spPr>
      <dgm:t>
        <a:bodyPr/>
        <a:lstStyle/>
        <a:p>
          <a:endParaRPr lang="en-US"/>
        </a:p>
      </dgm:t>
    </dgm:pt>
    <dgm:pt modelId="{E8F8EC5D-2AB6-4751-8D1E-DFA3163ED0DA}">
      <dgm:prSet phldrT="[Text]" custT="1"/>
      <dgm:spPr>
        <a:solidFill>
          <a:srgbClr val="00B0F0"/>
        </a:solidFill>
      </dgm:spPr>
      <dgm:t>
        <a:bodyPr/>
        <a:lstStyle/>
        <a:p>
          <a:r>
            <a:rPr lang="en-US" sz="2000" dirty="0" smtClean="0"/>
            <a:t>3</a:t>
          </a:r>
          <a:endParaRPr lang="en-US" sz="2000" dirty="0"/>
        </a:p>
      </dgm:t>
    </dgm:pt>
    <dgm:pt modelId="{84100996-E094-4C7F-8178-E928B2C5607B}" type="parTrans" cxnId="{40B008BB-078F-4F12-A090-62D69A017395}">
      <dgm:prSet/>
      <dgm:spPr/>
      <dgm:t>
        <a:bodyPr/>
        <a:lstStyle/>
        <a:p>
          <a:endParaRPr lang="en-US"/>
        </a:p>
      </dgm:t>
    </dgm:pt>
    <dgm:pt modelId="{C0C716FC-600D-4AA5-8875-65EC41C7D65D}" type="sibTrans" cxnId="{40B008BB-078F-4F12-A090-62D69A017395}">
      <dgm:prSet/>
      <dgm:spPr>
        <a:ln>
          <a:solidFill>
            <a:schemeClr val="bg1"/>
          </a:solidFill>
        </a:ln>
      </dgm:spPr>
      <dgm:t>
        <a:bodyPr/>
        <a:lstStyle/>
        <a:p>
          <a:endParaRPr lang="en-US"/>
        </a:p>
      </dgm:t>
    </dgm:pt>
    <dgm:pt modelId="{3ABFAB8E-B24E-4700-8F4F-99A5DDF2CBC5}">
      <dgm:prSet phldrT="[Text]" custT="1"/>
      <dgm:spPr>
        <a:solidFill>
          <a:srgbClr val="00B0F0"/>
        </a:solidFill>
      </dgm:spPr>
      <dgm:t>
        <a:bodyPr/>
        <a:lstStyle/>
        <a:p>
          <a:r>
            <a:rPr lang="en-US" sz="2000" dirty="0" smtClean="0"/>
            <a:t>2</a:t>
          </a:r>
          <a:endParaRPr lang="en-US" sz="2000" dirty="0"/>
        </a:p>
      </dgm:t>
    </dgm:pt>
    <dgm:pt modelId="{0D326DC5-03BC-4451-BFB4-D16C641F33AF}" type="parTrans" cxnId="{35616312-E27B-4B62-BD59-839D7D73ED18}">
      <dgm:prSet/>
      <dgm:spPr/>
      <dgm:t>
        <a:bodyPr/>
        <a:lstStyle/>
        <a:p>
          <a:endParaRPr lang="en-US"/>
        </a:p>
      </dgm:t>
    </dgm:pt>
    <dgm:pt modelId="{A07C7F7A-DCAD-4117-B2A9-DCF868D82E22}" type="sibTrans" cxnId="{35616312-E27B-4B62-BD59-839D7D73ED18}">
      <dgm:prSet/>
      <dgm:spPr>
        <a:ln>
          <a:solidFill>
            <a:schemeClr val="bg1"/>
          </a:solidFill>
        </a:ln>
      </dgm:spPr>
      <dgm:t>
        <a:bodyPr/>
        <a:lstStyle/>
        <a:p>
          <a:endParaRPr lang="en-US"/>
        </a:p>
      </dgm:t>
    </dgm:pt>
    <dgm:pt modelId="{E0CB35C4-79DB-46CA-8F82-DFB04D8DB6DD}">
      <dgm:prSet phldrT="[Text]" custT="1"/>
      <dgm:spPr>
        <a:solidFill>
          <a:srgbClr val="FF0000"/>
        </a:solidFill>
      </dgm:spPr>
      <dgm:t>
        <a:bodyPr/>
        <a:lstStyle/>
        <a:p>
          <a:r>
            <a:rPr lang="en-US" sz="2000" dirty="0" smtClean="0"/>
            <a:t>4</a:t>
          </a:r>
          <a:endParaRPr lang="en-US" sz="2000" dirty="0"/>
        </a:p>
      </dgm:t>
    </dgm:pt>
    <dgm:pt modelId="{78979308-8808-499C-9F91-46C2367BE2EF}" type="parTrans" cxnId="{F1A9203E-1DF0-4B6D-804B-32391FCF8A2B}">
      <dgm:prSet/>
      <dgm:spPr/>
      <dgm:t>
        <a:bodyPr/>
        <a:lstStyle/>
        <a:p>
          <a:endParaRPr lang="en-US"/>
        </a:p>
      </dgm:t>
    </dgm:pt>
    <dgm:pt modelId="{91C09D84-BE59-4DE0-8255-4419C70E20DA}" type="sibTrans" cxnId="{F1A9203E-1DF0-4B6D-804B-32391FCF8A2B}">
      <dgm:prSet/>
      <dgm:spPr>
        <a:ln>
          <a:solidFill>
            <a:schemeClr val="bg1"/>
          </a:solidFill>
        </a:ln>
      </dgm:spPr>
      <dgm:t>
        <a:bodyPr/>
        <a:lstStyle/>
        <a:p>
          <a:endParaRPr lang="en-US"/>
        </a:p>
      </dgm:t>
    </dgm:pt>
    <dgm:pt modelId="{3E41664E-781E-4A75-BFFD-0606D48814BF}">
      <dgm:prSet phldrT="[Text]" custT="1"/>
      <dgm:spPr>
        <a:solidFill>
          <a:schemeClr val="bg1">
            <a:lumMod val="65000"/>
          </a:schemeClr>
        </a:solidFill>
      </dgm:spPr>
      <dgm:t>
        <a:bodyPr/>
        <a:lstStyle/>
        <a:p>
          <a:r>
            <a:rPr lang="en-US" sz="2000" dirty="0" smtClean="0"/>
            <a:t>5</a:t>
          </a:r>
          <a:endParaRPr lang="en-US" sz="2000" dirty="0"/>
        </a:p>
      </dgm:t>
    </dgm:pt>
    <dgm:pt modelId="{A38C3E74-A06A-41C9-AB7B-A1C03102802E}" type="parTrans" cxnId="{197FDFF3-F06C-4C72-81D0-C4D733FDF2DC}">
      <dgm:prSet/>
      <dgm:spPr/>
      <dgm:t>
        <a:bodyPr/>
        <a:lstStyle/>
        <a:p>
          <a:endParaRPr lang="en-US"/>
        </a:p>
      </dgm:t>
    </dgm:pt>
    <dgm:pt modelId="{EA3A18EA-A853-4FEF-AC06-83513A27A57E}" type="sibTrans" cxnId="{197FDFF3-F06C-4C72-81D0-C4D733FDF2DC}">
      <dgm:prSet/>
      <dgm:spPr>
        <a:ln>
          <a:solidFill>
            <a:schemeClr val="bg1"/>
          </a:solidFill>
        </a:ln>
      </dgm:spPr>
      <dgm:t>
        <a:bodyPr/>
        <a:lstStyle/>
        <a:p>
          <a:endParaRPr lang="en-US"/>
        </a:p>
      </dgm:t>
    </dgm:pt>
    <dgm:pt modelId="{70F12BC2-40EF-4758-82A5-BC95281CE943}" type="pres">
      <dgm:prSet presAssocID="{3F618898-4543-4C48-89E9-A21E01ABC320}" presName="cycle" presStyleCnt="0">
        <dgm:presLayoutVars>
          <dgm:dir/>
          <dgm:resizeHandles val="exact"/>
        </dgm:presLayoutVars>
      </dgm:prSet>
      <dgm:spPr/>
      <dgm:t>
        <a:bodyPr/>
        <a:lstStyle/>
        <a:p>
          <a:endParaRPr lang="en-US"/>
        </a:p>
      </dgm:t>
    </dgm:pt>
    <dgm:pt modelId="{7DD1C3A5-BA89-4A28-B25D-789243ECCE8B}" type="pres">
      <dgm:prSet presAssocID="{88188AD7-46E9-42A2-BE37-C77EB42BDA32}" presName="node" presStyleLbl="node1" presStyleIdx="0" presStyleCnt="5" custScaleX="52794" custScaleY="74300">
        <dgm:presLayoutVars>
          <dgm:bulletEnabled val="1"/>
        </dgm:presLayoutVars>
      </dgm:prSet>
      <dgm:spPr/>
      <dgm:t>
        <a:bodyPr/>
        <a:lstStyle/>
        <a:p>
          <a:endParaRPr lang="en-US"/>
        </a:p>
      </dgm:t>
    </dgm:pt>
    <dgm:pt modelId="{3C284C58-7E7A-4C27-9AA6-69381B9105B0}" type="pres">
      <dgm:prSet presAssocID="{88188AD7-46E9-42A2-BE37-C77EB42BDA32}" presName="spNode" presStyleCnt="0"/>
      <dgm:spPr/>
    </dgm:pt>
    <dgm:pt modelId="{AA8E5625-3582-42AB-ADE6-91666B771938}" type="pres">
      <dgm:prSet presAssocID="{77EE778B-8793-4C7B-86E3-2ED6D3E05D7E}" presName="sibTrans" presStyleLbl="sibTrans1D1" presStyleIdx="0" presStyleCnt="5" custScaleX="2000000" custScaleY="989016"/>
      <dgm:spPr/>
      <dgm:t>
        <a:bodyPr/>
        <a:lstStyle/>
        <a:p>
          <a:endParaRPr lang="en-US"/>
        </a:p>
      </dgm:t>
    </dgm:pt>
    <dgm:pt modelId="{946FF76C-11A0-472C-B4EA-E5F4994D4490}" type="pres">
      <dgm:prSet presAssocID="{E8F8EC5D-2AB6-4751-8D1E-DFA3163ED0DA}" presName="node" presStyleLbl="node1" presStyleIdx="1" presStyleCnt="5" custScaleX="52794" custScaleY="74300">
        <dgm:presLayoutVars>
          <dgm:bulletEnabled val="1"/>
        </dgm:presLayoutVars>
      </dgm:prSet>
      <dgm:spPr/>
      <dgm:t>
        <a:bodyPr/>
        <a:lstStyle/>
        <a:p>
          <a:endParaRPr lang="en-US"/>
        </a:p>
      </dgm:t>
    </dgm:pt>
    <dgm:pt modelId="{CECDDE23-4A52-476C-B49C-D55860CD6362}" type="pres">
      <dgm:prSet presAssocID="{E8F8EC5D-2AB6-4751-8D1E-DFA3163ED0DA}" presName="spNode" presStyleCnt="0"/>
      <dgm:spPr/>
    </dgm:pt>
    <dgm:pt modelId="{AD2ACB8E-39EE-45C0-AEB3-B09C5E45491E}" type="pres">
      <dgm:prSet presAssocID="{C0C716FC-600D-4AA5-8875-65EC41C7D65D}" presName="sibTrans" presStyleLbl="sibTrans1D1" presStyleIdx="1" presStyleCnt="5" custScaleX="2000000" custScaleY="989016"/>
      <dgm:spPr/>
      <dgm:t>
        <a:bodyPr/>
        <a:lstStyle/>
        <a:p>
          <a:endParaRPr lang="en-US"/>
        </a:p>
      </dgm:t>
    </dgm:pt>
    <dgm:pt modelId="{C035BDE4-7C54-4F41-9A1C-62427D3EDDAA}" type="pres">
      <dgm:prSet presAssocID="{3ABFAB8E-B24E-4700-8F4F-99A5DDF2CBC5}" presName="node" presStyleLbl="node1" presStyleIdx="2" presStyleCnt="5" custScaleX="52794" custScaleY="74300">
        <dgm:presLayoutVars>
          <dgm:bulletEnabled val="1"/>
        </dgm:presLayoutVars>
      </dgm:prSet>
      <dgm:spPr/>
      <dgm:t>
        <a:bodyPr/>
        <a:lstStyle/>
        <a:p>
          <a:endParaRPr lang="en-US"/>
        </a:p>
      </dgm:t>
    </dgm:pt>
    <dgm:pt modelId="{CFAD77C7-399E-433C-BCE4-BC226A8EF67A}" type="pres">
      <dgm:prSet presAssocID="{3ABFAB8E-B24E-4700-8F4F-99A5DDF2CBC5}" presName="spNode" presStyleCnt="0"/>
      <dgm:spPr/>
    </dgm:pt>
    <dgm:pt modelId="{5B825BEF-2617-430E-9A5E-7D4FEB8BE236}" type="pres">
      <dgm:prSet presAssocID="{A07C7F7A-DCAD-4117-B2A9-DCF868D82E22}" presName="sibTrans" presStyleLbl="sibTrans1D1" presStyleIdx="2" presStyleCnt="5" custScaleX="2000000" custScaleY="989016"/>
      <dgm:spPr/>
      <dgm:t>
        <a:bodyPr/>
        <a:lstStyle/>
        <a:p>
          <a:endParaRPr lang="en-US"/>
        </a:p>
      </dgm:t>
    </dgm:pt>
    <dgm:pt modelId="{3B872E58-DB94-4E0B-A3D5-620A3421530C}" type="pres">
      <dgm:prSet presAssocID="{E0CB35C4-79DB-46CA-8F82-DFB04D8DB6DD}" presName="node" presStyleLbl="node1" presStyleIdx="3" presStyleCnt="5" custScaleX="52794" custScaleY="74300">
        <dgm:presLayoutVars>
          <dgm:bulletEnabled val="1"/>
        </dgm:presLayoutVars>
      </dgm:prSet>
      <dgm:spPr/>
      <dgm:t>
        <a:bodyPr/>
        <a:lstStyle/>
        <a:p>
          <a:endParaRPr lang="en-US"/>
        </a:p>
      </dgm:t>
    </dgm:pt>
    <dgm:pt modelId="{6E594AA1-58BE-4B22-B212-3C5922569CB2}" type="pres">
      <dgm:prSet presAssocID="{E0CB35C4-79DB-46CA-8F82-DFB04D8DB6DD}" presName="spNode" presStyleCnt="0"/>
      <dgm:spPr/>
    </dgm:pt>
    <dgm:pt modelId="{EC7F6988-E634-46CC-ABBB-92111BFB9D1D}" type="pres">
      <dgm:prSet presAssocID="{91C09D84-BE59-4DE0-8255-4419C70E20DA}" presName="sibTrans" presStyleLbl="sibTrans1D1" presStyleIdx="3" presStyleCnt="5" custScaleX="2000000" custScaleY="989016"/>
      <dgm:spPr/>
      <dgm:t>
        <a:bodyPr/>
        <a:lstStyle/>
        <a:p>
          <a:endParaRPr lang="en-US"/>
        </a:p>
      </dgm:t>
    </dgm:pt>
    <dgm:pt modelId="{50E0F502-2D18-414A-8EF9-B85FE60590EF}" type="pres">
      <dgm:prSet presAssocID="{3E41664E-781E-4A75-BFFD-0606D48814BF}" presName="node" presStyleLbl="node1" presStyleIdx="4" presStyleCnt="5" custScaleX="52794" custScaleY="74300">
        <dgm:presLayoutVars>
          <dgm:bulletEnabled val="1"/>
        </dgm:presLayoutVars>
      </dgm:prSet>
      <dgm:spPr/>
      <dgm:t>
        <a:bodyPr/>
        <a:lstStyle/>
        <a:p>
          <a:endParaRPr lang="en-US"/>
        </a:p>
      </dgm:t>
    </dgm:pt>
    <dgm:pt modelId="{5CDFA28C-92E5-4724-81D0-92E0D04E44E9}" type="pres">
      <dgm:prSet presAssocID="{3E41664E-781E-4A75-BFFD-0606D48814BF}" presName="spNode" presStyleCnt="0"/>
      <dgm:spPr/>
    </dgm:pt>
    <dgm:pt modelId="{EBFD6B72-4931-47B7-B867-5EA0AF10F9B7}" type="pres">
      <dgm:prSet presAssocID="{EA3A18EA-A853-4FEF-AC06-83513A27A57E}" presName="sibTrans" presStyleLbl="sibTrans1D1" presStyleIdx="4" presStyleCnt="5" custScaleX="2000000" custScaleY="989016"/>
      <dgm:spPr/>
      <dgm:t>
        <a:bodyPr/>
        <a:lstStyle/>
        <a:p>
          <a:endParaRPr lang="en-US"/>
        </a:p>
      </dgm:t>
    </dgm:pt>
  </dgm:ptLst>
  <dgm:cxnLst>
    <dgm:cxn modelId="{F46E5A15-5211-439A-9D5D-C84AE231F911}" type="presOf" srcId="{3F618898-4543-4C48-89E9-A21E01ABC320}" destId="{70F12BC2-40EF-4758-82A5-BC95281CE943}" srcOrd="0" destOrd="0" presId="urn:microsoft.com/office/officeart/2005/8/layout/cycle6"/>
    <dgm:cxn modelId="{BD4AFB5A-F960-4273-B505-429F560E9FA2}" type="presOf" srcId="{3E41664E-781E-4A75-BFFD-0606D48814BF}" destId="{50E0F502-2D18-414A-8EF9-B85FE60590EF}" srcOrd="0" destOrd="0" presId="urn:microsoft.com/office/officeart/2005/8/layout/cycle6"/>
    <dgm:cxn modelId="{DF85CE26-E504-4D6E-B8FE-5518B2DB7E76}" type="presOf" srcId="{77EE778B-8793-4C7B-86E3-2ED6D3E05D7E}" destId="{AA8E5625-3582-42AB-ADE6-91666B771938}" srcOrd="0" destOrd="0" presId="urn:microsoft.com/office/officeart/2005/8/layout/cycle6"/>
    <dgm:cxn modelId="{09C85002-D635-4881-9505-2C3A53DEF7BE}" type="presOf" srcId="{EA3A18EA-A853-4FEF-AC06-83513A27A57E}" destId="{EBFD6B72-4931-47B7-B867-5EA0AF10F9B7}" srcOrd="0" destOrd="0" presId="urn:microsoft.com/office/officeart/2005/8/layout/cycle6"/>
    <dgm:cxn modelId="{B1A5BDA0-D1C2-4CB8-8457-10579DB4B76E}" type="presOf" srcId="{88188AD7-46E9-42A2-BE37-C77EB42BDA32}" destId="{7DD1C3A5-BA89-4A28-B25D-789243ECCE8B}" srcOrd="0" destOrd="0" presId="urn:microsoft.com/office/officeart/2005/8/layout/cycle6"/>
    <dgm:cxn modelId="{EBA28C17-3A19-4499-86FD-8E4656F1B430}" type="presOf" srcId="{3ABFAB8E-B24E-4700-8F4F-99A5DDF2CBC5}" destId="{C035BDE4-7C54-4F41-9A1C-62427D3EDDAA}" srcOrd="0" destOrd="0" presId="urn:microsoft.com/office/officeart/2005/8/layout/cycle6"/>
    <dgm:cxn modelId="{C42A40D4-3692-4583-A950-7D1AEC1F2289}" type="presOf" srcId="{91C09D84-BE59-4DE0-8255-4419C70E20DA}" destId="{EC7F6988-E634-46CC-ABBB-92111BFB9D1D}" srcOrd="0" destOrd="0" presId="urn:microsoft.com/office/officeart/2005/8/layout/cycle6"/>
    <dgm:cxn modelId="{40B008BB-078F-4F12-A090-62D69A017395}" srcId="{3F618898-4543-4C48-89E9-A21E01ABC320}" destId="{E8F8EC5D-2AB6-4751-8D1E-DFA3163ED0DA}" srcOrd="1" destOrd="0" parTransId="{84100996-E094-4C7F-8178-E928B2C5607B}" sibTransId="{C0C716FC-600D-4AA5-8875-65EC41C7D65D}"/>
    <dgm:cxn modelId="{197FDFF3-F06C-4C72-81D0-C4D733FDF2DC}" srcId="{3F618898-4543-4C48-89E9-A21E01ABC320}" destId="{3E41664E-781E-4A75-BFFD-0606D48814BF}" srcOrd="4" destOrd="0" parTransId="{A38C3E74-A06A-41C9-AB7B-A1C03102802E}" sibTransId="{EA3A18EA-A853-4FEF-AC06-83513A27A57E}"/>
    <dgm:cxn modelId="{87F097E3-A226-45A5-87DE-948622EABA3E}" type="presOf" srcId="{C0C716FC-600D-4AA5-8875-65EC41C7D65D}" destId="{AD2ACB8E-39EE-45C0-AEB3-B09C5E45491E}" srcOrd="0" destOrd="0" presId="urn:microsoft.com/office/officeart/2005/8/layout/cycle6"/>
    <dgm:cxn modelId="{FEF880F6-BBD1-4D58-992C-3A9E0D9844A1}" type="presOf" srcId="{E8F8EC5D-2AB6-4751-8D1E-DFA3163ED0DA}" destId="{946FF76C-11A0-472C-B4EA-E5F4994D4490}" srcOrd="0" destOrd="0" presId="urn:microsoft.com/office/officeart/2005/8/layout/cycle6"/>
    <dgm:cxn modelId="{6BBCED03-D66A-4E2B-BE06-ED4FE0DB27CE}" type="presOf" srcId="{E0CB35C4-79DB-46CA-8F82-DFB04D8DB6DD}" destId="{3B872E58-DB94-4E0B-A3D5-620A3421530C}" srcOrd="0" destOrd="0" presId="urn:microsoft.com/office/officeart/2005/8/layout/cycle6"/>
    <dgm:cxn modelId="{3A322746-77A2-4633-B003-7E07298AD03B}" type="presOf" srcId="{A07C7F7A-DCAD-4117-B2A9-DCF868D82E22}" destId="{5B825BEF-2617-430E-9A5E-7D4FEB8BE236}" srcOrd="0" destOrd="0" presId="urn:microsoft.com/office/officeart/2005/8/layout/cycle6"/>
    <dgm:cxn modelId="{77F9C82F-63C1-4AFC-AB5C-1C8A52497087}" srcId="{3F618898-4543-4C48-89E9-A21E01ABC320}" destId="{88188AD7-46E9-42A2-BE37-C77EB42BDA32}" srcOrd="0" destOrd="0" parTransId="{0515CFB6-26F0-4CCA-870E-7018DFB91827}" sibTransId="{77EE778B-8793-4C7B-86E3-2ED6D3E05D7E}"/>
    <dgm:cxn modelId="{F1A9203E-1DF0-4B6D-804B-32391FCF8A2B}" srcId="{3F618898-4543-4C48-89E9-A21E01ABC320}" destId="{E0CB35C4-79DB-46CA-8F82-DFB04D8DB6DD}" srcOrd="3" destOrd="0" parTransId="{78979308-8808-499C-9F91-46C2367BE2EF}" sibTransId="{91C09D84-BE59-4DE0-8255-4419C70E20DA}"/>
    <dgm:cxn modelId="{35616312-E27B-4B62-BD59-839D7D73ED18}" srcId="{3F618898-4543-4C48-89E9-A21E01ABC320}" destId="{3ABFAB8E-B24E-4700-8F4F-99A5DDF2CBC5}" srcOrd="2" destOrd="0" parTransId="{0D326DC5-03BC-4451-BFB4-D16C641F33AF}" sibTransId="{A07C7F7A-DCAD-4117-B2A9-DCF868D82E22}"/>
    <dgm:cxn modelId="{6090CE0D-97E5-4FCF-983E-D5D177E5E23E}" type="presParOf" srcId="{70F12BC2-40EF-4758-82A5-BC95281CE943}" destId="{7DD1C3A5-BA89-4A28-B25D-789243ECCE8B}" srcOrd="0" destOrd="0" presId="urn:microsoft.com/office/officeart/2005/8/layout/cycle6"/>
    <dgm:cxn modelId="{7E88EFE4-E923-4F05-B667-A2B3EB7A43ED}" type="presParOf" srcId="{70F12BC2-40EF-4758-82A5-BC95281CE943}" destId="{3C284C58-7E7A-4C27-9AA6-69381B9105B0}" srcOrd="1" destOrd="0" presId="urn:microsoft.com/office/officeart/2005/8/layout/cycle6"/>
    <dgm:cxn modelId="{CD28D9D4-EA53-47B2-9943-01A809911777}" type="presParOf" srcId="{70F12BC2-40EF-4758-82A5-BC95281CE943}" destId="{AA8E5625-3582-42AB-ADE6-91666B771938}" srcOrd="2" destOrd="0" presId="urn:microsoft.com/office/officeart/2005/8/layout/cycle6"/>
    <dgm:cxn modelId="{FD598DA4-21D8-41B7-B1E8-08B621EB8363}" type="presParOf" srcId="{70F12BC2-40EF-4758-82A5-BC95281CE943}" destId="{946FF76C-11A0-472C-B4EA-E5F4994D4490}" srcOrd="3" destOrd="0" presId="urn:microsoft.com/office/officeart/2005/8/layout/cycle6"/>
    <dgm:cxn modelId="{5871173C-4372-4FB6-A028-D7207D055855}" type="presParOf" srcId="{70F12BC2-40EF-4758-82A5-BC95281CE943}" destId="{CECDDE23-4A52-476C-B49C-D55860CD6362}" srcOrd="4" destOrd="0" presId="urn:microsoft.com/office/officeart/2005/8/layout/cycle6"/>
    <dgm:cxn modelId="{22B40533-C0DA-4602-B71D-7F1A6653128C}" type="presParOf" srcId="{70F12BC2-40EF-4758-82A5-BC95281CE943}" destId="{AD2ACB8E-39EE-45C0-AEB3-B09C5E45491E}" srcOrd="5" destOrd="0" presId="urn:microsoft.com/office/officeart/2005/8/layout/cycle6"/>
    <dgm:cxn modelId="{4501A444-1F83-4318-9641-04CD62A80F5D}" type="presParOf" srcId="{70F12BC2-40EF-4758-82A5-BC95281CE943}" destId="{C035BDE4-7C54-4F41-9A1C-62427D3EDDAA}" srcOrd="6" destOrd="0" presId="urn:microsoft.com/office/officeart/2005/8/layout/cycle6"/>
    <dgm:cxn modelId="{DD2AA8A4-03E9-4D01-A1BA-282B50E38051}" type="presParOf" srcId="{70F12BC2-40EF-4758-82A5-BC95281CE943}" destId="{CFAD77C7-399E-433C-BCE4-BC226A8EF67A}" srcOrd="7" destOrd="0" presId="urn:microsoft.com/office/officeart/2005/8/layout/cycle6"/>
    <dgm:cxn modelId="{D3C016F9-D58D-4A45-B6E2-B0E11387BB81}" type="presParOf" srcId="{70F12BC2-40EF-4758-82A5-BC95281CE943}" destId="{5B825BEF-2617-430E-9A5E-7D4FEB8BE236}" srcOrd="8" destOrd="0" presId="urn:microsoft.com/office/officeart/2005/8/layout/cycle6"/>
    <dgm:cxn modelId="{AFCC740B-6CAE-41A8-8B7C-BA57749FD794}" type="presParOf" srcId="{70F12BC2-40EF-4758-82A5-BC95281CE943}" destId="{3B872E58-DB94-4E0B-A3D5-620A3421530C}" srcOrd="9" destOrd="0" presId="urn:microsoft.com/office/officeart/2005/8/layout/cycle6"/>
    <dgm:cxn modelId="{125EAD26-69E2-463B-8D50-A6C4F1B1E375}" type="presParOf" srcId="{70F12BC2-40EF-4758-82A5-BC95281CE943}" destId="{6E594AA1-58BE-4B22-B212-3C5922569CB2}" srcOrd="10" destOrd="0" presId="urn:microsoft.com/office/officeart/2005/8/layout/cycle6"/>
    <dgm:cxn modelId="{2B20DA2B-6AED-4F3C-9D22-5294CC617730}" type="presParOf" srcId="{70F12BC2-40EF-4758-82A5-BC95281CE943}" destId="{EC7F6988-E634-46CC-ABBB-92111BFB9D1D}" srcOrd="11" destOrd="0" presId="urn:microsoft.com/office/officeart/2005/8/layout/cycle6"/>
    <dgm:cxn modelId="{BDB7CB7B-90CA-468F-BB42-39877D99EDB1}" type="presParOf" srcId="{70F12BC2-40EF-4758-82A5-BC95281CE943}" destId="{50E0F502-2D18-414A-8EF9-B85FE60590EF}" srcOrd="12" destOrd="0" presId="urn:microsoft.com/office/officeart/2005/8/layout/cycle6"/>
    <dgm:cxn modelId="{926599C5-745D-46C9-8D9F-23A2DBEFCBB8}" type="presParOf" srcId="{70F12BC2-40EF-4758-82A5-BC95281CE943}" destId="{5CDFA28C-92E5-4724-81D0-92E0D04E44E9}" srcOrd="13" destOrd="0" presId="urn:microsoft.com/office/officeart/2005/8/layout/cycle6"/>
    <dgm:cxn modelId="{D5CF02CA-CF7B-4567-B69C-55E2EA43B8E6}" type="presParOf" srcId="{70F12BC2-40EF-4758-82A5-BC95281CE943}" destId="{EBFD6B72-4931-47B7-B867-5EA0AF10F9B7}" srcOrd="14" destOrd="0" presId="urn:microsoft.com/office/officeart/2005/8/layout/cycle6"/>
  </dgm:cxnLst>
  <dgm:bg>
    <a:solidFill>
      <a:schemeClr val="bg1">
        <a:lumMod val="95000"/>
      </a:schemeClr>
    </a:solidFill>
  </dgm:bg>
  <dgm:whole/>
  <dgm:extLst>
    <a:ext uri="http://schemas.microsoft.com/office/drawing/2008/diagram">
      <dsp:dataModelExt xmlns:dsp="http://schemas.microsoft.com/office/drawing/2008/diagram" relId="rId2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F618898-4543-4C48-89E9-A21E01ABC32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8188AD7-46E9-42A2-BE37-C77EB42BDA32}">
      <dgm:prSet phldrT="[Text]" custT="1"/>
      <dgm:spPr>
        <a:solidFill>
          <a:schemeClr val="accent2">
            <a:lumMod val="60000"/>
            <a:lumOff val="40000"/>
          </a:schemeClr>
        </a:solidFill>
        <a:ln>
          <a:solidFill>
            <a:schemeClr val="bg1">
              <a:lumMod val="50000"/>
            </a:schemeClr>
          </a:solidFill>
        </a:ln>
      </dgm:spPr>
      <dgm:t>
        <a:bodyPr/>
        <a:lstStyle/>
        <a:p>
          <a:r>
            <a:rPr lang="en-US" sz="2000" b="1" dirty="0" smtClean="0">
              <a:solidFill>
                <a:schemeClr val="tx1"/>
              </a:solidFill>
            </a:rPr>
            <a:t>P0</a:t>
          </a:r>
          <a:endParaRPr lang="en-US" sz="2000" b="1" dirty="0">
            <a:solidFill>
              <a:schemeClr val="tx1"/>
            </a:solidFill>
          </a:endParaRPr>
        </a:p>
      </dgm:t>
    </dgm:pt>
    <dgm:pt modelId="{0515CFB6-26F0-4CCA-870E-7018DFB91827}" type="parTrans" cxnId="{77F9C82F-63C1-4AFC-AB5C-1C8A52497087}">
      <dgm:prSet/>
      <dgm:spPr/>
      <dgm:t>
        <a:bodyPr/>
        <a:lstStyle/>
        <a:p>
          <a:endParaRPr lang="en-US"/>
        </a:p>
      </dgm:t>
    </dgm:pt>
    <dgm:pt modelId="{77EE778B-8793-4C7B-86E3-2ED6D3E05D7E}" type="sibTrans" cxnId="{77F9C82F-63C1-4AFC-AB5C-1C8A52497087}">
      <dgm:prSet/>
      <dgm:spPr>
        <a:ln>
          <a:solidFill>
            <a:schemeClr val="bg1">
              <a:lumMod val="50000"/>
            </a:schemeClr>
          </a:solidFill>
        </a:ln>
      </dgm:spPr>
      <dgm:t>
        <a:bodyPr/>
        <a:lstStyle/>
        <a:p>
          <a:endParaRPr lang="en-US"/>
        </a:p>
      </dgm:t>
    </dgm:pt>
    <dgm:pt modelId="{E8F8EC5D-2AB6-4751-8D1E-DFA3163ED0DA}">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P1</a:t>
          </a:r>
          <a:endParaRPr lang="en-US" sz="2000" b="1" dirty="0">
            <a:solidFill>
              <a:schemeClr val="tx1"/>
            </a:solidFill>
          </a:endParaRPr>
        </a:p>
      </dgm:t>
    </dgm:pt>
    <dgm:pt modelId="{84100996-E094-4C7F-8178-E928B2C5607B}" type="parTrans" cxnId="{40B008BB-078F-4F12-A090-62D69A017395}">
      <dgm:prSet/>
      <dgm:spPr/>
      <dgm:t>
        <a:bodyPr/>
        <a:lstStyle/>
        <a:p>
          <a:endParaRPr lang="en-US"/>
        </a:p>
      </dgm:t>
    </dgm:pt>
    <dgm:pt modelId="{C0C716FC-600D-4AA5-8875-65EC41C7D65D}" type="sibTrans" cxnId="{40B008BB-078F-4F12-A090-62D69A017395}">
      <dgm:prSet/>
      <dgm:spPr>
        <a:ln>
          <a:solidFill>
            <a:schemeClr val="bg1">
              <a:lumMod val="50000"/>
            </a:schemeClr>
          </a:solidFill>
        </a:ln>
      </dgm:spPr>
      <dgm:t>
        <a:bodyPr/>
        <a:lstStyle/>
        <a:p>
          <a:endParaRPr lang="en-US"/>
        </a:p>
      </dgm:t>
    </dgm:pt>
    <dgm:pt modelId="{3ABFAB8E-B24E-4700-8F4F-99A5DDF2CBC5}">
      <dgm:prSet phldrT="[Text]" custT="1"/>
      <dgm:spPr>
        <a:solidFill>
          <a:srgbClr val="FFC000"/>
        </a:solidFill>
        <a:ln>
          <a:solidFill>
            <a:schemeClr val="bg1">
              <a:lumMod val="50000"/>
            </a:schemeClr>
          </a:solidFill>
        </a:ln>
      </dgm:spPr>
      <dgm:t>
        <a:bodyPr/>
        <a:lstStyle/>
        <a:p>
          <a:r>
            <a:rPr lang="en-US" sz="2000" b="1" dirty="0" smtClean="0">
              <a:solidFill>
                <a:schemeClr val="tx1"/>
              </a:solidFill>
            </a:rPr>
            <a:t>P2</a:t>
          </a:r>
          <a:endParaRPr lang="en-US" sz="2000" b="1" dirty="0">
            <a:solidFill>
              <a:schemeClr val="tx1"/>
            </a:solidFill>
          </a:endParaRPr>
        </a:p>
      </dgm:t>
    </dgm:pt>
    <dgm:pt modelId="{0D326DC5-03BC-4451-BFB4-D16C641F33AF}" type="parTrans" cxnId="{35616312-E27B-4B62-BD59-839D7D73ED18}">
      <dgm:prSet/>
      <dgm:spPr/>
      <dgm:t>
        <a:bodyPr/>
        <a:lstStyle/>
        <a:p>
          <a:endParaRPr lang="en-US"/>
        </a:p>
      </dgm:t>
    </dgm:pt>
    <dgm:pt modelId="{A07C7F7A-DCAD-4117-B2A9-DCF868D82E22}" type="sibTrans" cxnId="{35616312-E27B-4B62-BD59-839D7D73ED18}">
      <dgm:prSet/>
      <dgm:spPr>
        <a:ln>
          <a:solidFill>
            <a:schemeClr val="bg1">
              <a:lumMod val="50000"/>
            </a:schemeClr>
          </a:solidFill>
        </a:ln>
      </dgm:spPr>
      <dgm:t>
        <a:bodyPr/>
        <a:lstStyle/>
        <a:p>
          <a:endParaRPr lang="en-US"/>
        </a:p>
      </dgm:t>
    </dgm:pt>
    <dgm:pt modelId="{E0CB35C4-79DB-46CA-8F82-DFB04D8DB6DD}">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P3</a:t>
          </a:r>
          <a:endParaRPr lang="en-US" sz="2000" b="1" dirty="0">
            <a:solidFill>
              <a:schemeClr val="tx1"/>
            </a:solidFill>
          </a:endParaRPr>
        </a:p>
      </dgm:t>
    </dgm:pt>
    <dgm:pt modelId="{78979308-8808-499C-9F91-46C2367BE2EF}" type="parTrans" cxnId="{F1A9203E-1DF0-4B6D-804B-32391FCF8A2B}">
      <dgm:prSet/>
      <dgm:spPr/>
      <dgm:t>
        <a:bodyPr/>
        <a:lstStyle/>
        <a:p>
          <a:endParaRPr lang="en-US"/>
        </a:p>
      </dgm:t>
    </dgm:pt>
    <dgm:pt modelId="{91C09D84-BE59-4DE0-8255-4419C70E20DA}" type="sibTrans" cxnId="{F1A9203E-1DF0-4B6D-804B-32391FCF8A2B}">
      <dgm:prSet/>
      <dgm:spPr>
        <a:ln>
          <a:solidFill>
            <a:schemeClr val="bg1">
              <a:lumMod val="50000"/>
            </a:schemeClr>
          </a:solidFill>
        </a:ln>
      </dgm:spPr>
      <dgm:t>
        <a:bodyPr/>
        <a:lstStyle/>
        <a:p>
          <a:endParaRPr lang="en-US"/>
        </a:p>
      </dgm:t>
    </dgm:pt>
    <dgm:pt modelId="{3E41664E-781E-4A75-BFFD-0606D48814BF}">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P4</a:t>
          </a:r>
          <a:endParaRPr lang="en-US" sz="2000" b="1" dirty="0">
            <a:solidFill>
              <a:schemeClr val="tx1"/>
            </a:solidFill>
          </a:endParaRPr>
        </a:p>
      </dgm:t>
    </dgm:pt>
    <dgm:pt modelId="{A38C3E74-A06A-41C9-AB7B-A1C03102802E}" type="parTrans" cxnId="{197FDFF3-F06C-4C72-81D0-C4D733FDF2DC}">
      <dgm:prSet/>
      <dgm:spPr/>
      <dgm:t>
        <a:bodyPr/>
        <a:lstStyle/>
        <a:p>
          <a:endParaRPr lang="en-US"/>
        </a:p>
      </dgm:t>
    </dgm:pt>
    <dgm:pt modelId="{EA3A18EA-A853-4FEF-AC06-83513A27A57E}" type="sibTrans" cxnId="{197FDFF3-F06C-4C72-81D0-C4D733FDF2DC}">
      <dgm:prSet/>
      <dgm:spPr>
        <a:ln>
          <a:solidFill>
            <a:schemeClr val="bg1">
              <a:lumMod val="50000"/>
            </a:schemeClr>
          </a:solidFill>
        </a:ln>
      </dgm:spPr>
      <dgm:t>
        <a:bodyPr/>
        <a:lstStyle/>
        <a:p>
          <a:endParaRPr lang="en-US"/>
        </a:p>
      </dgm:t>
    </dgm:pt>
    <dgm:pt modelId="{F939B273-B995-437D-933F-E40C822FABF0}">
      <dgm:prSet/>
      <dgm:spPr>
        <a:solidFill>
          <a:schemeClr val="accent1">
            <a:lumMod val="60000"/>
            <a:lumOff val="40000"/>
          </a:schemeClr>
        </a:solidFill>
        <a:ln>
          <a:solidFill>
            <a:schemeClr val="bg1">
              <a:lumMod val="50000"/>
            </a:schemeClr>
          </a:solidFill>
        </a:ln>
      </dgm:spPr>
      <dgm:t>
        <a:bodyPr/>
        <a:lstStyle/>
        <a:p>
          <a:r>
            <a:rPr lang="en-US" b="1" dirty="0" smtClean="0">
              <a:solidFill>
                <a:schemeClr val="tx1"/>
              </a:solidFill>
            </a:rPr>
            <a:t>P5</a:t>
          </a:r>
          <a:endParaRPr lang="en-US" b="1" dirty="0">
            <a:solidFill>
              <a:schemeClr val="tx1"/>
            </a:solidFill>
          </a:endParaRPr>
        </a:p>
      </dgm:t>
    </dgm:pt>
    <dgm:pt modelId="{31084A2A-92E6-4278-8EF1-D73A94EC081F}" type="parTrans" cxnId="{14DE6785-3612-49E1-88B5-FEE028EF3257}">
      <dgm:prSet/>
      <dgm:spPr/>
      <dgm:t>
        <a:bodyPr/>
        <a:lstStyle/>
        <a:p>
          <a:endParaRPr lang="en-US"/>
        </a:p>
      </dgm:t>
    </dgm:pt>
    <dgm:pt modelId="{95964A6B-DA49-4B85-8707-FC17DBEF5D1B}" type="sibTrans" cxnId="{14DE6785-3612-49E1-88B5-FEE028EF3257}">
      <dgm:prSet/>
      <dgm:spPr/>
      <dgm:t>
        <a:bodyPr/>
        <a:lstStyle/>
        <a:p>
          <a:endParaRPr lang="en-US"/>
        </a:p>
      </dgm:t>
    </dgm:pt>
    <dgm:pt modelId="{70F12BC2-40EF-4758-82A5-BC95281CE943}" type="pres">
      <dgm:prSet presAssocID="{3F618898-4543-4C48-89E9-A21E01ABC320}" presName="cycle" presStyleCnt="0">
        <dgm:presLayoutVars>
          <dgm:dir/>
          <dgm:resizeHandles val="exact"/>
        </dgm:presLayoutVars>
      </dgm:prSet>
      <dgm:spPr/>
      <dgm:t>
        <a:bodyPr/>
        <a:lstStyle/>
        <a:p>
          <a:endParaRPr lang="en-US"/>
        </a:p>
      </dgm:t>
    </dgm:pt>
    <dgm:pt modelId="{7DD1C3A5-BA89-4A28-B25D-789243ECCE8B}" type="pres">
      <dgm:prSet presAssocID="{88188AD7-46E9-42A2-BE37-C77EB42BDA32}" presName="node" presStyleLbl="node1" presStyleIdx="0" presStyleCnt="6" custScaleX="89108" custScaleY="121669">
        <dgm:presLayoutVars>
          <dgm:bulletEnabled val="1"/>
        </dgm:presLayoutVars>
      </dgm:prSet>
      <dgm:spPr/>
      <dgm:t>
        <a:bodyPr/>
        <a:lstStyle/>
        <a:p>
          <a:endParaRPr lang="en-US"/>
        </a:p>
      </dgm:t>
    </dgm:pt>
    <dgm:pt modelId="{3C284C58-7E7A-4C27-9AA6-69381B9105B0}" type="pres">
      <dgm:prSet presAssocID="{88188AD7-46E9-42A2-BE37-C77EB42BDA32}" presName="spNode" presStyleCnt="0"/>
      <dgm:spPr/>
    </dgm:pt>
    <dgm:pt modelId="{AA8E5625-3582-42AB-ADE6-91666B771938}" type="pres">
      <dgm:prSet presAssocID="{77EE778B-8793-4C7B-86E3-2ED6D3E05D7E}" presName="sibTrans" presStyleLbl="sibTrans1D1" presStyleIdx="0" presStyleCnt="6" custScaleX="2000000" custScaleY="989016"/>
      <dgm:spPr/>
      <dgm:t>
        <a:bodyPr/>
        <a:lstStyle/>
        <a:p>
          <a:endParaRPr lang="en-US"/>
        </a:p>
      </dgm:t>
    </dgm:pt>
    <dgm:pt modelId="{946FF76C-11A0-472C-B4EA-E5F4994D4490}" type="pres">
      <dgm:prSet presAssocID="{E8F8EC5D-2AB6-4751-8D1E-DFA3163ED0DA}" presName="node" presStyleLbl="node1" presStyleIdx="1" presStyleCnt="6" custScaleX="89108" custScaleY="121669">
        <dgm:presLayoutVars>
          <dgm:bulletEnabled val="1"/>
        </dgm:presLayoutVars>
      </dgm:prSet>
      <dgm:spPr/>
      <dgm:t>
        <a:bodyPr/>
        <a:lstStyle/>
        <a:p>
          <a:endParaRPr lang="en-US"/>
        </a:p>
      </dgm:t>
    </dgm:pt>
    <dgm:pt modelId="{CECDDE23-4A52-476C-B49C-D55860CD6362}" type="pres">
      <dgm:prSet presAssocID="{E8F8EC5D-2AB6-4751-8D1E-DFA3163ED0DA}" presName="spNode" presStyleCnt="0"/>
      <dgm:spPr/>
    </dgm:pt>
    <dgm:pt modelId="{AD2ACB8E-39EE-45C0-AEB3-B09C5E45491E}" type="pres">
      <dgm:prSet presAssocID="{C0C716FC-600D-4AA5-8875-65EC41C7D65D}" presName="sibTrans" presStyleLbl="sibTrans1D1" presStyleIdx="1" presStyleCnt="6" custScaleX="2000000" custScaleY="989016"/>
      <dgm:spPr/>
      <dgm:t>
        <a:bodyPr/>
        <a:lstStyle/>
        <a:p>
          <a:endParaRPr lang="en-US"/>
        </a:p>
      </dgm:t>
    </dgm:pt>
    <dgm:pt modelId="{C035BDE4-7C54-4F41-9A1C-62427D3EDDAA}" type="pres">
      <dgm:prSet presAssocID="{3ABFAB8E-B24E-4700-8F4F-99A5DDF2CBC5}" presName="node" presStyleLbl="node1" presStyleIdx="2" presStyleCnt="6" custScaleX="89108" custScaleY="121669">
        <dgm:presLayoutVars>
          <dgm:bulletEnabled val="1"/>
        </dgm:presLayoutVars>
      </dgm:prSet>
      <dgm:spPr/>
      <dgm:t>
        <a:bodyPr/>
        <a:lstStyle/>
        <a:p>
          <a:endParaRPr lang="en-US"/>
        </a:p>
      </dgm:t>
    </dgm:pt>
    <dgm:pt modelId="{CFAD77C7-399E-433C-BCE4-BC226A8EF67A}" type="pres">
      <dgm:prSet presAssocID="{3ABFAB8E-B24E-4700-8F4F-99A5DDF2CBC5}" presName="spNode" presStyleCnt="0"/>
      <dgm:spPr/>
    </dgm:pt>
    <dgm:pt modelId="{5B825BEF-2617-430E-9A5E-7D4FEB8BE236}" type="pres">
      <dgm:prSet presAssocID="{A07C7F7A-DCAD-4117-B2A9-DCF868D82E22}" presName="sibTrans" presStyleLbl="sibTrans1D1" presStyleIdx="2" presStyleCnt="6" custScaleX="2000000" custScaleY="989016"/>
      <dgm:spPr/>
      <dgm:t>
        <a:bodyPr/>
        <a:lstStyle/>
        <a:p>
          <a:endParaRPr lang="en-US"/>
        </a:p>
      </dgm:t>
    </dgm:pt>
    <dgm:pt modelId="{3B872E58-DB94-4E0B-A3D5-620A3421530C}" type="pres">
      <dgm:prSet presAssocID="{E0CB35C4-79DB-46CA-8F82-DFB04D8DB6DD}" presName="node" presStyleLbl="node1" presStyleIdx="3" presStyleCnt="6" custScaleX="89108" custScaleY="121669">
        <dgm:presLayoutVars>
          <dgm:bulletEnabled val="1"/>
        </dgm:presLayoutVars>
      </dgm:prSet>
      <dgm:spPr/>
      <dgm:t>
        <a:bodyPr/>
        <a:lstStyle/>
        <a:p>
          <a:endParaRPr lang="en-US"/>
        </a:p>
      </dgm:t>
    </dgm:pt>
    <dgm:pt modelId="{6E594AA1-58BE-4B22-B212-3C5922569CB2}" type="pres">
      <dgm:prSet presAssocID="{E0CB35C4-79DB-46CA-8F82-DFB04D8DB6DD}" presName="spNode" presStyleCnt="0"/>
      <dgm:spPr/>
    </dgm:pt>
    <dgm:pt modelId="{EC7F6988-E634-46CC-ABBB-92111BFB9D1D}" type="pres">
      <dgm:prSet presAssocID="{91C09D84-BE59-4DE0-8255-4419C70E20DA}" presName="sibTrans" presStyleLbl="sibTrans1D1" presStyleIdx="3" presStyleCnt="6" custScaleX="2000000" custScaleY="989016"/>
      <dgm:spPr/>
      <dgm:t>
        <a:bodyPr/>
        <a:lstStyle/>
        <a:p>
          <a:endParaRPr lang="en-US"/>
        </a:p>
      </dgm:t>
    </dgm:pt>
    <dgm:pt modelId="{50E0F502-2D18-414A-8EF9-B85FE60590EF}" type="pres">
      <dgm:prSet presAssocID="{3E41664E-781E-4A75-BFFD-0606D48814BF}" presName="node" presStyleLbl="node1" presStyleIdx="4" presStyleCnt="6" custScaleX="89108" custScaleY="121669">
        <dgm:presLayoutVars>
          <dgm:bulletEnabled val="1"/>
        </dgm:presLayoutVars>
      </dgm:prSet>
      <dgm:spPr/>
      <dgm:t>
        <a:bodyPr/>
        <a:lstStyle/>
        <a:p>
          <a:endParaRPr lang="en-US"/>
        </a:p>
      </dgm:t>
    </dgm:pt>
    <dgm:pt modelId="{5CDFA28C-92E5-4724-81D0-92E0D04E44E9}" type="pres">
      <dgm:prSet presAssocID="{3E41664E-781E-4A75-BFFD-0606D48814BF}" presName="spNode" presStyleCnt="0"/>
      <dgm:spPr/>
    </dgm:pt>
    <dgm:pt modelId="{EBFD6B72-4931-47B7-B867-5EA0AF10F9B7}" type="pres">
      <dgm:prSet presAssocID="{EA3A18EA-A853-4FEF-AC06-83513A27A57E}" presName="sibTrans" presStyleLbl="sibTrans1D1" presStyleIdx="4" presStyleCnt="6" custScaleX="2000000" custScaleY="989016"/>
      <dgm:spPr/>
      <dgm:t>
        <a:bodyPr/>
        <a:lstStyle/>
        <a:p>
          <a:endParaRPr lang="en-US"/>
        </a:p>
      </dgm:t>
    </dgm:pt>
    <dgm:pt modelId="{94B587CA-4007-44E5-AEEA-C14E64A149B5}" type="pres">
      <dgm:prSet presAssocID="{F939B273-B995-437D-933F-E40C822FABF0}" presName="node" presStyleLbl="node1" presStyleIdx="5" presStyleCnt="6" custScaleX="94752" custScaleY="128285">
        <dgm:presLayoutVars>
          <dgm:bulletEnabled val="1"/>
        </dgm:presLayoutVars>
      </dgm:prSet>
      <dgm:spPr/>
      <dgm:t>
        <a:bodyPr/>
        <a:lstStyle/>
        <a:p>
          <a:endParaRPr lang="en-US"/>
        </a:p>
      </dgm:t>
    </dgm:pt>
    <dgm:pt modelId="{E38DC1B4-01B9-4246-81F3-4F7B1FBCA9AD}" type="pres">
      <dgm:prSet presAssocID="{F939B273-B995-437D-933F-E40C822FABF0}" presName="spNode" presStyleCnt="0"/>
      <dgm:spPr/>
    </dgm:pt>
    <dgm:pt modelId="{A2336B89-175C-4B7A-9906-433AA1264623}" type="pres">
      <dgm:prSet presAssocID="{95964A6B-DA49-4B85-8707-FC17DBEF5D1B}" presName="sibTrans" presStyleLbl="sibTrans1D1" presStyleIdx="5" presStyleCnt="6"/>
      <dgm:spPr/>
      <dgm:t>
        <a:bodyPr/>
        <a:lstStyle/>
        <a:p>
          <a:endParaRPr lang="en-US"/>
        </a:p>
      </dgm:t>
    </dgm:pt>
  </dgm:ptLst>
  <dgm:cxnLst>
    <dgm:cxn modelId="{87F097E3-A226-45A5-87DE-948622EABA3E}" type="presOf" srcId="{C0C716FC-600D-4AA5-8875-65EC41C7D65D}" destId="{AD2ACB8E-39EE-45C0-AEB3-B09C5E45491E}" srcOrd="0" destOrd="0" presId="urn:microsoft.com/office/officeart/2005/8/layout/cycle6"/>
    <dgm:cxn modelId="{DF85CE26-E504-4D6E-B8FE-5518B2DB7E76}" type="presOf" srcId="{77EE778B-8793-4C7B-86E3-2ED6D3E05D7E}" destId="{AA8E5625-3582-42AB-ADE6-91666B771938}" srcOrd="0" destOrd="0" presId="urn:microsoft.com/office/officeart/2005/8/layout/cycle6"/>
    <dgm:cxn modelId="{3A322746-77A2-4633-B003-7E07298AD03B}" type="presOf" srcId="{A07C7F7A-DCAD-4117-B2A9-DCF868D82E22}" destId="{5B825BEF-2617-430E-9A5E-7D4FEB8BE236}" srcOrd="0" destOrd="0" presId="urn:microsoft.com/office/officeart/2005/8/layout/cycle6"/>
    <dgm:cxn modelId="{F3A0CFF7-A530-48DE-9584-EB33105269F2}" type="presOf" srcId="{95964A6B-DA49-4B85-8707-FC17DBEF5D1B}" destId="{A2336B89-175C-4B7A-9906-433AA1264623}" srcOrd="0" destOrd="0" presId="urn:microsoft.com/office/officeart/2005/8/layout/cycle6"/>
    <dgm:cxn modelId="{40B008BB-078F-4F12-A090-62D69A017395}" srcId="{3F618898-4543-4C48-89E9-A21E01ABC320}" destId="{E8F8EC5D-2AB6-4751-8D1E-DFA3163ED0DA}" srcOrd="1" destOrd="0" parTransId="{84100996-E094-4C7F-8178-E928B2C5607B}" sibTransId="{C0C716FC-600D-4AA5-8875-65EC41C7D65D}"/>
    <dgm:cxn modelId="{197FDFF3-F06C-4C72-81D0-C4D733FDF2DC}" srcId="{3F618898-4543-4C48-89E9-A21E01ABC320}" destId="{3E41664E-781E-4A75-BFFD-0606D48814BF}" srcOrd="4" destOrd="0" parTransId="{A38C3E74-A06A-41C9-AB7B-A1C03102802E}" sibTransId="{EA3A18EA-A853-4FEF-AC06-83513A27A57E}"/>
    <dgm:cxn modelId="{F1A9203E-1DF0-4B6D-804B-32391FCF8A2B}" srcId="{3F618898-4543-4C48-89E9-A21E01ABC320}" destId="{E0CB35C4-79DB-46CA-8F82-DFB04D8DB6DD}" srcOrd="3" destOrd="0" parTransId="{78979308-8808-499C-9F91-46C2367BE2EF}" sibTransId="{91C09D84-BE59-4DE0-8255-4419C70E20DA}"/>
    <dgm:cxn modelId="{09C85002-D635-4881-9505-2C3A53DEF7BE}" type="presOf" srcId="{EA3A18EA-A853-4FEF-AC06-83513A27A57E}" destId="{EBFD6B72-4931-47B7-B867-5EA0AF10F9B7}" srcOrd="0" destOrd="0" presId="urn:microsoft.com/office/officeart/2005/8/layout/cycle6"/>
    <dgm:cxn modelId="{B1A5BDA0-D1C2-4CB8-8457-10579DB4B76E}" type="presOf" srcId="{88188AD7-46E9-42A2-BE37-C77EB42BDA32}" destId="{7DD1C3A5-BA89-4A28-B25D-789243ECCE8B}" srcOrd="0" destOrd="0" presId="urn:microsoft.com/office/officeart/2005/8/layout/cycle6"/>
    <dgm:cxn modelId="{81872EFC-9D26-4F75-B4BD-594427F67769}" type="presOf" srcId="{F939B273-B995-437D-933F-E40C822FABF0}" destId="{94B587CA-4007-44E5-AEEA-C14E64A149B5}" srcOrd="0" destOrd="0" presId="urn:microsoft.com/office/officeart/2005/8/layout/cycle6"/>
    <dgm:cxn modelId="{77F9C82F-63C1-4AFC-AB5C-1C8A52497087}" srcId="{3F618898-4543-4C48-89E9-A21E01ABC320}" destId="{88188AD7-46E9-42A2-BE37-C77EB42BDA32}" srcOrd="0" destOrd="0" parTransId="{0515CFB6-26F0-4CCA-870E-7018DFB91827}" sibTransId="{77EE778B-8793-4C7B-86E3-2ED6D3E05D7E}"/>
    <dgm:cxn modelId="{35616312-E27B-4B62-BD59-839D7D73ED18}" srcId="{3F618898-4543-4C48-89E9-A21E01ABC320}" destId="{3ABFAB8E-B24E-4700-8F4F-99A5DDF2CBC5}" srcOrd="2" destOrd="0" parTransId="{0D326DC5-03BC-4451-BFB4-D16C641F33AF}" sibTransId="{A07C7F7A-DCAD-4117-B2A9-DCF868D82E22}"/>
    <dgm:cxn modelId="{C42A40D4-3692-4583-A950-7D1AEC1F2289}" type="presOf" srcId="{91C09D84-BE59-4DE0-8255-4419C70E20DA}" destId="{EC7F6988-E634-46CC-ABBB-92111BFB9D1D}" srcOrd="0" destOrd="0" presId="urn:microsoft.com/office/officeart/2005/8/layout/cycle6"/>
    <dgm:cxn modelId="{F46E5A15-5211-439A-9D5D-C84AE231F911}" type="presOf" srcId="{3F618898-4543-4C48-89E9-A21E01ABC320}" destId="{70F12BC2-40EF-4758-82A5-BC95281CE943}" srcOrd="0" destOrd="0" presId="urn:microsoft.com/office/officeart/2005/8/layout/cycle6"/>
    <dgm:cxn modelId="{BD4AFB5A-F960-4273-B505-429F560E9FA2}" type="presOf" srcId="{3E41664E-781E-4A75-BFFD-0606D48814BF}" destId="{50E0F502-2D18-414A-8EF9-B85FE60590EF}" srcOrd="0" destOrd="0" presId="urn:microsoft.com/office/officeart/2005/8/layout/cycle6"/>
    <dgm:cxn modelId="{EBA28C17-3A19-4499-86FD-8E4656F1B430}" type="presOf" srcId="{3ABFAB8E-B24E-4700-8F4F-99A5DDF2CBC5}" destId="{C035BDE4-7C54-4F41-9A1C-62427D3EDDAA}" srcOrd="0" destOrd="0" presId="urn:microsoft.com/office/officeart/2005/8/layout/cycle6"/>
    <dgm:cxn modelId="{6BBCED03-D66A-4E2B-BE06-ED4FE0DB27CE}" type="presOf" srcId="{E0CB35C4-79DB-46CA-8F82-DFB04D8DB6DD}" destId="{3B872E58-DB94-4E0B-A3D5-620A3421530C}" srcOrd="0" destOrd="0" presId="urn:microsoft.com/office/officeart/2005/8/layout/cycle6"/>
    <dgm:cxn modelId="{FEF880F6-BBD1-4D58-992C-3A9E0D9844A1}" type="presOf" srcId="{E8F8EC5D-2AB6-4751-8D1E-DFA3163ED0DA}" destId="{946FF76C-11A0-472C-B4EA-E5F4994D4490}" srcOrd="0" destOrd="0" presId="urn:microsoft.com/office/officeart/2005/8/layout/cycle6"/>
    <dgm:cxn modelId="{14DE6785-3612-49E1-88B5-FEE028EF3257}" srcId="{3F618898-4543-4C48-89E9-A21E01ABC320}" destId="{F939B273-B995-437D-933F-E40C822FABF0}" srcOrd="5" destOrd="0" parTransId="{31084A2A-92E6-4278-8EF1-D73A94EC081F}" sibTransId="{95964A6B-DA49-4B85-8707-FC17DBEF5D1B}"/>
    <dgm:cxn modelId="{6090CE0D-97E5-4FCF-983E-D5D177E5E23E}" type="presParOf" srcId="{70F12BC2-40EF-4758-82A5-BC95281CE943}" destId="{7DD1C3A5-BA89-4A28-B25D-789243ECCE8B}" srcOrd="0" destOrd="0" presId="urn:microsoft.com/office/officeart/2005/8/layout/cycle6"/>
    <dgm:cxn modelId="{7E88EFE4-E923-4F05-B667-A2B3EB7A43ED}" type="presParOf" srcId="{70F12BC2-40EF-4758-82A5-BC95281CE943}" destId="{3C284C58-7E7A-4C27-9AA6-69381B9105B0}" srcOrd="1" destOrd="0" presId="urn:microsoft.com/office/officeart/2005/8/layout/cycle6"/>
    <dgm:cxn modelId="{CD28D9D4-EA53-47B2-9943-01A809911777}" type="presParOf" srcId="{70F12BC2-40EF-4758-82A5-BC95281CE943}" destId="{AA8E5625-3582-42AB-ADE6-91666B771938}" srcOrd="2" destOrd="0" presId="urn:microsoft.com/office/officeart/2005/8/layout/cycle6"/>
    <dgm:cxn modelId="{FD598DA4-21D8-41B7-B1E8-08B621EB8363}" type="presParOf" srcId="{70F12BC2-40EF-4758-82A5-BC95281CE943}" destId="{946FF76C-11A0-472C-B4EA-E5F4994D4490}" srcOrd="3" destOrd="0" presId="urn:microsoft.com/office/officeart/2005/8/layout/cycle6"/>
    <dgm:cxn modelId="{5871173C-4372-4FB6-A028-D7207D055855}" type="presParOf" srcId="{70F12BC2-40EF-4758-82A5-BC95281CE943}" destId="{CECDDE23-4A52-476C-B49C-D55860CD6362}" srcOrd="4" destOrd="0" presId="urn:microsoft.com/office/officeart/2005/8/layout/cycle6"/>
    <dgm:cxn modelId="{22B40533-C0DA-4602-B71D-7F1A6653128C}" type="presParOf" srcId="{70F12BC2-40EF-4758-82A5-BC95281CE943}" destId="{AD2ACB8E-39EE-45C0-AEB3-B09C5E45491E}" srcOrd="5" destOrd="0" presId="urn:microsoft.com/office/officeart/2005/8/layout/cycle6"/>
    <dgm:cxn modelId="{4501A444-1F83-4318-9641-04CD62A80F5D}" type="presParOf" srcId="{70F12BC2-40EF-4758-82A5-BC95281CE943}" destId="{C035BDE4-7C54-4F41-9A1C-62427D3EDDAA}" srcOrd="6" destOrd="0" presId="urn:microsoft.com/office/officeart/2005/8/layout/cycle6"/>
    <dgm:cxn modelId="{DD2AA8A4-03E9-4D01-A1BA-282B50E38051}" type="presParOf" srcId="{70F12BC2-40EF-4758-82A5-BC95281CE943}" destId="{CFAD77C7-399E-433C-BCE4-BC226A8EF67A}" srcOrd="7" destOrd="0" presId="urn:microsoft.com/office/officeart/2005/8/layout/cycle6"/>
    <dgm:cxn modelId="{D3C016F9-D58D-4A45-B6E2-B0E11387BB81}" type="presParOf" srcId="{70F12BC2-40EF-4758-82A5-BC95281CE943}" destId="{5B825BEF-2617-430E-9A5E-7D4FEB8BE236}" srcOrd="8" destOrd="0" presId="urn:microsoft.com/office/officeart/2005/8/layout/cycle6"/>
    <dgm:cxn modelId="{AFCC740B-6CAE-41A8-8B7C-BA57749FD794}" type="presParOf" srcId="{70F12BC2-40EF-4758-82A5-BC95281CE943}" destId="{3B872E58-DB94-4E0B-A3D5-620A3421530C}" srcOrd="9" destOrd="0" presId="urn:microsoft.com/office/officeart/2005/8/layout/cycle6"/>
    <dgm:cxn modelId="{125EAD26-69E2-463B-8D50-A6C4F1B1E375}" type="presParOf" srcId="{70F12BC2-40EF-4758-82A5-BC95281CE943}" destId="{6E594AA1-58BE-4B22-B212-3C5922569CB2}" srcOrd="10" destOrd="0" presId="urn:microsoft.com/office/officeart/2005/8/layout/cycle6"/>
    <dgm:cxn modelId="{2B20DA2B-6AED-4F3C-9D22-5294CC617730}" type="presParOf" srcId="{70F12BC2-40EF-4758-82A5-BC95281CE943}" destId="{EC7F6988-E634-46CC-ABBB-92111BFB9D1D}" srcOrd="11" destOrd="0" presId="urn:microsoft.com/office/officeart/2005/8/layout/cycle6"/>
    <dgm:cxn modelId="{BDB7CB7B-90CA-468F-BB42-39877D99EDB1}" type="presParOf" srcId="{70F12BC2-40EF-4758-82A5-BC95281CE943}" destId="{50E0F502-2D18-414A-8EF9-B85FE60590EF}" srcOrd="12" destOrd="0" presId="urn:microsoft.com/office/officeart/2005/8/layout/cycle6"/>
    <dgm:cxn modelId="{926599C5-745D-46C9-8D9F-23A2DBEFCBB8}" type="presParOf" srcId="{70F12BC2-40EF-4758-82A5-BC95281CE943}" destId="{5CDFA28C-92E5-4724-81D0-92E0D04E44E9}" srcOrd="13" destOrd="0" presId="urn:microsoft.com/office/officeart/2005/8/layout/cycle6"/>
    <dgm:cxn modelId="{D5CF02CA-CF7B-4567-B69C-55E2EA43B8E6}" type="presParOf" srcId="{70F12BC2-40EF-4758-82A5-BC95281CE943}" destId="{EBFD6B72-4931-47B7-B867-5EA0AF10F9B7}" srcOrd="14" destOrd="0" presId="urn:microsoft.com/office/officeart/2005/8/layout/cycle6"/>
    <dgm:cxn modelId="{0CF2B43F-A6A5-47E5-A661-BFC8E603262B}" type="presParOf" srcId="{70F12BC2-40EF-4758-82A5-BC95281CE943}" destId="{94B587CA-4007-44E5-AEEA-C14E64A149B5}" srcOrd="15" destOrd="0" presId="urn:microsoft.com/office/officeart/2005/8/layout/cycle6"/>
    <dgm:cxn modelId="{7BB5A405-EBE8-4CC4-9699-E03812347BD3}" type="presParOf" srcId="{70F12BC2-40EF-4758-82A5-BC95281CE943}" destId="{E38DC1B4-01B9-4246-81F3-4F7B1FBCA9AD}" srcOrd="16" destOrd="0" presId="urn:microsoft.com/office/officeart/2005/8/layout/cycle6"/>
    <dgm:cxn modelId="{699DF53E-ADBE-4DF2-A75A-881B80BD221C}" type="presParOf" srcId="{70F12BC2-40EF-4758-82A5-BC95281CE943}" destId="{A2336B89-175C-4B7A-9906-433AA1264623}" srcOrd="17" destOrd="0" presId="urn:microsoft.com/office/officeart/2005/8/layout/cycle6"/>
  </dgm:cxnLst>
  <dgm:bg>
    <a:solidFill>
      <a:schemeClr val="bg1">
        <a:lumMod val="95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F618898-4543-4C48-89E9-A21E01ABC32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8188AD7-46E9-42A2-BE37-C77EB42BDA32}">
      <dgm:prSet phldrT="[Text]" custT="1"/>
      <dgm:spPr>
        <a:solidFill>
          <a:schemeClr val="accent2">
            <a:lumMod val="60000"/>
            <a:lumOff val="40000"/>
          </a:schemeClr>
        </a:solidFill>
        <a:ln>
          <a:solidFill>
            <a:schemeClr val="bg1">
              <a:lumMod val="50000"/>
            </a:schemeClr>
          </a:solidFill>
        </a:ln>
      </dgm:spPr>
      <dgm:t>
        <a:bodyPr/>
        <a:lstStyle/>
        <a:p>
          <a:r>
            <a:rPr lang="en-US" sz="2000" b="1" dirty="0" smtClean="0">
              <a:solidFill>
                <a:schemeClr val="tx1"/>
              </a:solidFill>
            </a:rPr>
            <a:t>P0</a:t>
          </a:r>
          <a:endParaRPr lang="en-US" sz="2000" b="1" dirty="0">
            <a:solidFill>
              <a:schemeClr val="tx1"/>
            </a:solidFill>
          </a:endParaRPr>
        </a:p>
      </dgm:t>
    </dgm:pt>
    <dgm:pt modelId="{0515CFB6-26F0-4CCA-870E-7018DFB91827}" type="parTrans" cxnId="{77F9C82F-63C1-4AFC-AB5C-1C8A52497087}">
      <dgm:prSet/>
      <dgm:spPr/>
      <dgm:t>
        <a:bodyPr/>
        <a:lstStyle/>
        <a:p>
          <a:endParaRPr lang="en-US"/>
        </a:p>
      </dgm:t>
    </dgm:pt>
    <dgm:pt modelId="{77EE778B-8793-4C7B-86E3-2ED6D3E05D7E}" type="sibTrans" cxnId="{77F9C82F-63C1-4AFC-AB5C-1C8A52497087}">
      <dgm:prSet/>
      <dgm:spPr>
        <a:ln>
          <a:solidFill>
            <a:schemeClr val="bg1">
              <a:lumMod val="50000"/>
            </a:schemeClr>
          </a:solidFill>
        </a:ln>
      </dgm:spPr>
      <dgm:t>
        <a:bodyPr/>
        <a:lstStyle/>
        <a:p>
          <a:endParaRPr lang="en-US"/>
        </a:p>
      </dgm:t>
    </dgm:pt>
    <dgm:pt modelId="{E8F8EC5D-2AB6-4751-8D1E-DFA3163ED0DA}">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P1</a:t>
          </a:r>
          <a:endParaRPr lang="en-US" sz="2000" b="1" dirty="0">
            <a:solidFill>
              <a:schemeClr val="tx1"/>
            </a:solidFill>
          </a:endParaRPr>
        </a:p>
      </dgm:t>
    </dgm:pt>
    <dgm:pt modelId="{84100996-E094-4C7F-8178-E928B2C5607B}" type="parTrans" cxnId="{40B008BB-078F-4F12-A090-62D69A017395}">
      <dgm:prSet/>
      <dgm:spPr/>
      <dgm:t>
        <a:bodyPr/>
        <a:lstStyle/>
        <a:p>
          <a:endParaRPr lang="en-US"/>
        </a:p>
      </dgm:t>
    </dgm:pt>
    <dgm:pt modelId="{C0C716FC-600D-4AA5-8875-65EC41C7D65D}" type="sibTrans" cxnId="{40B008BB-078F-4F12-A090-62D69A017395}">
      <dgm:prSet/>
      <dgm:spPr>
        <a:ln>
          <a:solidFill>
            <a:schemeClr val="bg1">
              <a:lumMod val="50000"/>
            </a:schemeClr>
          </a:solidFill>
        </a:ln>
      </dgm:spPr>
      <dgm:t>
        <a:bodyPr/>
        <a:lstStyle/>
        <a:p>
          <a:endParaRPr lang="en-US"/>
        </a:p>
      </dgm:t>
    </dgm:pt>
    <dgm:pt modelId="{3ABFAB8E-B24E-4700-8F4F-99A5DDF2CBC5}">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P2</a:t>
          </a:r>
          <a:endParaRPr lang="en-US" sz="2000" b="1" dirty="0">
            <a:solidFill>
              <a:schemeClr val="tx1"/>
            </a:solidFill>
          </a:endParaRPr>
        </a:p>
      </dgm:t>
    </dgm:pt>
    <dgm:pt modelId="{0D326DC5-03BC-4451-BFB4-D16C641F33AF}" type="parTrans" cxnId="{35616312-E27B-4B62-BD59-839D7D73ED18}">
      <dgm:prSet/>
      <dgm:spPr/>
      <dgm:t>
        <a:bodyPr/>
        <a:lstStyle/>
        <a:p>
          <a:endParaRPr lang="en-US"/>
        </a:p>
      </dgm:t>
    </dgm:pt>
    <dgm:pt modelId="{A07C7F7A-DCAD-4117-B2A9-DCF868D82E22}" type="sibTrans" cxnId="{35616312-E27B-4B62-BD59-839D7D73ED18}">
      <dgm:prSet/>
      <dgm:spPr>
        <a:ln>
          <a:solidFill>
            <a:schemeClr val="bg1">
              <a:lumMod val="50000"/>
            </a:schemeClr>
          </a:solidFill>
        </a:ln>
      </dgm:spPr>
      <dgm:t>
        <a:bodyPr/>
        <a:lstStyle/>
        <a:p>
          <a:endParaRPr lang="en-US"/>
        </a:p>
      </dgm:t>
    </dgm:pt>
    <dgm:pt modelId="{E0CB35C4-79DB-46CA-8F82-DFB04D8DB6DD}">
      <dgm:prSet phldrT="[Text]" custT="1"/>
      <dgm:spPr>
        <a:solidFill>
          <a:srgbClr val="FFC000"/>
        </a:solidFill>
        <a:ln>
          <a:solidFill>
            <a:schemeClr val="bg1">
              <a:lumMod val="50000"/>
            </a:schemeClr>
          </a:solidFill>
        </a:ln>
      </dgm:spPr>
      <dgm:t>
        <a:bodyPr/>
        <a:lstStyle/>
        <a:p>
          <a:r>
            <a:rPr lang="en-US" sz="2000" b="1" dirty="0" smtClean="0">
              <a:solidFill>
                <a:schemeClr val="tx1"/>
              </a:solidFill>
            </a:rPr>
            <a:t>P3</a:t>
          </a:r>
          <a:endParaRPr lang="en-US" sz="2000" b="1" dirty="0">
            <a:solidFill>
              <a:schemeClr val="tx1"/>
            </a:solidFill>
          </a:endParaRPr>
        </a:p>
      </dgm:t>
    </dgm:pt>
    <dgm:pt modelId="{78979308-8808-499C-9F91-46C2367BE2EF}" type="parTrans" cxnId="{F1A9203E-1DF0-4B6D-804B-32391FCF8A2B}">
      <dgm:prSet/>
      <dgm:spPr/>
      <dgm:t>
        <a:bodyPr/>
        <a:lstStyle/>
        <a:p>
          <a:endParaRPr lang="en-US"/>
        </a:p>
      </dgm:t>
    </dgm:pt>
    <dgm:pt modelId="{91C09D84-BE59-4DE0-8255-4419C70E20DA}" type="sibTrans" cxnId="{F1A9203E-1DF0-4B6D-804B-32391FCF8A2B}">
      <dgm:prSet/>
      <dgm:spPr>
        <a:ln>
          <a:solidFill>
            <a:schemeClr val="bg1">
              <a:lumMod val="50000"/>
            </a:schemeClr>
          </a:solidFill>
        </a:ln>
      </dgm:spPr>
      <dgm:t>
        <a:bodyPr/>
        <a:lstStyle/>
        <a:p>
          <a:endParaRPr lang="en-US"/>
        </a:p>
      </dgm:t>
    </dgm:pt>
    <dgm:pt modelId="{3E41664E-781E-4A75-BFFD-0606D48814BF}">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P4</a:t>
          </a:r>
          <a:endParaRPr lang="en-US" sz="2000" b="1" dirty="0">
            <a:solidFill>
              <a:schemeClr val="tx1"/>
            </a:solidFill>
          </a:endParaRPr>
        </a:p>
      </dgm:t>
    </dgm:pt>
    <dgm:pt modelId="{A38C3E74-A06A-41C9-AB7B-A1C03102802E}" type="parTrans" cxnId="{197FDFF3-F06C-4C72-81D0-C4D733FDF2DC}">
      <dgm:prSet/>
      <dgm:spPr/>
      <dgm:t>
        <a:bodyPr/>
        <a:lstStyle/>
        <a:p>
          <a:endParaRPr lang="en-US"/>
        </a:p>
      </dgm:t>
    </dgm:pt>
    <dgm:pt modelId="{EA3A18EA-A853-4FEF-AC06-83513A27A57E}" type="sibTrans" cxnId="{197FDFF3-F06C-4C72-81D0-C4D733FDF2DC}">
      <dgm:prSet/>
      <dgm:spPr>
        <a:ln>
          <a:solidFill>
            <a:schemeClr val="bg1">
              <a:lumMod val="50000"/>
            </a:schemeClr>
          </a:solidFill>
        </a:ln>
      </dgm:spPr>
      <dgm:t>
        <a:bodyPr/>
        <a:lstStyle/>
        <a:p>
          <a:endParaRPr lang="en-US"/>
        </a:p>
      </dgm:t>
    </dgm:pt>
    <dgm:pt modelId="{F939B273-B995-437D-933F-E40C822FABF0}">
      <dgm:prSet/>
      <dgm:spPr>
        <a:solidFill>
          <a:schemeClr val="accent1">
            <a:lumMod val="60000"/>
            <a:lumOff val="40000"/>
          </a:schemeClr>
        </a:solidFill>
        <a:ln>
          <a:solidFill>
            <a:schemeClr val="bg1">
              <a:lumMod val="50000"/>
            </a:schemeClr>
          </a:solidFill>
        </a:ln>
      </dgm:spPr>
      <dgm:t>
        <a:bodyPr/>
        <a:lstStyle/>
        <a:p>
          <a:r>
            <a:rPr lang="en-US" b="1" dirty="0" smtClean="0">
              <a:solidFill>
                <a:schemeClr val="tx1"/>
              </a:solidFill>
            </a:rPr>
            <a:t>P5</a:t>
          </a:r>
          <a:endParaRPr lang="en-US" b="1" dirty="0">
            <a:solidFill>
              <a:schemeClr val="tx1"/>
            </a:solidFill>
          </a:endParaRPr>
        </a:p>
      </dgm:t>
    </dgm:pt>
    <dgm:pt modelId="{31084A2A-92E6-4278-8EF1-D73A94EC081F}" type="parTrans" cxnId="{14DE6785-3612-49E1-88B5-FEE028EF3257}">
      <dgm:prSet/>
      <dgm:spPr/>
      <dgm:t>
        <a:bodyPr/>
        <a:lstStyle/>
        <a:p>
          <a:endParaRPr lang="en-US"/>
        </a:p>
      </dgm:t>
    </dgm:pt>
    <dgm:pt modelId="{95964A6B-DA49-4B85-8707-FC17DBEF5D1B}" type="sibTrans" cxnId="{14DE6785-3612-49E1-88B5-FEE028EF3257}">
      <dgm:prSet/>
      <dgm:spPr/>
      <dgm:t>
        <a:bodyPr/>
        <a:lstStyle/>
        <a:p>
          <a:endParaRPr lang="en-US"/>
        </a:p>
      </dgm:t>
    </dgm:pt>
    <dgm:pt modelId="{70F12BC2-40EF-4758-82A5-BC95281CE943}" type="pres">
      <dgm:prSet presAssocID="{3F618898-4543-4C48-89E9-A21E01ABC320}" presName="cycle" presStyleCnt="0">
        <dgm:presLayoutVars>
          <dgm:dir/>
          <dgm:resizeHandles val="exact"/>
        </dgm:presLayoutVars>
      </dgm:prSet>
      <dgm:spPr/>
      <dgm:t>
        <a:bodyPr/>
        <a:lstStyle/>
        <a:p>
          <a:endParaRPr lang="en-US"/>
        </a:p>
      </dgm:t>
    </dgm:pt>
    <dgm:pt modelId="{7DD1C3A5-BA89-4A28-B25D-789243ECCE8B}" type="pres">
      <dgm:prSet presAssocID="{88188AD7-46E9-42A2-BE37-C77EB42BDA32}" presName="node" presStyleLbl="node1" presStyleIdx="0" presStyleCnt="6" custScaleX="89108" custScaleY="121669">
        <dgm:presLayoutVars>
          <dgm:bulletEnabled val="1"/>
        </dgm:presLayoutVars>
      </dgm:prSet>
      <dgm:spPr/>
      <dgm:t>
        <a:bodyPr/>
        <a:lstStyle/>
        <a:p>
          <a:endParaRPr lang="en-US"/>
        </a:p>
      </dgm:t>
    </dgm:pt>
    <dgm:pt modelId="{3C284C58-7E7A-4C27-9AA6-69381B9105B0}" type="pres">
      <dgm:prSet presAssocID="{88188AD7-46E9-42A2-BE37-C77EB42BDA32}" presName="spNode" presStyleCnt="0"/>
      <dgm:spPr/>
    </dgm:pt>
    <dgm:pt modelId="{AA8E5625-3582-42AB-ADE6-91666B771938}" type="pres">
      <dgm:prSet presAssocID="{77EE778B-8793-4C7B-86E3-2ED6D3E05D7E}" presName="sibTrans" presStyleLbl="sibTrans1D1" presStyleIdx="0" presStyleCnt="6" custScaleX="2000000" custScaleY="989016"/>
      <dgm:spPr/>
      <dgm:t>
        <a:bodyPr/>
        <a:lstStyle/>
        <a:p>
          <a:endParaRPr lang="en-US"/>
        </a:p>
      </dgm:t>
    </dgm:pt>
    <dgm:pt modelId="{946FF76C-11A0-472C-B4EA-E5F4994D4490}" type="pres">
      <dgm:prSet presAssocID="{E8F8EC5D-2AB6-4751-8D1E-DFA3163ED0DA}" presName="node" presStyleLbl="node1" presStyleIdx="1" presStyleCnt="6" custScaleX="89108" custScaleY="121669">
        <dgm:presLayoutVars>
          <dgm:bulletEnabled val="1"/>
        </dgm:presLayoutVars>
      </dgm:prSet>
      <dgm:spPr/>
      <dgm:t>
        <a:bodyPr/>
        <a:lstStyle/>
        <a:p>
          <a:endParaRPr lang="en-US"/>
        </a:p>
      </dgm:t>
    </dgm:pt>
    <dgm:pt modelId="{CECDDE23-4A52-476C-B49C-D55860CD6362}" type="pres">
      <dgm:prSet presAssocID="{E8F8EC5D-2AB6-4751-8D1E-DFA3163ED0DA}" presName="spNode" presStyleCnt="0"/>
      <dgm:spPr/>
    </dgm:pt>
    <dgm:pt modelId="{AD2ACB8E-39EE-45C0-AEB3-B09C5E45491E}" type="pres">
      <dgm:prSet presAssocID="{C0C716FC-600D-4AA5-8875-65EC41C7D65D}" presName="sibTrans" presStyleLbl="sibTrans1D1" presStyleIdx="1" presStyleCnt="6" custScaleX="2000000" custScaleY="989016"/>
      <dgm:spPr/>
      <dgm:t>
        <a:bodyPr/>
        <a:lstStyle/>
        <a:p>
          <a:endParaRPr lang="en-US"/>
        </a:p>
      </dgm:t>
    </dgm:pt>
    <dgm:pt modelId="{C035BDE4-7C54-4F41-9A1C-62427D3EDDAA}" type="pres">
      <dgm:prSet presAssocID="{3ABFAB8E-B24E-4700-8F4F-99A5DDF2CBC5}" presName="node" presStyleLbl="node1" presStyleIdx="2" presStyleCnt="6" custScaleX="89108" custScaleY="121669">
        <dgm:presLayoutVars>
          <dgm:bulletEnabled val="1"/>
        </dgm:presLayoutVars>
      </dgm:prSet>
      <dgm:spPr/>
      <dgm:t>
        <a:bodyPr/>
        <a:lstStyle/>
        <a:p>
          <a:endParaRPr lang="en-US"/>
        </a:p>
      </dgm:t>
    </dgm:pt>
    <dgm:pt modelId="{CFAD77C7-399E-433C-BCE4-BC226A8EF67A}" type="pres">
      <dgm:prSet presAssocID="{3ABFAB8E-B24E-4700-8F4F-99A5DDF2CBC5}" presName="spNode" presStyleCnt="0"/>
      <dgm:spPr/>
    </dgm:pt>
    <dgm:pt modelId="{5B825BEF-2617-430E-9A5E-7D4FEB8BE236}" type="pres">
      <dgm:prSet presAssocID="{A07C7F7A-DCAD-4117-B2A9-DCF868D82E22}" presName="sibTrans" presStyleLbl="sibTrans1D1" presStyleIdx="2" presStyleCnt="6" custScaleX="2000000" custScaleY="989016"/>
      <dgm:spPr/>
      <dgm:t>
        <a:bodyPr/>
        <a:lstStyle/>
        <a:p>
          <a:endParaRPr lang="en-US"/>
        </a:p>
      </dgm:t>
    </dgm:pt>
    <dgm:pt modelId="{3B872E58-DB94-4E0B-A3D5-620A3421530C}" type="pres">
      <dgm:prSet presAssocID="{E0CB35C4-79DB-46CA-8F82-DFB04D8DB6DD}" presName="node" presStyleLbl="node1" presStyleIdx="3" presStyleCnt="6" custScaleX="89108" custScaleY="121669">
        <dgm:presLayoutVars>
          <dgm:bulletEnabled val="1"/>
        </dgm:presLayoutVars>
      </dgm:prSet>
      <dgm:spPr/>
      <dgm:t>
        <a:bodyPr/>
        <a:lstStyle/>
        <a:p>
          <a:endParaRPr lang="en-US"/>
        </a:p>
      </dgm:t>
    </dgm:pt>
    <dgm:pt modelId="{6E594AA1-58BE-4B22-B212-3C5922569CB2}" type="pres">
      <dgm:prSet presAssocID="{E0CB35C4-79DB-46CA-8F82-DFB04D8DB6DD}" presName="spNode" presStyleCnt="0"/>
      <dgm:spPr/>
    </dgm:pt>
    <dgm:pt modelId="{EC7F6988-E634-46CC-ABBB-92111BFB9D1D}" type="pres">
      <dgm:prSet presAssocID="{91C09D84-BE59-4DE0-8255-4419C70E20DA}" presName="sibTrans" presStyleLbl="sibTrans1D1" presStyleIdx="3" presStyleCnt="6" custScaleX="2000000" custScaleY="989016"/>
      <dgm:spPr/>
      <dgm:t>
        <a:bodyPr/>
        <a:lstStyle/>
        <a:p>
          <a:endParaRPr lang="en-US"/>
        </a:p>
      </dgm:t>
    </dgm:pt>
    <dgm:pt modelId="{50E0F502-2D18-414A-8EF9-B85FE60590EF}" type="pres">
      <dgm:prSet presAssocID="{3E41664E-781E-4A75-BFFD-0606D48814BF}" presName="node" presStyleLbl="node1" presStyleIdx="4" presStyleCnt="6" custScaleX="89108" custScaleY="121669">
        <dgm:presLayoutVars>
          <dgm:bulletEnabled val="1"/>
        </dgm:presLayoutVars>
      </dgm:prSet>
      <dgm:spPr/>
      <dgm:t>
        <a:bodyPr/>
        <a:lstStyle/>
        <a:p>
          <a:endParaRPr lang="en-US"/>
        </a:p>
      </dgm:t>
    </dgm:pt>
    <dgm:pt modelId="{5CDFA28C-92E5-4724-81D0-92E0D04E44E9}" type="pres">
      <dgm:prSet presAssocID="{3E41664E-781E-4A75-BFFD-0606D48814BF}" presName="spNode" presStyleCnt="0"/>
      <dgm:spPr/>
    </dgm:pt>
    <dgm:pt modelId="{EBFD6B72-4931-47B7-B867-5EA0AF10F9B7}" type="pres">
      <dgm:prSet presAssocID="{EA3A18EA-A853-4FEF-AC06-83513A27A57E}" presName="sibTrans" presStyleLbl="sibTrans1D1" presStyleIdx="4" presStyleCnt="6" custScaleX="2000000" custScaleY="989016"/>
      <dgm:spPr/>
      <dgm:t>
        <a:bodyPr/>
        <a:lstStyle/>
        <a:p>
          <a:endParaRPr lang="en-US"/>
        </a:p>
      </dgm:t>
    </dgm:pt>
    <dgm:pt modelId="{94B587CA-4007-44E5-AEEA-C14E64A149B5}" type="pres">
      <dgm:prSet presAssocID="{F939B273-B995-437D-933F-E40C822FABF0}" presName="node" presStyleLbl="node1" presStyleIdx="5" presStyleCnt="6" custScaleX="94752" custScaleY="128285">
        <dgm:presLayoutVars>
          <dgm:bulletEnabled val="1"/>
        </dgm:presLayoutVars>
      </dgm:prSet>
      <dgm:spPr/>
      <dgm:t>
        <a:bodyPr/>
        <a:lstStyle/>
        <a:p>
          <a:endParaRPr lang="en-US"/>
        </a:p>
      </dgm:t>
    </dgm:pt>
    <dgm:pt modelId="{E38DC1B4-01B9-4246-81F3-4F7B1FBCA9AD}" type="pres">
      <dgm:prSet presAssocID="{F939B273-B995-437D-933F-E40C822FABF0}" presName="spNode" presStyleCnt="0"/>
      <dgm:spPr/>
    </dgm:pt>
    <dgm:pt modelId="{A2336B89-175C-4B7A-9906-433AA1264623}" type="pres">
      <dgm:prSet presAssocID="{95964A6B-DA49-4B85-8707-FC17DBEF5D1B}" presName="sibTrans" presStyleLbl="sibTrans1D1" presStyleIdx="5" presStyleCnt="6"/>
      <dgm:spPr/>
      <dgm:t>
        <a:bodyPr/>
        <a:lstStyle/>
        <a:p>
          <a:endParaRPr lang="en-US"/>
        </a:p>
      </dgm:t>
    </dgm:pt>
  </dgm:ptLst>
  <dgm:cxnLst>
    <dgm:cxn modelId="{87F097E3-A226-45A5-87DE-948622EABA3E}" type="presOf" srcId="{C0C716FC-600D-4AA5-8875-65EC41C7D65D}" destId="{AD2ACB8E-39EE-45C0-AEB3-B09C5E45491E}" srcOrd="0" destOrd="0" presId="urn:microsoft.com/office/officeart/2005/8/layout/cycle6"/>
    <dgm:cxn modelId="{DF85CE26-E504-4D6E-B8FE-5518B2DB7E76}" type="presOf" srcId="{77EE778B-8793-4C7B-86E3-2ED6D3E05D7E}" destId="{AA8E5625-3582-42AB-ADE6-91666B771938}" srcOrd="0" destOrd="0" presId="urn:microsoft.com/office/officeart/2005/8/layout/cycle6"/>
    <dgm:cxn modelId="{3A322746-77A2-4633-B003-7E07298AD03B}" type="presOf" srcId="{A07C7F7A-DCAD-4117-B2A9-DCF868D82E22}" destId="{5B825BEF-2617-430E-9A5E-7D4FEB8BE236}" srcOrd="0" destOrd="0" presId="urn:microsoft.com/office/officeart/2005/8/layout/cycle6"/>
    <dgm:cxn modelId="{F3A0CFF7-A530-48DE-9584-EB33105269F2}" type="presOf" srcId="{95964A6B-DA49-4B85-8707-FC17DBEF5D1B}" destId="{A2336B89-175C-4B7A-9906-433AA1264623}" srcOrd="0" destOrd="0" presId="urn:microsoft.com/office/officeart/2005/8/layout/cycle6"/>
    <dgm:cxn modelId="{40B008BB-078F-4F12-A090-62D69A017395}" srcId="{3F618898-4543-4C48-89E9-A21E01ABC320}" destId="{E8F8EC5D-2AB6-4751-8D1E-DFA3163ED0DA}" srcOrd="1" destOrd="0" parTransId="{84100996-E094-4C7F-8178-E928B2C5607B}" sibTransId="{C0C716FC-600D-4AA5-8875-65EC41C7D65D}"/>
    <dgm:cxn modelId="{197FDFF3-F06C-4C72-81D0-C4D733FDF2DC}" srcId="{3F618898-4543-4C48-89E9-A21E01ABC320}" destId="{3E41664E-781E-4A75-BFFD-0606D48814BF}" srcOrd="4" destOrd="0" parTransId="{A38C3E74-A06A-41C9-AB7B-A1C03102802E}" sibTransId="{EA3A18EA-A853-4FEF-AC06-83513A27A57E}"/>
    <dgm:cxn modelId="{F1A9203E-1DF0-4B6D-804B-32391FCF8A2B}" srcId="{3F618898-4543-4C48-89E9-A21E01ABC320}" destId="{E0CB35C4-79DB-46CA-8F82-DFB04D8DB6DD}" srcOrd="3" destOrd="0" parTransId="{78979308-8808-499C-9F91-46C2367BE2EF}" sibTransId="{91C09D84-BE59-4DE0-8255-4419C70E20DA}"/>
    <dgm:cxn modelId="{09C85002-D635-4881-9505-2C3A53DEF7BE}" type="presOf" srcId="{EA3A18EA-A853-4FEF-AC06-83513A27A57E}" destId="{EBFD6B72-4931-47B7-B867-5EA0AF10F9B7}" srcOrd="0" destOrd="0" presId="urn:microsoft.com/office/officeart/2005/8/layout/cycle6"/>
    <dgm:cxn modelId="{B1A5BDA0-D1C2-4CB8-8457-10579DB4B76E}" type="presOf" srcId="{88188AD7-46E9-42A2-BE37-C77EB42BDA32}" destId="{7DD1C3A5-BA89-4A28-B25D-789243ECCE8B}" srcOrd="0" destOrd="0" presId="urn:microsoft.com/office/officeart/2005/8/layout/cycle6"/>
    <dgm:cxn modelId="{81872EFC-9D26-4F75-B4BD-594427F67769}" type="presOf" srcId="{F939B273-B995-437D-933F-E40C822FABF0}" destId="{94B587CA-4007-44E5-AEEA-C14E64A149B5}" srcOrd="0" destOrd="0" presId="urn:microsoft.com/office/officeart/2005/8/layout/cycle6"/>
    <dgm:cxn modelId="{77F9C82F-63C1-4AFC-AB5C-1C8A52497087}" srcId="{3F618898-4543-4C48-89E9-A21E01ABC320}" destId="{88188AD7-46E9-42A2-BE37-C77EB42BDA32}" srcOrd="0" destOrd="0" parTransId="{0515CFB6-26F0-4CCA-870E-7018DFB91827}" sibTransId="{77EE778B-8793-4C7B-86E3-2ED6D3E05D7E}"/>
    <dgm:cxn modelId="{35616312-E27B-4B62-BD59-839D7D73ED18}" srcId="{3F618898-4543-4C48-89E9-A21E01ABC320}" destId="{3ABFAB8E-B24E-4700-8F4F-99A5DDF2CBC5}" srcOrd="2" destOrd="0" parTransId="{0D326DC5-03BC-4451-BFB4-D16C641F33AF}" sibTransId="{A07C7F7A-DCAD-4117-B2A9-DCF868D82E22}"/>
    <dgm:cxn modelId="{C42A40D4-3692-4583-A950-7D1AEC1F2289}" type="presOf" srcId="{91C09D84-BE59-4DE0-8255-4419C70E20DA}" destId="{EC7F6988-E634-46CC-ABBB-92111BFB9D1D}" srcOrd="0" destOrd="0" presId="urn:microsoft.com/office/officeart/2005/8/layout/cycle6"/>
    <dgm:cxn modelId="{F46E5A15-5211-439A-9D5D-C84AE231F911}" type="presOf" srcId="{3F618898-4543-4C48-89E9-A21E01ABC320}" destId="{70F12BC2-40EF-4758-82A5-BC95281CE943}" srcOrd="0" destOrd="0" presId="urn:microsoft.com/office/officeart/2005/8/layout/cycle6"/>
    <dgm:cxn modelId="{BD4AFB5A-F960-4273-B505-429F560E9FA2}" type="presOf" srcId="{3E41664E-781E-4A75-BFFD-0606D48814BF}" destId="{50E0F502-2D18-414A-8EF9-B85FE60590EF}" srcOrd="0" destOrd="0" presId="urn:microsoft.com/office/officeart/2005/8/layout/cycle6"/>
    <dgm:cxn modelId="{EBA28C17-3A19-4499-86FD-8E4656F1B430}" type="presOf" srcId="{3ABFAB8E-B24E-4700-8F4F-99A5DDF2CBC5}" destId="{C035BDE4-7C54-4F41-9A1C-62427D3EDDAA}" srcOrd="0" destOrd="0" presId="urn:microsoft.com/office/officeart/2005/8/layout/cycle6"/>
    <dgm:cxn modelId="{6BBCED03-D66A-4E2B-BE06-ED4FE0DB27CE}" type="presOf" srcId="{E0CB35C4-79DB-46CA-8F82-DFB04D8DB6DD}" destId="{3B872E58-DB94-4E0B-A3D5-620A3421530C}" srcOrd="0" destOrd="0" presId="urn:microsoft.com/office/officeart/2005/8/layout/cycle6"/>
    <dgm:cxn modelId="{FEF880F6-BBD1-4D58-992C-3A9E0D9844A1}" type="presOf" srcId="{E8F8EC5D-2AB6-4751-8D1E-DFA3163ED0DA}" destId="{946FF76C-11A0-472C-B4EA-E5F4994D4490}" srcOrd="0" destOrd="0" presId="urn:microsoft.com/office/officeart/2005/8/layout/cycle6"/>
    <dgm:cxn modelId="{14DE6785-3612-49E1-88B5-FEE028EF3257}" srcId="{3F618898-4543-4C48-89E9-A21E01ABC320}" destId="{F939B273-B995-437D-933F-E40C822FABF0}" srcOrd="5" destOrd="0" parTransId="{31084A2A-92E6-4278-8EF1-D73A94EC081F}" sibTransId="{95964A6B-DA49-4B85-8707-FC17DBEF5D1B}"/>
    <dgm:cxn modelId="{6090CE0D-97E5-4FCF-983E-D5D177E5E23E}" type="presParOf" srcId="{70F12BC2-40EF-4758-82A5-BC95281CE943}" destId="{7DD1C3A5-BA89-4A28-B25D-789243ECCE8B}" srcOrd="0" destOrd="0" presId="urn:microsoft.com/office/officeart/2005/8/layout/cycle6"/>
    <dgm:cxn modelId="{7E88EFE4-E923-4F05-B667-A2B3EB7A43ED}" type="presParOf" srcId="{70F12BC2-40EF-4758-82A5-BC95281CE943}" destId="{3C284C58-7E7A-4C27-9AA6-69381B9105B0}" srcOrd="1" destOrd="0" presId="urn:microsoft.com/office/officeart/2005/8/layout/cycle6"/>
    <dgm:cxn modelId="{CD28D9D4-EA53-47B2-9943-01A809911777}" type="presParOf" srcId="{70F12BC2-40EF-4758-82A5-BC95281CE943}" destId="{AA8E5625-3582-42AB-ADE6-91666B771938}" srcOrd="2" destOrd="0" presId="urn:microsoft.com/office/officeart/2005/8/layout/cycle6"/>
    <dgm:cxn modelId="{FD598DA4-21D8-41B7-B1E8-08B621EB8363}" type="presParOf" srcId="{70F12BC2-40EF-4758-82A5-BC95281CE943}" destId="{946FF76C-11A0-472C-B4EA-E5F4994D4490}" srcOrd="3" destOrd="0" presId="urn:microsoft.com/office/officeart/2005/8/layout/cycle6"/>
    <dgm:cxn modelId="{5871173C-4372-4FB6-A028-D7207D055855}" type="presParOf" srcId="{70F12BC2-40EF-4758-82A5-BC95281CE943}" destId="{CECDDE23-4A52-476C-B49C-D55860CD6362}" srcOrd="4" destOrd="0" presId="urn:microsoft.com/office/officeart/2005/8/layout/cycle6"/>
    <dgm:cxn modelId="{22B40533-C0DA-4602-B71D-7F1A6653128C}" type="presParOf" srcId="{70F12BC2-40EF-4758-82A5-BC95281CE943}" destId="{AD2ACB8E-39EE-45C0-AEB3-B09C5E45491E}" srcOrd="5" destOrd="0" presId="urn:microsoft.com/office/officeart/2005/8/layout/cycle6"/>
    <dgm:cxn modelId="{4501A444-1F83-4318-9641-04CD62A80F5D}" type="presParOf" srcId="{70F12BC2-40EF-4758-82A5-BC95281CE943}" destId="{C035BDE4-7C54-4F41-9A1C-62427D3EDDAA}" srcOrd="6" destOrd="0" presId="urn:microsoft.com/office/officeart/2005/8/layout/cycle6"/>
    <dgm:cxn modelId="{DD2AA8A4-03E9-4D01-A1BA-282B50E38051}" type="presParOf" srcId="{70F12BC2-40EF-4758-82A5-BC95281CE943}" destId="{CFAD77C7-399E-433C-BCE4-BC226A8EF67A}" srcOrd="7" destOrd="0" presId="urn:microsoft.com/office/officeart/2005/8/layout/cycle6"/>
    <dgm:cxn modelId="{D3C016F9-D58D-4A45-B6E2-B0E11387BB81}" type="presParOf" srcId="{70F12BC2-40EF-4758-82A5-BC95281CE943}" destId="{5B825BEF-2617-430E-9A5E-7D4FEB8BE236}" srcOrd="8" destOrd="0" presId="urn:microsoft.com/office/officeart/2005/8/layout/cycle6"/>
    <dgm:cxn modelId="{AFCC740B-6CAE-41A8-8B7C-BA57749FD794}" type="presParOf" srcId="{70F12BC2-40EF-4758-82A5-BC95281CE943}" destId="{3B872E58-DB94-4E0B-A3D5-620A3421530C}" srcOrd="9" destOrd="0" presId="urn:microsoft.com/office/officeart/2005/8/layout/cycle6"/>
    <dgm:cxn modelId="{125EAD26-69E2-463B-8D50-A6C4F1B1E375}" type="presParOf" srcId="{70F12BC2-40EF-4758-82A5-BC95281CE943}" destId="{6E594AA1-58BE-4B22-B212-3C5922569CB2}" srcOrd="10" destOrd="0" presId="urn:microsoft.com/office/officeart/2005/8/layout/cycle6"/>
    <dgm:cxn modelId="{2B20DA2B-6AED-4F3C-9D22-5294CC617730}" type="presParOf" srcId="{70F12BC2-40EF-4758-82A5-BC95281CE943}" destId="{EC7F6988-E634-46CC-ABBB-92111BFB9D1D}" srcOrd="11" destOrd="0" presId="urn:microsoft.com/office/officeart/2005/8/layout/cycle6"/>
    <dgm:cxn modelId="{BDB7CB7B-90CA-468F-BB42-39877D99EDB1}" type="presParOf" srcId="{70F12BC2-40EF-4758-82A5-BC95281CE943}" destId="{50E0F502-2D18-414A-8EF9-B85FE60590EF}" srcOrd="12" destOrd="0" presId="urn:microsoft.com/office/officeart/2005/8/layout/cycle6"/>
    <dgm:cxn modelId="{926599C5-745D-46C9-8D9F-23A2DBEFCBB8}" type="presParOf" srcId="{70F12BC2-40EF-4758-82A5-BC95281CE943}" destId="{5CDFA28C-92E5-4724-81D0-92E0D04E44E9}" srcOrd="13" destOrd="0" presId="urn:microsoft.com/office/officeart/2005/8/layout/cycle6"/>
    <dgm:cxn modelId="{D5CF02CA-CF7B-4567-B69C-55E2EA43B8E6}" type="presParOf" srcId="{70F12BC2-40EF-4758-82A5-BC95281CE943}" destId="{EBFD6B72-4931-47B7-B867-5EA0AF10F9B7}" srcOrd="14" destOrd="0" presId="urn:microsoft.com/office/officeart/2005/8/layout/cycle6"/>
    <dgm:cxn modelId="{0CF2B43F-A6A5-47E5-A661-BFC8E603262B}" type="presParOf" srcId="{70F12BC2-40EF-4758-82A5-BC95281CE943}" destId="{94B587CA-4007-44E5-AEEA-C14E64A149B5}" srcOrd="15" destOrd="0" presId="urn:microsoft.com/office/officeart/2005/8/layout/cycle6"/>
    <dgm:cxn modelId="{7BB5A405-EBE8-4CC4-9699-E03812347BD3}" type="presParOf" srcId="{70F12BC2-40EF-4758-82A5-BC95281CE943}" destId="{E38DC1B4-01B9-4246-81F3-4F7B1FBCA9AD}" srcOrd="16" destOrd="0" presId="urn:microsoft.com/office/officeart/2005/8/layout/cycle6"/>
    <dgm:cxn modelId="{699DF53E-ADBE-4DF2-A75A-881B80BD221C}" type="presParOf" srcId="{70F12BC2-40EF-4758-82A5-BC95281CE943}" destId="{A2336B89-175C-4B7A-9906-433AA1264623}" srcOrd="17" destOrd="0" presId="urn:microsoft.com/office/officeart/2005/8/layout/cycle6"/>
  </dgm:cxnLst>
  <dgm:bg>
    <a:solidFill>
      <a:schemeClr val="bg1">
        <a:lumMod val="95000"/>
      </a:schemeClr>
    </a:solid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F618898-4543-4C48-89E9-A21E01ABC32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8188AD7-46E9-42A2-BE37-C77EB42BDA32}">
      <dgm:prSet phldrT="[Text]" custT="1"/>
      <dgm:spPr>
        <a:solidFill>
          <a:schemeClr val="accent2">
            <a:lumMod val="60000"/>
            <a:lumOff val="40000"/>
          </a:schemeClr>
        </a:solidFill>
        <a:ln>
          <a:solidFill>
            <a:schemeClr val="bg1">
              <a:lumMod val="50000"/>
            </a:schemeClr>
          </a:solidFill>
        </a:ln>
      </dgm:spPr>
      <dgm:t>
        <a:bodyPr/>
        <a:lstStyle/>
        <a:p>
          <a:r>
            <a:rPr lang="en-US" sz="2000" b="1" dirty="0" smtClean="0">
              <a:solidFill>
                <a:schemeClr val="tx1"/>
              </a:solidFill>
            </a:rPr>
            <a:t>P0</a:t>
          </a:r>
          <a:endParaRPr lang="en-US" sz="2000" b="1" dirty="0">
            <a:solidFill>
              <a:schemeClr val="tx1"/>
            </a:solidFill>
          </a:endParaRPr>
        </a:p>
      </dgm:t>
    </dgm:pt>
    <dgm:pt modelId="{0515CFB6-26F0-4CCA-870E-7018DFB91827}" type="parTrans" cxnId="{77F9C82F-63C1-4AFC-AB5C-1C8A52497087}">
      <dgm:prSet/>
      <dgm:spPr/>
      <dgm:t>
        <a:bodyPr/>
        <a:lstStyle/>
        <a:p>
          <a:endParaRPr lang="en-US"/>
        </a:p>
      </dgm:t>
    </dgm:pt>
    <dgm:pt modelId="{77EE778B-8793-4C7B-86E3-2ED6D3E05D7E}" type="sibTrans" cxnId="{77F9C82F-63C1-4AFC-AB5C-1C8A52497087}">
      <dgm:prSet/>
      <dgm:spPr>
        <a:ln>
          <a:solidFill>
            <a:schemeClr val="bg1">
              <a:lumMod val="50000"/>
            </a:schemeClr>
          </a:solidFill>
        </a:ln>
      </dgm:spPr>
      <dgm:t>
        <a:bodyPr/>
        <a:lstStyle/>
        <a:p>
          <a:endParaRPr lang="en-US"/>
        </a:p>
      </dgm:t>
    </dgm:pt>
    <dgm:pt modelId="{E8F8EC5D-2AB6-4751-8D1E-DFA3163ED0DA}">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P1</a:t>
          </a:r>
          <a:endParaRPr lang="en-US" sz="2000" b="1" dirty="0">
            <a:solidFill>
              <a:schemeClr val="tx1"/>
            </a:solidFill>
          </a:endParaRPr>
        </a:p>
      </dgm:t>
    </dgm:pt>
    <dgm:pt modelId="{84100996-E094-4C7F-8178-E928B2C5607B}" type="parTrans" cxnId="{40B008BB-078F-4F12-A090-62D69A017395}">
      <dgm:prSet/>
      <dgm:spPr/>
      <dgm:t>
        <a:bodyPr/>
        <a:lstStyle/>
        <a:p>
          <a:endParaRPr lang="en-US"/>
        </a:p>
      </dgm:t>
    </dgm:pt>
    <dgm:pt modelId="{C0C716FC-600D-4AA5-8875-65EC41C7D65D}" type="sibTrans" cxnId="{40B008BB-078F-4F12-A090-62D69A017395}">
      <dgm:prSet/>
      <dgm:spPr>
        <a:ln>
          <a:solidFill>
            <a:schemeClr val="bg1">
              <a:lumMod val="50000"/>
            </a:schemeClr>
          </a:solidFill>
        </a:ln>
      </dgm:spPr>
      <dgm:t>
        <a:bodyPr/>
        <a:lstStyle/>
        <a:p>
          <a:endParaRPr lang="en-US"/>
        </a:p>
      </dgm:t>
    </dgm:pt>
    <dgm:pt modelId="{3ABFAB8E-B24E-4700-8F4F-99A5DDF2CBC5}">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P2</a:t>
          </a:r>
          <a:endParaRPr lang="en-US" sz="2000" b="1" dirty="0">
            <a:solidFill>
              <a:schemeClr val="tx1"/>
            </a:solidFill>
          </a:endParaRPr>
        </a:p>
      </dgm:t>
    </dgm:pt>
    <dgm:pt modelId="{0D326DC5-03BC-4451-BFB4-D16C641F33AF}" type="parTrans" cxnId="{35616312-E27B-4B62-BD59-839D7D73ED18}">
      <dgm:prSet/>
      <dgm:spPr/>
      <dgm:t>
        <a:bodyPr/>
        <a:lstStyle/>
        <a:p>
          <a:endParaRPr lang="en-US"/>
        </a:p>
      </dgm:t>
    </dgm:pt>
    <dgm:pt modelId="{A07C7F7A-DCAD-4117-B2A9-DCF868D82E22}" type="sibTrans" cxnId="{35616312-E27B-4B62-BD59-839D7D73ED18}">
      <dgm:prSet/>
      <dgm:spPr>
        <a:ln>
          <a:solidFill>
            <a:schemeClr val="bg1">
              <a:lumMod val="50000"/>
            </a:schemeClr>
          </a:solidFill>
        </a:ln>
      </dgm:spPr>
      <dgm:t>
        <a:bodyPr/>
        <a:lstStyle/>
        <a:p>
          <a:endParaRPr lang="en-US"/>
        </a:p>
      </dgm:t>
    </dgm:pt>
    <dgm:pt modelId="{E0CB35C4-79DB-46CA-8F82-DFB04D8DB6DD}">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P3</a:t>
          </a:r>
          <a:endParaRPr lang="en-US" sz="2000" b="1" dirty="0">
            <a:solidFill>
              <a:schemeClr val="tx1"/>
            </a:solidFill>
          </a:endParaRPr>
        </a:p>
      </dgm:t>
    </dgm:pt>
    <dgm:pt modelId="{78979308-8808-499C-9F91-46C2367BE2EF}" type="parTrans" cxnId="{F1A9203E-1DF0-4B6D-804B-32391FCF8A2B}">
      <dgm:prSet/>
      <dgm:spPr/>
      <dgm:t>
        <a:bodyPr/>
        <a:lstStyle/>
        <a:p>
          <a:endParaRPr lang="en-US"/>
        </a:p>
      </dgm:t>
    </dgm:pt>
    <dgm:pt modelId="{91C09D84-BE59-4DE0-8255-4419C70E20DA}" type="sibTrans" cxnId="{F1A9203E-1DF0-4B6D-804B-32391FCF8A2B}">
      <dgm:prSet/>
      <dgm:spPr>
        <a:ln>
          <a:solidFill>
            <a:schemeClr val="bg1">
              <a:lumMod val="50000"/>
            </a:schemeClr>
          </a:solidFill>
        </a:ln>
      </dgm:spPr>
      <dgm:t>
        <a:bodyPr/>
        <a:lstStyle/>
        <a:p>
          <a:endParaRPr lang="en-US"/>
        </a:p>
      </dgm:t>
    </dgm:pt>
    <dgm:pt modelId="{3E41664E-781E-4A75-BFFD-0606D48814BF}">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P4</a:t>
          </a:r>
          <a:endParaRPr lang="en-US" sz="2000" b="1" dirty="0">
            <a:solidFill>
              <a:schemeClr val="tx1"/>
            </a:solidFill>
          </a:endParaRPr>
        </a:p>
      </dgm:t>
    </dgm:pt>
    <dgm:pt modelId="{A38C3E74-A06A-41C9-AB7B-A1C03102802E}" type="parTrans" cxnId="{197FDFF3-F06C-4C72-81D0-C4D733FDF2DC}">
      <dgm:prSet/>
      <dgm:spPr/>
      <dgm:t>
        <a:bodyPr/>
        <a:lstStyle/>
        <a:p>
          <a:endParaRPr lang="en-US"/>
        </a:p>
      </dgm:t>
    </dgm:pt>
    <dgm:pt modelId="{EA3A18EA-A853-4FEF-AC06-83513A27A57E}" type="sibTrans" cxnId="{197FDFF3-F06C-4C72-81D0-C4D733FDF2DC}">
      <dgm:prSet/>
      <dgm:spPr>
        <a:ln>
          <a:solidFill>
            <a:schemeClr val="bg1">
              <a:lumMod val="50000"/>
            </a:schemeClr>
          </a:solidFill>
        </a:ln>
      </dgm:spPr>
      <dgm:t>
        <a:bodyPr/>
        <a:lstStyle/>
        <a:p>
          <a:endParaRPr lang="en-US"/>
        </a:p>
      </dgm:t>
    </dgm:pt>
    <dgm:pt modelId="{F939B273-B995-437D-933F-E40C822FABF0}">
      <dgm:prSet/>
      <dgm:spPr>
        <a:solidFill>
          <a:srgbClr val="FFC000"/>
        </a:solidFill>
        <a:ln>
          <a:solidFill>
            <a:schemeClr val="bg1">
              <a:lumMod val="50000"/>
            </a:schemeClr>
          </a:solidFill>
        </a:ln>
      </dgm:spPr>
      <dgm:t>
        <a:bodyPr/>
        <a:lstStyle/>
        <a:p>
          <a:r>
            <a:rPr lang="en-US" b="1" dirty="0" smtClean="0">
              <a:solidFill>
                <a:schemeClr val="tx1"/>
              </a:solidFill>
            </a:rPr>
            <a:t>P5</a:t>
          </a:r>
          <a:endParaRPr lang="en-US" b="1" dirty="0">
            <a:solidFill>
              <a:schemeClr val="tx1"/>
            </a:solidFill>
          </a:endParaRPr>
        </a:p>
      </dgm:t>
    </dgm:pt>
    <dgm:pt modelId="{31084A2A-92E6-4278-8EF1-D73A94EC081F}" type="parTrans" cxnId="{14DE6785-3612-49E1-88B5-FEE028EF3257}">
      <dgm:prSet/>
      <dgm:spPr/>
      <dgm:t>
        <a:bodyPr/>
        <a:lstStyle/>
        <a:p>
          <a:endParaRPr lang="en-US"/>
        </a:p>
      </dgm:t>
    </dgm:pt>
    <dgm:pt modelId="{95964A6B-DA49-4B85-8707-FC17DBEF5D1B}" type="sibTrans" cxnId="{14DE6785-3612-49E1-88B5-FEE028EF3257}">
      <dgm:prSet/>
      <dgm:spPr/>
      <dgm:t>
        <a:bodyPr/>
        <a:lstStyle/>
        <a:p>
          <a:endParaRPr lang="en-US"/>
        </a:p>
      </dgm:t>
    </dgm:pt>
    <dgm:pt modelId="{70F12BC2-40EF-4758-82A5-BC95281CE943}" type="pres">
      <dgm:prSet presAssocID="{3F618898-4543-4C48-89E9-A21E01ABC320}" presName="cycle" presStyleCnt="0">
        <dgm:presLayoutVars>
          <dgm:dir/>
          <dgm:resizeHandles val="exact"/>
        </dgm:presLayoutVars>
      </dgm:prSet>
      <dgm:spPr/>
      <dgm:t>
        <a:bodyPr/>
        <a:lstStyle/>
        <a:p>
          <a:endParaRPr lang="en-US"/>
        </a:p>
      </dgm:t>
    </dgm:pt>
    <dgm:pt modelId="{7DD1C3A5-BA89-4A28-B25D-789243ECCE8B}" type="pres">
      <dgm:prSet presAssocID="{88188AD7-46E9-42A2-BE37-C77EB42BDA32}" presName="node" presStyleLbl="node1" presStyleIdx="0" presStyleCnt="6" custScaleX="89108" custScaleY="121669">
        <dgm:presLayoutVars>
          <dgm:bulletEnabled val="1"/>
        </dgm:presLayoutVars>
      </dgm:prSet>
      <dgm:spPr/>
      <dgm:t>
        <a:bodyPr/>
        <a:lstStyle/>
        <a:p>
          <a:endParaRPr lang="en-US"/>
        </a:p>
      </dgm:t>
    </dgm:pt>
    <dgm:pt modelId="{3C284C58-7E7A-4C27-9AA6-69381B9105B0}" type="pres">
      <dgm:prSet presAssocID="{88188AD7-46E9-42A2-BE37-C77EB42BDA32}" presName="spNode" presStyleCnt="0"/>
      <dgm:spPr/>
    </dgm:pt>
    <dgm:pt modelId="{AA8E5625-3582-42AB-ADE6-91666B771938}" type="pres">
      <dgm:prSet presAssocID="{77EE778B-8793-4C7B-86E3-2ED6D3E05D7E}" presName="sibTrans" presStyleLbl="sibTrans1D1" presStyleIdx="0" presStyleCnt="6" custScaleX="2000000" custScaleY="989016"/>
      <dgm:spPr/>
      <dgm:t>
        <a:bodyPr/>
        <a:lstStyle/>
        <a:p>
          <a:endParaRPr lang="en-US"/>
        </a:p>
      </dgm:t>
    </dgm:pt>
    <dgm:pt modelId="{946FF76C-11A0-472C-B4EA-E5F4994D4490}" type="pres">
      <dgm:prSet presAssocID="{E8F8EC5D-2AB6-4751-8D1E-DFA3163ED0DA}" presName="node" presStyleLbl="node1" presStyleIdx="1" presStyleCnt="6" custScaleX="89108" custScaleY="121669">
        <dgm:presLayoutVars>
          <dgm:bulletEnabled val="1"/>
        </dgm:presLayoutVars>
      </dgm:prSet>
      <dgm:spPr/>
      <dgm:t>
        <a:bodyPr/>
        <a:lstStyle/>
        <a:p>
          <a:endParaRPr lang="en-US"/>
        </a:p>
      </dgm:t>
    </dgm:pt>
    <dgm:pt modelId="{CECDDE23-4A52-476C-B49C-D55860CD6362}" type="pres">
      <dgm:prSet presAssocID="{E8F8EC5D-2AB6-4751-8D1E-DFA3163ED0DA}" presName="spNode" presStyleCnt="0"/>
      <dgm:spPr/>
    </dgm:pt>
    <dgm:pt modelId="{AD2ACB8E-39EE-45C0-AEB3-B09C5E45491E}" type="pres">
      <dgm:prSet presAssocID="{C0C716FC-600D-4AA5-8875-65EC41C7D65D}" presName="sibTrans" presStyleLbl="sibTrans1D1" presStyleIdx="1" presStyleCnt="6" custScaleX="2000000" custScaleY="989016"/>
      <dgm:spPr/>
      <dgm:t>
        <a:bodyPr/>
        <a:lstStyle/>
        <a:p>
          <a:endParaRPr lang="en-US"/>
        </a:p>
      </dgm:t>
    </dgm:pt>
    <dgm:pt modelId="{C035BDE4-7C54-4F41-9A1C-62427D3EDDAA}" type="pres">
      <dgm:prSet presAssocID="{3ABFAB8E-B24E-4700-8F4F-99A5DDF2CBC5}" presName="node" presStyleLbl="node1" presStyleIdx="2" presStyleCnt="6" custScaleX="89108" custScaleY="121669">
        <dgm:presLayoutVars>
          <dgm:bulletEnabled val="1"/>
        </dgm:presLayoutVars>
      </dgm:prSet>
      <dgm:spPr/>
      <dgm:t>
        <a:bodyPr/>
        <a:lstStyle/>
        <a:p>
          <a:endParaRPr lang="en-US"/>
        </a:p>
      </dgm:t>
    </dgm:pt>
    <dgm:pt modelId="{CFAD77C7-399E-433C-BCE4-BC226A8EF67A}" type="pres">
      <dgm:prSet presAssocID="{3ABFAB8E-B24E-4700-8F4F-99A5DDF2CBC5}" presName="spNode" presStyleCnt="0"/>
      <dgm:spPr/>
    </dgm:pt>
    <dgm:pt modelId="{5B825BEF-2617-430E-9A5E-7D4FEB8BE236}" type="pres">
      <dgm:prSet presAssocID="{A07C7F7A-DCAD-4117-B2A9-DCF868D82E22}" presName="sibTrans" presStyleLbl="sibTrans1D1" presStyleIdx="2" presStyleCnt="6" custScaleX="2000000" custScaleY="989016"/>
      <dgm:spPr/>
      <dgm:t>
        <a:bodyPr/>
        <a:lstStyle/>
        <a:p>
          <a:endParaRPr lang="en-US"/>
        </a:p>
      </dgm:t>
    </dgm:pt>
    <dgm:pt modelId="{3B872E58-DB94-4E0B-A3D5-620A3421530C}" type="pres">
      <dgm:prSet presAssocID="{E0CB35C4-79DB-46CA-8F82-DFB04D8DB6DD}" presName="node" presStyleLbl="node1" presStyleIdx="3" presStyleCnt="6" custScaleX="89108" custScaleY="121669">
        <dgm:presLayoutVars>
          <dgm:bulletEnabled val="1"/>
        </dgm:presLayoutVars>
      </dgm:prSet>
      <dgm:spPr/>
      <dgm:t>
        <a:bodyPr/>
        <a:lstStyle/>
        <a:p>
          <a:endParaRPr lang="en-US"/>
        </a:p>
      </dgm:t>
    </dgm:pt>
    <dgm:pt modelId="{6E594AA1-58BE-4B22-B212-3C5922569CB2}" type="pres">
      <dgm:prSet presAssocID="{E0CB35C4-79DB-46CA-8F82-DFB04D8DB6DD}" presName="spNode" presStyleCnt="0"/>
      <dgm:spPr/>
    </dgm:pt>
    <dgm:pt modelId="{EC7F6988-E634-46CC-ABBB-92111BFB9D1D}" type="pres">
      <dgm:prSet presAssocID="{91C09D84-BE59-4DE0-8255-4419C70E20DA}" presName="sibTrans" presStyleLbl="sibTrans1D1" presStyleIdx="3" presStyleCnt="6" custScaleX="2000000" custScaleY="989016"/>
      <dgm:spPr/>
      <dgm:t>
        <a:bodyPr/>
        <a:lstStyle/>
        <a:p>
          <a:endParaRPr lang="en-US"/>
        </a:p>
      </dgm:t>
    </dgm:pt>
    <dgm:pt modelId="{50E0F502-2D18-414A-8EF9-B85FE60590EF}" type="pres">
      <dgm:prSet presAssocID="{3E41664E-781E-4A75-BFFD-0606D48814BF}" presName="node" presStyleLbl="node1" presStyleIdx="4" presStyleCnt="6" custScaleX="89108" custScaleY="121669">
        <dgm:presLayoutVars>
          <dgm:bulletEnabled val="1"/>
        </dgm:presLayoutVars>
      </dgm:prSet>
      <dgm:spPr/>
      <dgm:t>
        <a:bodyPr/>
        <a:lstStyle/>
        <a:p>
          <a:endParaRPr lang="en-US"/>
        </a:p>
      </dgm:t>
    </dgm:pt>
    <dgm:pt modelId="{5CDFA28C-92E5-4724-81D0-92E0D04E44E9}" type="pres">
      <dgm:prSet presAssocID="{3E41664E-781E-4A75-BFFD-0606D48814BF}" presName="spNode" presStyleCnt="0"/>
      <dgm:spPr/>
    </dgm:pt>
    <dgm:pt modelId="{EBFD6B72-4931-47B7-B867-5EA0AF10F9B7}" type="pres">
      <dgm:prSet presAssocID="{EA3A18EA-A853-4FEF-AC06-83513A27A57E}" presName="sibTrans" presStyleLbl="sibTrans1D1" presStyleIdx="4" presStyleCnt="6" custScaleX="2000000" custScaleY="989016"/>
      <dgm:spPr/>
      <dgm:t>
        <a:bodyPr/>
        <a:lstStyle/>
        <a:p>
          <a:endParaRPr lang="en-US"/>
        </a:p>
      </dgm:t>
    </dgm:pt>
    <dgm:pt modelId="{94B587CA-4007-44E5-AEEA-C14E64A149B5}" type="pres">
      <dgm:prSet presAssocID="{F939B273-B995-437D-933F-E40C822FABF0}" presName="node" presStyleLbl="node1" presStyleIdx="5" presStyleCnt="6" custScaleX="94752" custScaleY="128285">
        <dgm:presLayoutVars>
          <dgm:bulletEnabled val="1"/>
        </dgm:presLayoutVars>
      </dgm:prSet>
      <dgm:spPr/>
      <dgm:t>
        <a:bodyPr/>
        <a:lstStyle/>
        <a:p>
          <a:endParaRPr lang="en-US"/>
        </a:p>
      </dgm:t>
    </dgm:pt>
    <dgm:pt modelId="{E38DC1B4-01B9-4246-81F3-4F7B1FBCA9AD}" type="pres">
      <dgm:prSet presAssocID="{F939B273-B995-437D-933F-E40C822FABF0}" presName="spNode" presStyleCnt="0"/>
      <dgm:spPr/>
    </dgm:pt>
    <dgm:pt modelId="{A2336B89-175C-4B7A-9906-433AA1264623}" type="pres">
      <dgm:prSet presAssocID="{95964A6B-DA49-4B85-8707-FC17DBEF5D1B}" presName="sibTrans" presStyleLbl="sibTrans1D1" presStyleIdx="5" presStyleCnt="6"/>
      <dgm:spPr/>
      <dgm:t>
        <a:bodyPr/>
        <a:lstStyle/>
        <a:p>
          <a:endParaRPr lang="en-US"/>
        </a:p>
      </dgm:t>
    </dgm:pt>
  </dgm:ptLst>
  <dgm:cxnLst>
    <dgm:cxn modelId="{87F097E3-A226-45A5-87DE-948622EABA3E}" type="presOf" srcId="{C0C716FC-600D-4AA5-8875-65EC41C7D65D}" destId="{AD2ACB8E-39EE-45C0-AEB3-B09C5E45491E}" srcOrd="0" destOrd="0" presId="urn:microsoft.com/office/officeart/2005/8/layout/cycle6"/>
    <dgm:cxn modelId="{DF85CE26-E504-4D6E-B8FE-5518B2DB7E76}" type="presOf" srcId="{77EE778B-8793-4C7B-86E3-2ED6D3E05D7E}" destId="{AA8E5625-3582-42AB-ADE6-91666B771938}" srcOrd="0" destOrd="0" presId="urn:microsoft.com/office/officeart/2005/8/layout/cycle6"/>
    <dgm:cxn modelId="{3A322746-77A2-4633-B003-7E07298AD03B}" type="presOf" srcId="{A07C7F7A-DCAD-4117-B2A9-DCF868D82E22}" destId="{5B825BEF-2617-430E-9A5E-7D4FEB8BE236}" srcOrd="0" destOrd="0" presId="urn:microsoft.com/office/officeart/2005/8/layout/cycle6"/>
    <dgm:cxn modelId="{F3A0CFF7-A530-48DE-9584-EB33105269F2}" type="presOf" srcId="{95964A6B-DA49-4B85-8707-FC17DBEF5D1B}" destId="{A2336B89-175C-4B7A-9906-433AA1264623}" srcOrd="0" destOrd="0" presId="urn:microsoft.com/office/officeart/2005/8/layout/cycle6"/>
    <dgm:cxn modelId="{40B008BB-078F-4F12-A090-62D69A017395}" srcId="{3F618898-4543-4C48-89E9-A21E01ABC320}" destId="{E8F8EC5D-2AB6-4751-8D1E-DFA3163ED0DA}" srcOrd="1" destOrd="0" parTransId="{84100996-E094-4C7F-8178-E928B2C5607B}" sibTransId="{C0C716FC-600D-4AA5-8875-65EC41C7D65D}"/>
    <dgm:cxn modelId="{197FDFF3-F06C-4C72-81D0-C4D733FDF2DC}" srcId="{3F618898-4543-4C48-89E9-A21E01ABC320}" destId="{3E41664E-781E-4A75-BFFD-0606D48814BF}" srcOrd="4" destOrd="0" parTransId="{A38C3E74-A06A-41C9-AB7B-A1C03102802E}" sibTransId="{EA3A18EA-A853-4FEF-AC06-83513A27A57E}"/>
    <dgm:cxn modelId="{F1A9203E-1DF0-4B6D-804B-32391FCF8A2B}" srcId="{3F618898-4543-4C48-89E9-A21E01ABC320}" destId="{E0CB35C4-79DB-46CA-8F82-DFB04D8DB6DD}" srcOrd="3" destOrd="0" parTransId="{78979308-8808-499C-9F91-46C2367BE2EF}" sibTransId="{91C09D84-BE59-4DE0-8255-4419C70E20DA}"/>
    <dgm:cxn modelId="{09C85002-D635-4881-9505-2C3A53DEF7BE}" type="presOf" srcId="{EA3A18EA-A853-4FEF-AC06-83513A27A57E}" destId="{EBFD6B72-4931-47B7-B867-5EA0AF10F9B7}" srcOrd="0" destOrd="0" presId="urn:microsoft.com/office/officeart/2005/8/layout/cycle6"/>
    <dgm:cxn modelId="{B1A5BDA0-D1C2-4CB8-8457-10579DB4B76E}" type="presOf" srcId="{88188AD7-46E9-42A2-BE37-C77EB42BDA32}" destId="{7DD1C3A5-BA89-4A28-B25D-789243ECCE8B}" srcOrd="0" destOrd="0" presId="urn:microsoft.com/office/officeart/2005/8/layout/cycle6"/>
    <dgm:cxn modelId="{81872EFC-9D26-4F75-B4BD-594427F67769}" type="presOf" srcId="{F939B273-B995-437D-933F-E40C822FABF0}" destId="{94B587CA-4007-44E5-AEEA-C14E64A149B5}" srcOrd="0" destOrd="0" presId="urn:microsoft.com/office/officeart/2005/8/layout/cycle6"/>
    <dgm:cxn modelId="{77F9C82F-63C1-4AFC-AB5C-1C8A52497087}" srcId="{3F618898-4543-4C48-89E9-A21E01ABC320}" destId="{88188AD7-46E9-42A2-BE37-C77EB42BDA32}" srcOrd="0" destOrd="0" parTransId="{0515CFB6-26F0-4CCA-870E-7018DFB91827}" sibTransId="{77EE778B-8793-4C7B-86E3-2ED6D3E05D7E}"/>
    <dgm:cxn modelId="{35616312-E27B-4B62-BD59-839D7D73ED18}" srcId="{3F618898-4543-4C48-89E9-A21E01ABC320}" destId="{3ABFAB8E-B24E-4700-8F4F-99A5DDF2CBC5}" srcOrd="2" destOrd="0" parTransId="{0D326DC5-03BC-4451-BFB4-D16C641F33AF}" sibTransId="{A07C7F7A-DCAD-4117-B2A9-DCF868D82E22}"/>
    <dgm:cxn modelId="{C42A40D4-3692-4583-A950-7D1AEC1F2289}" type="presOf" srcId="{91C09D84-BE59-4DE0-8255-4419C70E20DA}" destId="{EC7F6988-E634-46CC-ABBB-92111BFB9D1D}" srcOrd="0" destOrd="0" presId="urn:microsoft.com/office/officeart/2005/8/layout/cycle6"/>
    <dgm:cxn modelId="{F46E5A15-5211-439A-9D5D-C84AE231F911}" type="presOf" srcId="{3F618898-4543-4C48-89E9-A21E01ABC320}" destId="{70F12BC2-40EF-4758-82A5-BC95281CE943}" srcOrd="0" destOrd="0" presId="urn:microsoft.com/office/officeart/2005/8/layout/cycle6"/>
    <dgm:cxn modelId="{BD4AFB5A-F960-4273-B505-429F560E9FA2}" type="presOf" srcId="{3E41664E-781E-4A75-BFFD-0606D48814BF}" destId="{50E0F502-2D18-414A-8EF9-B85FE60590EF}" srcOrd="0" destOrd="0" presId="urn:microsoft.com/office/officeart/2005/8/layout/cycle6"/>
    <dgm:cxn modelId="{EBA28C17-3A19-4499-86FD-8E4656F1B430}" type="presOf" srcId="{3ABFAB8E-B24E-4700-8F4F-99A5DDF2CBC5}" destId="{C035BDE4-7C54-4F41-9A1C-62427D3EDDAA}" srcOrd="0" destOrd="0" presId="urn:microsoft.com/office/officeart/2005/8/layout/cycle6"/>
    <dgm:cxn modelId="{6BBCED03-D66A-4E2B-BE06-ED4FE0DB27CE}" type="presOf" srcId="{E0CB35C4-79DB-46CA-8F82-DFB04D8DB6DD}" destId="{3B872E58-DB94-4E0B-A3D5-620A3421530C}" srcOrd="0" destOrd="0" presId="urn:microsoft.com/office/officeart/2005/8/layout/cycle6"/>
    <dgm:cxn modelId="{FEF880F6-BBD1-4D58-992C-3A9E0D9844A1}" type="presOf" srcId="{E8F8EC5D-2AB6-4751-8D1E-DFA3163ED0DA}" destId="{946FF76C-11A0-472C-B4EA-E5F4994D4490}" srcOrd="0" destOrd="0" presId="urn:microsoft.com/office/officeart/2005/8/layout/cycle6"/>
    <dgm:cxn modelId="{14DE6785-3612-49E1-88B5-FEE028EF3257}" srcId="{3F618898-4543-4C48-89E9-A21E01ABC320}" destId="{F939B273-B995-437D-933F-E40C822FABF0}" srcOrd="5" destOrd="0" parTransId="{31084A2A-92E6-4278-8EF1-D73A94EC081F}" sibTransId="{95964A6B-DA49-4B85-8707-FC17DBEF5D1B}"/>
    <dgm:cxn modelId="{6090CE0D-97E5-4FCF-983E-D5D177E5E23E}" type="presParOf" srcId="{70F12BC2-40EF-4758-82A5-BC95281CE943}" destId="{7DD1C3A5-BA89-4A28-B25D-789243ECCE8B}" srcOrd="0" destOrd="0" presId="urn:microsoft.com/office/officeart/2005/8/layout/cycle6"/>
    <dgm:cxn modelId="{7E88EFE4-E923-4F05-B667-A2B3EB7A43ED}" type="presParOf" srcId="{70F12BC2-40EF-4758-82A5-BC95281CE943}" destId="{3C284C58-7E7A-4C27-9AA6-69381B9105B0}" srcOrd="1" destOrd="0" presId="urn:microsoft.com/office/officeart/2005/8/layout/cycle6"/>
    <dgm:cxn modelId="{CD28D9D4-EA53-47B2-9943-01A809911777}" type="presParOf" srcId="{70F12BC2-40EF-4758-82A5-BC95281CE943}" destId="{AA8E5625-3582-42AB-ADE6-91666B771938}" srcOrd="2" destOrd="0" presId="urn:microsoft.com/office/officeart/2005/8/layout/cycle6"/>
    <dgm:cxn modelId="{FD598DA4-21D8-41B7-B1E8-08B621EB8363}" type="presParOf" srcId="{70F12BC2-40EF-4758-82A5-BC95281CE943}" destId="{946FF76C-11A0-472C-B4EA-E5F4994D4490}" srcOrd="3" destOrd="0" presId="urn:microsoft.com/office/officeart/2005/8/layout/cycle6"/>
    <dgm:cxn modelId="{5871173C-4372-4FB6-A028-D7207D055855}" type="presParOf" srcId="{70F12BC2-40EF-4758-82A5-BC95281CE943}" destId="{CECDDE23-4A52-476C-B49C-D55860CD6362}" srcOrd="4" destOrd="0" presId="urn:microsoft.com/office/officeart/2005/8/layout/cycle6"/>
    <dgm:cxn modelId="{22B40533-C0DA-4602-B71D-7F1A6653128C}" type="presParOf" srcId="{70F12BC2-40EF-4758-82A5-BC95281CE943}" destId="{AD2ACB8E-39EE-45C0-AEB3-B09C5E45491E}" srcOrd="5" destOrd="0" presId="urn:microsoft.com/office/officeart/2005/8/layout/cycle6"/>
    <dgm:cxn modelId="{4501A444-1F83-4318-9641-04CD62A80F5D}" type="presParOf" srcId="{70F12BC2-40EF-4758-82A5-BC95281CE943}" destId="{C035BDE4-7C54-4F41-9A1C-62427D3EDDAA}" srcOrd="6" destOrd="0" presId="urn:microsoft.com/office/officeart/2005/8/layout/cycle6"/>
    <dgm:cxn modelId="{DD2AA8A4-03E9-4D01-A1BA-282B50E38051}" type="presParOf" srcId="{70F12BC2-40EF-4758-82A5-BC95281CE943}" destId="{CFAD77C7-399E-433C-BCE4-BC226A8EF67A}" srcOrd="7" destOrd="0" presId="urn:microsoft.com/office/officeart/2005/8/layout/cycle6"/>
    <dgm:cxn modelId="{D3C016F9-D58D-4A45-B6E2-B0E11387BB81}" type="presParOf" srcId="{70F12BC2-40EF-4758-82A5-BC95281CE943}" destId="{5B825BEF-2617-430E-9A5E-7D4FEB8BE236}" srcOrd="8" destOrd="0" presId="urn:microsoft.com/office/officeart/2005/8/layout/cycle6"/>
    <dgm:cxn modelId="{AFCC740B-6CAE-41A8-8B7C-BA57749FD794}" type="presParOf" srcId="{70F12BC2-40EF-4758-82A5-BC95281CE943}" destId="{3B872E58-DB94-4E0B-A3D5-620A3421530C}" srcOrd="9" destOrd="0" presId="urn:microsoft.com/office/officeart/2005/8/layout/cycle6"/>
    <dgm:cxn modelId="{125EAD26-69E2-463B-8D50-A6C4F1B1E375}" type="presParOf" srcId="{70F12BC2-40EF-4758-82A5-BC95281CE943}" destId="{6E594AA1-58BE-4B22-B212-3C5922569CB2}" srcOrd="10" destOrd="0" presId="urn:microsoft.com/office/officeart/2005/8/layout/cycle6"/>
    <dgm:cxn modelId="{2B20DA2B-6AED-4F3C-9D22-5294CC617730}" type="presParOf" srcId="{70F12BC2-40EF-4758-82A5-BC95281CE943}" destId="{EC7F6988-E634-46CC-ABBB-92111BFB9D1D}" srcOrd="11" destOrd="0" presId="urn:microsoft.com/office/officeart/2005/8/layout/cycle6"/>
    <dgm:cxn modelId="{BDB7CB7B-90CA-468F-BB42-39877D99EDB1}" type="presParOf" srcId="{70F12BC2-40EF-4758-82A5-BC95281CE943}" destId="{50E0F502-2D18-414A-8EF9-B85FE60590EF}" srcOrd="12" destOrd="0" presId="urn:microsoft.com/office/officeart/2005/8/layout/cycle6"/>
    <dgm:cxn modelId="{926599C5-745D-46C9-8D9F-23A2DBEFCBB8}" type="presParOf" srcId="{70F12BC2-40EF-4758-82A5-BC95281CE943}" destId="{5CDFA28C-92E5-4724-81D0-92E0D04E44E9}" srcOrd="13" destOrd="0" presId="urn:microsoft.com/office/officeart/2005/8/layout/cycle6"/>
    <dgm:cxn modelId="{D5CF02CA-CF7B-4567-B69C-55E2EA43B8E6}" type="presParOf" srcId="{70F12BC2-40EF-4758-82A5-BC95281CE943}" destId="{EBFD6B72-4931-47B7-B867-5EA0AF10F9B7}" srcOrd="14" destOrd="0" presId="urn:microsoft.com/office/officeart/2005/8/layout/cycle6"/>
    <dgm:cxn modelId="{0CF2B43F-A6A5-47E5-A661-BFC8E603262B}" type="presParOf" srcId="{70F12BC2-40EF-4758-82A5-BC95281CE943}" destId="{94B587CA-4007-44E5-AEEA-C14E64A149B5}" srcOrd="15" destOrd="0" presId="urn:microsoft.com/office/officeart/2005/8/layout/cycle6"/>
    <dgm:cxn modelId="{7BB5A405-EBE8-4CC4-9699-E03812347BD3}" type="presParOf" srcId="{70F12BC2-40EF-4758-82A5-BC95281CE943}" destId="{E38DC1B4-01B9-4246-81F3-4F7B1FBCA9AD}" srcOrd="16" destOrd="0" presId="urn:microsoft.com/office/officeart/2005/8/layout/cycle6"/>
    <dgm:cxn modelId="{699DF53E-ADBE-4DF2-A75A-881B80BD221C}" type="presParOf" srcId="{70F12BC2-40EF-4758-82A5-BC95281CE943}" destId="{A2336B89-175C-4B7A-9906-433AA1264623}" srcOrd="17" destOrd="0" presId="urn:microsoft.com/office/officeart/2005/8/layout/cycle6"/>
  </dgm:cxnLst>
  <dgm:bg>
    <a:solidFill>
      <a:schemeClr val="bg1">
        <a:lumMod val="95000"/>
      </a:schemeClr>
    </a:solidFill>
  </dgm:bg>
  <dgm:whole/>
  <dgm:extLst>
    <a:ext uri="http://schemas.microsoft.com/office/drawing/2008/diagram">
      <dsp:dataModelExt xmlns:dsp="http://schemas.microsoft.com/office/drawing/2008/diagram" relId="rId1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F618898-4543-4C48-89E9-A21E01ABC32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8188AD7-46E9-42A2-BE37-C77EB42BDA32}">
      <dgm:prSet phldrT="[Text]" custT="1"/>
      <dgm:spPr>
        <a:solidFill>
          <a:schemeClr val="accent2">
            <a:lumMod val="60000"/>
            <a:lumOff val="40000"/>
          </a:schemeClr>
        </a:solidFill>
        <a:ln>
          <a:solidFill>
            <a:schemeClr val="bg1">
              <a:lumMod val="50000"/>
            </a:schemeClr>
          </a:solidFill>
        </a:ln>
      </dgm:spPr>
      <dgm:t>
        <a:bodyPr/>
        <a:lstStyle/>
        <a:p>
          <a:r>
            <a:rPr lang="en-US" sz="2000" b="1" dirty="0" smtClean="0">
              <a:solidFill>
                <a:schemeClr val="tx1"/>
              </a:solidFill>
            </a:rPr>
            <a:t>P0</a:t>
          </a:r>
          <a:endParaRPr lang="en-US" sz="2000" b="1" dirty="0">
            <a:solidFill>
              <a:schemeClr val="tx1"/>
            </a:solidFill>
          </a:endParaRPr>
        </a:p>
      </dgm:t>
    </dgm:pt>
    <dgm:pt modelId="{0515CFB6-26F0-4CCA-870E-7018DFB91827}" type="parTrans" cxnId="{77F9C82F-63C1-4AFC-AB5C-1C8A52497087}">
      <dgm:prSet/>
      <dgm:spPr/>
      <dgm:t>
        <a:bodyPr/>
        <a:lstStyle/>
        <a:p>
          <a:endParaRPr lang="en-US"/>
        </a:p>
      </dgm:t>
    </dgm:pt>
    <dgm:pt modelId="{77EE778B-8793-4C7B-86E3-2ED6D3E05D7E}" type="sibTrans" cxnId="{77F9C82F-63C1-4AFC-AB5C-1C8A52497087}">
      <dgm:prSet/>
      <dgm:spPr>
        <a:ln>
          <a:solidFill>
            <a:schemeClr val="bg1">
              <a:lumMod val="50000"/>
            </a:schemeClr>
          </a:solidFill>
        </a:ln>
      </dgm:spPr>
      <dgm:t>
        <a:bodyPr/>
        <a:lstStyle/>
        <a:p>
          <a:endParaRPr lang="en-US"/>
        </a:p>
      </dgm:t>
    </dgm:pt>
    <dgm:pt modelId="{E8F8EC5D-2AB6-4751-8D1E-DFA3163ED0DA}">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P1</a:t>
          </a:r>
          <a:endParaRPr lang="en-US" sz="2000" b="1" dirty="0">
            <a:solidFill>
              <a:schemeClr val="tx1"/>
            </a:solidFill>
          </a:endParaRPr>
        </a:p>
      </dgm:t>
    </dgm:pt>
    <dgm:pt modelId="{84100996-E094-4C7F-8178-E928B2C5607B}" type="parTrans" cxnId="{40B008BB-078F-4F12-A090-62D69A017395}">
      <dgm:prSet/>
      <dgm:spPr/>
      <dgm:t>
        <a:bodyPr/>
        <a:lstStyle/>
        <a:p>
          <a:endParaRPr lang="en-US"/>
        </a:p>
      </dgm:t>
    </dgm:pt>
    <dgm:pt modelId="{C0C716FC-600D-4AA5-8875-65EC41C7D65D}" type="sibTrans" cxnId="{40B008BB-078F-4F12-A090-62D69A017395}">
      <dgm:prSet/>
      <dgm:spPr>
        <a:ln>
          <a:solidFill>
            <a:schemeClr val="bg1">
              <a:lumMod val="50000"/>
            </a:schemeClr>
          </a:solidFill>
        </a:ln>
      </dgm:spPr>
      <dgm:t>
        <a:bodyPr/>
        <a:lstStyle/>
        <a:p>
          <a:endParaRPr lang="en-US"/>
        </a:p>
      </dgm:t>
    </dgm:pt>
    <dgm:pt modelId="{3ABFAB8E-B24E-4700-8F4F-99A5DDF2CBC5}">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P2</a:t>
          </a:r>
          <a:endParaRPr lang="en-US" sz="2000" b="1" dirty="0">
            <a:solidFill>
              <a:schemeClr val="tx1"/>
            </a:solidFill>
          </a:endParaRPr>
        </a:p>
      </dgm:t>
    </dgm:pt>
    <dgm:pt modelId="{0D326DC5-03BC-4451-BFB4-D16C641F33AF}" type="parTrans" cxnId="{35616312-E27B-4B62-BD59-839D7D73ED18}">
      <dgm:prSet/>
      <dgm:spPr/>
      <dgm:t>
        <a:bodyPr/>
        <a:lstStyle/>
        <a:p>
          <a:endParaRPr lang="en-US"/>
        </a:p>
      </dgm:t>
    </dgm:pt>
    <dgm:pt modelId="{A07C7F7A-DCAD-4117-B2A9-DCF868D82E22}" type="sibTrans" cxnId="{35616312-E27B-4B62-BD59-839D7D73ED18}">
      <dgm:prSet/>
      <dgm:spPr>
        <a:ln>
          <a:solidFill>
            <a:schemeClr val="bg1">
              <a:lumMod val="50000"/>
            </a:schemeClr>
          </a:solidFill>
        </a:ln>
      </dgm:spPr>
      <dgm:t>
        <a:bodyPr/>
        <a:lstStyle/>
        <a:p>
          <a:endParaRPr lang="en-US"/>
        </a:p>
      </dgm:t>
    </dgm:pt>
    <dgm:pt modelId="{E0CB35C4-79DB-46CA-8F82-DFB04D8DB6DD}">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P3</a:t>
          </a:r>
          <a:endParaRPr lang="en-US" sz="2000" b="1" dirty="0">
            <a:solidFill>
              <a:schemeClr val="tx1"/>
            </a:solidFill>
          </a:endParaRPr>
        </a:p>
      </dgm:t>
    </dgm:pt>
    <dgm:pt modelId="{78979308-8808-499C-9F91-46C2367BE2EF}" type="parTrans" cxnId="{F1A9203E-1DF0-4B6D-804B-32391FCF8A2B}">
      <dgm:prSet/>
      <dgm:spPr/>
      <dgm:t>
        <a:bodyPr/>
        <a:lstStyle/>
        <a:p>
          <a:endParaRPr lang="en-US"/>
        </a:p>
      </dgm:t>
    </dgm:pt>
    <dgm:pt modelId="{91C09D84-BE59-4DE0-8255-4419C70E20DA}" type="sibTrans" cxnId="{F1A9203E-1DF0-4B6D-804B-32391FCF8A2B}">
      <dgm:prSet/>
      <dgm:spPr>
        <a:ln>
          <a:solidFill>
            <a:schemeClr val="bg1">
              <a:lumMod val="50000"/>
            </a:schemeClr>
          </a:solidFill>
        </a:ln>
      </dgm:spPr>
      <dgm:t>
        <a:bodyPr/>
        <a:lstStyle/>
        <a:p>
          <a:endParaRPr lang="en-US"/>
        </a:p>
      </dgm:t>
    </dgm:pt>
    <dgm:pt modelId="{3E41664E-781E-4A75-BFFD-0606D48814BF}">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P4</a:t>
          </a:r>
          <a:endParaRPr lang="en-US" sz="2000" b="1" dirty="0">
            <a:solidFill>
              <a:schemeClr val="tx1"/>
            </a:solidFill>
          </a:endParaRPr>
        </a:p>
      </dgm:t>
    </dgm:pt>
    <dgm:pt modelId="{A38C3E74-A06A-41C9-AB7B-A1C03102802E}" type="parTrans" cxnId="{197FDFF3-F06C-4C72-81D0-C4D733FDF2DC}">
      <dgm:prSet/>
      <dgm:spPr/>
      <dgm:t>
        <a:bodyPr/>
        <a:lstStyle/>
        <a:p>
          <a:endParaRPr lang="en-US"/>
        </a:p>
      </dgm:t>
    </dgm:pt>
    <dgm:pt modelId="{EA3A18EA-A853-4FEF-AC06-83513A27A57E}" type="sibTrans" cxnId="{197FDFF3-F06C-4C72-81D0-C4D733FDF2DC}">
      <dgm:prSet/>
      <dgm:spPr>
        <a:ln>
          <a:solidFill>
            <a:schemeClr val="bg1">
              <a:lumMod val="50000"/>
            </a:schemeClr>
          </a:solidFill>
        </a:ln>
      </dgm:spPr>
      <dgm:t>
        <a:bodyPr/>
        <a:lstStyle/>
        <a:p>
          <a:endParaRPr lang="en-US"/>
        </a:p>
      </dgm:t>
    </dgm:pt>
    <dgm:pt modelId="{F939B273-B995-437D-933F-E40C822FABF0}">
      <dgm:prSet/>
      <dgm:spPr>
        <a:solidFill>
          <a:srgbClr val="FFC000"/>
        </a:solidFill>
        <a:ln>
          <a:solidFill>
            <a:schemeClr val="bg1">
              <a:lumMod val="50000"/>
            </a:schemeClr>
          </a:solidFill>
        </a:ln>
      </dgm:spPr>
      <dgm:t>
        <a:bodyPr/>
        <a:lstStyle/>
        <a:p>
          <a:r>
            <a:rPr lang="en-US" b="1" dirty="0" smtClean="0">
              <a:solidFill>
                <a:schemeClr val="tx1"/>
              </a:solidFill>
            </a:rPr>
            <a:t>P5</a:t>
          </a:r>
          <a:endParaRPr lang="en-US" b="1" dirty="0">
            <a:solidFill>
              <a:schemeClr val="tx1"/>
            </a:solidFill>
          </a:endParaRPr>
        </a:p>
      </dgm:t>
    </dgm:pt>
    <dgm:pt modelId="{31084A2A-92E6-4278-8EF1-D73A94EC081F}" type="parTrans" cxnId="{14DE6785-3612-49E1-88B5-FEE028EF3257}">
      <dgm:prSet/>
      <dgm:spPr/>
      <dgm:t>
        <a:bodyPr/>
        <a:lstStyle/>
        <a:p>
          <a:endParaRPr lang="en-US"/>
        </a:p>
      </dgm:t>
    </dgm:pt>
    <dgm:pt modelId="{95964A6B-DA49-4B85-8707-FC17DBEF5D1B}" type="sibTrans" cxnId="{14DE6785-3612-49E1-88B5-FEE028EF3257}">
      <dgm:prSet/>
      <dgm:spPr/>
      <dgm:t>
        <a:bodyPr/>
        <a:lstStyle/>
        <a:p>
          <a:endParaRPr lang="en-US"/>
        </a:p>
      </dgm:t>
    </dgm:pt>
    <dgm:pt modelId="{70F12BC2-40EF-4758-82A5-BC95281CE943}" type="pres">
      <dgm:prSet presAssocID="{3F618898-4543-4C48-89E9-A21E01ABC320}" presName="cycle" presStyleCnt="0">
        <dgm:presLayoutVars>
          <dgm:dir/>
          <dgm:resizeHandles val="exact"/>
        </dgm:presLayoutVars>
      </dgm:prSet>
      <dgm:spPr/>
      <dgm:t>
        <a:bodyPr/>
        <a:lstStyle/>
        <a:p>
          <a:endParaRPr lang="en-US"/>
        </a:p>
      </dgm:t>
    </dgm:pt>
    <dgm:pt modelId="{7DD1C3A5-BA89-4A28-B25D-789243ECCE8B}" type="pres">
      <dgm:prSet presAssocID="{88188AD7-46E9-42A2-BE37-C77EB42BDA32}" presName="node" presStyleLbl="node1" presStyleIdx="0" presStyleCnt="6" custScaleX="89108" custScaleY="121669">
        <dgm:presLayoutVars>
          <dgm:bulletEnabled val="1"/>
        </dgm:presLayoutVars>
      </dgm:prSet>
      <dgm:spPr/>
      <dgm:t>
        <a:bodyPr/>
        <a:lstStyle/>
        <a:p>
          <a:endParaRPr lang="en-US"/>
        </a:p>
      </dgm:t>
    </dgm:pt>
    <dgm:pt modelId="{3C284C58-7E7A-4C27-9AA6-69381B9105B0}" type="pres">
      <dgm:prSet presAssocID="{88188AD7-46E9-42A2-BE37-C77EB42BDA32}" presName="spNode" presStyleCnt="0"/>
      <dgm:spPr/>
    </dgm:pt>
    <dgm:pt modelId="{AA8E5625-3582-42AB-ADE6-91666B771938}" type="pres">
      <dgm:prSet presAssocID="{77EE778B-8793-4C7B-86E3-2ED6D3E05D7E}" presName="sibTrans" presStyleLbl="sibTrans1D1" presStyleIdx="0" presStyleCnt="6" custScaleX="2000000" custScaleY="989016"/>
      <dgm:spPr/>
      <dgm:t>
        <a:bodyPr/>
        <a:lstStyle/>
        <a:p>
          <a:endParaRPr lang="en-US"/>
        </a:p>
      </dgm:t>
    </dgm:pt>
    <dgm:pt modelId="{946FF76C-11A0-472C-B4EA-E5F4994D4490}" type="pres">
      <dgm:prSet presAssocID="{E8F8EC5D-2AB6-4751-8D1E-DFA3163ED0DA}" presName="node" presStyleLbl="node1" presStyleIdx="1" presStyleCnt="6" custScaleX="89108" custScaleY="121669">
        <dgm:presLayoutVars>
          <dgm:bulletEnabled val="1"/>
        </dgm:presLayoutVars>
      </dgm:prSet>
      <dgm:spPr/>
      <dgm:t>
        <a:bodyPr/>
        <a:lstStyle/>
        <a:p>
          <a:endParaRPr lang="en-US"/>
        </a:p>
      </dgm:t>
    </dgm:pt>
    <dgm:pt modelId="{CECDDE23-4A52-476C-B49C-D55860CD6362}" type="pres">
      <dgm:prSet presAssocID="{E8F8EC5D-2AB6-4751-8D1E-DFA3163ED0DA}" presName="spNode" presStyleCnt="0"/>
      <dgm:spPr/>
    </dgm:pt>
    <dgm:pt modelId="{AD2ACB8E-39EE-45C0-AEB3-B09C5E45491E}" type="pres">
      <dgm:prSet presAssocID="{C0C716FC-600D-4AA5-8875-65EC41C7D65D}" presName="sibTrans" presStyleLbl="sibTrans1D1" presStyleIdx="1" presStyleCnt="6" custScaleX="2000000" custScaleY="989016"/>
      <dgm:spPr/>
      <dgm:t>
        <a:bodyPr/>
        <a:lstStyle/>
        <a:p>
          <a:endParaRPr lang="en-US"/>
        </a:p>
      </dgm:t>
    </dgm:pt>
    <dgm:pt modelId="{C035BDE4-7C54-4F41-9A1C-62427D3EDDAA}" type="pres">
      <dgm:prSet presAssocID="{3ABFAB8E-B24E-4700-8F4F-99A5DDF2CBC5}" presName="node" presStyleLbl="node1" presStyleIdx="2" presStyleCnt="6" custScaleX="89108" custScaleY="121669">
        <dgm:presLayoutVars>
          <dgm:bulletEnabled val="1"/>
        </dgm:presLayoutVars>
      </dgm:prSet>
      <dgm:spPr/>
      <dgm:t>
        <a:bodyPr/>
        <a:lstStyle/>
        <a:p>
          <a:endParaRPr lang="en-US"/>
        </a:p>
      </dgm:t>
    </dgm:pt>
    <dgm:pt modelId="{CFAD77C7-399E-433C-BCE4-BC226A8EF67A}" type="pres">
      <dgm:prSet presAssocID="{3ABFAB8E-B24E-4700-8F4F-99A5DDF2CBC5}" presName="spNode" presStyleCnt="0"/>
      <dgm:spPr/>
    </dgm:pt>
    <dgm:pt modelId="{5B825BEF-2617-430E-9A5E-7D4FEB8BE236}" type="pres">
      <dgm:prSet presAssocID="{A07C7F7A-DCAD-4117-B2A9-DCF868D82E22}" presName="sibTrans" presStyleLbl="sibTrans1D1" presStyleIdx="2" presStyleCnt="6" custScaleX="2000000" custScaleY="989016"/>
      <dgm:spPr/>
      <dgm:t>
        <a:bodyPr/>
        <a:lstStyle/>
        <a:p>
          <a:endParaRPr lang="en-US"/>
        </a:p>
      </dgm:t>
    </dgm:pt>
    <dgm:pt modelId="{3B872E58-DB94-4E0B-A3D5-620A3421530C}" type="pres">
      <dgm:prSet presAssocID="{E0CB35C4-79DB-46CA-8F82-DFB04D8DB6DD}" presName="node" presStyleLbl="node1" presStyleIdx="3" presStyleCnt="6" custScaleX="89108" custScaleY="121669">
        <dgm:presLayoutVars>
          <dgm:bulletEnabled val="1"/>
        </dgm:presLayoutVars>
      </dgm:prSet>
      <dgm:spPr/>
      <dgm:t>
        <a:bodyPr/>
        <a:lstStyle/>
        <a:p>
          <a:endParaRPr lang="en-US"/>
        </a:p>
      </dgm:t>
    </dgm:pt>
    <dgm:pt modelId="{6E594AA1-58BE-4B22-B212-3C5922569CB2}" type="pres">
      <dgm:prSet presAssocID="{E0CB35C4-79DB-46CA-8F82-DFB04D8DB6DD}" presName="spNode" presStyleCnt="0"/>
      <dgm:spPr/>
    </dgm:pt>
    <dgm:pt modelId="{EC7F6988-E634-46CC-ABBB-92111BFB9D1D}" type="pres">
      <dgm:prSet presAssocID="{91C09D84-BE59-4DE0-8255-4419C70E20DA}" presName="sibTrans" presStyleLbl="sibTrans1D1" presStyleIdx="3" presStyleCnt="6" custScaleX="2000000" custScaleY="989016"/>
      <dgm:spPr/>
      <dgm:t>
        <a:bodyPr/>
        <a:lstStyle/>
        <a:p>
          <a:endParaRPr lang="en-US"/>
        </a:p>
      </dgm:t>
    </dgm:pt>
    <dgm:pt modelId="{50E0F502-2D18-414A-8EF9-B85FE60590EF}" type="pres">
      <dgm:prSet presAssocID="{3E41664E-781E-4A75-BFFD-0606D48814BF}" presName="node" presStyleLbl="node1" presStyleIdx="4" presStyleCnt="6" custScaleX="89108" custScaleY="121669">
        <dgm:presLayoutVars>
          <dgm:bulletEnabled val="1"/>
        </dgm:presLayoutVars>
      </dgm:prSet>
      <dgm:spPr/>
      <dgm:t>
        <a:bodyPr/>
        <a:lstStyle/>
        <a:p>
          <a:endParaRPr lang="en-US"/>
        </a:p>
      </dgm:t>
    </dgm:pt>
    <dgm:pt modelId="{5CDFA28C-92E5-4724-81D0-92E0D04E44E9}" type="pres">
      <dgm:prSet presAssocID="{3E41664E-781E-4A75-BFFD-0606D48814BF}" presName="spNode" presStyleCnt="0"/>
      <dgm:spPr/>
    </dgm:pt>
    <dgm:pt modelId="{EBFD6B72-4931-47B7-B867-5EA0AF10F9B7}" type="pres">
      <dgm:prSet presAssocID="{EA3A18EA-A853-4FEF-AC06-83513A27A57E}" presName="sibTrans" presStyleLbl="sibTrans1D1" presStyleIdx="4" presStyleCnt="6" custScaleX="2000000" custScaleY="989016"/>
      <dgm:spPr/>
      <dgm:t>
        <a:bodyPr/>
        <a:lstStyle/>
        <a:p>
          <a:endParaRPr lang="en-US"/>
        </a:p>
      </dgm:t>
    </dgm:pt>
    <dgm:pt modelId="{94B587CA-4007-44E5-AEEA-C14E64A149B5}" type="pres">
      <dgm:prSet presAssocID="{F939B273-B995-437D-933F-E40C822FABF0}" presName="node" presStyleLbl="node1" presStyleIdx="5" presStyleCnt="6" custScaleX="94752" custScaleY="128285">
        <dgm:presLayoutVars>
          <dgm:bulletEnabled val="1"/>
        </dgm:presLayoutVars>
      </dgm:prSet>
      <dgm:spPr/>
      <dgm:t>
        <a:bodyPr/>
        <a:lstStyle/>
        <a:p>
          <a:endParaRPr lang="en-US"/>
        </a:p>
      </dgm:t>
    </dgm:pt>
    <dgm:pt modelId="{E38DC1B4-01B9-4246-81F3-4F7B1FBCA9AD}" type="pres">
      <dgm:prSet presAssocID="{F939B273-B995-437D-933F-E40C822FABF0}" presName="spNode" presStyleCnt="0"/>
      <dgm:spPr/>
    </dgm:pt>
    <dgm:pt modelId="{A2336B89-175C-4B7A-9906-433AA1264623}" type="pres">
      <dgm:prSet presAssocID="{95964A6B-DA49-4B85-8707-FC17DBEF5D1B}" presName="sibTrans" presStyleLbl="sibTrans1D1" presStyleIdx="5" presStyleCnt="6"/>
      <dgm:spPr/>
      <dgm:t>
        <a:bodyPr/>
        <a:lstStyle/>
        <a:p>
          <a:endParaRPr lang="en-US"/>
        </a:p>
      </dgm:t>
    </dgm:pt>
  </dgm:ptLst>
  <dgm:cxnLst>
    <dgm:cxn modelId="{87F097E3-A226-45A5-87DE-948622EABA3E}" type="presOf" srcId="{C0C716FC-600D-4AA5-8875-65EC41C7D65D}" destId="{AD2ACB8E-39EE-45C0-AEB3-B09C5E45491E}" srcOrd="0" destOrd="0" presId="urn:microsoft.com/office/officeart/2005/8/layout/cycle6"/>
    <dgm:cxn modelId="{DF85CE26-E504-4D6E-B8FE-5518B2DB7E76}" type="presOf" srcId="{77EE778B-8793-4C7B-86E3-2ED6D3E05D7E}" destId="{AA8E5625-3582-42AB-ADE6-91666B771938}" srcOrd="0" destOrd="0" presId="urn:microsoft.com/office/officeart/2005/8/layout/cycle6"/>
    <dgm:cxn modelId="{3A322746-77A2-4633-B003-7E07298AD03B}" type="presOf" srcId="{A07C7F7A-DCAD-4117-B2A9-DCF868D82E22}" destId="{5B825BEF-2617-430E-9A5E-7D4FEB8BE236}" srcOrd="0" destOrd="0" presId="urn:microsoft.com/office/officeart/2005/8/layout/cycle6"/>
    <dgm:cxn modelId="{F3A0CFF7-A530-48DE-9584-EB33105269F2}" type="presOf" srcId="{95964A6B-DA49-4B85-8707-FC17DBEF5D1B}" destId="{A2336B89-175C-4B7A-9906-433AA1264623}" srcOrd="0" destOrd="0" presId="urn:microsoft.com/office/officeart/2005/8/layout/cycle6"/>
    <dgm:cxn modelId="{40B008BB-078F-4F12-A090-62D69A017395}" srcId="{3F618898-4543-4C48-89E9-A21E01ABC320}" destId="{E8F8EC5D-2AB6-4751-8D1E-DFA3163ED0DA}" srcOrd="1" destOrd="0" parTransId="{84100996-E094-4C7F-8178-E928B2C5607B}" sibTransId="{C0C716FC-600D-4AA5-8875-65EC41C7D65D}"/>
    <dgm:cxn modelId="{197FDFF3-F06C-4C72-81D0-C4D733FDF2DC}" srcId="{3F618898-4543-4C48-89E9-A21E01ABC320}" destId="{3E41664E-781E-4A75-BFFD-0606D48814BF}" srcOrd="4" destOrd="0" parTransId="{A38C3E74-A06A-41C9-AB7B-A1C03102802E}" sibTransId="{EA3A18EA-A853-4FEF-AC06-83513A27A57E}"/>
    <dgm:cxn modelId="{F1A9203E-1DF0-4B6D-804B-32391FCF8A2B}" srcId="{3F618898-4543-4C48-89E9-A21E01ABC320}" destId="{E0CB35C4-79DB-46CA-8F82-DFB04D8DB6DD}" srcOrd="3" destOrd="0" parTransId="{78979308-8808-499C-9F91-46C2367BE2EF}" sibTransId="{91C09D84-BE59-4DE0-8255-4419C70E20DA}"/>
    <dgm:cxn modelId="{09C85002-D635-4881-9505-2C3A53DEF7BE}" type="presOf" srcId="{EA3A18EA-A853-4FEF-AC06-83513A27A57E}" destId="{EBFD6B72-4931-47B7-B867-5EA0AF10F9B7}" srcOrd="0" destOrd="0" presId="urn:microsoft.com/office/officeart/2005/8/layout/cycle6"/>
    <dgm:cxn modelId="{B1A5BDA0-D1C2-4CB8-8457-10579DB4B76E}" type="presOf" srcId="{88188AD7-46E9-42A2-BE37-C77EB42BDA32}" destId="{7DD1C3A5-BA89-4A28-B25D-789243ECCE8B}" srcOrd="0" destOrd="0" presId="urn:microsoft.com/office/officeart/2005/8/layout/cycle6"/>
    <dgm:cxn modelId="{81872EFC-9D26-4F75-B4BD-594427F67769}" type="presOf" srcId="{F939B273-B995-437D-933F-E40C822FABF0}" destId="{94B587CA-4007-44E5-AEEA-C14E64A149B5}" srcOrd="0" destOrd="0" presId="urn:microsoft.com/office/officeart/2005/8/layout/cycle6"/>
    <dgm:cxn modelId="{77F9C82F-63C1-4AFC-AB5C-1C8A52497087}" srcId="{3F618898-4543-4C48-89E9-A21E01ABC320}" destId="{88188AD7-46E9-42A2-BE37-C77EB42BDA32}" srcOrd="0" destOrd="0" parTransId="{0515CFB6-26F0-4CCA-870E-7018DFB91827}" sibTransId="{77EE778B-8793-4C7B-86E3-2ED6D3E05D7E}"/>
    <dgm:cxn modelId="{35616312-E27B-4B62-BD59-839D7D73ED18}" srcId="{3F618898-4543-4C48-89E9-A21E01ABC320}" destId="{3ABFAB8E-B24E-4700-8F4F-99A5DDF2CBC5}" srcOrd="2" destOrd="0" parTransId="{0D326DC5-03BC-4451-BFB4-D16C641F33AF}" sibTransId="{A07C7F7A-DCAD-4117-B2A9-DCF868D82E22}"/>
    <dgm:cxn modelId="{C42A40D4-3692-4583-A950-7D1AEC1F2289}" type="presOf" srcId="{91C09D84-BE59-4DE0-8255-4419C70E20DA}" destId="{EC7F6988-E634-46CC-ABBB-92111BFB9D1D}" srcOrd="0" destOrd="0" presId="urn:microsoft.com/office/officeart/2005/8/layout/cycle6"/>
    <dgm:cxn modelId="{F46E5A15-5211-439A-9D5D-C84AE231F911}" type="presOf" srcId="{3F618898-4543-4C48-89E9-A21E01ABC320}" destId="{70F12BC2-40EF-4758-82A5-BC95281CE943}" srcOrd="0" destOrd="0" presId="urn:microsoft.com/office/officeart/2005/8/layout/cycle6"/>
    <dgm:cxn modelId="{BD4AFB5A-F960-4273-B505-429F560E9FA2}" type="presOf" srcId="{3E41664E-781E-4A75-BFFD-0606D48814BF}" destId="{50E0F502-2D18-414A-8EF9-B85FE60590EF}" srcOrd="0" destOrd="0" presId="urn:microsoft.com/office/officeart/2005/8/layout/cycle6"/>
    <dgm:cxn modelId="{EBA28C17-3A19-4499-86FD-8E4656F1B430}" type="presOf" srcId="{3ABFAB8E-B24E-4700-8F4F-99A5DDF2CBC5}" destId="{C035BDE4-7C54-4F41-9A1C-62427D3EDDAA}" srcOrd="0" destOrd="0" presId="urn:microsoft.com/office/officeart/2005/8/layout/cycle6"/>
    <dgm:cxn modelId="{6BBCED03-D66A-4E2B-BE06-ED4FE0DB27CE}" type="presOf" srcId="{E0CB35C4-79DB-46CA-8F82-DFB04D8DB6DD}" destId="{3B872E58-DB94-4E0B-A3D5-620A3421530C}" srcOrd="0" destOrd="0" presId="urn:microsoft.com/office/officeart/2005/8/layout/cycle6"/>
    <dgm:cxn modelId="{FEF880F6-BBD1-4D58-992C-3A9E0D9844A1}" type="presOf" srcId="{E8F8EC5D-2AB6-4751-8D1E-DFA3163ED0DA}" destId="{946FF76C-11A0-472C-B4EA-E5F4994D4490}" srcOrd="0" destOrd="0" presId="urn:microsoft.com/office/officeart/2005/8/layout/cycle6"/>
    <dgm:cxn modelId="{14DE6785-3612-49E1-88B5-FEE028EF3257}" srcId="{3F618898-4543-4C48-89E9-A21E01ABC320}" destId="{F939B273-B995-437D-933F-E40C822FABF0}" srcOrd="5" destOrd="0" parTransId="{31084A2A-92E6-4278-8EF1-D73A94EC081F}" sibTransId="{95964A6B-DA49-4B85-8707-FC17DBEF5D1B}"/>
    <dgm:cxn modelId="{6090CE0D-97E5-4FCF-983E-D5D177E5E23E}" type="presParOf" srcId="{70F12BC2-40EF-4758-82A5-BC95281CE943}" destId="{7DD1C3A5-BA89-4A28-B25D-789243ECCE8B}" srcOrd="0" destOrd="0" presId="urn:microsoft.com/office/officeart/2005/8/layout/cycle6"/>
    <dgm:cxn modelId="{7E88EFE4-E923-4F05-B667-A2B3EB7A43ED}" type="presParOf" srcId="{70F12BC2-40EF-4758-82A5-BC95281CE943}" destId="{3C284C58-7E7A-4C27-9AA6-69381B9105B0}" srcOrd="1" destOrd="0" presId="urn:microsoft.com/office/officeart/2005/8/layout/cycle6"/>
    <dgm:cxn modelId="{CD28D9D4-EA53-47B2-9943-01A809911777}" type="presParOf" srcId="{70F12BC2-40EF-4758-82A5-BC95281CE943}" destId="{AA8E5625-3582-42AB-ADE6-91666B771938}" srcOrd="2" destOrd="0" presId="urn:microsoft.com/office/officeart/2005/8/layout/cycle6"/>
    <dgm:cxn modelId="{FD598DA4-21D8-41B7-B1E8-08B621EB8363}" type="presParOf" srcId="{70F12BC2-40EF-4758-82A5-BC95281CE943}" destId="{946FF76C-11A0-472C-B4EA-E5F4994D4490}" srcOrd="3" destOrd="0" presId="urn:microsoft.com/office/officeart/2005/8/layout/cycle6"/>
    <dgm:cxn modelId="{5871173C-4372-4FB6-A028-D7207D055855}" type="presParOf" srcId="{70F12BC2-40EF-4758-82A5-BC95281CE943}" destId="{CECDDE23-4A52-476C-B49C-D55860CD6362}" srcOrd="4" destOrd="0" presId="urn:microsoft.com/office/officeart/2005/8/layout/cycle6"/>
    <dgm:cxn modelId="{22B40533-C0DA-4602-B71D-7F1A6653128C}" type="presParOf" srcId="{70F12BC2-40EF-4758-82A5-BC95281CE943}" destId="{AD2ACB8E-39EE-45C0-AEB3-B09C5E45491E}" srcOrd="5" destOrd="0" presId="urn:microsoft.com/office/officeart/2005/8/layout/cycle6"/>
    <dgm:cxn modelId="{4501A444-1F83-4318-9641-04CD62A80F5D}" type="presParOf" srcId="{70F12BC2-40EF-4758-82A5-BC95281CE943}" destId="{C035BDE4-7C54-4F41-9A1C-62427D3EDDAA}" srcOrd="6" destOrd="0" presId="urn:microsoft.com/office/officeart/2005/8/layout/cycle6"/>
    <dgm:cxn modelId="{DD2AA8A4-03E9-4D01-A1BA-282B50E38051}" type="presParOf" srcId="{70F12BC2-40EF-4758-82A5-BC95281CE943}" destId="{CFAD77C7-399E-433C-BCE4-BC226A8EF67A}" srcOrd="7" destOrd="0" presId="urn:microsoft.com/office/officeart/2005/8/layout/cycle6"/>
    <dgm:cxn modelId="{D3C016F9-D58D-4A45-B6E2-B0E11387BB81}" type="presParOf" srcId="{70F12BC2-40EF-4758-82A5-BC95281CE943}" destId="{5B825BEF-2617-430E-9A5E-7D4FEB8BE236}" srcOrd="8" destOrd="0" presId="urn:microsoft.com/office/officeart/2005/8/layout/cycle6"/>
    <dgm:cxn modelId="{AFCC740B-6CAE-41A8-8B7C-BA57749FD794}" type="presParOf" srcId="{70F12BC2-40EF-4758-82A5-BC95281CE943}" destId="{3B872E58-DB94-4E0B-A3D5-620A3421530C}" srcOrd="9" destOrd="0" presId="urn:microsoft.com/office/officeart/2005/8/layout/cycle6"/>
    <dgm:cxn modelId="{125EAD26-69E2-463B-8D50-A6C4F1B1E375}" type="presParOf" srcId="{70F12BC2-40EF-4758-82A5-BC95281CE943}" destId="{6E594AA1-58BE-4B22-B212-3C5922569CB2}" srcOrd="10" destOrd="0" presId="urn:microsoft.com/office/officeart/2005/8/layout/cycle6"/>
    <dgm:cxn modelId="{2B20DA2B-6AED-4F3C-9D22-5294CC617730}" type="presParOf" srcId="{70F12BC2-40EF-4758-82A5-BC95281CE943}" destId="{EC7F6988-E634-46CC-ABBB-92111BFB9D1D}" srcOrd="11" destOrd="0" presId="urn:microsoft.com/office/officeart/2005/8/layout/cycle6"/>
    <dgm:cxn modelId="{BDB7CB7B-90CA-468F-BB42-39877D99EDB1}" type="presParOf" srcId="{70F12BC2-40EF-4758-82A5-BC95281CE943}" destId="{50E0F502-2D18-414A-8EF9-B85FE60590EF}" srcOrd="12" destOrd="0" presId="urn:microsoft.com/office/officeart/2005/8/layout/cycle6"/>
    <dgm:cxn modelId="{926599C5-745D-46C9-8D9F-23A2DBEFCBB8}" type="presParOf" srcId="{70F12BC2-40EF-4758-82A5-BC95281CE943}" destId="{5CDFA28C-92E5-4724-81D0-92E0D04E44E9}" srcOrd="13" destOrd="0" presId="urn:microsoft.com/office/officeart/2005/8/layout/cycle6"/>
    <dgm:cxn modelId="{D5CF02CA-CF7B-4567-B69C-55E2EA43B8E6}" type="presParOf" srcId="{70F12BC2-40EF-4758-82A5-BC95281CE943}" destId="{EBFD6B72-4931-47B7-B867-5EA0AF10F9B7}" srcOrd="14" destOrd="0" presId="urn:microsoft.com/office/officeart/2005/8/layout/cycle6"/>
    <dgm:cxn modelId="{0CF2B43F-A6A5-47E5-A661-BFC8E603262B}" type="presParOf" srcId="{70F12BC2-40EF-4758-82A5-BC95281CE943}" destId="{94B587CA-4007-44E5-AEEA-C14E64A149B5}" srcOrd="15" destOrd="0" presId="urn:microsoft.com/office/officeart/2005/8/layout/cycle6"/>
    <dgm:cxn modelId="{7BB5A405-EBE8-4CC4-9699-E03812347BD3}" type="presParOf" srcId="{70F12BC2-40EF-4758-82A5-BC95281CE943}" destId="{E38DC1B4-01B9-4246-81F3-4F7B1FBCA9AD}" srcOrd="16" destOrd="0" presId="urn:microsoft.com/office/officeart/2005/8/layout/cycle6"/>
    <dgm:cxn modelId="{699DF53E-ADBE-4DF2-A75A-881B80BD221C}" type="presParOf" srcId="{70F12BC2-40EF-4758-82A5-BC95281CE943}" destId="{A2336B89-175C-4B7A-9906-433AA1264623}" srcOrd="17" destOrd="0" presId="urn:microsoft.com/office/officeart/2005/8/layout/cycle6"/>
  </dgm:cxnLst>
  <dgm:bg>
    <a:solidFill>
      <a:schemeClr val="bg1">
        <a:lumMod val="95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F618898-4543-4C48-89E9-A21E01ABC32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8188AD7-46E9-42A2-BE37-C77EB42BDA32}">
      <dgm:prSet phldrT="[Text]" custT="1"/>
      <dgm:spPr>
        <a:solidFill>
          <a:schemeClr val="accent2">
            <a:lumMod val="60000"/>
            <a:lumOff val="40000"/>
          </a:schemeClr>
        </a:solidFill>
        <a:ln>
          <a:solidFill>
            <a:schemeClr val="bg1">
              <a:lumMod val="50000"/>
            </a:schemeClr>
          </a:solidFill>
        </a:ln>
      </dgm:spPr>
      <dgm:t>
        <a:bodyPr/>
        <a:lstStyle/>
        <a:p>
          <a:r>
            <a:rPr lang="en-US" sz="2000" b="1" dirty="0" smtClean="0">
              <a:solidFill>
                <a:schemeClr val="tx1"/>
              </a:solidFill>
            </a:rPr>
            <a:t>P0</a:t>
          </a:r>
          <a:endParaRPr lang="en-US" sz="2000" b="1" dirty="0">
            <a:solidFill>
              <a:schemeClr val="tx1"/>
            </a:solidFill>
          </a:endParaRPr>
        </a:p>
      </dgm:t>
    </dgm:pt>
    <dgm:pt modelId="{0515CFB6-26F0-4CCA-870E-7018DFB91827}" type="parTrans" cxnId="{77F9C82F-63C1-4AFC-AB5C-1C8A52497087}">
      <dgm:prSet/>
      <dgm:spPr/>
      <dgm:t>
        <a:bodyPr/>
        <a:lstStyle/>
        <a:p>
          <a:endParaRPr lang="en-US"/>
        </a:p>
      </dgm:t>
    </dgm:pt>
    <dgm:pt modelId="{77EE778B-8793-4C7B-86E3-2ED6D3E05D7E}" type="sibTrans" cxnId="{77F9C82F-63C1-4AFC-AB5C-1C8A52497087}">
      <dgm:prSet/>
      <dgm:spPr>
        <a:ln>
          <a:solidFill>
            <a:schemeClr val="bg1">
              <a:lumMod val="50000"/>
            </a:schemeClr>
          </a:solidFill>
        </a:ln>
      </dgm:spPr>
      <dgm:t>
        <a:bodyPr/>
        <a:lstStyle/>
        <a:p>
          <a:endParaRPr lang="en-US"/>
        </a:p>
      </dgm:t>
    </dgm:pt>
    <dgm:pt modelId="{E8F8EC5D-2AB6-4751-8D1E-DFA3163ED0DA}">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P1</a:t>
          </a:r>
          <a:endParaRPr lang="en-US" sz="2000" b="1" dirty="0">
            <a:solidFill>
              <a:schemeClr val="tx1"/>
            </a:solidFill>
          </a:endParaRPr>
        </a:p>
      </dgm:t>
    </dgm:pt>
    <dgm:pt modelId="{84100996-E094-4C7F-8178-E928B2C5607B}" type="parTrans" cxnId="{40B008BB-078F-4F12-A090-62D69A017395}">
      <dgm:prSet/>
      <dgm:spPr/>
      <dgm:t>
        <a:bodyPr/>
        <a:lstStyle/>
        <a:p>
          <a:endParaRPr lang="en-US"/>
        </a:p>
      </dgm:t>
    </dgm:pt>
    <dgm:pt modelId="{C0C716FC-600D-4AA5-8875-65EC41C7D65D}" type="sibTrans" cxnId="{40B008BB-078F-4F12-A090-62D69A017395}">
      <dgm:prSet/>
      <dgm:spPr>
        <a:ln>
          <a:solidFill>
            <a:schemeClr val="bg1">
              <a:lumMod val="50000"/>
            </a:schemeClr>
          </a:solidFill>
        </a:ln>
      </dgm:spPr>
      <dgm:t>
        <a:bodyPr/>
        <a:lstStyle/>
        <a:p>
          <a:endParaRPr lang="en-US"/>
        </a:p>
      </dgm:t>
    </dgm:pt>
    <dgm:pt modelId="{3ABFAB8E-B24E-4700-8F4F-99A5DDF2CBC5}">
      <dgm:prSet phldrT="[Text]" custT="1"/>
      <dgm:spPr>
        <a:solidFill>
          <a:srgbClr val="FFC000"/>
        </a:solidFill>
        <a:ln>
          <a:solidFill>
            <a:schemeClr val="bg1">
              <a:lumMod val="50000"/>
            </a:schemeClr>
          </a:solidFill>
        </a:ln>
      </dgm:spPr>
      <dgm:t>
        <a:bodyPr/>
        <a:lstStyle/>
        <a:p>
          <a:r>
            <a:rPr lang="en-US" sz="2000" b="1" dirty="0" smtClean="0">
              <a:solidFill>
                <a:schemeClr val="tx1"/>
              </a:solidFill>
            </a:rPr>
            <a:t>P2</a:t>
          </a:r>
          <a:endParaRPr lang="en-US" sz="2000" b="1" dirty="0">
            <a:solidFill>
              <a:schemeClr val="tx1"/>
            </a:solidFill>
          </a:endParaRPr>
        </a:p>
      </dgm:t>
    </dgm:pt>
    <dgm:pt modelId="{0D326DC5-03BC-4451-BFB4-D16C641F33AF}" type="parTrans" cxnId="{35616312-E27B-4B62-BD59-839D7D73ED18}">
      <dgm:prSet/>
      <dgm:spPr/>
      <dgm:t>
        <a:bodyPr/>
        <a:lstStyle/>
        <a:p>
          <a:endParaRPr lang="en-US"/>
        </a:p>
      </dgm:t>
    </dgm:pt>
    <dgm:pt modelId="{A07C7F7A-DCAD-4117-B2A9-DCF868D82E22}" type="sibTrans" cxnId="{35616312-E27B-4B62-BD59-839D7D73ED18}">
      <dgm:prSet/>
      <dgm:spPr>
        <a:ln>
          <a:solidFill>
            <a:schemeClr val="bg1">
              <a:lumMod val="50000"/>
            </a:schemeClr>
          </a:solidFill>
        </a:ln>
      </dgm:spPr>
      <dgm:t>
        <a:bodyPr/>
        <a:lstStyle/>
        <a:p>
          <a:endParaRPr lang="en-US"/>
        </a:p>
      </dgm:t>
    </dgm:pt>
    <dgm:pt modelId="{E0CB35C4-79DB-46CA-8F82-DFB04D8DB6DD}">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P3</a:t>
          </a:r>
          <a:endParaRPr lang="en-US" sz="2000" b="1" dirty="0">
            <a:solidFill>
              <a:schemeClr val="tx1"/>
            </a:solidFill>
          </a:endParaRPr>
        </a:p>
      </dgm:t>
    </dgm:pt>
    <dgm:pt modelId="{78979308-8808-499C-9F91-46C2367BE2EF}" type="parTrans" cxnId="{F1A9203E-1DF0-4B6D-804B-32391FCF8A2B}">
      <dgm:prSet/>
      <dgm:spPr/>
      <dgm:t>
        <a:bodyPr/>
        <a:lstStyle/>
        <a:p>
          <a:endParaRPr lang="en-US"/>
        </a:p>
      </dgm:t>
    </dgm:pt>
    <dgm:pt modelId="{91C09D84-BE59-4DE0-8255-4419C70E20DA}" type="sibTrans" cxnId="{F1A9203E-1DF0-4B6D-804B-32391FCF8A2B}">
      <dgm:prSet/>
      <dgm:spPr>
        <a:ln>
          <a:solidFill>
            <a:schemeClr val="bg1">
              <a:lumMod val="50000"/>
            </a:schemeClr>
          </a:solidFill>
        </a:ln>
      </dgm:spPr>
      <dgm:t>
        <a:bodyPr/>
        <a:lstStyle/>
        <a:p>
          <a:endParaRPr lang="en-US"/>
        </a:p>
      </dgm:t>
    </dgm:pt>
    <dgm:pt modelId="{3E41664E-781E-4A75-BFFD-0606D48814BF}">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P4</a:t>
          </a:r>
          <a:endParaRPr lang="en-US" sz="2000" b="1" dirty="0">
            <a:solidFill>
              <a:schemeClr val="tx1"/>
            </a:solidFill>
          </a:endParaRPr>
        </a:p>
      </dgm:t>
    </dgm:pt>
    <dgm:pt modelId="{A38C3E74-A06A-41C9-AB7B-A1C03102802E}" type="parTrans" cxnId="{197FDFF3-F06C-4C72-81D0-C4D733FDF2DC}">
      <dgm:prSet/>
      <dgm:spPr/>
      <dgm:t>
        <a:bodyPr/>
        <a:lstStyle/>
        <a:p>
          <a:endParaRPr lang="en-US"/>
        </a:p>
      </dgm:t>
    </dgm:pt>
    <dgm:pt modelId="{EA3A18EA-A853-4FEF-AC06-83513A27A57E}" type="sibTrans" cxnId="{197FDFF3-F06C-4C72-81D0-C4D733FDF2DC}">
      <dgm:prSet/>
      <dgm:spPr>
        <a:ln>
          <a:solidFill>
            <a:schemeClr val="bg1">
              <a:lumMod val="50000"/>
            </a:schemeClr>
          </a:solidFill>
        </a:ln>
      </dgm:spPr>
      <dgm:t>
        <a:bodyPr/>
        <a:lstStyle/>
        <a:p>
          <a:endParaRPr lang="en-US"/>
        </a:p>
      </dgm:t>
    </dgm:pt>
    <dgm:pt modelId="{F939B273-B995-437D-933F-E40C822FABF0}">
      <dgm:prSet/>
      <dgm:spPr>
        <a:solidFill>
          <a:schemeClr val="accent1">
            <a:lumMod val="60000"/>
            <a:lumOff val="40000"/>
          </a:schemeClr>
        </a:solidFill>
        <a:ln>
          <a:solidFill>
            <a:schemeClr val="bg1">
              <a:lumMod val="50000"/>
            </a:schemeClr>
          </a:solidFill>
        </a:ln>
      </dgm:spPr>
      <dgm:t>
        <a:bodyPr/>
        <a:lstStyle/>
        <a:p>
          <a:r>
            <a:rPr lang="en-US" b="1" dirty="0" smtClean="0">
              <a:solidFill>
                <a:schemeClr val="tx1"/>
              </a:solidFill>
            </a:rPr>
            <a:t>P5</a:t>
          </a:r>
          <a:endParaRPr lang="en-US" b="1" dirty="0">
            <a:solidFill>
              <a:schemeClr val="tx1"/>
            </a:solidFill>
          </a:endParaRPr>
        </a:p>
      </dgm:t>
    </dgm:pt>
    <dgm:pt modelId="{31084A2A-92E6-4278-8EF1-D73A94EC081F}" type="parTrans" cxnId="{14DE6785-3612-49E1-88B5-FEE028EF3257}">
      <dgm:prSet/>
      <dgm:spPr/>
      <dgm:t>
        <a:bodyPr/>
        <a:lstStyle/>
        <a:p>
          <a:endParaRPr lang="en-US"/>
        </a:p>
      </dgm:t>
    </dgm:pt>
    <dgm:pt modelId="{95964A6B-DA49-4B85-8707-FC17DBEF5D1B}" type="sibTrans" cxnId="{14DE6785-3612-49E1-88B5-FEE028EF3257}">
      <dgm:prSet/>
      <dgm:spPr/>
      <dgm:t>
        <a:bodyPr/>
        <a:lstStyle/>
        <a:p>
          <a:endParaRPr lang="en-US"/>
        </a:p>
      </dgm:t>
    </dgm:pt>
    <dgm:pt modelId="{70F12BC2-40EF-4758-82A5-BC95281CE943}" type="pres">
      <dgm:prSet presAssocID="{3F618898-4543-4C48-89E9-A21E01ABC320}" presName="cycle" presStyleCnt="0">
        <dgm:presLayoutVars>
          <dgm:dir/>
          <dgm:resizeHandles val="exact"/>
        </dgm:presLayoutVars>
      </dgm:prSet>
      <dgm:spPr/>
      <dgm:t>
        <a:bodyPr/>
        <a:lstStyle/>
        <a:p>
          <a:endParaRPr lang="en-US"/>
        </a:p>
      </dgm:t>
    </dgm:pt>
    <dgm:pt modelId="{7DD1C3A5-BA89-4A28-B25D-789243ECCE8B}" type="pres">
      <dgm:prSet presAssocID="{88188AD7-46E9-42A2-BE37-C77EB42BDA32}" presName="node" presStyleLbl="node1" presStyleIdx="0" presStyleCnt="6" custScaleX="89108" custScaleY="121669">
        <dgm:presLayoutVars>
          <dgm:bulletEnabled val="1"/>
        </dgm:presLayoutVars>
      </dgm:prSet>
      <dgm:spPr/>
      <dgm:t>
        <a:bodyPr/>
        <a:lstStyle/>
        <a:p>
          <a:endParaRPr lang="en-US"/>
        </a:p>
      </dgm:t>
    </dgm:pt>
    <dgm:pt modelId="{3C284C58-7E7A-4C27-9AA6-69381B9105B0}" type="pres">
      <dgm:prSet presAssocID="{88188AD7-46E9-42A2-BE37-C77EB42BDA32}" presName="spNode" presStyleCnt="0"/>
      <dgm:spPr/>
    </dgm:pt>
    <dgm:pt modelId="{AA8E5625-3582-42AB-ADE6-91666B771938}" type="pres">
      <dgm:prSet presAssocID="{77EE778B-8793-4C7B-86E3-2ED6D3E05D7E}" presName="sibTrans" presStyleLbl="sibTrans1D1" presStyleIdx="0" presStyleCnt="6" custScaleX="2000000" custScaleY="989016"/>
      <dgm:spPr/>
      <dgm:t>
        <a:bodyPr/>
        <a:lstStyle/>
        <a:p>
          <a:endParaRPr lang="en-US"/>
        </a:p>
      </dgm:t>
    </dgm:pt>
    <dgm:pt modelId="{946FF76C-11A0-472C-B4EA-E5F4994D4490}" type="pres">
      <dgm:prSet presAssocID="{E8F8EC5D-2AB6-4751-8D1E-DFA3163ED0DA}" presName="node" presStyleLbl="node1" presStyleIdx="1" presStyleCnt="6" custScaleX="89108" custScaleY="121669">
        <dgm:presLayoutVars>
          <dgm:bulletEnabled val="1"/>
        </dgm:presLayoutVars>
      </dgm:prSet>
      <dgm:spPr/>
      <dgm:t>
        <a:bodyPr/>
        <a:lstStyle/>
        <a:p>
          <a:endParaRPr lang="en-US"/>
        </a:p>
      </dgm:t>
    </dgm:pt>
    <dgm:pt modelId="{CECDDE23-4A52-476C-B49C-D55860CD6362}" type="pres">
      <dgm:prSet presAssocID="{E8F8EC5D-2AB6-4751-8D1E-DFA3163ED0DA}" presName="spNode" presStyleCnt="0"/>
      <dgm:spPr/>
    </dgm:pt>
    <dgm:pt modelId="{AD2ACB8E-39EE-45C0-AEB3-B09C5E45491E}" type="pres">
      <dgm:prSet presAssocID="{C0C716FC-600D-4AA5-8875-65EC41C7D65D}" presName="sibTrans" presStyleLbl="sibTrans1D1" presStyleIdx="1" presStyleCnt="6" custScaleX="2000000" custScaleY="989016"/>
      <dgm:spPr/>
      <dgm:t>
        <a:bodyPr/>
        <a:lstStyle/>
        <a:p>
          <a:endParaRPr lang="en-US"/>
        </a:p>
      </dgm:t>
    </dgm:pt>
    <dgm:pt modelId="{C035BDE4-7C54-4F41-9A1C-62427D3EDDAA}" type="pres">
      <dgm:prSet presAssocID="{3ABFAB8E-B24E-4700-8F4F-99A5DDF2CBC5}" presName="node" presStyleLbl="node1" presStyleIdx="2" presStyleCnt="6" custScaleX="89108" custScaleY="121669">
        <dgm:presLayoutVars>
          <dgm:bulletEnabled val="1"/>
        </dgm:presLayoutVars>
      </dgm:prSet>
      <dgm:spPr/>
      <dgm:t>
        <a:bodyPr/>
        <a:lstStyle/>
        <a:p>
          <a:endParaRPr lang="en-US"/>
        </a:p>
      </dgm:t>
    </dgm:pt>
    <dgm:pt modelId="{CFAD77C7-399E-433C-BCE4-BC226A8EF67A}" type="pres">
      <dgm:prSet presAssocID="{3ABFAB8E-B24E-4700-8F4F-99A5DDF2CBC5}" presName="spNode" presStyleCnt="0"/>
      <dgm:spPr/>
    </dgm:pt>
    <dgm:pt modelId="{5B825BEF-2617-430E-9A5E-7D4FEB8BE236}" type="pres">
      <dgm:prSet presAssocID="{A07C7F7A-DCAD-4117-B2A9-DCF868D82E22}" presName="sibTrans" presStyleLbl="sibTrans1D1" presStyleIdx="2" presStyleCnt="6" custScaleX="2000000" custScaleY="989016"/>
      <dgm:spPr/>
      <dgm:t>
        <a:bodyPr/>
        <a:lstStyle/>
        <a:p>
          <a:endParaRPr lang="en-US"/>
        </a:p>
      </dgm:t>
    </dgm:pt>
    <dgm:pt modelId="{3B872E58-DB94-4E0B-A3D5-620A3421530C}" type="pres">
      <dgm:prSet presAssocID="{E0CB35C4-79DB-46CA-8F82-DFB04D8DB6DD}" presName="node" presStyleLbl="node1" presStyleIdx="3" presStyleCnt="6" custScaleX="89108" custScaleY="121669">
        <dgm:presLayoutVars>
          <dgm:bulletEnabled val="1"/>
        </dgm:presLayoutVars>
      </dgm:prSet>
      <dgm:spPr/>
      <dgm:t>
        <a:bodyPr/>
        <a:lstStyle/>
        <a:p>
          <a:endParaRPr lang="en-US"/>
        </a:p>
      </dgm:t>
    </dgm:pt>
    <dgm:pt modelId="{6E594AA1-58BE-4B22-B212-3C5922569CB2}" type="pres">
      <dgm:prSet presAssocID="{E0CB35C4-79DB-46CA-8F82-DFB04D8DB6DD}" presName="spNode" presStyleCnt="0"/>
      <dgm:spPr/>
    </dgm:pt>
    <dgm:pt modelId="{EC7F6988-E634-46CC-ABBB-92111BFB9D1D}" type="pres">
      <dgm:prSet presAssocID="{91C09D84-BE59-4DE0-8255-4419C70E20DA}" presName="sibTrans" presStyleLbl="sibTrans1D1" presStyleIdx="3" presStyleCnt="6" custScaleX="2000000" custScaleY="989016"/>
      <dgm:spPr/>
      <dgm:t>
        <a:bodyPr/>
        <a:lstStyle/>
        <a:p>
          <a:endParaRPr lang="en-US"/>
        </a:p>
      </dgm:t>
    </dgm:pt>
    <dgm:pt modelId="{50E0F502-2D18-414A-8EF9-B85FE60590EF}" type="pres">
      <dgm:prSet presAssocID="{3E41664E-781E-4A75-BFFD-0606D48814BF}" presName="node" presStyleLbl="node1" presStyleIdx="4" presStyleCnt="6" custScaleX="89108" custScaleY="121669">
        <dgm:presLayoutVars>
          <dgm:bulletEnabled val="1"/>
        </dgm:presLayoutVars>
      </dgm:prSet>
      <dgm:spPr/>
      <dgm:t>
        <a:bodyPr/>
        <a:lstStyle/>
        <a:p>
          <a:endParaRPr lang="en-US"/>
        </a:p>
      </dgm:t>
    </dgm:pt>
    <dgm:pt modelId="{5CDFA28C-92E5-4724-81D0-92E0D04E44E9}" type="pres">
      <dgm:prSet presAssocID="{3E41664E-781E-4A75-BFFD-0606D48814BF}" presName="spNode" presStyleCnt="0"/>
      <dgm:spPr/>
    </dgm:pt>
    <dgm:pt modelId="{EBFD6B72-4931-47B7-B867-5EA0AF10F9B7}" type="pres">
      <dgm:prSet presAssocID="{EA3A18EA-A853-4FEF-AC06-83513A27A57E}" presName="sibTrans" presStyleLbl="sibTrans1D1" presStyleIdx="4" presStyleCnt="6" custScaleX="2000000" custScaleY="989016"/>
      <dgm:spPr/>
      <dgm:t>
        <a:bodyPr/>
        <a:lstStyle/>
        <a:p>
          <a:endParaRPr lang="en-US"/>
        </a:p>
      </dgm:t>
    </dgm:pt>
    <dgm:pt modelId="{94B587CA-4007-44E5-AEEA-C14E64A149B5}" type="pres">
      <dgm:prSet presAssocID="{F939B273-B995-437D-933F-E40C822FABF0}" presName="node" presStyleLbl="node1" presStyleIdx="5" presStyleCnt="6" custScaleX="94752" custScaleY="128285">
        <dgm:presLayoutVars>
          <dgm:bulletEnabled val="1"/>
        </dgm:presLayoutVars>
      </dgm:prSet>
      <dgm:spPr/>
      <dgm:t>
        <a:bodyPr/>
        <a:lstStyle/>
        <a:p>
          <a:endParaRPr lang="en-US"/>
        </a:p>
      </dgm:t>
    </dgm:pt>
    <dgm:pt modelId="{E38DC1B4-01B9-4246-81F3-4F7B1FBCA9AD}" type="pres">
      <dgm:prSet presAssocID="{F939B273-B995-437D-933F-E40C822FABF0}" presName="spNode" presStyleCnt="0"/>
      <dgm:spPr/>
    </dgm:pt>
    <dgm:pt modelId="{A2336B89-175C-4B7A-9906-433AA1264623}" type="pres">
      <dgm:prSet presAssocID="{95964A6B-DA49-4B85-8707-FC17DBEF5D1B}" presName="sibTrans" presStyleLbl="sibTrans1D1" presStyleIdx="5" presStyleCnt="6"/>
      <dgm:spPr/>
      <dgm:t>
        <a:bodyPr/>
        <a:lstStyle/>
        <a:p>
          <a:endParaRPr lang="en-US"/>
        </a:p>
      </dgm:t>
    </dgm:pt>
  </dgm:ptLst>
  <dgm:cxnLst>
    <dgm:cxn modelId="{87F097E3-A226-45A5-87DE-948622EABA3E}" type="presOf" srcId="{C0C716FC-600D-4AA5-8875-65EC41C7D65D}" destId="{AD2ACB8E-39EE-45C0-AEB3-B09C5E45491E}" srcOrd="0" destOrd="0" presId="urn:microsoft.com/office/officeart/2005/8/layout/cycle6"/>
    <dgm:cxn modelId="{DF85CE26-E504-4D6E-B8FE-5518B2DB7E76}" type="presOf" srcId="{77EE778B-8793-4C7B-86E3-2ED6D3E05D7E}" destId="{AA8E5625-3582-42AB-ADE6-91666B771938}" srcOrd="0" destOrd="0" presId="urn:microsoft.com/office/officeart/2005/8/layout/cycle6"/>
    <dgm:cxn modelId="{3A322746-77A2-4633-B003-7E07298AD03B}" type="presOf" srcId="{A07C7F7A-DCAD-4117-B2A9-DCF868D82E22}" destId="{5B825BEF-2617-430E-9A5E-7D4FEB8BE236}" srcOrd="0" destOrd="0" presId="urn:microsoft.com/office/officeart/2005/8/layout/cycle6"/>
    <dgm:cxn modelId="{F3A0CFF7-A530-48DE-9584-EB33105269F2}" type="presOf" srcId="{95964A6B-DA49-4B85-8707-FC17DBEF5D1B}" destId="{A2336B89-175C-4B7A-9906-433AA1264623}" srcOrd="0" destOrd="0" presId="urn:microsoft.com/office/officeart/2005/8/layout/cycle6"/>
    <dgm:cxn modelId="{40B008BB-078F-4F12-A090-62D69A017395}" srcId="{3F618898-4543-4C48-89E9-A21E01ABC320}" destId="{E8F8EC5D-2AB6-4751-8D1E-DFA3163ED0DA}" srcOrd="1" destOrd="0" parTransId="{84100996-E094-4C7F-8178-E928B2C5607B}" sibTransId="{C0C716FC-600D-4AA5-8875-65EC41C7D65D}"/>
    <dgm:cxn modelId="{197FDFF3-F06C-4C72-81D0-C4D733FDF2DC}" srcId="{3F618898-4543-4C48-89E9-A21E01ABC320}" destId="{3E41664E-781E-4A75-BFFD-0606D48814BF}" srcOrd="4" destOrd="0" parTransId="{A38C3E74-A06A-41C9-AB7B-A1C03102802E}" sibTransId="{EA3A18EA-A853-4FEF-AC06-83513A27A57E}"/>
    <dgm:cxn modelId="{F1A9203E-1DF0-4B6D-804B-32391FCF8A2B}" srcId="{3F618898-4543-4C48-89E9-A21E01ABC320}" destId="{E0CB35C4-79DB-46CA-8F82-DFB04D8DB6DD}" srcOrd="3" destOrd="0" parTransId="{78979308-8808-499C-9F91-46C2367BE2EF}" sibTransId="{91C09D84-BE59-4DE0-8255-4419C70E20DA}"/>
    <dgm:cxn modelId="{09C85002-D635-4881-9505-2C3A53DEF7BE}" type="presOf" srcId="{EA3A18EA-A853-4FEF-AC06-83513A27A57E}" destId="{EBFD6B72-4931-47B7-B867-5EA0AF10F9B7}" srcOrd="0" destOrd="0" presId="urn:microsoft.com/office/officeart/2005/8/layout/cycle6"/>
    <dgm:cxn modelId="{B1A5BDA0-D1C2-4CB8-8457-10579DB4B76E}" type="presOf" srcId="{88188AD7-46E9-42A2-BE37-C77EB42BDA32}" destId="{7DD1C3A5-BA89-4A28-B25D-789243ECCE8B}" srcOrd="0" destOrd="0" presId="urn:microsoft.com/office/officeart/2005/8/layout/cycle6"/>
    <dgm:cxn modelId="{81872EFC-9D26-4F75-B4BD-594427F67769}" type="presOf" srcId="{F939B273-B995-437D-933F-E40C822FABF0}" destId="{94B587CA-4007-44E5-AEEA-C14E64A149B5}" srcOrd="0" destOrd="0" presId="urn:microsoft.com/office/officeart/2005/8/layout/cycle6"/>
    <dgm:cxn modelId="{77F9C82F-63C1-4AFC-AB5C-1C8A52497087}" srcId="{3F618898-4543-4C48-89E9-A21E01ABC320}" destId="{88188AD7-46E9-42A2-BE37-C77EB42BDA32}" srcOrd="0" destOrd="0" parTransId="{0515CFB6-26F0-4CCA-870E-7018DFB91827}" sibTransId="{77EE778B-8793-4C7B-86E3-2ED6D3E05D7E}"/>
    <dgm:cxn modelId="{35616312-E27B-4B62-BD59-839D7D73ED18}" srcId="{3F618898-4543-4C48-89E9-A21E01ABC320}" destId="{3ABFAB8E-B24E-4700-8F4F-99A5DDF2CBC5}" srcOrd="2" destOrd="0" parTransId="{0D326DC5-03BC-4451-BFB4-D16C641F33AF}" sibTransId="{A07C7F7A-DCAD-4117-B2A9-DCF868D82E22}"/>
    <dgm:cxn modelId="{C42A40D4-3692-4583-A950-7D1AEC1F2289}" type="presOf" srcId="{91C09D84-BE59-4DE0-8255-4419C70E20DA}" destId="{EC7F6988-E634-46CC-ABBB-92111BFB9D1D}" srcOrd="0" destOrd="0" presId="urn:microsoft.com/office/officeart/2005/8/layout/cycle6"/>
    <dgm:cxn modelId="{F46E5A15-5211-439A-9D5D-C84AE231F911}" type="presOf" srcId="{3F618898-4543-4C48-89E9-A21E01ABC320}" destId="{70F12BC2-40EF-4758-82A5-BC95281CE943}" srcOrd="0" destOrd="0" presId="urn:microsoft.com/office/officeart/2005/8/layout/cycle6"/>
    <dgm:cxn modelId="{BD4AFB5A-F960-4273-B505-429F560E9FA2}" type="presOf" srcId="{3E41664E-781E-4A75-BFFD-0606D48814BF}" destId="{50E0F502-2D18-414A-8EF9-B85FE60590EF}" srcOrd="0" destOrd="0" presId="urn:microsoft.com/office/officeart/2005/8/layout/cycle6"/>
    <dgm:cxn modelId="{EBA28C17-3A19-4499-86FD-8E4656F1B430}" type="presOf" srcId="{3ABFAB8E-B24E-4700-8F4F-99A5DDF2CBC5}" destId="{C035BDE4-7C54-4F41-9A1C-62427D3EDDAA}" srcOrd="0" destOrd="0" presId="urn:microsoft.com/office/officeart/2005/8/layout/cycle6"/>
    <dgm:cxn modelId="{6BBCED03-D66A-4E2B-BE06-ED4FE0DB27CE}" type="presOf" srcId="{E0CB35C4-79DB-46CA-8F82-DFB04D8DB6DD}" destId="{3B872E58-DB94-4E0B-A3D5-620A3421530C}" srcOrd="0" destOrd="0" presId="urn:microsoft.com/office/officeart/2005/8/layout/cycle6"/>
    <dgm:cxn modelId="{FEF880F6-BBD1-4D58-992C-3A9E0D9844A1}" type="presOf" srcId="{E8F8EC5D-2AB6-4751-8D1E-DFA3163ED0DA}" destId="{946FF76C-11A0-472C-B4EA-E5F4994D4490}" srcOrd="0" destOrd="0" presId="urn:microsoft.com/office/officeart/2005/8/layout/cycle6"/>
    <dgm:cxn modelId="{14DE6785-3612-49E1-88B5-FEE028EF3257}" srcId="{3F618898-4543-4C48-89E9-A21E01ABC320}" destId="{F939B273-B995-437D-933F-E40C822FABF0}" srcOrd="5" destOrd="0" parTransId="{31084A2A-92E6-4278-8EF1-D73A94EC081F}" sibTransId="{95964A6B-DA49-4B85-8707-FC17DBEF5D1B}"/>
    <dgm:cxn modelId="{6090CE0D-97E5-4FCF-983E-D5D177E5E23E}" type="presParOf" srcId="{70F12BC2-40EF-4758-82A5-BC95281CE943}" destId="{7DD1C3A5-BA89-4A28-B25D-789243ECCE8B}" srcOrd="0" destOrd="0" presId="urn:microsoft.com/office/officeart/2005/8/layout/cycle6"/>
    <dgm:cxn modelId="{7E88EFE4-E923-4F05-B667-A2B3EB7A43ED}" type="presParOf" srcId="{70F12BC2-40EF-4758-82A5-BC95281CE943}" destId="{3C284C58-7E7A-4C27-9AA6-69381B9105B0}" srcOrd="1" destOrd="0" presId="urn:microsoft.com/office/officeart/2005/8/layout/cycle6"/>
    <dgm:cxn modelId="{CD28D9D4-EA53-47B2-9943-01A809911777}" type="presParOf" srcId="{70F12BC2-40EF-4758-82A5-BC95281CE943}" destId="{AA8E5625-3582-42AB-ADE6-91666B771938}" srcOrd="2" destOrd="0" presId="urn:microsoft.com/office/officeart/2005/8/layout/cycle6"/>
    <dgm:cxn modelId="{FD598DA4-21D8-41B7-B1E8-08B621EB8363}" type="presParOf" srcId="{70F12BC2-40EF-4758-82A5-BC95281CE943}" destId="{946FF76C-11A0-472C-B4EA-E5F4994D4490}" srcOrd="3" destOrd="0" presId="urn:microsoft.com/office/officeart/2005/8/layout/cycle6"/>
    <dgm:cxn modelId="{5871173C-4372-4FB6-A028-D7207D055855}" type="presParOf" srcId="{70F12BC2-40EF-4758-82A5-BC95281CE943}" destId="{CECDDE23-4A52-476C-B49C-D55860CD6362}" srcOrd="4" destOrd="0" presId="urn:microsoft.com/office/officeart/2005/8/layout/cycle6"/>
    <dgm:cxn modelId="{22B40533-C0DA-4602-B71D-7F1A6653128C}" type="presParOf" srcId="{70F12BC2-40EF-4758-82A5-BC95281CE943}" destId="{AD2ACB8E-39EE-45C0-AEB3-B09C5E45491E}" srcOrd="5" destOrd="0" presId="urn:microsoft.com/office/officeart/2005/8/layout/cycle6"/>
    <dgm:cxn modelId="{4501A444-1F83-4318-9641-04CD62A80F5D}" type="presParOf" srcId="{70F12BC2-40EF-4758-82A5-BC95281CE943}" destId="{C035BDE4-7C54-4F41-9A1C-62427D3EDDAA}" srcOrd="6" destOrd="0" presId="urn:microsoft.com/office/officeart/2005/8/layout/cycle6"/>
    <dgm:cxn modelId="{DD2AA8A4-03E9-4D01-A1BA-282B50E38051}" type="presParOf" srcId="{70F12BC2-40EF-4758-82A5-BC95281CE943}" destId="{CFAD77C7-399E-433C-BCE4-BC226A8EF67A}" srcOrd="7" destOrd="0" presId="urn:microsoft.com/office/officeart/2005/8/layout/cycle6"/>
    <dgm:cxn modelId="{D3C016F9-D58D-4A45-B6E2-B0E11387BB81}" type="presParOf" srcId="{70F12BC2-40EF-4758-82A5-BC95281CE943}" destId="{5B825BEF-2617-430E-9A5E-7D4FEB8BE236}" srcOrd="8" destOrd="0" presId="urn:microsoft.com/office/officeart/2005/8/layout/cycle6"/>
    <dgm:cxn modelId="{AFCC740B-6CAE-41A8-8B7C-BA57749FD794}" type="presParOf" srcId="{70F12BC2-40EF-4758-82A5-BC95281CE943}" destId="{3B872E58-DB94-4E0B-A3D5-620A3421530C}" srcOrd="9" destOrd="0" presId="urn:microsoft.com/office/officeart/2005/8/layout/cycle6"/>
    <dgm:cxn modelId="{125EAD26-69E2-463B-8D50-A6C4F1B1E375}" type="presParOf" srcId="{70F12BC2-40EF-4758-82A5-BC95281CE943}" destId="{6E594AA1-58BE-4B22-B212-3C5922569CB2}" srcOrd="10" destOrd="0" presId="urn:microsoft.com/office/officeart/2005/8/layout/cycle6"/>
    <dgm:cxn modelId="{2B20DA2B-6AED-4F3C-9D22-5294CC617730}" type="presParOf" srcId="{70F12BC2-40EF-4758-82A5-BC95281CE943}" destId="{EC7F6988-E634-46CC-ABBB-92111BFB9D1D}" srcOrd="11" destOrd="0" presId="urn:microsoft.com/office/officeart/2005/8/layout/cycle6"/>
    <dgm:cxn modelId="{BDB7CB7B-90CA-468F-BB42-39877D99EDB1}" type="presParOf" srcId="{70F12BC2-40EF-4758-82A5-BC95281CE943}" destId="{50E0F502-2D18-414A-8EF9-B85FE60590EF}" srcOrd="12" destOrd="0" presId="urn:microsoft.com/office/officeart/2005/8/layout/cycle6"/>
    <dgm:cxn modelId="{926599C5-745D-46C9-8D9F-23A2DBEFCBB8}" type="presParOf" srcId="{70F12BC2-40EF-4758-82A5-BC95281CE943}" destId="{5CDFA28C-92E5-4724-81D0-92E0D04E44E9}" srcOrd="13" destOrd="0" presId="urn:microsoft.com/office/officeart/2005/8/layout/cycle6"/>
    <dgm:cxn modelId="{D5CF02CA-CF7B-4567-B69C-55E2EA43B8E6}" type="presParOf" srcId="{70F12BC2-40EF-4758-82A5-BC95281CE943}" destId="{EBFD6B72-4931-47B7-B867-5EA0AF10F9B7}" srcOrd="14" destOrd="0" presId="urn:microsoft.com/office/officeart/2005/8/layout/cycle6"/>
    <dgm:cxn modelId="{0CF2B43F-A6A5-47E5-A661-BFC8E603262B}" type="presParOf" srcId="{70F12BC2-40EF-4758-82A5-BC95281CE943}" destId="{94B587CA-4007-44E5-AEEA-C14E64A149B5}" srcOrd="15" destOrd="0" presId="urn:microsoft.com/office/officeart/2005/8/layout/cycle6"/>
    <dgm:cxn modelId="{7BB5A405-EBE8-4CC4-9699-E03812347BD3}" type="presParOf" srcId="{70F12BC2-40EF-4758-82A5-BC95281CE943}" destId="{E38DC1B4-01B9-4246-81F3-4F7B1FBCA9AD}" srcOrd="16" destOrd="0" presId="urn:microsoft.com/office/officeart/2005/8/layout/cycle6"/>
    <dgm:cxn modelId="{699DF53E-ADBE-4DF2-A75A-881B80BD221C}" type="presParOf" srcId="{70F12BC2-40EF-4758-82A5-BC95281CE943}" destId="{A2336B89-175C-4B7A-9906-433AA1264623}" srcOrd="17" destOrd="0" presId="urn:microsoft.com/office/officeart/2005/8/layout/cycle6"/>
  </dgm:cxnLst>
  <dgm:bg>
    <a:solidFill>
      <a:schemeClr val="bg1">
        <a:lumMod val="95000"/>
      </a:schemeClr>
    </a:solid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F618898-4543-4C48-89E9-A21E01ABC32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8188AD7-46E9-42A2-BE37-C77EB42BDA32}">
      <dgm:prSet phldrT="[Text]" custT="1"/>
      <dgm:spPr>
        <a:solidFill>
          <a:schemeClr val="accent2">
            <a:lumMod val="60000"/>
            <a:lumOff val="40000"/>
          </a:schemeClr>
        </a:solidFill>
        <a:ln>
          <a:solidFill>
            <a:schemeClr val="bg1">
              <a:lumMod val="50000"/>
            </a:schemeClr>
          </a:solidFill>
        </a:ln>
      </dgm:spPr>
      <dgm:t>
        <a:bodyPr/>
        <a:lstStyle/>
        <a:p>
          <a:r>
            <a:rPr lang="en-US" sz="2000" b="1" dirty="0" smtClean="0">
              <a:solidFill>
                <a:schemeClr val="tx1"/>
              </a:solidFill>
            </a:rPr>
            <a:t>P0</a:t>
          </a:r>
          <a:endParaRPr lang="en-US" sz="2000" b="1" dirty="0">
            <a:solidFill>
              <a:schemeClr val="tx1"/>
            </a:solidFill>
          </a:endParaRPr>
        </a:p>
      </dgm:t>
    </dgm:pt>
    <dgm:pt modelId="{0515CFB6-26F0-4CCA-870E-7018DFB91827}" type="parTrans" cxnId="{77F9C82F-63C1-4AFC-AB5C-1C8A52497087}">
      <dgm:prSet/>
      <dgm:spPr/>
      <dgm:t>
        <a:bodyPr/>
        <a:lstStyle/>
        <a:p>
          <a:endParaRPr lang="en-US"/>
        </a:p>
      </dgm:t>
    </dgm:pt>
    <dgm:pt modelId="{77EE778B-8793-4C7B-86E3-2ED6D3E05D7E}" type="sibTrans" cxnId="{77F9C82F-63C1-4AFC-AB5C-1C8A52497087}">
      <dgm:prSet/>
      <dgm:spPr>
        <a:ln>
          <a:solidFill>
            <a:schemeClr val="bg1">
              <a:lumMod val="50000"/>
            </a:schemeClr>
          </a:solidFill>
        </a:ln>
      </dgm:spPr>
      <dgm:t>
        <a:bodyPr/>
        <a:lstStyle/>
        <a:p>
          <a:endParaRPr lang="en-US"/>
        </a:p>
      </dgm:t>
    </dgm:pt>
    <dgm:pt modelId="{E8F8EC5D-2AB6-4751-8D1E-DFA3163ED0DA}">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P1</a:t>
          </a:r>
          <a:endParaRPr lang="en-US" sz="2000" b="1" dirty="0">
            <a:solidFill>
              <a:schemeClr val="tx1"/>
            </a:solidFill>
          </a:endParaRPr>
        </a:p>
      </dgm:t>
    </dgm:pt>
    <dgm:pt modelId="{84100996-E094-4C7F-8178-E928B2C5607B}" type="parTrans" cxnId="{40B008BB-078F-4F12-A090-62D69A017395}">
      <dgm:prSet/>
      <dgm:spPr/>
      <dgm:t>
        <a:bodyPr/>
        <a:lstStyle/>
        <a:p>
          <a:endParaRPr lang="en-US"/>
        </a:p>
      </dgm:t>
    </dgm:pt>
    <dgm:pt modelId="{C0C716FC-600D-4AA5-8875-65EC41C7D65D}" type="sibTrans" cxnId="{40B008BB-078F-4F12-A090-62D69A017395}">
      <dgm:prSet/>
      <dgm:spPr>
        <a:ln>
          <a:solidFill>
            <a:schemeClr val="bg1">
              <a:lumMod val="50000"/>
            </a:schemeClr>
          </a:solidFill>
        </a:ln>
      </dgm:spPr>
      <dgm:t>
        <a:bodyPr/>
        <a:lstStyle/>
        <a:p>
          <a:endParaRPr lang="en-US"/>
        </a:p>
      </dgm:t>
    </dgm:pt>
    <dgm:pt modelId="{3ABFAB8E-B24E-4700-8F4F-99A5DDF2CBC5}">
      <dgm:prSet phldrT="[Text]" custT="1"/>
      <dgm:spPr>
        <a:solidFill>
          <a:srgbClr val="FFC000"/>
        </a:solidFill>
        <a:ln>
          <a:solidFill>
            <a:schemeClr val="bg1">
              <a:lumMod val="50000"/>
            </a:schemeClr>
          </a:solidFill>
        </a:ln>
      </dgm:spPr>
      <dgm:t>
        <a:bodyPr/>
        <a:lstStyle/>
        <a:p>
          <a:r>
            <a:rPr lang="en-US" sz="2000" b="1" dirty="0" smtClean="0">
              <a:solidFill>
                <a:schemeClr val="tx1"/>
              </a:solidFill>
            </a:rPr>
            <a:t>P2</a:t>
          </a:r>
          <a:endParaRPr lang="en-US" sz="2000" b="1" dirty="0">
            <a:solidFill>
              <a:schemeClr val="tx1"/>
            </a:solidFill>
          </a:endParaRPr>
        </a:p>
      </dgm:t>
    </dgm:pt>
    <dgm:pt modelId="{0D326DC5-03BC-4451-BFB4-D16C641F33AF}" type="parTrans" cxnId="{35616312-E27B-4B62-BD59-839D7D73ED18}">
      <dgm:prSet/>
      <dgm:spPr/>
      <dgm:t>
        <a:bodyPr/>
        <a:lstStyle/>
        <a:p>
          <a:endParaRPr lang="en-US"/>
        </a:p>
      </dgm:t>
    </dgm:pt>
    <dgm:pt modelId="{A07C7F7A-DCAD-4117-B2A9-DCF868D82E22}" type="sibTrans" cxnId="{35616312-E27B-4B62-BD59-839D7D73ED18}">
      <dgm:prSet/>
      <dgm:spPr>
        <a:ln>
          <a:solidFill>
            <a:schemeClr val="bg1">
              <a:lumMod val="50000"/>
            </a:schemeClr>
          </a:solidFill>
        </a:ln>
      </dgm:spPr>
      <dgm:t>
        <a:bodyPr/>
        <a:lstStyle/>
        <a:p>
          <a:endParaRPr lang="en-US"/>
        </a:p>
      </dgm:t>
    </dgm:pt>
    <dgm:pt modelId="{E0CB35C4-79DB-46CA-8F82-DFB04D8DB6DD}">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P3</a:t>
          </a:r>
          <a:endParaRPr lang="en-US" sz="2000" b="1" dirty="0">
            <a:solidFill>
              <a:schemeClr val="tx1"/>
            </a:solidFill>
          </a:endParaRPr>
        </a:p>
      </dgm:t>
    </dgm:pt>
    <dgm:pt modelId="{78979308-8808-499C-9F91-46C2367BE2EF}" type="parTrans" cxnId="{F1A9203E-1DF0-4B6D-804B-32391FCF8A2B}">
      <dgm:prSet/>
      <dgm:spPr/>
      <dgm:t>
        <a:bodyPr/>
        <a:lstStyle/>
        <a:p>
          <a:endParaRPr lang="en-US"/>
        </a:p>
      </dgm:t>
    </dgm:pt>
    <dgm:pt modelId="{91C09D84-BE59-4DE0-8255-4419C70E20DA}" type="sibTrans" cxnId="{F1A9203E-1DF0-4B6D-804B-32391FCF8A2B}">
      <dgm:prSet/>
      <dgm:spPr>
        <a:ln>
          <a:solidFill>
            <a:schemeClr val="bg1">
              <a:lumMod val="50000"/>
            </a:schemeClr>
          </a:solidFill>
        </a:ln>
      </dgm:spPr>
      <dgm:t>
        <a:bodyPr/>
        <a:lstStyle/>
        <a:p>
          <a:endParaRPr lang="en-US"/>
        </a:p>
      </dgm:t>
    </dgm:pt>
    <dgm:pt modelId="{3E41664E-781E-4A75-BFFD-0606D48814BF}">
      <dgm:prSet phldrT="[Text]" custT="1"/>
      <dgm:spPr>
        <a:solidFill>
          <a:schemeClr val="accent1">
            <a:lumMod val="60000"/>
            <a:lumOff val="40000"/>
          </a:schemeClr>
        </a:solidFill>
        <a:ln>
          <a:solidFill>
            <a:schemeClr val="bg1">
              <a:lumMod val="50000"/>
            </a:schemeClr>
          </a:solidFill>
        </a:ln>
      </dgm:spPr>
      <dgm:t>
        <a:bodyPr/>
        <a:lstStyle/>
        <a:p>
          <a:r>
            <a:rPr lang="en-US" sz="2000" b="1" dirty="0" smtClean="0">
              <a:solidFill>
                <a:schemeClr val="tx1"/>
              </a:solidFill>
            </a:rPr>
            <a:t>P4</a:t>
          </a:r>
          <a:endParaRPr lang="en-US" sz="2000" b="1" dirty="0">
            <a:solidFill>
              <a:schemeClr val="tx1"/>
            </a:solidFill>
          </a:endParaRPr>
        </a:p>
      </dgm:t>
    </dgm:pt>
    <dgm:pt modelId="{A38C3E74-A06A-41C9-AB7B-A1C03102802E}" type="parTrans" cxnId="{197FDFF3-F06C-4C72-81D0-C4D733FDF2DC}">
      <dgm:prSet/>
      <dgm:spPr/>
      <dgm:t>
        <a:bodyPr/>
        <a:lstStyle/>
        <a:p>
          <a:endParaRPr lang="en-US"/>
        </a:p>
      </dgm:t>
    </dgm:pt>
    <dgm:pt modelId="{EA3A18EA-A853-4FEF-AC06-83513A27A57E}" type="sibTrans" cxnId="{197FDFF3-F06C-4C72-81D0-C4D733FDF2DC}">
      <dgm:prSet/>
      <dgm:spPr>
        <a:ln>
          <a:solidFill>
            <a:schemeClr val="bg1">
              <a:lumMod val="50000"/>
            </a:schemeClr>
          </a:solidFill>
        </a:ln>
      </dgm:spPr>
      <dgm:t>
        <a:bodyPr/>
        <a:lstStyle/>
        <a:p>
          <a:endParaRPr lang="en-US"/>
        </a:p>
      </dgm:t>
    </dgm:pt>
    <dgm:pt modelId="{F939B273-B995-437D-933F-E40C822FABF0}">
      <dgm:prSet/>
      <dgm:spPr>
        <a:solidFill>
          <a:schemeClr val="accent1">
            <a:lumMod val="60000"/>
            <a:lumOff val="40000"/>
          </a:schemeClr>
        </a:solidFill>
        <a:ln>
          <a:solidFill>
            <a:schemeClr val="bg1">
              <a:lumMod val="50000"/>
            </a:schemeClr>
          </a:solidFill>
        </a:ln>
      </dgm:spPr>
      <dgm:t>
        <a:bodyPr/>
        <a:lstStyle/>
        <a:p>
          <a:r>
            <a:rPr lang="en-US" b="1" dirty="0" smtClean="0">
              <a:solidFill>
                <a:schemeClr val="tx1"/>
              </a:solidFill>
            </a:rPr>
            <a:t>P5</a:t>
          </a:r>
          <a:endParaRPr lang="en-US" b="1" dirty="0">
            <a:solidFill>
              <a:schemeClr val="tx1"/>
            </a:solidFill>
          </a:endParaRPr>
        </a:p>
      </dgm:t>
    </dgm:pt>
    <dgm:pt modelId="{31084A2A-92E6-4278-8EF1-D73A94EC081F}" type="parTrans" cxnId="{14DE6785-3612-49E1-88B5-FEE028EF3257}">
      <dgm:prSet/>
      <dgm:spPr/>
      <dgm:t>
        <a:bodyPr/>
        <a:lstStyle/>
        <a:p>
          <a:endParaRPr lang="en-US"/>
        </a:p>
      </dgm:t>
    </dgm:pt>
    <dgm:pt modelId="{95964A6B-DA49-4B85-8707-FC17DBEF5D1B}" type="sibTrans" cxnId="{14DE6785-3612-49E1-88B5-FEE028EF3257}">
      <dgm:prSet/>
      <dgm:spPr/>
      <dgm:t>
        <a:bodyPr/>
        <a:lstStyle/>
        <a:p>
          <a:endParaRPr lang="en-US"/>
        </a:p>
      </dgm:t>
    </dgm:pt>
    <dgm:pt modelId="{70F12BC2-40EF-4758-82A5-BC95281CE943}" type="pres">
      <dgm:prSet presAssocID="{3F618898-4543-4C48-89E9-A21E01ABC320}" presName="cycle" presStyleCnt="0">
        <dgm:presLayoutVars>
          <dgm:dir/>
          <dgm:resizeHandles val="exact"/>
        </dgm:presLayoutVars>
      </dgm:prSet>
      <dgm:spPr/>
      <dgm:t>
        <a:bodyPr/>
        <a:lstStyle/>
        <a:p>
          <a:endParaRPr lang="en-US"/>
        </a:p>
      </dgm:t>
    </dgm:pt>
    <dgm:pt modelId="{7DD1C3A5-BA89-4A28-B25D-789243ECCE8B}" type="pres">
      <dgm:prSet presAssocID="{88188AD7-46E9-42A2-BE37-C77EB42BDA32}" presName="node" presStyleLbl="node1" presStyleIdx="0" presStyleCnt="6" custScaleX="89108" custScaleY="121669">
        <dgm:presLayoutVars>
          <dgm:bulletEnabled val="1"/>
        </dgm:presLayoutVars>
      </dgm:prSet>
      <dgm:spPr/>
      <dgm:t>
        <a:bodyPr/>
        <a:lstStyle/>
        <a:p>
          <a:endParaRPr lang="en-US"/>
        </a:p>
      </dgm:t>
    </dgm:pt>
    <dgm:pt modelId="{3C284C58-7E7A-4C27-9AA6-69381B9105B0}" type="pres">
      <dgm:prSet presAssocID="{88188AD7-46E9-42A2-BE37-C77EB42BDA32}" presName="spNode" presStyleCnt="0"/>
      <dgm:spPr/>
    </dgm:pt>
    <dgm:pt modelId="{AA8E5625-3582-42AB-ADE6-91666B771938}" type="pres">
      <dgm:prSet presAssocID="{77EE778B-8793-4C7B-86E3-2ED6D3E05D7E}" presName="sibTrans" presStyleLbl="sibTrans1D1" presStyleIdx="0" presStyleCnt="6" custScaleX="2000000" custScaleY="989016"/>
      <dgm:spPr/>
      <dgm:t>
        <a:bodyPr/>
        <a:lstStyle/>
        <a:p>
          <a:endParaRPr lang="en-US"/>
        </a:p>
      </dgm:t>
    </dgm:pt>
    <dgm:pt modelId="{946FF76C-11A0-472C-B4EA-E5F4994D4490}" type="pres">
      <dgm:prSet presAssocID="{E8F8EC5D-2AB6-4751-8D1E-DFA3163ED0DA}" presName="node" presStyleLbl="node1" presStyleIdx="1" presStyleCnt="6" custScaleX="89108" custScaleY="121669">
        <dgm:presLayoutVars>
          <dgm:bulletEnabled val="1"/>
        </dgm:presLayoutVars>
      </dgm:prSet>
      <dgm:spPr/>
      <dgm:t>
        <a:bodyPr/>
        <a:lstStyle/>
        <a:p>
          <a:endParaRPr lang="en-US"/>
        </a:p>
      </dgm:t>
    </dgm:pt>
    <dgm:pt modelId="{CECDDE23-4A52-476C-B49C-D55860CD6362}" type="pres">
      <dgm:prSet presAssocID="{E8F8EC5D-2AB6-4751-8D1E-DFA3163ED0DA}" presName="spNode" presStyleCnt="0"/>
      <dgm:spPr/>
    </dgm:pt>
    <dgm:pt modelId="{AD2ACB8E-39EE-45C0-AEB3-B09C5E45491E}" type="pres">
      <dgm:prSet presAssocID="{C0C716FC-600D-4AA5-8875-65EC41C7D65D}" presName="sibTrans" presStyleLbl="sibTrans1D1" presStyleIdx="1" presStyleCnt="6" custScaleX="2000000" custScaleY="989016"/>
      <dgm:spPr/>
      <dgm:t>
        <a:bodyPr/>
        <a:lstStyle/>
        <a:p>
          <a:endParaRPr lang="en-US"/>
        </a:p>
      </dgm:t>
    </dgm:pt>
    <dgm:pt modelId="{C035BDE4-7C54-4F41-9A1C-62427D3EDDAA}" type="pres">
      <dgm:prSet presAssocID="{3ABFAB8E-B24E-4700-8F4F-99A5DDF2CBC5}" presName="node" presStyleLbl="node1" presStyleIdx="2" presStyleCnt="6" custScaleX="89108" custScaleY="121669">
        <dgm:presLayoutVars>
          <dgm:bulletEnabled val="1"/>
        </dgm:presLayoutVars>
      </dgm:prSet>
      <dgm:spPr/>
      <dgm:t>
        <a:bodyPr/>
        <a:lstStyle/>
        <a:p>
          <a:endParaRPr lang="en-US"/>
        </a:p>
      </dgm:t>
    </dgm:pt>
    <dgm:pt modelId="{CFAD77C7-399E-433C-BCE4-BC226A8EF67A}" type="pres">
      <dgm:prSet presAssocID="{3ABFAB8E-B24E-4700-8F4F-99A5DDF2CBC5}" presName="spNode" presStyleCnt="0"/>
      <dgm:spPr/>
    </dgm:pt>
    <dgm:pt modelId="{5B825BEF-2617-430E-9A5E-7D4FEB8BE236}" type="pres">
      <dgm:prSet presAssocID="{A07C7F7A-DCAD-4117-B2A9-DCF868D82E22}" presName="sibTrans" presStyleLbl="sibTrans1D1" presStyleIdx="2" presStyleCnt="6" custScaleX="2000000" custScaleY="989016"/>
      <dgm:spPr/>
      <dgm:t>
        <a:bodyPr/>
        <a:lstStyle/>
        <a:p>
          <a:endParaRPr lang="en-US"/>
        </a:p>
      </dgm:t>
    </dgm:pt>
    <dgm:pt modelId="{3B872E58-DB94-4E0B-A3D5-620A3421530C}" type="pres">
      <dgm:prSet presAssocID="{E0CB35C4-79DB-46CA-8F82-DFB04D8DB6DD}" presName="node" presStyleLbl="node1" presStyleIdx="3" presStyleCnt="6" custScaleX="89108" custScaleY="121669">
        <dgm:presLayoutVars>
          <dgm:bulletEnabled val="1"/>
        </dgm:presLayoutVars>
      </dgm:prSet>
      <dgm:spPr/>
      <dgm:t>
        <a:bodyPr/>
        <a:lstStyle/>
        <a:p>
          <a:endParaRPr lang="en-US"/>
        </a:p>
      </dgm:t>
    </dgm:pt>
    <dgm:pt modelId="{6E594AA1-58BE-4B22-B212-3C5922569CB2}" type="pres">
      <dgm:prSet presAssocID="{E0CB35C4-79DB-46CA-8F82-DFB04D8DB6DD}" presName="spNode" presStyleCnt="0"/>
      <dgm:spPr/>
    </dgm:pt>
    <dgm:pt modelId="{EC7F6988-E634-46CC-ABBB-92111BFB9D1D}" type="pres">
      <dgm:prSet presAssocID="{91C09D84-BE59-4DE0-8255-4419C70E20DA}" presName="sibTrans" presStyleLbl="sibTrans1D1" presStyleIdx="3" presStyleCnt="6" custScaleX="2000000" custScaleY="989016"/>
      <dgm:spPr/>
      <dgm:t>
        <a:bodyPr/>
        <a:lstStyle/>
        <a:p>
          <a:endParaRPr lang="en-US"/>
        </a:p>
      </dgm:t>
    </dgm:pt>
    <dgm:pt modelId="{50E0F502-2D18-414A-8EF9-B85FE60590EF}" type="pres">
      <dgm:prSet presAssocID="{3E41664E-781E-4A75-BFFD-0606D48814BF}" presName="node" presStyleLbl="node1" presStyleIdx="4" presStyleCnt="6" custScaleX="89108" custScaleY="121669">
        <dgm:presLayoutVars>
          <dgm:bulletEnabled val="1"/>
        </dgm:presLayoutVars>
      </dgm:prSet>
      <dgm:spPr/>
      <dgm:t>
        <a:bodyPr/>
        <a:lstStyle/>
        <a:p>
          <a:endParaRPr lang="en-US"/>
        </a:p>
      </dgm:t>
    </dgm:pt>
    <dgm:pt modelId="{5CDFA28C-92E5-4724-81D0-92E0D04E44E9}" type="pres">
      <dgm:prSet presAssocID="{3E41664E-781E-4A75-BFFD-0606D48814BF}" presName="spNode" presStyleCnt="0"/>
      <dgm:spPr/>
    </dgm:pt>
    <dgm:pt modelId="{EBFD6B72-4931-47B7-B867-5EA0AF10F9B7}" type="pres">
      <dgm:prSet presAssocID="{EA3A18EA-A853-4FEF-AC06-83513A27A57E}" presName="sibTrans" presStyleLbl="sibTrans1D1" presStyleIdx="4" presStyleCnt="6" custScaleX="2000000" custScaleY="989016"/>
      <dgm:spPr/>
      <dgm:t>
        <a:bodyPr/>
        <a:lstStyle/>
        <a:p>
          <a:endParaRPr lang="en-US"/>
        </a:p>
      </dgm:t>
    </dgm:pt>
    <dgm:pt modelId="{94B587CA-4007-44E5-AEEA-C14E64A149B5}" type="pres">
      <dgm:prSet presAssocID="{F939B273-B995-437D-933F-E40C822FABF0}" presName="node" presStyleLbl="node1" presStyleIdx="5" presStyleCnt="6" custScaleX="94752" custScaleY="128285">
        <dgm:presLayoutVars>
          <dgm:bulletEnabled val="1"/>
        </dgm:presLayoutVars>
      </dgm:prSet>
      <dgm:spPr/>
      <dgm:t>
        <a:bodyPr/>
        <a:lstStyle/>
        <a:p>
          <a:endParaRPr lang="en-US"/>
        </a:p>
      </dgm:t>
    </dgm:pt>
    <dgm:pt modelId="{E38DC1B4-01B9-4246-81F3-4F7B1FBCA9AD}" type="pres">
      <dgm:prSet presAssocID="{F939B273-B995-437D-933F-E40C822FABF0}" presName="spNode" presStyleCnt="0"/>
      <dgm:spPr/>
    </dgm:pt>
    <dgm:pt modelId="{A2336B89-175C-4B7A-9906-433AA1264623}" type="pres">
      <dgm:prSet presAssocID="{95964A6B-DA49-4B85-8707-FC17DBEF5D1B}" presName="sibTrans" presStyleLbl="sibTrans1D1" presStyleIdx="5" presStyleCnt="6"/>
      <dgm:spPr/>
      <dgm:t>
        <a:bodyPr/>
        <a:lstStyle/>
        <a:p>
          <a:endParaRPr lang="en-US"/>
        </a:p>
      </dgm:t>
    </dgm:pt>
  </dgm:ptLst>
  <dgm:cxnLst>
    <dgm:cxn modelId="{87F097E3-A226-45A5-87DE-948622EABA3E}" type="presOf" srcId="{C0C716FC-600D-4AA5-8875-65EC41C7D65D}" destId="{AD2ACB8E-39EE-45C0-AEB3-B09C5E45491E}" srcOrd="0" destOrd="0" presId="urn:microsoft.com/office/officeart/2005/8/layout/cycle6"/>
    <dgm:cxn modelId="{DF85CE26-E504-4D6E-B8FE-5518B2DB7E76}" type="presOf" srcId="{77EE778B-8793-4C7B-86E3-2ED6D3E05D7E}" destId="{AA8E5625-3582-42AB-ADE6-91666B771938}" srcOrd="0" destOrd="0" presId="urn:microsoft.com/office/officeart/2005/8/layout/cycle6"/>
    <dgm:cxn modelId="{3A322746-77A2-4633-B003-7E07298AD03B}" type="presOf" srcId="{A07C7F7A-DCAD-4117-B2A9-DCF868D82E22}" destId="{5B825BEF-2617-430E-9A5E-7D4FEB8BE236}" srcOrd="0" destOrd="0" presId="urn:microsoft.com/office/officeart/2005/8/layout/cycle6"/>
    <dgm:cxn modelId="{F3A0CFF7-A530-48DE-9584-EB33105269F2}" type="presOf" srcId="{95964A6B-DA49-4B85-8707-FC17DBEF5D1B}" destId="{A2336B89-175C-4B7A-9906-433AA1264623}" srcOrd="0" destOrd="0" presId="urn:microsoft.com/office/officeart/2005/8/layout/cycle6"/>
    <dgm:cxn modelId="{40B008BB-078F-4F12-A090-62D69A017395}" srcId="{3F618898-4543-4C48-89E9-A21E01ABC320}" destId="{E8F8EC5D-2AB6-4751-8D1E-DFA3163ED0DA}" srcOrd="1" destOrd="0" parTransId="{84100996-E094-4C7F-8178-E928B2C5607B}" sibTransId="{C0C716FC-600D-4AA5-8875-65EC41C7D65D}"/>
    <dgm:cxn modelId="{197FDFF3-F06C-4C72-81D0-C4D733FDF2DC}" srcId="{3F618898-4543-4C48-89E9-A21E01ABC320}" destId="{3E41664E-781E-4A75-BFFD-0606D48814BF}" srcOrd="4" destOrd="0" parTransId="{A38C3E74-A06A-41C9-AB7B-A1C03102802E}" sibTransId="{EA3A18EA-A853-4FEF-AC06-83513A27A57E}"/>
    <dgm:cxn modelId="{F1A9203E-1DF0-4B6D-804B-32391FCF8A2B}" srcId="{3F618898-4543-4C48-89E9-A21E01ABC320}" destId="{E0CB35C4-79DB-46CA-8F82-DFB04D8DB6DD}" srcOrd="3" destOrd="0" parTransId="{78979308-8808-499C-9F91-46C2367BE2EF}" sibTransId="{91C09D84-BE59-4DE0-8255-4419C70E20DA}"/>
    <dgm:cxn modelId="{09C85002-D635-4881-9505-2C3A53DEF7BE}" type="presOf" srcId="{EA3A18EA-A853-4FEF-AC06-83513A27A57E}" destId="{EBFD6B72-4931-47B7-B867-5EA0AF10F9B7}" srcOrd="0" destOrd="0" presId="urn:microsoft.com/office/officeart/2005/8/layout/cycle6"/>
    <dgm:cxn modelId="{B1A5BDA0-D1C2-4CB8-8457-10579DB4B76E}" type="presOf" srcId="{88188AD7-46E9-42A2-BE37-C77EB42BDA32}" destId="{7DD1C3A5-BA89-4A28-B25D-789243ECCE8B}" srcOrd="0" destOrd="0" presId="urn:microsoft.com/office/officeart/2005/8/layout/cycle6"/>
    <dgm:cxn modelId="{81872EFC-9D26-4F75-B4BD-594427F67769}" type="presOf" srcId="{F939B273-B995-437D-933F-E40C822FABF0}" destId="{94B587CA-4007-44E5-AEEA-C14E64A149B5}" srcOrd="0" destOrd="0" presId="urn:microsoft.com/office/officeart/2005/8/layout/cycle6"/>
    <dgm:cxn modelId="{77F9C82F-63C1-4AFC-AB5C-1C8A52497087}" srcId="{3F618898-4543-4C48-89E9-A21E01ABC320}" destId="{88188AD7-46E9-42A2-BE37-C77EB42BDA32}" srcOrd="0" destOrd="0" parTransId="{0515CFB6-26F0-4CCA-870E-7018DFB91827}" sibTransId="{77EE778B-8793-4C7B-86E3-2ED6D3E05D7E}"/>
    <dgm:cxn modelId="{35616312-E27B-4B62-BD59-839D7D73ED18}" srcId="{3F618898-4543-4C48-89E9-A21E01ABC320}" destId="{3ABFAB8E-B24E-4700-8F4F-99A5DDF2CBC5}" srcOrd="2" destOrd="0" parTransId="{0D326DC5-03BC-4451-BFB4-D16C641F33AF}" sibTransId="{A07C7F7A-DCAD-4117-B2A9-DCF868D82E22}"/>
    <dgm:cxn modelId="{C42A40D4-3692-4583-A950-7D1AEC1F2289}" type="presOf" srcId="{91C09D84-BE59-4DE0-8255-4419C70E20DA}" destId="{EC7F6988-E634-46CC-ABBB-92111BFB9D1D}" srcOrd="0" destOrd="0" presId="urn:microsoft.com/office/officeart/2005/8/layout/cycle6"/>
    <dgm:cxn modelId="{F46E5A15-5211-439A-9D5D-C84AE231F911}" type="presOf" srcId="{3F618898-4543-4C48-89E9-A21E01ABC320}" destId="{70F12BC2-40EF-4758-82A5-BC95281CE943}" srcOrd="0" destOrd="0" presId="urn:microsoft.com/office/officeart/2005/8/layout/cycle6"/>
    <dgm:cxn modelId="{BD4AFB5A-F960-4273-B505-429F560E9FA2}" type="presOf" srcId="{3E41664E-781E-4A75-BFFD-0606D48814BF}" destId="{50E0F502-2D18-414A-8EF9-B85FE60590EF}" srcOrd="0" destOrd="0" presId="urn:microsoft.com/office/officeart/2005/8/layout/cycle6"/>
    <dgm:cxn modelId="{EBA28C17-3A19-4499-86FD-8E4656F1B430}" type="presOf" srcId="{3ABFAB8E-B24E-4700-8F4F-99A5DDF2CBC5}" destId="{C035BDE4-7C54-4F41-9A1C-62427D3EDDAA}" srcOrd="0" destOrd="0" presId="urn:microsoft.com/office/officeart/2005/8/layout/cycle6"/>
    <dgm:cxn modelId="{6BBCED03-D66A-4E2B-BE06-ED4FE0DB27CE}" type="presOf" srcId="{E0CB35C4-79DB-46CA-8F82-DFB04D8DB6DD}" destId="{3B872E58-DB94-4E0B-A3D5-620A3421530C}" srcOrd="0" destOrd="0" presId="urn:microsoft.com/office/officeart/2005/8/layout/cycle6"/>
    <dgm:cxn modelId="{FEF880F6-BBD1-4D58-992C-3A9E0D9844A1}" type="presOf" srcId="{E8F8EC5D-2AB6-4751-8D1E-DFA3163ED0DA}" destId="{946FF76C-11A0-472C-B4EA-E5F4994D4490}" srcOrd="0" destOrd="0" presId="urn:microsoft.com/office/officeart/2005/8/layout/cycle6"/>
    <dgm:cxn modelId="{14DE6785-3612-49E1-88B5-FEE028EF3257}" srcId="{3F618898-4543-4C48-89E9-A21E01ABC320}" destId="{F939B273-B995-437D-933F-E40C822FABF0}" srcOrd="5" destOrd="0" parTransId="{31084A2A-92E6-4278-8EF1-D73A94EC081F}" sibTransId="{95964A6B-DA49-4B85-8707-FC17DBEF5D1B}"/>
    <dgm:cxn modelId="{6090CE0D-97E5-4FCF-983E-D5D177E5E23E}" type="presParOf" srcId="{70F12BC2-40EF-4758-82A5-BC95281CE943}" destId="{7DD1C3A5-BA89-4A28-B25D-789243ECCE8B}" srcOrd="0" destOrd="0" presId="urn:microsoft.com/office/officeart/2005/8/layout/cycle6"/>
    <dgm:cxn modelId="{7E88EFE4-E923-4F05-B667-A2B3EB7A43ED}" type="presParOf" srcId="{70F12BC2-40EF-4758-82A5-BC95281CE943}" destId="{3C284C58-7E7A-4C27-9AA6-69381B9105B0}" srcOrd="1" destOrd="0" presId="urn:microsoft.com/office/officeart/2005/8/layout/cycle6"/>
    <dgm:cxn modelId="{CD28D9D4-EA53-47B2-9943-01A809911777}" type="presParOf" srcId="{70F12BC2-40EF-4758-82A5-BC95281CE943}" destId="{AA8E5625-3582-42AB-ADE6-91666B771938}" srcOrd="2" destOrd="0" presId="urn:microsoft.com/office/officeart/2005/8/layout/cycle6"/>
    <dgm:cxn modelId="{FD598DA4-21D8-41B7-B1E8-08B621EB8363}" type="presParOf" srcId="{70F12BC2-40EF-4758-82A5-BC95281CE943}" destId="{946FF76C-11A0-472C-B4EA-E5F4994D4490}" srcOrd="3" destOrd="0" presId="urn:microsoft.com/office/officeart/2005/8/layout/cycle6"/>
    <dgm:cxn modelId="{5871173C-4372-4FB6-A028-D7207D055855}" type="presParOf" srcId="{70F12BC2-40EF-4758-82A5-BC95281CE943}" destId="{CECDDE23-4A52-476C-B49C-D55860CD6362}" srcOrd="4" destOrd="0" presId="urn:microsoft.com/office/officeart/2005/8/layout/cycle6"/>
    <dgm:cxn modelId="{22B40533-C0DA-4602-B71D-7F1A6653128C}" type="presParOf" srcId="{70F12BC2-40EF-4758-82A5-BC95281CE943}" destId="{AD2ACB8E-39EE-45C0-AEB3-B09C5E45491E}" srcOrd="5" destOrd="0" presId="urn:microsoft.com/office/officeart/2005/8/layout/cycle6"/>
    <dgm:cxn modelId="{4501A444-1F83-4318-9641-04CD62A80F5D}" type="presParOf" srcId="{70F12BC2-40EF-4758-82A5-BC95281CE943}" destId="{C035BDE4-7C54-4F41-9A1C-62427D3EDDAA}" srcOrd="6" destOrd="0" presId="urn:microsoft.com/office/officeart/2005/8/layout/cycle6"/>
    <dgm:cxn modelId="{DD2AA8A4-03E9-4D01-A1BA-282B50E38051}" type="presParOf" srcId="{70F12BC2-40EF-4758-82A5-BC95281CE943}" destId="{CFAD77C7-399E-433C-BCE4-BC226A8EF67A}" srcOrd="7" destOrd="0" presId="urn:microsoft.com/office/officeart/2005/8/layout/cycle6"/>
    <dgm:cxn modelId="{D3C016F9-D58D-4A45-B6E2-B0E11387BB81}" type="presParOf" srcId="{70F12BC2-40EF-4758-82A5-BC95281CE943}" destId="{5B825BEF-2617-430E-9A5E-7D4FEB8BE236}" srcOrd="8" destOrd="0" presId="urn:microsoft.com/office/officeart/2005/8/layout/cycle6"/>
    <dgm:cxn modelId="{AFCC740B-6CAE-41A8-8B7C-BA57749FD794}" type="presParOf" srcId="{70F12BC2-40EF-4758-82A5-BC95281CE943}" destId="{3B872E58-DB94-4E0B-A3D5-620A3421530C}" srcOrd="9" destOrd="0" presId="urn:microsoft.com/office/officeart/2005/8/layout/cycle6"/>
    <dgm:cxn modelId="{125EAD26-69E2-463B-8D50-A6C4F1B1E375}" type="presParOf" srcId="{70F12BC2-40EF-4758-82A5-BC95281CE943}" destId="{6E594AA1-58BE-4B22-B212-3C5922569CB2}" srcOrd="10" destOrd="0" presId="urn:microsoft.com/office/officeart/2005/8/layout/cycle6"/>
    <dgm:cxn modelId="{2B20DA2B-6AED-4F3C-9D22-5294CC617730}" type="presParOf" srcId="{70F12BC2-40EF-4758-82A5-BC95281CE943}" destId="{EC7F6988-E634-46CC-ABBB-92111BFB9D1D}" srcOrd="11" destOrd="0" presId="urn:microsoft.com/office/officeart/2005/8/layout/cycle6"/>
    <dgm:cxn modelId="{BDB7CB7B-90CA-468F-BB42-39877D99EDB1}" type="presParOf" srcId="{70F12BC2-40EF-4758-82A5-BC95281CE943}" destId="{50E0F502-2D18-414A-8EF9-B85FE60590EF}" srcOrd="12" destOrd="0" presId="urn:microsoft.com/office/officeart/2005/8/layout/cycle6"/>
    <dgm:cxn modelId="{926599C5-745D-46C9-8D9F-23A2DBEFCBB8}" type="presParOf" srcId="{70F12BC2-40EF-4758-82A5-BC95281CE943}" destId="{5CDFA28C-92E5-4724-81D0-92E0D04E44E9}" srcOrd="13" destOrd="0" presId="urn:microsoft.com/office/officeart/2005/8/layout/cycle6"/>
    <dgm:cxn modelId="{D5CF02CA-CF7B-4567-B69C-55E2EA43B8E6}" type="presParOf" srcId="{70F12BC2-40EF-4758-82A5-BC95281CE943}" destId="{EBFD6B72-4931-47B7-B867-5EA0AF10F9B7}" srcOrd="14" destOrd="0" presId="urn:microsoft.com/office/officeart/2005/8/layout/cycle6"/>
    <dgm:cxn modelId="{0CF2B43F-A6A5-47E5-A661-BFC8E603262B}" type="presParOf" srcId="{70F12BC2-40EF-4758-82A5-BC95281CE943}" destId="{94B587CA-4007-44E5-AEEA-C14E64A149B5}" srcOrd="15" destOrd="0" presId="urn:microsoft.com/office/officeart/2005/8/layout/cycle6"/>
    <dgm:cxn modelId="{7BB5A405-EBE8-4CC4-9699-E03812347BD3}" type="presParOf" srcId="{70F12BC2-40EF-4758-82A5-BC95281CE943}" destId="{E38DC1B4-01B9-4246-81F3-4F7B1FBCA9AD}" srcOrd="16" destOrd="0" presId="urn:microsoft.com/office/officeart/2005/8/layout/cycle6"/>
    <dgm:cxn modelId="{699DF53E-ADBE-4DF2-A75A-881B80BD221C}" type="presParOf" srcId="{70F12BC2-40EF-4758-82A5-BC95281CE943}" destId="{A2336B89-175C-4B7A-9906-433AA1264623}" srcOrd="17" destOrd="0" presId="urn:microsoft.com/office/officeart/2005/8/layout/cycle6"/>
  </dgm:cxnLst>
  <dgm:bg>
    <a:solidFill>
      <a:schemeClr val="bg1">
        <a:lumMod val="95000"/>
      </a:schemeClr>
    </a:solidFill>
  </dgm:bg>
  <dgm:whole/>
  <dgm:extLst>
    <a:ext uri="http://schemas.microsoft.com/office/drawing/2008/diagram">
      <dsp:dataModelExt xmlns:dsp="http://schemas.microsoft.com/office/drawing/2008/diagram" relId="rId1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BFD816-74DD-4E56-AC49-64288F4C335B}" type="doc">
      <dgm:prSet loTypeId="urn:microsoft.com/office/officeart/2005/8/layout/cycle2" loCatId="cycle" qsTypeId="urn:microsoft.com/office/officeart/2005/8/quickstyle/simple1" qsCatId="simple" csTypeId="urn:microsoft.com/office/officeart/2005/8/colors/accent0_1" csCatId="mainScheme" phldr="1"/>
      <dgm:spPr/>
      <dgm:t>
        <a:bodyPr/>
        <a:lstStyle/>
        <a:p>
          <a:endParaRPr lang="en-US"/>
        </a:p>
      </dgm:t>
    </dgm:pt>
    <dgm:pt modelId="{A9A4A0A3-1BA9-4D57-90AD-E5C2E4ED8B7C}">
      <dgm:prSet phldrT="[Text]"/>
      <dgm:spPr/>
      <dgm:t>
        <a:bodyPr/>
        <a:lstStyle/>
        <a:p>
          <a:r>
            <a:rPr lang="en-US" dirty="0" smtClean="0"/>
            <a:t>3</a:t>
          </a:r>
          <a:endParaRPr lang="en-US" dirty="0"/>
        </a:p>
      </dgm:t>
    </dgm:pt>
    <dgm:pt modelId="{E9199DF0-0CDB-454E-B18E-4599CF0DCAEB}" type="parTrans" cxnId="{1050267F-2403-4457-A3E4-B9D0C8878EFE}">
      <dgm:prSet/>
      <dgm:spPr/>
      <dgm:t>
        <a:bodyPr/>
        <a:lstStyle/>
        <a:p>
          <a:endParaRPr lang="en-US"/>
        </a:p>
      </dgm:t>
    </dgm:pt>
    <dgm:pt modelId="{C6858FCC-D72A-429D-BDDA-6EDB99F4470C}" type="sibTrans" cxnId="{1050267F-2403-4457-A3E4-B9D0C8878EFE}">
      <dgm:prSet/>
      <dgm:spPr/>
      <dgm:t>
        <a:bodyPr/>
        <a:lstStyle/>
        <a:p>
          <a:endParaRPr lang="en-US"/>
        </a:p>
      </dgm:t>
    </dgm:pt>
    <dgm:pt modelId="{777EC94B-CACA-46DC-9A56-2BAB8E311E40}">
      <dgm:prSet phldrT="[Text]"/>
      <dgm:spPr/>
      <dgm:t>
        <a:bodyPr/>
        <a:lstStyle/>
        <a:p>
          <a:r>
            <a:rPr lang="en-US" dirty="0" smtClean="0"/>
            <a:t>6</a:t>
          </a:r>
          <a:endParaRPr lang="en-US" dirty="0"/>
        </a:p>
      </dgm:t>
    </dgm:pt>
    <dgm:pt modelId="{95C70351-56FB-4EC9-AEBC-FD7710DFD86E}" type="parTrans" cxnId="{6CD3DD8E-954B-43D7-A959-2607B6E30CA9}">
      <dgm:prSet/>
      <dgm:spPr/>
      <dgm:t>
        <a:bodyPr/>
        <a:lstStyle/>
        <a:p>
          <a:endParaRPr lang="en-US"/>
        </a:p>
      </dgm:t>
    </dgm:pt>
    <dgm:pt modelId="{373B5CA9-A9E3-47BA-B9AF-1046AC1007A5}" type="sibTrans" cxnId="{6CD3DD8E-954B-43D7-A959-2607B6E30CA9}">
      <dgm:prSet/>
      <dgm:spPr/>
      <dgm:t>
        <a:bodyPr/>
        <a:lstStyle/>
        <a:p>
          <a:endParaRPr lang="en-US"/>
        </a:p>
      </dgm:t>
    </dgm:pt>
    <dgm:pt modelId="{00F1FADB-ED9C-492C-BFB4-4F5D9D3D9AFE}">
      <dgm:prSet phldrT="[Text]"/>
      <dgm:spPr/>
      <dgm:t>
        <a:bodyPr/>
        <a:lstStyle/>
        <a:p>
          <a:r>
            <a:rPr lang="en-US" dirty="0" smtClean="0"/>
            <a:t>7</a:t>
          </a:r>
          <a:endParaRPr lang="en-US" dirty="0"/>
        </a:p>
      </dgm:t>
    </dgm:pt>
    <dgm:pt modelId="{E4EC655D-2E7A-44A2-BE3C-C36FB1338598}" type="parTrans" cxnId="{5E53E23C-A9C0-4BF6-9C90-F5B166F4DABD}">
      <dgm:prSet/>
      <dgm:spPr/>
      <dgm:t>
        <a:bodyPr/>
        <a:lstStyle/>
        <a:p>
          <a:endParaRPr lang="en-US"/>
        </a:p>
      </dgm:t>
    </dgm:pt>
    <dgm:pt modelId="{CCFE9CE1-A754-40E3-BB6E-186CDCC35F4A}" type="sibTrans" cxnId="{5E53E23C-A9C0-4BF6-9C90-F5B166F4DABD}">
      <dgm:prSet/>
      <dgm:spPr/>
      <dgm:t>
        <a:bodyPr/>
        <a:lstStyle/>
        <a:p>
          <a:endParaRPr lang="en-US"/>
        </a:p>
      </dgm:t>
    </dgm:pt>
    <dgm:pt modelId="{8C12DD87-CE1A-4C96-A11E-443E3A568CC7}">
      <dgm:prSet phldrT="[Text]"/>
      <dgm:spPr/>
      <dgm:t>
        <a:bodyPr/>
        <a:lstStyle/>
        <a:p>
          <a:r>
            <a:rPr lang="en-US" dirty="0" smtClean="0"/>
            <a:t>0</a:t>
          </a:r>
          <a:endParaRPr lang="en-US" dirty="0"/>
        </a:p>
      </dgm:t>
    </dgm:pt>
    <dgm:pt modelId="{E80617F8-1DDD-4139-86AA-23FD188A3EFD}" type="parTrans" cxnId="{D7B7B131-4809-48D6-A701-37E756E233B9}">
      <dgm:prSet/>
      <dgm:spPr/>
      <dgm:t>
        <a:bodyPr/>
        <a:lstStyle/>
        <a:p>
          <a:endParaRPr lang="en-US"/>
        </a:p>
      </dgm:t>
    </dgm:pt>
    <dgm:pt modelId="{EB30AD84-FAC5-4104-8DC7-6C5EC6A8E810}" type="sibTrans" cxnId="{D7B7B131-4809-48D6-A701-37E756E233B9}">
      <dgm:prSet/>
      <dgm:spPr/>
      <dgm:t>
        <a:bodyPr/>
        <a:lstStyle/>
        <a:p>
          <a:endParaRPr lang="en-US"/>
        </a:p>
      </dgm:t>
    </dgm:pt>
    <dgm:pt modelId="{B0216A6B-347D-4438-9572-EF17D1535A75}">
      <dgm:prSet phldrT="[Text]"/>
      <dgm:spPr/>
      <dgm:t>
        <a:bodyPr/>
        <a:lstStyle/>
        <a:p>
          <a:r>
            <a:rPr lang="en-US" dirty="0" smtClean="0"/>
            <a:t>1</a:t>
          </a:r>
          <a:endParaRPr lang="en-US" dirty="0"/>
        </a:p>
      </dgm:t>
    </dgm:pt>
    <dgm:pt modelId="{518F6D3B-F5E5-4684-8B29-2439DD3D68CD}" type="parTrans" cxnId="{872F8047-506B-4B6E-AC9A-3067EB5E640C}">
      <dgm:prSet/>
      <dgm:spPr/>
      <dgm:t>
        <a:bodyPr/>
        <a:lstStyle/>
        <a:p>
          <a:endParaRPr lang="en-US"/>
        </a:p>
      </dgm:t>
    </dgm:pt>
    <dgm:pt modelId="{2AB26017-727D-4945-9DF5-F177A610755E}" type="sibTrans" cxnId="{872F8047-506B-4B6E-AC9A-3067EB5E640C}">
      <dgm:prSet/>
      <dgm:spPr/>
      <dgm:t>
        <a:bodyPr/>
        <a:lstStyle/>
        <a:p>
          <a:endParaRPr lang="en-US"/>
        </a:p>
      </dgm:t>
    </dgm:pt>
    <dgm:pt modelId="{DE0F3AE5-5B5C-4270-9BAB-54857453CB25}">
      <dgm:prSet/>
      <dgm:spPr/>
      <dgm:t>
        <a:bodyPr/>
        <a:lstStyle/>
        <a:p>
          <a:r>
            <a:rPr lang="en-US" dirty="0" smtClean="0"/>
            <a:t>4</a:t>
          </a:r>
          <a:endParaRPr lang="en-US" dirty="0"/>
        </a:p>
      </dgm:t>
    </dgm:pt>
    <dgm:pt modelId="{71A8FE15-065E-4E02-AB89-BD50CCAA9312}" type="parTrans" cxnId="{E6306A21-B52C-4F68-BE8E-4C4D41C6ABB3}">
      <dgm:prSet/>
      <dgm:spPr/>
      <dgm:t>
        <a:bodyPr/>
        <a:lstStyle/>
        <a:p>
          <a:endParaRPr lang="en-US"/>
        </a:p>
      </dgm:t>
    </dgm:pt>
    <dgm:pt modelId="{ADB27421-6989-4C65-9625-A200BC891C18}" type="sibTrans" cxnId="{E6306A21-B52C-4F68-BE8E-4C4D41C6ABB3}">
      <dgm:prSet/>
      <dgm:spPr/>
      <dgm:t>
        <a:bodyPr/>
        <a:lstStyle/>
        <a:p>
          <a:endParaRPr lang="en-US"/>
        </a:p>
      </dgm:t>
    </dgm:pt>
    <dgm:pt modelId="{3A9381DB-F950-4868-B99C-4F8CF6B8754D}">
      <dgm:prSet/>
      <dgm:spPr/>
      <dgm:t>
        <a:bodyPr/>
        <a:lstStyle/>
        <a:p>
          <a:r>
            <a:rPr lang="en-US" dirty="0" smtClean="0"/>
            <a:t>5</a:t>
          </a:r>
          <a:endParaRPr lang="en-US" dirty="0"/>
        </a:p>
      </dgm:t>
    </dgm:pt>
    <dgm:pt modelId="{EC21A827-8233-435A-8D54-18FCABF5AC75}" type="parTrans" cxnId="{BC553266-1568-43E0-92C7-D13D9AEDAEFA}">
      <dgm:prSet/>
      <dgm:spPr/>
      <dgm:t>
        <a:bodyPr/>
        <a:lstStyle/>
        <a:p>
          <a:endParaRPr lang="en-US"/>
        </a:p>
      </dgm:t>
    </dgm:pt>
    <dgm:pt modelId="{535BAB02-3452-4918-B600-313824645037}" type="sibTrans" cxnId="{BC553266-1568-43E0-92C7-D13D9AEDAEFA}">
      <dgm:prSet/>
      <dgm:spPr/>
      <dgm:t>
        <a:bodyPr/>
        <a:lstStyle/>
        <a:p>
          <a:endParaRPr lang="en-US"/>
        </a:p>
      </dgm:t>
    </dgm:pt>
    <dgm:pt modelId="{C44783DC-886D-44DD-BC83-165D96B679C0}">
      <dgm:prSet/>
      <dgm:spPr/>
      <dgm:t>
        <a:bodyPr/>
        <a:lstStyle/>
        <a:p>
          <a:r>
            <a:rPr lang="en-US" dirty="0" smtClean="0"/>
            <a:t>2</a:t>
          </a:r>
          <a:endParaRPr lang="en-US" dirty="0"/>
        </a:p>
      </dgm:t>
    </dgm:pt>
    <dgm:pt modelId="{735D7CB8-630F-4B10-845A-4474DAE1DCA7}" type="parTrans" cxnId="{CDB89003-87B4-48CD-894D-5AFCE70F4C41}">
      <dgm:prSet/>
      <dgm:spPr/>
      <dgm:t>
        <a:bodyPr/>
        <a:lstStyle/>
        <a:p>
          <a:endParaRPr lang="en-US"/>
        </a:p>
      </dgm:t>
    </dgm:pt>
    <dgm:pt modelId="{21F5B486-9275-4436-88F2-8FDBBA0F3B48}" type="sibTrans" cxnId="{CDB89003-87B4-48CD-894D-5AFCE70F4C41}">
      <dgm:prSet/>
      <dgm:spPr/>
      <dgm:t>
        <a:bodyPr/>
        <a:lstStyle/>
        <a:p>
          <a:endParaRPr lang="en-US"/>
        </a:p>
      </dgm:t>
    </dgm:pt>
    <dgm:pt modelId="{6F2BA7C0-8759-42E2-ADD6-89FDC0B28D9C}" type="pres">
      <dgm:prSet presAssocID="{C0BFD816-74DD-4E56-AC49-64288F4C335B}" presName="cycle" presStyleCnt="0">
        <dgm:presLayoutVars>
          <dgm:dir/>
          <dgm:resizeHandles val="exact"/>
        </dgm:presLayoutVars>
      </dgm:prSet>
      <dgm:spPr/>
      <dgm:t>
        <a:bodyPr/>
        <a:lstStyle/>
        <a:p>
          <a:endParaRPr lang="en-US"/>
        </a:p>
      </dgm:t>
    </dgm:pt>
    <dgm:pt modelId="{F820600A-D72C-4317-AE86-7EA2C2273285}" type="pres">
      <dgm:prSet presAssocID="{C44783DC-886D-44DD-BC83-165D96B679C0}" presName="node" presStyleLbl="node1" presStyleIdx="0" presStyleCnt="8" custScaleX="73935" custScaleY="78466">
        <dgm:presLayoutVars>
          <dgm:bulletEnabled val="1"/>
        </dgm:presLayoutVars>
      </dgm:prSet>
      <dgm:spPr/>
      <dgm:t>
        <a:bodyPr/>
        <a:lstStyle/>
        <a:p>
          <a:endParaRPr lang="en-US"/>
        </a:p>
      </dgm:t>
    </dgm:pt>
    <dgm:pt modelId="{94D34BB9-24EA-405E-92C7-E61A83FE5B9F}" type="pres">
      <dgm:prSet presAssocID="{21F5B486-9275-4436-88F2-8FDBBA0F3B48}" presName="sibTrans" presStyleLbl="sibTrans2D1" presStyleIdx="0" presStyleCnt="8" custScaleX="73935" custScaleY="78466"/>
      <dgm:spPr/>
      <dgm:t>
        <a:bodyPr/>
        <a:lstStyle/>
        <a:p>
          <a:endParaRPr lang="en-US"/>
        </a:p>
      </dgm:t>
    </dgm:pt>
    <dgm:pt modelId="{82CBCDC2-8C9F-4AA8-814B-8AE6D32CD0C3}" type="pres">
      <dgm:prSet presAssocID="{21F5B486-9275-4436-88F2-8FDBBA0F3B48}" presName="connectorText" presStyleLbl="sibTrans2D1" presStyleIdx="0" presStyleCnt="8"/>
      <dgm:spPr/>
      <dgm:t>
        <a:bodyPr/>
        <a:lstStyle/>
        <a:p>
          <a:endParaRPr lang="en-US"/>
        </a:p>
      </dgm:t>
    </dgm:pt>
    <dgm:pt modelId="{3607CB59-DFF1-418B-91CF-EA6EFAF292B3}" type="pres">
      <dgm:prSet presAssocID="{A9A4A0A3-1BA9-4D57-90AD-E5C2E4ED8B7C}" presName="node" presStyleLbl="node1" presStyleIdx="1" presStyleCnt="8" custScaleX="73935" custScaleY="78466">
        <dgm:presLayoutVars>
          <dgm:bulletEnabled val="1"/>
        </dgm:presLayoutVars>
      </dgm:prSet>
      <dgm:spPr/>
      <dgm:t>
        <a:bodyPr/>
        <a:lstStyle/>
        <a:p>
          <a:endParaRPr lang="en-US"/>
        </a:p>
      </dgm:t>
    </dgm:pt>
    <dgm:pt modelId="{95D6DF91-A2C3-4AA0-AB31-D0C095242E67}" type="pres">
      <dgm:prSet presAssocID="{C6858FCC-D72A-429D-BDDA-6EDB99F4470C}" presName="sibTrans" presStyleLbl="sibTrans2D1" presStyleIdx="1" presStyleCnt="8" custScaleX="73935" custScaleY="78466"/>
      <dgm:spPr/>
      <dgm:t>
        <a:bodyPr/>
        <a:lstStyle/>
        <a:p>
          <a:endParaRPr lang="en-US"/>
        </a:p>
      </dgm:t>
    </dgm:pt>
    <dgm:pt modelId="{9FD54F25-4310-46FD-A336-184DF99689CE}" type="pres">
      <dgm:prSet presAssocID="{C6858FCC-D72A-429D-BDDA-6EDB99F4470C}" presName="connectorText" presStyleLbl="sibTrans2D1" presStyleIdx="1" presStyleCnt="8"/>
      <dgm:spPr/>
      <dgm:t>
        <a:bodyPr/>
        <a:lstStyle/>
        <a:p>
          <a:endParaRPr lang="en-US"/>
        </a:p>
      </dgm:t>
    </dgm:pt>
    <dgm:pt modelId="{6DA1825A-61D3-4A12-BD9C-E5335FFC5236}" type="pres">
      <dgm:prSet presAssocID="{DE0F3AE5-5B5C-4270-9BAB-54857453CB25}" presName="node" presStyleLbl="node1" presStyleIdx="2" presStyleCnt="8" custScaleX="73935" custScaleY="78466">
        <dgm:presLayoutVars>
          <dgm:bulletEnabled val="1"/>
        </dgm:presLayoutVars>
      </dgm:prSet>
      <dgm:spPr/>
      <dgm:t>
        <a:bodyPr/>
        <a:lstStyle/>
        <a:p>
          <a:endParaRPr lang="en-US"/>
        </a:p>
      </dgm:t>
    </dgm:pt>
    <dgm:pt modelId="{FDB9FD9A-1FE2-4AC5-AE11-824996B2A8E6}" type="pres">
      <dgm:prSet presAssocID="{ADB27421-6989-4C65-9625-A200BC891C18}" presName="sibTrans" presStyleLbl="sibTrans2D1" presStyleIdx="2" presStyleCnt="8" custScaleX="73935" custScaleY="78466"/>
      <dgm:spPr/>
      <dgm:t>
        <a:bodyPr/>
        <a:lstStyle/>
        <a:p>
          <a:endParaRPr lang="en-US"/>
        </a:p>
      </dgm:t>
    </dgm:pt>
    <dgm:pt modelId="{F3F61818-106B-48DD-BE04-7FB11556FE0F}" type="pres">
      <dgm:prSet presAssocID="{ADB27421-6989-4C65-9625-A200BC891C18}" presName="connectorText" presStyleLbl="sibTrans2D1" presStyleIdx="2" presStyleCnt="8"/>
      <dgm:spPr/>
      <dgm:t>
        <a:bodyPr/>
        <a:lstStyle/>
        <a:p>
          <a:endParaRPr lang="en-US"/>
        </a:p>
      </dgm:t>
    </dgm:pt>
    <dgm:pt modelId="{2C045218-C56A-4826-AE2E-4FBF1231B9FF}" type="pres">
      <dgm:prSet presAssocID="{3A9381DB-F950-4868-B99C-4F8CF6B8754D}" presName="node" presStyleLbl="node1" presStyleIdx="3" presStyleCnt="8" custScaleX="73935" custScaleY="78466">
        <dgm:presLayoutVars>
          <dgm:bulletEnabled val="1"/>
        </dgm:presLayoutVars>
      </dgm:prSet>
      <dgm:spPr/>
      <dgm:t>
        <a:bodyPr/>
        <a:lstStyle/>
        <a:p>
          <a:endParaRPr lang="en-US"/>
        </a:p>
      </dgm:t>
    </dgm:pt>
    <dgm:pt modelId="{B6DE7C4A-C5FE-4D2F-9108-2932BACF513C}" type="pres">
      <dgm:prSet presAssocID="{535BAB02-3452-4918-B600-313824645037}" presName="sibTrans" presStyleLbl="sibTrans2D1" presStyleIdx="3" presStyleCnt="8" custScaleX="73935" custScaleY="78466"/>
      <dgm:spPr/>
      <dgm:t>
        <a:bodyPr/>
        <a:lstStyle/>
        <a:p>
          <a:endParaRPr lang="en-US"/>
        </a:p>
      </dgm:t>
    </dgm:pt>
    <dgm:pt modelId="{CCB21552-CC6B-4F6B-8F06-CF55EB32D3B8}" type="pres">
      <dgm:prSet presAssocID="{535BAB02-3452-4918-B600-313824645037}" presName="connectorText" presStyleLbl="sibTrans2D1" presStyleIdx="3" presStyleCnt="8"/>
      <dgm:spPr/>
      <dgm:t>
        <a:bodyPr/>
        <a:lstStyle/>
        <a:p>
          <a:endParaRPr lang="en-US"/>
        </a:p>
      </dgm:t>
    </dgm:pt>
    <dgm:pt modelId="{E8056AEC-C82F-4FF7-8804-F3A658088CD7}" type="pres">
      <dgm:prSet presAssocID="{777EC94B-CACA-46DC-9A56-2BAB8E311E40}" presName="node" presStyleLbl="node1" presStyleIdx="4" presStyleCnt="8" custScaleX="73935" custScaleY="78466">
        <dgm:presLayoutVars>
          <dgm:bulletEnabled val="1"/>
        </dgm:presLayoutVars>
      </dgm:prSet>
      <dgm:spPr/>
      <dgm:t>
        <a:bodyPr/>
        <a:lstStyle/>
        <a:p>
          <a:endParaRPr lang="en-US"/>
        </a:p>
      </dgm:t>
    </dgm:pt>
    <dgm:pt modelId="{B41137EA-CFA1-4E88-905C-D9CCE71FB9CD}" type="pres">
      <dgm:prSet presAssocID="{373B5CA9-A9E3-47BA-B9AF-1046AC1007A5}" presName="sibTrans" presStyleLbl="sibTrans2D1" presStyleIdx="4" presStyleCnt="8" custScaleX="73935" custScaleY="78466"/>
      <dgm:spPr/>
      <dgm:t>
        <a:bodyPr/>
        <a:lstStyle/>
        <a:p>
          <a:endParaRPr lang="en-US"/>
        </a:p>
      </dgm:t>
    </dgm:pt>
    <dgm:pt modelId="{7D4106D5-017C-4220-8049-D85583613C36}" type="pres">
      <dgm:prSet presAssocID="{373B5CA9-A9E3-47BA-B9AF-1046AC1007A5}" presName="connectorText" presStyleLbl="sibTrans2D1" presStyleIdx="4" presStyleCnt="8"/>
      <dgm:spPr/>
      <dgm:t>
        <a:bodyPr/>
        <a:lstStyle/>
        <a:p>
          <a:endParaRPr lang="en-US"/>
        </a:p>
      </dgm:t>
    </dgm:pt>
    <dgm:pt modelId="{109013DF-88DD-4CFF-ABF4-F21AC6E0360A}" type="pres">
      <dgm:prSet presAssocID="{00F1FADB-ED9C-492C-BFB4-4F5D9D3D9AFE}" presName="node" presStyleLbl="node1" presStyleIdx="5" presStyleCnt="8" custScaleX="73935" custScaleY="78466">
        <dgm:presLayoutVars>
          <dgm:bulletEnabled val="1"/>
        </dgm:presLayoutVars>
      </dgm:prSet>
      <dgm:spPr/>
      <dgm:t>
        <a:bodyPr/>
        <a:lstStyle/>
        <a:p>
          <a:endParaRPr lang="en-US"/>
        </a:p>
      </dgm:t>
    </dgm:pt>
    <dgm:pt modelId="{AB838BB9-A114-4F43-9EB0-2B3D4AA4FBAE}" type="pres">
      <dgm:prSet presAssocID="{CCFE9CE1-A754-40E3-BB6E-186CDCC35F4A}" presName="sibTrans" presStyleLbl="sibTrans2D1" presStyleIdx="5" presStyleCnt="8" custScaleX="73935" custScaleY="78466"/>
      <dgm:spPr/>
      <dgm:t>
        <a:bodyPr/>
        <a:lstStyle/>
        <a:p>
          <a:endParaRPr lang="en-US"/>
        </a:p>
      </dgm:t>
    </dgm:pt>
    <dgm:pt modelId="{9D7C3C48-EE27-4109-90A2-A9DD3AA3D99B}" type="pres">
      <dgm:prSet presAssocID="{CCFE9CE1-A754-40E3-BB6E-186CDCC35F4A}" presName="connectorText" presStyleLbl="sibTrans2D1" presStyleIdx="5" presStyleCnt="8"/>
      <dgm:spPr/>
      <dgm:t>
        <a:bodyPr/>
        <a:lstStyle/>
        <a:p>
          <a:endParaRPr lang="en-US"/>
        </a:p>
      </dgm:t>
    </dgm:pt>
    <dgm:pt modelId="{F6B02A12-E836-44FB-A3AC-3C1F621DA76A}" type="pres">
      <dgm:prSet presAssocID="{8C12DD87-CE1A-4C96-A11E-443E3A568CC7}" presName="node" presStyleLbl="node1" presStyleIdx="6" presStyleCnt="8" custScaleX="73935" custScaleY="78466">
        <dgm:presLayoutVars>
          <dgm:bulletEnabled val="1"/>
        </dgm:presLayoutVars>
      </dgm:prSet>
      <dgm:spPr/>
      <dgm:t>
        <a:bodyPr/>
        <a:lstStyle/>
        <a:p>
          <a:endParaRPr lang="en-US"/>
        </a:p>
      </dgm:t>
    </dgm:pt>
    <dgm:pt modelId="{0449A2CF-F55C-43D0-9C96-D73F481151EE}" type="pres">
      <dgm:prSet presAssocID="{EB30AD84-FAC5-4104-8DC7-6C5EC6A8E810}" presName="sibTrans" presStyleLbl="sibTrans2D1" presStyleIdx="6" presStyleCnt="8" custScaleX="73935" custScaleY="78466"/>
      <dgm:spPr/>
      <dgm:t>
        <a:bodyPr/>
        <a:lstStyle/>
        <a:p>
          <a:endParaRPr lang="en-US"/>
        </a:p>
      </dgm:t>
    </dgm:pt>
    <dgm:pt modelId="{FE7F7DF2-2B7F-4C13-9B87-F7445014D778}" type="pres">
      <dgm:prSet presAssocID="{EB30AD84-FAC5-4104-8DC7-6C5EC6A8E810}" presName="connectorText" presStyleLbl="sibTrans2D1" presStyleIdx="6" presStyleCnt="8"/>
      <dgm:spPr/>
      <dgm:t>
        <a:bodyPr/>
        <a:lstStyle/>
        <a:p>
          <a:endParaRPr lang="en-US"/>
        </a:p>
      </dgm:t>
    </dgm:pt>
    <dgm:pt modelId="{751BB574-E533-4FA3-BF82-E3143C140BA8}" type="pres">
      <dgm:prSet presAssocID="{B0216A6B-347D-4438-9572-EF17D1535A75}" presName="node" presStyleLbl="node1" presStyleIdx="7" presStyleCnt="8" custScaleX="73935" custScaleY="78466">
        <dgm:presLayoutVars>
          <dgm:bulletEnabled val="1"/>
        </dgm:presLayoutVars>
      </dgm:prSet>
      <dgm:spPr/>
      <dgm:t>
        <a:bodyPr/>
        <a:lstStyle/>
        <a:p>
          <a:endParaRPr lang="en-US"/>
        </a:p>
      </dgm:t>
    </dgm:pt>
    <dgm:pt modelId="{C07B805C-F586-4ED1-A20D-F8C21719E01F}" type="pres">
      <dgm:prSet presAssocID="{2AB26017-727D-4945-9DF5-F177A610755E}" presName="sibTrans" presStyleLbl="sibTrans2D1" presStyleIdx="7" presStyleCnt="8" custScaleX="73935" custScaleY="78466"/>
      <dgm:spPr/>
      <dgm:t>
        <a:bodyPr/>
        <a:lstStyle/>
        <a:p>
          <a:endParaRPr lang="en-US"/>
        </a:p>
      </dgm:t>
    </dgm:pt>
    <dgm:pt modelId="{FC4C014F-EC7C-4DB0-BF55-FED257AED8F8}" type="pres">
      <dgm:prSet presAssocID="{2AB26017-727D-4945-9DF5-F177A610755E}" presName="connectorText" presStyleLbl="sibTrans2D1" presStyleIdx="7" presStyleCnt="8"/>
      <dgm:spPr/>
      <dgm:t>
        <a:bodyPr/>
        <a:lstStyle/>
        <a:p>
          <a:endParaRPr lang="en-US"/>
        </a:p>
      </dgm:t>
    </dgm:pt>
  </dgm:ptLst>
  <dgm:cxnLst>
    <dgm:cxn modelId="{6CD3DD8E-954B-43D7-A959-2607B6E30CA9}" srcId="{C0BFD816-74DD-4E56-AC49-64288F4C335B}" destId="{777EC94B-CACA-46DC-9A56-2BAB8E311E40}" srcOrd="4" destOrd="0" parTransId="{95C70351-56FB-4EC9-AEBC-FD7710DFD86E}" sibTransId="{373B5CA9-A9E3-47BA-B9AF-1046AC1007A5}"/>
    <dgm:cxn modelId="{D7CF11F6-182D-48E0-A9F3-F3EAE7EE8058}" type="presOf" srcId="{21F5B486-9275-4436-88F2-8FDBBA0F3B48}" destId="{82CBCDC2-8C9F-4AA8-814B-8AE6D32CD0C3}" srcOrd="1" destOrd="0" presId="urn:microsoft.com/office/officeart/2005/8/layout/cycle2"/>
    <dgm:cxn modelId="{8BA9D64A-E3BC-4AA3-A83A-3BE377C0E929}" type="presOf" srcId="{777EC94B-CACA-46DC-9A56-2BAB8E311E40}" destId="{E8056AEC-C82F-4FF7-8804-F3A658088CD7}" srcOrd="0" destOrd="0" presId="urn:microsoft.com/office/officeart/2005/8/layout/cycle2"/>
    <dgm:cxn modelId="{CDB89003-87B4-48CD-894D-5AFCE70F4C41}" srcId="{C0BFD816-74DD-4E56-AC49-64288F4C335B}" destId="{C44783DC-886D-44DD-BC83-165D96B679C0}" srcOrd="0" destOrd="0" parTransId="{735D7CB8-630F-4B10-845A-4474DAE1DCA7}" sibTransId="{21F5B486-9275-4436-88F2-8FDBBA0F3B48}"/>
    <dgm:cxn modelId="{83A0D5A2-CF13-4531-B3CE-2879429E8EB1}" type="presOf" srcId="{CCFE9CE1-A754-40E3-BB6E-186CDCC35F4A}" destId="{AB838BB9-A114-4F43-9EB0-2B3D4AA4FBAE}" srcOrd="0" destOrd="0" presId="urn:microsoft.com/office/officeart/2005/8/layout/cycle2"/>
    <dgm:cxn modelId="{F24557E8-A621-47B5-A086-B85A54104233}" type="presOf" srcId="{C6858FCC-D72A-429D-BDDA-6EDB99F4470C}" destId="{9FD54F25-4310-46FD-A336-184DF99689CE}" srcOrd="1" destOrd="0" presId="urn:microsoft.com/office/officeart/2005/8/layout/cycle2"/>
    <dgm:cxn modelId="{2102FB80-41B1-46B7-99FE-1A10650C428A}" type="presOf" srcId="{A9A4A0A3-1BA9-4D57-90AD-E5C2E4ED8B7C}" destId="{3607CB59-DFF1-418B-91CF-EA6EFAF292B3}" srcOrd="0" destOrd="0" presId="urn:microsoft.com/office/officeart/2005/8/layout/cycle2"/>
    <dgm:cxn modelId="{5FDE4EE6-29A7-4926-90BE-131FF16416D9}" type="presOf" srcId="{ADB27421-6989-4C65-9625-A200BC891C18}" destId="{F3F61818-106B-48DD-BE04-7FB11556FE0F}" srcOrd="1" destOrd="0" presId="urn:microsoft.com/office/officeart/2005/8/layout/cycle2"/>
    <dgm:cxn modelId="{1D839F2F-630F-4C7C-8A64-E1FC66BEF892}" type="presOf" srcId="{373B5CA9-A9E3-47BA-B9AF-1046AC1007A5}" destId="{7D4106D5-017C-4220-8049-D85583613C36}" srcOrd="1" destOrd="0" presId="urn:microsoft.com/office/officeart/2005/8/layout/cycle2"/>
    <dgm:cxn modelId="{D7B7B131-4809-48D6-A701-37E756E233B9}" srcId="{C0BFD816-74DD-4E56-AC49-64288F4C335B}" destId="{8C12DD87-CE1A-4C96-A11E-443E3A568CC7}" srcOrd="6" destOrd="0" parTransId="{E80617F8-1DDD-4139-86AA-23FD188A3EFD}" sibTransId="{EB30AD84-FAC5-4104-8DC7-6C5EC6A8E810}"/>
    <dgm:cxn modelId="{77BDE30F-66F6-49F3-AEEB-3190E2129127}" type="presOf" srcId="{00F1FADB-ED9C-492C-BFB4-4F5D9D3D9AFE}" destId="{109013DF-88DD-4CFF-ABF4-F21AC6E0360A}" srcOrd="0" destOrd="0" presId="urn:microsoft.com/office/officeart/2005/8/layout/cycle2"/>
    <dgm:cxn modelId="{C8FFDD6F-898C-4C9F-B297-9C31ED7F4481}" type="presOf" srcId="{535BAB02-3452-4918-B600-313824645037}" destId="{B6DE7C4A-C5FE-4D2F-9108-2932BACF513C}" srcOrd="0" destOrd="0" presId="urn:microsoft.com/office/officeart/2005/8/layout/cycle2"/>
    <dgm:cxn modelId="{CBB517D6-5F37-4205-8094-2BFEA91117F5}" type="presOf" srcId="{535BAB02-3452-4918-B600-313824645037}" destId="{CCB21552-CC6B-4F6B-8F06-CF55EB32D3B8}" srcOrd="1" destOrd="0" presId="urn:microsoft.com/office/officeart/2005/8/layout/cycle2"/>
    <dgm:cxn modelId="{54922F90-E8D0-4564-8549-DD543F58C52A}" type="presOf" srcId="{2AB26017-727D-4945-9DF5-F177A610755E}" destId="{C07B805C-F586-4ED1-A20D-F8C21719E01F}" srcOrd="0" destOrd="0" presId="urn:microsoft.com/office/officeart/2005/8/layout/cycle2"/>
    <dgm:cxn modelId="{DE906EB4-F0C7-48DD-8752-F61A2F19ACDB}" type="presOf" srcId="{CCFE9CE1-A754-40E3-BB6E-186CDCC35F4A}" destId="{9D7C3C48-EE27-4109-90A2-A9DD3AA3D99B}" srcOrd="1" destOrd="0" presId="urn:microsoft.com/office/officeart/2005/8/layout/cycle2"/>
    <dgm:cxn modelId="{BC553266-1568-43E0-92C7-D13D9AEDAEFA}" srcId="{C0BFD816-74DD-4E56-AC49-64288F4C335B}" destId="{3A9381DB-F950-4868-B99C-4F8CF6B8754D}" srcOrd="3" destOrd="0" parTransId="{EC21A827-8233-435A-8D54-18FCABF5AC75}" sibTransId="{535BAB02-3452-4918-B600-313824645037}"/>
    <dgm:cxn modelId="{1050267F-2403-4457-A3E4-B9D0C8878EFE}" srcId="{C0BFD816-74DD-4E56-AC49-64288F4C335B}" destId="{A9A4A0A3-1BA9-4D57-90AD-E5C2E4ED8B7C}" srcOrd="1" destOrd="0" parTransId="{E9199DF0-0CDB-454E-B18E-4599CF0DCAEB}" sibTransId="{C6858FCC-D72A-429D-BDDA-6EDB99F4470C}"/>
    <dgm:cxn modelId="{E6306A21-B52C-4F68-BE8E-4C4D41C6ABB3}" srcId="{C0BFD816-74DD-4E56-AC49-64288F4C335B}" destId="{DE0F3AE5-5B5C-4270-9BAB-54857453CB25}" srcOrd="2" destOrd="0" parTransId="{71A8FE15-065E-4E02-AB89-BD50CCAA9312}" sibTransId="{ADB27421-6989-4C65-9625-A200BC891C18}"/>
    <dgm:cxn modelId="{775DF5D4-CF22-440C-96FC-8B0D98DF756A}" type="presOf" srcId="{21F5B486-9275-4436-88F2-8FDBBA0F3B48}" destId="{94D34BB9-24EA-405E-92C7-E61A83FE5B9F}" srcOrd="0" destOrd="0" presId="urn:microsoft.com/office/officeart/2005/8/layout/cycle2"/>
    <dgm:cxn modelId="{75C0D937-2548-474E-B1A7-3EE1BE8B0B0B}" type="presOf" srcId="{B0216A6B-347D-4438-9572-EF17D1535A75}" destId="{751BB574-E533-4FA3-BF82-E3143C140BA8}" srcOrd="0" destOrd="0" presId="urn:microsoft.com/office/officeart/2005/8/layout/cycle2"/>
    <dgm:cxn modelId="{872F8047-506B-4B6E-AC9A-3067EB5E640C}" srcId="{C0BFD816-74DD-4E56-AC49-64288F4C335B}" destId="{B0216A6B-347D-4438-9572-EF17D1535A75}" srcOrd="7" destOrd="0" parTransId="{518F6D3B-F5E5-4684-8B29-2439DD3D68CD}" sibTransId="{2AB26017-727D-4945-9DF5-F177A610755E}"/>
    <dgm:cxn modelId="{79B0B913-B3D8-46D4-A7A2-F2ABF2FB8869}" type="presOf" srcId="{EB30AD84-FAC5-4104-8DC7-6C5EC6A8E810}" destId="{0449A2CF-F55C-43D0-9C96-D73F481151EE}" srcOrd="0" destOrd="0" presId="urn:microsoft.com/office/officeart/2005/8/layout/cycle2"/>
    <dgm:cxn modelId="{4D4AA921-0083-4229-A55E-1B7A71A72043}" type="presOf" srcId="{C0BFD816-74DD-4E56-AC49-64288F4C335B}" destId="{6F2BA7C0-8759-42E2-ADD6-89FDC0B28D9C}" srcOrd="0" destOrd="0" presId="urn:microsoft.com/office/officeart/2005/8/layout/cycle2"/>
    <dgm:cxn modelId="{492AE218-F71E-42E6-A845-4A407D018FD9}" type="presOf" srcId="{C6858FCC-D72A-429D-BDDA-6EDB99F4470C}" destId="{95D6DF91-A2C3-4AA0-AB31-D0C095242E67}" srcOrd="0" destOrd="0" presId="urn:microsoft.com/office/officeart/2005/8/layout/cycle2"/>
    <dgm:cxn modelId="{6EF905F7-BA42-4F1C-9A46-B4F173482992}" type="presOf" srcId="{C44783DC-886D-44DD-BC83-165D96B679C0}" destId="{F820600A-D72C-4317-AE86-7EA2C2273285}" srcOrd="0" destOrd="0" presId="urn:microsoft.com/office/officeart/2005/8/layout/cycle2"/>
    <dgm:cxn modelId="{BE5BF309-CE3C-48F0-B863-215695FC2BCD}" type="presOf" srcId="{3A9381DB-F950-4868-B99C-4F8CF6B8754D}" destId="{2C045218-C56A-4826-AE2E-4FBF1231B9FF}" srcOrd="0" destOrd="0" presId="urn:microsoft.com/office/officeart/2005/8/layout/cycle2"/>
    <dgm:cxn modelId="{A2D63403-A43E-4A3C-800B-A8E76C0E62B3}" type="presOf" srcId="{373B5CA9-A9E3-47BA-B9AF-1046AC1007A5}" destId="{B41137EA-CFA1-4E88-905C-D9CCE71FB9CD}" srcOrd="0" destOrd="0" presId="urn:microsoft.com/office/officeart/2005/8/layout/cycle2"/>
    <dgm:cxn modelId="{5E53E23C-A9C0-4BF6-9C90-F5B166F4DABD}" srcId="{C0BFD816-74DD-4E56-AC49-64288F4C335B}" destId="{00F1FADB-ED9C-492C-BFB4-4F5D9D3D9AFE}" srcOrd="5" destOrd="0" parTransId="{E4EC655D-2E7A-44A2-BE3C-C36FB1338598}" sibTransId="{CCFE9CE1-A754-40E3-BB6E-186CDCC35F4A}"/>
    <dgm:cxn modelId="{1C61C37A-41F9-4BBB-B6F9-937A8D4C9336}" type="presOf" srcId="{8C12DD87-CE1A-4C96-A11E-443E3A568CC7}" destId="{F6B02A12-E836-44FB-A3AC-3C1F621DA76A}" srcOrd="0" destOrd="0" presId="urn:microsoft.com/office/officeart/2005/8/layout/cycle2"/>
    <dgm:cxn modelId="{53744140-22DE-40D4-A3F2-3E33FED89972}" type="presOf" srcId="{EB30AD84-FAC5-4104-8DC7-6C5EC6A8E810}" destId="{FE7F7DF2-2B7F-4C13-9B87-F7445014D778}" srcOrd="1" destOrd="0" presId="urn:microsoft.com/office/officeart/2005/8/layout/cycle2"/>
    <dgm:cxn modelId="{5EA9C8F6-ACAD-4BB8-A9E8-92C91FC431CE}" type="presOf" srcId="{2AB26017-727D-4945-9DF5-F177A610755E}" destId="{FC4C014F-EC7C-4DB0-BF55-FED257AED8F8}" srcOrd="1" destOrd="0" presId="urn:microsoft.com/office/officeart/2005/8/layout/cycle2"/>
    <dgm:cxn modelId="{DC606C65-43B5-4612-9C47-03A66A46624E}" type="presOf" srcId="{ADB27421-6989-4C65-9625-A200BC891C18}" destId="{FDB9FD9A-1FE2-4AC5-AE11-824996B2A8E6}" srcOrd="0" destOrd="0" presId="urn:microsoft.com/office/officeart/2005/8/layout/cycle2"/>
    <dgm:cxn modelId="{5907D2FF-C81D-480A-9D53-3EEB089791B2}" type="presOf" srcId="{DE0F3AE5-5B5C-4270-9BAB-54857453CB25}" destId="{6DA1825A-61D3-4A12-BD9C-E5335FFC5236}" srcOrd="0" destOrd="0" presId="urn:microsoft.com/office/officeart/2005/8/layout/cycle2"/>
    <dgm:cxn modelId="{E6E9CE8D-DAC5-4428-A862-62245E4C50FD}" type="presParOf" srcId="{6F2BA7C0-8759-42E2-ADD6-89FDC0B28D9C}" destId="{F820600A-D72C-4317-AE86-7EA2C2273285}" srcOrd="0" destOrd="0" presId="urn:microsoft.com/office/officeart/2005/8/layout/cycle2"/>
    <dgm:cxn modelId="{E437412D-2702-4E2C-B47A-EAE87D1D72B7}" type="presParOf" srcId="{6F2BA7C0-8759-42E2-ADD6-89FDC0B28D9C}" destId="{94D34BB9-24EA-405E-92C7-E61A83FE5B9F}" srcOrd="1" destOrd="0" presId="urn:microsoft.com/office/officeart/2005/8/layout/cycle2"/>
    <dgm:cxn modelId="{46C072A2-81CB-4495-AD09-55E387295F19}" type="presParOf" srcId="{94D34BB9-24EA-405E-92C7-E61A83FE5B9F}" destId="{82CBCDC2-8C9F-4AA8-814B-8AE6D32CD0C3}" srcOrd="0" destOrd="0" presId="urn:microsoft.com/office/officeart/2005/8/layout/cycle2"/>
    <dgm:cxn modelId="{02EB5334-709F-431A-B9BE-1C3B1B92E56D}" type="presParOf" srcId="{6F2BA7C0-8759-42E2-ADD6-89FDC0B28D9C}" destId="{3607CB59-DFF1-418B-91CF-EA6EFAF292B3}" srcOrd="2" destOrd="0" presId="urn:microsoft.com/office/officeart/2005/8/layout/cycle2"/>
    <dgm:cxn modelId="{CB52498A-6FEF-4617-82D8-68A86F2FA38E}" type="presParOf" srcId="{6F2BA7C0-8759-42E2-ADD6-89FDC0B28D9C}" destId="{95D6DF91-A2C3-4AA0-AB31-D0C095242E67}" srcOrd="3" destOrd="0" presId="urn:microsoft.com/office/officeart/2005/8/layout/cycle2"/>
    <dgm:cxn modelId="{5A149048-987E-4867-A49E-F64BC374F6DE}" type="presParOf" srcId="{95D6DF91-A2C3-4AA0-AB31-D0C095242E67}" destId="{9FD54F25-4310-46FD-A336-184DF99689CE}" srcOrd="0" destOrd="0" presId="urn:microsoft.com/office/officeart/2005/8/layout/cycle2"/>
    <dgm:cxn modelId="{76876437-BE04-415C-870D-72C02822B3D3}" type="presParOf" srcId="{6F2BA7C0-8759-42E2-ADD6-89FDC0B28D9C}" destId="{6DA1825A-61D3-4A12-BD9C-E5335FFC5236}" srcOrd="4" destOrd="0" presId="urn:microsoft.com/office/officeart/2005/8/layout/cycle2"/>
    <dgm:cxn modelId="{5DD1E0F7-9F4A-4320-9CC9-9889235ED5D7}" type="presParOf" srcId="{6F2BA7C0-8759-42E2-ADD6-89FDC0B28D9C}" destId="{FDB9FD9A-1FE2-4AC5-AE11-824996B2A8E6}" srcOrd="5" destOrd="0" presId="urn:microsoft.com/office/officeart/2005/8/layout/cycle2"/>
    <dgm:cxn modelId="{05A636AF-E3F3-4682-A5D4-CBC6F808D4C4}" type="presParOf" srcId="{FDB9FD9A-1FE2-4AC5-AE11-824996B2A8E6}" destId="{F3F61818-106B-48DD-BE04-7FB11556FE0F}" srcOrd="0" destOrd="0" presId="urn:microsoft.com/office/officeart/2005/8/layout/cycle2"/>
    <dgm:cxn modelId="{62E2BBD0-1CD9-4505-9552-E25528050192}" type="presParOf" srcId="{6F2BA7C0-8759-42E2-ADD6-89FDC0B28D9C}" destId="{2C045218-C56A-4826-AE2E-4FBF1231B9FF}" srcOrd="6" destOrd="0" presId="urn:microsoft.com/office/officeart/2005/8/layout/cycle2"/>
    <dgm:cxn modelId="{45DAF435-F795-40AF-A8C1-8BC84FE521AC}" type="presParOf" srcId="{6F2BA7C0-8759-42E2-ADD6-89FDC0B28D9C}" destId="{B6DE7C4A-C5FE-4D2F-9108-2932BACF513C}" srcOrd="7" destOrd="0" presId="urn:microsoft.com/office/officeart/2005/8/layout/cycle2"/>
    <dgm:cxn modelId="{3FAD5570-F95A-4B86-AB4B-0FB45011BB0E}" type="presParOf" srcId="{B6DE7C4A-C5FE-4D2F-9108-2932BACF513C}" destId="{CCB21552-CC6B-4F6B-8F06-CF55EB32D3B8}" srcOrd="0" destOrd="0" presId="urn:microsoft.com/office/officeart/2005/8/layout/cycle2"/>
    <dgm:cxn modelId="{338DD945-35E9-4896-9FF7-AA5B6C3F8E05}" type="presParOf" srcId="{6F2BA7C0-8759-42E2-ADD6-89FDC0B28D9C}" destId="{E8056AEC-C82F-4FF7-8804-F3A658088CD7}" srcOrd="8" destOrd="0" presId="urn:microsoft.com/office/officeart/2005/8/layout/cycle2"/>
    <dgm:cxn modelId="{6199A58E-3D6C-47C4-93CD-998A1D15891A}" type="presParOf" srcId="{6F2BA7C0-8759-42E2-ADD6-89FDC0B28D9C}" destId="{B41137EA-CFA1-4E88-905C-D9CCE71FB9CD}" srcOrd="9" destOrd="0" presId="urn:microsoft.com/office/officeart/2005/8/layout/cycle2"/>
    <dgm:cxn modelId="{10C065AE-0721-45B9-B3B9-2A40B8ED4F37}" type="presParOf" srcId="{B41137EA-CFA1-4E88-905C-D9CCE71FB9CD}" destId="{7D4106D5-017C-4220-8049-D85583613C36}" srcOrd="0" destOrd="0" presId="urn:microsoft.com/office/officeart/2005/8/layout/cycle2"/>
    <dgm:cxn modelId="{EB4EC810-55AF-444B-A119-3D74E8276050}" type="presParOf" srcId="{6F2BA7C0-8759-42E2-ADD6-89FDC0B28D9C}" destId="{109013DF-88DD-4CFF-ABF4-F21AC6E0360A}" srcOrd="10" destOrd="0" presId="urn:microsoft.com/office/officeart/2005/8/layout/cycle2"/>
    <dgm:cxn modelId="{78C13F0E-3D3A-4BFC-B488-9A1BA4365927}" type="presParOf" srcId="{6F2BA7C0-8759-42E2-ADD6-89FDC0B28D9C}" destId="{AB838BB9-A114-4F43-9EB0-2B3D4AA4FBAE}" srcOrd="11" destOrd="0" presId="urn:microsoft.com/office/officeart/2005/8/layout/cycle2"/>
    <dgm:cxn modelId="{E9D49FD0-B276-40AD-8429-97AF1221242C}" type="presParOf" srcId="{AB838BB9-A114-4F43-9EB0-2B3D4AA4FBAE}" destId="{9D7C3C48-EE27-4109-90A2-A9DD3AA3D99B}" srcOrd="0" destOrd="0" presId="urn:microsoft.com/office/officeart/2005/8/layout/cycle2"/>
    <dgm:cxn modelId="{1521EB19-51C1-4B80-B11A-94CAB3F54DA8}" type="presParOf" srcId="{6F2BA7C0-8759-42E2-ADD6-89FDC0B28D9C}" destId="{F6B02A12-E836-44FB-A3AC-3C1F621DA76A}" srcOrd="12" destOrd="0" presId="urn:microsoft.com/office/officeart/2005/8/layout/cycle2"/>
    <dgm:cxn modelId="{62C44EB4-2440-43E7-84B9-E31A2AA92413}" type="presParOf" srcId="{6F2BA7C0-8759-42E2-ADD6-89FDC0B28D9C}" destId="{0449A2CF-F55C-43D0-9C96-D73F481151EE}" srcOrd="13" destOrd="0" presId="urn:microsoft.com/office/officeart/2005/8/layout/cycle2"/>
    <dgm:cxn modelId="{FE78FBD5-F4C1-4D6F-AA4A-71CB4802CA0C}" type="presParOf" srcId="{0449A2CF-F55C-43D0-9C96-D73F481151EE}" destId="{FE7F7DF2-2B7F-4C13-9B87-F7445014D778}" srcOrd="0" destOrd="0" presId="urn:microsoft.com/office/officeart/2005/8/layout/cycle2"/>
    <dgm:cxn modelId="{C4F79001-E6DA-43C7-88FD-B9A6E4B75D0D}" type="presParOf" srcId="{6F2BA7C0-8759-42E2-ADD6-89FDC0B28D9C}" destId="{751BB574-E533-4FA3-BF82-E3143C140BA8}" srcOrd="14" destOrd="0" presId="urn:microsoft.com/office/officeart/2005/8/layout/cycle2"/>
    <dgm:cxn modelId="{54B4441A-60A6-4CCC-8586-BDA7A9279E62}" type="presParOf" srcId="{6F2BA7C0-8759-42E2-ADD6-89FDC0B28D9C}" destId="{C07B805C-F586-4ED1-A20D-F8C21719E01F}" srcOrd="15" destOrd="0" presId="urn:microsoft.com/office/officeart/2005/8/layout/cycle2"/>
    <dgm:cxn modelId="{EE488D4E-8F06-4266-88F0-6E0A102E93E9}" type="presParOf" srcId="{C07B805C-F586-4ED1-A20D-F8C21719E01F}" destId="{FC4C014F-EC7C-4DB0-BF55-FED257AED8F8}"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BFD816-74DD-4E56-AC49-64288F4C335B}" type="doc">
      <dgm:prSet loTypeId="urn:microsoft.com/office/officeart/2005/8/layout/cycle2" loCatId="cycle" qsTypeId="urn:microsoft.com/office/officeart/2005/8/quickstyle/simple1" qsCatId="simple" csTypeId="urn:microsoft.com/office/officeart/2005/8/colors/accent0_1" csCatId="mainScheme" phldr="1"/>
      <dgm:spPr/>
      <dgm:t>
        <a:bodyPr/>
        <a:lstStyle/>
        <a:p>
          <a:endParaRPr lang="en-US"/>
        </a:p>
      </dgm:t>
    </dgm:pt>
    <dgm:pt modelId="{A9A4A0A3-1BA9-4D57-90AD-E5C2E4ED8B7C}">
      <dgm:prSet phldrT="[Text]"/>
      <dgm:spPr/>
      <dgm:t>
        <a:bodyPr/>
        <a:lstStyle/>
        <a:p>
          <a:r>
            <a:rPr lang="en-US" dirty="0" smtClean="0"/>
            <a:t>3</a:t>
          </a:r>
          <a:endParaRPr lang="en-US" dirty="0"/>
        </a:p>
      </dgm:t>
    </dgm:pt>
    <dgm:pt modelId="{E9199DF0-0CDB-454E-B18E-4599CF0DCAEB}" type="parTrans" cxnId="{1050267F-2403-4457-A3E4-B9D0C8878EFE}">
      <dgm:prSet/>
      <dgm:spPr/>
      <dgm:t>
        <a:bodyPr/>
        <a:lstStyle/>
        <a:p>
          <a:endParaRPr lang="en-US"/>
        </a:p>
      </dgm:t>
    </dgm:pt>
    <dgm:pt modelId="{C6858FCC-D72A-429D-BDDA-6EDB99F4470C}" type="sibTrans" cxnId="{1050267F-2403-4457-A3E4-B9D0C8878EFE}">
      <dgm:prSet/>
      <dgm:spPr/>
      <dgm:t>
        <a:bodyPr/>
        <a:lstStyle/>
        <a:p>
          <a:endParaRPr lang="en-US"/>
        </a:p>
      </dgm:t>
    </dgm:pt>
    <dgm:pt modelId="{777EC94B-CACA-46DC-9A56-2BAB8E311E40}">
      <dgm:prSet phldrT="[Text]"/>
      <dgm:spPr/>
      <dgm:t>
        <a:bodyPr/>
        <a:lstStyle/>
        <a:p>
          <a:r>
            <a:rPr lang="en-US" dirty="0" smtClean="0"/>
            <a:t>6</a:t>
          </a:r>
          <a:endParaRPr lang="en-US" dirty="0"/>
        </a:p>
      </dgm:t>
    </dgm:pt>
    <dgm:pt modelId="{95C70351-56FB-4EC9-AEBC-FD7710DFD86E}" type="parTrans" cxnId="{6CD3DD8E-954B-43D7-A959-2607B6E30CA9}">
      <dgm:prSet/>
      <dgm:spPr/>
      <dgm:t>
        <a:bodyPr/>
        <a:lstStyle/>
        <a:p>
          <a:endParaRPr lang="en-US"/>
        </a:p>
      </dgm:t>
    </dgm:pt>
    <dgm:pt modelId="{373B5CA9-A9E3-47BA-B9AF-1046AC1007A5}" type="sibTrans" cxnId="{6CD3DD8E-954B-43D7-A959-2607B6E30CA9}">
      <dgm:prSet/>
      <dgm:spPr/>
      <dgm:t>
        <a:bodyPr/>
        <a:lstStyle/>
        <a:p>
          <a:endParaRPr lang="en-US"/>
        </a:p>
      </dgm:t>
    </dgm:pt>
    <dgm:pt modelId="{00F1FADB-ED9C-492C-BFB4-4F5D9D3D9AFE}">
      <dgm:prSet phldrT="[Text]"/>
      <dgm:spPr/>
      <dgm:t>
        <a:bodyPr/>
        <a:lstStyle/>
        <a:p>
          <a:r>
            <a:rPr lang="en-US" dirty="0" smtClean="0"/>
            <a:t>7</a:t>
          </a:r>
          <a:endParaRPr lang="en-US" dirty="0"/>
        </a:p>
      </dgm:t>
    </dgm:pt>
    <dgm:pt modelId="{E4EC655D-2E7A-44A2-BE3C-C36FB1338598}" type="parTrans" cxnId="{5E53E23C-A9C0-4BF6-9C90-F5B166F4DABD}">
      <dgm:prSet/>
      <dgm:spPr/>
      <dgm:t>
        <a:bodyPr/>
        <a:lstStyle/>
        <a:p>
          <a:endParaRPr lang="en-US"/>
        </a:p>
      </dgm:t>
    </dgm:pt>
    <dgm:pt modelId="{CCFE9CE1-A754-40E3-BB6E-186CDCC35F4A}" type="sibTrans" cxnId="{5E53E23C-A9C0-4BF6-9C90-F5B166F4DABD}">
      <dgm:prSet/>
      <dgm:spPr/>
      <dgm:t>
        <a:bodyPr/>
        <a:lstStyle/>
        <a:p>
          <a:endParaRPr lang="en-US"/>
        </a:p>
      </dgm:t>
    </dgm:pt>
    <dgm:pt modelId="{8C12DD87-CE1A-4C96-A11E-443E3A568CC7}">
      <dgm:prSet phldrT="[Text]"/>
      <dgm:spPr/>
      <dgm:t>
        <a:bodyPr/>
        <a:lstStyle/>
        <a:p>
          <a:r>
            <a:rPr lang="en-US" dirty="0" smtClean="0"/>
            <a:t>0</a:t>
          </a:r>
          <a:endParaRPr lang="en-US" dirty="0"/>
        </a:p>
      </dgm:t>
    </dgm:pt>
    <dgm:pt modelId="{E80617F8-1DDD-4139-86AA-23FD188A3EFD}" type="parTrans" cxnId="{D7B7B131-4809-48D6-A701-37E756E233B9}">
      <dgm:prSet/>
      <dgm:spPr/>
      <dgm:t>
        <a:bodyPr/>
        <a:lstStyle/>
        <a:p>
          <a:endParaRPr lang="en-US"/>
        </a:p>
      </dgm:t>
    </dgm:pt>
    <dgm:pt modelId="{EB30AD84-FAC5-4104-8DC7-6C5EC6A8E810}" type="sibTrans" cxnId="{D7B7B131-4809-48D6-A701-37E756E233B9}">
      <dgm:prSet/>
      <dgm:spPr/>
      <dgm:t>
        <a:bodyPr/>
        <a:lstStyle/>
        <a:p>
          <a:endParaRPr lang="en-US"/>
        </a:p>
      </dgm:t>
    </dgm:pt>
    <dgm:pt modelId="{B0216A6B-347D-4438-9572-EF17D1535A75}">
      <dgm:prSet phldrT="[Text]"/>
      <dgm:spPr/>
      <dgm:t>
        <a:bodyPr/>
        <a:lstStyle/>
        <a:p>
          <a:r>
            <a:rPr lang="en-US" dirty="0" smtClean="0"/>
            <a:t>1</a:t>
          </a:r>
          <a:endParaRPr lang="en-US" dirty="0"/>
        </a:p>
      </dgm:t>
    </dgm:pt>
    <dgm:pt modelId="{518F6D3B-F5E5-4684-8B29-2439DD3D68CD}" type="parTrans" cxnId="{872F8047-506B-4B6E-AC9A-3067EB5E640C}">
      <dgm:prSet/>
      <dgm:spPr/>
      <dgm:t>
        <a:bodyPr/>
        <a:lstStyle/>
        <a:p>
          <a:endParaRPr lang="en-US"/>
        </a:p>
      </dgm:t>
    </dgm:pt>
    <dgm:pt modelId="{2AB26017-727D-4945-9DF5-F177A610755E}" type="sibTrans" cxnId="{872F8047-506B-4B6E-AC9A-3067EB5E640C}">
      <dgm:prSet/>
      <dgm:spPr/>
      <dgm:t>
        <a:bodyPr/>
        <a:lstStyle/>
        <a:p>
          <a:endParaRPr lang="en-US"/>
        </a:p>
      </dgm:t>
    </dgm:pt>
    <dgm:pt modelId="{DE0F3AE5-5B5C-4270-9BAB-54857453CB25}">
      <dgm:prSet/>
      <dgm:spPr/>
      <dgm:t>
        <a:bodyPr/>
        <a:lstStyle/>
        <a:p>
          <a:r>
            <a:rPr lang="en-US" dirty="0" smtClean="0"/>
            <a:t>4</a:t>
          </a:r>
          <a:endParaRPr lang="en-US" dirty="0"/>
        </a:p>
      </dgm:t>
    </dgm:pt>
    <dgm:pt modelId="{71A8FE15-065E-4E02-AB89-BD50CCAA9312}" type="parTrans" cxnId="{E6306A21-B52C-4F68-BE8E-4C4D41C6ABB3}">
      <dgm:prSet/>
      <dgm:spPr/>
      <dgm:t>
        <a:bodyPr/>
        <a:lstStyle/>
        <a:p>
          <a:endParaRPr lang="en-US"/>
        </a:p>
      </dgm:t>
    </dgm:pt>
    <dgm:pt modelId="{ADB27421-6989-4C65-9625-A200BC891C18}" type="sibTrans" cxnId="{E6306A21-B52C-4F68-BE8E-4C4D41C6ABB3}">
      <dgm:prSet/>
      <dgm:spPr/>
      <dgm:t>
        <a:bodyPr/>
        <a:lstStyle/>
        <a:p>
          <a:endParaRPr lang="en-US"/>
        </a:p>
      </dgm:t>
    </dgm:pt>
    <dgm:pt modelId="{3A9381DB-F950-4868-B99C-4F8CF6B8754D}">
      <dgm:prSet/>
      <dgm:spPr/>
      <dgm:t>
        <a:bodyPr/>
        <a:lstStyle/>
        <a:p>
          <a:r>
            <a:rPr lang="en-US" dirty="0" smtClean="0"/>
            <a:t>5</a:t>
          </a:r>
          <a:endParaRPr lang="en-US" dirty="0"/>
        </a:p>
      </dgm:t>
    </dgm:pt>
    <dgm:pt modelId="{EC21A827-8233-435A-8D54-18FCABF5AC75}" type="parTrans" cxnId="{BC553266-1568-43E0-92C7-D13D9AEDAEFA}">
      <dgm:prSet/>
      <dgm:spPr/>
      <dgm:t>
        <a:bodyPr/>
        <a:lstStyle/>
        <a:p>
          <a:endParaRPr lang="en-US"/>
        </a:p>
      </dgm:t>
    </dgm:pt>
    <dgm:pt modelId="{535BAB02-3452-4918-B600-313824645037}" type="sibTrans" cxnId="{BC553266-1568-43E0-92C7-D13D9AEDAEFA}">
      <dgm:prSet/>
      <dgm:spPr/>
      <dgm:t>
        <a:bodyPr/>
        <a:lstStyle/>
        <a:p>
          <a:endParaRPr lang="en-US"/>
        </a:p>
      </dgm:t>
    </dgm:pt>
    <dgm:pt modelId="{C44783DC-886D-44DD-BC83-165D96B679C0}">
      <dgm:prSet/>
      <dgm:spPr/>
      <dgm:t>
        <a:bodyPr/>
        <a:lstStyle/>
        <a:p>
          <a:r>
            <a:rPr lang="en-US" dirty="0" smtClean="0"/>
            <a:t>2</a:t>
          </a:r>
          <a:endParaRPr lang="en-US" dirty="0"/>
        </a:p>
      </dgm:t>
    </dgm:pt>
    <dgm:pt modelId="{735D7CB8-630F-4B10-845A-4474DAE1DCA7}" type="parTrans" cxnId="{CDB89003-87B4-48CD-894D-5AFCE70F4C41}">
      <dgm:prSet/>
      <dgm:spPr/>
      <dgm:t>
        <a:bodyPr/>
        <a:lstStyle/>
        <a:p>
          <a:endParaRPr lang="en-US"/>
        </a:p>
      </dgm:t>
    </dgm:pt>
    <dgm:pt modelId="{21F5B486-9275-4436-88F2-8FDBBA0F3B48}" type="sibTrans" cxnId="{CDB89003-87B4-48CD-894D-5AFCE70F4C41}">
      <dgm:prSet/>
      <dgm:spPr/>
      <dgm:t>
        <a:bodyPr/>
        <a:lstStyle/>
        <a:p>
          <a:endParaRPr lang="en-US"/>
        </a:p>
      </dgm:t>
    </dgm:pt>
    <dgm:pt modelId="{6F2BA7C0-8759-42E2-ADD6-89FDC0B28D9C}" type="pres">
      <dgm:prSet presAssocID="{C0BFD816-74DD-4E56-AC49-64288F4C335B}" presName="cycle" presStyleCnt="0">
        <dgm:presLayoutVars>
          <dgm:dir/>
          <dgm:resizeHandles val="exact"/>
        </dgm:presLayoutVars>
      </dgm:prSet>
      <dgm:spPr/>
      <dgm:t>
        <a:bodyPr/>
        <a:lstStyle/>
        <a:p>
          <a:endParaRPr lang="en-US"/>
        </a:p>
      </dgm:t>
    </dgm:pt>
    <dgm:pt modelId="{F820600A-D72C-4317-AE86-7EA2C2273285}" type="pres">
      <dgm:prSet presAssocID="{C44783DC-886D-44DD-BC83-165D96B679C0}" presName="node" presStyleLbl="node1" presStyleIdx="0" presStyleCnt="8" custScaleX="73935" custScaleY="78466">
        <dgm:presLayoutVars>
          <dgm:bulletEnabled val="1"/>
        </dgm:presLayoutVars>
      </dgm:prSet>
      <dgm:spPr/>
      <dgm:t>
        <a:bodyPr/>
        <a:lstStyle/>
        <a:p>
          <a:endParaRPr lang="en-US"/>
        </a:p>
      </dgm:t>
    </dgm:pt>
    <dgm:pt modelId="{94D34BB9-24EA-405E-92C7-E61A83FE5B9F}" type="pres">
      <dgm:prSet presAssocID="{21F5B486-9275-4436-88F2-8FDBBA0F3B48}" presName="sibTrans" presStyleLbl="sibTrans2D1" presStyleIdx="0" presStyleCnt="8" custScaleX="73935" custScaleY="78466"/>
      <dgm:spPr/>
      <dgm:t>
        <a:bodyPr/>
        <a:lstStyle/>
        <a:p>
          <a:endParaRPr lang="en-US"/>
        </a:p>
      </dgm:t>
    </dgm:pt>
    <dgm:pt modelId="{82CBCDC2-8C9F-4AA8-814B-8AE6D32CD0C3}" type="pres">
      <dgm:prSet presAssocID="{21F5B486-9275-4436-88F2-8FDBBA0F3B48}" presName="connectorText" presStyleLbl="sibTrans2D1" presStyleIdx="0" presStyleCnt="8"/>
      <dgm:spPr/>
      <dgm:t>
        <a:bodyPr/>
        <a:lstStyle/>
        <a:p>
          <a:endParaRPr lang="en-US"/>
        </a:p>
      </dgm:t>
    </dgm:pt>
    <dgm:pt modelId="{3607CB59-DFF1-418B-91CF-EA6EFAF292B3}" type="pres">
      <dgm:prSet presAssocID="{A9A4A0A3-1BA9-4D57-90AD-E5C2E4ED8B7C}" presName="node" presStyleLbl="node1" presStyleIdx="1" presStyleCnt="8" custScaleX="73935" custScaleY="78466">
        <dgm:presLayoutVars>
          <dgm:bulletEnabled val="1"/>
        </dgm:presLayoutVars>
      </dgm:prSet>
      <dgm:spPr/>
      <dgm:t>
        <a:bodyPr/>
        <a:lstStyle/>
        <a:p>
          <a:endParaRPr lang="en-US"/>
        </a:p>
      </dgm:t>
    </dgm:pt>
    <dgm:pt modelId="{95D6DF91-A2C3-4AA0-AB31-D0C095242E67}" type="pres">
      <dgm:prSet presAssocID="{C6858FCC-D72A-429D-BDDA-6EDB99F4470C}" presName="sibTrans" presStyleLbl="sibTrans2D1" presStyleIdx="1" presStyleCnt="8" custScaleX="73935" custScaleY="78466"/>
      <dgm:spPr/>
      <dgm:t>
        <a:bodyPr/>
        <a:lstStyle/>
        <a:p>
          <a:endParaRPr lang="en-US"/>
        </a:p>
      </dgm:t>
    </dgm:pt>
    <dgm:pt modelId="{9FD54F25-4310-46FD-A336-184DF99689CE}" type="pres">
      <dgm:prSet presAssocID="{C6858FCC-D72A-429D-BDDA-6EDB99F4470C}" presName="connectorText" presStyleLbl="sibTrans2D1" presStyleIdx="1" presStyleCnt="8"/>
      <dgm:spPr/>
      <dgm:t>
        <a:bodyPr/>
        <a:lstStyle/>
        <a:p>
          <a:endParaRPr lang="en-US"/>
        </a:p>
      </dgm:t>
    </dgm:pt>
    <dgm:pt modelId="{6DA1825A-61D3-4A12-BD9C-E5335FFC5236}" type="pres">
      <dgm:prSet presAssocID="{DE0F3AE5-5B5C-4270-9BAB-54857453CB25}" presName="node" presStyleLbl="node1" presStyleIdx="2" presStyleCnt="8" custScaleX="73935" custScaleY="78466">
        <dgm:presLayoutVars>
          <dgm:bulletEnabled val="1"/>
        </dgm:presLayoutVars>
      </dgm:prSet>
      <dgm:spPr/>
      <dgm:t>
        <a:bodyPr/>
        <a:lstStyle/>
        <a:p>
          <a:endParaRPr lang="en-US"/>
        </a:p>
      </dgm:t>
    </dgm:pt>
    <dgm:pt modelId="{FDB9FD9A-1FE2-4AC5-AE11-824996B2A8E6}" type="pres">
      <dgm:prSet presAssocID="{ADB27421-6989-4C65-9625-A200BC891C18}" presName="sibTrans" presStyleLbl="sibTrans2D1" presStyleIdx="2" presStyleCnt="8" custScaleX="73935" custScaleY="78466"/>
      <dgm:spPr/>
      <dgm:t>
        <a:bodyPr/>
        <a:lstStyle/>
        <a:p>
          <a:endParaRPr lang="en-US"/>
        </a:p>
      </dgm:t>
    </dgm:pt>
    <dgm:pt modelId="{F3F61818-106B-48DD-BE04-7FB11556FE0F}" type="pres">
      <dgm:prSet presAssocID="{ADB27421-6989-4C65-9625-A200BC891C18}" presName="connectorText" presStyleLbl="sibTrans2D1" presStyleIdx="2" presStyleCnt="8"/>
      <dgm:spPr/>
      <dgm:t>
        <a:bodyPr/>
        <a:lstStyle/>
        <a:p>
          <a:endParaRPr lang="en-US"/>
        </a:p>
      </dgm:t>
    </dgm:pt>
    <dgm:pt modelId="{2C045218-C56A-4826-AE2E-4FBF1231B9FF}" type="pres">
      <dgm:prSet presAssocID="{3A9381DB-F950-4868-B99C-4F8CF6B8754D}" presName="node" presStyleLbl="node1" presStyleIdx="3" presStyleCnt="8" custScaleX="73935" custScaleY="78466">
        <dgm:presLayoutVars>
          <dgm:bulletEnabled val="1"/>
        </dgm:presLayoutVars>
      </dgm:prSet>
      <dgm:spPr/>
      <dgm:t>
        <a:bodyPr/>
        <a:lstStyle/>
        <a:p>
          <a:endParaRPr lang="en-US"/>
        </a:p>
      </dgm:t>
    </dgm:pt>
    <dgm:pt modelId="{B6DE7C4A-C5FE-4D2F-9108-2932BACF513C}" type="pres">
      <dgm:prSet presAssocID="{535BAB02-3452-4918-B600-313824645037}" presName="sibTrans" presStyleLbl="sibTrans2D1" presStyleIdx="3" presStyleCnt="8" custScaleX="73935" custScaleY="78466"/>
      <dgm:spPr/>
      <dgm:t>
        <a:bodyPr/>
        <a:lstStyle/>
        <a:p>
          <a:endParaRPr lang="en-US"/>
        </a:p>
      </dgm:t>
    </dgm:pt>
    <dgm:pt modelId="{CCB21552-CC6B-4F6B-8F06-CF55EB32D3B8}" type="pres">
      <dgm:prSet presAssocID="{535BAB02-3452-4918-B600-313824645037}" presName="connectorText" presStyleLbl="sibTrans2D1" presStyleIdx="3" presStyleCnt="8"/>
      <dgm:spPr/>
      <dgm:t>
        <a:bodyPr/>
        <a:lstStyle/>
        <a:p>
          <a:endParaRPr lang="en-US"/>
        </a:p>
      </dgm:t>
    </dgm:pt>
    <dgm:pt modelId="{E8056AEC-C82F-4FF7-8804-F3A658088CD7}" type="pres">
      <dgm:prSet presAssocID="{777EC94B-CACA-46DC-9A56-2BAB8E311E40}" presName="node" presStyleLbl="node1" presStyleIdx="4" presStyleCnt="8" custScaleX="73935" custScaleY="78466">
        <dgm:presLayoutVars>
          <dgm:bulletEnabled val="1"/>
        </dgm:presLayoutVars>
      </dgm:prSet>
      <dgm:spPr/>
      <dgm:t>
        <a:bodyPr/>
        <a:lstStyle/>
        <a:p>
          <a:endParaRPr lang="en-US"/>
        </a:p>
      </dgm:t>
    </dgm:pt>
    <dgm:pt modelId="{B41137EA-CFA1-4E88-905C-D9CCE71FB9CD}" type="pres">
      <dgm:prSet presAssocID="{373B5CA9-A9E3-47BA-B9AF-1046AC1007A5}" presName="sibTrans" presStyleLbl="sibTrans2D1" presStyleIdx="4" presStyleCnt="8" custScaleX="73935" custScaleY="78466"/>
      <dgm:spPr/>
      <dgm:t>
        <a:bodyPr/>
        <a:lstStyle/>
        <a:p>
          <a:endParaRPr lang="en-US"/>
        </a:p>
      </dgm:t>
    </dgm:pt>
    <dgm:pt modelId="{7D4106D5-017C-4220-8049-D85583613C36}" type="pres">
      <dgm:prSet presAssocID="{373B5CA9-A9E3-47BA-B9AF-1046AC1007A5}" presName="connectorText" presStyleLbl="sibTrans2D1" presStyleIdx="4" presStyleCnt="8"/>
      <dgm:spPr/>
      <dgm:t>
        <a:bodyPr/>
        <a:lstStyle/>
        <a:p>
          <a:endParaRPr lang="en-US"/>
        </a:p>
      </dgm:t>
    </dgm:pt>
    <dgm:pt modelId="{109013DF-88DD-4CFF-ABF4-F21AC6E0360A}" type="pres">
      <dgm:prSet presAssocID="{00F1FADB-ED9C-492C-BFB4-4F5D9D3D9AFE}" presName="node" presStyleLbl="node1" presStyleIdx="5" presStyleCnt="8" custScaleX="73935" custScaleY="78466">
        <dgm:presLayoutVars>
          <dgm:bulletEnabled val="1"/>
        </dgm:presLayoutVars>
      </dgm:prSet>
      <dgm:spPr/>
      <dgm:t>
        <a:bodyPr/>
        <a:lstStyle/>
        <a:p>
          <a:endParaRPr lang="en-US"/>
        </a:p>
      </dgm:t>
    </dgm:pt>
    <dgm:pt modelId="{AB838BB9-A114-4F43-9EB0-2B3D4AA4FBAE}" type="pres">
      <dgm:prSet presAssocID="{CCFE9CE1-A754-40E3-BB6E-186CDCC35F4A}" presName="sibTrans" presStyleLbl="sibTrans2D1" presStyleIdx="5" presStyleCnt="8" custScaleX="73935" custScaleY="78466"/>
      <dgm:spPr/>
      <dgm:t>
        <a:bodyPr/>
        <a:lstStyle/>
        <a:p>
          <a:endParaRPr lang="en-US"/>
        </a:p>
      </dgm:t>
    </dgm:pt>
    <dgm:pt modelId="{9D7C3C48-EE27-4109-90A2-A9DD3AA3D99B}" type="pres">
      <dgm:prSet presAssocID="{CCFE9CE1-A754-40E3-BB6E-186CDCC35F4A}" presName="connectorText" presStyleLbl="sibTrans2D1" presStyleIdx="5" presStyleCnt="8"/>
      <dgm:spPr/>
      <dgm:t>
        <a:bodyPr/>
        <a:lstStyle/>
        <a:p>
          <a:endParaRPr lang="en-US"/>
        </a:p>
      </dgm:t>
    </dgm:pt>
    <dgm:pt modelId="{F6B02A12-E836-44FB-A3AC-3C1F621DA76A}" type="pres">
      <dgm:prSet presAssocID="{8C12DD87-CE1A-4C96-A11E-443E3A568CC7}" presName="node" presStyleLbl="node1" presStyleIdx="6" presStyleCnt="8" custScaleX="73935" custScaleY="78466">
        <dgm:presLayoutVars>
          <dgm:bulletEnabled val="1"/>
        </dgm:presLayoutVars>
      </dgm:prSet>
      <dgm:spPr/>
      <dgm:t>
        <a:bodyPr/>
        <a:lstStyle/>
        <a:p>
          <a:endParaRPr lang="en-US"/>
        </a:p>
      </dgm:t>
    </dgm:pt>
    <dgm:pt modelId="{0449A2CF-F55C-43D0-9C96-D73F481151EE}" type="pres">
      <dgm:prSet presAssocID="{EB30AD84-FAC5-4104-8DC7-6C5EC6A8E810}" presName="sibTrans" presStyleLbl="sibTrans2D1" presStyleIdx="6" presStyleCnt="8" custScaleX="73935" custScaleY="78466"/>
      <dgm:spPr/>
      <dgm:t>
        <a:bodyPr/>
        <a:lstStyle/>
        <a:p>
          <a:endParaRPr lang="en-US"/>
        </a:p>
      </dgm:t>
    </dgm:pt>
    <dgm:pt modelId="{FE7F7DF2-2B7F-4C13-9B87-F7445014D778}" type="pres">
      <dgm:prSet presAssocID="{EB30AD84-FAC5-4104-8DC7-6C5EC6A8E810}" presName="connectorText" presStyleLbl="sibTrans2D1" presStyleIdx="6" presStyleCnt="8"/>
      <dgm:spPr/>
      <dgm:t>
        <a:bodyPr/>
        <a:lstStyle/>
        <a:p>
          <a:endParaRPr lang="en-US"/>
        </a:p>
      </dgm:t>
    </dgm:pt>
    <dgm:pt modelId="{751BB574-E533-4FA3-BF82-E3143C140BA8}" type="pres">
      <dgm:prSet presAssocID="{B0216A6B-347D-4438-9572-EF17D1535A75}" presName="node" presStyleLbl="node1" presStyleIdx="7" presStyleCnt="8" custScaleX="73935" custScaleY="78466">
        <dgm:presLayoutVars>
          <dgm:bulletEnabled val="1"/>
        </dgm:presLayoutVars>
      </dgm:prSet>
      <dgm:spPr/>
      <dgm:t>
        <a:bodyPr/>
        <a:lstStyle/>
        <a:p>
          <a:endParaRPr lang="en-US"/>
        </a:p>
      </dgm:t>
    </dgm:pt>
    <dgm:pt modelId="{C07B805C-F586-4ED1-A20D-F8C21719E01F}" type="pres">
      <dgm:prSet presAssocID="{2AB26017-727D-4945-9DF5-F177A610755E}" presName="sibTrans" presStyleLbl="sibTrans2D1" presStyleIdx="7" presStyleCnt="8" custScaleX="73935" custScaleY="78466"/>
      <dgm:spPr/>
      <dgm:t>
        <a:bodyPr/>
        <a:lstStyle/>
        <a:p>
          <a:endParaRPr lang="en-US"/>
        </a:p>
      </dgm:t>
    </dgm:pt>
    <dgm:pt modelId="{FC4C014F-EC7C-4DB0-BF55-FED257AED8F8}" type="pres">
      <dgm:prSet presAssocID="{2AB26017-727D-4945-9DF5-F177A610755E}" presName="connectorText" presStyleLbl="sibTrans2D1" presStyleIdx="7" presStyleCnt="8"/>
      <dgm:spPr/>
      <dgm:t>
        <a:bodyPr/>
        <a:lstStyle/>
        <a:p>
          <a:endParaRPr lang="en-US"/>
        </a:p>
      </dgm:t>
    </dgm:pt>
  </dgm:ptLst>
  <dgm:cxnLst>
    <dgm:cxn modelId="{6CD3DD8E-954B-43D7-A959-2607B6E30CA9}" srcId="{C0BFD816-74DD-4E56-AC49-64288F4C335B}" destId="{777EC94B-CACA-46DC-9A56-2BAB8E311E40}" srcOrd="4" destOrd="0" parTransId="{95C70351-56FB-4EC9-AEBC-FD7710DFD86E}" sibTransId="{373B5CA9-A9E3-47BA-B9AF-1046AC1007A5}"/>
    <dgm:cxn modelId="{D7CF11F6-182D-48E0-A9F3-F3EAE7EE8058}" type="presOf" srcId="{21F5B486-9275-4436-88F2-8FDBBA0F3B48}" destId="{82CBCDC2-8C9F-4AA8-814B-8AE6D32CD0C3}" srcOrd="1" destOrd="0" presId="urn:microsoft.com/office/officeart/2005/8/layout/cycle2"/>
    <dgm:cxn modelId="{8BA9D64A-E3BC-4AA3-A83A-3BE377C0E929}" type="presOf" srcId="{777EC94B-CACA-46DC-9A56-2BAB8E311E40}" destId="{E8056AEC-C82F-4FF7-8804-F3A658088CD7}" srcOrd="0" destOrd="0" presId="urn:microsoft.com/office/officeart/2005/8/layout/cycle2"/>
    <dgm:cxn modelId="{CDB89003-87B4-48CD-894D-5AFCE70F4C41}" srcId="{C0BFD816-74DD-4E56-AC49-64288F4C335B}" destId="{C44783DC-886D-44DD-BC83-165D96B679C0}" srcOrd="0" destOrd="0" parTransId="{735D7CB8-630F-4B10-845A-4474DAE1DCA7}" sibTransId="{21F5B486-9275-4436-88F2-8FDBBA0F3B48}"/>
    <dgm:cxn modelId="{83A0D5A2-CF13-4531-B3CE-2879429E8EB1}" type="presOf" srcId="{CCFE9CE1-A754-40E3-BB6E-186CDCC35F4A}" destId="{AB838BB9-A114-4F43-9EB0-2B3D4AA4FBAE}" srcOrd="0" destOrd="0" presId="urn:microsoft.com/office/officeart/2005/8/layout/cycle2"/>
    <dgm:cxn modelId="{F24557E8-A621-47B5-A086-B85A54104233}" type="presOf" srcId="{C6858FCC-D72A-429D-BDDA-6EDB99F4470C}" destId="{9FD54F25-4310-46FD-A336-184DF99689CE}" srcOrd="1" destOrd="0" presId="urn:microsoft.com/office/officeart/2005/8/layout/cycle2"/>
    <dgm:cxn modelId="{2102FB80-41B1-46B7-99FE-1A10650C428A}" type="presOf" srcId="{A9A4A0A3-1BA9-4D57-90AD-E5C2E4ED8B7C}" destId="{3607CB59-DFF1-418B-91CF-EA6EFAF292B3}" srcOrd="0" destOrd="0" presId="urn:microsoft.com/office/officeart/2005/8/layout/cycle2"/>
    <dgm:cxn modelId="{5FDE4EE6-29A7-4926-90BE-131FF16416D9}" type="presOf" srcId="{ADB27421-6989-4C65-9625-A200BC891C18}" destId="{F3F61818-106B-48DD-BE04-7FB11556FE0F}" srcOrd="1" destOrd="0" presId="urn:microsoft.com/office/officeart/2005/8/layout/cycle2"/>
    <dgm:cxn modelId="{1D839F2F-630F-4C7C-8A64-E1FC66BEF892}" type="presOf" srcId="{373B5CA9-A9E3-47BA-B9AF-1046AC1007A5}" destId="{7D4106D5-017C-4220-8049-D85583613C36}" srcOrd="1" destOrd="0" presId="urn:microsoft.com/office/officeart/2005/8/layout/cycle2"/>
    <dgm:cxn modelId="{D7B7B131-4809-48D6-A701-37E756E233B9}" srcId="{C0BFD816-74DD-4E56-AC49-64288F4C335B}" destId="{8C12DD87-CE1A-4C96-A11E-443E3A568CC7}" srcOrd="6" destOrd="0" parTransId="{E80617F8-1DDD-4139-86AA-23FD188A3EFD}" sibTransId="{EB30AD84-FAC5-4104-8DC7-6C5EC6A8E810}"/>
    <dgm:cxn modelId="{77BDE30F-66F6-49F3-AEEB-3190E2129127}" type="presOf" srcId="{00F1FADB-ED9C-492C-BFB4-4F5D9D3D9AFE}" destId="{109013DF-88DD-4CFF-ABF4-F21AC6E0360A}" srcOrd="0" destOrd="0" presId="urn:microsoft.com/office/officeart/2005/8/layout/cycle2"/>
    <dgm:cxn modelId="{C8FFDD6F-898C-4C9F-B297-9C31ED7F4481}" type="presOf" srcId="{535BAB02-3452-4918-B600-313824645037}" destId="{B6DE7C4A-C5FE-4D2F-9108-2932BACF513C}" srcOrd="0" destOrd="0" presId="urn:microsoft.com/office/officeart/2005/8/layout/cycle2"/>
    <dgm:cxn modelId="{CBB517D6-5F37-4205-8094-2BFEA91117F5}" type="presOf" srcId="{535BAB02-3452-4918-B600-313824645037}" destId="{CCB21552-CC6B-4F6B-8F06-CF55EB32D3B8}" srcOrd="1" destOrd="0" presId="urn:microsoft.com/office/officeart/2005/8/layout/cycle2"/>
    <dgm:cxn modelId="{54922F90-E8D0-4564-8549-DD543F58C52A}" type="presOf" srcId="{2AB26017-727D-4945-9DF5-F177A610755E}" destId="{C07B805C-F586-4ED1-A20D-F8C21719E01F}" srcOrd="0" destOrd="0" presId="urn:microsoft.com/office/officeart/2005/8/layout/cycle2"/>
    <dgm:cxn modelId="{DE906EB4-F0C7-48DD-8752-F61A2F19ACDB}" type="presOf" srcId="{CCFE9CE1-A754-40E3-BB6E-186CDCC35F4A}" destId="{9D7C3C48-EE27-4109-90A2-A9DD3AA3D99B}" srcOrd="1" destOrd="0" presId="urn:microsoft.com/office/officeart/2005/8/layout/cycle2"/>
    <dgm:cxn modelId="{BC553266-1568-43E0-92C7-D13D9AEDAEFA}" srcId="{C0BFD816-74DD-4E56-AC49-64288F4C335B}" destId="{3A9381DB-F950-4868-B99C-4F8CF6B8754D}" srcOrd="3" destOrd="0" parTransId="{EC21A827-8233-435A-8D54-18FCABF5AC75}" sibTransId="{535BAB02-3452-4918-B600-313824645037}"/>
    <dgm:cxn modelId="{1050267F-2403-4457-A3E4-B9D0C8878EFE}" srcId="{C0BFD816-74DD-4E56-AC49-64288F4C335B}" destId="{A9A4A0A3-1BA9-4D57-90AD-E5C2E4ED8B7C}" srcOrd="1" destOrd="0" parTransId="{E9199DF0-0CDB-454E-B18E-4599CF0DCAEB}" sibTransId="{C6858FCC-D72A-429D-BDDA-6EDB99F4470C}"/>
    <dgm:cxn modelId="{E6306A21-B52C-4F68-BE8E-4C4D41C6ABB3}" srcId="{C0BFD816-74DD-4E56-AC49-64288F4C335B}" destId="{DE0F3AE5-5B5C-4270-9BAB-54857453CB25}" srcOrd="2" destOrd="0" parTransId="{71A8FE15-065E-4E02-AB89-BD50CCAA9312}" sibTransId="{ADB27421-6989-4C65-9625-A200BC891C18}"/>
    <dgm:cxn modelId="{775DF5D4-CF22-440C-96FC-8B0D98DF756A}" type="presOf" srcId="{21F5B486-9275-4436-88F2-8FDBBA0F3B48}" destId="{94D34BB9-24EA-405E-92C7-E61A83FE5B9F}" srcOrd="0" destOrd="0" presId="urn:microsoft.com/office/officeart/2005/8/layout/cycle2"/>
    <dgm:cxn modelId="{75C0D937-2548-474E-B1A7-3EE1BE8B0B0B}" type="presOf" srcId="{B0216A6B-347D-4438-9572-EF17D1535A75}" destId="{751BB574-E533-4FA3-BF82-E3143C140BA8}" srcOrd="0" destOrd="0" presId="urn:microsoft.com/office/officeart/2005/8/layout/cycle2"/>
    <dgm:cxn modelId="{872F8047-506B-4B6E-AC9A-3067EB5E640C}" srcId="{C0BFD816-74DD-4E56-AC49-64288F4C335B}" destId="{B0216A6B-347D-4438-9572-EF17D1535A75}" srcOrd="7" destOrd="0" parTransId="{518F6D3B-F5E5-4684-8B29-2439DD3D68CD}" sibTransId="{2AB26017-727D-4945-9DF5-F177A610755E}"/>
    <dgm:cxn modelId="{79B0B913-B3D8-46D4-A7A2-F2ABF2FB8869}" type="presOf" srcId="{EB30AD84-FAC5-4104-8DC7-6C5EC6A8E810}" destId="{0449A2CF-F55C-43D0-9C96-D73F481151EE}" srcOrd="0" destOrd="0" presId="urn:microsoft.com/office/officeart/2005/8/layout/cycle2"/>
    <dgm:cxn modelId="{4D4AA921-0083-4229-A55E-1B7A71A72043}" type="presOf" srcId="{C0BFD816-74DD-4E56-AC49-64288F4C335B}" destId="{6F2BA7C0-8759-42E2-ADD6-89FDC0B28D9C}" srcOrd="0" destOrd="0" presId="urn:microsoft.com/office/officeart/2005/8/layout/cycle2"/>
    <dgm:cxn modelId="{492AE218-F71E-42E6-A845-4A407D018FD9}" type="presOf" srcId="{C6858FCC-D72A-429D-BDDA-6EDB99F4470C}" destId="{95D6DF91-A2C3-4AA0-AB31-D0C095242E67}" srcOrd="0" destOrd="0" presId="urn:microsoft.com/office/officeart/2005/8/layout/cycle2"/>
    <dgm:cxn modelId="{6EF905F7-BA42-4F1C-9A46-B4F173482992}" type="presOf" srcId="{C44783DC-886D-44DD-BC83-165D96B679C0}" destId="{F820600A-D72C-4317-AE86-7EA2C2273285}" srcOrd="0" destOrd="0" presId="urn:microsoft.com/office/officeart/2005/8/layout/cycle2"/>
    <dgm:cxn modelId="{BE5BF309-CE3C-48F0-B863-215695FC2BCD}" type="presOf" srcId="{3A9381DB-F950-4868-B99C-4F8CF6B8754D}" destId="{2C045218-C56A-4826-AE2E-4FBF1231B9FF}" srcOrd="0" destOrd="0" presId="urn:microsoft.com/office/officeart/2005/8/layout/cycle2"/>
    <dgm:cxn modelId="{A2D63403-A43E-4A3C-800B-A8E76C0E62B3}" type="presOf" srcId="{373B5CA9-A9E3-47BA-B9AF-1046AC1007A5}" destId="{B41137EA-CFA1-4E88-905C-D9CCE71FB9CD}" srcOrd="0" destOrd="0" presId="urn:microsoft.com/office/officeart/2005/8/layout/cycle2"/>
    <dgm:cxn modelId="{5E53E23C-A9C0-4BF6-9C90-F5B166F4DABD}" srcId="{C0BFD816-74DD-4E56-AC49-64288F4C335B}" destId="{00F1FADB-ED9C-492C-BFB4-4F5D9D3D9AFE}" srcOrd="5" destOrd="0" parTransId="{E4EC655D-2E7A-44A2-BE3C-C36FB1338598}" sibTransId="{CCFE9CE1-A754-40E3-BB6E-186CDCC35F4A}"/>
    <dgm:cxn modelId="{1C61C37A-41F9-4BBB-B6F9-937A8D4C9336}" type="presOf" srcId="{8C12DD87-CE1A-4C96-A11E-443E3A568CC7}" destId="{F6B02A12-E836-44FB-A3AC-3C1F621DA76A}" srcOrd="0" destOrd="0" presId="urn:microsoft.com/office/officeart/2005/8/layout/cycle2"/>
    <dgm:cxn modelId="{53744140-22DE-40D4-A3F2-3E33FED89972}" type="presOf" srcId="{EB30AD84-FAC5-4104-8DC7-6C5EC6A8E810}" destId="{FE7F7DF2-2B7F-4C13-9B87-F7445014D778}" srcOrd="1" destOrd="0" presId="urn:microsoft.com/office/officeart/2005/8/layout/cycle2"/>
    <dgm:cxn modelId="{5EA9C8F6-ACAD-4BB8-A9E8-92C91FC431CE}" type="presOf" srcId="{2AB26017-727D-4945-9DF5-F177A610755E}" destId="{FC4C014F-EC7C-4DB0-BF55-FED257AED8F8}" srcOrd="1" destOrd="0" presId="urn:microsoft.com/office/officeart/2005/8/layout/cycle2"/>
    <dgm:cxn modelId="{DC606C65-43B5-4612-9C47-03A66A46624E}" type="presOf" srcId="{ADB27421-6989-4C65-9625-A200BC891C18}" destId="{FDB9FD9A-1FE2-4AC5-AE11-824996B2A8E6}" srcOrd="0" destOrd="0" presId="urn:microsoft.com/office/officeart/2005/8/layout/cycle2"/>
    <dgm:cxn modelId="{5907D2FF-C81D-480A-9D53-3EEB089791B2}" type="presOf" srcId="{DE0F3AE5-5B5C-4270-9BAB-54857453CB25}" destId="{6DA1825A-61D3-4A12-BD9C-E5335FFC5236}" srcOrd="0" destOrd="0" presId="urn:microsoft.com/office/officeart/2005/8/layout/cycle2"/>
    <dgm:cxn modelId="{E6E9CE8D-DAC5-4428-A862-62245E4C50FD}" type="presParOf" srcId="{6F2BA7C0-8759-42E2-ADD6-89FDC0B28D9C}" destId="{F820600A-D72C-4317-AE86-7EA2C2273285}" srcOrd="0" destOrd="0" presId="urn:microsoft.com/office/officeart/2005/8/layout/cycle2"/>
    <dgm:cxn modelId="{E437412D-2702-4E2C-B47A-EAE87D1D72B7}" type="presParOf" srcId="{6F2BA7C0-8759-42E2-ADD6-89FDC0B28D9C}" destId="{94D34BB9-24EA-405E-92C7-E61A83FE5B9F}" srcOrd="1" destOrd="0" presId="urn:microsoft.com/office/officeart/2005/8/layout/cycle2"/>
    <dgm:cxn modelId="{46C072A2-81CB-4495-AD09-55E387295F19}" type="presParOf" srcId="{94D34BB9-24EA-405E-92C7-E61A83FE5B9F}" destId="{82CBCDC2-8C9F-4AA8-814B-8AE6D32CD0C3}" srcOrd="0" destOrd="0" presId="urn:microsoft.com/office/officeart/2005/8/layout/cycle2"/>
    <dgm:cxn modelId="{02EB5334-709F-431A-B9BE-1C3B1B92E56D}" type="presParOf" srcId="{6F2BA7C0-8759-42E2-ADD6-89FDC0B28D9C}" destId="{3607CB59-DFF1-418B-91CF-EA6EFAF292B3}" srcOrd="2" destOrd="0" presId="urn:microsoft.com/office/officeart/2005/8/layout/cycle2"/>
    <dgm:cxn modelId="{CB52498A-6FEF-4617-82D8-68A86F2FA38E}" type="presParOf" srcId="{6F2BA7C0-8759-42E2-ADD6-89FDC0B28D9C}" destId="{95D6DF91-A2C3-4AA0-AB31-D0C095242E67}" srcOrd="3" destOrd="0" presId="urn:microsoft.com/office/officeart/2005/8/layout/cycle2"/>
    <dgm:cxn modelId="{5A149048-987E-4867-A49E-F64BC374F6DE}" type="presParOf" srcId="{95D6DF91-A2C3-4AA0-AB31-D0C095242E67}" destId="{9FD54F25-4310-46FD-A336-184DF99689CE}" srcOrd="0" destOrd="0" presId="urn:microsoft.com/office/officeart/2005/8/layout/cycle2"/>
    <dgm:cxn modelId="{76876437-BE04-415C-870D-72C02822B3D3}" type="presParOf" srcId="{6F2BA7C0-8759-42E2-ADD6-89FDC0B28D9C}" destId="{6DA1825A-61D3-4A12-BD9C-E5335FFC5236}" srcOrd="4" destOrd="0" presId="urn:microsoft.com/office/officeart/2005/8/layout/cycle2"/>
    <dgm:cxn modelId="{5DD1E0F7-9F4A-4320-9CC9-9889235ED5D7}" type="presParOf" srcId="{6F2BA7C0-8759-42E2-ADD6-89FDC0B28D9C}" destId="{FDB9FD9A-1FE2-4AC5-AE11-824996B2A8E6}" srcOrd="5" destOrd="0" presId="urn:microsoft.com/office/officeart/2005/8/layout/cycle2"/>
    <dgm:cxn modelId="{05A636AF-E3F3-4682-A5D4-CBC6F808D4C4}" type="presParOf" srcId="{FDB9FD9A-1FE2-4AC5-AE11-824996B2A8E6}" destId="{F3F61818-106B-48DD-BE04-7FB11556FE0F}" srcOrd="0" destOrd="0" presId="urn:microsoft.com/office/officeart/2005/8/layout/cycle2"/>
    <dgm:cxn modelId="{62E2BBD0-1CD9-4505-9552-E25528050192}" type="presParOf" srcId="{6F2BA7C0-8759-42E2-ADD6-89FDC0B28D9C}" destId="{2C045218-C56A-4826-AE2E-4FBF1231B9FF}" srcOrd="6" destOrd="0" presId="urn:microsoft.com/office/officeart/2005/8/layout/cycle2"/>
    <dgm:cxn modelId="{45DAF435-F795-40AF-A8C1-8BC84FE521AC}" type="presParOf" srcId="{6F2BA7C0-8759-42E2-ADD6-89FDC0B28D9C}" destId="{B6DE7C4A-C5FE-4D2F-9108-2932BACF513C}" srcOrd="7" destOrd="0" presId="urn:microsoft.com/office/officeart/2005/8/layout/cycle2"/>
    <dgm:cxn modelId="{3FAD5570-F95A-4B86-AB4B-0FB45011BB0E}" type="presParOf" srcId="{B6DE7C4A-C5FE-4D2F-9108-2932BACF513C}" destId="{CCB21552-CC6B-4F6B-8F06-CF55EB32D3B8}" srcOrd="0" destOrd="0" presId="urn:microsoft.com/office/officeart/2005/8/layout/cycle2"/>
    <dgm:cxn modelId="{338DD945-35E9-4896-9FF7-AA5B6C3F8E05}" type="presParOf" srcId="{6F2BA7C0-8759-42E2-ADD6-89FDC0B28D9C}" destId="{E8056AEC-C82F-4FF7-8804-F3A658088CD7}" srcOrd="8" destOrd="0" presId="urn:microsoft.com/office/officeart/2005/8/layout/cycle2"/>
    <dgm:cxn modelId="{6199A58E-3D6C-47C4-93CD-998A1D15891A}" type="presParOf" srcId="{6F2BA7C0-8759-42E2-ADD6-89FDC0B28D9C}" destId="{B41137EA-CFA1-4E88-905C-D9CCE71FB9CD}" srcOrd="9" destOrd="0" presId="urn:microsoft.com/office/officeart/2005/8/layout/cycle2"/>
    <dgm:cxn modelId="{10C065AE-0721-45B9-B3B9-2A40B8ED4F37}" type="presParOf" srcId="{B41137EA-CFA1-4E88-905C-D9CCE71FB9CD}" destId="{7D4106D5-017C-4220-8049-D85583613C36}" srcOrd="0" destOrd="0" presId="urn:microsoft.com/office/officeart/2005/8/layout/cycle2"/>
    <dgm:cxn modelId="{EB4EC810-55AF-444B-A119-3D74E8276050}" type="presParOf" srcId="{6F2BA7C0-8759-42E2-ADD6-89FDC0B28D9C}" destId="{109013DF-88DD-4CFF-ABF4-F21AC6E0360A}" srcOrd="10" destOrd="0" presId="urn:microsoft.com/office/officeart/2005/8/layout/cycle2"/>
    <dgm:cxn modelId="{78C13F0E-3D3A-4BFC-B488-9A1BA4365927}" type="presParOf" srcId="{6F2BA7C0-8759-42E2-ADD6-89FDC0B28D9C}" destId="{AB838BB9-A114-4F43-9EB0-2B3D4AA4FBAE}" srcOrd="11" destOrd="0" presId="urn:microsoft.com/office/officeart/2005/8/layout/cycle2"/>
    <dgm:cxn modelId="{E9D49FD0-B276-40AD-8429-97AF1221242C}" type="presParOf" srcId="{AB838BB9-A114-4F43-9EB0-2B3D4AA4FBAE}" destId="{9D7C3C48-EE27-4109-90A2-A9DD3AA3D99B}" srcOrd="0" destOrd="0" presId="urn:microsoft.com/office/officeart/2005/8/layout/cycle2"/>
    <dgm:cxn modelId="{1521EB19-51C1-4B80-B11A-94CAB3F54DA8}" type="presParOf" srcId="{6F2BA7C0-8759-42E2-ADD6-89FDC0B28D9C}" destId="{F6B02A12-E836-44FB-A3AC-3C1F621DA76A}" srcOrd="12" destOrd="0" presId="urn:microsoft.com/office/officeart/2005/8/layout/cycle2"/>
    <dgm:cxn modelId="{62C44EB4-2440-43E7-84B9-E31A2AA92413}" type="presParOf" srcId="{6F2BA7C0-8759-42E2-ADD6-89FDC0B28D9C}" destId="{0449A2CF-F55C-43D0-9C96-D73F481151EE}" srcOrd="13" destOrd="0" presId="urn:microsoft.com/office/officeart/2005/8/layout/cycle2"/>
    <dgm:cxn modelId="{FE78FBD5-F4C1-4D6F-AA4A-71CB4802CA0C}" type="presParOf" srcId="{0449A2CF-F55C-43D0-9C96-D73F481151EE}" destId="{FE7F7DF2-2B7F-4C13-9B87-F7445014D778}" srcOrd="0" destOrd="0" presId="urn:microsoft.com/office/officeart/2005/8/layout/cycle2"/>
    <dgm:cxn modelId="{C4F79001-E6DA-43C7-88FD-B9A6E4B75D0D}" type="presParOf" srcId="{6F2BA7C0-8759-42E2-ADD6-89FDC0B28D9C}" destId="{751BB574-E533-4FA3-BF82-E3143C140BA8}" srcOrd="14" destOrd="0" presId="urn:microsoft.com/office/officeart/2005/8/layout/cycle2"/>
    <dgm:cxn modelId="{54B4441A-60A6-4CCC-8586-BDA7A9279E62}" type="presParOf" srcId="{6F2BA7C0-8759-42E2-ADD6-89FDC0B28D9C}" destId="{C07B805C-F586-4ED1-A20D-F8C21719E01F}" srcOrd="15" destOrd="0" presId="urn:microsoft.com/office/officeart/2005/8/layout/cycle2"/>
    <dgm:cxn modelId="{EE488D4E-8F06-4266-88F0-6E0A102E93E9}" type="presParOf" srcId="{C07B805C-F586-4ED1-A20D-F8C21719E01F}" destId="{FC4C014F-EC7C-4DB0-BF55-FED257AED8F8}"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618898-4543-4C48-89E9-A21E01ABC32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8188AD7-46E9-42A2-BE37-C77EB42BDA32}">
      <dgm:prSet phldrT="[Text]" custT="1"/>
      <dgm:spPr>
        <a:solidFill>
          <a:srgbClr val="00B0F0"/>
        </a:solidFill>
      </dgm:spPr>
      <dgm:t>
        <a:bodyPr/>
        <a:lstStyle/>
        <a:p>
          <a:r>
            <a:rPr lang="en-US" sz="2000" dirty="0" smtClean="0"/>
            <a:t>1</a:t>
          </a:r>
          <a:endParaRPr lang="en-US" sz="2000" dirty="0"/>
        </a:p>
      </dgm:t>
    </dgm:pt>
    <dgm:pt modelId="{0515CFB6-26F0-4CCA-870E-7018DFB91827}" type="parTrans" cxnId="{77F9C82F-63C1-4AFC-AB5C-1C8A52497087}">
      <dgm:prSet/>
      <dgm:spPr/>
      <dgm:t>
        <a:bodyPr/>
        <a:lstStyle/>
        <a:p>
          <a:endParaRPr lang="en-US"/>
        </a:p>
      </dgm:t>
    </dgm:pt>
    <dgm:pt modelId="{77EE778B-8793-4C7B-86E3-2ED6D3E05D7E}" type="sibTrans" cxnId="{77F9C82F-63C1-4AFC-AB5C-1C8A52497087}">
      <dgm:prSet/>
      <dgm:spPr>
        <a:ln>
          <a:solidFill>
            <a:schemeClr val="bg1"/>
          </a:solidFill>
        </a:ln>
      </dgm:spPr>
      <dgm:t>
        <a:bodyPr/>
        <a:lstStyle/>
        <a:p>
          <a:endParaRPr lang="en-US"/>
        </a:p>
      </dgm:t>
    </dgm:pt>
    <dgm:pt modelId="{E8F8EC5D-2AB6-4751-8D1E-DFA3163ED0DA}">
      <dgm:prSet phldrT="[Text]" custT="1"/>
      <dgm:spPr>
        <a:solidFill>
          <a:srgbClr val="00B0F0"/>
        </a:solidFill>
      </dgm:spPr>
      <dgm:t>
        <a:bodyPr/>
        <a:lstStyle/>
        <a:p>
          <a:r>
            <a:rPr lang="en-US" sz="2000" dirty="0" smtClean="0"/>
            <a:t>3</a:t>
          </a:r>
          <a:endParaRPr lang="en-US" sz="2000" dirty="0"/>
        </a:p>
      </dgm:t>
    </dgm:pt>
    <dgm:pt modelId="{84100996-E094-4C7F-8178-E928B2C5607B}" type="parTrans" cxnId="{40B008BB-078F-4F12-A090-62D69A017395}">
      <dgm:prSet/>
      <dgm:spPr/>
      <dgm:t>
        <a:bodyPr/>
        <a:lstStyle/>
        <a:p>
          <a:endParaRPr lang="en-US"/>
        </a:p>
      </dgm:t>
    </dgm:pt>
    <dgm:pt modelId="{C0C716FC-600D-4AA5-8875-65EC41C7D65D}" type="sibTrans" cxnId="{40B008BB-078F-4F12-A090-62D69A017395}">
      <dgm:prSet/>
      <dgm:spPr>
        <a:ln>
          <a:solidFill>
            <a:schemeClr val="bg1"/>
          </a:solidFill>
        </a:ln>
      </dgm:spPr>
      <dgm:t>
        <a:bodyPr/>
        <a:lstStyle/>
        <a:p>
          <a:endParaRPr lang="en-US"/>
        </a:p>
      </dgm:t>
    </dgm:pt>
    <dgm:pt modelId="{3ABFAB8E-B24E-4700-8F4F-99A5DDF2CBC5}">
      <dgm:prSet phldrT="[Text]" custT="1"/>
      <dgm:spPr>
        <a:solidFill>
          <a:srgbClr val="00B0F0"/>
        </a:solidFill>
      </dgm:spPr>
      <dgm:t>
        <a:bodyPr/>
        <a:lstStyle/>
        <a:p>
          <a:r>
            <a:rPr lang="en-US" sz="2000" dirty="0" smtClean="0"/>
            <a:t>2</a:t>
          </a:r>
          <a:endParaRPr lang="en-US" sz="2000" dirty="0"/>
        </a:p>
      </dgm:t>
    </dgm:pt>
    <dgm:pt modelId="{0D326DC5-03BC-4451-BFB4-D16C641F33AF}" type="parTrans" cxnId="{35616312-E27B-4B62-BD59-839D7D73ED18}">
      <dgm:prSet/>
      <dgm:spPr/>
      <dgm:t>
        <a:bodyPr/>
        <a:lstStyle/>
        <a:p>
          <a:endParaRPr lang="en-US"/>
        </a:p>
      </dgm:t>
    </dgm:pt>
    <dgm:pt modelId="{A07C7F7A-DCAD-4117-B2A9-DCF868D82E22}" type="sibTrans" cxnId="{35616312-E27B-4B62-BD59-839D7D73ED18}">
      <dgm:prSet/>
      <dgm:spPr>
        <a:ln>
          <a:solidFill>
            <a:schemeClr val="bg1"/>
          </a:solidFill>
        </a:ln>
      </dgm:spPr>
      <dgm:t>
        <a:bodyPr/>
        <a:lstStyle/>
        <a:p>
          <a:endParaRPr lang="en-US"/>
        </a:p>
      </dgm:t>
    </dgm:pt>
    <dgm:pt modelId="{E0CB35C4-79DB-46CA-8F82-DFB04D8DB6DD}">
      <dgm:prSet phldrT="[Text]" custT="1"/>
      <dgm:spPr>
        <a:solidFill>
          <a:srgbClr val="00B0F0"/>
        </a:solidFill>
      </dgm:spPr>
      <dgm:t>
        <a:bodyPr/>
        <a:lstStyle/>
        <a:p>
          <a:r>
            <a:rPr lang="en-US" sz="2000" dirty="0" smtClean="0"/>
            <a:t>4</a:t>
          </a:r>
          <a:endParaRPr lang="en-US" sz="2000" dirty="0"/>
        </a:p>
      </dgm:t>
    </dgm:pt>
    <dgm:pt modelId="{78979308-8808-499C-9F91-46C2367BE2EF}" type="parTrans" cxnId="{F1A9203E-1DF0-4B6D-804B-32391FCF8A2B}">
      <dgm:prSet/>
      <dgm:spPr/>
      <dgm:t>
        <a:bodyPr/>
        <a:lstStyle/>
        <a:p>
          <a:endParaRPr lang="en-US"/>
        </a:p>
      </dgm:t>
    </dgm:pt>
    <dgm:pt modelId="{91C09D84-BE59-4DE0-8255-4419C70E20DA}" type="sibTrans" cxnId="{F1A9203E-1DF0-4B6D-804B-32391FCF8A2B}">
      <dgm:prSet/>
      <dgm:spPr>
        <a:ln>
          <a:solidFill>
            <a:schemeClr val="bg1"/>
          </a:solidFill>
        </a:ln>
      </dgm:spPr>
      <dgm:t>
        <a:bodyPr/>
        <a:lstStyle/>
        <a:p>
          <a:endParaRPr lang="en-US"/>
        </a:p>
      </dgm:t>
    </dgm:pt>
    <dgm:pt modelId="{3E41664E-781E-4A75-BFFD-0606D48814BF}">
      <dgm:prSet phldrT="[Text]" custT="1"/>
      <dgm:spPr>
        <a:solidFill>
          <a:srgbClr val="FF0000"/>
        </a:solidFill>
      </dgm:spPr>
      <dgm:t>
        <a:bodyPr/>
        <a:lstStyle/>
        <a:p>
          <a:r>
            <a:rPr lang="en-US" sz="2000" dirty="0" smtClean="0"/>
            <a:t>5</a:t>
          </a:r>
          <a:endParaRPr lang="en-US" sz="2000" dirty="0"/>
        </a:p>
      </dgm:t>
    </dgm:pt>
    <dgm:pt modelId="{A38C3E74-A06A-41C9-AB7B-A1C03102802E}" type="parTrans" cxnId="{197FDFF3-F06C-4C72-81D0-C4D733FDF2DC}">
      <dgm:prSet/>
      <dgm:spPr/>
      <dgm:t>
        <a:bodyPr/>
        <a:lstStyle/>
        <a:p>
          <a:endParaRPr lang="en-US"/>
        </a:p>
      </dgm:t>
    </dgm:pt>
    <dgm:pt modelId="{EA3A18EA-A853-4FEF-AC06-83513A27A57E}" type="sibTrans" cxnId="{197FDFF3-F06C-4C72-81D0-C4D733FDF2DC}">
      <dgm:prSet/>
      <dgm:spPr>
        <a:ln>
          <a:solidFill>
            <a:schemeClr val="bg1"/>
          </a:solidFill>
        </a:ln>
      </dgm:spPr>
      <dgm:t>
        <a:bodyPr/>
        <a:lstStyle/>
        <a:p>
          <a:endParaRPr lang="en-US"/>
        </a:p>
      </dgm:t>
    </dgm:pt>
    <dgm:pt modelId="{70F12BC2-40EF-4758-82A5-BC95281CE943}" type="pres">
      <dgm:prSet presAssocID="{3F618898-4543-4C48-89E9-A21E01ABC320}" presName="cycle" presStyleCnt="0">
        <dgm:presLayoutVars>
          <dgm:dir/>
          <dgm:resizeHandles val="exact"/>
        </dgm:presLayoutVars>
      </dgm:prSet>
      <dgm:spPr/>
      <dgm:t>
        <a:bodyPr/>
        <a:lstStyle/>
        <a:p>
          <a:endParaRPr lang="en-US"/>
        </a:p>
      </dgm:t>
    </dgm:pt>
    <dgm:pt modelId="{7DD1C3A5-BA89-4A28-B25D-789243ECCE8B}" type="pres">
      <dgm:prSet presAssocID="{88188AD7-46E9-42A2-BE37-C77EB42BDA32}" presName="node" presStyleLbl="node1" presStyleIdx="0" presStyleCnt="5" custScaleX="52794" custScaleY="74300">
        <dgm:presLayoutVars>
          <dgm:bulletEnabled val="1"/>
        </dgm:presLayoutVars>
      </dgm:prSet>
      <dgm:spPr/>
      <dgm:t>
        <a:bodyPr/>
        <a:lstStyle/>
        <a:p>
          <a:endParaRPr lang="en-US"/>
        </a:p>
      </dgm:t>
    </dgm:pt>
    <dgm:pt modelId="{3C284C58-7E7A-4C27-9AA6-69381B9105B0}" type="pres">
      <dgm:prSet presAssocID="{88188AD7-46E9-42A2-BE37-C77EB42BDA32}" presName="spNode" presStyleCnt="0"/>
      <dgm:spPr/>
    </dgm:pt>
    <dgm:pt modelId="{AA8E5625-3582-42AB-ADE6-91666B771938}" type="pres">
      <dgm:prSet presAssocID="{77EE778B-8793-4C7B-86E3-2ED6D3E05D7E}" presName="sibTrans" presStyleLbl="sibTrans1D1" presStyleIdx="0" presStyleCnt="5" custScaleX="2000000" custScaleY="989016"/>
      <dgm:spPr/>
      <dgm:t>
        <a:bodyPr/>
        <a:lstStyle/>
        <a:p>
          <a:endParaRPr lang="en-US"/>
        </a:p>
      </dgm:t>
    </dgm:pt>
    <dgm:pt modelId="{946FF76C-11A0-472C-B4EA-E5F4994D4490}" type="pres">
      <dgm:prSet presAssocID="{E8F8EC5D-2AB6-4751-8D1E-DFA3163ED0DA}" presName="node" presStyleLbl="node1" presStyleIdx="1" presStyleCnt="5" custScaleX="52794" custScaleY="74300">
        <dgm:presLayoutVars>
          <dgm:bulletEnabled val="1"/>
        </dgm:presLayoutVars>
      </dgm:prSet>
      <dgm:spPr/>
      <dgm:t>
        <a:bodyPr/>
        <a:lstStyle/>
        <a:p>
          <a:endParaRPr lang="en-US"/>
        </a:p>
      </dgm:t>
    </dgm:pt>
    <dgm:pt modelId="{CECDDE23-4A52-476C-B49C-D55860CD6362}" type="pres">
      <dgm:prSet presAssocID="{E8F8EC5D-2AB6-4751-8D1E-DFA3163ED0DA}" presName="spNode" presStyleCnt="0"/>
      <dgm:spPr/>
    </dgm:pt>
    <dgm:pt modelId="{AD2ACB8E-39EE-45C0-AEB3-B09C5E45491E}" type="pres">
      <dgm:prSet presAssocID="{C0C716FC-600D-4AA5-8875-65EC41C7D65D}" presName="sibTrans" presStyleLbl="sibTrans1D1" presStyleIdx="1" presStyleCnt="5" custScaleX="2000000" custScaleY="989016"/>
      <dgm:spPr/>
      <dgm:t>
        <a:bodyPr/>
        <a:lstStyle/>
        <a:p>
          <a:endParaRPr lang="en-US"/>
        </a:p>
      </dgm:t>
    </dgm:pt>
    <dgm:pt modelId="{C035BDE4-7C54-4F41-9A1C-62427D3EDDAA}" type="pres">
      <dgm:prSet presAssocID="{3ABFAB8E-B24E-4700-8F4F-99A5DDF2CBC5}" presName="node" presStyleLbl="node1" presStyleIdx="2" presStyleCnt="5" custScaleX="52794" custScaleY="74300">
        <dgm:presLayoutVars>
          <dgm:bulletEnabled val="1"/>
        </dgm:presLayoutVars>
      </dgm:prSet>
      <dgm:spPr/>
      <dgm:t>
        <a:bodyPr/>
        <a:lstStyle/>
        <a:p>
          <a:endParaRPr lang="en-US"/>
        </a:p>
      </dgm:t>
    </dgm:pt>
    <dgm:pt modelId="{CFAD77C7-399E-433C-BCE4-BC226A8EF67A}" type="pres">
      <dgm:prSet presAssocID="{3ABFAB8E-B24E-4700-8F4F-99A5DDF2CBC5}" presName="spNode" presStyleCnt="0"/>
      <dgm:spPr/>
    </dgm:pt>
    <dgm:pt modelId="{5B825BEF-2617-430E-9A5E-7D4FEB8BE236}" type="pres">
      <dgm:prSet presAssocID="{A07C7F7A-DCAD-4117-B2A9-DCF868D82E22}" presName="sibTrans" presStyleLbl="sibTrans1D1" presStyleIdx="2" presStyleCnt="5" custScaleX="2000000" custScaleY="989016"/>
      <dgm:spPr/>
      <dgm:t>
        <a:bodyPr/>
        <a:lstStyle/>
        <a:p>
          <a:endParaRPr lang="en-US"/>
        </a:p>
      </dgm:t>
    </dgm:pt>
    <dgm:pt modelId="{3B872E58-DB94-4E0B-A3D5-620A3421530C}" type="pres">
      <dgm:prSet presAssocID="{E0CB35C4-79DB-46CA-8F82-DFB04D8DB6DD}" presName="node" presStyleLbl="node1" presStyleIdx="3" presStyleCnt="5" custScaleX="52794" custScaleY="74300">
        <dgm:presLayoutVars>
          <dgm:bulletEnabled val="1"/>
        </dgm:presLayoutVars>
      </dgm:prSet>
      <dgm:spPr/>
      <dgm:t>
        <a:bodyPr/>
        <a:lstStyle/>
        <a:p>
          <a:endParaRPr lang="en-US"/>
        </a:p>
      </dgm:t>
    </dgm:pt>
    <dgm:pt modelId="{6E594AA1-58BE-4B22-B212-3C5922569CB2}" type="pres">
      <dgm:prSet presAssocID="{E0CB35C4-79DB-46CA-8F82-DFB04D8DB6DD}" presName="spNode" presStyleCnt="0"/>
      <dgm:spPr/>
    </dgm:pt>
    <dgm:pt modelId="{EC7F6988-E634-46CC-ABBB-92111BFB9D1D}" type="pres">
      <dgm:prSet presAssocID="{91C09D84-BE59-4DE0-8255-4419C70E20DA}" presName="sibTrans" presStyleLbl="sibTrans1D1" presStyleIdx="3" presStyleCnt="5" custScaleX="2000000" custScaleY="989016"/>
      <dgm:spPr/>
      <dgm:t>
        <a:bodyPr/>
        <a:lstStyle/>
        <a:p>
          <a:endParaRPr lang="en-US"/>
        </a:p>
      </dgm:t>
    </dgm:pt>
    <dgm:pt modelId="{50E0F502-2D18-414A-8EF9-B85FE60590EF}" type="pres">
      <dgm:prSet presAssocID="{3E41664E-781E-4A75-BFFD-0606D48814BF}" presName="node" presStyleLbl="node1" presStyleIdx="4" presStyleCnt="5" custScaleX="52794" custScaleY="74300">
        <dgm:presLayoutVars>
          <dgm:bulletEnabled val="1"/>
        </dgm:presLayoutVars>
      </dgm:prSet>
      <dgm:spPr/>
      <dgm:t>
        <a:bodyPr/>
        <a:lstStyle/>
        <a:p>
          <a:endParaRPr lang="en-US"/>
        </a:p>
      </dgm:t>
    </dgm:pt>
    <dgm:pt modelId="{5CDFA28C-92E5-4724-81D0-92E0D04E44E9}" type="pres">
      <dgm:prSet presAssocID="{3E41664E-781E-4A75-BFFD-0606D48814BF}" presName="spNode" presStyleCnt="0"/>
      <dgm:spPr/>
    </dgm:pt>
    <dgm:pt modelId="{EBFD6B72-4931-47B7-B867-5EA0AF10F9B7}" type="pres">
      <dgm:prSet presAssocID="{EA3A18EA-A853-4FEF-AC06-83513A27A57E}" presName="sibTrans" presStyleLbl="sibTrans1D1" presStyleIdx="4" presStyleCnt="5" custScaleX="2000000" custScaleY="989016"/>
      <dgm:spPr/>
      <dgm:t>
        <a:bodyPr/>
        <a:lstStyle/>
        <a:p>
          <a:endParaRPr lang="en-US"/>
        </a:p>
      </dgm:t>
    </dgm:pt>
  </dgm:ptLst>
  <dgm:cxnLst>
    <dgm:cxn modelId="{F46E5A15-5211-439A-9D5D-C84AE231F911}" type="presOf" srcId="{3F618898-4543-4C48-89E9-A21E01ABC320}" destId="{70F12BC2-40EF-4758-82A5-BC95281CE943}" srcOrd="0" destOrd="0" presId="urn:microsoft.com/office/officeart/2005/8/layout/cycle6"/>
    <dgm:cxn modelId="{F1A9203E-1DF0-4B6D-804B-32391FCF8A2B}" srcId="{3F618898-4543-4C48-89E9-A21E01ABC320}" destId="{E0CB35C4-79DB-46CA-8F82-DFB04D8DB6DD}" srcOrd="3" destOrd="0" parTransId="{78979308-8808-499C-9F91-46C2367BE2EF}" sibTransId="{91C09D84-BE59-4DE0-8255-4419C70E20DA}"/>
    <dgm:cxn modelId="{FEF880F6-BBD1-4D58-992C-3A9E0D9844A1}" type="presOf" srcId="{E8F8EC5D-2AB6-4751-8D1E-DFA3163ED0DA}" destId="{946FF76C-11A0-472C-B4EA-E5F4994D4490}" srcOrd="0" destOrd="0" presId="urn:microsoft.com/office/officeart/2005/8/layout/cycle6"/>
    <dgm:cxn modelId="{09C85002-D635-4881-9505-2C3A53DEF7BE}" type="presOf" srcId="{EA3A18EA-A853-4FEF-AC06-83513A27A57E}" destId="{EBFD6B72-4931-47B7-B867-5EA0AF10F9B7}" srcOrd="0" destOrd="0" presId="urn:microsoft.com/office/officeart/2005/8/layout/cycle6"/>
    <dgm:cxn modelId="{3A322746-77A2-4633-B003-7E07298AD03B}" type="presOf" srcId="{A07C7F7A-DCAD-4117-B2A9-DCF868D82E22}" destId="{5B825BEF-2617-430E-9A5E-7D4FEB8BE236}" srcOrd="0" destOrd="0" presId="urn:microsoft.com/office/officeart/2005/8/layout/cycle6"/>
    <dgm:cxn modelId="{6BBCED03-D66A-4E2B-BE06-ED4FE0DB27CE}" type="presOf" srcId="{E0CB35C4-79DB-46CA-8F82-DFB04D8DB6DD}" destId="{3B872E58-DB94-4E0B-A3D5-620A3421530C}" srcOrd="0" destOrd="0" presId="urn:microsoft.com/office/officeart/2005/8/layout/cycle6"/>
    <dgm:cxn modelId="{C42A40D4-3692-4583-A950-7D1AEC1F2289}" type="presOf" srcId="{91C09D84-BE59-4DE0-8255-4419C70E20DA}" destId="{EC7F6988-E634-46CC-ABBB-92111BFB9D1D}" srcOrd="0" destOrd="0" presId="urn:microsoft.com/office/officeart/2005/8/layout/cycle6"/>
    <dgm:cxn modelId="{B1A5BDA0-D1C2-4CB8-8457-10579DB4B76E}" type="presOf" srcId="{88188AD7-46E9-42A2-BE37-C77EB42BDA32}" destId="{7DD1C3A5-BA89-4A28-B25D-789243ECCE8B}" srcOrd="0" destOrd="0" presId="urn:microsoft.com/office/officeart/2005/8/layout/cycle6"/>
    <dgm:cxn modelId="{BD4AFB5A-F960-4273-B505-429F560E9FA2}" type="presOf" srcId="{3E41664E-781E-4A75-BFFD-0606D48814BF}" destId="{50E0F502-2D18-414A-8EF9-B85FE60590EF}" srcOrd="0" destOrd="0" presId="urn:microsoft.com/office/officeart/2005/8/layout/cycle6"/>
    <dgm:cxn modelId="{87F097E3-A226-45A5-87DE-948622EABA3E}" type="presOf" srcId="{C0C716FC-600D-4AA5-8875-65EC41C7D65D}" destId="{AD2ACB8E-39EE-45C0-AEB3-B09C5E45491E}" srcOrd="0" destOrd="0" presId="urn:microsoft.com/office/officeart/2005/8/layout/cycle6"/>
    <dgm:cxn modelId="{77F9C82F-63C1-4AFC-AB5C-1C8A52497087}" srcId="{3F618898-4543-4C48-89E9-A21E01ABC320}" destId="{88188AD7-46E9-42A2-BE37-C77EB42BDA32}" srcOrd="0" destOrd="0" parTransId="{0515CFB6-26F0-4CCA-870E-7018DFB91827}" sibTransId="{77EE778B-8793-4C7B-86E3-2ED6D3E05D7E}"/>
    <dgm:cxn modelId="{DF85CE26-E504-4D6E-B8FE-5518B2DB7E76}" type="presOf" srcId="{77EE778B-8793-4C7B-86E3-2ED6D3E05D7E}" destId="{AA8E5625-3582-42AB-ADE6-91666B771938}" srcOrd="0" destOrd="0" presId="urn:microsoft.com/office/officeart/2005/8/layout/cycle6"/>
    <dgm:cxn modelId="{35616312-E27B-4B62-BD59-839D7D73ED18}" srcId="{3F618898-4543-4C48-89E9-A21E01ABC320}" destId="{3ABFAB8E-B24E-4700-8F4F-99A5DDF2CBC5}" srcOrd="2" destOrd="0" parTransId="{0D326DC5-03BC-4451-BFB4-D16C641F33AF}" sibTransId="{A07C7F7A-DCAD-4117-B2A9-DCF868D82E22}"/>
    <dgm:cxn modelId="{40B008BB-078F-4F12-A090-62D69A017395}" srcId="{3F618898-4543-4C48-89E9-A21E01ABC320}" destId="{E8F8EC5D-2AB6-4751-8D1E-DFA3163ED0DA}" srcOrd="1" destOrd="0" parTransId="{84100996-E094-4C7F-8178-E928B2C5607B}" sibTransId="{C0C716FC-600D-4AA5-8875-65EC41C7D65D}"/>
    <dgm:cxn modelId="{EBA28C17-3A19-4499-86FD-8E4656F1B430}" type="presOf" srcId="{3ABFAB8E-B24E-4700-8F4F-99A5DDF2CBC5}" destId="{C035BDE4-7C54-4F41-9A1C-62427D3EDDAA}" srcOrd="0" destOrd="0" presId="urn:microsoft.com/office/officeart/2005/8/layout/cycle6"/>
    <dgm:cxn modelId="{197FDFF3-F06C-4C72-81D0-C4D733FDF2DC}" srcId="{3F618898-4543-4C48-89E9-A21E01ABC320}" destId="{3E41664E-781E-4A75-BFFD-0606D48814BF}" srcOrd="4" destOrd="0" parTransId="{A38C3E74-A06A-41C9-AB7B-A1C03102802E}" sibTransId="{EA3A18EA-A853-4FEF-AC06-83513A27A57E}"/>
    <dgm:cxn modelId="{6090CE0D-97E5-4FCF-983E-D5D177E5E23E}" type="presParOf" srcId="{70F12BC2-40EF-4758-82A5-BC95281CE943}" destId="{7DD1C3A5-BA89-4A28-B25D-789243ECCE8B}" srcOrd="0" destOrd="0" presId="urn:microsoft.com/office/officeart/2005/8/layout/cycle6"/>
    <dgm:cxn modelId="{7E88EFE4-E923-4F05-B667-A2B3EB7A43ED}" type="presParOf" srcId="{70F12BC2-40EF-4758-82A5-BC95281CE943}" destId="{3C284C58-7E7A-4C27-9AA6-69381B9105B0}" srcOrd="1" destOrd="0" presId="urn:microsoft.com/office/officeart/2005/8/layout/cycle6"/>
    <dgm:cxn modelId="{CD28D9D4-EA53-47B2-9943-01A809911777}" type="presParOf" srcId="{70F12BC2-40EF-4758-82A5-BC95281CE943}" destId="{AA8E5625-3582-42AB-ADE6-91666B771938}" srcOrd="2" destOrd="0" presId="urn:microsoft.com/office/officeart/2005/8/layout/cycle6"/>
    <dgm:cxn modelId="{FD598DA4-21D8-41B7-B1E8-08B621EB8363}" type="presParOf" srcId="{70F12BC2-40EF-4758-82A5-BC95281CE943}" destId="{946FF76C-11A0-472C-B4EA-E5F4994D4490}" srcOrd="3" destOrd="0" presId="urn:microsoft.com/office/officeart/2005/8/layout/cycle6"/>
    <dgm:cxn modelId="{5871173C-4372-4FB6-A028-D7207D055855}" type="presParOf" srcId="{70F12BC2-40EF-4758-82A5-BC95281CE943}" destId="{CECDDE23-4A52-476C-B49C-D55860CD6362}" srcOrd="4" destOrd="0" presId="urn:microsoft.com/office/officeart/2005/8/layout/cycle6"/>
    <dgm:cxn modelId="{22B40533-C0DA-4602-B71D-7F1A6653128C}" type="presParOf" srcId="{70F12BC2-40EF-4758-82A5-BC95281CE943}" destId="{AD2ACB8E-39EE-45C0-AEB3-B09C5E45491E}" srcOrd="5" destOrd="0" presId="urn:microsoft.com/office/officeart/2005/8/layout/cycle6"/>
    <dgm:cxn modelId="{4501A444-1F83-4318-9641-04CD62A80F5D}" type="presParOf" srcId="{70F12BC2-40EF-4758-82A5-BC95281CE943}" destId="{C035BDE4-7C54-4F41-9A1C-62427D3EDDAA}" srcOrd="6" destOrd="0" presId="urn:microsoft.com/office/officeart/2005/8/layout/cycle6"/>
    <dgm:cxn modelId="{DD2AA8A4-03E9-4D01-A1BA-282B50E38051}" type="presParOf" srcId="{70F12BC2-40EF-4758-82A5-BC95281CE943}" destId="{CFAD77C7-399E-433C-BCE4-BC226A8EF67A}" srcOrd="7" destOrd="0" presId="urn:microsoft.com/office/officeart/2005/8/layout/cycle6"/>
    <dgm:cxn modelId="{D3C016F9-D58D-4A45-B6E2-B0E11387BB81}" type="presParOf" srcId="{70F12BC2-40EF-4758-82A5-BC95281CE943}" destId="{5B825BEF-2617-430E-9A5E-7D4FEB8BE236}" srcOrd="8" destOrd="0" presId="urn:microsoft.com/office/officeart/2005/8/layout/cycle6"/>
    <dgm:cxn modelId="{AFCC740B-6CAE-41A8-8B7C-BA57749FD794}" type="presParOf" srcId="{70F12BC2-40EF-4758-82A5-BC95281CE943}" destId="{3B872E58-DB94-4E0B-A3D5-620A3421530C}" srcOrd="9" destOrd="0" presId="urn:microsoft.com/office/officeart/2005/8/layout/cycle6"/>
    <dgm:cxn modelId="{125EAD26-69E2-463B-8D50-A6C4F1B1E375}" type="presParOf" srcId="{70F12BC2-40EF-4758-82A5-BC95281CE943}" destId="{6E594AA1-58BE-4B22-B212-3C5922569CB2}" srcOrd="10" destOrd="0" presId="urn:microsoft.com/office/officeart/2005/8/layout/cycle6"/>
    <dgm:cxn modelId="{2B20DA2B-6AED-4F3C-9D22-5294CC617730}" type="presParOf" srcId="{70F12BC2-40EF-4758-82A5-BC95281CE943}" destId="{EC7F6988-E634-46CC-ABBB-92111BFB9D1D}" srcOrd="11" destOrd="0" presId="urn:microsoft.com/office/officeart/2005/8/layout/cycle6"/>
    <dgm:cxn modelId="{BDB7CB7B-90CA-468F-BB42-39877D99EDB1}" type="presParOf" srcId="{70F12BC2-40EF-4758-82A5-BC95281CE943}" destId="{50E0F502-2D18-414A-8EF9-B85FE60590EF}" srcOrd="12" destOrd="0" presId="urn:microsoft.com/office/officeart/2005/8/layout/cycle6"/>
    <dgm:cxn modelId="{926599C5-745D-46C9-8D9F-23A2DBEFCBB8}" type="presParOf" srcId="{70F12BC2-40EF-4758-82A5-BC95281CE943}" destId="{5CDFA28C-92E5-4724-81D0-92E0D04E44E9}" srcOrd="13" destOrd="0" presId="urn:microsoft.com/office/officeart/2005/8/layout/cycle6"/>
    <dgm:cxn modelId="{D5CF02CA-CF7B-4567-B69C-55E2EA43B8E6}" type="presParOf" srcId="{70F12BC2-40EF-4758-82A5-BC95281CE943}" destId="{EBFD6B72-4931-47B7-B867-5EA0AF10F9B7}" srcOrd="14" destOrd="0" presId="urn:microsoft.com/office/officeart/2005/8/layout/cycle6"/>
  </dgm:cxnLst>
  <dgm:bg>
    <a:solidFill>
      <a:schemeClr val="bg1">
        <a:lumMod val="95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618898-4543-4C48-89E9-A21E01ABC32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8188AD7-46E9-42A2-BE37-C77EB42BDA32}">
      <dgm:prSet phldrT="[Text]" custT="1"/>
      <dgm:spPr>
        <a:solidFill>
          <a:srgbClr val="00B0F0"/>
        </a:solidFill>
      </dgm:spPr>
      <dgm:t>
        <a:bodyPr/>
        <a:lstStyle/>
        <a:p>
          <a:r>
            <a:rPr lang="en-US" sz="2000" dirty="0" smtClean="0"/>
            <a:t>1</a:t>
          </a:r>
          <a:endParaRPr lang="en-US" sz="2000" dirty="0"/>
        </a:p>
      </dgm:t>
    </dgm:pt>
    <dgm:pt modelId="{0515CFB6-26F0-4CCA-870E-7018DFB91827}" type="parTrans" cxnId="{77F9C82F-63C1-4AFC-AB5C-1C8A52497087}">
      <dgm:prSet/>
      <dgm:spPr/>
      <dgm:t>
        <a:bodyPr/>
        <a:lstStyle/>
        <a:p>
          <a:endParaRPr lang="en-US"/>
        </a:p>
      </dgm:t>
    </dgm:pt>
    <dgm:pt modelId="{77EE778B-8793-4C7B-86E3-2ED6D3E05D7E}" type="sibTrans" cxnId="{77F9C82F-63C1-4AFC-AB5C-1C8A52497087}">
      <dgm:prSet/>
      <dgm:spPr>
        <a:ln>
          <a:solidFill>
            <a:schemeClr val="bg1"/>
          </a:solidFill>
        </a:ln>
      </dgm:spPr>
      <dgm:t>
        <a:bodyPr/>
        <a:lstStyle/>
        <a:p>
          <a:endParaRPr lang="en-US"/>
        </a:p>
      </dgm:t>
    </dgm:pt>
    <dgm:pt modelId="{E8F8EC5D-2AB6-4751-8D1E-DFA3163ED0DA}">
      <dgm:prSet phldrT="[Text]" custT="1"/>
      <dgm:spPr>
        <a:solidFill>
          <a:srgbClr val="FFC000"/>
        </a:solidFill>
      </dgm:spPr>
      <dgm:t>
        <a:bodyPr/>
        <a:lstStyle/>
        <a:p>
          <a:r>
            <a:rPr lang="en-US" sz="2000" dirty="0" smtClean="0"/>
            <a:t>3</a:t>
          </a:r>
          <a:endParaRPr lang="en-US" sz="2000" dirty="0"/>
        </a:p>
      </dgm:t>
    </dgm:pt>
    <dgm:pt modelId="{84100996-E094-4C7F-8178-E928B2C5607B}" type="parTrans" cxnId="{40B008BB-078F-4F12-A090-62D69A017395}">
      <dgm:prSet/>
      <dgm:spPr/>
      <dgm:t>
        <a:bodyPr/>
        <a:lstStyle/>
        <a:p>
          <a:endParaRPr lang="en-US"/>
        </a:p>
      </dgm:t>
    </dgm:pt>
    <dgm:pt modelId="{C0C716FC-600D-4AA5-8875-65EC41C7D65D}" type="sibTrans" cxnId="{40B008BB-078F-4F12-A090-62D69A017395}">
      <dgm:prSet/>
      <dgm:spPr>
        <a:ln>
          <a:solidFill>
            <a:schemeClr val="bg1"/>
          </a:solidFill>
        </a:ln>
      </dgm:spPr>
      <dgm:t>
        <a:bodyPr/>
        <a:lstStyle/>
        <a:p>
          <a:endParaRPr lang="en-US"/>
        </a:p>
      </dgm:t>
    </dgm:pt>
    <dgm:pt modelId="{3ABFAB8E-B24E-4700-8F4F-99A5DDF2CBC5}">
      <dgm:prSet phldrT="[Text]" custT="1"/>
      <dgm:spPr>
        <a:solidFill>
          <a:srgbClr val="FFC000"/>
        </a:solidFill>
      </dgm:spPr>
      <dgm:t>
        <a:bodyPr/>
        <a:lstStyle/>
        <a:p>
          <a:r>
            <a:rPr lang="en-US" sz="2000" dirty="0" smtClean="0"/>
            <a:t>2</a:t>
          </a:r>
          <a:endParaRPr lang="en-US" sz="2000" dirty="0"/>
        </a:p>
      </dgm:t>
    </dgm:pt>
    <dgm:pt modelId="{0D326DC5-03BC-4451-BFB4-D16C641F33AF}" type="parTrans" cxnId="{35616312-E27B-4B62-BD59-839D7D73ED18}">
      <dgm:prSet/>
      <dgm:spPr/>
      <dgm:t>
        <a:bodyPr/>
        <a:lstStyle/>
        <a:p>
          <a:endParaRPr lang="en-US"/>
        </a:p>
      </dgm:t>
    </dgm:pt>
    <dgm:pt modelId="{A07C7F7A-DCAD-4117-B2A9-DCF868D82E22}" type="sibTrans" cxnId="{35616312-E27B-4B62-BD59-839D7D73ED18}">
      <dgm:prSet/>
      <dgm:spPr>
        <a:ln>
          <a:solidFill>
            <a:schemeClr val="bg1"/>
          </a:solidFill>
        </a:ln>
      </dgm:spPr>
      <dgm:t>
        <a:bodyPr/>
        <a:lstStyle/>
        <a:p>
          <a:endParaRPr lang="en-US"/>
        </a:p>
      </dgm:t>
    </dgm:pt>
    <dgm:pt modelId="{E0CB35C4-79DB-46CA-8F82-DFB04D8DB6DD}">
      <dgm:prSet phldrT="[Text]" custT="1"/>
      <dgm:spPr>
        <a:solidFill>
          <a:srgbClr val="00B0F0"/>
        </a:solidFill>
      </dgm:spPr>
      <dgm:t>
        <a:bodyPr/>
        <a:lstStyle/>
        <a:p>
          <a:r>
            <a:rPr lang="en-US" sz="2000" dirty="0" smtClean="0"/>
            <a:t>4</a:t>
          </a:r>
          <a:endParaRPr lang="en-US" sz="2000" dirty="0"/>
        </a:p>
      </dgm:t>
    </dgm:pt>
    <dgm:pt modelId="{78979308-8808-499C-9F91-46C2367BE2EF}" type="parTrans" cxnId="{F1A9203E-1DF0-4B6D-804B-32391FCF8A2B}">
      <dgm:prSet/>
      <dgm:spPr/>
      <dgm:t>
        <a:bodyPr/>
        <a:lstStyle/>
        <a:p>
          <a:endParaRPr lang="en-US"/>
        </a:p>
      </dgm:t>
    </dgm:pt>
    <dgm:pt modelId="{91C09D84-BE59-4DE0-8255-4419C70E20DA}" type="sibTrans" cxnId="{F1A9203E-1DF0-4B6D-804B-32391FCF8A2B}">
      <dgm:prSet/>
      <dgm:spPr>
        <a:ln>
          <a:solidFill>
            <a:schemeClr val="bg1"/>
          </a:solidFill>
        </a:ln>
      </dgm:spPr>
      <dgm:t>
        <a:bodyPr/>
        <a:lstStyle/>
        <a:p>
          <a:endParaRPr lang="en-US"/>
        </a:p>
      </dgm:t>
    </dgm:pt>
    <dgm:pt modelId="{3E41664E-781E-4A75-BFFD-0606D48814BF}">
      <dgm:prSet phldrT="[Text]" custT="1"/>
      <dgm:spPr>
        <a:solidFill>
          <a:schemeClr val="bg1">
            <a:lumMod val="65000"/>
          </a:schemeClr>
        </a:solidFill>
      </dgm:spPr>
      <dgm:t>
        <a:bodyPr/>
        <a:lstStyle/>
        <a:p>
          <a:r>
            <a:rPr lang="en-US" sz="2000" dirty="0" smtClean="0"/>
            <a:t>5</a:t>
          </a:r>
          <a:endParaRPr lang="en-US" sz="2000" dirty="0"/>
        </a:p>
      </dgm:t>
    </dgm:pt>
    <dgm:pt modelId="{A38C3E74-A06A-41C9-AB7B-A1C03102802E}" type="parTrans" cxnId="{197FDFF3-F06C-4C72-81D0-C4D733FDF2DC}">
      <dgm:prSet/>
      <dgm:spPr/>
      <dgm:t>
        <a:bodyPr/>
        <a:lstStyle/>
        <a:p>
          <a:endParaRPr lang="en-US"/>
        </a:p>
      </dgm:t>
    </dgm:pt>
    <dgm:pt modelId="{EA3A18EA-A853-4FEF-AC06-83513A27A57E}" type="sibTrans" cxnId="{197FDFF3-F06C-4C72-81D0-C4D733FDF2DC}">
      <dgm:prSet/>
      <dgm:spPr>
        <a:ln>
          <a:solidFill>
            <a:schemeClr val="bg1"/>
          </a:solidFill>
        </a:ln>
      </dgm:spPr>
      <dgm:t>
        <a:bodyPr/>
        <a:lstStyle/>
        <a:p>
          <a:endParaRPr lang="en-US"/>
        </a:p>
      </dgm:t>
    </dgm:pt>
    <dgm:pt modelId="{70F12BC2-40EF-4758-82A5-BC95281CE943}" type="pres">
      <dgm:prSet presAssocID="{3F618898-4543-4C48-89E9-A21E01ABC320}" presName="cycle" presStyleCnt="0">
        <dgm:presLayoutVars>
          <dgm:dir/>
          <dgm:resizeHandles val="exact"/>
        </dgm:presLayoutVars>
      </dgm:prSet>
      <dgm:spPr/>
      <dgm:t>
        <a:bodyPr/>
        <a:lstStyle/>
        <a:p>
          <a:endParaRPr lang="en-US"/>
        </a:p>
      </dgm:t>
    </dgm:pt>
    <dgm:pt modelId="{7DD1C3A5-BA89-4A28-B25D-789243ECCE8B}" type="pres">
      <dgm:prSet presAssocID="{88188AD7-46E9-42A2-BE37-C77EB42BDA32}" presName="node" presStyleLbl="node1" presStyleIdx="0" presStyleCnt="5" custScaleX="52794" custScaleY="74300">
        <dgm:presLayoutVars>
          <dgm:bulletEnabled val="1"/>
        </dgm:presLayoutVars>
      </dgm:prSet>
      <dgm:spPr/>
      <dgm:t>
        <a:bodyPr/>
        <a:lstStyle/>
        <a:p>
          <a:endParaRPr lang="en-US"/>
        </a:p>
      </dgm:t>
    </dgm:pt>
    <dgm:pt modelId="{3C284C58-7E7A-4C27-9AA6-69381B9105B0}" type="pres">
      <dgm:prSet presAssocID="{88188AD7-46E9-42A2-BE37-C77EB42BDA32}" presName="spNode" presStyleCnt="0"/>
      <dgm:spPr/>
    </dgm:pt>
    <dgm:pt modelId="{AA8E5625-3582-42AB-ADE6-91666B771938}" type="pres">
      <dgm:prSet presAssocID="{77EE778B-8793-4C7B-86E3-2ED6D3E05D7E}" presName="sibTrans" presStyleLbl="sibTrans1D1" presStyleIdx="0" presStyleCnt="5" custScaleX="2000000" custScaleY="989016"/>
      <dgm:spPr/>
      <dgm:t>
        <a:bodyPr/>
        <a:lstStyle/>
        <a:p>
          <a:endParaRPr lang="en-US"/>
        </a:p>
      </dgm:t>
    </dgm:pt>
    <dgm:pt modelId="{946FF76C-11A0-472C-B4EA-E5F4994D4490}" type="pres">
      <dgm:prSet presAssocID="{E8F8EC5D-2AB6-4751-8D1E-DFA3163ED0DA}" presName="node" presStyleLbl="node1" presStyleIdx="1" presStyleCnt="5" custScaleX="52794" custScaleY="74300">
        <dgm:presLayoutVars>
          <dgm:bulletEnabled val="1"/>
        </dgm:presLayoutVars>
      </dgm:prSet>
      <dgm:spPr/>
      <dgm:t>
        <a:bodyPr/>
        <a:lstStyle/>
        <a:p>
          <a:endParaRPr lang="en-US"/>
        </a:p>
      </dgm:t>
    </dgm:pt>
    <dgm:pt modelId="{CECDDE23-4A52-476C-B49C-D55860CD6362}" type="pres">
      <dgm:prSet presAssocID="{E8F8EC5D-2AB6-4751-8D1E-DFA3163ED0DA}" presName="spNode" presStyleCnt="0"/>
      <dgm:spPr/>
    </dgm:pt>
    <dgm:pt modelId="{AD2ACB8E-39EE-45C0-AEB3-B09C5E45491E}" type="pres">
      <dgm:prSet presAssocID="{C0C716FC-600D-4AA5-8875-65EC41C7D65D}" presName="sibTrans" presStyleLbl="sibTrans1D1" presStyleIdx="1" presStyleCnt="5" custScaleX="2000000" custScaleY="989016"/>
      <dgm:spPr/>
      <dgm:t>
        <a:bodyPr/>
        <a:lstStyle/>
        <a:p>
          <a:endParaRPr lang="en-US"/>
        </a:p>
      </dgm:t>
    </dgm:pt>
    <dgm:pt modelId="{C035BDE4-7C54-4F41-9A1C-62427D3EDDAA}" type="pres">
      <dgm:prSet presAssocID="{3ABFAB8E-B24E-4700-8F4F-99A5DDF2CBC5}" presName="node" presStyleLbl="node1" presStyleIdx="2" presStyleCnt="5" custScaleX="52794" custScaleY="74300">
        <dgm:presLayoutVars>
          <dgm:bulletEnabled val="1"/>
        </dgm:presLayoutVars>
      </dgm:prSet>
      <dgm:spPr/>
      <dgm:t>
        <a:bodyPr/>
        <a:lstStyle/>
        <a:p>
          <a:endParaRPr lang="en-US"/>
        </a:p>
      </dgm:t>
    </dgm:pt>
    <dgm:pt modelId="{CFAD77C7-399E-433C-BCE4-BC226A8EF67A}" type="pres">
      <dgm:prSet presAssocID="{3ABFAB8E-B24E-4700-8F4F-99A5DDF2CBC5}" presName="spNode" presStyleCnt="0"/>
      <dgm:spPr/>
    </dgm:pt>
    <dgm:pt modelId="{5B825BEF-2617-430E-9A5E-7D4FEB8BE236}" type="pres">
      <dgm:prSet presAssocID="{A07C7F7A-DCAD-4117-B2A9-DCF868D82E22}" presName="sibTrans" presStyleLbl="sibTrans1D1" presStyleIdx="2" presStyleCnt="5" custScaleX="2000000" custScaleY="989016"/>
      <dgm:spPr/>
      <dgm:t>
        <a:bodyPr/>
        <a:lstStyle/>
        <a:p>
          <a:endParaRPr lang="en-US"/>
        </a:p>
      </dgm:t>
    </dgm:pt>
    <dgm:pt modelId="{3B872E58-DB94-4E0B-A3D5-620A3421530C}" type="pres">
      <dgm:prSet presAssocID="{E0CB35C4-79DB-46CA-8F82-DFB04D8DB6DD}" presName="node" presStyleLbl="node1" presStyleIdx="3" presStyleCnt="5" custScaleX="52794" custScaleY="74300">
        <dgm:presLayoutVars>
          <dgm:bulletEnabled val="1"/>
        </dgm:presLayoutVars>
      </dgm:prSet>
      <dgm:spPr/>
      <dgm:t>
        <a:bodyPr/>
        <a:lstStyle/>
        <a:p>
          <a:endParaRPr lang="en-US"/>
        </a:p>
      </dgm:t>
    </dgm:pt>
    <dgm:pt modelId="{6E594AA1-58BE-4B22-B212-3C5922569CB2}" type="pres">
      <dgm:prSet presAssocID="{E0CB35C4-79DB-46CA-8F82-DFB04D8DB6DD}" presName="spNode" presStyleCnt="0"/>
      <dgm:spPr/>
    </dgm:pt>
    <dgm:pt modelId="{EC7F6988-E634-46CC-ABBB-92111BFB9D1D}" type="pres">
      <dgm:prSet presAssocID="{91C09D84-BE59-4DE0-8255-4419C70E20DA}" presName="sibTrans" presStyleLbl="sibTrans1D1" presStyleIdx="3" presStyleCnt="5" custScaleX="2000000" custScaleY="989016"/>
      <dgm:spPr/>
      <dgm:t>
        <a:bodyPr/>
        <a:lstStyle/>
        <a:p>
          <a:endParaRPr lang="en-US"/>
        </a:p>
      </dgm:t>
    </dgm:pt>
    <dgm:pt modelId="{50E0F502-2D18-414A-8EF9-B85FE60590EF}" type="pres">
      <dgm:prSet presAssocID="{3E41664E-781E-4A75-BFFD-0606D48814BF}" presName="node" presStyleLbl="node1" presStyleIdx="4" presStyleCnt="5" custScaleX="52794" custScaleY="74300">
        <dgm:presLayoutVars>
          <dgm:bulletEnabled val="1"/>
        </dgm:presLayoutVars>
      </dgm:prSet>
      <dgm:spPr/>
      <dgm:t>
        <a:bodyPr/>
        <a:lstStyle/>
        <a:p>
          <a:endParaRPr lang="en-US"/>
        </a:p>
      </dgm:t>
    </dgm:pt>
    <dgm:pt modelId="{5CDFA28C-92E5-4724-81D0-92E0D04E44E9}" type="pres">
      <dgm:prSet presAssocID="{3E41664E-781E-4A75-BFFD-0606D48814BF}" presName="spNode" presStyleCnt="0"/>
      <dgm:spPr/>
    </dgm:pt>
    <dgm:pt modelId="{EBFD6B72-4931-47B7-B867-5EA0AF10F9B7}" type="pres">
      <dgm:prSet presAssocID="{EA3A18EA-A853-4FEF-AC06-83513A27A57E}" presName="sibTrans" presStyleLbl="sibTrans1D1" presStyleIdx="4" presStyleCnt="5" custScaleX="2000000" custScaleY="989016"/>
      <dgm:spPr/>
      <dgm:t>
        <a:bodyPr/>
        <a:lstStyle/>
        <a:p>
          <a:endParaRPr lang="en-US"/>
        </a:p>
      </dgm:t>
    </dgm:pt>
  </dgm:ptLst>
  <dgm:cxnLst>
    <dgm:cxn modelId="{F46E5A15-5211-439A-9D5D-C84AE231F911}" type="presOf" srcId="{3F618898-4543-4C48-89E9-A21E01ABC320}" destId="{70F12BC2-40EF-4758-82A5-BC95281CE943}" srcOrd="0" destOrd="0" presId="urn:microsoft.com/office/officeart/2005/8/layout/cycle6"/>
    <dgm:cxn modelId="{F1A9203E-1DF0-4B6D-804B-32391FCF8A2B}" srcId="{3F618898-4543-4C48-89E9-A21E01ABC320}" destId="{E0CB35C4-79DB-46CA-8F82-DFB04D8DB6DD}" srcOrd="3" destOrd="0" parTransId="{78979308-8808-499C-9F91-46C2367BE2EF}" sibTransId="{91C09D84-BE59-4DE0-8255-4419C70E20DA}"/>
    <dgm:cxn modelId="{FEF880F6-BBD1-4D58-992C-3A9E0D9844A1}" type="presOf" srcId="{E8F8EC5D-2AB6-4751-8D1E-DFA3163ED0DA}" destId="{946FF76C-11A0-472C-B4EA-E5F4994D4490}" srcOrd="0" destOrd="0" presId="urn:microsoft.com/office/officeart/2005/8/layout/cycle6"/>
    <dgm:cxn modelId="{09C85002-D635-4881-9505-2C3A53DEF7BE}" type="presOf" srcId="{EA3A18EA-A853-4FEF-AC06-83513A27A57E}" destId="{EBFD6B72-4931-47B7-B867-5EA0AF10F9B7}" srcOrd="0" destOrd="0" presId="urn:microsoft.com/office/officeart/2005/8/layout/cycle6"/>
    <dgm:cxn modelId="{3A322746-77A2-4633-B003-7E07298AD03B}" type="presOf" srcId="{A07C7F7A-DCAD-4117-B2A9-DCF868D82E22}" destId="{5B825BEF-2617-430E-9A5E-7D4FEB8BE236}" srcOrd="0" destOrd="0" presId="urn:microsoft.com/office/officeart/2005/8/layout/cycle6"/>
    <dgm:cxn modelId="{6BBCED03-D66A-4E2B-BE06-ED4FE0DB27CE}" type="presOf" srcId="{E0CB35C4-79DB-46CA-8F82-DFB04D8DB6DD}" destId="{3B872E58-DB94-4E0B-A3D5-620A3421530C}" srcOrd="0" destOrd="0" presId="urn:microsoft.com/office/officeart/2005/8/layout/cycle6"/>
    <dgm:cxn modelId="{C42A40D4-3692-4583-A950-7D1AEC1F2289}" type="presOf" srcId="{91C09D84-BE59-4DE0-8255-4419C70E20DA}" destId="{EC7F6988-E634-46CC-ABBB-92111BFB9D1D}" srcOrd="0" destOrd="0" presId="urn:microsoft.com/office/officeart/2005/8/layout/cycle6"/>
    <dgm:cxn modelId="{B1A5BDA0-D1C2-4CB8-8457-10579DB4B76E}" type="presOf" srcId="{88188AD7-46E9-42A2-BE37-C77EB42BDA32}" destId="{7DD1C3A5-BA89-4A28-B25D-789243ECCE8B}" srcOrd="0" destOrd="0" presId="urn:microsoft.com/office/officeart/2005/8/layout/cycle6"/>
    <dgm:cxn modelId="{BD4AFB5A-F960-4273-B505-429F560E9FA2}" type="presOf" srcId="{3E41664E-781E-4A75-BFFD-0606D48814BF}" destId="{50E0F502-2D18-414A-8EF9-B85FE60590EF}" srcOrd="0" destOrd="0" presId="urn:microsoft.com/office/officeart/2005/8/layout/cycle6"/>
    <dgm:cxn modelId="{87F097E3-A226-45A5-87DE-948622EABA3E}" type="presOf" srcId="{C0C716FC-600D-4AA5-8875-65EC41C7D65D}" destId="{AD2ACB8E-39EE-45C0-AEB3-B09C5E45491E}" srcOrd="0" destOrd="0" presId="urn:microsoft.com/office/officeart/2005/8/layout/cycle6"/>
    <dgm:cxn modelId="{77F9C82F-63C1-4AFC-AB5C-1C8A52497087}" srcId="{3F618898-4543-4C48-89E9-A21E01ABC320}" destId="{88188AD7-46E9-42A2-BE37-C77EB42BDA32}" srcOrd="0" destOrd="0" parTransId="{0515CFB6-26F0-4CCA-870E-7018DFB91827}" sibTransId="{77EE778B-8793-4C7B-86E3-2ED6D3E05D7E}"/>
    <dgm:cxn modelId="{DF85CE26-E504-4D6E-B8FE-5518B2DB7E76}" type="presOf" srcId="{77EE778B-8793-4C7B-86E3-2ED6D3E05D7E}" destId="{AA8E5625-3582-42AB-ADE6-91666B771938}" srcOrd="0" destOrd="0" presId="urn:microsoft.com/office/officeart/2005/8/layout/cycle6"/>
    <dgm:cxn modelId="{35616312-E27B-4B62-BD59-839D7D73ED18}" srcId="{3F618898-4543-4C48-89E9-A21E01ABC320}" destId="{3ABFAB8E-B24E-4700-8F4F-99A5DDF2CBC5}" srcOrd="2" destOrd="0" parTransId="{0D326DC5-03BC-4451-BFB4-D16C641F33AF}" sibTransId="{A07C7F7A-DCAD-4117-B2A9-DCF868D82E22}"/>
    <dgm:cxn modelId="{40B008BB-078F-4F12-A090-62D69A017395}" srcId="{3F618898-4543-4C48-89E9-A21E01ABC320}" destId="{E8F8EC5D-2AB6-4751-8D1E-DFA3163ED0DA}" srcOrd="1" destOrd="0" parTransId="{84100996-E094-4C7F-8178-E928B2C5607B}" sibTransId="{C0C716FC-600D-4AA5-8875-65EC41C7D65D}"/>
    <dgm:cxn modelId="{EBA28C17-3A19-4499-86FD-8E4656F1B430}" type="presOf" srcId="{3ABFAB8E-B24E-4700-8F4F-99A5DDF2CBC5}" destId="{C035BDE4-7C54-4F41-9A1C-62427D3EDDAA}" srcOrd="0" destOrd="0" presId="urn:microsoft.com/office/officeart/2005/8/layout/cycle6"/>
    <dgm:cxn modelId="{197FDFF3-F06C-4C72-81D0-C4D733FDF2DC}" srcId="{3F618898-4543-4C48-89E9-A21E01ABC320}" destId="{3E41664E-781E-4A75-BFFD-0606D48814BF}" srcOrd="4" destOrd="0" parTransId="{A38C3E74-A06A-41C9-AB7B-A1C03102802E}" sibTransId="{EA3A18EA-A853-4FEF-AC06-83513A27A57E}"/>
    <dgm:cxn modelId="{6090CE0D-97E5-4FCF-983E-D5D177E5E23E}" type="presParOf" srcId="{70F12BC2-40EF-4758-82A5-BC95281CE943}" destId="{7DD1C3A5-BA89-4A28-B25D-789243ECCE8B}" srcOrd="0" destOrd="0" presId="urn:microsoft.com/office/officeart/2005/8/layout/cycle6"/>
    <dgm:cxn modelId="{7E88EFE4-E923-4F05-B667-A2B3EB7A43ED}" type="presParOf" srcId="{70F12BC2-40EF-4758-82A5-BC95281CE943}" destId="{3C284C58-7E7A-4C27-9AA6-69381B9105B0}" srcOrd="1" destOrd="0" presId="urn:microsoft.com/office/officeart/2005/8/layout/cycle6"/>
    <dgm:cxn modelId="{CD28D9D4-EA53-47B2-9943-01A809911777}" type="presParOf" srcId="{70F12BC2-40EF-4758-82A5-BC95281CE943}" destId="{AA8E5625-3582-42AB-ADE6-91666B771938}" srcOrd="2" destOrd="0" presId="urn:microsoft.com/office/officeart/2005/8/layout/cycle6"/>
    <dgm:cxn modelId="{FD598DA4-21D8-41B7-B1E8-08B621EB8363}" type="presParOf" srcId="{70F12BC2-40EF-4758-82A5-BC95281CE943}" destId="{946FF76C-11A0-472C-B4EA-E5F4994D4490}" srcOrd="3" destOrd="0" presId="urn:microsoft.com/office/officeart/2005/8/layout/cycle6"/>
    <dgm:cxn modelId="{5871173C-4372-4FB6-A028-D7207D055855}" type="presParOf" srcId="{70F12BC2-40EF-4758-82A5-BC95281CE943}" destId="{CECDDE23-4A52-476C-B49C-D55860CD6362}" srcOrd="4" destOrd="0" presId="urn:microsoft.com/office/officeart/2005/8/layout/cycle6"/>
    <dgm:cxn modelId="{22B40533-C0DA-4602-B71D-7F1A6653128C}" type="presParOf" srcId="{70F12BC2-40EF-4758-82A5-BC95281CE943}" destId="{AD2ACB8E-39EE-45C0-AEB3-B09C5E45491E}" srcOrd="5" destOrd="0" presId="urn:microsoft.com/office/officeart/2005/8/layout/cycle6"/>
    <dgm:cxn modelId="{4501A444-1F83-4318-9641-04CD62A80F5D}" type="presParOf" srcId="{70F12BC2-40EF-4758-82A5-BC95281CE943}" destId="{C035BDE4-7C54-4F41-9A1C-62427D3EDDAA}" srcOrd="6" destOrd="0" presId="urn:microsoft.com/office/officeart/2005/8/layout/cycle6"/>
    <dgm:cxn modelId="{DD2AA8A4-03E9-4D01-A1BA-282B50E38051}" type="presParOf" srcId="{70F12BC2-40EF-4758-82A5-BC95281CE943}" destId="{CFAD77C7-399E-433C-BCE4-BC226A8EF67A}" srcOrd="7" destOrd="0" presId="urn:microsoft.com/office/officeart/2005/8/layout/cycle6"/>
    <dgm:cxn modelId="{D3C016F9-D58D-4A45-B6E2-B0E11387BB81}" type="presParOf" srcId="{70F12BC2-40EF-4758-82A5-BC95281CE943}" destId="{5B825BEF-2617-430E-9A5E-7D4FEB8BE236}" srcOrd="8" destOrd="0" presId="urn:microsoft.com/office/officeart/2005/8/layout/cycle6"/>
    <dgm:cxn modelId="{AFCC740B-6CAE-41A8-8B7C-BA57749FD794}" type="presParOf" srcId="{70F12BC2-40EF-4758-82A5-BC95281CE943}" destId="{3B872E58-DB94-4E0B-A3D5-620A3421530C}" srcOrd="9" destOrd="0" presId="urn:microsoft.com/office/officeart/2005/8/layout/cycle6"/>
    <dgm:cxn modelId="{125EAD26-69E2-463B-8D50-A6C4F1B1E375}" type="presParOf" srcId="{70F12BC2-40EF-4758-82A5-BC95281CE943}" destId="{6E594AA1-58BE-4B22-B212-3C5922569CB2}" srcOrd="10" destOrd="0" presId="urn:microsoft.com/office/officeart/2005/8/layout/cycle6"/>
    <dgm:cxn modelId="{2B20DA2B-6AED-4F3C-9D22-5294CC617730}" type="presParOf" srcId="{70F12BC2-40EF-4758-82A5-BC95281CE943}" destId="{EC7F6988-E634-46CC-ABBB-92111BFB9D1D}" srcOrd="11" destOrd="0" presId="urn:microsoft.com/office/officeart/2005/8/layout/cycle6"/>
    <dgm:cxn modelId="{BDB7CB7B-90CA-468F-BB42-39877D99EDB1}" type="presParOf" srcId="{70F12BC2-40EF-4758-82A5-BC95281CE943}" destId="{50E0F502-2D18-414A-8EF9-B85FE60590EF}" srcOrd="12" destOrd="0" presId="urn:microsoft.com/office/officeart/2005/8/layout/cycle6"/>
    <dgm:cxn modelId="{926599C5-745D-46C9-8D9F-23A2DBEFCBB8}" type="presParOf" srcId="{70F12BC2-40EF-4758-82A5-BC95281CE943}" destId="{5CDFA28C-92E5-4724-81D0-92E0D04E44E9}" srcOrd="13" destOrd="0" presId="urn:microsoft.com/office/officeart/2005/8/layout/cycle6"/>
    <dgm:cxn modelId="{D5CF02CA-CF7B-4567-B69C-55E2EA43B8E6}" type="presParOf" srcId="{70F12BC2-40EF-4758-82A5-BC95281CE943}" destId="{EBFD6B72-4931-47B7-B867-5EA0AF10F9B7}" srcOrd="14" destOrd="0" presId="urn:microsoft.com/office/officeart/2005/8/layout/cycle6"/>
  </dgm:cxnLst>
  <dgm:bg>
    <a:solidFill>
      <a:schemeClr val="bg1">
        <a:lumMod val="95000"/>
      </a:schemeClr>
    </a:solid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618898-4543-4C48-89E9-A21E01ABC32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8188AD7-46E9-42A2-BE37-C77EB42BDA32}">
      <dgm:prSet phldrT="[Text]" custT="1"/>
      <dgm:spPr>
        <a:solidFill>
          <a:srgbClr val="00B0F0"/>
        </a:solidFill>
      </dgm:spPr>
      <dgm:t>
        <a:bodyPr/>
        <a:lstStyle/>
        <a:p>
          <a:r>
            <a:rPr lang="en-US" sz="2000" dirty="0" smtClean="0"/>
            <a:t>1</a:t>
          </a:r>
          <a:endParaRPr lang="en-US" sz="2000" dirty="0"/>
        </a:p>
      </dgm:t>
    </dgm:pt>
    <dgm:pt modelId="{0515CFB6-26F0-4CCA-870E-7018DFB91827}" type="parTrans" cxnId="{77F9C82F-63C1-4AFC-AB5C-1C8A52497087}">
      <dgm:prSet/>
      <dgm:spPr/>
      <dgm:t>
        <a:bodyPr/>
        <a:lstStyle/>
        <a:p>
          <a:endParaRPr lang="en-US"/>
        </a:p>
      </dgm:t>
    </dgm:pt>
    <dgm:pt modelId="{77EE778B-8793-4C7B-86E3-2ED6D3E05D7E}" type="sibTrans" cxnId="{77F9C82F-63C1-4AFC-AB5C-1C8A52497087}">
      <dgm:prSet/>
      <dgm:spPr>
        <a:ln>
          <a:solidFill>
            <a:schemeClr val="bg1"/>
          </a:solidFill>
        </a:ln>
      </dgm:spPr>
      <dgm:t>
        <a:bodyPr/>
        <a:lstStyle/>
        <a:p>
          <a:endParaRPr lang="en-US"/>
        </a:p>
      </dgm:t>
    </dgm:pt>
    <dgm:pt modelId="{E8F8EC5D-2AB6-4751-8D1E-DFA3163ED0DA}">
      <dgm:prSet phldrT="[Text]" custT="1"/>
      <dgm:spPr>
        <a:solidFill>
          <a:srgbClr val="FFC000"/>
        </a:solidFill>
      </dgm:spPr>
      <dgm:t>
        <a:bodyPr/>
        <a:lstStyle/>
        <a:p>
          <a:r>
            <a:rPr lang="en-US" sz="2000" dirty="0" smtClean="0"/>
            <a:t>3</a:t>
          </a:r>
          <a:endParaRPr lang="en-US" sz="2000" dirty="0"/>
        </a:p>
      </dgm:t>
    </dgm:pt>
    <dgm:pt modelId="{84100996-E094-4C7F-8178-E928B2C5607B}" type="parTrans" cxnId="{40B008BB-078F-4F12-A090-62D69A017395}">
      <dgm:prSet/>
      <dgm:spPr/>
      <dgm:t>
        <a:bodyPr/>
        <a:lstStyle/>
        <a:p>
          <a:endParaRPr lang="en-US"/>
        </a:p>
      </dgm:t>
    </dgm:pt>
    <dgm:pt modelId="{C0C716FC-600D-4AA5-8875-65EC41C7D65D}" type="sibTrans" cxnId="{40B008BB-078F-4F12-A090-62D69A017395}">
      <dgm:prSet/>
      <dgm:spPr>
        <a:ln>
          <a:solidFill>
            <a:schemeClr val="bg1"/>
          </a:solidFill>
        </a:ln>
      </dgm:spPr>
      <dgm:t>
        <a:bodyPr/>
        <a:lstStyle/>
        <a:p>
          <a:endParaRPr lang="en-US"/>
        </a:p>
      </dgm:t>
    </dgm:pt>
    <dgm:pt modelId="{3ABFAB8E-B24E-4700-8F4F-99A5DDF2CBC5}">
      <dgm:prSet phldrT="[Text]" custT="1"/>
      <dgm:spPr>
        <a:solidFill>
          <a:srgbClr val="FFC000"/>
        </a:solidFill>
      </dgm:spPr>
      <dgm:t>
        <a:bodyPr/>
        <a:lstStyle/>
        <a:p>
          <a:r>
            <a:rPr lang="en-US" sz="2000" dirty="0" smtClean="0"/>
            <a:t>2</a:t>
          </a:r>
          <a:endParaRPr lang="en-US" sz="2000" dirty="0"/>
        </a:p>
      </dgm:t>
    </dgm:pt>
    <dgm:pt modelId="{0D326DC5-03BC-4451-BFB4-D16C641F33AF}" type="parTrans" cxnId="{35616312-E27B-4B62-BD59-839D7D73ED18}">
      <dgm:prSet/>
      <dgm:spPr/>
      <dgm:t>
        <a:bodyPr/>
        <a:lstStyle/>
        <a:p>
          <a:endParaRPr lang="en-US"/>
        </a:p>
      </dgm:t>
    </dgm:pt>
    <dgm:pt modelId="{A07C7F7A-DCAD-4117-B2A9-DCF868D82E22}" type="sibTrans" cxnId="{35616312-E27B-4B62-BD59-839D7D73ED18}">
      <dgm:prSet/>
      <dgm:spPr>
        <a:ln>
          <a:solidFill>
            <a:schemeClr val="bg1"/>
          </a:solidFill>
        </a:ln>
      </dgm:spPr>
      <dgm:t>
        <a:bodyPr/>
        <a:lstStyle/>
        <a:p>
          <a:endParaRPr lang="en-US"/>
        </a:p>
      </dgm:t>
    </dgm:pt>
    <dgm:pt modelId="{E0CB35C4-79DB-46CA-8F82-DFB04D8DB6DD}">
      <dgm:prSet phldrT="[Text]" custT="1"/>
      <dgm:spPr>
        <a:solidFill>
          <a:srgbClr val="FFC000"/>
        </a:solidFill>
      </dgm:spPr>
      <dgm:t>
        <a:bodyPr/>
        <a:lstStyle/>
        <a:p>
          <a:r>
            <a:rPr lang="en-US" sz="2000" dirty="0" smtClean="0"/>
            <a:t>4</a:t>
          </a:r>
          <a:endParaRPr lang="en-US" sz="2000" dirty="0"/>
        </a:p>
      </dgm:t>
    </dgm:pt>
    <dgm:pt modelId="{78979308-8808-499C-9F91-46C2367BE2EF}" type="parTrans" cxnId="{F1A9203E-1DF0-4B6D-804B-32391FCF8A2B}">
      <dgm:prSet/>
      <dgm:spPr/>
      <dgm:t>
        <a:bodyPr/>
        <a:lstStyle/>
        <a:p>
          <a:endParaRPr lang="en-US"/>
        </a:p>
      </dgm:t>
    </dgm:pt>
    <dgm:pt modelId="{91C09D84-BE59-4DE0-8255-4419C70E20DA}" type="sibTrans" cxnId="{F1A9203E-1DF0-4B6D-804B-32391FCF8A2B}">
      <dgm:prSet/>
      <dgm:spPr>
        <a:ln>
          <a:solidFill>
            <a:schemeClr val="bg1"/>
          </a:solidFill>
        </a:ln>
      </dgm:spPr>
      <dgm:t>
        <a:bodyPr/>
        <a:lstStyle/>
        <a:p>
          <a:endParaRPr lang="en-US"/>
        </a:p>
      </dgm:t>
    </dgm:pt>
    <dgm:pt modelId="{3E41664E-781E-4A75-BFFD-0606D48814BF}">
      <dgm:prSet phldrT="[Text]" custT="1"/>
      <dgm:spPr>
        <a:solidFill>
          <a:schemeClr val="bg1">
            <a:lumMod val="65000"/>
          </a:schemeClr>
        </a:solidFill>
      </dgm:spPr>
      <dgm:t>
        <a:bodyPr/>
        <a:lstStyle/>
        <a:p>
          <a:r>
            <a:rPr lang="en-US" sz="2000" dirty="0" smtClean="0"/>
            <a:t>5</a:t>
          </a:r>
          <a:endParaRPr lang="en-US" sz="2000" dirty="0"/>
        </a:p>
      </dgm:t>
    </dgm:pt>
    <dgm:pt modelId="{A38C3E74-A06A-41C9-AB7B-A1C03102802E}" type="parTrans" cxnId="{197FDFF3-F06C-4C72-81D0-C4D733FDF2DC}">
      <dgm:prSet/>
      <dgm:spPr/>
      <dgm:t>
        <a:bodyPr/>
        <a:lstStyle/>
        <a:p>
          <a:endParaRPr lang="en-US"/>
        </a:p>
      </dgm:t>
    </dgm:pt>
    <dgm:pt modelId="{EA3A18EA-A853-4FEF-AC06-83513A27A57E}" type="sibTrans" cxnId="{197FDFF3-F06C-4C72-81D0-C4D733FDF2DC}">
      <dgm:prSet/>
      <dgm:spPr>
        <a:ln>
          <a:solidFill>
            <a:schemeClr val="bg1"/>
          </a:solidFill>
        </a:ln>
      </dgm:spPr>
      <dgm:t>
        <a:bodyPr/>
        <a:lstStyle/>
        <a:p>
          <a:endParaRPr lang="en-US"/>
        </a:p>
      </dgm:t>
    </dgm:pt>
    <dgm:pt modelId="{70F12BC2-40EF-4758-82A5-BC95281CE943}" type="pres">
      <dgm:prSet presAssocID="{3F618898-4543-4C48-89E9-A21E01ABC320}" presName="cycle" presStyleCnt="0">
        <dgm:presLayoutVars>
          <dgm:dir/>
          <dgm:resizeHandles val="exact"/>
        </dgm:presLayoutVars>
      </dgm:prSet>
      <dgm:spPr/>
      <dgm:t>
        <a:bodyPr/>
        <a:lstStyle/>
        <a:p>
          <a:endParaRPr lang="en-US"/>
        </a:p>
      </dgm:t>
    </dgm:pt>
    <dgm:pt modelId="{7DD1C3A5-BA89-4A28-B25D-789243ECCE8B}" type="pres">
      <dgm:prSet presAssocID="{88188AD7-46E9-42A2-BE37-C77EB42BDA32}" presName="node" presStyleLbl="node1" presStyleIdx="0" presStyleCnt="5" custScaleX="52794" custScaleY="74300">
        <dgm:presLayoutVars>
          <dgm:bulletEnabled val="1"/>
        </dgm:presLayoutVars>
      </dgm:prSet>
      <dgm:spPr/>
      <dgm:t>
        <a:bodyPr/>
        <a:lstStyle/>
        <a:p>
          <a:endParaRPr lang="en-US"/>
        </a:p>
      </dgm:t>
    </dgm:pt>
    <dgm:pt modelId="{3C284C58-7E7A-4C27-9AA6-69381B9105B0}" type="pres">
      <dgm:prSet presAssocID="{88188AD7-46E9-42A2-BE37-C77EB42BDA32}" presName="spNode" presStyleCnt="0"/>
      <dgm:spPr/>
    </dgm:pt>
    <dgm:pt modelId="{AA8E5625-3582-42AB-ADE6-91666B771938}" type="pres">
      <dgm:prSet presAssocID="{77EE778B-8793-4C7B-86E3-2ED6D3E05D7E}" presName="sibTrans" presStyleLbl="sibTrans1D1" presStyleIdx="0" presStyleCnt="5" custScaleX="2000000" custScaleY="989016"/>
      <dgm:spPr/>
      <dgm:t>
        <a:bodyPr/>
        <a:lstStyle/>
        <a:p>
          <a:endParaRPr lang="en-US"/>
        </a:p>
      </dgm:t>
    </dgm:pt>
    <dgm:pt modelId="{946FF76C-11A0-472C-B4EA-E5F4994D4490}" type="pres">
      <dgm:prSet presAssocID="{E8F8EC5D-2AB6-4751-8D1E-DFA3163ED0DA}" presName="node" presStyleLbl="node1" presStyleIdx="1" presStyleCnt="5" custScaleX="52794" custScaleY="74300">
        <dgm:presLayoutVars>
          <dgm:bulletEnabled val="1"/>
        </dgm:presLayoutVars>
      </dgm:prSet>
      <dgm:spPr/>
      <dgm:t>
        <a:bodyPr/>
        <a:lstStyle/>
        <a:p>
          <a:endParaRPr lang="en-US"/>
        </a:p>
      </dgm:t>
    </dgm:pt>
    <dgm:pt modelId="{CECDDE23-4A52-476C-B49C-D55860CD6362}" type="pres">
      <dgm:prSet presAssocID="{E8F8EC5D-2AB6-4751-8D1E-DFA3163ED0DA}" presName="spNode" presStyleCnt="0"/>
      <dgm:spPr/>
    </dgm:pt>
    <dgm:pt modelId="{AD2ACB8E-39EE-45C0-AEB3-B09C5E45491E}" type="pres">
      <dgm:prSet presAssocID="{C0C716FC-600D-4AA5-8875-65EC41C7D65D}" presName="sibTrans" presStyleLbl="sibTrans1D1" presStyleIdx="1" presStyleCnt="5" custScaleX="2000000" custScaleY="989016"/>
      <dgm:spPr/>
      <dgm:t>
        <a:bodyPr/>
        <a:lstStyle/>
        <a:p>
          <a:endParaRPr lang="en-US"/>
        </a:p>
      </dgm:t>
    </dgm:pt>
    <dgm:pt modelId="{C035BDE4-7C54-4F41-9A1C-62427D3EDDAA}" type="pres">
      <dgm:prSet presAssocID="{3ABFAB8E-B24E-4700-8F4F-99A5DDF2CBC5}" presName="node" presStyleLbl="node1" presStyleIdx="2" presStyleCnt="5" custScaleX="52794" custScaleY="74300">
        <dgm:presLayoutVars>
          <dgm:bulletEnabled val="1"/>
        </dgm:presLayoutVars>
      </dgm:prSet>
      <dgm:spPr/>
      <dgm:t>
        <a:bodyPr/>
        <a:lstStyle/>
        <a:p>
          <a:endParaRPr lang="en-US"/>
        </a:p>
      </dgm:t>
    </dgm:pt>
    <dgm:pt modelId="{CFAD77C7-399E-433C-BCE4-BC226A8EF67A}" type="pres">
      <dgm:prSet presAssocID="{3ABFAB8E-B24E-4700-8F4F-99A5DDF2CBC5}" presName="spNode" presStyleCnt="0"/>
      <dgm:spPr/>
    </dgm:pt>
    <dgm:pt modelId="{5B825BEF-2617-430E-9A5E-7D4FEB8BE236}" type="pres">
      <dgm:prSet presAssocID="{A07C7F7A-DCAD-4117-B2A9-DCF868D82E22}" presName="sibTrans" presStyleLbl="sibTrans1D1" presStyleIdx="2" presStyleCnt="5" custScaleX="2000000" custScaleY="989016"/>
      <dgm:spPr/>
      <dgm:t>
        <a:bodyPr/>
        <a:lstStyle/>
        <a:p>
          <a:endParaRPr lang="en-US"/>
        </a:p>
      </dgm:t>
    </dgm:pt>
    <dgm:pt modelId="{3B872E58-DB94-4E0B-A3D5-620A3421530C}" type="pres">
      <dgm:prSet presAssocID="{E0CB35C4-79DB-46CA-8F82-DFB04D8DB6DD}" presName="node" presStyleLbl="node1" presStyleIdx="3" presStyleCnt="5" custScaleX="52794" custScaleY="74300">
        <dgm:presLayoutVars>
          <dgm:bulletEnabled val="1"/>
        </dgm:presLayoutVars>
      </dgm:prSet>
      <dgm:spPr/>
      <dgm:t>
        <a:bodyPr/>
        <a:lstStyle/>
        <a:p>
          <a:endParaRPr lang="en-US"/>
        </a:p>
      </dgm:t>
    </dgm:pt>
    <dgm:pt modelId="{6E594AA1-58BE-4B22-B212-3C5922569CB2}" type="pres">
      <dgm:prSet presAssocID="{E0CB35C4-79DB-46CA-8F82-DFB04D8DB6DD}" presName="spNode" presStyleCnt="0"/>
      <dgm:spPr/>
    </dgm:pt>
    <dgm:pt modelId="{EC7F6988-E634-46CC-ABBB-92111BFB9D1D}" type="pres">
      <dgm:prSet presAssocID="{91C09D84-BE59-4DE0-8255-4419C70E20DA}" presName="sibTrans" presStyleLbl="sibTrans1D1" presStyleIdx="3" presStyleCnt="5" custScaleX="2000000" custScaleY="989016"/>
      <dgm:spPr/>
      <dgm:t>
        <a:bodyPr/>
        <a:lstStyle/>
        <a:p>
          <a:endParaRPr lang="en-US"/>
        </a:p>
      </dgm:t>
    </dgm:pt>
    <dgm:pt modelId="{50E0F502-2D18-414A-8EF9-B85FE60590EF}" type="pres">
      <dgm:prSet presAssocID="{3E41664E-781E-4A75-BFFD-0606D48814BF}" presName="node" presStyleLbl="node1" presStyleIdx="4" presStyleCnt="5" custScaleX="52794" custScaleY="74300">
        <dgm:presLayoutVars>
          <dgm:bulletEnabled val="1"/>
        </dgm:presLayoutVars>
      </dgm:prSet>
      <dgm:spPr/>
      <dgm:t>
        <a:bodyPr/>
        <a:lstStyle/>
        <a:p>
          <a:endParaRPr lang="en-US"/>
        </a:p>
      </dgm:t>
    </dgm:pt>
    <dgm:pt modelId="{5CDFA28C-92E5-4724-81D0-92E0D04E44E9}" type="pres">
      <dgm:prSet presAssocID="{3E41664E-781E-4A75-BFFD-0606D48814BF}" presName="spNode" presStyleCnt="0"/>
      <dgm:spPr/>
    </dgm:pt>
    <dgm:pt modelId="{EBFD6B72-4931-47B7-B867-5EA0AF10F9B7}" type="pres">
      <dgm:prSet presAssocID="{EA3A18EA-A853-4FEF-AC06-83513A27A57E}" presName="sibTrans" presStyleLbl="sibTrans1D1" presStyleIdx="4" presStyleCnt="5" custScaleX="2000000" custScaleY="989016"/>
      <dgm:spPr/>
      <dgm:t>
        <a:bodyPr/>
        <a:lstStyle/>
        <a:p>
          <a:endParaRPr lang="en-US"/>
        </a:p>
      </dgm:t>
    </dgm:pt>
  </dgm:ptLst>
  <dgm:cxnLst>
    <dgm:cxn modelId="{F46E5A15-5211-439A-9D5D-C84AE231F911}" type="presOf" srcId="{3F618898-4543-4C48-89E9-A21E01ABC320}" destId="{70F12BC2-40EF-4758-82A5-BC95281CE943}" srcOrd="0" destOrd="0" presId="urn:microsoft.com/office/officeart/2005/8/layout/cycle6"/>
    <dgm:cxn modelId="{F1A9203E-1DF0-4B6D-804B-32391FCF8A2B}" srcId="{3F618898-4543-4C48-89E9-A21E01ABC320}" destId="{E0CB35C4-79DB-46CA-8F82-DFB04D8DB6DD}" srcOrd="3" destOrd="0" parTransId="{78979308-8808-499C-9F91-46C2367BE2EF}" sibTransId="{91C09D84-BE59-4DE0-8255-4419C70E20DA}"/>
    <dgm:cxn modelId="{FEF880F6-BBD1-4D58-992C-3A9E0D9844A1}" type="presOf" srcId="{E8F8EC5D-2AB6-4751-8D1E-DFA3163ED0DA}" destId="{946FF76C-11A0-472C-B4EA-E5F4994D4490}" srcOrd="0" destOrd="0" presId="urn:microsoft.com/office/officeart/2005/8/layout/cycle6"/>
    <dgm:cxn modelId="{09C85002-D635-4881-9505-2C3A53DEF7BE}" type="presOf" srcId="{EA3A18EA-A853-4FEF-AC06-83513A27A57E}" destId="{EBFD6B72-4931-47B7-B867-5EA0AF10F9B7}" srcOrd="0" destOrd="0" presId="urn:microsoft.com/office/officeart/2005/8/layout/cycle6"/>
    <dgm:cxn modelId="{3A322746-77A2-4633-B003-7E07298AD03B}" type="presOf" srcId="{A07C7F7A-DCAD-4117-B2A9-DCF868D82E22}" destId="{5B825BEF-2617-430E-9A5E-7D4FEB8BE236}" srcOrd="0" destOrd="0" presId="urn:microsoft.com/office/officeart/2005/8/layout/cycle6"/>
    <dgm:cxn modelId="{6BBCED03-D66A-4E2B-BE06-ED4FE0DB27CE}" type="presOf" srcId="{E0CB35C4-79DB-46CA-8F82-DFB04D8DB6DD}" destId="{3B872E58-DB94-4E0B-A3D5-620A3421530C}" srcOrd="0" destOrd="0" presId="urn:microsoft.com/office/officeart/2005/8/layout/cycle6"/>
    <dgm:cxn modelId="{C42A40D4-3692-4583-A950-7D1AEC1F2289}" type="presOf" srcId="{91C09D84-BE59-4DE0-8255-4419C70E20DA}" destId="{EC7F6988-E634-46CC-ABBB-92111BFB9D1D}" srcOrd="0" destOrd="0" presId="urn:microsoft.com/office/officeart/2005/8/layout/cycle6"/>
    <dgm:cxn modelId="{B1A5BDA0-D1C2-4CB8-8457-10579DB4B76E}" type="presOf" srcId="{88188AD7-46E9-42A2-BE37-C77EB42BDA32}" destId="{7DD1C3A5-BA89-4A28-B25D-789243ECCE8B}" srcOrd="0" destOrd="0" presId="urn:microsoft.com/office/officeart/2005/8/layout/cycle6"/>
    <dgm:cxn modelId="{BD4AFB5A-F960-4273-B505-429F560E9FA2}" type="presOf" srcId="{3E41664E-781E-4A75-BFFD-0606D48814BF}" destId="{50E0F502-2D18-414A-8EF9-B85FE60590EF}" srcOrd="0" destOrd="0" presId="urn:microsoft.com/office/officeart/2005/8/layout/cycle6"/>
    <dgm:cxn modelId="{87F097E3-A226-45A5-87DE-948622EABA3E}" type="presOf" srcId="{C0C716FC-600D-4AA5-8875-65EC41C7D65D}" destId="{AD2ACB8E-39EE-45C0-AEB3-B09C5E45491E}" srcOrd="0" destOrd="0" presId="urn:microsoft.com/office/officeart/2005/8/layout/cycle6"/>
    <dgm:cxn modelId="{77F9C82F-63C1-4AFC-AB5C-1C8A52497087}" srcId="{3F618898-4543-4C48-89E9-A21E01ABC320}" destId="{88188AD7-46E9-42A2-BE37-C77EB42BDA32}" srcOrd="0" destOrd="0" parTransId="{0515CFB6-26F0-4CCA-870E-7018DFB91827}" sibTransId="{77EE778B-8793-4C7B-86E3-2ED6D3E05D7E}"/>
    <dgm:cxn modelId="{DF85CE26-E504-4D6E-B8FE-5518B2DB7E76}" type="presOf" srcId="{77EE778B-8793-4C7B-86E3-2ED6D3E05D7E}" destId="{AA8E5625-3582-42AB-ADE6-91666B771938}" srcOrd="0" destOrd="0" presId="urn:microsoft.com/office/officeart/2005/8/layout/cycle6"/>
    <dgm:cxn modelId="{35616312-E27B-4B62-BD59-839D7D73ED18}" srcId="{3F618898-4543-4C48-89E9-A21E01ABC320}" destId="{3ABFAB8E-B24E-4700-8F4F-99A5DDF2CBC5}" srcOrd="2" destOrd="0" parTransId="{0D326DC5-03BC-4451-BFB4-D16C641F33AF}" sibTransId="{A07C7F7A-DCAD-4117-B2A9-DCF868D82E22}"/>
    <dgm:cxn modelId="{40B008BB-078F-4F12-A090-62D69A017395}" srcId="{3F618898-4543-4C48-89E9-A21E01ABC320}" destId="{E8F8EC5D-2AB6-4751-8D1E-DFA3163ED0DA}" srcOrd="1" destOrd="0" parTransId="{84100996-E094-4C7F-8178-E928B2C5607B}" sibTransId="{C0C716FC-600D-4AA5-8875-65EC41C7D65D}"/>
    <dgm:cxn modelId="{EBA28C17-3A19-4499-86FD-8E4656F1B430}" type="presOf" srcId="{3ABFAB8E-B24E-4700-8F4F-99A5DDF2CBC5}" destId="{C035BDE4-7C54-4F41-9A1C-62427D3EDDAA}" srcOrd="0" destOrd="0" presId="urn:microsoft.com/office/officeart/2005/8/layout/cycle6"/>
    <dgm:cxn modelId="{197FDFF3-F06C-4C72-81D0-C4D733FDF2DC}" srcId="{3F618898-4543-4C48-89E9-A21E01ABC320}" destId="{3E41664E-781E-4A75-BFFD-0606D48814BF}" srcOrd="4" destOrd="0" parTransId="{A38C3E74-A06A-41C9-AB7B-A1C03102802E}" sibTransId="{EA3A18EA-A853-4FEF-AC06-83513A27A57E}"/>
    <dgm:cxn modelId="{6090CE0D-97E5-4FCF-983E-D5D177E5E23E}" type="presParOf" srcId="{70F12BC2-40EF-4758-82A5-BC95281CE943}" destId="{7DD1C3A5-BA89-4A28-B25D-789243ECCE8B}" srcOrd="0" destOrd="0" presId="urn:microsoft.com/office/officeart/2005/8/layout/cycle6"/>
    <dgm:cxn modelId="{7E88EFE4-E923-4F05-B667-A2B3EB7A43ED}" type="presParOf" srcId="{70F12BC2-40EF-4758-82A5-BC95281CE943}" destId="{3C284C58-7E7A-4C27-9AA6-69381B9105B0}" srcOrd="1" destOrd="0" presId="urn:microsoft.com/office/officeart/2005/8/layout/cycle6"/>
    <dgm:cxn modelId="{CD28D9D4-EA53-47B2-9943-01A809911777}" type="presParOf" srcId="{70F12BC2-40EF-4758-82A5-BC95281CE943}" destId="{AA8E5625-3582-42AB-ADE6-91666B771938}" srcOrd="2" destOrd="0" presId="urn:microsoft.com/office/officeart/2005/8/layout/cycle6"/>
    <dgm:cxn modelId="{FD598DA4-21D8-41B7-B1E8-08B621EB8363}" type="presParOf" srcId="{70F12BC2-40EF-4758-82A5-BC95281CE943}" destId="{946FF76C-11A0-472C-B4EA-E5F4994D4490}" srcOrd="3" destOrd="0" presId="urn:microsoft.com/office/officeart/2005/8/layout/cycle6"/>
    <dgm:cxn modelId="{5871173C-4372-4FB6-A028-D7207D055855}" type="presParOf" srcId="{70F12BC2-40EF-4758-82A5-BC95281CE943}" destId="{CECDDE23-4A52-476C-B49C-D55860CD6362}" srcOrd="4" destOrd="0" presId="urn:microsoft.com/office/officeart/2005/8/layout/cycle6"/>
    <dgm:cxn modelId="{22B40533-C0DA-4602-B71D-7F1A6653128C}" type="presParOf" srcId="{70F12BC2-40EF-4758-82A5-BC95281CE943}" destId="{AD2ACB8E-39EE-45C0-AEB3-B09C5E45491E}" srcOrd="5" destOrd="0" presId="urn:microsoft.com/office/officeart/2005/8/layout/cycle6"/>
    <dgm:cxn modelId="{4501A444-1F83-4318-9641-04CD62A80F5D}" type="presParOf" srcId="{70F12BC2-40EF-4758-82A5-BC95281CE943}" destId="{C035BDE4-7C54-4F41-9A1C-62427D3EDDAA}" srcOrd="6" destOrd="0" presId="urn:microsoft.com/office/officeart/2005/8/layout/cycle6"/>
    <dgm:cxn modelId="{DD2AA8A4-03E9-4D01-A1BA-282B50E38051}" type="presParOf" srcId="{70F12BC2-40EF-4758-82A5-BC95281CE943}" destId="{CFAD77C7-399E-433C-BCE4-BC226A8EF67A}" srcOrd="7" destOrd="0" presId="urn:microsoft.com/office/officeart/2005/8/layout/cycle6"/>
    <dgm:cxn modelId="{D3C016F9-D58D-4A45-B6E2-B0E11387BB81}" type="presParOf" srcId="{70F12BC2-40EF-4758-82A5-BC95281CE943}" destId="{5B825BEF-2617-430E-9A5E-7D4FEB8BE236}" srcOrd="8" destOrd="0" presId="urn:microsoft.com/office/officeart/2005/8/layout/cycle6"/>
    <dgm:cxn modelId="{AFCC740B-6CAE-41A8-8B7C-BA57749FD794}" type="presParOf" srcId="{70F12BC2-40EF-4758-82A5-BC95281CE943}" destId="{3B872E58-DB94-4E0B-A3D5-620A3421530C}" srcOrd="9" destOrd="0" presId="urn:microsoft.com/office/officeart/2005/8/layout/cycle6"/>
    <dgm:cxn modelId="{125EAD26-69E2-463B-8D50-A6C4F1B1E375}" type="presParOf" srcId="{70F12BC2-40EF-4758-82A5-BC95281CE943}" destId="{6E594AA1-58BE-4B22-B212-3C5922569CB2}" srcOrd="10" destOrd="0" presId="urn:microsoft.com/office/officeart/2005/8/layout/cycle6"/>
    <dgm:cxn modelId="{2B20DA2B-6AED-4F3C-9D22-5294CC617730}" type="presParOf" srcId="{70F12BC2-40EF-4758-82A5-BC95281CE943}" destId="{EC7F6988-E634-46CC-ABBB-92111BFB9D1D}" srcOrd="11" destOrd="0" presId="urn:microsoft.com/office/officeart/2005/8/layout/cycle6"/>
    <dgm:cxn modelId="{BDB7CB7B-90CA-468F-BB42-39877D99EDB1}" type="presParOf" srcId="{70F12BC2-40EF-4758-82A5-BC95281CE943}" destId="{50E0F502-2D18-414A-8EF9-B85FE60590EF}" srcOrd="12" destOrd="0" presId="urn:microsoft.com/office/officeart/2005/8/layout/cycle6"/>
    <dgm:cxn modelId="{926599C5-745D-46C9-8D9F-23A2DBEFCBB8}" type="presParOf" srcId="{70F12BC2-40EF-4758-82A5-BC95281CE943}" destId="{5CDFA28C-92E5-4724-81D0-92E0D04E44E9}" srcOrd="13" destOrd="0" presId="urn:microsoft.com/office/officeart/2005/8/layout/cycle6"/>
    <dgm:cxn modelId="{D5CF02CA-CF7B-4567-B69C-55E2EA43B8E6}" type="presParOf" srcId="{70F12BC2-40EF-4758-82A5-BC95281CE943}" destId="{EBFD6B72-4931-47B7-B867-5EA0AF10F9B7}" srcOrd="14" destOrd="0" presId="urn:microsoft.com/office/officeart/2005/8/layout/cycle6"/>
  </dgm:cxnLst>
  <dgm:bg>
    <a:solidFill>
      <a:schemeClr val="bg1">
        <a:lumMod val="95000"/>
      </a:schemeClr>
    </a:solidFill>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F618898-4543-4C48-89E9-A21E01ABC32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8188AD7-46E9-42A2-BE37-C77EB42BDA32}">
      <dgm:prSet phldrT="[Text]" custT="1"/>
      <dgm:spPr>
        <a:solidFill>
          <a:srgbClr val="FFC000"/>
        </a:solidFill>
      </dgm:spPr>
      <dgm:t>
        <a:bodyPr/>
        <a:lstStyle/>
        <a:p>
          <a:r>
            <a:rPr lang="en-US" sz="2000" dirty="0" smtClean="0"/>
            <a:t>1</a:t>
          </a:r>
          <a:endParaRPr lang="en-US" sz="2000" dirty="0"/>
        </a:p>
      </dgm:t>
    </dgm:pt>
    <dgm:pt modelId="{0515CFB6-26F0-4CCA-870E-7018DFB91827}" type="parTrans" cxnId="{77F9C82F-63C1-4AFC-AB5C-1C8A52497087}">
      <dgm:prSet/>
      <dgm:spPr/>
      <dgm:t>
        <a:bodyPr/>
        <a:lstStyle/>
        <a:p>
          <a:endParaRPr lang="en-US"/>
        </a:p>
      </dgm:t>
    </dgm:pt>
    <dgm:pt modelId="{77EE778B-8793-4C7B-86E3-2ED6D3E05D7E}" type="sibTrans" cxnId="{77F9C82F-63C1-4AFC-AB5C-1C8A52497087}">
      <dgm:prSet/>
      <dgm:spPr>
        <a:ln>
          <a:solidFill>
            <a:schemeClr val="bg1"/>
          </a:solidFill>
        </a:ln>
      </dgm:spPr>
      <dgm:t>
        <a:bodyPr/>
        <a:lstStyle/>
        <a:p>
          <a:endParaRPr lang="en-US"/>
        </a:p>
      </dgm:t>
    </dgm:pt>
    <dgm:pt modelId="{E8F8EC5D-2AB6-4751-8D1E-DFA3163ED0DA}">
      <dgm:prSet phldrT="[Text]" custT="1"/>
      <dgm:spPr>
        <a:solidFill>
          <a:srgbClr val="FFC000"/>
        </a:solidFill>
      </dgm:spPr>
      <dgm:t>
        <a:bodyPr/>
        <a:lstStyle/>
        <a:p>
          <a:r>
            <a:rPr lang="en-US" sz="2000" dirty="0" smtClean="0"/>
            <a:t>3</a:t>
          </a:r>
          <a:endParaRPr lang="en-US" sz="2000" dirty="0"/>
        </a:p>
      </dgm:t>
    </dgm:pt>
    <dgm:pt modelId="{84100996-E094-4C7F-8178-E928B2C5607B}" type="parTrans" cxnId="{40B008BB-078F-4F12-A090-62D69A017395}">
      <dgm:prSet/>
      <dgm:spPr/>
      <dgm:t>
        <a:bodyPr/>
        <a:lstStyle/>
        <a:p>
          <a:endParaRPr lang="en-US"/>
        </a:p>
      </dgm:t>
    </dgm:pt>
    <dgm:pt modelId="{C0C716FC-600D-4AA5-8875-65EC41C7D65D}" type="sibTrans" cxnId="{40B008BB-078F-4F12-A090-62D69A017395}">
      <dgm:prSet/>
      <dgm:spPr>
        <a:ln>
          <a:solidFill>
            <a:schemeClr val="bg1"/>
          </a:solidFill>
        </a:ln>
      </dgm:spPr>
      <dgm:t>
        <a:bodyPr/>
        <a:lstStyle/>
        <a:p>
          <a:endParaRPr lang="en-US"/>
        </a:p>
      </dgm:t>
    </dgm:pt>
    <dgm:pt modelId="{3ABFAB8E-B24E-4700-8F4F-99A5DDF2CBC5}">
      <dgm:prSet phldrT="[Text]" custT="1"/>
      <dgm:spPr>
        <a:solidFill>
          <a:srgbClr val="FFC000"/>
        </a:solidFill>
      </dgm:spPr>
      <dgm:t>
        <a:bodyPr/>
        <a:lstStyle/>
        <a:p>
          <a:r>
            <a:rPr lang="en-US" sz="2000" dirty="0" smtClean="0"/>
            <a:t>2</a:t>
          </a:r>
          <a:endParaRPr lang="en-US" sz="2000" dirty="0"/>
        </a:p>
      </dgm:t>
    </dgm:pt>
    <dgm:pt modelId="{0D326DC5-03BC-4451-BFB4-D16C641F33AF}" type="parTrans" cxnId="{35616312-E27B-4B62-BD59-839D7D73ED18}">
      <dgm:prSet/>
      <dgm:spPr/>
      <dgm:t>
        <a:bodyPr/>
        <a:lstStyle/>
        <a:p>
          <a:endParaRPr lang="en-US"/>
        </a:p>
      </dgm:t>
    </dgm:pt>
    <dgm:pt modelId="{A07C7F7A-DCAD-4117-B2A9-DCF868D82E22}" type="sibTrans" cxnId="{35616312-E27B-4B62-BD59-839D7D73ED18}">
      <dgm:prSet/>
      <dgm:spPr>
        <a:ln>
          <a:solidFill>
            <a:schemeClr val="bg1"/>
          </a:solidFill>
        </a:ln>
      </dgm:spPr>
      <dgm:t>
        <a:bodyPr/>
        <a:lstStyle/>
        <a:p>
          <a:endParaRPr lang="en-US"/>
        </a:p>
      </dgm:t>
    </dgm:pt>
    <dgm:pt modelId="{E0CB35C4-79DB-46CA-8F82-DFB04D8DB6DD}">
      <dgm:prSet phldrT="[Text]" custT="1"/>
      <dgm:spPr>
        <a:solidFill>
          <a:srgbClr val="FFC000"/>
        </a:solidFill>
      </dgm:spPr>
      <dgm:t>
        <a:bodyPr/>
        <a:lstStyle/>
        <a:p>
          <a:r>
            <a:rPr lang="en-US" sz="2000" dirty="0" smtClean="0"/>
            <a:t>4</a:t>
          </a:r>
          <a:endParaRPr lang="en-US" sz="2000" dirty="0"/>
        </a:p>
      </dgm:t>
    </dgm:pt>
    <dgm:pt modelId="{78979308-8808-499C-9F91-46C2367BE2EF}" type="parTrans" cxnId="{F1A9203E-1DF0-4B6D-804B-32391FCF8A2B}">
      <dgm:prSet/>
      <dgm:spPr/>
      <dgm:t>
        <a:bodyPr/>
        <a:lstStyle/>
        <a:p>
          <a:endParaRPr lang="en-US"/>
        </a:p>
      </dgm:t>
    </dgm:pt>
    <dgm:pt modelId="{91C09D84-BE59-4DE0-8255-4419C70E20DA}" type="sibTrans" cxnId="{F1A9203E-1DF0-4B6D-804B-32391FCF8A2B}">
      <dgm:prSet/>
      <dgm:spPr>
        <a:ln>
          <a:solidFill>
            <a:schemeClr val="bg1"/>
          </a:solidFill>
        </a:ln>
      </dgm:spPr>
      <dgm:t>
        <a:bodyPr/>
        <a:lstStyle/>
        <a:p>
          <a:endParaRPr lang="en-US"/>
        </a:p>
      </dgm:t>
    </dgm:pt>
    <dgm:pt modelId="{3E41664E-781E-4A75-BFFD-0606D48814BF}">
      <dgm:prSet phldrT="[Text]" custT="1"/>
      <dgm:spPr>
        <a:solidFill>
          <a:schemeClr val="bg1">
            <a:lumMod val="65000"/>
          </a:schemeClr>
        </a:solidFill>
      </dgm:spPr>
      <dgm:t>
        <a:bodyPr/>
        <a:lstStyle/>
        <a:p>
          <a:r>
            <a:rPr lang="en-US" sz="2000" dirty="0" smtClean="0"/>
            <a:t>5</a:t>
          </a:r>
          <a:endParaRPr lang="en-US" sz="2000" dirty="0"/>
        </a:p>
      </dgm:t>
    </dgm:pt>
    <dgm:pt modelId="{A38C3E74-A06A-41C9-AB7B-A1C03102802E}" type="parTrans" cxnId="{197FDFF3-F06C-4C72-81D0-C4D733FDF2DC}">
      <dgm:prSet/>
      <dgm:spPr/>
      <dgm:t>
        <a:bodyPr/>
        <a:lstStyle/>
        <a:p>
          <a:endParaRPr lang="en-US"/>
        </a:p>
      </dgm:t>
    </dgm:pt>
    <dgm:pt modelId="{EA3A18EA-A853-4FEF-AC06-83513A27A57E}" type="sibTrans" cxnId="{197FDFF3-F06C-4C72-81D0-C4D733FDF2DC}">
      <dgm:prSet/>
      <dgm:spPr>
        <a:ln>
          <a:solidFill>
            <a:schemeClr val="bg1"/>
          </a:solidFill>
        </a:ln>
      </dgm:spPr>
      <dgm:t>
        <a:bodyPr/>
        <a:lstStyle/>
        <a:p>
          <a:endParaRPr lang="en-US"/>
        </a:p>
      </dgm:t>
    </dgm:pt>
    <dgm:pt modelId="{70F12BC2-40EF-4758-82A5-BC95281CE943}" type="pres">
      <dgm:prSet presAssocID="{3F618898-4543-4C48-89E9-A21E01ABC320}" presName="cycle" presStyleCnt="0">
        <dgm:presLayoutVars>
          <dgm:dir/>
          <dgm:resizeHandles val="exact"/>
        </dgm:presLayoutVars>
      </dgm:prSet>
      <dgm:spPr/>
      <dgm:t>
        <a:bodyPr/>
        <a:lstStyle/>
        <a:p>
          <a:endParaRPr lang="en-US"/>
        </a:p>
      </dgm:t>
    </dgm:pt>
    <dgm:pt modelId="{7DD1C3A5-BA89-4A28-B25D-789243ECCE8B}" type="pres">
      <dgm:prSet presAssocID="{88188AD7-46E9-42A2-BE37-C77EB42BDA32}" presName="node" presStyleLbl="node1" presStyleIdx="0" presStyleCnt="5" custScaleX="52794" custScaleY="74300">
        <dgm:presLayoutVars>
          <dgm:bulletEnabled val="1"/>
        </dgm:presLayoutVars>
      </dgm:prSet>
      <dgm:spPr/>
      <dgm:t>
        <a:bodyPr/>
        <a:lstStyle/>
        <a:p>
          <a:endParaRPr lang="en-US"/>
        </a:p>
      </dgm:t>
    </dgm:pt>
    <dgm:pt modelId="{3C284C58-7E7A-4C27-9AA6-69381B9105B0}" type="pres">
      <dgm:prSet presAssocID="{88188AD7-46E9-42A2-BE37-C77EB42BDA32}" presName="spNode" presStyleCnt="0"/>
      <dgm:spPr/>
    </dgm:pt>
    <dgm:pt modelId="{AA8E5625-3582-42AB-ADE6-91666B771938}" type="pres">
      <dgm:prSet presAssocID="{77EE778B-8793-4C7B-86E3-2ED6D3E05D7E}" presName="sibTrans" presStyleLbl="sibTrans1D1" presStyleIdx="0" presStyleCnt="5" custScaleX="2000000" custScaleY="989016"/>
      <dgm:spPr/>
      <dgm:t>
        <a:bodyPr/>
        <a:lstStyle/>
        <a:p>
          <a:endParaRPr lang="en-US"/>
        </a:p>
      </dgm:t>
    </dgm:pt>
    <dgm:pt modelId="{946FF76C-11A0-472C-B4EA-E5F4994D4490}" type="pres">
      <dgm:prSet presAssocID="{E8F8EC5D-2AB6-4751-8D1E-DFA3163ED0DA}" presName="node" presStyleLbl="node1" presStyleIdx="1" presStyleCnt="5" custScaleX="52794" custScaleY="74300">
        <dgm:presLayoutVars>
          <dgm:bulletEnabled val="1"/>
        </dgm:presLayoutVars>
      </dgm:prSet>
      <dgm:spPr/>
      <dgm:t>
        <a:bodyPr/>
        <a:lstStyle/>
        <a:p>
          <a:endParaRPr lang="en-US"/>
        </a:p>
      </dgm:t>
    </dgm:pt>
    <dgm:pt modelId="{CECDDE23-4A52-476C-B49C-D55860CD6362}" type="pres">
      <dgm:prSet presAssocID="{E8F8EC5D-2AB6-4751-8D1E-DFA3163ED0DA}" presName="spNode" presStyleCnt="0"/>
      <dgm:spPr/>
    </dgm:pt>
    <dgm:pt modelId="{AD2ACB8E-39EE-45C0-AEB3-B09C5E45491E}" type="pres">
      <dgm:prSet presAssocID="{C0C716FC-600D-4AA5-8875-65EC41C7D65D}" presName="sibTrans" presStyleLbl="sibTrans1D1" presStyleIdx="1" presStyleCnt="5" custScaleX="2000000" custScaleY="989016"/>
      <dgm:spPr/>
      <dgm:t>
        <a:bodyPr/>
        <a:lstStyle/>
        <a:p>
          <a:endParaRPr lang="en-US"/>
        </a:p>
      </dgm:t>
    </dgm:pt>
    <dgm:pt modelId="{C035BDE4-7C54-4F41-9A1C-62427D3EDDAA}" type="pres">
      <dgm:prSet presAssocID="{3ABFAB8E-B24E-4700-8F4F-99A5DDF2CBC5}" presName="node" presStyleLbl="node1" presStyleIdx="2" presStyleCnt="5" custScaleX="52794" custScaleY="74300">
        <dgm:presLayoutVars>
          <dgm:bulletEnabled val="1"/>
        </dgm:presLayoutVars>
      </dgm:prSet>
      <dgm:spPr/>
      <dgm:t>
        <a:bodyPr/>
        <a:lstStyle/>
        <a:p>
          <a:endParaRPr lang="en-US"/>
        </a:p>
      </dgm:t>
    </dgm:pt>
    <dgm:pt modelId="{CFAD77C7-399E-433C-BCE4-BC226A8EF67A}" type="pres">
      <dgm:prSet presAssocID="{3ABFAB8E-B24E-4700-8F4F-99A5DDF2CBC5}" presName="spNode" presStyleCnt="0"/>
      <dgm:spPr/>
    </dgm:pt>
    <dgm:pt modelId="{5B825BEF-2617-430E-9A5E-7D4FEB8BE236}" type="pres">
      <dgm:prSet presAssocID="{A07C7F7A-DCAD-4117-B2A9-DCF868D82E22}" presName="sibTrans" presStyleLbl="sibTrans1D1" presStyleIdx="2" presStyleCnt="5" custScaleX="2000000" custScaleY="989016"/>
      <dgm:spPr/>
      <dgm:t>
        <a:bodyPr/>
        <a:lstStyle/>
        <a:p>
          <a:endParaRPr lang="en-US"/>
        </a:p>
      </dgm:t>
    </dgm:pt>
    <dgm:pt modelId="{3B872E58-DB94-4E0B-A3D5-620A3421530C}" type="pres">
      <dgm:prSet presAssocID="{E0CB35C4-79DB-46CA-8F82-DFB04D8DB6DD}" presName="node" presStyleLbl="node1" presStyleIdx="3" presStyleCnt="5" custScaleX="52794" custScaleY="74300">
        <dgm:presLayoutVars>
          <dgm:bulletEnabled val="1"/>
        </dgm:presLayoutVars>
      </dgm:prSet>
      <dgm:spPr/>
      <dgm:t>
        <a:bodyPr/>
        <a:lstStyle/>
        <a:p>
          <a:endParaRPr lang="en-US"/>
        </a:p>
      </dgm:t>
    </dgm:pt>
    <dgm:pt modelId="{6E594AA1-58BE-4B22-B212-3C5922569CB2}" type="pres">
      <dgm:prSet presAssocID="{E0CB35C4-79DB-46CA-8F82-DFB04D8DB6DD}" presName="spNode" presStyleCnt="0"/>
      <dgm:spPr/>
    </dgm:pt>
    <dgm:pt modelId="{EC7F6988-E634-46CC-ABBB-92111BFB9D1D}" type="pres">
      <dgm:prSet presAssocID="{91C09D84-BE59-4DE0-8255-4419C70E20DA}" presName="sibTrans" presStyleLbl="sibTrans1D1" presStyleIdx="3" presStyleCnt="5" custScaleX="2000000" custScaleY="989016"/>
      <dgm:spPr/>
      <dgm:t>
        <a:bodyPr/>
        <a:lstStyle/>
        <a:p>
          <a:endParaRPr lang="en-US"/>
        </a:p>
      </dgm:t>
    </dgm:pt>
    <dgm:pt modelId="{50E0F502-2D18-414A-8EF9-B85FE60590EF}" type="pres">
      <dgm:prSet presAssocID="{3E41664E-781E-4A75-BFFD-0606D48814BF}" presName="node" presStyleLbl="node1" presStyleIdx="4" presStyleCnt="5" custScaleX="52794" custScaleY="74300">
        <dgm:presLayoutVars>
          <dgm:bulletEnabled val="1"/>
        </dgm:presLayoutVars>
      </dgm:prSet>
      <dgm:spPr/>
      <dgm:t>
        <a:bodyPr/>
        <a:lstStyle/>
        <a:p>
          <a:endParaRPr lang="en-US"/>
        </a:p>
      </dgm:t>
    </dgm:pt>
    <dgm:pt modelId="{5CDFA28C-92E5-4724-81D0-92E0D04E44E9}" type="pres">
      <dgm:prSet presAssocID="{3E41664E-781E-4A75-BFFD-0606D48814BF}" presName="spNode" presStyleCnt="0"/>
      <dgm:spPr/>
    </dgm:pt>
    <dgm:pt modelId="{EBFD6B72-4931-47B7-B867-5EA0AF10F9B7}" type="pres">
      <dgm:prSet presAssocID="{EA3A18EA-A853-4FEF-AC06-83513A27A57E}" presName="sibTrans" presStyleLbl="sibTrans1D1" presStyleIdx="4" presStyleCnt="5" custScaleX="2000000" custScaleY="989016"/>
      <dgm:spPr/>
      <dgm:t>
        <a:bodyPr/>
        <a:lstStyle/>
        <a:p>
          <a:endParaRPr lang="en-US"/>
        </a:p>
      </dgm:t>
    </dgm:pt>
  </dgm:ptLst>
  <dgm:cxnLst>
    <dgm:cxn modelId="{F46E5A15-5211-439A-9D5D-C84AE231F911}" type="presOf" srcId="{3F618898-4543-4C48-89E9-A21E01ABC320}" destId="{70F12BC2-40EF-4758-82A5-BC95281CE943}" srcOrd="0" destOrd="0" presId="urn:microsoft.com/office/officeart/2005/8/layout/cycle6"/>
    <dgm:cxn modelId="{BD4AFB5A-F960-4273-B505-429F560E9FA2}" type="presOf" srcId="{3E41664E-781E-4A75-BFFD-0606D48814BF}" destId="{50E0F502-2D18-414A-8EF9-B85FE60590EF}" srcOrd="0" destOrd="0" presId="urn:microsoft.com/office/officeart/2005/8/layout/cycle6"/>
    <dgm:cxn modelId="{DF85CE26-E504-4D6E-B8FE-5518B2DB7E76}" type="presOf" srcId="{77EE778B-8793-4C7B-86E3-2ED6D3E05D7E}" destId="{AA8E5625-3582-42AB-ADE6-91666B771938}" srcOrd="0" destOrd="0" presId="urn:microsoft.com/office/officeart/2005/8/layout/cycle6"/>
    <dgm:cxn modelId="{09C85002-D635-4881-9505-2C3A53DEF7BE}" type="presOf" srcId="{EA3A18EA-A853-4FEF-AC06-83513A27A57E}" destId="{EBFD6B72-4931-47B7-B867-5EA0AF10F9B7}" srcOrd="0" destOrd="0" presId="urn:microsoft.com/office/officeart/2005/8/layout/cycle6"/>
    <dgm:cxn modelId="{B1A5BDA0-D1C2-4CB8-8457-10579DB4B76E}" type="presOf" srcId="{88188AD7-46E9-42A2-BE37-C77EB42BDA32}" destId="{7DD1C3A5-BA89-4A28-B25D-789243ECCE8B}" srcOrd="0" destOrd="0" presId="urn:microsoft.com/office/officeart/2005/8/layout/cycle6"/>
    <dgm:cxn modelId="{EBA28C17-3A19-4499-86FD-8E4656F1B430}" type="presOf" srcId="{3ABFAB8E-B24E-4700-8F4F-99A5DDF2CBC5}" destId="{C035BDE4-7C54-4F41-9A1C-62427D3EDDAA}" srcOrd="0" destOrd="0" presId="urn:microsoft.com/office/officeart/2005/8/layout/cycle6"/>
    <dgm:cxn modelId="{C42A40D4-3692-4583-A950-7D1AEC1F2289}" type="presOf" srcId="{91C09D84-BE59-4DE0-8255-4419C70E20DA}" destId="{EC7F6988-E634-46CC-ABBB-92111BFB9D1D}" srcOrd="0" destOrd="0" presId="urn:microsoft.com/office/officeart/2005/8/layout/cycle6"/>
    <dgm:cxn modelId="{40B008BB-078F-4F12-A090-62D69A017395}" srcId="{3F618898-4543-4C48-89E9-A21E01ABC320}" destId="{E8F8EC5D-2AB6-4751-8D1E-DFA3163ED0DA}" srcOrd="1" destOrd="0" parTransId="{84100996-E094-4C7F-8178-E928B2C5607B}" sibTransId="{C0C716FC-600D-4AA5-8875-65EC41C7D65D}"/>
    <dgm:cxn modelId="{197FDFF3-F06C-4C72-81D0-C4D733FDF2DC}" srcId="{3F618898-4543-4C48-89E9-A21E01ABC320}" destId="{3E41664E-781E-4A75-BFFD-0606D48814BF}" srcOrd="4" destOrd="0" parTransId="{A38C3E74-A06A-41C9-AB7B-A1C03102802E}" sibTransId="{EA3A18EA-A853-4FEF-AC06-83513A27A57E}"/>
    <dgm:cxn modelId="{87F097E3-A226-45A5-87DE-948622EABA3E}" type="presOf" srcId="{C0C716FC-600D-4AA5-8875-65EC41C7D65D}" destId="{AD2ACB8E-39EE-45C0-AEB3-B09C5E45491E}" srcOrd="0" destOrd="0" presId="urn:microsoft.com/office/officeart/2005/8/layout/cycle6"/>
    <dgm:cxn modelId="{FEF880F6-BBD1-4D58-992C-3A9E0D9844A1}" type="presOf" srcId="{E8F8EC5D-2AB6-4751-8D1E-DFA3163ED0DA}" destId="{946FF76C-11A0-472C-B4EA-E5F4994D4490}" srcOrd="0" destOrd="0" presId="urn:microsoft.com/office/officeart/2005/8/layout/cycle6"/>
    <dgm:cxn modelId="{6BBCED03-D66A-4E2B-BE06-ED4FE0DB27CE}" type="presOf" srcId="{E0CB35C4-79DB-46CA-8F82-DFB04D8DB6DD}" destId="{3B872E58-DB94-4E0B-A3D5-620A3421530C}" srcOrd="0" destOrd="0" presId="urn:microsoft.com/office/officeart/2005/8/layout/cycle6"/>
    <dgm:cxn modelId="{3A322746-77A2-4633-B003-7E07298AD03B}" type="presOf" srcId="{A07C7F7A-DCAD-4117-B2A9-DCF868D82E22}" destId="{5B825BEF-2617-430E-9A5E-7D4FEB8BE236}" srcOrd="0" destOrd="0" presId="urn:microsoft.com/office/officeart/2005/8/layout/cycle6"/>
    <dgm:cxn modelId="{77F9C82F-63C1-4AFC-AB5C-1C8A52497087}" srcId="{3F618898-4543-4C48-89E9-A21E01ABC320}" destId="{88188AD7-46E9-42A2-BE37-C77EB42BDA32}" srcOrd="0" destOrd="0" parTransId="{0515CFB6-26F0-4CCA-870E-7018DFB91827}" sibTransId="{77EE778B-8793-4C7B-86E3-2ED6D3E05D7E}"/>
    <dgm:cxn modelId="{F1A9203E-1DF0-4B6D-804B-32391FCF8A2B}" srcId="{3F618898-4543-4C48-89E9-A21E01ABC320}" destId="{E0CB35C4-79DB-46CA-8F82-DFB04D8DB6DD}" srcOrd="3" destOrd="0" parTransId="{78979308-8808-499C-9F91-46C2367BE2EF}" sibTransId="{91C09D84-BE59-4DE0-8255-4419C70E20DA}"/>
    <dgm:cxn modelId="{35616312-E27B-4B62-BD59-839D7D73ED18}" srcId="{3F618898-4543-4C48-89E9-A21E01ABC320}" destId="{3ABFAB8E-B24E-4700-8F4F-99A5DDF2CBC5}" srcOrd="2" destOrd="0" parTransId="{0D326DC5-03BC-4451-BFB4-D16C641F33AF}" sibTransId="{A07C7F7A-DCAD-4117-B2A9-DCF868D82E22}"/>
    <dgm:cxn modelId="{6090CE0D-97E5-4FCF-983E-D5D177E5E23E}" type="presParOf" srcId="{70F12BC2-40EF-4758-82A5-BC95281CE943}" destId="{7DD1C3A5-BA89-4A28-B25D-789243ECCE8B}" srcOrd="0" destOrd="0" presId="urn:microsoft.com/office/officeart/2005/8/layout/cycle6"/>
    <dgm:cxn modelId="{7E88EFE4-E923-4F05-B667-A2B3EB7A43ED}" type="presParOf" srcId="{70F12BC2-40EF-4758-82A5-BC95281CE943}" destId="{3C284C58-7E7A-4C27-9AA6-69381B9105B0}" srcOrd="1" destOrd="0" presId="urn:microsoft.com/office/officeart/2005/8/layout/cycle6"/>
    <dgm:cxn modelId="{CD28D9D4-EA53-47B2-9943-01A809911777}" type="presParOf" srcId="{70F12BC2-40EF-4758-82A5-BC95281CE943}" destId="{AA8E5625-3582-42AB-ADE6-91666B771938}" srcOrd="2" destOrd="0" presId="urn:microsoft.com/office/officeart/2005/8/layout/cycle6"/>
    <dgm:cxn modelId="{FD598DA4-21D8-41B7-B1E8-08B621EB8363}" type="presParOf" srcId="{70F12BC2-40EF-4758-82A5-BC95281CE943}" destId="{946FF76C-11A0-472C-B4EA-E5F4994D4490}" srcOrd="3" destOrd="0" presId="urn:microsoft.com/office/officeart/2005/8/layout/cycle6"/>
    <dgm:cxn modelId="{5871173C-4372-4FB6-A028-D7207D055855}" type="presParOf" srcId="{70F12BC2-40EF-4758-82A5-BC95281CE943}" destId="{CECDDE23-4A52-476C-B49C-D55860CD6362}" srcOrd="4" destOrd="0" presId="urn:microsoft.com/office/officeart/2005/8/layout/cycle6"/>
    <dgm:cxn modelId="{22B40533-C0DA-4602-B71D-7F1A6653128C}" type="presParOf" srcId="{70F12BC2-40EF-4758-82A5-BC95281CE943}" destId="{AD2ACB8E-39EE-45C0-AEB3-B09C5E45491E}" srcOrd="5" destOrd="0" presId="urn:microsoft.com/office/officeart/2005/8/layout/cycle6"/>
    <dgm:cxn modelId="{4501A444-1F83-4318-9641-04CD62A80F5D}" type="presParOf" srcId="{70F12BC2-40EF-4758-82A5-BC95281CE943}" destId="{C035BDE4-7C54-4F41-9A1C-62427D3EDDAA}" srcOrd="6" destOrd="0" presId="urn:microsoft.com/office/officeart/2005/8/layout/cycle6"/>
    <dgm:cxn modelId="{DD2AA8A4-03E9-4D01-A1BA-282B50E38051}" type="presParOf" srcId="{70F12BC2-40EF-4758-82A5-BC95281CE943}" destId="{CFAD77C7-399E-433C-BCE4-BC226A8EF67A}" srcOrd="7" destOrd="0" presId="urn:microsoft.com/office/officeart/2005/8/layout/cycle6"/>
    <dgm:cxn modelId="{D3C016F9-D58D-4A45-B6E2-B0E11387BB81}" type="presParOf" srcId="{70F12BC2-40EF-4758-82A5-BC95281CE943}" destId="{5B825BEF-2617-430E-9A5E-7D4FEB8BE236}" srcOrd="8" destOrd="0" presId="urn:microsoft.com/office/officeart/2005/8/layout/cycle6"/>
    <dgm:cxn modelId="{AFCC740B-6CAE-41A8-8B7C-BA57749FD794}" type="presParOf" srcId="{70F12BC2-40EF-4758-82A5-BC95281CE943}" destId="{3B872E58-DB94-4E0B-A3D5-620A3421530C}" srcOrd="9" destOrd="0" presId="urn:microsoft.com/office/officeart/2005/8/layout/cycle6"/>
    <dgm:cxn modelId="{125EAD26-69E2-463B-8D50-A6C4F1B1E375}" type="presParOf" srcId="{70F12BC2-40EF-4758-82A5-BC95281CE943}" destId="{6E594AA1-58BE-4B22-B212-3C5922569CB2}" srcOrd="10" destOrd="0" presId="urn:microsoft.com/office/officeart/2005/8/layout/cycle6"/>
    <dgm:cxn modelId="{2B20DA2B-6AED-4F3C-9D22-5294CC617730}" type="presParOf" srcId="{70F12BC2-40EF-4758-82A5-BC95281CE943}" destId="{EC7F6988-E634-46CC-ABBB-92111BFB9D1D}" srcOrd="11" destOrd="0" presId="urn:microsoft.com/office/officeart/2005/8/layout/cycle6"/>
    <dgm:cxn modelId="{BDB7CB7B-90CA-468F-BB42-39877D99EDB1}" type="presParOf" srcId="{70F12BC2-40EF-4758-82A5-BC95281CE943}" destId="{50E0F502-2D18-414A-8EF9-B85FE60590EF}" srcOrd="12" destOrd="0" presId="urn:microsoft.com/office/officeart/2005/8/layout/cycle6"/>
    <dgm:cxn modelId="{926599C5-745D-46C9-8D9F-23A2DBEFCBB8}" type="presParOf" srcId="{70F12BC2-40EF-4758-82A5-BC95281CE943}" destId="{5CDFA28C-92E5-4724-81D0-92E0D04E44E9}" srcOrd="13" destOrd="0" presId="urn:microsoft.com/office/officeart/2005/8/layout/cycle6"/>
    <dgm:cxn modelId="{D5CF02CA-CF7B-4567-B69C-55E2EA43B8E6}" type="presParOf" srcId="{70F12BC2-40EF-4758-82A5-BC95281CE943}" destId="{EBFD6B72-4931-47B7-B867-5EA0AF10F9B7}" srcOrd="14" destOrd="0" presId="urn:microsoft.com/office/officeart/2005/8/layout/cycle6"/>
  </dgm:cxnLst>
  <dgm:bg>
    <a:solidFill>
      <a:schemeClr val="bg1">
        <a:lumMod val="95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F618898-4543-4C48-89E9-A21E01ABC32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8188AD7-46E9-42A2-BE37-C77EB42BDA32}">
      <dgm:prSet phldrT="[Text]" custT="1"/>
      <dgm:spPr>
        <a:solidFill>
          <a:srgbClr val="FFC000"/>
        </a:solidFill>
      </dgm:spPr>
      <dgm:t>
        <a:bodyPr/>
        <a:lstStyle/>
        <a:p>
          <a:r>
            <a:rPr lang="en-US" sz="2000" dirty="0" smtClean="0"/>
            <a:t>1</a:t>
          </a:r>
          <a:endParaRPr lang="en-US" sz="2000" dirty="0"/>
        </a:p>
      </dgm:t>
    </dgm:pt>
    <dgm:pt modelId="{0515CFB6-26F0-4CCA-870E-7018DFB91827}" type="parTrans" cxnId="{77F9C82F-63C1-4AFC-AB5C-1C8A52497087}">
      <dgm:prSet/>
      <dgm:spPr/>
      <dgm:t>
        <a:bodyPr/>
        <a:lstStyle/>
        <a:p>
          <a:endParaRPr lang="en-US"/>
        </a:p>
      </dgm:t>
    </dgm:pt>
    <dgm:pt modelId="{77EE778B-8793-4C7B-86E3-2ED6D3E05D7E}" type="sibTrans" cxnId="{77F9C82F-63C1-4AFC-AB5C-1C8A52497087}">
      <dgm:prSet/>
      <dgm:spPr>
        <a:ln>
          <a:solidFill>
            <a:schemeClr val="bg1"/>
          </a:solidFill>
        </a:ln>
      </dgm:spPr>
      <dgm:t>
        <a:bodyPr/>
        <a:lstStyle/>
        <a:p>
          <a:endParaRPr lang="en-US"/>
        </a:p>
      </dgm:t>
    </dgm:pt>
    <dgm:pt modelId="{E8F8EC5D-2AB6-4751-8D1E-DFA3163ED0DA}">
      <dgm:prSet phldrT="[Text]" custT="1"/>
      <dgm:spPr>
        <a:solidFill>
          <a:srgbClr val="FFC000"/>
        </a:solidFill>
      </dgm:spPr>
      <dgm:t>
        <a:bodyPr/>
        <a:lstStyle/>
        <a:p>
          <a:r>
            <a:rPr lang="en-US" sz="2000" dirty="0" smtClean="0"/>
            <a:t>3</a:t>
          </a:r>
          <a:endParaRPr lang="en-US" sz="2000" dirty="0"/>
        </a:p>
      </dgm:t>
    </dgm:pt>
    <dgm:pt modelId="{84100996-E094-4C7F-8178-E928B2C5607B}" type="parTrans" cxnId="{40B008BB-078F-4F12-A090-62D69A017395}">
      <dgm:prSet/>
      <dgm:spPr/>
      <dgm:t>
        <a:bodyPr/>
        <a:lstStyle/>
        <a:p>
          <a:endParaRPr lang="en-US"/>
        </a:p>
      </dgm:t>
    </dgm:pt>
    <dgm:pt modelId="{C0C716FC-600D-4AA5-8875-65EC41C7D65D}" type="sibTrans" cxnId="{40B008BB-078F-4F12-A090-62D69A017395}">
      <dgm:prSet/>
      <dgm:spPr>
        <a:ln>
          <a:solidFill>
            <a:schemeClr val="bg1"/>
          </a:solidFill>
        </a:ln>
      </dgm:spPr>
      <dgm:t>
        <a:bodyPr/>
        <a:lstStyle/>
        <a:p>
          <a:endParaRPr lang="en-US"/>
        </a:p>
      </dgm:t>
    </dgm:pt>
    <dgm:pt modelId="{3ABFAB8E-B24E-4700-8F4F-99A5DDF2CBC5}">
      <dgm:prSet phldrT="[Text]" custT="1"/>
      <dgm:spPr>
        <a:solidFill>
          <a:srgbClr val="FFC000"/>
        </a:solidFill>
      </dgm:spPr>
      <dgm:t>
        <a:bodyPr/>
        <a:lstStyle/>
        <a:p>
          <a:r>
            <a:rPr lang="en-US" sz="2000" dirty="0" smtClean="0"/>
            <a:t>2</a:t>
          </a:r>
          <a:endParaRPr lang="en-US" sz="2000" dirty="0"/>
        </a:p>
      </dgm:t>
    </dgm:pt>
    <dgm:pt modelId="{0D326DC5-03BC-4451-BFB4-D16C641F33AF}" type="parTrans" cxnId="{35616312-E27B-4B62-BD59-839D7D73ED18}">
      <dgm:prSet/>
      <dgm:spPr/>
      <dgm:t>
        <a:bodyPr/>
        <a:lstStyle/>
        <a:p>
          <a:endParaRPr lang="en-US"/>
        </a:p>
      </dgm:t>
    </dgm:pt>
    <dgm:pt modelId="{A07C7F7A-DCAD-4117-B2A9-DCF868D82E22}" type="sibTrans" cxnId="{35616312-E27B-4B62-BD59-839D7D73ED18}">
      <dgm:prSet/>
      <dgm:spPr>
        <a:ln>
          <a:solidFill>
            <a:schemeClr val="bg1"/>
          </a:solidFill>
        </a:ln>
      </dgm:spPr>
      <dgm:t>
        <a:bodyPr/>
        <a:lstStyle/>
        <a:p>
          <a:endParaRPr lang="en-US"/>
        </a:p>
      </dgm:t>
    </dgm:pt>
    <dgm:pt modelId="{E0CB35C4-79DB-46CA-8F82-DFB04D8DB6DD}">
      <dgm:prSet phldrT="[Text]" custT="1"/>
      <dgm:spPr>
        <a:solidFill>
          <a:srgbClr val="FFC000"/>
        </a:solidFill>
      </dgm:spPr>
      <dgm:t>
        <a:bodyPr/>
        <a:lstStyle/>
        <a:p>
          <a:r>
            <a:rPr lang="en-US" sz="2000" dirty="0" smtClean="0"/>
            <a:t>4</a:t>
          </a:r>
          <a:endParaRPr lang="en-US" sz="2000" dirty="0"/>
        </a:p>
      </dgm:t>
    </dgm:pt>
    <dgm:pt modelId="{78979308-8808-499C-9F91-46C2367BE2EF}" type="parTrans" cxnId="{F1A9203E-1DF0-4B6D-804B-32391FCF8A2B}">
      <dgm:prSet/>
      <dgm:spPr/>
      <dgm:t>
        <a:bodyPr/>
        <a:lstStyle/>
        <a:p>
          <a:endParaRPr lang="en-US"/>
        </a:p>
      </dgm:t>
    </dgm:pt>
    <dgm:pt modelId="{91C09D84-BE59-4DE0-8255-4419C70E20DA}" type="sibTrans" cxnId="{F1A9203E-1DF0-4B6D-804B-32391FCF8A2B}">
      <dgm:prSet/>
      <dgm:spPr>
        <a:ln>
          <a:solidFill>
            <a:schemeClr val="bg1"/>
          </a:solidFill>
        </a:ln>
      </dgm:spPr>
      <dgm:t>
        <a:bodyPr/>
        <a:lstStyle/>
        <a:p>
          <a:endParaRPr lang="en-US"/>
        </a:p>
      </dgm:t>
    </dgm:pt>
    <dgm:pt modelId="{3E41664E-781E-4A75-BFFD-0606D48814BF}">
      <dgm:prSet phldrT="[Text]" custT="1"/>
      <dgm:spPr>
        <a:solidFill>
          <a:schemeClr val="bg1">
            <a:lumMod val="65000"/>
          </a:schemeClr>
        </a:solidFill>
      </dgm:spPr>
      <dgm:t>
        <a:bodyPr/>
        <a:lstStyle/>
        <a:p>
          <a:r>
            <a:rPr lang="en-US" sz="2000" dirty="0" smtClean="0"/>
            <a:t>5</a:t>
          </a:r>
          <a:endParaRPr lang="en-US" sz="2000" dirty="0"/>
        </a:p>
      </dgm:t>
    </dgm:pt>
    <dgm:pt modelId="{A38C3E74-A06A-41C9-AB7B-A1C03102802E}" type="parTrans" cxnId="{197FDFF3-F06C-4C72-81D0-C4D733FDF2DC}">
      <dgm:prSet/>
      <dgm:spPr/>
      <dgm:t>
        <a:bodyPr/>
        <a:lstStyle/>
        <a:p>
          <a:endParaRPr lang="en-US"/>
        </a:p>
      </dgm:t>
    </dgm:pt>
    <dgm:pt modelId="{EA3A18EA-A853-4FEF-AC06-83513A27A57E}" type="sibTrans" cxnId="{197FDFF3-F06C-4C72-81D0-C4D733FDF2DC}">
      <dgm:prSet/>
      <dgm:spPr>
        <a:ln>
          <a:solidFill>
            <a:schemeClr val="bg1"/>
          </a:solidFill>
        </a:ln>
      </dgm:spPr>
      <dgm:t>
        <a:bodyPr/>
        <a:lstStyle/>
        <a:p>
          <a:endParaRPr lang="en-US"/>
        </a:p>
      </dgm:t>
    </dgm:pt>
    <dgm:pt modelId="{70F12BC2-40EF-4758-82A5-BC95281CE943}" type="pres">
      <dgm:prSet presAssocID="{3F618898-4543-4C48-89E9-A21E01ABC320}" presName="cycle" presStyleCnt="0">
        <dgm:presLayoutVars>
          <dgm:dir/>
          <dgm:resizeHandles val="exact"/>
        </dgm:presLayoutVars>
      </dgm:prSet>
      <dgm:spPr/>
      <dgm:t>
        <a:bodyPr/>
        <a:lstStyle/>
        <a:p>
          <a:endParaRPr lang="en-US"/>
        </a:p>
      </dgm:t>
    </dgm:pt>
    <dgm:pt modelId="{7DD1C3A5-BA89-4A28-B25D-789243ECCE8B}" type="pres">
      <dgm:prSet presAssocID="{88188AD7-46E9-42A2-BE37-C77EB42BDA32}" presName="node" presStyleLbl="node1" presStyleIdx="0" presStyleCnt="5" custScaleX="52794" custScaleY="74300">
        <dgm:presLayoutVars>
          <dgm:bulletEnabled val="1"/>
        </dgm:presLayoutVars>
      </dgm:prSet>
      <dgm:spPr/>
      <dgm:t>
        <a:bodyPr/>
        <a:lstStyle/>
        <a:p>
          <a:endParaRPr lang="en-US"/>
        </a:p>
      </dgm:t>
    </dgm:pt>
    <dgm:pt modelId="{3C284C58-7E7A-4C27-9AA6-69381B9105B0}" type="pres">
      <dgm:prSet presAssocID="{88188AD7-46E9-42A2-BE37-C77EB42BDA32}" presName="spNode" presStyleCnt="0"/>
      <dgm:spPr/>
    </dgm:pt>
    <dgm:pt modelId="{AA8E5625-3582-42AB-ADE6-91666B771938}" type="pres">
      <dgm:prSet presAssocID="{77EE778B-8793-4C7B-86E3-2ED6D3E05D7E}" presName="sibTrans" presStyleLbl="sibTrans1D1" presStyleIdx="0" presStyleCnt="5" custScaleX="2000000" custScaleY="989016"/>
      <dgm:spPr/>
      <dgm:t>
        <a:bodyPr/>
        <a:lstStyle/>
        <a:p>
          <a:endParaRPr lang="en-US"/>
        </a:p>
      </dgm:t>
    </dgm:pt>
    <dgm:pt modelId="{946FF76C-11A0-472C-B4EA-E5F4994D4490}" type="pres">
      <dgm:prSet presAssocID="{E8F8EC5D-2AB6-4751-8D1E-DFA3163ED0DA}" presName="node" presStyleLbl="node1" presStyleIdx="1" presStyleCnt="5" custScaleX="52794" custScaleY="74300">
        <dgm:presLayoutVars>
          <dgm:bulletEnabled val="1"/>
        </dgm:presLayoutVars>
      </dgm:prSet>
      <dgm:spPr/>
      <dgm:t>
        <a:bodyPr/>
        <a:lstStyle/>
        <a:p>
          <a:endParaRPr lang="en-US"/>
        </a:p>
      </dgm:t>
    </dgm:pt>
    <dgm:pt modelId="{CECDDE23-4A52-476C-B49C-D55860CD6362}" type="pres">
      <dgm:prSet presAssocID="{E8F8EC5D-2AB6-4751-8D1E-DFA3163ED0DA}" presName="spNode" presStyleCnt="0"/>
      <dgm:spPr/>
    </dgm:pt>
    <dgm:pt modelId="{AD2ACB8E-39EE-45C0-AEB3-B09C5E45491E}" type="pres">
      <dgm:prSet presAssocID="{C0C716FC-600D-4AA5-8875-65EC41C7D65D}" presName="sibTrans" presStyleLbl="sibTrans1D1" presStyleIdx="1" presStyleCnt="5" custScaleX="2000000" custScaleY="989016"/>
      <dgm:spPr/>
      <dgm:t>
        <a:bodyPr/>
        <a:lstStyle/>
        <a:p>
          <a:endParaRPr lang="en-US"/>
        </a:p>
      </dgm:t>
    </dgm:pt>
    <dgm:pt modelId="{C035BDE4-7C54-4F41-9A1C-62427D3EDDAA}" type="pres">
      <dgm:prSet presAssocID="{3ABFAB8E-B24E-4700-8F4F-99A5DDF2CBC5}" presName="node" presStyleLbl="node1" presStyleIdx="2" presStyleCnt="5" custScaleX="52794" custScaleY="74300">
        <dgm:presLayoutVars>
          <dgm:bulletEnabled val="1"/>
        </dgm:presLayoutVars>
      </dgm:prSet>
      <dgm:spPr/>
      <dgm:t>
        <a:bodyPr/>
        <a:lstStyle/>
        <a:p>
          <a:endParaRPr lang="en-US"/>
        </a:p>
      </dgm:t>
    </dgm:pt>
    <dgm:pt modelId="{CFAD77C7-399E-433C-BCE4-BC226A8EF67A}" type="pres">
      <dgm:prSet presAssocID="{3ABFAB8E-B24E-4700-8F4F-99A5DDF2CBC5}" presName="spNode" presStyleCnt="0"/>
      <dgm:spPr/>
    </dgm:pt>
    <dgm:pt modelId="{5B825BEF-2617-430E-9A5E-7D4FEB8BE236}" type="pres">
      <dgm:prSet presAssocID="{A07C7F7A-DCAD-4117-B2A9-DCF868D82E22}" presName="sibTrans" presStyleLbl="sibTrans1D1" presStyleIdx="2" presStyleCnt="5" custScaleX="2000000" custScaleY="989016"/>
      <dgm:spPr/>
      <dgm:t>
        <a:bodyPr/>
        <a:lstStyle/>
        <a:p>
          <a:endParaRPr lang="en-US"/>
        </a:p>
      </dgm:t>
    </dgm:pt>
    <dgm:pt modelId="{3B872E58-DB94-4E0B-A3D5-620A3421530C}" type="pres">
      <dgm:prSet presAssocID="{E0CB35C4-79DB-46CA-8F82-DFB04D8DB6DD}" presName="node" presStyleLbl="node1" presStyleIdx="3" presStyleCnt="5" custScaleX="52794" custScaleY="74300">
        <dgm:presLayoutVars>
          <dgm:bulletEnabled val="1"/>
        </dgm:presLayoutVars>
      </dgm:prSet>
      <dgm:spPr/>
      <dgm:t>
        <a:bodyPr/>
        <a:lstStyle/>
        <a:p>
          <a:endParaRPr lang="en-US"/>
        </a:p>
      </dgm:t>
    </dgm:pt>
    <dgm:pt modelId="{6E594AA1-58BE-4B22-B212-3C5922569CB2}" type="pres">
      <dgm:prSet presAssocID="{E0CB35C4-79DB-46CA-8F82-DFB04D8DB6DD}" presName="spNode" presStyleCnt="0"/>
      <dgm:spPr/>
    </dgm:pt>
    <dgm:pt modelId="{EC7F6988-E634-46CC-ABBB-92111BFB9D1D}" type="pres">
      <dgm:prSet presAssocID="{91C09D84-BE59-4DE0-8255-4419C70E20DA}" presName="sibTrans" presStyleLbl="sibTrans1D1" presStyleIdx="3" presStyleCnt="5" custScaleX="2000000" custScaleY="989016"/>
      <dgm:spPr/>
      <dgm:t>
        <a:bodyPr/>
        <a:lstStyle/>
        <a:p>
          <a:endParaRPr lang="en-US"/>
        </a:p>
      </dgm:t>
    </dgm:pt>
    <dgm:pt modelId="{50E0F502-2D18-414A-8EF9-B85FE60590EF}" type="pres">
      <dgm:prSet presAssocID="{3E41664E-781E-4A75-BFFD-0606D48814BF}" presName="node" presStyleLbl="node1" presStyleIdx="4" presStyleCnt="5" custScaleX="52794" custScaleY="74300">
        <dgm:presLayoutVars>
          <dgm:bulletEnabled val="1"/>
        </dgm:presLayoutVars>
      </dgm:prSet>
      <dgm:spPr/>
      <dgm:t>
        <a:bodyPr/>
        <a:lstStyle/>
        <a:p>
          <a:endParaRPr lang="en-US"/>
        </a:p>
      </dgm:t>
    </dgm:pt>
    <dgm:pt modelId="{5CDFA28C-92E5-4724-81D0-92E0D04E44E9}" type="pres">
      <dgm:prSet presAssocID="{3E41664E-781E-4A75-BFFD-0606D48814BF}" presName="spNode" presStyleCnt="0"/>
      <dgm:spPr/>
    </dgm:pt>
    <dgm:pt modelId="{EBFD6B72-4931-47B7-B867-5EA0AF10F9B7}" type="pres">
      <dgm:prSet presAssocID="{EA3A18EA-A853-4FEF-AC06-83513A27A57E}" presName="sibTrans" presStyleLbl="sibTrans1D1" presStyleIdx="4" presStyleCnt="5" custScaleX="2000000" custScaleY="989016"/>
      <dgm:spPr/>
      <dgm:t>
        <a:bodyPr/>
        <a:lstStyle/>
        <a:p>
          <a:endParaRPr lang="en-US"/>
        </a:p>
      </dgm:t>
    </dgm:pt>
  </dgm:ptLst>
  <dgm:cxnLst>
    <dgm:cxn modelId="{F46E5A15-5211-439A-9D5D-C84AE231F911}" type="presOf" srcId="{3F618898-4543-4C48-89E9-A21E01ABC320}" destId="{70F12BC2-40EF-4758-82A5-BC95281CE943}" srcOrd="0" destOrd="0" presId="urn:microsoft.com/office/officeart/2005/8/layout/cycle6"/>
    <dgm:cxn modelId="{BD4AFB5A-F960-4273-B505-429F560E9FA2}" type="presOf" srcId="{3E41664E-781E-4A75-BFFD-0606D48814BF}" destId="{50E0F502-2D18-414A-8EF9-B85FE60590EF}" srcOrd="0" destOrd="0" presId="urn:microsoft.com/office/officeart/2005/8/layout/cycle6"/>
    <dgm:cxn modelId="{DF85CE26-E504-4D6E-B8FE-5518B2DB7E76}" type="presOf" srcId="{77EE778B-8793-4C7B-86E3-2ED6D3E05D7E}" destId="{AA8E5625-3582-42AB-ADE6-91666B771938}" srcOrd="0" destOrd="0" presId="urn:microsoft.com/office/officeart/2005/8/layout/cycle6"/>
    <dgm:cxn modelId="{09C85002-D635-4881-9505-2C3A53DEF7BE}" type="presOf" srcId="{EA3A18EA-A853-4FEF-AC06-83513A27A57E}" destId="{EBFD6B72-4931-47B7-B867-5EA0AF10F9B7}" srcOrd="0" destOrd="0" presId="urn:microsoft.com/office/officeart/2005/8/layout/cycle6"/>
    <dgm:cxn modelId="{B1A5BDA0-D1C2-4CB8-8457-10579DB4B76E}" type="presOf" srcId="{88188AD7-46E9-42A2-BE37-C77EB42BDA32}" destId="{7DD1C3A5-BA89-4A28-B25D-789243ECCE8B}" srcOrd="0" destOrd="0" presId="urn:microsoft.com/office/officeart/2005/8/layout/cycle6"/>
    <dgm:cxn modelId="{EBA28C17-3A19-4499-86FD-8E4656F1B430}" type="presOf" srcId="{3ABFAB8E-B24E-4700-8F4F-99A5DDF2CBC5}" destId="{C035BDE4-7C54-4F41-9A1C-62427D3EDDAA}" srcOrd="0" destOrd="0" presId="urn:microsoft.com/office/officeart/2005/8/layout/cycle6"/>
    <dgm:cxn modelId="{C42A40D4-3692-4583-A950-7D1AEC1F2289}" type="presOf" srcId="{91C09D84-BE59-4DE0-8255-4419C70E20DA}" destId="{EC7F6988-E634-46CC-ABBB-92111BFB9D1D}" srcOrd="0" destOrd="0" presId="urn:microsoft.com/office/officeart/2005/8/layout/cycle6"/>
    <dgm:cxn modelId="{40B008BB-078F-4F12-A090-62D69A017395}" srcId="{3F618898-4543-4C48-89E9-A21E01ABC320}" destId="{E8F8EC5D-2AB6-4751-8D1E-DFA3163ED0DA}" srcOrd="1" destOrd="0" parTransId="{84100996-E094-4C7F-8178-E928B2C5607B}" sibTransId="{C0C716FC-600D-4AA5-8875-65EC41C7D65D}"/>
    <dgm:cxn modelId="{197FDFF3-F06C-4C72-81D0-C4D733FDF2DC}" srcId="{3F618898-4543-4C48-89E9-A21E01ABC320}" destId="{3E41664E-781E-4A75-BFFD-0606D48814BF}" srcOrd="4" destOrd="0" parTransId="{A38C3E74-A06A-41C9-AB7B-A1C03102802E}" sibTransId="{EA3A18EA-A853-4FEF-AC06-83513A27A57E}"/>
    <dgm:cxn modelId="{87F097E3-A226-45A5-87DE-948622EABA3E}" type="presOf" srcId="{C0C716FC-600D-4AA5-8875-65EC41C7D65D}" destId="{AD2ACB8E-39EE-45C0-AEB3-B09C5E45491E}" srcOrd="0" destOrd="0" presId="urn:microsoft.com/office/officeart/2005/8/layout/cycle6"/>
    <dgm:cxn modelId="{FEF880F6-BBD1-4D58-992C-3A9E0D9844A1}" type="presOf" srcId="{E8F8EC5D-2AB6-4751-8D1E-DFA3163ED0DA}" destId="{946FF76C-11A0-472C-B4EA-E5F4994D4490}" srcOrd="0" destOrd="0" presId="urn:microsoft.com/office/officeart/2005/8/layout/cycle6"/>
    <dgm:cxn modelId="{6BBCED03-D66A-4E2B-BE06-ED4FE0DB27CE}" type="presOf" srcId="{E0CB35C4-79DB-46CA-8F82-DFB04D8DB6DD}" destId="{3B872E58-DB94-4E0B-A3D5-620A3421530C}" srcOrd="0" destOrd="0" presId="urn:microsoft.com/office/officeart/2005/8/layout/cycle6"/>
    <dgm:cxn modelId="{3A322746-77A2-4633-B003-7E07298AD03B}" type="presOf" srcId="{A07C7F7A-DCAD-4117-B2A9-DCF868D82E22}" destId="{5B825BEF-2617-430E-9A5E-7D4FEB8BE236}" srcOrd="0" destOrd="0" presId="urn:microsoft.com/office/officeart/2005/8/layout/cycle6"/>
    <dgm:cxn modelId="{77F9C82F-63C1-4AFC-AB5C-1C8A52497087}" srcId="{3F618898-4543-4C48-89E9-A21E01ABC320}" destId="{88188AD7-46E9-42A2-BE37-C77EB42BDA32}" srcOrd="0" destOrd="0" parTransId="{0515CFB6-26F0-4CCA-870E-7018DFB91827}" sibTransId="{77EE778B-8793-4C7B-86E3-2ED6D3E05D7E}"/>
    <dgm:cxn modelId="{F1A9203E-1DF0-4B6D-804B-32391FCF8A2B}" srcId="{3F618898-4543-4C48-89E9-A21E01ABC320}" destId="{E0CB35C4-79DB-46CA-8F82-DFB04D8DB6DD}" srcOrd="3" destOrd="0" parTransId="{78979308-8808-499C-9F91-46C2367BE2EF}" sibTransId="{91C09D84-BE59-4DE0-8255-4419C70E20DA}"/>
    <dgm:cxn modelId="{35616312-E27B-4B62-BD59-839D7D73ED18}" srcId="{3F618898-4543-4C48-89E9-A21E01ABC320}" destId="{3ABFAB8E-B24E-4700-8F4F-99A5DDF2CBC5}" srcOrd="2" destOrd="0" parTransId="{0D326DC5-03BC-4451-BFB4-D16C641F33AF}" sibTransId="{A07C7F7A-DCAD-4117-B2A9-DCF868D82E22}"/>
    <dgm:cxn modelId="{6090CE0D-97E5-4FCF-983E-D5D177E5E23E}" type="presParOf" srcId="{70F12BC2-40EF-4758-82A5-BC95281CE943}" destId="{7DD1C3A5-BA89-4A28-B25D-789243ECCE8B}" srcOrd="0" destOrd="0" presId="urn:microsoft.com/office/officeart/2005/8/layout/cycle6"/>
    <dgm:cxn modelId="{7E88EFE4-E923-4F05-B667-A2B3EB7A43ED}" type="presParOf" srcId="{70F12BC2-40EF-4758-82A5-BC95281CE943}" destId="{3C284C58-7E7A-4C27-9AA6-69381B9105B0}" srcOrd="1" destOrd="0" presId="urn:microsoft.com/office/officeart/2005/8/layout/cycle6"/>
    <dgm:cxn modelId="{CD28D9D4-EA53-47B2-9943-01A809911777}" type="presParOf" srcId="{70F12BC2-40EF-4758-82A5-BC95281CE943}" destId="{AA8E5625-3582-42AB-ADE6-91666B771938}" srcOrd="2" destOrd="0" presId="urn:microsoft.com/office/officeart/2005/8/layout/cycle6"/>
    <dgm:cxn modelId="{FD598DA4-21D8-41B7-B1E8-08B621EB8363}" type="presParOf" srcId="{70F12BC2-40EF-4758-82A5-BC95281CE943}" destId="{946FF76C-11A0-472C-B4EA-E5F4994D4490}" srcOrd="3" destOrd="0" presId="urn:microsoft.com/office/officeart/2005/8/layout/cycle6"/>
    <dgm:cxn modelId="{5871173C-4372-4FB6-A028-D7207D055855}" type="presParOf" srcId="{70F12BC2-40EF-4758-82A5-BC95281CE943}" destId="{CECDDE23-4A52-476C-B49C-D55860CD6362}" srcOrd="4" destOrd="0" presId="urn:microsoft.com/office/officeart/2005/8/layout/cycle6"/>
    <dgm:cxn modelId="{22B40533-C0DA-4602-B71D-7F1A6653128C}" type="presParOf" srcId="{70F12BC2-40EF-4758-82A5-BC95281CE943}" destId="{AD2ACB8E-39EE-45C0-AEB3-B09C5E45491E}" srcOrd="5" destOrd="0" presId="urn:microsoft.com/office/officeart/2005/8/layout/cycle6"/>
    <dgm:cxn modelId="{4501A444-1F83-4318-9641-04CD62A80F5D}" type="presParOf" srcId="{70F12BC2-40EF-4758-82A5-BC95281CE943}" destId="{C035BDE4-7C54-4F41-9A1C-62427D3EDDAA}" srcOrd="6" destOrd="0" presId="urn:microsoft.com/office/officeart/2005/8/layout/cycle6"/>
    <dgm:cxn modelId="{DD2AA8A4-03E9-4D01-A1BA-282B50E38051}" type="presParOf" srcId="{70F12BC2-40EF-4758-82A5-BC95281CE943}" destId="{CFAD77C7-399E-433C-BCE4-BC226A8EF67A}" srcOrd="7" destOrd="0" presId="urn:microsoft.com/office/officeart/2005/8/layout/cycle6"/>
    <dgm:cxn modelId="{D3C016F9-D58D-4A45-B6E2-B0E11387BB81}" type="presParOf" srcId="{70F12BC2-40EF-4758-82A5-BC95281CE943}" destId="{5B825BEF-2617-430E-9A5E-7D4FEB8BE236}" srcOrd="8" destOrd="0" presId="urn:microsoft.com/office/officeart/2005/8/layout/cycle6"/>
    <dgm:cxn modelId="{AFCC740B-6CAE-41A8-8B7C-BA57749FD794}" type="presParOf" srcId="{70F12BC2-40EF-4758-82A5-BC95281CE943}" destId="{3B872E58-DB94-4E0B-A3D5-620A3421530C}" srcOrd="9" destOrd="0" presId="urn:microsoft.com/office/officeart/2005/8/layout/cycle6"/>
    <dgm:cxn modelId="{125EAD26-69E2-463B-8D50-A6C4F1B1E375}" type="presParOf" srcId="{70F12BC2-40EF-4758-82A5-BC95281CE943}" destId="{6E594AA1-58BE-4B22-B212-3C5922569CB2}" srcOrd="10" destOrd="0" presId="urn:microsoft.com/office/officeart/2005/8/layout/cycle6"/>
    <dgm:cxn modelId="{2B20DA2B-6AED-4F3C-9D22-5294CC617730}" type="presParOf" srcId="{70F12BC2-40EF-4758-82A5-BC95281CE943}" destId="{EC7F6988-E634-46CC-ABBB-92111BFB9D1D}" srcOrd="11" destOrd="0" presId="urn:microsoft.com/office/officeart/2005/8/layout/cycle6"/>
    <dgm:cxn modelId="{BDB7CB7B-90CA-468F-BB42-39877D99EDB1}" type="presParOf" srcId="{70F12BC2-40EF-4758-82A5-BC95281CE943}" destId="{50E0F502-2D18-414A-8EF9-B85FE60590EF}" srcOrd="12" destOrd="0" presId="urn:microsoft.com/office/officeart/2005/8/layout/cycle6"/>
    <dgm:cxn modelId="{926599C5-745D-46C9-8D9F-23A2DBEFCBB8}" type="presParOf" srcId="{70F12BC2-40EF-4758-82A5-BC95281CE943}" destId="{5CDFA28C-92E5-4724-81D0-92E0D04E44E9}" srcOrd="13" destOrd="0" presId="urn:microsoft.com/office/officeart/2005/8/layout/cycle6"/>
    <dgm:cxn modelId="{D5CF02CA-CF7B-4567-B69C-55E2EA43B8E6}" type="presParOf" srcId="{70F12BC2-40EF-4758-82A5-BC95281CE943}" destId="{EBFD6B72-4931-47B7-B867-5EA0AF10F9B7}" srcOrd="14" destOrd="0" presId="urn:microsoft.com/office/officeart/2005/8/layout/cycle6"/>
  </dgm:cxnLst>
  <dgm:bg>
    <a:solidFill>
      <a:schemeClr val="bg1">
        <a:lumMod val="95000"/>
      </a:schemeClr>
    </a:solid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F618898-4543-4C48-89E9-A21E01ABC32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8188AD7-46E9-42A2-BE37-C77EB42BDA32}">
      <dgm:prSet phldrT="[Text]" custT="1"/>
      <dgm:spPr>
        <a:solidFill>
          <a:srgbClr val="FFC000"/>
        </a:solidFill>
      </dgm:spPr>
      <dgm:t>
        <a:bodyPr/>
        <a:lstStyle/>
        <a:p>
          <a:r>
            <a:rPr lang="en-US" sz="2000" dirty="0" smtClean="0"/>
            <a:t>1</a:t>
          </a:r>
          <a:endParaRPr lang="en-US" sz="2000" dirty="0"/>
        </a:p>
      </dgm:t>
    </dgm:pt>
    <dgm:pt modelId="{0515CFB6-26F0-4CCA-870E-7018DFB91827}" type="parTrans" cxnId="{77F9C82F-63C1-4AFC-AB5C-1C8A52497087}">
      <dgm:prSet/>
      <dgm:spPr/>
      <dgm:t>
        <a:bodyPr/>
        <a:lstStyle/>
        <a:p>
          <a:endParaRPr lang="en-US"/>
        </a:p>
      </dgm:t>
    </dgm:pt>
    <dgm:pt modelId="{77EE778B-8793-4C7B-86E3-2ED6D3E05D7E}" type="sibTrans" cxnId="{77F9C82F-63C1-4AFC-AB5C-1C8A52497087}">
      <dgm:prSet/>
      <dgm:spPr>
        <a:ln>
          <a:solidFill>
            <a:schemeClr val="bg1"/>
          </a:solidFill>
        </a:ln>
      </dgm:spPr>
      <dgm:t>
        <a:bodyPr/>
        <a:lstStyle/>
        <a:p>
          <a:endParaRPr lang="en-US"/>
        </a:p>
      </dgm:t>
    </dgm:pt>
    <dgm:pt modelId="{E8F8EC5D-2AB6-4751-8D1E-DFA3163ED0DA}">
      <dgm:prSet phldrT="[Text]" custT="1"/>
      <dgm:spPr>
        <a:solidFill>
          <a:srgbClr val="FFC000"/>
        </a:solidFill>
      </dgm:spPr>
      <dgm:t>
        <a:bodyPr/>
        <a:lstStyle/>
        <a:p>
          <a:r>
            <a:rPr lang="en-US" sz="2000" dirty="0" smtClean="0"/>
            <a:t>3</a:t>
          </a:r>
          <a:endParaRPr lang="en-US" sz="2000" dirty="0"/>
        </a:p>
      </dgm:t>
    </dgm:pt>
    <dgm:pt modelId="{84100996-E094-4C7F-8178-E928B2C5607B}" type="parTrans" cxnId="{40B008BB-078F-4F12-A090-62D69A017395}">
      <dgm:prSet/>
      <dgm:spPr/>
      <dgm:t>
        <a:bodyPr/>
        <a:lstStyle/>
        <a:p>
          <a:endParaRPr lang="en-US"/>
        </a:p>
      </dgm:t>
    </dgm:pt>
    <dgm:pt modelId="{C0C716FC-600D-4AA5-8875-65EC41C7D65D}" type="sibTrans" cxnId="{40B008BB-078F-4F12-A090-62D69A017395}">
      <dgm:prSet/>
      <dgm:spPr>
        <a:ln>
          <a:solidFill>
            <a:schemeClr val="bg1"/>
          </a:solidFill>
        </a:ln>
      </dgm:spPr>
      <dgm:t>
        <a:bodyPr/>
        <a:lstStyle/>
        <a:p>
          <a:endParaRPr lang="en-US"/>
        </a:p>
      </dgm:t>
    </dgm:pt>
    <dgm:pt modelId="{3ABFAB8E-B24E-4700-8F4F-99A5DDF2CBC5}">
      <dgm:prSet phldrT="[Text]" custT="1"/>
      <dgm:spPr>
        <a:solidFill>
          <a:srgbClr val="FFC000"/>
        </a:solidFill>
      </dgm:spPr>
      <dgm:t>
        <a:bodyPr/>
        <a:lstStyle/>
        <a:p>
          <a:r>
            <a:rPr lang="en-US" sz="2000" dirty="0" smtClean="0"/>
            <a:t>2</a:t>
          </a:r>
          <a:endParaRPr lang="en-US" sz="2000" dirty="0"/>
        </a:p>
      </dgm:t>
    </dgm:pt>
    <dgm:pt modelId="{0D326DC5-03BC-4451-BFB4-D16C641F33AF}" type="parTrans" cxnId="{35616312-E27B-4B62-BD59-839D7D73ED18}">
      <dgm:prSet/>
      <dgm:spPr/>
      <dgm:t>
        <a:bodyPr/>
        <a:lstStyle/>
        <a:p>
          <a:endParaRPr lang="en-US"/>
        </a:p>
      </dgm:t>
    </dgm:pt>
    <dgm:pt modelId="{A07C7F7A-DCAD-4117-B2A9-DCF868D82E22}" type="sibTrans" cxnId="{35616312-E27B-4B62-BD59-839D7D73ED18}">
      <dgm:prSet/>
      <dgm:spPr>
        <a:ln>
          <a:solidFill>
            <a:schemeClr val="bg1"/>
          </a:solidFill>
        </a:ln>
      </dgm:spPr>
      <dgm:t>
        <a:bodyPr/>
        <a:lstStyle/>
        <a:p>
          <a:endParaRPr lang="en-US"/>
        </a:p>
      </dgm:t>
    </dgm:pt>
    <dgm:pt modelId="{E0CB35C4-79DB-46CA-8F82-DFB04D8DB6DD}">
      <dgm:prSet phldrT="[Text]" custT="1"/>
      <dgm:spPr>
        <a:solidFill>
          <a:srgbClr val="FFC000"/>
        </a:solidFill>
      </dgm:spPr>
      <dgm:t>
        <a:bodyPr/>
        <a:lstStyle/>
        <a:p>
          <a:r>
            <a:rPr lang="en-US" sz="2000" dirty="0" smtClean="0"/>
            <a:t>4</a:t>
          </a:r>
          <a:endParaRPr lang="en-US" sz="2000" dirty="0"/>
        </a:p>
      </dgm:t>
    </dgm:pt>
    <dgm:pt modelId="{78979308-8808-499C-9F91-46C2367BE2EF}" type="parTrans" cxnId="{F1A9203E-1DF0-4B6D-804B-32391FCF8A2B}">
      <dgm:prSet/>
      <dgm:spPr/>
      <dgm:t>
        <a:bodyPr/>
        <a:lstStyle/>
        <a:p>
          <a:endParaRPr lang="en-US"/>
        </a:p>
      </dgm:t>
    </dgm:pt>
    <dgm:pt modelId="{91C09D84-BE59-4DE0-8255-4419C70E20DA}" type="sibTrans" cxnId="{F1A9203E-1DF0-4B6D-804B-32391FCF8A2B}">
      <dgm:prSet/>
      <dgm:spPr>
        <a:ln>
          <a:solidFill>
            <a:schemeClr val="bg1"/>
          </a:solidFill>
        </a:ln>
      </dgm:spPr>
      <dgm:t>
        <a:bodyPr/>
        <a:lstStyle/>
        <a:p>
          <a:endParaRPr lang="en-US"/>
        </a:p>
      </dgm:t>
    </dgm:pt>
    <dgm:pt modelId="{3E41664E-781E-4A75-BFFD-0606D48814BF}">
      <dgm:prSet phldrT="[Text]" custT="1"/>
      <dgm:spPr>
        <a:solidFill>
          <a:schemeClr val="bg1">
            <a:lumMod val="65000"/>
          </a:schemeClr>
        </a:solidFill>
      </dgm:spPr>
      <dgm:t>
        <a:bodyPr/>
        <a:lstStyle/>
        <a:p>
          <a:r>
            <a:rPr lang="en-US" sz="2000" dirty="0" smtClean="0"/>
            <a:t>5</a:t>
          </a:r>
          <a:endParaRPr lang="en-US" sz="2000" dirty="0"/>
        </a:p>
      </dgm:t>
    </dgm:pt>
    <dgm:pt modelId="{A38C3E74-A06A-41C9-AB7B-A1C03102802E}" type="parTrans" cxnId="{197FDFF3-F06C-4C72-81D0-C4D733FDF2DC}">
      <dgm:prSet/>
      <dgm:spPr/>
      <dgm:t>
        <a:bodyPr/>
        <a:lstStyle/>
        <a:p>
          <a:endParaRPr lang="en-US"/>
        </a:p>
      </dgm:t>
    </dgm:pt>
    <dgm:pt modelId="{EA3A18EA-A853-4FEF-AC06-83513A27A57E}" type="sibTrans" cxnId="{197FDFF3-F06C-4C72-81D0-C4D733FDF2DC}">
      <dgm:prSet/>
      <dgm:spPr>
        <a:ln>
          <a:solidFill>
            <a:schemeClr val="bg1"/>
          </a:solidFill>
        </a:ln>
      </dgm:spPr>
      <dgm:t>
        <a:bodyPr/>
        <a:lstStyle/>
        <a:p>
          <a:endParaRPr lang="en-US"/>
        </a:p>
      </dgm:t>
    </dgm:pt>
    <dgm:pt modelId="{70F12BC2-40EF-4758-82A5-BC95281CE943}" type="pres">
      <dgm:prSet presAssocID="{3F618898-4543-4C48-89E9-A21E01ABC320}" presName="cycle" presStyleCnt="0">
        <dgm:presLayoutVars>
          <dgm:dir/>
          <dgm:resizeHandles val="exact"/>
        </dgm:presLayoutVars>
      </dgm:prSet>
      <dgm:spPr/>
      <dgm:t>
        <a:bodyPr/>
        <a:lstStyle/>
        <a:p>
          <a:endParaRPr lang="en-US"/>
        </a:p>
      </dgm:t>
    </dgm:pt>
    <dgm:pt modelId="{7DD1C3A5-BA89-4A28-B25D-789243ECCE8B}" type="pres">
      <dgm:prSet presAssocID="{88188AD7-46E9-42A2-BE37-C77EB42BDA32}" presName="node" presStyleLbl="node1" presStyleIdx="0" presStyleCnt="5" custScaleX="52794" custScaleY="74300">
        <dgm:presLayoutVars>
          <dgm:bulletEnabled val="1"/>
        </dgm:presLayoutVars>
      </dgm:prSet>
      <dgm:spPr/>
      <dgm:t>
        <a:bodyPr/>
        <a:lstStyle/>
        <a:p>
          <a:endParaRPr lang="en-US"/>
        </a:p>
      </dgm:t>
    </dgm:pt>
    <dgm:pt modelId="{3C284C58-7E7A-4C27-9AA6-69381B9105B0}" type="pres">
      <dgm:prSet presAssocID="{88188AD7-46E9-42A2-BE37-C77EB42BDA32}" presName="spNode" presStyleCnt="0"/>
      <dgm:spPr/>
    </dgm:pt>
    <dgm:pt modelId="{AA8E5625-3582-42AB-ADE6-91666B771938}" type="pres">
      <dgm:prSet presAssocID="{77EE778B-8793-4C7B-86E3-2ED6D3E05D7E}" presName="sibTrans" presStyleLbl="sibTrans1D1" presStyleIdx="0" presStyleCnt="5" custScaleX="2000000" custScaleY="989016"/>
      <dgm:spPr/>
      <dgm:t>
        <a:bodyPr/>
        <a:lstStyle/>
        <a:p>
          <a:endParaRPr lang="en-US"/>
        </a:p>
      </dgm:t>
    </dgm:pt>
    <dgm:pt modelId="{946FF76C-11A0-472C-B4EA-E5F4994D4490}" type="pres">
      <dgm:prSet presAssocID="{E8F8EC5D-2AB6-4751-8D1E-DFA3163ED0DA}" presName="node" presStyleLbl="node1" presStyleIdx="1" presStyleCnt="5" custScaleX="52794" custScaleY="74300">
        <dgm:presLayoutVars>
          <dgm:bulletEnabled val="1"/>
        </dgm:presLayoutVars>
      </dgm:prSet>
      <dgm:spPr/>
      <dgm:t>
        <a:bodyPr/>
        <a:lstStyle/>
        <a:p>
          <a:endParaRPr lang="en-US"/>
        </a:p>
      </dgm:t>
    </dgm:pt>
    <dgm:pt modelId="{CECDDE23-4A52-476C-B49C-D55860CD6362}" type="pres">
      <dgm:prSet presAssocID="{E8F8EC5D-2AB6-4751-8D1E-DFA3163ED0DA}" presName="spNode" presStyleCnt="0"/>
      <dgm:spPr/>
    </dgm:pt>
    <dgm:pt modelId="{AD2ACB8E-39EE-45C0-AEB3-B09C5E45491E}" type="pres">
      <dgm:prSet presAssocID="{C0C716FC-600D-4AA5-8875-65EC41C7D65D}" presName="sibTrans" presStyleLbl="sibTrans1D1" presStyleIdx="1" presStyleCnt="5" custScaleX="2000000" custScaleY="989016"/>
      <dgm:spPr/>
      <dgm:t>
        <a:bodyPr/>
        <a:lstStyle/>
        <a:p>
          <a:endParaRPr lang="en-US"/>
        </a:p>
      </dgm:t>
    </dgm:pt>
    <dgm:pt modelId="{C035BDE4-7C54-4F41-9A1C-62427D3EDDAA}" type="pres">
      <dgm:prSet presAssocID="{3ABFAB8E-B24E-4700-8F4F-99A5DDF2CBC5}" presName="node" presStyleLbl="node1" presStyleIdx="2" presStyleCnt="5" custScaleX="52794" custScaleY="74300">
        <dgm:presLayoutVars>
          <dgm:bulletEnabled val="1"/>
        </dgm:presLayoutVars>
      </dgm:prSet>
      <dgm:spPr/>
      <dgm:t>
        <a:bodyPr/>
        <a:lstStyle/>
        <a:p>
          <a:endParaRPr lang="en-US"/>
        </a:p>
      </dgm:t>
    </dgm:pt>
    <dgm:pt modelId="{CFAD77C7-399E-433C-BCE4-BC226A8EF67A}" type="pres">
      <dgm:prSet presAssocID="{3ABFAB8E-B24E-4700-8F4F-99A5DDF2CBC5}" presName="spNode" presStyleCnt="0"/>
      <dgm:spPr/>
    </dgm:pt>
    <dgm:pt modelId="{5B825BEF-2617-430E-9A5E-7D4FEB8BE236}" type="pres">
      <dgm:prSet presAssocID="{A07C7F7A-DCAD-4117-B2A9-DCF868D82E22}" presName="sibTrans" presStyleLbl="sibTrans1D1" presStyleIdx="2" presStyleCnt="5" custScaleX="2000000" custScaleY="989016"/>
      <dgm:spPr/>
      <dgm:t>
        <a:bodyPr/>
        <a:lstStyle/>
        <a:p>
          <a:endParaRPr lang="en-US"/>
        </a:p>
      </dgm:t>
    </dgm:pt>
    <dgm:pt modelId="{3B872E58-DB94-4E0B-A3D5-620A3421530C}" type="pres">
      <dgm:prSet presAssocID="{E0CB35C4-79DB-46CA-8F82-DFB04D8DB6DD}" presName="node" presStyleLbl="node1" presStyleIdx="3" presStyleCnt="5" custScaleX="52794" custScaleY="74300">
        <dgm:presLayoutVars>
          <dgm:bulletEnabled val="1"/>
        </dgm:presLayoutVars>
      </dgm:prSet>
      <dgm:spPr/>
      <dgm:t>
        <a:bodyPr/>
        <a:lstStyle/>
        <a:p>
          <a:endParaRPr lang="en-US"/>
        </a:p>
      </dgm:t>
    </dgm:pt>
    <dgm:pt modelId="{6E594AA1-58BE-4B22-B212-3C5922569CB2}" type="pres">
      <dgm:prSet presAssocID="{E0CB35C4-79DB-46CA-8F82-DFB04D8DB6DD}" presName="spNode" presStyleCnt="0"/>
      <dgm:spPr/>
    </dgm:pt>
    <dgm:pt modelId="{EC7F6988-E634-46CC-ABBB-92111BFB9D1D}" type="pres">
      <dgm:prSet presAssocID="{91C09D84-BE59-4DE0-8255-4419C70E20DA}" presName="sibTrans" presStyleLbl="sibTrans1D1" presStyleIdx="3" presStyleCnt="5" custScaleX="2000000" custScaleY="989016"/>
      <dgm:spPr/>
      <dgm:t>
        <a:bodyPr/>
        <a:lstStyle/>
        <a:p>
          <a:endParaRPr lang="en-US"/>
        </a:p>
      </dgm:t>
    </dgm:pt>
    <dgm:pt modelId="{50E0F502-2D18-414A-8EF9-B85FE60590EF}" type="pres">
      <dgm:prSet presAssocID="{3E41664E-781E-4A75-BFFD-0606D48814BF}" presName="node" presStyleLbl="node1" presStyleIdx="4" presStyleCnt="5" custScaleX="52794" custScaleY="74300">
        <dgm:presLayoutVars>
          <dgm:bulletEnabled val="1"/>
        </dgm:presLayoutVars>
      </dgm:prSet>
      <dgm:spPr/>
      <dgm:t>
        <a:bodyPr/>
        <a:lstStyle/>
        <a:p>
          <a:endParaRPr lang="en-US"/>
        </a:p>
      </dgm:t>
    </dgm:pt>
    <dgm:pt modelId="{5CDFA28C-92E5-4724-81D0-92E0D04E44E9}" type="pres">
      <dgm:prSet presAssocID="{3E41664E-781E-4A75-BFFD-0606D48814BF}" presName="spNode" presStyleCnt="0"/>
      <dgm:spPr/>
    </dgm:pt>
    <dgm:pt modelId="{EBFD6B72-4931-47B7-B867-5EA0AF10F9B7}" type="pres">
      <dgm:prSet presAssocID="{EA3A18EA-A853-4FEF-AC06-83513A27A57E}" presName="sibTrans" presStyleLbl="sibTrans1D1" presStyleIdx="4" presStyleCnt="5" custScaleX="2000000" custScaleY="989016"/>
      <dgm:spPr/>
      <dgm:t>
        <a:bodyPr/>
        <a:lstStyle/>
        <a:p>
          <a:endParaRPr lang="en-US"/>
        </a:p>
      </dgm:t>
    </dgm:pt>
  </dgm:ptLst>
  <dgm:cxnLst>
    <dgm:cxn modelId="{F46E5A15-5211-439A-9D5D-C84AE231F911}" type="presOf" srcId="{3F618898-4543-4C48-89E9-A21E01ABC320}" destId="{70F12BC2-40EF-4758-82A5-BC95281CE943}" srcOrd="0" destOrd="0" presId="urn:microsoft.com/office/officeart/2005/8/layout/cycle6"/>
    <dgm:cxn modelId="{BD4AFB5A-F960-4273-B505-429F560E9FA2}" type="presOf" srcId="{3E41664E-781E-4A75-BFFD-0606D48814BF}" destId="{50E0F502-2D18-414A-8EF9-B85FE60590EF}" srcOrd="0" destOrd="0" presId="urn:microsoft.com/office/officeart/2005/8/layout/cycle6"/>
    <dgm:cxn modelId="{DF85CE26-E504-4D6E-B8FE-5518B2DB7E76}" type="presOf" srcId="{77EE778B-8793-4C7B-86E3-2ED6D3E05D7E}" destId="{AA8E5625-3582-42AB-ADE6-91666B771938}" srcOrd="0" destOrd="0" presId="urn:microsoft.com/office/officeart/2005/8/layout/cycle6"/>
    <dgm:cxn modelId="{09C85002-D635-4881-9505-2C3A53DEF7BE}" type="presOf" srcId="{EA3A18EA-A853-4FEF-AC06-83513A27A57E}" destId="{EBFD6B72-4931-47B7-B867-5EA0AF10F9B7}" srcOrd="0" destOrd="0" presId="urn:microsoft.com/office/officeart/2005/8/layout/cycle6"/>
    <dgm:cxn modelId="{B1A5BDA0-D1C2-4CB8-8457-10579DB4B76E}" type="presOf" srcId="{88188AD7-46E9-42A2-BE37-C77EB42BDA32}" destId="{7DD1C3A5-BA89-4A28-B25D-789243ECCE8B}" srcOrd="0" destOrd="0" presId="urn:microsoft.com/office/officeart/2005/8/layout/cycle6"/>
    <dgm:cxn modelId="{EBA28C17-3A19-4499-86FD-8E4656F1B430}" type="presOf" srcId="{3ABFAB8E-B24E-4700-8F4F-99A5DDF2CBC5}" destId="{C035BDE4-7C54-4F41-9A1C-62427D3EDDAA}" srcOrd="0" destOrd="0" presId="urn:microsoft.com/office/officeart/2005/8/layout/cycle6"/>
    <dgm:cxn modelId="{C42A40D4-3692-4583-A950-7D1AEC1F2289}" type="presOf" srcId="{91C09D84-BE59-4DE0-8255-4419C70E20DA}" destId="{EC7F6988-E634-46CC-ABBB-92111BFB9D1D}" srcOrd="0" destOrd="0" presId="urn:microsoft.com/office/officeart/2005/8/layout/cycle6"/>
    <dgm:cxn modelId="{40B008BB-078F-4F12-A090-62D69A017395}" srcId="{3F618898-4543-4C48-89E9-A21E01ABC320}" destId="{E8F8EC5D-2AB6-4751-8D1E-DFA3163ED0DA}" srcOrd="1" destOrd="0" parTransId="{84100996-E094-4C7F-8178-E928B2C5607B}" sibTransId="{C0C716FC-600D-4AA5-8875-65EC41C7D65D}"/>
    <dgm:cxn modelId="{197FDFF3-F06C-4C72-81D0-C4D733FDF2DC}" srcId="{3F618898-4543-4C48-89E9-A21E01ABC320}" destId="{3E41664E-781E-4A75-BFFD-0606D48814BF}" srcOrd="4" destOrd="0" parTransId="{A38C3E74-A06A-41C9-AB7B-A1C03102802E}" sibTransId="{EA3A18EA-A853-4FEF-AC06-83513A27A57E}"/>
    <dgm:cxn modelId="{87F097E3-A226-45A5-87DE-948622EABA3E}" type="presOf" srcId="{C0C716FC-600D-4AA5-8875-65EC41C7D65D}" destId="{AD2ACB8E-39EE-45C0-AEB3-B09C5E45491E}" srcOrd="0" destOrd="0" presId="urn:microsoft.com/office/officeart/2005/8/layout/cycle6"/>
    <dgm:cxn modelId="{FEF880F6-BBD1-4D58-992C-3A9E0D9844A1}" type="presOf" srcId="{E8F8EC5D-2AB6-4751-8D1E-DFA3163ED0DA}" destId="{946FF76C-11A0-472C-B4EA-E5F4994D4490}" srcOrd="0" destOrd="0" presId="urn:microsoft.com/office/officeart/2005/8/layout/cycle6"/>
    <dgm:cxn modelId="{6BBCED03-D66A-4E2B-BE06-ED4FE0DB27CE}" type="presOf" srcId="{E0CB35C4-79DB-46CA-8F82-DFB04D8DB6DD}" destId="{3B872E58-DB94-4E0B-A3D5-620A3421530C}" srcOrd="0" destOrd="0" presId="urn:microsoft.com/office/officeart/2005/8/layout/cycle6"/>
    <dgm:cxn modelId="{3A322746-77A2-4633-B003-7E07298AD03B}" type="presOf" srcId="{A07C7F7A-DCAD-4117-B2A9-DCF868D82E22}" destId="{5B825BEF-2617-430E-9A5E-7D4FEB8BE236}" srcOrd="0" destOrd="0" presId="urn:microsoft.com/office/officeart/2005/8/layout/cycle6"/>
    <dgm:cxn modelId="{77F9C82F-63C1-4AFC-AB5C-1C8A52497087}" srcId="{3F618898-4543-4C48-89E9-A21E01ABC320}" destId="{88188AD7-46E9-42A2-BE37-C77EB42BDA32}" srcOrd="0" destOrd="0" parTransId="{0515CFB6-26F0-4CCA-870E-7018DFB91827}" sibTransId="{77EE778B-8793-4C7B-86E3-2ED6D3E05D7E}"/>
    <dgm:cxn modelId="{F1A9203E-1DF0-4B6D-804B-32391FCF8A2B}" srcId="{3F618898-4543-4C48-89E9-A21E01ABC320}" destId="{E0CB35C4-79DB-46CA-8F82-DFB04D8DB6DD}" srcOrd="3" destOrd="0" parTransId="{78979308-8808-499C-9F91-46C2367BE2EF}" sibTransId="{91C09D84-BE59-4DE0-8255-4419C70E20DA}"/>
    <dgm:cxn modelId="{35616312-E27B-4B62-BD59-839D7D73ED18}" srcId="{3F618898-4543-4C48-89E9-A21E01ABC320}" destId="{3ABFAB8E-B24E-4700-8F4F-99A5DDF2CBC5}" srcOrd="2" destOrd="0" parTransId="{0D326DC5-03BC-4451-BFB4-D16C641F33AF}" sibTransId="{A07C7F7A-DCAD-4117-B2A9-DCF868D82E22}"/>
    <dgm:cxn modelId="{6090CE0D-97E5-4FCF-983E-D5D177E5E23E}" type="presParOf" srcId="{70F12BC2-40EF-4758-82A5-BC95281CE943}" destId="{7DD1C3A5-BA89-4A28-B25D-789243ECCE8B}" srcOrd="0" destOrd="0" presId="urn:microsoft.com/office/officeart/2005/8/layout/cycle6"/>
    <dgm:cxn modelId="{7E88EFE4-E923-4F05-B667-A2B3EB7A43ED}" type="presParOf" srcId="{70F12BC2-40EF-4758-82A5-BC95281CE943}" destId="{3C284C58-7E7A-4C27-9AA6-69381B9105B0}" srcOrd="1" destOrd="0" presId="urn:microsoft.com/office/officeart/2005/8/layout/cycle6"/>
    <dgm:cxn modelId="{CD28D9D4-EA53-47B2-9943-01A809911777}" type="presParOf" srcId="{70F12BC2-40EF-4758-82A5-BC95281CE943}" destId="{AA8E5625-3582-42AB-ADE6-91666B771938}" srcOrd="2" destOrd="0" presId="urn:microsoft.com/office/officeart/2005/8/layout/cycle6"/>
    <dgm:cxn modelId="{FD598DA4-21D8-41B7-B1E8-08B621EB8363}" type="presParOf" srcId="{70F12BC2-40EF-4758-82A5-BC95281CE943}" destId="{946FF76C-11A0-472C-B4EA-E5F4994D4490}" srcOrd="3" destOrd="0" presId="urn:microsoft.com/office/officeart/2005/8/layout/cycle6"/>
    <dgm:cxn modelId="{5871173C-4372-4FB6-A028-D7207D055855}" type="presParOf" srcId="{70F12BC2-40EF-4758-82A5-BC95281CE943}" destId="{CECDDE23-4A52-476C-B49C-D55860CD6362}" srcOrd="4" destOrd="0" presId="urn:microsoft.com/office/officeart/2005/8/layout/cycle6"/>
    <dgm:cxn modelId="{22B40533-C0DA-4602-B71D-7F1A6653128C}" type="presParOf" srcId="{70F12BC2-40EF-4758-82A5-BC95281CE943}" destId="{AD2ACB8E-39EE-45C0-AEB3-B09C5E45491E}" srcOrd="5" destOrd="0" presId="urn:microsoft.com/office/officeart/2005/8/layout/cycle6"/>
    <dgm:cxn modelId="{4501A444-1F83-4318-9641-04CD62A80F5D}" type="presParOf" srcId="{70F12BC2-40EF-4758-82A5-BC95281CE943}" destId="{C035BDE4-7C54-4F41-9A1C-62427D3EDDAA}" srcOrd="6" destOrd="0" presId="urn:microsoft.com/office/officeart/2005/8/layout/cycle6"/>
    <dgm:cxn modelId="{DD2AA8A4-03E9-4D01-A1BA-282B50E38051}" type="presParOf" srcId="{70F12BC2-40EF-4758-82A5-BC95281CE943}" destId="{CFAD77C7-399E-433C-BCE4-BC226A8EF67A}" srcOrd="7" destOrd="0" presId="urn:microsoft.com/office/officeart/2005/8/layout/cycle6"/>
    <dgm:cxn modelId="{D3C016F9-D58D-4A45-B6E2-B0E11387BB81}" type="presParOf" srcId="{70F12BC2-40EF-4758-82A5-BC95281CE943}" destId="{5B825BEF-2617-430E-9A5E-7D4FEB8BE236}" srcOrd="8" destOrd="0" presId="urn:microsoft.com/office/officeart/2005/8/layout/cycle6"/>
    <dgm:cxn modelId="{AFCC740B-6CAE-41A8-8B7C-BA57749FD794}" type="presParOf" srcId="{70F12BC2-40EF-4758-82A5-BC95281CE943}" destId="{3B872E58-DB94-4E0B-A3D5-620A3421530C}" srcOrd="9" destOrd="0" presId="urn:microsoft.com/office/officeart/2005/8/layout/cycle6"/>
    <dgm:cxn modelId="{125EAD26-69E2-463B-8D50-A6C4F1B1E375}" type="presParOf" srcId="{70F12BC2-40EF-4758-82A5-BC95281CE943}" destId="{6E594AA1-58BE-4B22-B212-3C5922569CB2}" srcOrd="10" destOrd="0" presId="urn:microsoft.com/office/officeart/2005/8/layout/cycle6"/>
    <dgm:cxn modelId="{2B20DA2B-6AED-4F3C-9D22-5294CC617730}" type="presParOf" srcId="{70F12BC2-40EF-4758-82A5-BC95281CE943}" destId="{EC7F6988-E634-46CC-ABBB-92111BFB9D1D}" srcOrd="11" destOrd="0" presId="urn:microsoft.com/office/officeart/2005/8/layout/cycle6"/>
    <dgm:cxn modelId="{BDB7CB7B-90CA-468F-BB42-39877D99EDB1}" type="presParOf" srcId="{70F12BC2-40EF-4758-82A5-BC95281CE943}" destId="{50E0F502-2D18-414A-8EF9-B85FE60590EF}" srcOrd="12" destOrd="0" presId="urn:microsoft.com/office/officeart/2005/8/layout/cycle6"/>
    <dgm:cxn modelId="{926599C5-745D-46C9-8D9F-23A2DBEFCBB8}" type="presParOf" srcId="{70F12BC2-40EF-4758-82A5-BC95281CE943}" destId="{5CDFA28C-92E5-4724-81D0-92E0D04E44E9}" srcOrd="13" destOrd="0" presId="urn:microsoft.com/office/officeart/2005/8/layout/cycle6"/>
    <dgm:cxn modelId="{D5CF02CA-CF7B-4567-B69C-55E2EA43B8E6}" type="presParOf" srcId="{70F12BC2-40EF-4758-82A5-BC95281CE943}" destId="{EBFD6B72-4931-47B7-B867-5EA0AF10F9B7}" srcOrd="14" destOrd="0" presId="urn:microsoft.com/office/officeart/2005/8/layout/cycle6"/>
  </dgm:cxnLst>
  <dgm:bg>
    <a:solidFill>
      <a:schemeClr val="bg1">
        <a:lumMod val="95000"/>
      </a:schemeClr>
    </a:solidFill>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3/9/2017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3459537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2039272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2730345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1260325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3071922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1730071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2778006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3158828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a:p>
        </p:txBody>
      </p:sp>
    </p:spTree>
    <p:extLst>
      <p:ext uri="{BB962C8B-B14F-4D97-AF65-F5344CB8AC3E}">
        <p14:creationId xmlns:p14="http://schemas.microsoft.com/office/powerpoint/2010/main" val="2711702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a:p>
        </p:txBody>
      </p:sp>
    </p:spTree>
    <p:extLst>
      <p:ext uri="{BB962C8B-B14F-4D97-AF65-F5344CB8AC3E}">
        <p14:creationId xmlns:p14="http://schemas.microsoft.com/office/powerpoint/2010/main" val="1430579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1776569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a:p>
        </p:txBody>
      </p:sp>
    </p:spTree>
    <p:extLst>
      <p:ext uri="{BB962C8B-B14F-4D97-AF65-F5344CB8AC3E}">
        <p14:creationId xmlns:p14="http://schemas.microsoft.com/office/powerpoint/2010/main" val="3187721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a:p>
        </p:txBody>
      </p:sp>
    </p:spTree>
    <p:extLst>
      <p:ext uri="{BB962C8B-B14F-4D97-AF65-F5344CB8AC3E}">
        <p14:creationId xmlns:p14="http://schemas.microsoft.com/office/powerpoint/2010/main" val="326888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22</a:t>
            </a:fld>
            <a:endParaRPr lang="en-US"/>
          </a:p>
        </p:txBody>
      </p:sp>
    </p:spTree>
    <p:extLst>
      <p:ext uri="{BB962C8B-B14F-4D97-AF65-F5344CB8AC3E}">
        <p14:creationId xmlns:p14="http://schemas.microsoft.com/office/powerpoint/2010/main" val="3732479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23</a:t>
            </a:fld>
            <a:endParaRPr lang="en-US"/>
          </a:p>
        </p:txBody>
      </p:sp>
    </p:spTree>
    <p:extLst>
      <p:ext uri="{BB962C8B-B14F-4D97-AF65-F5344CB8AC3E}">
        <p14:creationId xmlns:p14="http://schemas.microsoft.com/office/powerpoint/2010/main" val="418658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24</a:t>
            </a:fld>
            <a:endParaRPr lang="en-US"/>
          </a:p>
        </p:txBody>
      </p:sp>
    </p:spTree>
    <p:extLst>
      <p:ext uri="{BB962C8B-B14F-4D97-AF65-F5344CB8AC3E}">
        <p14:creationId xmlns:p14="http://schemas.microsoft.com/office/powerpoint/2010/main" val="2170711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25</a:t>
            </a:fld>
            <a:endParaRPr lang="en-US"/>
          </a:p>
        </p:txBody>
      </p:sp>
    </p:spTree>
    <p:extLst>
      <p:ext uri="{BB962C8B-B14F-4D97-AF65-F5344CB8AC3E}">
        <p14:creationId xmlns:p14="http://schemas.microsoft.com/office/powerpoint/2010/main" val="613998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26</a:t>
            </a:fld>
            <a:endParaRPr lang="en-US"/>
          </a:p>
        </p:txBody>
      </p:sp>
    </p:spTree>
    <p:extLst>
      <p:ext uri="{BB962C8B-B14F-4D97-AF65-F5344CB8AC3E}">
        <p14:creationId xmlns:p14="http://schemas.microsoft.com/office/powerpoint/2010/main" val="1640500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27</a:t>
            </a:fld>
            <a:endParaRPr lang="en-US"/>
          </a:p>
        </p:txBody>
      </p:sp>
    </p:spTree>
    <p:extLst>
      <p:ext uri="{BB962C8B-B14F-4D97-AF65-F5344CB8AC3E}">
        <p14:creationId xmlns:p14="http://schemas.microsoft.com/office/powerpoint/2010/main" val="2840136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28</a:t>
            </a:fld>
            <a:endParaRPr lang="en-US"/>
          </a:p>
        </p:txBody>
      </p:sp>
    </p:spTree>
    <p:extLst>
      <p:ext uri="{BB962C8B-B14F-4D97-AF65-F5344CB8AC3E}">
        <p14:creationId xmlns:p14="http://schemas.microsoft.com/office/powerpoint/2010/main" val="507508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29</a:t>
            </a:fld>
            <a:endParaRPr lang="en-US"/>
          </a:p>
        </p:txBody>
      </p:sp>
    </p:spTree>
    <p:extLst>
      <p:ext uri="{BB962C8B-B14F-4D97-AF65-F5344CB8AC3E}">
        <p14:creationId xmlns:p14="http://schemas.microsoft.com/office/powerpoint/2010/main" val="2772669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35671640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30</a:t>
            </a:fld>
            <a:endParaRPr lang="en-US"/>
          </a:p>
        </p:txBody>
      </p:sp>
    </p:spTree>
    <p:extLst>
      <p:ext uri="{BB962C8B-B14F-4D97-AF65-F5344CB8AC3E}">
        <p14:creationId xmlns:p14="http://schemas.microsoft.com/office/powerpoint/2010/main" val="1430491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31</a:t>
            </a:fld>
            <a:endParaRPr lang="en-US"/>
          </a:p>
        </p:txBody>
      </p:sp>
    </p:spTree>
    <p:extLst>
      <p:ext uri="{BB962C8B-B14F-4D97-AF65-F5344CB8AC3E}">
        <p14:creationId xmlns:p14="http://schemas.microsoft.com/office/powerpoint/2010/main" val="29386139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32</a:t>
            </a:fld>
            <a:endParaRPr lang="en-US"/>
          </a:p>
        </p:txBody>
      </p:sp>
    </p:spTree>
    <p:extLst>
      <p:ext uri="{BB962C8B-B14F-4D97-AF65-F5344CB8AC3E}">
        <p14:creationId xmlns:p14="http://schemas.microsoft.com/office/powerpoint/2010/main" val="3940200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33</a:t>
            </a:fld>
            <a:endParaRPr lang="en-US"/>
          </a:p>
        </p:txBody>
      </p:sp>
    </p:spTree>
    <p:extLst>
      <p:ext uri="{BB962C8B-B14F-4D97-AF65-F5344CB8AC3E}">
        <p14:creationId xmlns:p14="http://schemas.microsoft.com/office/powerpoint/2010/main" val="2902029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34</a:t>
            </a:fld>
            <a:endParaRPr lang="en-US"/>
          </a:p>
        </p:txBody>
      </p:sp>
    </p:spTree>
    <p:extLst>
      <p:ext uri="{BB962C8B-B14F-4D97-AF65-F5344CB8AC3E}">
        <p14:creationId xmlns:p14="http://schemas.microsoft.com/office/powerpoint/2010/main" val="42784629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35</a:t>
            </a:fld>
            <a:endParaRPr lang="en-US"/>
          </a:p>
        </p:txBody>
      </p:sp>
    </p:spTree>
    <p:extLst>
      <p:ext uri="{BB962C8B-B14F-4D97-AF65-F5344CB8AC3E}">
        <p14:creationId xmlns:p14="http://schemas.microsoft.com/office/powerpoint/2010/main" val="41263205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36</a:t>
            </a:fld>
            <a:endParaRPr lang="en-US"/>
          </a:p>
        </p:txBody>
      </p:sp>
    </p:spTree>
    <p:extLst>
      <p:ext uri="{BB962C8B-B14F-4D97-AF65-F5344CB8AC3E}">
        <p14:creationId xmlns:p14="http://schemas.microsoft.com/office/powerpoint/2010/main" val="27792108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37</a:t>
            </a:fld>
            <a:endParaRPr lang="en-US"/>
          </a:p>
        </p:txBody>
      </p:sp>
    </p:spTree>
    <p:extLst>
      <p:ext uri="{BB962C8B-B14F-4D97-AF65-F5344CB8AC3E}">
        <p14:creationId xmlns:p14="http://schemas.microsoft.com/office/powerpoint/2010/main" val="37301460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38</a:t>
            </a:fld>
            <a:endParaRPr lang="en-US"/>
          </a:p>
        </p:txBody>
      </p:sp>
    </p:spTree>
    <p:extLst>
      <p:ext uri="{BB962C8B-B14F-4D97-AF65-F5344CB8AC3E}">
        <p14:creationId xmlns:p14="http://schemas.microsoft.com/office/powerpoint/2010/main" val="32528904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39</a:t>
            </a:fld>
            <a:endParaRPr lang="en-US"/>
          </a:p>
        </p:txBody>
      </p:sp>
    </p:spTree>
    <p:extLst>
      <p:ext uri="{BB962C8B-B14F-4D97-AF65-F5344CB8AC3E}">
        <p14:creationId xmlns:p14="http://schemas.microsoft.com/office/powerpoint/2010/main" val="2407854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11448441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40</a:t>
            </a:fld>
            <a:endParaRPr lang="en-US"/>
          </a:p>
        </p:txBody>
      </p:sp>
    </p:spTree>
    <p:extLst>
      <p:ext uri="{BB962C8B-B14F-4D97-AF65-F5344CB8AC3E}">
        <p14:creationId xmlns:p14="http://schemas.microsoft.com/office/powerpoint/2010/main" val="35536422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41</a:t>
            </a:fld>
            <a:endParaRPr lang="en-US"/>
          </a:p>
        </p:txBody>
      </p:sp>
    </p:spTree>
    <p:extLst>
      <p:ext uri="{BB962C8B-B14F-4D97-AF65-F5344CB8AC3E}">
        <p14:creationId xmlns:p14="http://schemas.microsoft.com/office/powerpoint/2010/main" val="41079790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42</a:t>
            </a:fld>
            <a:endParaRPr lang="en-US"/>
          </a:p>
        </p:txBody>
      </p:sp>
    </p:spTree>
    <p:extLst>
      <p:ext uri="{BB962C8B-B14F-4D97-AF65-F5344CB8AC3E}">
        <p14:creationId xmlns:p14="http://schemas.microsoft.com/office/powerpoint/2010/main" val="21534967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43</a:t>
            </a:fld>
            <a:endParaRPr lang="en-US"/>
          </a:p>
        </p:txBody>
      </p:sp>
    </p:spTree>
    <p:extLst>
      <p:ext uri="{BB962C8B-B14F-4D97-AF65-F5344CB8AC3E}">
        <p14:creationId xmlns:p14="http://schemas.microsoft.com/office/powerpoint/2010/main" val="18669335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44</a:t>
            </a:fld>
            <a:endParaRPr lang="en-US"/>
          </a:p>
        </p:txBody>
      </p:sp>
    </p:spTree>
    <p:extLst>
      <p:ext uri="{BB962C8B-B14F-4D97-AF65-F5344CB8AC3E}">
        <p14:creationId xmlns:p14="http://schemas.microsoft.com/office/powerpoint/2010/main" val="16006041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45</a:t>
            </a:fld>
            <a:endParaRPr lang="en-US"/>
          </a:p>
        </p:txBody>
      </p:sp>
    </p:spTree>
    <p:extLst>
      <p:ext uri="{BB962C8B-B14F-4D97-AF65-F5344CB8AC3E}">
        <p14:creationId xmlns:p14="http://schemas.microsoft.com/office/powerpoint/2010/main" val="28323669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46</a:t>
            </a:fld>
            <a:endParaRPr lang="en-US"/>
          </a:p>
        </p:txBody>
      </p:sp>
    </p:spTree>
    <p:extLst>
      <p:ext uri="{BB962C8B-B14F-4D97-AF65-F5344CB8AC3E}">
        <p14:creationId xmlns:p14="http://schemas.microsoft.com/office/powerpoint/2010/main" val="18915061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47</a:t>
            </a:fld>
            <a:endParaRPr lang="en-US"/>
          </a:p>
        </p:txBody>
      </p:sp>
    </p:spTree>
    <p:extLst>
      <p:ext uri="{BB962C8B-B14F-4D97-AF65-F5344CB8AC3E}">
        <p14:creationId xmlns:p14="http://schemas.microsoft.com/office/powerpoint/2010/main" val="34551951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48</a:t>
            </a:fld>
            <a:endParaRPr lang="en-US"/>
          </a:p>
        </p:txBody>
      </p:sp>
    </p:spTree>
    <p:extLst>
      <p:ext uri="{BB962C8B-B14F-4D97-AF65-F5344CB8AC3E}">
        <p14:creationId xmlns:p14="http://schemas.microsoft.com/office/powerpoint/2010/main" val="3371088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2269693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3331835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3502405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47185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2032477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 3: </a:t>
            </a:r>
            <a:r>
              <a:rPr lang="en-US" sz="1800" kern="1200" dirty="0" smtClean="0">
                <a:solidFill>
                  <a:srgbClr val="FFFFFF"/>
                </a:solidFill>
                <a:latin typeface="+mj-lt"/>
                <a:ea typeface="Open Sans" panose="020B0606030504020204" pitchFamily="34" charset="0"/>
                <a:cs typeface="Open Sans" panose="020B0606030504020204" pitchFamily="34" charset="0"/>
              </a:rPr>
              <a:t>Synchronization in DOS</a:t>
            </a:r>
            <a:r>
              <a:rPr lang="da-DK" sz="1800" noProof="1" smtClean="0">
                <a:solidFill>
                  <a:srgbClr val="FFFFFF"/>
                </a:solidFill>
                <a:latin typeface="+mj-lt"/>
                <a:ea typeface="Open Sans" panose="020B0606030504020204" pitchFamily="34" charset="0"/>
                <a:cs typeface="Open Sans" panose="020B0606030504020204" pitchFamily="34" charset="0"/>
              </a:rPr>
              <a:t>	          Darshan </a:t>
            </a:r>
            <a:r>
              <a:rPr lang="da-DK" sz="1800" noProof="1">
                <a:solidFill>
                  <a:srgbClr val="FFFFFF"/>
                </a:solidFill>
                <a:latin typeface="+mj-lt"/>
                <a:ea typeface="Open Sans" panose="020B0606030504020204" pitchFamily="34" charset="0"/>
                <a:cs typeface="Open Sans" panose="020B0606030504020204" pitchFamily="34" charset="0"/>
              </a:rPr>
              <a:t>Institute of Engineering &amp; </a:t>
            </a:r>
            <a:r>
              <a:rPr lang="da-DK" sz="1800" noProof="1" smtClean="0">
                <a:solidFill>
                  <a:srgbClr val="FFFFFF"/>
                </a:solidFill>
                <a:latin typeface="+mj-lt"/>
                <a:ea typeface="Open Sans" panose="020B0606030504020204" pitchFamily="34" charset="0"/>
                <a:cs typeface="Open Sans" panose="020B0606030504020204" pitchFamily="34" charset="0"/>
              </a:rPr>
              <a:t>Technology  </a:t>
            </a:r>
            <a:fld id="{8611C215-0F0E-40C0-AF47-1B3AE49C8B3F}"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17" Type="http://schemas.microsoft.com/office/2007/relationships/diagramDrawing" Target="../diagrams/drawing6.xml"/><Relationship Id="rId2" Type="http://schemas.openxmlformats.org/officeDocument/2006/relationships/notesSlide" Target="../notesSlides/notesSlide44.xml"/><Relationship Id="rId16" Type="http://schemas.openxmlformats.org/officeDocument/2006/relationships/diagramColors" Target="../diagrams/colors6.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5" Type="http://schemas.openxmlformats.org/officeDocument/2006/relationships/diagramQuickStyle" Target="../diagrams/quickStyle6.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Layout" Target="../diagrams/layout6.xml"/></Relationships>
</file>

<file path=ppt/slides/_rels/slide45.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diagramData" Target="../diagrams/data9.xml"/><Relationship Id="rId18" Type="http://schemas.openxmlformats.org/officeDocument/2006/relationships/diagramData" Target="../diagrams/data10.xml"/><Relationship Id="rId3" Type="http://schemas.openxmlformats.org/officeDocument/2006/relationships/diagramData" Target="../diagrams/data7.xml"/><Relationship Id="rId21" Type="http://schemas.openxmlformats.org/officeDocument/2006/relationships/diagramColors" Target="../diagrams/colors10.xml"/><Relationship Id="rId7" Type="http://schemas.microsoft.com/office/2007/relationships/diagramDrawing" Target="../diagrams/drawing7.xml"/><Relationship Id="rId12" Type="http://schemas.microsoft.com/office/2007/relationships/diagramDrawing" Target="../diagrams/drawing8.xml"/><Relationship Id="rId17" Type="http://schemas.microsoft.com/office/2007/relationships/diagramDrawing" Target="../diagrams/drawing9.xml"/><Relationship Id="rId2" Type="http://schemas.openxmlformats.org/officeDocument/2006/relationships/notesSlide" Target="../notesSlides/notesSlide45.xml"/><Relationship Id="rId16" Type="http://schemas.openxmlformats.org/officeDocument/2006/relationships/diagramColors" Target="../diagrams/colors9.xml"/><Relationship Id="rId20" Type="http://schemas.openxmlformats.org/officeDocument/2006/relationships/diagramQuickStyle" Target="../diagrams/quickStyle10.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5" Type="http://schemas.openxmlformats.org/officeDocument/2006/relationships/diagramQuickStyle" Target="../diagrams/quickStyle9.xml"/><Relationship Id="rId10" Type="http://schemas.openxmlformats.org/officeDocument/2006/relationships/diagramQuickStyle" Target="../diagrams/quickStyle8.xml"/><Relationship Id="rId19" Type="http://schemas.openxmlformats.org/officeDocument/2006/relationships/diagramLayout" Target="../diagrams/layout10.xml"/><Relationship Id="rId4" Type="http://schemas.openxmlformats.org/officeDocument/2006/relationships/diagramLayout" Target="../diagrams/layout7.xml"/><Relationship Id="rId9" Type="http://schemas.openxmlformats.org/officeDocument/2006/relationships/diagramLayout" Target="../diagrams/layout8.xml"/><Relationship Id="rId14" Type="http://schemas.openxmlformats.org/officeDocument/2006/relationships/diagramLayout" Target="../diagrams/layout9.xml"/><Relationship Id="rId22" Type="http://schemas.microsoft.com/office/2007/relationships/diagramDrawing" Target="../diagrams/drawing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diagramData" Target="../diagrams/data12.xml"/><Relationship Id="rId13" Type="http://schemas.openxmlformats.org/officeDocument/2006/relationships/diagramData" Target="../diagrams/data13.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17" Type="http://schemas.microsoft.com/office/2007/relationships/diagramDrawing" Target="../diagrams/drawing13.xml"/><Relationship Id="rId2" Type="http://schemas.openxmlformats.org/officeDocument/2006/relationships/notesSlide" Target="../notesSlides/notesSlide47.xml"/><Relationship Id="rId16" Type="http://schemas.openxmlformats.org/officeDocument/2006/relationships/diagramColors" Target="../diagrams/colors13.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5" Type="http://schemas.openxmlformats.org/officeDocument/2006/relationships/diagramQuickStyle" Target="../diagrams/quickStyle13.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 Id="rId14" Type="http://schemas.openxmlformats.org/officeDocument/2006/relationships/diagramLayout" Target="../diagrams/layout13.xml"/></Relationships>
</file>

<file path=ppt/slides/_rels/slide48.xml.rels><?xml version="1.0" encoding="UTF-8" standalone="yes"?>
<Relationships xmlns="http://schemas.openxmlformats.org/package/2006/relationships"><Relationship Id="rId8" Type="http://schemas.openxmlformats.org/officeDocument/2006/relationships/diagramData" Target="../diagrams/data15.xml"/><Relationship Id="rId13" Type="http://schemas.openxmlformats.org/officeDocument/2006/relationships/diagramData" Target="../diagrams/data16.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17" Type="http://schemas.microsoft.com/office/2007/relationships/diagramDrawing" Target="../diagrams/drawing16.xml"/><Relationship Id="rId2" Type="http://schemas.openxmlformats.org/officeDocument/2006/relationships/notesSlide" Target="../notesSlides/notesSlide48.xml"/><Relationship Id="rId16" Type="http://schemas.openxmlformats.org/officeDocument/2006/relationships/diagramColors" Target="../diagrams/colors16.xml"/><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5" Type="http://schemas.openxmlformats.org/officeDocument/2006/relationships/diagramQuickStyle" Target="../diagrams/quickStyle16.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 Id="rId14" Type="http://schemas.openxmlformats.org/officeDocument/2006/relationships/diagramLayout" Target="../diagrams/layout16.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Dipak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Ramoliya</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dipak.ramoliya@darshan.ac.in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2895600"/>
            <a:ext cx="8610600" cy="1600200"/>
          </a:xfrm>
        </p:spPr>
        <p:txBody>
          <a:bodyPr anchor="b">
            <a:noAutofit/>
          </a:bodyPr>
          <a:lstStyle/>
          <a:p>
            <a:pPr algn="l"/>
            <a:r>
              <a:rPr lang="en-US" b="1" dirty="0" smtClean="0">
                <a:solidFill>
                  <a:schemeClr val="bg1"/>
                </a:solidFill>
                <a:latin typeface="+mj-lt"/>
                <a:ea typeface="Open Sans Semibold" panose="020B0706030804020204" pitchFamily="34" charset="0"/>
                <a:cs typeface="Open Sans Semibold" panose="020B0706030804020204" pitchFamily="34" charset="0"/>
              </a:rPr>
              <a:t/>
            </a:r>
            <a:br>
              <a:rPr lang="en-US" b="1" dirty="0" smtClean="0">
                <a:solidFill>
                  <a:schemeClr val="bg1"/>
                </a:solidFill>
                <a:latin typeface="+mj-lt"/>
                <a:ea typeface="Open Sans Semibold" panose="020B0706030804020204" pitchFamily="34" charset="0"/>
                <a:cs typeface="Open Sans Semibold" panose="020B0706030804020204" pitchFamily="34" charset="0"/>
              </a:rPr>
            </a:br>
            <a:r>
              <a:rPr lang="en-US" sz="3200" b="1" dirty="0" smtClean="0">
                <a:solidFill>
                  <a:schemeClr val="bg1"/>
                </a:solidFill>
                <a:latin typeface="+mj-lt"/>
                <a:ea typeface="Open Sans Semibold" panose="020B0706030804020204" pitchFamily="34" charset="0"/>
                <a:cs typeface="Open Sans Semibold" panose="020B0706030804020204" pitchFamily="34" charset="0"/>
              </a:rPr>
              <a:t>Unit: 3 </a:t>
            </a:r>
            <a:r>
              <a:rPr lang="en-US" b="1" dirty="0" smtClean="0">
                <a:solidFill>
                  <a:schemeClr val="bg1"/>
                </a:solidFill>
                <a:latin typeface="+mj-lt"/>
                <a:ea typeface="Open Sans Semibold" panose="020B0706030804020204" pitchFamily="34" charset="0"/>
                <a:cs typeface="Open Sans Semibold" panose="020B0706030804020204" pitchFamily="34" charset="0"/>
              </a:rPr>
              <a:t/>
            </a:r>
            <a:br>
              <a:rPr lang="en-US" b="1" dirty="0" smtClean="0">
                <a:solidFill>
                  <a:schemeClr val="bg1"/>
                </a:solidFill>
                <a:latin typeface="+mj-lt"/>
                <a:ea typeface="Open Sans Semibold" panose="020B0706030804020204" pitchFamily="34" charset="0"/>
                <a:cs typeface="Open Sans Semibold" panose="020B0706030804020204" pitchFamily="34" charset="0"/>
              </a:rPr>
            </a:br>
            <a:r>
              <a:rPr lang="en-US" b="1" dirty="0" smtClean="0">
                <a:solidFill>
                  <a:schemeClr val="bg1"/>
                </a:solidFill>
                <a:latin typeface="+mj-lt"/>
                <a:ea typeface="Open Sans Semibold" panose="020B0706030804020204" pitchFamily="34" charset="0"/>
                <a:cs typeface="Open Sans Semibold" panose="020B0706030804020204" pitchFamily="34" charset="0"/>
              </a:rPr>
              <a:t>Synchronization in Distributed Systems</a:t>
            </a:r>
            <a:endParaRPr lang="en-US" b="1" dirty="0">
              <a:solidFill>
                <a:schemeClr val="bg1"/>
              </a:solidFill>
              <a:latin typeface="+mj-lt"/>
              <a:ea typeface="Open Sans Semibold" panose="020B0706030804020204" pitchFamily="34" charset="0"/>
              <a:cs typeface="Open Sans Semibold" panose="020B0706030804020204" pitchFamily="34" charset="0"/>
            </a:endParaRPr>
          </a:p>
        </p:txBody>
      </p:sp>
      <p:sp>
        <p:nvSpPr>
          <p:cNvPr id="8" name="Title 1"/>
          <p:cNvSpPr txBox="1">
            <a:spLocks/>
          </p:cNvSpPr>
          <p:nvPr/>
        </p:nvSpPr>
        <p:spPr>
          <a:xfrm>
            <a:off x="76200" y="0"/>
            <a:ext cx="5257800" cy="762000"/>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algn="l"/>
            <a:r>
              <a:rPr lang="en-US" sz="2400" b="1" dirty="0" smtClean="0">
                <a:solidFill>
                  <a:schemeClr val="bg1"/>
                </a:solidFill>
                <a:latin typeface="+mj-lt"/>
                <a:ea typeface="Open Sans Semibold" panose="020B0706030804020204" pitchFamily="34" charset="0"/>
                <a:cs typeface="Open Sans Semibold" panose="020B0706030804020204" pitchFamily="34" charset="0"/>
              </a:rPr>
              <a:t>Distributed Operating System (2160710)</a:t>
            </a:r>
            <a:endParaRPr lang="en-US" sz="2400"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0"/>
            <a:ext cx="3810000" cy="28575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7887" y="5562600"/>
            <a:ext cx="3279913" cy="754380"/>
          </a:xfrm>
          <a:prstGeom prst="rect">
            <a:avLst/>
          </a:prstGeom>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Drifting - </a:t>
            </a:r>
            <a:r>
              <a:rPr lang="en-US" altLang="en-US" dirty="0">
                <a:latin typeface="+mj-lt"/>
              </a:rPr>
              <a:t>Drift with </a:t>
            </a:r>
            <a:r>
              <a:rPr lang="en-US" altLang="en-US" dirty="0" smtClean="0">
                <a:latin typeface="+mj-lt"/>
              </a:rPr>
              <a:t>Fast </a:t>
            </a:r>
            <a:r>
              <a:rPr lang="en-US" altLang="en-US" dirty="0">
                <a:latin typeface="+mj-lt"/>
              </a:rPr>
              <a:t>clock</a:t>
            </a:r>
            <a:endParaRPr lang="en-IN" dirty="0">
              <a:latin typeface="+mj-lt"/>
            </a:endParaRPr>
          </a:p>
        </p:txBody>
      </p:sp>
      <p:sp>
        <p:nvSpPr>
          <p:cNvPr id="15" name="Line 3"/>
          <p:cNvSpPr>
            <a:spLocks noChangeShapeType="1"/>
          </p:cNvSpPr>
          <p:nvPr/>
        </p:nvSpPr>
        <p:spPr bwMode="auto">
          <a:xfrm flipV="1">
            <a:off x="1754188" y="1522412"/>
            <a:ext cx="0" cy="42576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7" name="Line 4"/>
          <p:cNvSpPr>
            <a:spLocks noChangeShapeType="1"/>
          </p:cNvSpPr>
          <p:nvPr/>
        </p:nvSpPr>
        <p:spPr bwMode="auto">
          <a:xfrm>
            <a:off x="1752600" y="5789612"/>
            <a:ext cx="548640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8" name="Line 5"/>
          <p:cNvSpPr>
            <a:spLocks noChangeShapeType="1"/>
          </p:cNvSpPr>
          <p:nvPr/>
        </p:nvSpPr>
        <p:spPr bwMode="auto">
          <a:xfrm flipV="1">
            <a:off x="1752600" y="1751012"/>
            <a:ext cx="4038600" cy="4038600"/>
          </a:xfrm>
          <a:prstGeom prst="line">
            <a:avLst/>
          </a:prstGeom>
          <a:noFill/>
          <a:ln w="25400">
            <a:solidFill>
              <a:schemeClr val="tx2">
                <a:lumMod val="75000"/>
              </a:schemeClr>
            </a:solidFill>
            <a:prstDash val="dash"/>
            <a:round/>
            <a:headEnd/>
            <a:tailEnd type="none" w="med" len="lg"/>
          </a:ln>
          <a:extLst>
            <a:ext uri="{909E8E84-426E-40DD-AFC4-6F175D3DCCD1}">
              <a14:hiddenFill xmlns:a14="http://schemas.microsoft.com/office/drawing/2010/main">
                <a:noFill/>
              </a14:hiddenFill>
            </a:ext>
          </a:extLst>
        </p:spPr>
        <p:txBody>
          <a:bodyPr/>
          <a:lstStyle/>
          <a:p>
            <a:endParaRPr lang="en-US"/>
          </a:p>
        </p:txBody>
      </p:sp>
      <p:sp>
        <p:nvSpPr>
          <p:cNvPr id="19" name="Text Box 6"/>
          <p:cNvSpPr txBox="1">
            <a:spLocks noChangeArrowheads="1"/>
          </p:cNvSpPr>
          <p:nvPr/>
        </p:nvSpPr>
        <p:spPr bwMode="auto">
          <a:xfrm>
            <a:off x="3260725" y="5881687"/>
            <a:ext cx="15794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pitchFamily="-107" charset="-128"/>
              </a:defRPr>
            </a:lvl1pPr>
            <a:lvl2pPr marL="37931725" indent="-37474525" eaLnBrk="0" hangingPunct="0">
              <a:defRPr sz="2400">
                <a:solidFill>
                  <a:schemeClr val="tx1"/>
                </a:solidFill>
                <a:latin typeface="Comic Sans MS" panose="030F0702030302020204" pitchFamily="66" charset="0"/>
                <a:ea typeface="ＭＳ Ｐゴシック" pitchFamily="-107" charset="-128"/>
              </a:defRPr>
            </a:lvl2pPr>
            <a:lvl3pPr eaLnBrk="0" hangingPunct="0">
              <a:defRPr sz="2400">
                <a:solidFill>
                  <a:schemeClr val="tx1"/>
                </a:solidFill>
                <a:latin typeface="Comic Sans MS" panose="030F0702030302020204" pitchFamily="66" charset="0"/>
                <a:ea typeface="ＭＳ Ｐゴシック" pitchFamily="-107" charset="-128"/>
              </a:defRPr>
            </a:lvl3pPr>
            <a:lvl4pPr eaLnBrk="0" hangingPunct="0">
              <a:defRPr sz="2400">
                <a:solidFill>
                  <a:schemeClr val="tx1"/>
                </a:solidFill>
                <a:latin typeface="Comic Sans MS" panose="030F0702030302020204" pitchFamily="66" charset="0"/>
                <a:ea typeface="ＭＳ Ｐゴシック" pitchFamily="-107" charset="-128"/>
              </a:defRPr>
            </a:lvl4pPr>
            <a:lvl5pPr eaLnBrk="0" hangingPunct="0">
              <a:defRPr sz="2400">
                <a:solidFill>
                  <a:schemeClr val="tx1"/>
                </a:solidFill>
                <a:latin typeface="Comic Sans MS" panose="030F0702030302020204" pitchFamily="66" charset="0"/>
                <a:ea typeface="ＭＳ Ｐゴシック" pitchFamily="-107"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9pPr>
          </a:lstStyle>
          <a:p>
            <a:r>
              <a:rPr lang="en-US" altLang="en-US" dirty="0">
                <a:latin typeface="+mj-lt"/>
              </a:rPr>
              <a:t>UTC time, t</a:t>
            </a:r>
          </a:p>
        </p:txBody>
      </p:sp>
      <p:sp>
        <p:nvSpPr>
          <p:cNvPr id="20" name="Text Box 7"/>
          <p:cNvSpPr txBox="1">
            <a:spLocks noChangeArrowheads="1"/>
          </p:cNvSpPr>
          <p:nvPr/>
        </p:nvSpPr>
        <p:spPr bwMode="auto">
          <a:xfrm rot="16200000">
            <a:off x="143151" y="3693467"/>
            <a:ext cx="25823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pitchFamily="-107" charset="-128"/>
              </a:defRPr>
            </a:lvl1pPr>
            <a:lvl2pPr marL="37931725" indent="-37474525" eaLnBrk="0" hangingPunct="0">
              <a:defRPr sz="2400">
                <a:solidFill>
                  <a:schemeClr val="tx1"/>
                </a:solidFill>
                <a:latin typeface="Comic Sans MS" panose="030F0702030302020204" pitchFamily="66" charset="0"/>
                <a:ea typeface="ＭＳ Ｐゴシック" pitchFamily="-107" charset="-128"/>
              </a:defRPr>
            </a:lvl2pPr>
            <a:lvl3pPr eaLnBrk="0" hangingPunct="0">
              <a:defRPr sz="2400">
                <a:solidFill>
                  <a:schemeClr val="tx1"/>
                </a:solidFill>
                <a:latin typeface="Comic Sans MS" panose="030F0702030302020204" pitchFamily="66" charset="0"/>
                <a:ea typeface="ＭＳ Ｐゴシック" pitchFamily="-107" charset="-128"/>
              </a:defRPr>
            </a:lvl3pPr>
            <a:lvl4pPr eaLnBrk="0" hangingPunct="0">
              <a:defRPr sz="2400">
                <a:solidFill>
                  <a:schemeClr val="tx1"/>
                </a:solidFill>
                <a:latin typeface="Comic Sans MS" panose="030F0702030302020204" pitchFamily="66" charset="0"/>
                <a:ea typeface="ＭＳ Ｐゴシック" pitchFamily="-107" charset="-128"/>
              </a:defRPr>
            </a:lvl4pPr>
            <a:lvl5pPr eaLnBrk="0" hangingPunct="0">
              <a:defRPr sz="2400">
                <a:solidFill>
                  <a:schemeClr val="tx1"/>
                </a:solidFill>
                <a:latin typeface="Comic Sans MS" panose="030F0702030302020204" pitchFamily="66" charset="0"/>
                <a:ea typeface="ＭＳ Ｐゴシック" pitchFamily="-107"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9pPr>
          </a:lstStyle>
          <a:p>
            <a:r>
              <a:rPr lang="en-US" altLang="en-US" dirty="0">
                <a:latin typeface="+mj-lt"/>
              </a:rPr>
              <a:t>Computer’s time, C</a:t>
            </a:r>
          </a:p>
        </p:txBody>
      </p:sp>
      <p:sp>
        <p:nvSpPr>
          <p:cNvPr id="21" name="Line 9"/>
          <p:cNvSpPr>
            <a:spLocks noChangeShapeType="1"/>
          </p:cNvSpPr>
          <p:nvPr/>
        </p:nvSpPr>
        <p:spPr bwMode="auto">
          <a:xfrm flipV="1">
            <a:off x="1752600" y="1143000"/>
            <a:ext cx="2743200" cy="4646612"/>
          </a:xfrm>
          <a:prstGeom prst="line">
            <a:avLst/>
          </a:prstGeom>
          <a:noFill/>
          <a:ln w="25400">
            <a:solidFill>
              <a:schemeClr val="tx2">
                <a:lumMod val="75000"/>
              </a:schemeClr>
            </a:solidFill>
            <a:round/>
            <a:headEnd/>
            <a:tailEnd type="none" w="med" len="lg"/>
          </a:ln>
          <a:extLst>
            <a:ext uri="{909E8E84-426E-40DD-AFC4-6F175D3DCCD1}">
              <a14:hiddenFill xmlns:a14="http://schemas.microsoft.com/office/drawing/2010/main">
                <a:noFill/>
              </a14:hiddenFill>
            </a:ext>
          </a:extLst>
        </p:spPr>
        <p:txBody>
          <a:bodyPr/>
          <a:lstStyle/>
          <a:p>
            <a:endParaRPr lang="en-US"/>
          </a:p>
        </p:txBody>
      </p:sp>
      <p:sp>
        <p:nvSpPr>
          <p:cNvPr id="22" name="AutoShape 10"/>
          <p:cNvSpPr>
            <a:spLocks/>
          </p:cNvSpPr>
          <p:nvPr/>
        </p:nvSpPr>
        <p:spPr bwMode="auto">
          <a:xfrm>
            <a:off x="4038600" y="1903412"/>
            <a:ext cx="228600" cy="1600200"/>
          </a:xfrm>
          <a:prstGeom prst="rightBrace">
            <a:avLst>
              <a:gd name="adj1" fmla="val 58333"/>
              <a:gd name="adj2" fmla="val 50000"/>
            </a:avLst>
          </a:prstGeom>
          <a:noFill/>
          <a:ln w="25400">
            <a:solidFill>
              <a:schemeClr val="bg2">
                <a:lumMod val="50000"/>
              </a:schemeClr>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anose="030F0702030302020204" pitchFamily="66" charset="0"/>
                <a:ea typeface="ＭＳ Ｐゴシック" pitchFamily="-107" charset="-128"/>
              </a:defRPr>
            </a:lvl1pPr>
            <a:lvl2pPr marL="37931725" indent="-37474525" eaLnBrk="0" hangingPunct="0">
              <a:defRPr sz="2400">
                <a:solidFill>
                  <a:schemeClr val="tx1"/>
                </a:solidFill>
                <a:latin typeface="Comic Sans MS" panose="030F0702030302020204" pitchFamily="66" charset="0"/>
                <a:ea typeface="ＭＳ Ｐゴシック" pitchFamily="-107" charset="-128"/>
              </a:defRPr>
            </a:lvl2pPr>
            <a:lvl3pPr eaLnBrk="0" hangingPunct="0">
              <a:defRPr sz="2400">
                <a:solidFill>
                  <a:schemeClr val="tx1"/>
                </a:solidFill>
                <a:latin typeface="Comic Sans MS" panose="030F0702030302020204" pitchFamily="66" charset="0"/>
                <a:ea typeface="ＭＳ Ｐゴシック" pitchFamily="-107" charset="-128"/>
              </a:defRPr>
            </a:lvl3pPr>
            <a:lvl4pPr eaLnBrk="0" hangingPunct="0">
              <a:defRPr sz="2400">
                <a:solidFill>
                  <a:schemeClr val="tx1"/>
                </a:solidFill>
                <a:latin typeface="Comic Sans MS" panose="030F0702030302020204" pitchFamily="66" charset="0"/>
                <a:ea typeface="ＭＳ Ｐゴシック" pitchFamily="-107" charset="-128"/>
              </a:defRPr>
            </a:lvl4pPr>
            <a:lvl5pPr eaLnBrk="0" hangingPunct="0">
              <a:defRPr sz="2400">
                <a:solidFill>
                  <a:schemeClr val="tx1"/>
                </a:solidFill>
                <a:latin typeface="Comic Sans MS" panose="030F0702030302020204" pitchFamily="66" charset="0"/>
                <a:ea typeface="ＭＳ Ｐゴシック" pitchFamily="-107"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9pPr>
          </a:lstStyle>
          <a:p>
            <a:pPr eaLnBrk="1" hangingPunct="1"/>
            <a:endParaRPr lang="en-US" altLang="en-US"/>
          </a:p>
        </p:txBody>
      </p:sp>
      <p:sp>
        <p:nvSpPr>
          <p:cNvPr id="29" name="Text Box 11"/>
          <p:cNvSpPr txBox="1">
            <a:spLocks noChangeArrowheads="1"/>
          </p:cNvSpPr>
          <p:nvPr/>
        </p:nvSpPr>
        <p:spPr bwMode="auto">
          <a:xfrm>
            <a:off x="4343400" y="2466975"/>
            <a:ext cx="8064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pitchFamily="-107" charset="-128"/>
              </a:defRPr>
            </a:lvl1pPr>
            <a:lvl2pPr marL="37931725" indent="-37474525" eaLnBrk="0" hangingPunct="0">
              <a:defRPr sz="2400">
                <a:solidFill>
                  <a:schemeClr val="tx1"/>
                </a:solidFill>
                <a:latin typeface="Comic Sans MS" panose="030F0702030302020204" pitchFamily="66" charset="0"/>
                <a:ea typeface="ＭＳ Ｐゴシック" pitchFamily="-107" charset="-128"/>
              </a:defRPr>
            </a:lvl2pPr>
            <a:lvl3pPr eaLnBrk="0" hangingPunct="0">
              <a:defRPr sz="2400">
                <a:solidFill>
                  <a:schemeClr val="tx1"/>
                </a:solidFill>
                <a:latin typeface="Comic Sans MS" panose="030F0702030302020204" pitchFamily="66" charset="0"/>
                <a:ea typeface="ＭＳ Ｐゴシック" pitchFamily="-107" charset="-128"/>
              </a:defRPr>
            </a:lvl3pPr>
            <a:lvl4pPr eaLnBrk="0" hangingPunct="0">
              <a:defRPr sz="2400">
                <a:solidFill>
                  <a:schemeClr val="tx1"/>
                </a:solidFill>
                <a:latin typeface="Comic Sans MS" panose="030F0702030302020204" pitchFamily="66" charset="0"/>
                <a:ea typeface="ＭＳ Ｐゴシック" pitchFamily="-107" charset="-128"/>
              </a:defRPr>
            </a:lvl4pPr>
            <a:lvl5pPr eaLnBrk="0" hangingPunct="0">
              <a:defRPr sz="2400">
                <a:solidFill>
                  <a:schemeClr val="tx1"/>
                </a:solidFill>
                <a:latin typeface="Comic Sans MS" panose="030F0702030302020204" pitchFamily="66" charset="0"/>
                <a:ea typeface="ＭＳ Ｐゴシック" pitchFamily="-107"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9pPr>
          </a:lstStyle>
          <a:p>
            <a:r>
              <a:rPr lang="en-US" altLang="en-US" dirty="0">
                <a:latin typeface="+mj-lt"/>
              </a:rPr>
              <a:t>skew</a:t>
            </a:r>
          </a:p>
        </p:txBody>
      </p:sp>
      <mc:AlternateContent xmlns:mc="http://schemas.openxmlformats.org/markup-compatibility/2006" xmlns:a14="http://schemas.microsoft.com/office/drawing/2010/main">
        <mc:Choice Requires="a14">
          <p:sp>
            <p:nvSpPr>
              <p:cNvPr id="13" name="TextBox 12"/>
              <p:cNvSpPr txBox="1"/>
              <p:nvPr/>
            </p:nvSpPr>
            <p:spPr>
              <a:xfrm>
                <a:off x="2706188" y="1864430"/>
                <a:ext cx="986246" cy="7015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latin typeface="Cambria Math"/>
                            </a:rPr>
                          </m:ctrlPr>
                        </m:fPr>
                        <m:num>
                          <m:r>
                            <a:rPr lang="en-US" sz="2400" b="1" i="1" smtClean="0">
                              <a:latin typeface="Cambria Math" panose="02040503050406030204" pitchFamily="18" charset="0"/>
                            </a:rPr>
                            <m:t>𝒅𝑪</m:t>
                          </m:r>
                        </m:num>
                        <m:den>
                          <m:r>
                            <a:rPr lang="en-US" sz="2400" b="1" i="1" smtClean="0">
                              <a:latin typeface="Cambria Math" panose="02040503050406030204" pitchFamily="18" charset="0"/>
                            </a:rPr>
                            <m:t>𝒅𝒕</m:t>
                          </m:r>
                        </m:den>
                      </m:f>
                      <m:r>
                        <a:rPr lang="en-US" sz="2400" b="1" i="1" smtClean="0">
                          <a:latin typeface="Cambria Math" panose="02040503050406030204" pitchFamily="18" charset="0"/>
                        </a:rPr>
                        <m:t>&gt;</m:t>
                      </m:r>
                      <m:r>
                        <a:rPr lang="en-US" sz="2400" b="1" i="1" smtClean="0">
                          <a:latin typeface="Cambria Math" panose="02040503050406030204" pitchFamily="18" charset="0"/>
                        </a:rPr>
                        <m:t>𝟏</m:t>
                      </m:r>
                    </m:oMath>
                  </m:oMathPara>
                </a14:m>
                <a:endParaRPr lang="en-US" sz="2400" b="1" i="1" dirty="0"/>
              </a:p>
            </p:txBody>
          </p:sp>
        </mc:Choice>
        <mc:Fallback xmlns="">
          <p:sp>
            <p:nvSpPr>
              <p:cNvPr id="13" name="TextBox 12"/>
              <p:cNvSpPr txBox="1">
                <a:spLocks noRot="1" noChangeAspect="1" noMove="1" noResize="1" noEditPoints="1" noAdjustHandles="1" noChangeArrowheads="1" noChangeShapeType="1" noTextEdit="1"/>
              </p:cNvSpPr>
              <p:nvPr/>
            </p:nvSpPr>
            <p:spPr>
              <a:xfrm>
                <a:off x="2706188" y="1864430"/>
                <a:ext cx="986246" cy="701539"/>
              </a:xfrm>
              <a:prstGeom prst="rect">
                <a:avLst/>
              </a:prstGeom>
              <a:blipFill>
                <a:blip r:embed="rId3"/>
                <a:stretch>
                  <a:fillRect/>
                </a:stretch>
              </a:blipFill>
            </p:spPr>
            <p:txBody>
              <a:bodyPr/>
              <a:lstStyle/>
              <a:p>
                <a:r>
                  <a:rPr lang="en-US">
                    <a:noFill/>
                  </a:rPr>
                  <a:t> </a:t>
                </a:r>
              </a:p>
            </p:txBody>
          </p:sp>
        </mc:Fallback>
      </mc:AlternateContent>
      <p:sp>
        <p:nvSpPr>
          <p:cNvPr id="12" name="Rectangle 11"/>
          <p:cNvSpPr/>
          <p:nvPr/>
        </p:nvSpPr>
        <p:spPr>
          <a:xfrm>
            <a:off x="5472403" y="6078330"/>
            <a:ext cx="3682483" cy="400110"/>
          </a:xfrm>
          <a:prstGeom prst="rect">
            <a:avLst/>
          </a:prstGeom>
        </p:spPr>
        <p:txBody>
          <a:bodyPr wrap="none">
            <a:spAutoFit/>
          </a:bodyPr>
          <a:lstStyle/>
          <a:p>
            <a:r>
              <a:rPr lang="en-US" sz="2000" dirty="0" smtClean="0">
                <a:solidFill>
                  <a:srgbClr val="878787"/>
                </a:solidFill>
                <a:latin typeface="+mj-lt"/>
              </a:rPr>
              <a:t>UTC= Coordinated </a:t>
            </a:r>
            <a:r>
              <a:rPr lang="en-US" sz="2000" dirty="0">
                <a:solidFill>
                  <a:srgbClr val="878787"/>
                </a:solidFill>
                <a:latin typeface="+mj-lt"/>
              </a:rPr>
              <a:t>Universal </a:t>
            </a:r>
            <a:r>
              <a:rPr lang="en-US" sz="2000" dirty="0" smtClean="0">
                <a:solidFill>
                  <a:srgbClr val="878787"/>
                </a:solidFill>
                <a:latin typeface="+mj-lt"/>
              </a:rPr>
              <a:t>Time</a:t>
            </a:r>
            <a:endParaRPr lang="en-US" sz="2000" dirty="0">
              <a:latin typeface="+mj-lt"/>
            </a:endParaRPr>
          </a:p>
        </p:txBody>
      </p:sp>
      <p:sp>
        <p:nvSpPr>
          <p:cNvPr id="14" name="Rectangle 13"/>
          <p:cNvSpPr/>
          <p:nvPr/>
        </p:nvSpPr>
        <p:spPr>
          <a:xfrm>
            <a:off x="6353092" y="2709527"/>
            <a:ext cx="2356977" cy="707886"/>
          </a:xfrm>
          <a:prstGeom prst="rect">
            <a:avLst/>
          </a:prstGeom>
        </p:spPr>
        <p:txBody>
          <a:bodyPr wrap="square">
            <a:spAutoFit/>
          </a:bodyPr>
          <a:lstStyle/>
          <a:p>
            <a:r>
              <a:rPr lang="en-US" sz="2000" dirty="0">
                <a:solidFill>
                  <a:srgbClr val="878787"/>
                </a:solidFill>
                <a:latin typeface="+mj-lt"/>
              </a:rPr>
              <a:t>C denotes the time value of a clock</a:t>
            </a:r>
          </a:p>
        </p:txBody>
      </p:sp>
    </p:spTree>
    <p:extLst>
      <p:ext uri="{BB962C8B-B14F-4D97-AF65-F5344CB8AC3E}">
        <p14:creationId xmlns:p14="http://schemas.microsoft.com/office/powerpoint/2010/main" val="29048560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left)">
                                      <p:cBhvr>
                                        <p:cTn id="34" dur="500"/>
                                        <p:tgtEl>
                                          <p:spTgt spid="2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p:bldP spid="20" grpId="0"/>
      <p:bldP spid="21" grpId="0" animBg="1"/>
      <p:bldP spid="22" grpId="0" animBg="1"/>
      <p:bldP spid="29" grpId="0"/>
      <p:bldP spid="13" grpId="0"/>
      <p:bldP spid="12"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Dealing with Drift</a:t>
            </a:r>
            <a:endParaRPr lang="en-IN" dirty="0">
              <a:latin typeface="+mj-lt"/>
            </a:endParaRPr>
          </a:p>
        </p:txBody>
      </p:sp>
      <p:sp>
        <p:nvSpPr>
          <p:cNvPr id="12" name="Content Placeholder 2"/>
          <p:cNvSpPr>
            <a:spLocks noGrp="1"/>
          </p:cNvSpPr>
          <p:nvPr>
            <p:ph idx="1"/>
          </p:nvPr>
        </p:nvSpPr>
        <p:spPr>
          <a:xfrm>
            <a:off x="190500" y="990600"/>
            <a:ext cx="8763000" cy="5334000"/>
          </a:xfrm>
        </p:spPr>
        <p:txBody>
          <a:bodyPr>
            <a:noAutofit/>
          </a:bodyPr>
          <a:lstStyle/>
          <a:p>
            <a:pPr algn="just"/>
            <a:r>
              <a:rPr lang="en-US" dirty="0"/>
              <a:t>Assume we set computer to true </a:t>
            </a:r>
            <a:r>
              <a:rPr lang="en-US" dirty="0" smtClean="0"/>
              <a:t>time.</a:t>
            </a:r>
            <a:r>
              <a:rPr lang="en-US" dirty="0"/>
              <a:t> </a:t>
            </a:r>
            <a:r>
              <a:rPr lang="en-US" dirty="0" smtClean="0"/>
              <a:t>(It is not </a:t>
            </a:r>
            <a:r>
              <a:rPr lang="en-US" dirty="0"/>
              <a:t>good idea to set clock </a:t>
            </a:r>
            <a:r>
              <a:rPr lang="en-US" dirty="0" smtClean="0"/>
              <a:t>back.)</a:t>
            </a:r>
            <a:endParaRPr lang="en-US" dirty="0"/>
          </a:p>
          <a:p>
            <a:pPr lvl="1" algn="just"/>
            <a:r>
              <a:rPr lang="en-US" sz="2400" dirty="0"/>
              <a:t>Illusion of time moving backwards can confuse message ordering and software development </a:t>
            </a:r>
            <a:r>
              <a:rPr lang="en-US" sz="2400" dirty="0" smtClean="0"/>
              <a:t>environments.</a:t>
            </a:r>
          </a:p>
          <a:p>
            <a:pPr marL="400050" algn="just"/>
            <a:r>
              <a:rPr lang="en-US" dirty="0" smtClean="0"/>
              <a:t>There should be go </a:t>
            </a:r>
            <a:r>
              <a:rPr lang="en-US" dirty="0"/>
              <a:t>for gradual clock </a:t>
            </a:r>
            <a:r>
              <a:rPr lang="en-US" dirty="0" smtClean="0"/>
              <a:t>correction.</a:t>
            </a:r>
            <a:endParaRPr lang="en-US" dirty="0"/>
          </a:p>
          <a:p>
            <a:pPr marL="800100" lvl="1" algn="just"/>
            <a:r>
              <a:rPr lang="en-US" sz="2400" b="1" dirty="0"/>
              <a:t>If </a:t>
            </a:r>
            <a:r>
              <a:rPr lang="en-US" sz="2400" b="1" dirty="0" smtClean="0"/>
              <a:t>fast: </a:t>
            </a:r>
            <a:r>
              <a:rPr lang="en-US" sz="2400" dirty="0" smtClean="0"/>
              <a:t>Make </a:t>
            </a:r>
            <a:r>
              <a:rPr lang="en-US" sz="2400" dirty="0"/>
              <a:t>clock run slower until it </a:t>
            </a:r>
            <a:r>
              <a:rPr lang="en-US" sz="2400" dirty="0" smtClean="0"/>
              <a:t>synchronizes.</a:t>
            </a:r>
            <a:endParaRPr lang="en-US" sz="2400" dirty="0"/>
          </a:p>
          <a:p>
            <a:pPr marL="800100" lvl="1" algn="just"/>
            <a:r>
              <a:rPr lang="en-US" sz="2400" b="1" dirty="0"/>
              <a:t>If </a:t>
            </a:r>
            <a:r>
              <a:rPr lang="en-US" sz="2400" b="1" dirty="0" smtClean="0"/>
              <a:t>slow: </a:t>
            </a:r>
            <a:r>
              <a:rPr lang="en-US" sz="2400" dirty="0" smtClean="0"/>
              <a:t>Make </a:t>
            </a:r>
            <a:r>
              <a:rPr lang="en-US" sz="2400" dirty="0"/>
              <a:t>clock run faster until it </a:t>
            </a:r>
            <a:r>
              <a:rPr lang="en-US" sz="2400" dirty="0" smtClean="0"/>
              <a:t>synchronizes.</a:t>
            </a:r>
          </a:p>
          <a:p>
            <a:r>
              <a:rPr lang="en-US" altLang="en-US" dirty="0" smtClean="0"/>
              <a:t>Operating System can change </a:t>
            </a:r>
            <a:r>
              <a:rPr lang="en-US" altLang="en-US" dirty="0"/>
              <a:t>rate at which it requests </a:t>
            </a:r>
            <a:r>
              <a:rPr lang="en-US" altLang="en-US" dirty="0" smtClean="0"/>
              <a:t>interrupts.</a:t>
            </a:r>
          </a:p>
          <a:p>
            <a:pPr lvl="1"/>
            <a:r>
              <a:rPr lang="en-US" altLang="en-US" sz="2400" dirty="0"/>
              <a:t>if system requests interrupts every 14 </a:t>
            </a:r>
            <a:r>
              <a:rPr lang="en-US" altLang="en-US" sz="2400" dirty="0" err="1"/>
              <a:t>msec</a:t>
            </a:r>
            <a:r>
              <a:rPr lang="en-US" altLang="en-US" sz="2400" dirty="0"/>
              <a:t> but clock is too slow: request interrupts at 12 msec.</a:t>
            </a:r>
          </a:p>
          <a:p>
            <a:r>
              <a:rPr lang="en-US" altLang="en-US" b="1" dirty="0" smtClean="0"/>
              <a:t>Software </a:t>
            </a:r>
            <a:r>
              <a:rPr lang="en-US" altLang="en-US" b="1" dirty="0"/>
              <a:t>correction: </a:t>
            </a:r>
            <a:r>
              <a:rPr lang="en-US" altLang="en-US" dirty="0" smtClean="0"/>
              <a:t>Redefine </a:t>
            </a:r>
            <a:r>
              <a:rPr lang="en-US" altLang="en-US" dirty="0"/>
              <a:t>the </a:t>
            </a:r>
            <a:r>
              <a:rPr lang="en-US" altLang="en-US" dirty="0" smtClean="0"/>
              <a:t>interval.</a:t>
            </a:r>
            <a:endParaRPr lang="en-US" altLang="en-US" dirty="0"/>
          </a:p>
          <a:p>
            <a:pPr marL="800100" lvl="1" algn="just"/>
            <a:endParaRPr lang="en-US" sz="2400" b="1" dirty="0"/>
          </a:p>
          <a:p>
            <a:pPr marL="457200" lvl="1" indent="0" algn="just">
              <a:buNone/>
            </a:pPr>
            <a:endParaRPr lang="en-US" sz="2400" dirty="0"/>
          </a:p>
          <a:p>
            <a:pPr algn="just"/>
            <a:endParaRPr lang="en-US" dirty="0"/>
          </a:p>
          <a:p>
            <a:pPr algn="just">
              <a:buFont typeface="Arial" panose="020B0604020202020204" pitchFamily="34" charset="0"/>
              <a:buChar char="•"/>
            </a:pPr>
            <a:endParaRPr lang="en-IN" dirty="0" smtClean="0"/>
          </a:p>
        </p:txBody>
      </p:sp>
    </p:spTree>
    <p:extLst>
      <p:ext uri="{BB962C8B-B14F-4D97-AF65-F5344CB8AC3E}">
        <p14:creationId xmlns:p14="http://schemas.microsoft.com/office/powerpoint/2010/main" val="15096937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Clock </a:t>
            </a:r>
            <a:r>
              <a:rPr lang="en-US" dirty="0">
                <a:latin typeface="+mj-lt"/>
              </a:rPr>
              <a:t>Synchronization </a:t>
            </a:r>
            <a:r>
              <a:rPr lang="en-US" dirty="0" smtClean="0">
                <a:latin typeface="+mj-lt"/>
              </a:rPr>
              <a:t>Algorithms</a:t>
            </a:r>
            <a:endParaRPr lang="en-IN" dirty="0">
              <a:latin typeface="+mj-lt"/>
            </a:endParaRPr>
          </a:p>
        </p:txBody>
      </p:sp>
      <p:sp>
        <p:nvSpPr>
          <p:cNvPr id="3" name="Content Placeholder 2"/>
          <p:cNvSpPr>
            <a:spLocks noGrp="1"/>
          </p:cNvSpPr>
          <p:nvPr>
            <p:ph idx="1"/>
          </p:nvPr>
        </p:nvSpPr>
        <p:spPr/>
        <p:txBody>
          <a:bodyPr>
            <a:normAutofit/>
          </a:bodyPr>
          <a:lstStyle/>
          <a:p>
            <a:pPr algn="just"/>
            <a:endParaRPr lang="en-US" sz="2000" dirty="0"/>
          </a:p>
          <a:p>
            <a:pPr algn="just">
              <a:buFont typeface="Arial" panose="020B0604020202020204" pitchFamily="34" charset="0"/>
              <a:buChar char="•"/>
            </a:pPr>
            <a:endParaRPr lang="en-IN" dirty="0" smtClean="0"/>
          </a:p>
        </p:txBody>
      </p:sp>
      <p:graphicFrame>
        <p:nvGraphicFramePr>
          <p:cNvPr id="5" name="Diagram 4"/>
          <p:cNvGraphicFramePr/>
          <p:nvPr>
            <p:extLst>
              <p:ext uri="{D42A27DB-BD31-4B8C-83A1-F6EECF244321}">
                <p14:modId xmlns:p14="http://schemas.microsoft.com/office/powerpoint/2010/main" val="3491647362"/>
              </p:ext>
            </p:extLst>
          </p:nvPr>
        </p:nvGraphicFramePr>
        <p:xfrm>
          <a:off x="190500" y="990600"/>
          <a:ext cx="8763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66168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graphicEl>
                                              <a:dgm id="{D43E4B30-C194-4BB9-A4FB-F6EFD5C7C2C3}"/>
                                            </p:graphicEl>
                                          </p:spTgt>
                                        </p:tgtEl>
                                        <p:attrNameLst>
                                          <p:attrName>style.visibility</p:attrName>
                                        </p:attrNameLst>
                                      </p:cBhvr>
                                      <p:to>
                                        <p:strVal val="visible"/>
                                      </p:to>
                                    </p:set>
                                    <p:animEffect transition="in" filter="wipe(down)">
                                      <p:cBhvr>
                                        <p:cTn id="7" dur="500"/>
                                        <p:tgtEl>
                                          <p:spTgt spid="5">
                                            <p:graphicEl>
                                              <a:dgm id="{D43E4B30-C194-4BB9-A4FB-F6EFD5C7C2C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graphicEl>
                                              <a:dgm id="{A4D789FF-767D-4E8D-8115-23611BEB420D}"/>
                                            </p:graphicEl>
                                          </p:spTgt>
                                        </p:tgtEl>
                                        <p:attrNameLst>
                                          <p:attrName>style.visibility</p:attrName>
                                        </p:attrNameLst>
                                      </p:cBhvr>
                                      <p:to>
                                        <p:strVal val="visible"/>
                                      </p:to>
                                    </p:set>
                                    <p:animEffect transition="in" filter="wipe(down)">
                                      <p:cBhvr>
                                        <p:cTn id="12" dur="500"/>
                                        <p:tgtEl>
                                          <p:spTgt spid="5">
                                            <p:graphicEl>
                                              <a:dgm id="{A4D789FF-767D-4E8D-8115-23611BEB420D}"/>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graphicEl>
                                              <a:dgm id="{2A985976-40D6-430F-AA22-AF0EEE3D8ECD}"/>
                                            </p:graphicEl>
                                          </p:spTgt>
                                        </p:tgtEl>
                                        <p:attrNameLst>
                                          <p:attrName>style.visibility</p:attrName>
                                        </p:attrNameLst>
                                      </p:cBhvr>
                                      <p:to>
                                        <p:strVal val="visible"/>
                                      </p:to>
                                    </p:set>
                                    <p:animEffect transition="in" filter="wipe(down)">
                                      <p:cBhvr>
                                        <p:cTn id="15" dur="500"/>
                                        <p:tgtEl>
                                          <p:spTgt spid="5">
                                            <p:graphicEl>
                                              <a:dgm id="{2A985976-40D6-430F-AA22-AF0EEE3D8EC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graphicEl>
                                              <a:dgm id="{A6EC5F37-41D3-428E-98DC-A9288C160386}"/>
                                            </p:graphicEl>
                                          </p:spTgt>
                                        </p:tgtEl>
                                        <p:attrNameLst>
                                          <p:attrName>style.visibility</p:attrName>
                                        </p:attrNameLst>
                                      </p:cBhvr>
                                      <p:to>
                                        <p:strVal val="visible"/>
                                      </p:to>
                                    </p:set>
                                    <p:animEffect transition="in" filter="wipe(down)">
                                      <p:cBhvr>
                                        <p:cTn id="20" dur="500"/>
                                        <p:tgtEl>
                                          <p:spTgt spid="5">
                                            <p:graphicEl>
                                              <a:dgm id="{A6EC5F37-41D3-428E-98DC-A9288C160386}"/>
                                            </p:graphic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graphicEl>
                                              <a:dgm id="{0860884E-177F-4C50-9D9A-B88741B288C8}"/>
                                            </p:graphicEl>
                                          </p:spTgt>
                                        </p:tgtEl>
                                        <p:attrNameLst>
                                          <p:attrName>style.visibility</p:attrName>
                                        </p:attrNameLst>
                                      </p:cBhvr>
                                      <p:to>
                                        <p:strVal val="visible"/>
                                      </p:to>
                                    </p:set>
                                    <p:animEffect transition="in" filter="wipe(down)">
                                      <p:cBhvr>
                                        <p:cTn id="23" dur="500"/>
                                        <p:tgtEl>
                                          <p:spTgt spid="5">
                                            <p:graphicEl>
                                              <a:dgm id="{0860884E-177F-4C50-9D9A-B88741B288C8}"/>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5">
                                            <p:graphicEl>
                                              <a:dgm id="{E97C7312-C842-4CA3-A736-06FEDED1D68E}"/>
                                            </p:graphicEl>
                                          </p:spTgt>
                                        </p:tgtEl>
                                        <p:attrNameLst>
                                          <p:attrName>style.visibility</p:attrName>
                                        </p:attrNameLst>
                                      </p:cBhvr>
                                      <p:to>
                                        <p:strVal val="visible"/>
                                      </p:to>
                                    </p:set>
                                    <p:animEffect transition="in" filter="wipe(down)">
                                      <p:cBhvr>
                                        <p:cTn id="28" dur="500"/>
                                        <p:tgtEl>
                                          <p:spTgt spid="5">
                                            <p:graphicEl>
                                              <a:dgm id="{E97C7312-C842-4CA3-A736-06FEDED1D68E}"/>
                                            </p:graphic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
                                            <p:graphicEl>
                                              <a:dgm id="{1D494560-44DC-4FBE-91CD-D0EC44C3BE46}"/>
                                            </p:graphicEl>
                                          </p:spTgt>
                                        </p:tgtEl>
                                        <p:attrNameLst>
                                          <p:attrName>style.visibility</p:attrName>
                                        </p:attrNameLst>
                                      </p:cBhvr>
                                      <p:to>
                                        <p:strVal val="visible"/>
                                      </p:to>
                                    </p:set>
                                    <p:animEffect transition="in" filter="wipe(down)">
                                      <p:cBhvr>
                                        <p:cTn id="31" dur="500"/>
                                        <p:tgtEl>
                                          <p:spTgt spid="5">
                                            <p:graphicEl>
                                              <a:dgm id="{1D494560-44DC-4FBE-91CD-D0EC44C3BE46}"/>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5">
                                            <p:graphicEl>
                                              <a:dgm id="{374AEAED-2B8B-48E8-9551-8423DE95FE1D}"/>
                                            </p:graphicEl>
                                          </p:spTgt>
                                        </p:tgtEl>
                                        <p:attrNameLst>
                                          <p:attrName>style.visibility</p:attrName>
                                        </p:attrNameLst>
                                      </p:cBhvr>
                                      <p:to>
                                        <p:strVal val="visible"/>
                                      </p:to>
                                    </p:set>
                                    <p:animEffect transition="in" filter="wipe(down)">
                                      <p:cBhvr>
                                        <p:cTn id="36" dur="500"/>
                                        <p:tgtEl>
                                          <p:spTgt spid="5">
                                            <p:graphicEl>
                                              <a:dgm id="{374AEAED-2B8B-48E8-9551-8423DE95FE1D}"/>
                                            </p:graphic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
                                            <p:graphicEl>
                                              <a:dgm id="{ADF8A9BA-9967-48CC-B1A6-8B9618BDFF9C}"/>
                                            </p:graphicEl>
                                          </p:spTgt>
                                        </p:tgtEl>
                                        <p:attrNameLst>
                                          <p:attrName>style.visibility</p:attrName>
                                        </p:attrNameLst>
                                      </p:cBhvr>
                                      <p:to>
                                        <p:strVal val="visible"/>
                                      </p:to>
                                    </p:set>
                                    <p:animEffect transition="in" filter="wipe(down)">
                                      <p:cBhvr>
                                        <p:cTn id="39" dur="500"/>
                                        <p:tgtEl>
                                          <p:spTgt spid="5">
                                            <p:graphicEl>
                                              <a:dgm id="{ADF8A9BA-9967-48CC-B1A6-8B9618BDFF9C}"/>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5">
                                            <p:graphicEl>
                                              <a:dgm id="{14A392CE-E604-4C2B-91D7-505059CAE77E}"/>
                                            </p:graphicEl>
                                          </p:spTgt>
                                        </p:tgtEl>
                                        <p:attrNameLst>
                                          <p:attrName>style.visibility</p:attrName>
                                        </p:attrNameLst>
                                      </p:cBhvr>
                                      <p:to>
                                        <p:strVal val="visible"/>
                                      </p:to>
                                    </p:set>
                                    <p:animEffect transition="in" filter="wipe(down)">
                                      <p:cBhvr>
                                        <p:cTn id="44" dur="500"/>
                                        <p:tgtEl>
                                          <p:spTgt spid="5">
                                            <p:graphicEl>
                                              <a:dgm id="{14A392CE-E604-4C2B-91D7-505059CAE77E}"/>
                                            </p:graphic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5">
                                            <p:graphicEl>
                                              <a:dgm id="{DBB6DD14-1060-4234-A926-7EBDD858F863}"/>
                                            </p:graphicEl>
                                          </p:spTgt>
                                        </p:tgtEl>
                                        <p:attrNameLst>
                                          <p:attrName>style.visibility</p:attrName>
                                        </p:attrNameLst>
                                      </p:cBhvr>
                                      <p:to>
                                        <p:strVal val="visible"/>
                                      </p:to>
                                    </p:set>
                                    <p:animEffect transition="in" filter="wipe(down)">
                                      <p:cBhvr>
                                        <p:cTn id="47" dur="500"/>
                                        <p:tgtEl>
                                          <p:spTgt spid="5">
                                            <p:graphicEl>
                                              <a:dgm id="{DBB6DD14-1060-4234-A926-7EBDD858F863}"/>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
                                            <p:graphicEl>
                                              <a:dgm id="{8F69EC51-2AC9-461B-B7B7-12CF97832D40}"/>
                                            </p:graphicEl>
                                          </p:spTgt>
                                        </p:tgtEl>
                                        <p:attrNameLst>
                                          <p:attrName>style.visibility</p:attrName>
                                        </p:attrNameLst>
                                      </p:cBhvr>
                                      <p:to>
                                        <p:strVal val="visible"/>
                                      </p:to>
                                    </p:set>
                                    <p:animEffect transition="in" filter="wipe(down)">
                                      <p:cBhvr>
                                        <p:cTn id="52" dur="500"/>
                                        <p:tgtEl>
                                          <p:spTgt spid="5">
                                            <p:graphicEl>
                                              <a:dgm id="{8F69EC51-2AC9-461B-B7B7-12CF97832D40}"/>
                                            </p:graphic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
                                            <p:graphicEl>
                                              <a:dgm id="{3674DFBB-5316-4D96-9562-914BD7A8F1FC}"/>
                                            </p:graphicEl>
                                          </p:spTgt>
                                        </p:tgtEl>
                                        <p:attrNameLst>
                                          <p:attrName>style.visibility</p:attrName>
                                        </p:attrNameLst>
                                      </p:cBhvr>
                                      <p:to>
                                        <p:strVal val="visible"/>
                                      </p:to>
                                    </p:set>
                                    <p:animEffect transition="in" filter="wipe(down)">
                                      <p:cBhvr>
                                        <p:cTn id="55" dur="500"/>
                                        <p:tgtEl>
                                          <p:spTgt spid="5">
                                            <p:graphicEl>
                                              <a:dgm id="{3674DFBB-5316-4D96-9562-914BD7A8F1F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mj-lt"/>
              </a:rPr>
              <a:t>Centralized Algorithms</a:t>
            </a:r>
            <a:endParaRPr lang="en-IN" dirty="0">
              <a:latin typeface="+mj-lt"/>
            </a:endParaRPr>
          </a:p>
        </p:txBody>
      </p:sp>
      <p:sp>
        <p:nvSpPr>
          <p:cNvPr id="3" name="Content Placeholder 2"/>
          <p:cNvSpPr>
            <a:spLocks noGrp="1"/>
          </p:cNvSpPr>
          <p:nvPr>
            <p:ph idx="1"/>
          </p:nvPr>
        </p:nvSpPr>
        <p:spPr/>
        <p:txBody>
          <a:bodyPr>
            <a:normAutofit/>
          </a:bodyPr>
          <a:lstStyle/>
          <a:p>
            <a:pPr algn="just"/>
            <a:r>
              <a:rPr lang="en-US" dirty="0"/>
              <a:t>One node has a real-time receiver called time server node. </a:t>
            </a:r>
          </a:p>
          <a:p>
            <a:pPr algn="just"/>
            <a:r>
              <a:rPr lang="en-US" dirty="0"/>
              <a:t>Clock time this node used to correct the time of all other nodes. </a:t>
            </a:r>
          </a:p>
          <a:p>
            <a:pPr algn="just"/>
            <a:r>
              <a:rPr lang="en-US" dirty="0"/>
              <a:t>The goal of this algorithm is to keep the clock of all other nodes synchronized with the clock time of the time server node. </a:t>
            </a:r>
          </a:p>
          <a:p>
            <a:pPr algn="just"/>
            <a:r>
              <a:rPr lang="en-US" dirty="0"/>
              <a:t>Depending the role of the server node,  centralized algorithms are again of two types</a:t>
            </a:r>
            <a:r>
              <a:rPr lang="en-US" dirty="0" smtClean="0"/>
              <a:t>,</a:t>
            </a:r>
          </a:p>
          <a:p>
            <a:pPr lvl="1" algn="just"/>
            <a:r>
              <a:rPr lang="en-US" sz="2400" dirty="0" smtClean="0"/>
              <a:t>Passive </a:t>
            </a:r>
            <a:r>
              <a:rPr lang="en-US" sz="2400" dirty="0"/>
              <a:t>time server </a:t>
            </a:r>
            <a:endParaRPr lang="en-US" sz="2400" dirty="0" smtClean="0"/>
          </a:p>
          <a:p>
            <a:pPr lvl="1" algn="just"/>
            <a:r>
              <a:rPr lang="en-US" sz="2400" dirty="0" smtClean="0"/>
              <a:t>Active </a:t>
            </a:r>
            <a:r>
              <a:rPr lang="en-US" sz="2400" dirty="0"/>
              <a:t>time server</a:t>
            </a:r>
            <a:endParaRPr lang="en-IN" sz="2400" dirty="0" smtClean="0"/>
          </a:p>
        </p:txBody>
      </p:sp>
    </p:spTree>
    <p:extLst>
      <p:ext uri="{BB962C8B-B14F-4D97-AF65-F5344CB8AC3E}">
        <p14:creationId xmlns:p14="http://schemas.microsoft.com/office/powerpoint/2010/main" val="1132991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dirty="0">
                <a:latin typeface="+mj-lt"/>
              </a:rPr>
              <a:t>Passive Time Server </a:t>
            </a:r>
            <a:r>
              <a:rPr lang="en-US" dirty="0" smtClean="0">
                <a:latin typeface="+mj-lt"/>
              </a:rPr>
              <a:t>Algorithm</a:t>
            </a:r>
            <a:endParaRPr lang="en-IN" dirty="0">
              <a:latin typeface="+mj-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en-US" dirty="0"/>
                  <a:t>Each node periodically sends a message (“ Time = ? “) to the time server. </a:t>
                </a:r>
              </a:p>
              <a:p>
                <a:pPr algn="just"/>
                <a:r>
                  <a:rPr lang="en-US" dirty="0"/>
                  <a:t>Server quickly responds with a message </a:t>
                </a:r>
                <a:r>
                  <a:rPr lang="en-US" dirty="0" smtClean="0"/>
                  <a:t>(“Server Time </a:t>
                </a:r>
                <a:r>
                  <a:rPr lang="en-US" dirty="0"/>
                  <a:t>= </a:t>
                </a:r>
                <a14:m>
                  <m:oMath xmlns:m="http://schemas.openxmlformats.org/officeDocument/2006/math">
                    <m:sSub>
                      <m:sSubPr>
                        <m:ctrlPr>
                          <a:rPr lang="pt-BR" altLang="en-US" i="1">
                            <a:latin typeface="Cambria Math"/>
                          </a:rPr>
                        </m:ctrlPr>
                      </m:sSubPr>
                      <m:e>
                        <m:r>
                          <a:rPr lang="en-US" altLang="en-US" i="1">
                            <a:latin typeface="Cambria Math" panose="02040503050406030204" pitchFamily="18" charset="0"/>
                          </a:rPr>
                          <m:t>𝑇</m:t>
                        </m:r>
                      </m:e>
                      <m:sub>
                        <m:r>
                          <a:rPr lang="en-US" altLang="en-US" i="1">
                            <a:latin typeface="Cambria Math" panose="02040503050406030204" pitchFamily="18" charset="0"/>
                          </a:rPr>
                          <m:t>𝑠𝑒𝑟𝑣𝑒𝑟</m:t>
                        </m:r>
                      </m:sub>
                    </m:sSub>
                  </m:oMath>
                </a14:m>
                <a:r>
                  <a:rPr lang="en-US" dirty="0" smtClean="0"/>
                  <a:t>”). </a:t>
                </a:r>
                <a:endParaRPr lang="en-US" dirty="0"/>
              </a:p>
              <a:p>
                <a:pPr algn="just"/>
                <a:r>
                  <a:rPr lang="en-US" dirty="0" smtClean="0"/>
                  <a:t>When </a:t>
                </a:r>
                <a:r>
                  <a:rPr lang="en-US" dirty="0"/>
                  <a:t>client node sends the request of time, its clock time is </a:t>
                </a:r>
                <a14:m>
                  <m:oMath xmlns:m="http://schemas.openxmlformats.org/officeDocument/2006/math">
                    <m:sSub>
                      <m:sSubPr>
                        <m:ctrlPr>
                          <a:rPr lang="pt-BR" altLang="en-US" i="1">
                            <a:latin typeface="Cambria Math"/>
                          </a:rPr>
                        </m:ctrlPr>
                      </m:sSubPr>
                      <m:e>
                        <m:r>
                          <a:rPr lang="en-US" altLang="en-US" i="1">
                            <a:latin typeface="Cambria Math" panose="02040503050406030204" pitchFamily="18" charset="0"/>
                          </a:rPr>
                          <m:t>𝑇</m:t>
                        </m:r>
                      </m:e>
                      <m:sub>
                        <m:r>
                          <a:rPr lang="pt-BR" altLang="en-US" i="1">
                            <a:latin typeface="Cambria Math" panose="02040503050406030204" pitchFamily="18" charset="0"/>
                          </a:rPr>
                          <m:t>0</m:t>
                        </m:r>
                      </m:sub>
                    </m:sSub>
                  </m:oMath>
                </a14:m>
                <a:r>
                  <a:rPr lang="en-US" dirty="0" smtClean="0"/>
                  <a:t>.</a:t>
                </a:r>
                <a:endParaRPr lang="en-US" dirty="0"/>
              </a:p>
              <a:p>
                <a:pPr algn="just"/>
                <a:r>
                  <a:rPr lang="en-US" dirty="0"/>
                  <a:t>When client node receives the time from server, its clock time is </a:t>
                </a:r>
                <a14:m>
                  <m:oMath xmlns:m="http://schemas.openxmlformats.org/officeDocument/2006/math">
                    <m:sSub>
                      <m:sSubPr>
                        <m:ctrlPr>
                          <a:rPr lang="pt-BR" altLang="en-US" i="1">
                            <a:latin typeface="Cambria Math"/>
                          </a:rPr>
                        </m:ctrlPr>
                      </m:sSubPr>
                      <m:e>
                        <m:r>
                          <a:rPr lang="en-US" altLang="en-US" i="1">
                            <a:latin typeface="Cambria Math" panose="02040503050406030204" pitchFamily="18" charset="0"/>
                          </a:rPr>
                          <m:t>𝑇</m:t>
                        </m:r>
                      </m:e>
                      <m:sub>
                        <m:r>
                          <a:rPr lang="en-US" altLang="en-US" i="1">
                            <a:latin typeface="Cambria Math" panose="02040503050406030204" pitchFamily="18" charset="0"/>
                          </a:rPr>
                          <m:t>1</m:t>
                        </m:r>
                      </m:sub>
                    </m:sSub>
                  </m:oMath>
                </a14:m>
                <a:r>
                  <a:rPr lang="en-US" dirty="0" smtClean="0"/>
                  <a:t>.</a:t>
                </a:r>
                <a:endParaRPr lang="en-US" dirty="0"/>
              </a:p>
              <a:p>
                <a:pPr algn="just"/>
                <a:r>
                  <a:rPr lang="en-US" dirty="0"/>
                  <a:t>Propagation time of the message from server to client node is estimated to be (</a:t>
                </a:r>
                <a14:m>
                  <m:oMath xmlns:m="http://schemas.openxmlformats.org/officeDocument/2006/math">
                    <m:sSub>
                      <m:sSubPr>
                        <m:ctrlPr>
                          <a:rPr lang="pt-BR" altLang="en-US" i="1">
                            <a:latin typeface="Cambria Math"/>
                          </a:rPr>
                        </m:ctrlPr>
                      </m:sSubPr>
                      <m:e>
                        <m:r>
                          <a:rPr lang="en-US" altLang="en-US" i="1">
                            <a:latin typeface="Cambria Math" panose="02040503050406030204" pitchFamily="18" charset="0"/>
                          </a:rPr>
                          <m:t>𝑇</m:t>
                        </m:r>
                      </m:e>
                      <m:sub>
                        <m:r>
                          <a:rPr lang="en-US" altLang="en-US" i="1">
                            <a:latin typeface="Cambria Math" panose="02040503050406030204" pitchFamily="18" charset="0"/>
                          </a:rPr>
                          <m:t>1</m:t>
                        </m:r>
                      </m:sub>
                    </m:sSub>
                  </m:oMath>
                </a14:m>
                <a:r>
                  <a:rPr lang="en-US" dirty="0"/>
                  <a:t>-</a:t>
                </a:r>
                <a14:m>
                  <m:oMath xmlns:m="http://schemas.openxmlformats.org/officeDocument/2006/math">
                    <m:sSub>
                      <m:sSubPr>
                        <m:ctrlPr>
                          <a:rPr lang="pt-BR" altLang="en-US" i="1">
                            <a:latin typeface="Cambria Math"/>
                          </a:rPr>
                        </m:ctrlPr>
                      </m:sSubPr>
                      <m:e>
                        <m:r>
                          <a:rPr lang="en-US" altLang="en-US" i="1">
                            <a:latin typeface="Cambria Math" panose="02040503050406030204" pitchFamily="18" charset="0"/>
                          </a:rPr>
                          <m:t>𝑇</m:t>
                        </m:r>
                      </m:e>
                      <m:sub>
                        <m:r>
                          <a:rPr lang="pt-BR" altLang="en-US" i="1">
                            <a:latin typeface="Cambria Math" panose="02040503050406030204" pitchFamily="18" charset="0"/>
                          </a:rPr>
                          <m:t>0</m:t>
                        </m:r>
                      </m:sub>
                    </m:sSub>
                  </m:oMath>
                </a14:m>
                <a:r>
                  <a:rPr lang="en-US" dirty="0" smtClean="0"/>
                  <a:t>)/2</a:t>
                </a:r>
                <a:r>
                  <a:rPr lang="en-US" dirty="0"/>
                  <a:t>. </a:t>
                </a:r>
              </a:p>
              <a:p>
                <a:pPr algn="just"/>
                <a:r>
                  <a:rPr lang="en-US" dirty="0"/>
                  <a:t>Therefore, Clock of client node is readjusted to </a:t>
                </a:r>
                <a14:m>
                  <m:oMath xmlns:m="http://schemas.openxmlformats.org/officeDocument/2006/math">
                    <m:sSub>
                      <m:sSubPr>
                        <m:ctrlPr>
                          <a:rPr lang="pt-BR" altLang="en-US" i="1">
                            <a:latin typeface="Cambria Math"/>
                          </a:rPr>
                        </m:ctrlPr>
                      </m:sSubPr>
                      <m:e>
                        <m:r>
                          <a:rPr lang="en-US" altLang="en-US" i="1">
                            <a:latin typeface="Cambria Math" panose="02040503050406030204" pitchFamily="18" charset="0"/>
                          </a:rPr>
                          <m:t>𝑇</m:t>
                        </m:r>
                      </m:e>
                      <m:sub>
                        <m:r>
                          <a:rPr lang="en-US" altLang="en-US" i="1">
                            <a:latin typeface="Cambria Math" panose="02040503050406030204" pitchFamily="18" charset="0"/>
                          </a:rPr>
                          <m:t>𝑠𝑒𝑟𝑣𝑒𝑟</m:t>
                        </m:r>
                      </m:sub>
                    </m:sSub>
                  </m:oMath>
                </a14:m>
                <a:r>
                  <a:rPr lang="en-US" dirty="0" smtClean="0"/>
                  <a:t>+(</a:t>
                </a:r>
                <a14:m>
                  <m:oMath xmlns:m="http://schemas.openxmlformats.org/officeDocument/2006/math">
                    <m:sSub>
                      <m:sSubPr>
                        <m:ctrlPr>
                          <a:rPr lang="pt-BR" altLang="en-US" i="1">
                            <a:latin typeface="Cambria Math"/>
                          </a:rPr>
                        </m:ctrlPr>
                      </m:sSubPr>
                      <m:e>
                        <m:r>
                          <a:rPr lang="en-US" altLang="en-US" i="1">
                            <a:latin typeface="Cambria Math" panose="02040503050406030204" pitchFamily="18" charset="0"/>
                          </a:rPr>
                          <m:t>𝑇</m:t>
                        </m:r>
                      </m:e>
                      <m:sub>
                        <m:r>
                          <a:rPr lang="en-US" altLang="en-US" i="1">
                            <a:latin typeface="Cambria Math" panose="02040503050406030204" pitchFamily="18" charset="0"/>
                          </a:rPr>
                          <m:t>1</m:t>
                        </m:r>
                      </m:sub>
                    </m:sSub>
                  </m:oMath>
                </a14:m>
                <a:r>
                  <a:rPr lang="en-US" dirty="0"/>
                  <a:t>-</a:t>
                </a:r>
                <a14:m>
                  <m:oMath xmlns:m="http://schemas.openxmlformats.org/officeDocument/2006/math">
                    <m:sSub>
                      <m:sSubPr>
                        <m:ctrlPr>
                          <a:rPr lang="pt-BR" altLang="en-US" i="1">
                            <a:latin typeface="Cambria Math"/>
                          </a:rPr>
                        </m:ctrlPr>
                      </m:sSubPr>
                      <m:e>
                        <m:r>
                          <a:rPr lang="en-US" altLang="en-US" i="1">
                            <a:latin typeface="Cambria Math" panose="02040503050406030204" pitchFamily="18" charset="0"/>
                          </a:rPr>
                          <m:t>𝑇</m:t>
                        </m:r>
                      </m:e>
                      <m:sub>
                        <m:r>
                          <a:rPr lang="pt-BR" altLang="en-US" i="1">
                            <a:latin typeface="Cambria Math" panose="02040503050406030204" pitchFamily="18" charset="0"/>
                          </a:rPr>
                          <m:t>0</m:t>
                        </m:r>
                      </m:sub>
                    </m:sSub>
                  </m:oMath>
                </a14:m>
                <a:r>
                  <a:rPr lang="en-US" dirty="0"/>
                  <a:t>)/</a:t>
                </a:r>
                <a:r>
                  <a:rPr lang="en-US" dirty="0" smtClean="0"/>
                  <a:t>2.</a:t>
                </a:r>
                <a:endParaRPr lang="en-US" dirty="0"/>
              </a:p>
              <a:p>
                <a:pPr algn="just"/>
                <a:r>
                  <a:rPr lang="en-US" dirty="0"/>
                  <a:t>Due to unpredictable propagation time between two nodes , is not very good estimation</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04" t="-457" r="-1043"/>
                </a:stretch>
              </a:blipFill>
            </p:spPr>
            <p:txBody>
              <a:bodyPr/>
              <a:lstStyle/>
              <a:p>
                <a:r>
                  <a:rPr lang="en-US">
                    <a:noFill/>
                  </a:rPr>
                  <a:t> </a:t>
                </a:r>
              </a:p>
            </p:txBody>
          </p:sp>
        </mc:Fallback>
      </mc:AlternateContent>
    </p:spTree>
    <p:extLst>
      <p:ext uri="{BB962C8B-B14F-4D97-AF65-F5344CB8AC3E}">
        <p14:creationId xmlns:p14="http://schemas.microsoft.com/office/powerpoint/2010/main" val="4090437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dirty="0">
                <a:latin typeface="+mj-lt"/>
              </a:rPr>
              <a:t>Cristian’s algorithm</a:t>
            </a:r>
            <a:endParaRPr lang="en-IN" dirty="0">
              <a:latin typeface="+mj-lt"/>
            </a:endParaRPr>
          </a:p>
        </p:txBody>
      </p:sp>
      <p:sp>
        <p:nvSpPr>
          <p:cNvPr id="58" name="Rectangle 3"/>
          <p:cNvSpPr txBox="1">
            <a:spLocks noChangeArrowheads="1"/>
          </p:cNvSpPr>
          <p:nvPr/>
        </p:nvSpPr>
        <p:spPr>
          <a:xfrm>
            <a:off x="457200" y="1016000"/>
            <a:ext cx="8229600" cy="2211388"/>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en-US" sz="2400" dirty="0" smtClean="0"/>
              <a:t>Note times:</a:t>
            </a:r>
          </a:p>
          <a:p>
            <a:pPr lvl="2"/>
            <a:r>
              <a:rPr lang="en-US" altLang="en-US" sz="2000" dirty="0"/>
              <a:t>R</a:t>
            </a:r>
            <a:r>
              <a:rPr lang="en-US" altLang="en-US" sz="2000" dirty="0" smtClean="0"/>
              <a:t>equest sent: T</a:t>
            </a:r>
            <a:r>
              <a:rPr lang="en-US" altLang="en-US" sz="2000" baseline="-25000" dirty="0" smtClean="0"/>
              <a:t>0</a:t>
            </a:r>
          </a:p>
          <a:p>
            <a:pPr lvl="2"/>
            <a:r>
              <a:rPr lang="en-US" altLang="en-US" sz="2000" dirty="0"/>
              <a:t>R</a:t>
            </a:r>
            <a:r>
              <a:rPr lang="en-US" altLang="en-US" sz="2000" dirty="0" smtClean="0"/>
              <a:t>eply received: T</a:t>
            </a:r>
            <a:r>
              <a:rPr lang="en-US" altLang="en-US" sz="2000" baseline="-25000" dirty="0" smtClean="0"/>
              <a:t>1</a:t>
            </a:r>
            <a:endParaRPr lang="en-US" altLang="en-US" sz="2000" dirty="0" smtClean="0"/>
          </a:p>
          <a:p>
            <a:pPr lvl="1"/>
            <a:r>
              <a:rPr lang="en-US" altLang="en-US" sz="2400" dirty="0" smtClean="0"/>
              <a:t>Assume network delays are symmetric.</a:t>
            </a:r>
          </a:p>
          <a:p>
            <a:endParaRPr lang="en-US" altLang="en-US" dirty="0" smtClean="0"/>
          </a:p>
        </p:txBody>
      </p:sp>
      <p:sp>
        <p:nvSpPr>
          <p:cNvPr id="59" name="Line 4"/>
          <p:cNvSpPr>
            <a:spLocks noChangeShapeType="1"/>
          </p:cNvSpPr>
          <p:nvPr/>
        </p:nvSpPr>
        <p:spPr bwMode="auto">
          <a:xfrm>
            <a:off x="2133600" y="4953000"/>
            <a:ext cx="5257800"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60" name="Line 5"/>
          <p:cNvSpPr>
            <a:spLocks noChangeShapeType="1"/>
          </p:cNvSpPr>
          <p:nvPr/>
        </p:nvSpPr>
        <p:spPr bwMode="auto">
          <a:xfrm>
            <a:off x="2133600" y="4038600"/>
            <a:ext cx="5257800"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61" name="Text Box 6"/>
          <p:cNvSpPr txBox="1">
            <a:spLocks noChangeArrowheads="1"/>
          </p:cNvSpPr>
          <p:nvPr/>
        </p:nvSpPr>
        <p:spPr bwMode="auto">
          <a:xfrm>
            <a:off x="533400" y="38100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pPr algn="r"/>
            <a:r>
              <a:rPr lang="en-US" altLang="en-US" i="1" dirty="0">
                <a:latin typeface="+mj-lt"/>
              </a:rPr>
              <a:t>server</a:t>
            </a:r>
            <a:endParaRPr lang="en-US" altLang="en-US" i="1" baseline="-25000" dirty="0">
              <a:latin typeface="+mj-lt"/>
            </a:endParaRPr>
          </a:p>
        </p:txBody>
      </p:sp>
      <p:sp>
        <p:nvSpPr>
          <p:cNvPr id="62" name="Text Box 7"/>
          <p:cNvSpPr txBox="1">
            <a:spLocks noChangeArrowheads="1"/>
          </p:cNvSpPr>
          <p:nvPr/>
        </p:nvSpPr>
        <p:spPr bwMode="auto">
          <a:xfrm>
            <a:off x="762000" y="4719638"/>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pPr algn="r"/>
            <a:r>
              <a:rPr lang="en-US" altLang="en-US" i="1">
                <a:latin typeface="+mj-lt"/>
              </a:rPr>
              <a:t>client</a:t>
            </a:r>
            <a:endParaRPr lang="en-US" altLang="en-US" i="1" baseline="-25000">
              <a:latin typeface="+mj-lt"/>
            </a:endParaRPr>
          </a:p>
        </p:txBody>
      </p:sp>
      <p:sp>
        <p:nvSpPr>
          <p:cNvPr id="63" name="Text Box 8"/>
          <p:cNvSpPr txBox="1">
            <a:spLocks noChangeArrowheads="1"/>
          </p:cNvSpPr>
          <p:nvPr/>
        </p:nvSpPr>
        <p:spPr bwMode="auto">
          <a:xfrm>
            <a:off x="7010400" y="4967288"/>
            <a:ext cx="748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i="1">
                <a:latin typeface="+mj-lt"/>
              </a:rPr>
              <a:t>time</a:t>
            </a:r>
          </a:p>
        </p:txBody>
      </p:sp>
      <p:sp>
        <p:nvSpPr>
          <p:cNvPr id="64" name="Line 9"/>
          <p:cNvSpPr>
            <a:spLocks noChangeShapeType="1"/>
          </p:cNvSpPr>
          <p:nvPr/>
        </p:nvSpPr>
        <p:spPr bwMode="auto">
          <a:xfrm flipV="1">
            <a:off x="3125788" y="4040188"/>
            <a:ext cx="685800" cy="914400"/>
          </a:xfrm>
          <a:prstGeom prst="line">
            <a:avLst/>
          </a:prstGeom>
          <a:noFill/>
          <a:ln w="25400">
            <a:solidFill>
              <a:schemeClr val="bg1">
                <a:lumMod val="50000"/>
              </a:schemeClr>
            </a:solidFill>
            <a:round/>
            <a:headEnd/>
            <a:tailEnd type="stealth" w="lg" len="lg"/>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65" name="Line 10"/>
          <p:cNvSpPr>
            <a:spLocks noChangeShapeType="1"/>
          </p:cNvSpPr>
          <p:nvPr/>
        </p:nvSpPr>
        <p:spPr bwMode="auto">
          <a:xfrm>
            <a:off x="4419600" y="4038600"/>
            <a:ext cx="685800" cy="914400"/>
          </a:xfrm>
          <a:prstGeom prst="line">
            <a:avLst/>
          </a:prstGeom>
          <a:noFill/>
          <a:ln w="25400">
            <a:solidFill>
              <a:schemeClr val="bg1">
                <a:lumMod val="50000"/>
              </a:schemeClr>
            </a:solidFill>
            <a:round/>
            <a:headEnd/>
            <a:tailEnd type="stealth" w="lg" len="lg"/>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66" name="Text Box 11"/>
          <p:cNvSpPr txBox="1">
            <a:spLocks noChangeArrowheads="1"/>
          </p:cNvSpPr>
          <p:nvPr/>
        </p:nvSpPr>
        <p:spPr bwMode="auto">
          <a:xfrm>
            <a:off x="2286000" y="4278313"/>
            <a:ext cx="962443" cy="400110"/>
          </a:xfrm>
          <a:prstGeom prst="rect">
            <a:avLst/>
          </a:prstGeom>
          <a:noFill/>
          <a:ln w="25400">
            <a:noFill/>
            <a:miter lim="800000"/>
            <a:headEnd/>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sz="2000" i="1" dirty="0">
                <a:latin typeface="+mj-lt"/>
              </a:rPr>
              <a:t>request</a:t>
            </a:r>
          </a:p>
        </p:txBody>
      </p:sp>
      <p:sp>
        <p:nvSpPr>
          <p:cNvPr id="67" name="Text Box 12"/>
          <p:cNvSpPr txBox="1">
            <a:spLocks noChangeArrowheads="1"/>
          </p:cNvSpPr>
          <p:nvPr/>
        </p:nvSpPr>
        <p:spPr bwMode="auto">
          <a:xfrm>
            <a:off x="4937967" y="4278313"/>
            <a:ext cx="700833" cy="400110"/>
          </a:xfrm>
          <a:prstGeom prst="rect">
            <a:avLst/>
          </a:prstGeom>
          <a:noFill/>
          <a:ln w="25400">
            <a:noFill/>
            <a:miter lim="800000"/>
            <a:headEnd/>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sz="2000" i="1" dirty="0">
                <a:latin typeface="+mj-lt"/>
              </a:rPr>
              <a:t>reply</a:t>
            </a:r>
          </a:p>
        </p:txBody>
      </p:sp>
      <p:sp>
        <p:nvSpPr>
          <p:cNvPr id="68" name="Text Box 13"/>
          <p:cNvSpPr txBox="1">
            <a:spLocks noChangeArrowheads="1"/>
          </p:cNvSpPr>
          <p:nvPr/>
        </p:nvSpPr>
        <p:spPr bwMode="auto">
          <a:xfrm>
            <a:off x="2871788" y="4968875"/>
            <a:ext cx="439544" cy="461665"/>
          </a:xfrm>
          <a:prstGeom prst="rect">
            <a:avLst/>
          </a:prstGeom>
          <a:noFill/>
          <a:ln w="25400">
            <a:noFill/>
            <a:miter lim="800000"/>
            <a:headEnd/>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dirty="0">
                <a:latin typeface="+mj-lt"/>
              </a:rPr>
              <a:t>T</a:t>
            </a:r>
            <a:r>
              <a:rPr lang="en-US" altLang="en-US" baseline="-25000" dirty="0">
                <a:latin typeface="+mj-lt"/>
              </a:rPr>
              <a:t>0</a:t>
            </a:r>
          </a:p>
        </p:txBody>
      </p:sp>
      <p:sp>
        <p:nvSpPr>
          <p:cNvPr id="69" name="Text Box 14"/>
          <p:cNvSpPr txBox="1">
            <a:spLocks noChangeArrowheads="1"/>
          </p:cNvSpPr>
          <p:nvPr/>
        </p:nvSpPr>
        <p:spPr bwMode="auto">
          <a:xfrm>
            <a:off x="4894456" y="4968875"/>
            <a:ext cx="439544" cy="461665"/>
          </a:xfrm>
          <a:prstGeom prst="rect">
            <a:avLst/>
          </a:prstGeom>
          <a:noFill/>
          <a:ln w="25400">
            <a:noFill/>
            <a:miter lim="800000"/>
            <a:headEnd/>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dirty="0">
                <a:latin typeface="+mj-lt"/>
              </a:rPr>
              <a:t>T</a:t>
            </a:r>
            <a:r>
              <a:rPr lang="en-US" altLang="en-US" baseline="-25000" dirty="0">
                <a:latin typeface="+mj-lt"/>
              </a:rPr>
              <a:t>1</a:t>
            </a:r>
          </a:p>
        </p:txBody>
      </p:sp>
      <p:grpSp>
        <p:nvGrpSpPr>
          <p:cNvPr id="70" name="Group 15"/>
          <p:cNvGrpSpPr>
            <a:grpSpLocks/>
          </p:cNvGrpSpPr>
          <p:nvPr/>
        </p:nvGrpSpPr>
        <p:grpSpPr bwMode="auto">
          <a:xfrm>
            <a:off x="4038598" y="3367088"/>
            <a:ext cx="822325" cy="595312"/>
            <a:chOff x="2544" y="2121"/>
            <a:chExt cx="518" cy="375"/>
          </a:xfrm>
        </p:grpSpPr>
        <p:sp>
          <p:nvSpPr>
            <p:cNvPr id="71" name="Line 16"/>
            <p:cNvSpPr>
              <a:spLocks noChangeShapeType="1"/>
            </p:cNvSpPr>
            <p:nvPr/>
          </p:nvSpPr>
          <p:spPr bwMode="auto">
            <a:xfrm>
              <a:off x="2592" y="2304"/>
              <a:ext cx="0" cy="192"/>
            </a:xfrm>
            <a:prstGeom prst="line">
              <a:avLst/>
            </a:prstGeom>
            <a:noFill/>
            <a:ln w="25400">
              <a:solidFill>
                <a:schemeClr val="bg1">
                  <a:lumMod val="50000"/>
                </a:schemeClr>
              </a:solidFill>
              <a:round/>
              <a:headEnd/>
              <a:tailEnd type="stealth" w="lg" len="lg"/>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72" name="Text Box 17"/>
            <p:cNvSpPr txBox="1">
              <a:spLocks noChangeArrowheads="1"/>
            </p:cNvSpPr>
            <p:nvPr/>
          </p:nvSpPr>
          <p:spPr bwMode="auto">
            <a:xfrm>
              <a:off x="2544" y="2121"/>
              <a:ext cx="518" cy="291"/>
            </a:xfrm>
            <a:prstGeom prst="rect">
              <a:avLst/>
            </a:prstGeom>
            <a:noFill/>
            <a:ln w="25400">
              <a:noFill/>
              <a:miter lim="800000"/>
              <a:headEnd/>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i="1" dirty="0" err="1">
                  <a:latin typeface="+mj-lt"/>
                </a:rPr>
                <a:t>T</a:t>
              </a:r>
              <a:r>
                <a:rPr lang="en-US" altLang="en-US" i="1" baseline="-25000" dirty="0" err="1">
                  <a:latin typeface="+mj-lt"/>
                </a:rPr>
                <a:t>server</a:t>
              </a:r>
              <a:endParaRPr lang="en-US" altLang="en-US" i="1" baseline="-25000" dirty="0">
                <a:latin typeface="+mj-lt"/>
              </a:endParaRPr>
            </a:p>
          </p:txBody>
        </p:sp>
      </p:grpSp>
    </p:spTree>
    <p:extLst>
      <p:ext uri="{BB962C8B-B14F-4D97-AF65-F5344CB8AC3E}">
        <p14:creationId xmlns:p14="http://schemas.microsoft.com/office/powerpoint/2010/main" val="41765275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wipe(left)">
                                      <p:cBhvr>
                                        <p:cTn id="23" dur="500"/>
                                        <p:tgtEl>
                                          <p:spTgt spid="6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500"/>
                                        <p:tgtEl>
                                          <p:spTgt spid="6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left)">
                                      <p:cBhvr>
                                        <p:cTn id="31" dur="500"/>
                                        <p:tgtEl>
                                          <p:spTgt spid="5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wipe(left)">
                                      <p:cBhvr>
                                        <p:cTn id="34" dur="500"/>
                                        <p:tgtEl>
                                          <p:spTgt spid="6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wipe(left)">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additive="base">
                                        <p:cTn id="42" dur="500" fill="hold"/>
                                        <p:tgtEl>
                                          <p:spTgt spid="68"/>
                                        </p:tgtEl>
                                        <p:attrNameLst>
                                          <p:attrName>ppt_x</p:attrName>
                                        </p:attrNameLst>
                                      </p:cBhvr>
                                      <p:tavLst>
                                        <p:tav tm="0">
                                          <p:val>
                                            <p:strVal val="#ppt_x"/>
                                          </p:val>
                                        </p:tav>
                                        <p:tav tm="100000">
                                          <p:val>
                                            <p:strVal val="#ppt_x"/>
                                          </p:val>
                                        </p:tav>
                                      </p:tavLst>
                                    </p:anim>
                                    <p:anim calcmode="lin" valueType="num">
                                      <p:cBhvr additive="base">
                                        <p:cTn id="43" dur="500" fill="hold"/>
                                        <p:tgtEl>
                                          <p:spTgt spid="68"/>
                                        </p:tgtEl>
                                        <p:attrNameLst>
                                          <p:attrName>ppt_y</p:attrName>
                                        </p:attrNameLst>
                                      </p:cBhvr>
                                      <p:tavLst>
                                        <p:tav tm="0">
                                          <p:val>
                                            <p:strVal val="1+#ppt_h/2"/>
                                          </p:val>
                                        </p:tav>
                                        <p:tav tm="100000">
                                          <p:val>
                                            <p:strVal val="#ppt_y"/>
                                          </p:val>
                                        </p:tav>
                                      </p:tavLst>
                                    </p:anim>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wipe(down)">
                                      <p:cBhvr>
                                        <p:cTn id="47" dur="1000"/>
                                        <p:tgtEl>
                                          <p:spTgt spid="64"/>
                                        </p:tgtEl>
                                      </p:cBhvr>
                                    </p:animEffect>
                                  </p:childTnLst>
                                </p:cTn>
                              </p:par>
                            </p:childTnLst>
                          </p:cTn>
                        </p:par>
                        <p:par>
                          <p:cTn id="48" fill="hold">
                            <p:stCondLst>
                              <p:cond delay="1500"/>
                            </p:stCondLst>
                            <p:childTnLst>
                              <p:par>
                                <p:cTn id="49" presetID="53" presetClass="entr" presetSubtype="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p:cTn id="51" dur="500" fill="hold"/>
                                        <p:tgtEl>
                                          <p:spTgt spid="66"/>
                                        </p:tgtEl>
                                        <p:attrNameLst>
                                          <p:attrName>ppt_w</p:attrName>
                                        </p:attrNameLst>
                                      </p:cBhvr>
                                      <p:tavLst>
                                        <p:tav tm="0">
                                          <p:val>
                                            <p:fltVal val="0"/>
                                          </p:val>
                                        </p:tav>
                                        <p:tav tm="100000">
                                          <p:val>
                                            <p:strVal val="#ppt_w"/>
                                          </p:val>
                                        </p:tav>
                                      </p:tavLst>
                                    </p:anim>
                                    <p:anim calcmode="lin" valueType="num">
                                      <p:cBhvr>
                                        <p:cTn id="52" dur="500" fill="hold"/>
                                        <p:tgtEl>
                                          <p:spTgt spid="66"/>
                                        </p:tgtEl>
                                        <p:attrNameLst>
                                          <p:attrName>ppt_h</p:attrName>
                                        </p:attrNameLst>
                                      </p:cBhvr>
                                      <p:tavLst>
                                        <p:tav tm="0">
                                          <p:val>
                                            <p:fltVal val="0"/>
                                          </p:val>
                                        </p:tav>
                                        <p:tav tm="100000">
                                          <p:val>
                                            <p:strVal val="#ppt_h"/>
                                          </p:val>
                                        </p:tav>
                                      </p:tavLst>
                                    </p:anim>
                                    <p:animEffect transition="in" filter="fade">
                                      <p:cBhvr>
                                        <p:cTn id="53" dur="500"/>
                                        <p:tgtEl>
                                          <p:spTgt spid="66"/>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1" fill="hold" nodeType="clickEffect">
                                  <p:stCondLst>
                                    <p:cond delay="0"/>
                                  </p:stCondLst>
                                  <p:childTnLst>
                                    <p:set>
                                      <p:cBhvr>
                                        <p:cTn id="57" dur="1" fill="hold">
                                          <p:stCondLst>
                                            <p:cond delay="0"/>
                                          </p:stCondLst>
                                        </p:cTn>
                                        <p:tgtEl>
                                          <p:spTgt spid="70"/>
                                        </p:tgtEl>
                                        <p:attrNameLst>
                                          <p:attrName>style.visibility</p:attrName>
                                        </p:attrNameLst>
                                      </p:cBhvr>
                                      <p:to>
                                        <p:strVal val="visible"/>
                                      </p:to>
                                    </p:set>
                                    <p:anim calcmode="lin" valueType="num">
                                      <p:cBhvr additive="base">
                                        <p:cTn id="58" dur="500" fill="hold"/>
                                        <p:tgtEl>
                                          <p:spTgt spid="70"/>
                                        </p:tgtEl>
                                        <p:attrNameLst>
                                          <p:attrName>ppt_x</p:attrName>
                                        </p:attrNameLst>
                                      </p:cBhvr>
                                      <p:tavLst>
                                        <p:tav tm="0">
                                          <p:val>
                                            <p:strVal val="#ppt_x"/>
                                          </p:val>
                                        </p:tav>
                                        <p:tav tm="100000">
                                          <p:val>
                                            <p:strVal val="#ppt_x"/>
                                          </p:val>
                                        </p:tav>
                                      </p:tavLst>
                                    </p:anim>
                                    <p:anim calcmode="lin" valueType="num">
                                      <p:cBhvr additive="base">
                                        <p:cTn id="59" dur="500" fill="hold"/>
                                        <p:tgtEl>
                                          <p:spTgt spid="70"/>
                                        </p:tgtEl>
                                        <p:attrNameLst>
                                          <p:attrName>ppt_y</p:attrName>
                                        </p:attrNameLst>
                                      </p:cBhvr>
                                      <p:tavLst>
                                        <p:tav tm="0">
                                          <p:val>
                                            <p:strVal val="0-#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wipe(left)">
                                      <p:cBhvr>
                                        <p:cTn id="64" dur="1000"/>
                                        <p:tgtEl>
                                          <p:spTgt spid="65"/>
                                        </p:tgtEl>
                                      </p:cBhvr>
                                    </p:animEffect>
                                  </p:childTnLst>
                                </p:cTn>
                              </p:par>
                            </p:childTnLst>
                          </p:cTn>
                        </p:par>
                        <p:par>
                          <p:cTn id="65" fill="hold">
                            <p:stCondLst>
                              <p:cond delay="1000"/>
                            </p:stCondLst>
                            <p:childTnLst>
                              <p:par>
                                <p:cTn id="66" presetID="53" presetClass="entr" presetSubtype="0" fill="hold" grpId="0" nodeType="afterEffect">
                                  <p:stCondLst>
                                    <p:cond delay="0"/>
                                  </p:stCondLst>
                                  <p:childTnLst>
                                    <p:set>
                                      <p:cBhvr>
                                        <p:cTn id="67" dur="1" fill="hold">
                                          <p:stCondLst>
                                            <p:cond delay="0"/>
                                          </p:stCondLst>
                                        </p:cTn>
                                        <p:tgtEl>
                                          <p:spTgt spid="67"/>
                                        </p:tgtEl>
                                        <p:attrNameLst>
                                          <p:attrName>style.visibility</p:attrName>
                                        </p:attrNameLst>
                                      </p:cBhvr>
                                      <p:to>
                                        <p:strVal val="visible"/>
                                      </p:to>
                                    </p:set>
                                    <p:anim calcmode="lin" valueType="num">
                                      <p:cBhvr>
                                        <p:cTn id="68" dur="500" fill="hold"/>
                                        <p:tgtEl>
                                          <p:spTgt spid="67"/>
                                        </p:tgtEl>
                                        <p:attrNameLst>
                                          <p:attrName>ppt_w</p:attrName>
                                        </p:attrNameLst>
                                      </p:cBhvr>
                                      <p:tavLst>
                                        <p:tav tm="0">
                                          <p:val>
                                            <p:fltVal val="0"/>
                                          </p:val>
                                        </p:tav>
                                        <p:tav tm="100000">
                                          <p:val>
                                            <p:strVal val="#ppt_w"/>
                                          </p:val>
                                        </p:tav>
                                      </p:tavLst>
                                    </p:anim>
                                    <p:anim calcmode="lin" valueType="num">
                                      <p:cBhvr>
                                        <p:cTn id="69" dur="500" fill="hold"/>
                                        <p:tgtEl>
                                          <p:spTgt spid="67"/>
                                        </p:tgtEl>
                                        <p:attrNameLst>
                                          <p:attrName>ppt_h</p:attrName>
                                        </p:attrNameLst>
                                      </p:cBhvr>
                                      <p:tavLst>
                                        <p:tav tm="0">
                                          <p:val>
                                            <p:fltVal val="0"/>
                                          </p:val>
                                        </p:tav>
                                        <p:tav tm="100000">
                                          <p:val>
                                            <p:strVal val="#ppt_h"/>
                                          </p:val>
                                        </p:tav>
                                      </p:tavLst>
                                    </p:anim>
                                    <p:animEffect transition="in" filter="fade">
                                      <p:cBhvr>
                                        <p:cTn id="70" dur="500"/>
                                        <p:tgtEl>
                                          <p:spTgt spid="67"/>
                                        </p:tgtEl>
                                      </p:cBhvr>
                                    </p:animEffect>
                                  </p:childTnLst>
                                </p:cTn>
                              </p:par>
                            </p:childTnLst>
                          </p:cTn>
                        </p:par>
                        <p:par>
                          <p:cTn id="71" fill="hold">
                            <p:stCondLst>
                              <p:cond delay="1500"/>
                            </p:stCondLst>
                            <p:childTnLst>
                              <p:par>
                                <p:cTn id="72" presetID="2" presetClass="entr" presetSubtype="4" fill="hold" grpId="0" nodeType="afterEffect">
                                  <p:stCondLst>
                                    <p:cond delay="0"/>
                                  </p:stCondLst>
                                  <p:childTnLst>
                                    <p:set>
                                      <p:cBhvr>
                                        <p:cTn id="73" dur="1" fill="hold">
                                          <p:stCondLst>
                                            <p:cond delay="0"/>
                                          </p:stCondLst>
                                        </p:cTn>
                                        <p:tgtEl>
                                          <p:spTgt spid="69"/>
                                        </p:tgtEl>
                                        <p:attrNameLst>
                                          <p:attrName>style.visibility</p:attrName>
                                        </p:attrNameLst>
                                      </p:cBhvr>
                                      <p:to>
                                        <p:strVal val="visible"/>
                                      </p:to>
                                    </p:set>
                                    <p:anim calcmode="lin" valueType="num">
                                      <p:cBhvr additive="base">
                                        <p:cTn id="74" dur="500" fill="hold"/>
                                        <p:tgtEl>
                                          <p:spTgt spid="69"/>
                                        </p:tgtEl>
                                        <p:attrNameLst>
                                          <p:attrName>ppt_x</p:attrName>
                                        </p:attrNameLst>
                                      </p:cBhvr>
                                      <p:tavLst>
                                        <p:tav tm="0">
                                          <p:val>
                                            <p:strVal val="#ppt_x"/>
                                          </p:val>
                                        </p:tav>
                                        <p:tav tm="100000">
                                          <p:val>
                                            <p:strVal val="#ppt_x"/>
                                          </p:val>
                                        </p:tav>
                                      </p:tavLst>
                                    </p:anim>
                                    <p:anim calcmode="lin" valueType="num">
                                      <p:cBhvr additive="base">
                                        <p:cTn id="75"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p:bldP spid="62" grpId="0"/>
      <p:bldP spid="63" grpId="0"/>
      <p:bldP spid="66" grpId="0"/>
      <p:bldP spid="67" grpId="0"/>
      <p:bldP spid="68" grpId="0"/>
      <p:bldP spid="6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dirty="0">
                <a:latin typeface="+mj-lt"/>
              </a:rPr>
              <a:t>Cristian’s algorithm</a:t>
            </a:r>
            <a:endParaRPr lang="en-IN" dirty="0">
              <a:latin typeface="+mj-lt"/>
            </a:endParaRPr>
          </a:p>
        </p:txBody>
      </p:sp>
      <p:sp>
        <p:nvSpPr>
          <p:cNvPr id="18" name="Rectangle 3"/>
          <p:cNvSpPr>
            <a:spLocks noGrp="1" noChangeArrowheads="1"/>
          </p:cNvSpPr>
          <p:nvPr>
            <p:ph idx="1"/>
          </p:nvPr>
        </p:nvSpPr>
        <p:spPr>
          <a:xfrm>
            <a:off x="457200" y="1016000"/>
            <a:ext cx="8229600" cy="5110163"/>
          </a:xfrm>
        </p:spPr>
        <p:txBody>
          <a:bodyPr/>
          <a:lstStyle/>
          <a:p>
            <a:pPr>
              <a:buFontTx/>
              <a:buNone/>
            </a:pPr>
            <a:r>
              <a:rPr lang="en-US" altLang="en-US" dirty="0" smtClean="0"/>
              <a:t>Client sets time to:</a:t>
            </a:r>
            <a:endParaRPr lang="en-US" altLang="en-US" sz="2000" dirty="0" smtClean="0"/>
          </a:p>
        </p:txBody>
      </p:sp>
      <p:sp>
        <p:nvSpPr>
          <p:cNvPr id="33" name="Text Box 20"/>
          <p:cNvSpPr txBox="1">
            <a:spLocks noChangeArrowheads="1"/>
          </p:cNvSpPr>
          <p:nvPr/>
        </p:nvSpPr>
        <p:spPr bwMode="auto">
          <a:xfrm>
            <a:off x="5014913" y="3741003"/>
            <a:ext cx="29085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dirty="0">
                <a:latin typeface="+mj-lt"/>
              </a:rPr>
              <a:t>= estimated overhead</a:t>
            </a:r>
            <a:br>
              <a:rPr lang="en-US" altLang="en-US" dirty="0">
                <a:latin typeface="+mj-lt"/>
              </a:rPr>
            </a:br>
            <a:r>
              <a:rPr lang="en-US" altLang="en-US" dirty="0">
                <a:latin typeface="+mj-lt"/>
              </a:rPr>
              <a:t>   in each direction</a:t>
            </a:r>
          </a:p>
        </p:txBody>
      </p:sp>
      <p:grpSp>
        <p:nvGrpSpPr>
          <p:cNvPr id="35" name="Group 23"/>
          <p:cNvGrpSpPr>
            <a:grpSpLocks/>
          </p:cNvGrpSpPr>
          <p:nvPr/>
        </p:nvGrpSpPr>
        <p:grpSpPr bwMode="auto">
          <a:xfrm>
            <a:off x="3200400" y="2895600"/>
            <a:ext cx="1828800" cy="304800"/>
            <a:chOff x="2016" y="1824"/>
            <a:chExt cx="1152" cy="192"/>
          </a:xfrm>
        </p:grpSpPr>
        <p:sp>
          <p:nvSpPr>
            <p:cNvPr id="36" name="AutoShape 24"/>
            <p:cNvSpPr>
              <a:spLocks/>
            </p:cNvSpPr>
            <p:nvPr/>
          </p:nvSpPr>
          <p:spPr bwMode="auto">
            <a:xfrm rot="5400000">
              <a:off x="2208" y="1632"/>
              <a:ext cx="192" cy="576"/>
            </a:xfrm>
            <a:prstGeom prst="rightBrace">
              <a:avLst>
                <a:gd name="adj1" fmla="val 25000"/>
                <a:gd name="adj2" fmla="val 50000"/>
              </a:avLst>
            </a:prstGeom>
            <a:noFill/>
            <a:ln w="25400">
              <a:solidFill>
                <a:schemeClr val="bg1">
                  <a:lumMod val="50000"/>
                </a:schemeClr>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pPr eaLnBrk="1" hangingPunct="1"/>
              <a:endParaRPr lang="en-US" altLang="en-US">
                <a:latin typeface="+mj-lt"/>
              </a:endParaRPr>
            </a:p>
          </p:txBody>
        </p:sp>
        <p:sp>
          <p:nvSpPr>
            <p:cNvPr id="37" name="AutoShape 25"/>
            <p:cNvSpPr>
              <a:spLocks/>
            </p:cNvSpPr>
            <p:nvPr/>
          </p:nvSpPr>
          <p:spPr bwMode="auto">
            <a:xfrm rot="5400000">
              <a:off x="2784" y="1632"/>
              <a:ext cx="192" cy="576"/>
            </a:xfrm>
            <a:prstGeom prst="rightBrace">
              <a:avLst>
                <a:gd name="adj1" fmla="val 25000"/>
                <a:gd name="adj2" fmla="val 50000"/>
              </a:avLst>
            </a:prstGeom>
            <a:noFill/>
            <a:ln w="25400">
              <a:solidFill>
                <a:schemeClr val="bg1">
                  <a:lumMod val="50000"/>
                </a:schemeClr>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pPr eaLnBrk="1" hangingPunct="1"/>
              <a:endParaRPr lang="en-US" altLang="en-US">
                <a:latin typeface="+mj-lt"/>
              </a:endParaRPr>
            </a:p>
          </p:txBody>
        </p:sp>
      </p:grpSp>
      <mc:AlternateContent xmlns:mc="http://schemas.openxmlformats.org/markup-compatibility/2006" xmlns:a14="http://schemas.microsoft.com/office/drawing/2010/main">
        <mc:Choice Requires="a14">
          <p:sp>
            <p:nvSpPr>
              <p:cNvPr id="4" name="TextBox 3"/>
              <p:cNvSpPr txBox="1"/>
              <p:nvPr/>
            </p:nvSpPr>
            <p:spPr>
              <a:xfrm>
                <a:off x="4001891" y="3646531"/>
                <a:ext cx="1059585" cy="689035"/>
              </a:xfrm>
              <a:prstGeom prst="rect">
                <a:avLst/>
              </a:prstGeom>
              <a:noFill/>
              <a:ln>
                <a:solidFill>
                  <a:schemeClr val="bg1">
                    <a:lumMod val="75000"/>
                  </a:schemeClr>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2400" i="1" smtClean="0">
                              <a:latin typeface="Cambria Math"/>
                            </a:rPr>
                          </m:ctrlPr>
                        </m:fPr>
                        <m:num>
                          <m:sSub>
                            <m:sSubPr>
                              <m:ctrlPr>
                                <a:rPr lang="pt-BR" sz="2400" i="1">
                                  <a:latin typeface="Cambria Math"/>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1 </m:t>
                              </m:r>
                            </m:sub>
                          </m:sSub>
                          <m:r>
                            <a:rPr lang="en-US" sz="2400" b="0" i="1" smtClean="0">
                              <a:latin typeface="Cambria Math" panose="02040503050406030204" pitchFamily="18" charset="0"/>
                            </a:rPr>
                            <m:t>−</m:t>
                          </m:r>
                          <m:sSub>
                            <m:sSubPr>
                              <m:ctrlPr>
                                <a:rPr lang="pt-BR" sz="2400" i="1" smtClean="0">
                                  <a:latin typeface="Cambria Math"/>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2</m:t>
                          </m:r>
                        </m:den>
                      </m:f>
                    </m:oMath>
                  </m:oMathPara>
                </a14:m>
                <a:endParaRPr lang="en-US" dirty="0">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001891" y="3646531"/>
                <a:ext cx="1059585" cy="689035"/>
              </a:xfrm>
              <a:prstGeom prst="rect">
                <a:avLst/>
              </a:prstGeom>
              <a:blipFill>
                <a:blip r:embed="rId3"/>
                <a:stretch>
                  <a:fillRect/>
                </a:stretch>
              </a:blipFill>
              <a:ln>
                <a:solidFill>
                  <a:schemeClr val="bg1">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2590800" y="5094288"/>
                <a:ext cx="3886200" cy="689035"/>
              </a:xfrm>
              <a:prstGeom prst="rect">
                <a:avLst/>
              </a:prstGeom>
              <a:noFill/>
              <a:ln>
                <a:solidFill>
                  <a:schemeClr val="bg1">
                    <a:lumMod val="75000"/>
                  </a:schemeClr>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a:rPr>
                          </m:ctrlPr>
                        </m:sSubPr>
                        <m:e>
                          <m:r>
                            <a:rPr lang="en-US" sz="2400" i="1">
                              <a:latin typeface="Cambria Math" panose="02040503050406030204" pitchFamily="18" charset="0"/>
                            </a:rPr>
                            <m:t>𝑇</m:t>
                          </m:r>
                        </m:e>
                        <m:sub>
                          <m:r>
                            <a:rPr lang="en-US" sz="2400" b="0" i="1" smtClean="0">
                              <a:latin typeface="Cambria Math" panose="02040503050406030204" pitchFamily="18" charset="0"/>
                            </a:rPr>
                            <m:t>𝑛𝑒𝑤</m:t>
                          </m:r>
                          <m:r>
                            <a:rPr lang="en-US" sz="2400" i="1">
                              <a:latin typeface="Cambria Math" panose="02040503050406030204" pitchFamily="18" charset="0"/>
                            </a:rPr>
                            <m:t> </m:t>
                          </m:r>
                        </m:sub>
                      </m:sSub>
                      <m:r>
                        <a:rPr lang="en-US" sz="2400" b="0" i="1" smtClean="0">
                          <a:latin typeface="Cambria Math" panose="02040503050406030204" pitchFamily="18" charset="0"/>
                        </a:rPr>
                        <m:t>=</m:t>
                      </m:r>
                      <m:sSub>
                        <m:sSubPr>
                          <m:ctrlPr>
                            <a:rPr lang="pt-BR" sz="2400" i="1">
                              <a:latin typeface="Cambria Math"/>
                            </a:rPr>
                          </m:ctrlPr>
                        </m:sSubPr>
                        <m:e>
                          <m:r>
                            <a:rPr lang="en-US" sz="2400" i="1">
                              <a:latin typeface="Cambria Math" panose="02040503050406030204" pitchFamily="18" charset="0"/>
                            </a:rPr>
                            <m:t>𝑇</m:t>
                          </m:r>
                        </m:e>
                        <m:sub>
                          <m:r>
                            <a:rPr lang="en-US" sz="2400" b="0" i="1" smtClean="0">
                              <a:latin typeface="Cambria Math" panose="02040503050406030204" pitchFamily="18" charset="0"/>
                            </a:rPr>
                            <m:t>𝑠𝑒𝑟𝑣𝑒𝑟</m:t>
                          </m:r>
                          <m:r>
                            <a:rPr lang="en-US" sz="2400" i="1">
                              <a:latin typeface="Cambria Math" panose="02040503050406030204" pitchFamily="18" charset="0"/>
                            </a:rPr>
                            <m:t> </m:t>
                          </m:r>
                        </m:sub>
                      </m:sSub>
                      <m:r>
                        <a:rPr lang="en-US" sz="2400" b="0" i="1" smtClean="0">
                          <a:latin typeface="Cambria Math" panose="02040503050406030204" pitchFamily="18" charset="0"/>
                        </a:rPr>
                        <m:t>+</m:t>
                      </m:r>
                      <m:f>
                        <m:fPr>
                          <m:ctrlPr>
                            <a:rPr lang="pt-BR" sz="2400" i="1" smtClean="0">
                              <a:latin typeface="Cambria Math"/>
                            </a:rPr>
                          </m:ctrlPr>
                        </m:fPr>
                        <m:num>
                          <m:sSub>
                            <m:sSubPr>
                              <m:ctrlPr>
                                <a:rPr lang="pt-BR" sz="2400" i="1">
                                  <a:latin typeface="Cambria Math"/>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1 </m:t>
                              </m:r>
                            </m:sub>
                          </m:sSub>
                          <m:r>
                            <a:rPr lang="en-US" sz="2400" b="0" i="1" smtClean="0">
                              <a:latin typeface="Cambria Math" panose="02040503050406030204" pitchFamily="18" charset="0"/>
                            </a:rPr>
                            <m:t>−</m:t>
                          </m:r>
                          <m:sSub>
                            <m:sSubPr>
                              <m:ctrlPr>
                                <a:rPr lang="pt-BR" sz="2400" i="1" smtClean="0">
                                  <a:latin typeface="Cambria Math"/>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2</m:t>
                          </m:r>
                        </m:den>
                      </m:f>
                    </m:oMath>
                  </m:oMathPara>
                </a14:m>
                <a:endParaRPr lang="en-US" dirty="0">
                  <a:latin typeface="+mj-lt"/>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2590800" y="5094288"/>
                <a:ext cx="3886200" cy="689035"/>
              </a:xfrm>
              <a:prstGeom prst="rect">
                <a:avLst/>
              </a:prstGeom>
              <a:blipFill>
                <a:blip r:embed="rId4"/>
                <a:stretch>
                  <a:fillRect/>
                </a:stretch>
              </a:blipFill>
              <a:ln>
                <a:solidFill>
                  <a:schemeClr val="bg1">
                    <a:lumMod val="75000"/>
                  </a:schemeClr>
                </a:solidFill>
              </a:ln>
            </p:spPr>
            <p:txBody>
              <a:bodyPr/>
              <a:lstStyle/>
              <a:p>
                <a:r>
                  <a:rPr lang="en-US">
                    <a:noFill/>
                  </a:rPr>
                  <a:t> </a:t>
                </a:r>
              </a:p>
            </p:txBody>
          </p:sp>
        </mc:Fallback>
      </mc:AlternateContent>
      <p:sp>
        <p:nvSpPr>
          <p:cNvPr id="20" name="Line 5"/>
          <p:cNvSpPr>
            <a:spLocks noChangeShapeType="1"/>
          </p:cNvSpPr>
          <p:nvPr/>
        </p:nvSpPr>
        <p:spPr bwMode="auto">
          <a:xfrm>
            <a:off x="2133600" y="2895602"/>
            <a:ext cx="5257800"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1" name="Line 6"/>
          <p:cNvSpPr>
            <a:spLocks noChangeShapeType="1"/>
          </p:cNvSpPr>
          <p:nvPr/>
        </p:nvSpPr>
        <p:spPr bwMode="auto">
          <a:xfrm>
            <a:off x="2133600" y="1981202"/>
            <a:ext cx="5257800"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2" name="Text Box 7"/>
          <p:cNvSpPr txBox="1">
            <a:spLocks noChangeArrowheads="1"/>
          </p:cNvSpPr>
          <p:nvPr/>
        </p:nvSpPr>
        <p:spPr bwMode="auto">
          <a:xfrm>
            <a:off x="533400" y="1752602"/>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pPr algn="r"/>
            <a:r>
              <a:rPr lang="en-US" altLang="en-US" i="1" dirty="0">
                <a:latin typeface="+mj-lt"/>
              </a:rPr>
              <a:t>server</a:t>
            </a:r>
            <a:endParaRPr lang="en-US" altLang="en-US" i="1" baseline="-25000" dirty="0">
              <a:latin typeface="+mj-lt"/>
            </a:endParaRPr>
          </a:p>
        </p:txBody>
      </p:sp>
      <p:sp>
        <p:nvSpPr>
          <p:cNvPr id="23" name="Text Box 8"/>
          <p:cNvSpPr txBox="1">
            <a:spLocks noChangeArrowheads="1"/>
          </p:cNvSpPr>
          <p:nvPr/>
        </p:nvSpPr>
        <p:spPr bwMode="auto">
          <a:xfrm>
            <a:off x="762000" y="2662239"/>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pPr algn="r"/>
            <a:r>
              <a:rPr lang="en-US" altLang="en-US" i="1" dirty="0">
                <a:latin typeface="+mj-lt"/>
              </a:rPr>
              <a:t>client</a:t>
            </a:r>
            <a:endParaRPr lang="en-US" altLang="en-US" i="1" baseline="-25000" dirty="0">
              <a:latin typeface="+mj-lt"/>
            </a:endParaRPr>
          </a:p>
        </p:txBody>
      </p:sp>
      <p:sp>
        <p:nvSpPr>
          <p:cNvPr id="24" name="Text Box 9"/>
          <p:cNvSpPr txBox="1">
            <a:spLocks noChangeArrowheads="1"/>
          </p:cNvSpPr>
          <p:nvPr/>
        </p:nvSpPr>
        <p:spPr bwMode="auto">
          <a:xfrm>
            <a:off x="7010400" y="2909889"/>
            <a:ext cx="749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i="1" dirty="0">
                <a:latin typeface="+mj-lt"/>
              </a:rPr>
              <a:t>time</a:t>
            </a:r>
          </a:p>
        </p:txBody>
      </p:sp>
      <p:sp>
        <p:nvSpPr>
          <p:cNvPr id="25" name="Line 10"/>
          <p:cNvSpPr>
            <a:spLocks noChangeShapeType="1"/>
          </p:cNvSpPr>
          <p:nvPr/>
        </p:nvSpPr>
        <p:spPr bwMode="auto">
          <a:xfrm flipV="1">
            <a:off x="3125788" y="1982789"/>
            <a:ext cx="685800" cy="914400"/>
          </a:xfrm>
          <a:prstGeom prst="line">
            <a:avLst/>
          </a:prstGeom>
          <a:noFill/>
          <a:ln w="25400">
            <a:solidFill>
              <a:schemeClr val="bg1">
                <a:lumMod val="50000"/>
              </a:schemeClr>
            </a:solidFill>
            <a:round/>
            <a:headEnd/>
            <a:tailEnd type="stealth" w="lg" len="lg"/>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6" name="Line 11"/>
          <p:cNvSpPr>
            <a:spLocks noChangeShapeType="1"/>
          </p:cNvSpPr>
          <p:nvPr/>
        </p:nvSpPr>
        <p:spPr bwMode="auto">
          <a:xfrm>
            <a:off x="4419600" y="1981202"/>
            <a:ext cx="685800" cy="914400"/>
          </a:xfrm>
          <a:prstGeom prst="line">
            <a:avLst/>
          </a:prstGeom>
          <a:noFill/>
          <a:ln w="25400">
            <a:solidFill>
              <a:schemeClr val="bg1">
                <a:lumMod val="50000"/>
              </a:schemeClr>
            </a:solidFill>
            <a:round/>
            <a:headEnd/>
            <a:tailEnd type="stealth" w="lg" len="lg"/>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7" name="Text Box 12"/>
          <p:cNvSpPr txBox="1">
            <a:spLocks noChangeArrowheads="1"/>
          </p:cNvSpPr>
          <p:nvPr/>
        </p:nvSpPr>
        <p:spPr bwMode="auto">
          <a:xfrm>
            <a:off x="2286000" y="2220914"/>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sz="2000" i="1" dirty="0">
                <a:latin typeface="+mj-lt"/>
              </a:rPr>
              <a:t>request</a:t>
            </a:r>
          </a:p>
        </p:txBody>
      </p:sp>
      <p:sp>
        <p:nvSpPr>
          <p:cNvPr id="28" name="Text Box 13"/>
          <p:cNvSpPr txBox="1">
            <a:spLocks noChangeArrowheads="1"/>
          </p:cNvSpPr>
          <p:nvPr/>
        </p:nvSpPr>
        <p:spPr bwMode="auto">
          <a:xfrm>
            <a:off x="4799013" y="2220914"/>
            <a:ext cx="700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sz="2000" i="1">
                <a:latin typeface="+mj-lt"/>
              </a:rPr>
              <a:t>reply</a:t>
            </a:r>
          </a:p>
        </p:txBody>
      </p:sp>
      <p:sp>
        <p:nvSpPr>
          <p:cNvPr id="29" name="Text Box 14"/>
          <p:cNvSpPr txBox="1">
            <a:spLocks noChangeArrowheads="1"/>
          </p:cNvSpPr>
          <p:nvPr/>
        </p:nvSpPr>
        <p:spPr bwMode="auto">
          <a:xfrm>
            <a:off x="2871788" y="2911477"/>
            <a:ext cx="4810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sz="2800" dirty="0">
                <a:latin typeface="+mj-lt"/>
              </a:rPr>
              <a:t>T</a:t>
            </a:r>
            <a:r>
              <a:rPr lang="en-US" altLang="en-US" sz="2800" baseline="-25000" dirty="0">
                <a:latin typeface="+mj-lt"/>
              </a:rPr>
              <a:t>0</a:t>
            </a:r>
          </a:p>
        </p:txBody>
      </p:sp>
      <p:sp>
        <p:nvSpPr>
          <p:cNvPr id="30" name="Text Box 15"/>
          <p:cNvSpPr txBox="1">
            <a:spLocks noChangeArrowheads="1"/>
          </p:cNvSpPr>
          <p:nvPr/>
        </p:nvSpPr>
        <p:spPr bwMode="auto">
          <a:xfrm>
            <a:off x="4852988" y="2911477"/>
            <a:ext cx="4810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sz="2800" dirty="0">
                <a:latin typeface="+mj-lt"/>
              </a:rPr>
              <a:t>T</a:t>
            </a:r>
            <a:r>
              <a:rPr lang="en-US" altLang="en-US" sz="2800" baseline="-25000" dirty="0">
                <a:latin typeface="+mj-lt"/>
              </a:rPr>
              <a:t>1</a:t>
            </a:r>
          </a:p>
        </p:txBody>
      </p:sp>
      <p:sp>
        <p:nvSpPr>
          <p:cNvPr id="31" name="Line 16"/>
          <p:cNvSpPr>
            <a:spLocks noChangeShapeType="1"/>
          </p:cNvSpPr>
          <p:nvPr/>
        </p:nvSpPr>
        <p:spPr bwMode="auto">
          <a:xfrm>
            <a:off x="4114800" y="1600202"/>
            <a:ext cx="0" cy="304800"/>
          </a:xfrm>
          <a:prstGeom prst="line">
            <a:avLst/>
          </a:prstGeom>
          <a:noFill/>
          <a:ln w="25400">
            <a:solidFill>
              <a:schemeClr val="bg1">
                <a:lumMod val="50000"/>
              </a:schemeClr>
            </a:solidFill>
            <a:round/>
            <a:headEnd/>
            <a:tailEnd type="stealth" w="lg" len="lg"/>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32" name="Text Box 17"/>
          <p:cNvSpPr txBox="1">
            <a:spLocks noChangeArrowheads="1"/>
          </p:cNvSpPr>
          <p:nvPr/>
        </p:nvSpPr>
        <p:spPr bwMode="auto">
          <a:xfrm>
            <a:off x="4038600" y="1309689"/>
            <a:ext cx="822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i="1" dirty="0" err="1">
                <a:latin typeface="+mj-lt"/>
              </a:rPr>
              <a:t>T</a:t>
            </a:r>
            <a:r>
              <a:rPr lang="en-US" altLang="en-US" i="1" baseline="-25000" dirty="0" err="1">
                <a:latin typeface="+mj-lt"/>
              </a:rPr>
              <a:t>server</a:t>
            </a:r>
            <a:endParaRPr lang="en-US" altLang="en-US" i="1" baseline="-25000" dirty="0">
              <a:latin typeface="+mj-lt"/>
            </a:endParaRPr>
          </a:p>
        </p:txBody>
      </p:sp>
    </p:spTree>
    <p:extLst>
      <p:ext uri="{BB962C8B-B14F-4D97-AF65-F5344CB8AC3E}">
        <p14:creationId xmlns:p14="http://schemas.microsoft.com/office/powerpoint/2010/main" val="3489101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down)">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up)">
                                      <p:cBhvr>
                                        <p:cTn id="43" dur="500"/>
                                        <p:tgtEl>
                                          <p:spTgt spid="32"/>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up)">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up)">
                                      <p:cBhvr>
                                        <p:cTn id="51" dur="500"/>
                                        <p:tgtEl>
                                          <p:spTgt spid="26"/>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up)">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down)">
                                      <p:cBhvr>
                                        <p:cTn id="63" dur="500"/>
                                        <p:tgtEl>
                                          <p:spTgt spid="35"/>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 grpId="0" animBg="1"/>
      <p:bldP spid="40" grpId="0" animBg="1"/>
      <p:bldP spid="20" grpId="0" animBg="1"/>
      <p:bldP spid="21" grpId="0" animBg="1"/>
      <p:bldP spid="22" grpId="0"/>
      <p:bldP spid="23" grpId="0"/>
      <p:bldP spid="24" grpId="0"/>
      <p:bldP spid="25" grpId="0" animBg="1"/>
      <p:bldP spid="26" grpId="0" animBg="1"/>
      <p:bldP spid="27" grpId="0"/>
      <p:bldP spid="28" grpId="0"/>
      <p:bldP spid="29" grpId="0"/>
      <p:bldP spid="30" grpId="0"/>
      <p:bldP spid="31" grpId="0" animBg="1"/>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en-US" dirty="0">
                <a:latin typeface="+mj-lt"/>
              </a:rPr>
              <a:t>Error </a:t>
            </a:r>
            <a:r>
              <a:rPr lang="en-US" altLang="en-US" dirty="0" smtClean="0">
                <a:latin typeface="+mj-lt"/>
              </a:rPr>
              <a:t>bounds in </a:t>
            </a:r>
            <a:r>
              <a:rPr lang="en-US" dirty="0">
                <a:latin typeface="+mj-lt"/>
              </a:rPr>
              <a:t>Cristian’s algorithm</a:t>
            </a:r>
            <a:r>
              <a:rPr lang="en-US" altLang="en-US" dirty="0">
                <a:latin typeface="+mj-lt"/>
              </a:rPr>
              <a:t> </a:t>
            </a:r>
            <a:endParaRPr lang="en-US" dirty="0">
              <a:latin typeface="+mj-lt"/>
            </a:endParaRPr>
          </a:p>
        </p:txBody>
      </p:sp>
      <p:sp>
        <p:nvSpPr>
          <p:cNvPr id="40" name="Rectangle 2"/>
          <p:cNvSpPr>
            <a:spLocks noChangeArrowheads="1"/>
          </p:cNvSpPr>
          <p:nvPr/>
        </p:nvSpPr>
        <p:spPr bwMode="auto">
          <a:xfrm>
            <a:off x="3810000" y="1676400"/>
            <a:ext cx="1295400" cy="2286000"/>
          </a:xfrm>
          <a:prstGeom prst="rect">
            <a:avLst/>
          </a:prstGeom>
          <a:solidFill>
            <a:schemeClr val="bg1">
              <a:lumMod val="65000"/>
              <a:alpha val="39999"/>
            </a:schemeClr>
          </a:solidFill>
          <a:ln>
            <a:noFill/>
          </a:ln>
        </p:spPr>
        <p:txBody>
          <a:bodyPr wrap="none" anchor="ct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pPr eaLnBrk="1" hangingPunct="1"/>
            <a:endParaRPr lang="en-US" altLang="en-US">
              <a:latin typeface="+mj-lt"/>
            </a:endParaRPr>
          </a:p>
        </p:txBody>
      </p:sp>
      <p:sp>
        <p:nvSpPr>
          <p:cNvPr id="42" name="Line 4"/>
          <p:cNvSpPr>
            <a:spLocks noChangeShapeType="1"/>
          </p:cNvSpPr>
          <p:nvPr/>
        </p:nvSpPr>
        <p:spPr bwMode="auto">
          <a:xfrm>
            <a:off x="2133600" y="2590800"/>
            <a:ext cx="5257800" cy="0"/>
          </a:xfrm>
          <a:prstGeom prst="line">
            <a:avLst/>
          </a:prstGeom>
          <a:noFill/>
          <a:ln w="25400">
            <a:solidFill>
              <a:schemeClr val="tx1"/>
            </a:solidFill>
            <a:round/>
            <a:headEnd/>
            <a:tailEnd type="stealth" w="lg" len="lg"/>
          </a:ln>
        </p:spPr>
        <p:txBody>
          <a:bodyPr/>
          <a:lstStyle/>
          <a:p>
            <a:pPr>
              <a:defRPr/>
            </a:pPr>
            <a:endParaRPr lang="en-US">
              <a:latin typeface="+mj-lt"/>
              <a:ea typeface="+mn-ea"/>
            </a:endParaRPr>
          </a:p>
        </p:txBody>
      </p:sp>
      <p:sp>
        <p:nvSpPr>
          <p:cNvPr id="43" name="Line 5"/>
          <p:cNvSpPr>
            <a:spLocks noChangeShapeType="1"/>
          </p:cNvSpPr>
          <p:nvPr/>
        </p:nvSpPr>
        <p:spPr bwMode="auto">
          <a:xfrm>
            <a:off x="2133600" y="1676400"/>
            <a:ext cx="5257800" cy="0"/>
          </a:xfrm>
          <a:prstGeom prst="line">
            <a:avLst/>
          </a:prstGeom>
          <a:noFill/>
          <a:ln w="25400">
            <a:solidFill>
              <a:schemeClr val="tx1"/>
            </a:solidFill>
            <a:round/>
            <a:headEnd/>
            <a:tailEnd type="stealth" w="lg" len="lg"/>
          </a:ln>
        </p:spPr>
        <p:txBody>
          <a:bodyPr/>
          <a:lstStyle/>
          <a:p>
            <a:pPr>
              <a:defRPr/>
            </a:pPr>
            <a:endParaRPr lang="en-US">
              <a:latin typeface="+mj-lt"/>
              <a:ea typeface="+mn-ea"/>
            </a:endParaRPr>
          </a:p>
        </p:txBody>
      </p:sp>
      <p:sp>
        <p:nvSpPr>
          <p:cNvPr id="44" name="Text Box 6"/>
          <p:cNvSpPr txBox="1">
            <a:spLocks noChangeArrowheads="1"/>
          </p:cNvSpPr>
          <p:nvPr/>
        </p:nvSpPr>
        <p:spPr bwMode="auto">
          <a:xfrm>
            <a:off x="533400" y="1447800"/>
            <a:ext cx="1524000" cy="461665"/>
          </a:xfrm>
          <a:prstGeom prst="rect">
            <a:avLst/>
          </a:prstGeom>
          <a:noFill/>
          <a:ln w="25400">
            <a:noFill/>
            <a:miter lim="800000"/>
            <a:headEnd/>
            <a:tailEnd/>
          </a:ln>
        </p:spPr>
        <p:txBody>
          <a:bodyPr>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pPr algn="r"/>
            <a:r>
              <a:rPr lang="en-US" altLang="en-US" i="1">
                <a:latin typeface="+mj-lt"/>
              </a:rPr>
              <a:t>server</a:t>
            </a:r>
            <a:endParaRPr lang="en-US" altLang="en-US" i="1" baseline="-25000">
              <a:latin typeface="+mj-lt"/>
            </a:endParaRPr>
          </a:p>
        </p:txBody>
      </p:sp>
      <p:sp>
        <p:nvSpPr>
          <p:cNvPr id="45" name="Text Box 7"/>
          <p:cNvSpPr txBox="1">
            <a:spLocks noChangeArrowheads="1"/>
          </p:cNvSpPr>
          <p:nvPr/>
        </p:nvSpPr>
        <p:spPr bwMode="auto">
          <a:xfrm>
            <a:off x="762000" y="2357438"/>
            <a:ext cx="1295400" cy="461665"/>
          </a:xfrm>
          <a:prstGeom prst="rect">
            <a:avLst/>
          </a:prstGeom>
          <a:noFill/>
          <a:ln w="25400">
            <a:noFill/>
            <a:miter lim="800000"/>
            <a:headEnd/>
            <a:tailEnd/>
          </a:ln>
        </p:spPr>
        <p:txBody>
          <a:bodyPr>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pPr algn="r"/>
            <a:r>
              <a:rPr lang="en-US" altLang="en-US" i="1">
                <a:latin typeface="+mj-lt"/>
              </a:rPr>
              <a:t>client</a:t>
            </a:r>
            <a:endParaRPr lang="en-US" altLang="en-US" i="1" baseline="-25000">
              <a:latin typeface="+mj-lt"/>
            </a:endParaRPr>
          </a:p>
        </p:txBody>
      </p:sp>
      <p:sp>
        <p:nvSpPr>
          <p:cNvPr id="46" name="Text Box 8"/>
          <p:cNvSpPr txBox="1">
            <a:spLocks noChangeArrowheads="1"/>
          </p:cNvSpPr>
          <p:nvPr/>
        </p:nvSpPr>
        <p:spPr bwMode="auto">
          <a:xfrm>
            <a:off x="7010400" y="2605088"/>
            <a:ext cx="748923" cy="461665"/>
          </a:xfrm>
          <a:prstGeom prst="rect">
            <a:avLst/>
          </a:prstGeom>
          <a:noFill/>
          <a:ln w="25400">
            <a:noFill/>
            <a:miter lim="800000"/>
            <a:headEnd/>
            <a:tailEnd/>
          </a:ln>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i="1">
                <a:latin typeface="+mj-lt"/>
              </a:rPr>
              <a:t>time</a:t>
            </a:r>
          </a:p>
        </p:txBody>
      </p:sp>
      <p:sp>
        <p:nvSpPr>
          <p:cNvPr id="47" name="Line 9"/>
          <p:cNvSpPr>
            <a:spLocks noChangeShapeType="1"/>
          </p:cNvSpPr>
          <p:nvPr/>
        </p:nvSpPr>
        <p:spPr bwMode="auto">
          <a:xfrm flipV="1">
            <a:off x="3125788" y="1677988"/>
            <a:ext cx="685800" cy="914400"/>
          </a:xfrm>
          <a:prstGeom prst="line">
            <a:avLst/>
          </a:prstGeom>
          <a:noFill/>
          <a:ln w="25400">
            <a:solidFill>
              <a:schemeClr val="bg1">
                <a:lumMod val="50000"/>
              </a:schemeClr>
            </a:solidFill>
            <a:round/>
            <a:headEnd/>
            <a:tailEnd type="stealth" w="lg" len="lg"/>
          </a:ln>
        </p:spPr>
        <p:txBody>
          <a:bodyPr/>
          <a:lstStyle/>
          <a:p>
            <a:pPr>
              <a:defRPr/>
            </a:pPr>
            <a:endParaRPr lang="en-US">
              <a:latin typeface="+mj-lt"/>
              <a:ea typeface="+mn-ea"/>
            </a:endParaRPr>
          </a:p>
        </p:txBody>
      </p:sp>
      <p:sp>
        <p:nvSpPr>
          <p:cNvPr id="48" name="Line 10"/>
          <p:cNvSpPr>
            <a:spLocks noChangeShapeType="1"/>
          </p:cNvSpPr>
          <p:nvPr/>
        </p:nvSpPr>
        <p:spPr bwMode="auto">
          <a:xfrm>
            <a:off x="5122863" y="1676400"/>
            <a:ext cx="685800" cy="914400"/>
          </a:xfrm>
          <a:prstGeom prst="line">
            <a:avLst/>
          </a:prstGeom>
          <a:noFill/>
          <a:ln w="25400">
            <a:solidFill>
              <a:schemeClr val="bg1">
                <a:lumMod val="50000"/>
              </a:schemeClr>
            </a:solidFill>
            <a:round/>
            <a:headEnd/>
            <a:tailEnd type="stealth" w="lg" len="lg"/>
          </a:ln>
        </p:spPr>
        <p:txBody>
          <a:bodyPr/>
          <a:lstStyle/>
          <a:p>
            <a:pPr>
              <a:defRPr/>
            </a:pPr>
            <a:endParaRPr lang="en-US">
              <a:latin typeface="+mj-lt"/>
              <a:ea typeface="+mn-ea"/>
            </a:endParaRPr>
          </a:p>
        </p:txBody>
      </p:sp>
      <p:sp>
        <p:nvSpPr>
          <p:cNvPr id="49" name="Text Box 11"/>
          <p:cNvSpPr txBox="1">
            <a:spLocks noChangeArrowheads="1"/>
          </p:cNvSpPr>
          <p:nvPr/>
        </p:nvSpPr>
        <p:spPr bwMode="auto">
          <a:xfrm>
            <a:off x="2286000" y="1916113"/>
            <a:ext cx="962443" cy="400110"/>
          </a:xfrm>
          <a:prstGeom prst="rect">
            <a:avLst/>
          </a:prstGeom>
          <a:noFill/>
          <a:ln w="25400">
            <a:noFill/>
            <a:miter lim="800000"/>
            <a:headEnd/>
            <a:tailEnd type="none" w="lg" len="lg"/>
          </a:ln>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sz="2000" i="1">
                <a:latin typeface="+mj-lt"/>
              </a:rPr>
              <a:t>request</a:t>
            </a:r>
          </a:p>
        </p:txBody>
      </p:sp>
      <p:sp>
        <p:nvSpPr>
          <p:cNvPr id="50" name="Text Box 12"/>
          <p:cNvSpPr txBox="1">
            <a:spLocks noChangeArrowheads="1"/>
          </p:cNvSpPr>
          <p:nvPr/>
        </p:nvSpPr>
        <p:spPr bwMode="auto">
          <a:xfrm>
            <a:off x="5502275" y="1916113"/>
            <a:ext cx="700833" cy="400110"/>
          </a:xfrm>
          <a:prstGeom prst="rect">
            <a:avLst/>
          </a:prstGeom>
          <a:noFill/>
          <a:ln w="25400">
            <a:noFill/>
            <a:miter lim="800000"/>
            <a:headEnd/>
            <a:tailEnd type="none" w="lg" len="lg"/>
          </a:ln>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sz="2000" i="1">
                <a:latin typeface="+mj-lt"/>
              </a:rPr>
              <a:t>reply</a:t>
            </a:r>
          </a:p>
        </p:txBody>
      </p:sp>
      <p:sp>
        <p:nvSpPr>
          <p:cNvPr id="51" name="Text Box 13"/>
          <p:cNvSpPr txBox="1">
            <a:spLocks noChangeArrowheads="1"/>
          </p:cNvSpPr>
          <p:nvPr/>
        </p:nvSpPr>
        <p:spPr bwMode="auto">
          <a:xfrm>
            <a:off x="2667000" y="2606675"/>
            <a:ext cx="481222" cy="523220"/>
          </a:xfrm>
          <a:prstGeom prst="rect">
            <a:avLst/>
          </a:prstGeom>
          <a:noFill/>
          <a:ln w="25400">
            <a:noFill/>
            <a:miter lim="800000"/>
            <a:headEnd/>
            <a:tailEnd type="none" w="lg" len="lg"/>
          </a:ln>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sz="2800">
                <a:latin typeface="+mj-lt"/>
              </a:rPr>
              <a:t>T</a:t>
            </a:r>
            <a:r>
              <a:rPr lang="en-US" altLang="en-US" sz="2800" baseline="-25000">
                <a:latin typeface="+mj-lt"/>
              </a:rPr>
              <a:t>0</a:t>
            </a:r>
          </a:p>
        </p:txBody>
      </p:sp>
      <p:sp>
        <p:nvSpPr>
          <p:cNvPr id="52" name="Text Box 14"/>
          <p:cNvSpPr txBox="1">
            <a:spLocks noChangeArrowheads="1"/>
          </p:cNvSpPr>
          <p:nvPr/>
        </p:nvSpPr>
        <p:spPr bwMode="auto">
          <a:xfrm>
            <a:off x="5767388" y="2606675"/>
            <a:ext cx="481222" cy="523220"/>
          </a:xfrm>
          <a:prstGeom prst="rect">
            <a:avLst/>
          </a:prstGeom>
          <a:noFill/>
          <a:ln w="25400">
            <a:noFill/>
            <a:miter lim="800000"/>
            <a:headEnd/>
            <a:tailEnd type="none" w="lg" len="lg"/>
          </a:ln>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sz="2800">
                <a:latin typeface="+mj-lt"/>
              </a:rPr>
              <a:t>T</a:t>
            </a:r>
            <a:r>
              <a:rPr lang="en-US" altLang="en-US" sz="2800" baseline="-25000">
                <a:latin typeface="+mj-lt"/>
              </a:rPr>
              <a:t>1</a:t>
            </a:r>
          </a:p>
        </p:txBody>
      </p:sp>
      <p:sp>
        <p:nvSpPr>
          <p:cNvPr id="53" name="Line 15"/>
          <p:cNvSpPr>
            <a:spLocks noChangeShapeType="1"/>
          </p:cNvSpPr>
          <p:nvPr/>
        </p:nvSpPr>
        <p:spPr bwMode="auto">
          <a:xfrm>
            <a:off x="4319588" y="1295400"/>
            <a:ext cx="0" cy="304800"/>
          </a:xfrm>
          <a:prstGeom prst="line">
            <a:avLst/>
          </a:prstGeom>
          <a:noFill/>
          <a:ln w="25400">
            <a:solidFill>
              <a:schemeClr val="tx1"/>
            </a:solidFill>
            <a:round/>
            <a:headEnd/>
            <a:tailEnd type="stealth" w="lg" len="lg"/>
          </a:ln>
        </p:spPr>
        <p:txBody>
          <a:bodyPr/>
          <a:lstStyle/>
          <a:p>
            <a:pPr>
              <a:defRPr/>
            </a:pPr>
            <a:endParaRPr lang="en-US">
              <a:latin typeface="+mj-lt"/>
              <a:ea typeface="+mn-ea"/>
            </a:endParaRPr>
          </a:p>
        </p:txBody>
      </p:sp>
      <p:sp>
        <p:nvSpPr>
          <p:cNvPr id="54" name="Text Box 16"/>
          <p:cNvSpPr txBox="1">
            <a:spLocks noChangeArrowheads="1"/>
          </p:cNvSpPr>
          <p:nvPr/>
        </p:nvSpPr>
        <p:spPr bwMode="auto">
          <a:xfrm>
            <a:off x="4243388" y="1004888"/>
            <a:ext cx="822854" cy="461665"/>
          </a:xfrm>
          <a:prstGeom prst="rect">
            <a:avLst/>
          </a:prstGeom>
          <a:noFill/>
          <a:ln w="25400">
            <a:noFill/>
            <a:miter lim="800000"/>
            <a:headEnd/>
            <a:tailEnd type="none" w="lg" len="lg"/>
          </a:ln>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i="1">
                <a:latin typeface="+mj-lt"/>
              </a:rPr>
              <a:t>T</a:t>
            </a:r>
            <a:r>
              <a:rPr lang="en-US" altLang="en-US" i="1" baseline="-25000">
                <a:latin typeface="+mj-lt"/>
              </a:rPr>
              <a:t>server</a:t>
            </a:r>
          </a:p>
        </p:txBody>
      </p:sp>
      <p:grpSp>
        <p:nvGrpSpPr>
          <p:cNvPr id="55" name="Group 17"/>
          <p:cNvGrpSpPr>
            <a:grpSpLocks/>
          </p:cNvGrpSpPr>
          <p:nvPr/>
        </p:nvGrpSpPr>
        <p:grpSpPr bwMode="auto">
          <a:xfrm>
            <a:off x="3047998" y="2667003"/>
            <a:ext cx="762000" cy="844551"/>
            <a:chOff x="1920" y="2784"/>
            <a:chExt cx="480" cy="532"/>
          </a:xfrm>
        </p:grpSpPr>
        <p:sp>
          <p:nvSpPr>
            <p:cNvPr id="56" name="AutoShape 18"/>
            <p:cNvSpPr>
              <a:spLocks/>
            </p:cNvSpPr>
            <p:nvPr/>
          </p:nvSpPr>
          <p:spPr bwMode="auto">
            <a:xfrm rot="5400000">
              <a:off x="2088" y="2664"/>
              <a:ext cx="192" cy="432"/>
            </a:xfrm>
            <a:prstGeom prst="rightBrace">
              <a:avLst>
                <a:gd name="adj1" fmla="val 18750"/>
                <a:gd name="adj2" fmla="val 50000"/>
              </a:avLst>
            </a:prstGeom>
            <a:noFill/>
            <a:ln w="25400">
              <a:solidFill>
                <a:schemeClr val="tx1"/>
              </a:solidFill>
              <a:round/>
              <a:headEnd/>
              <a:tailEnd type="none" w="lg" len="lg"/>
            </a:ln>
          </p:spPr>
          <p:txBody>
            <a:bodyPr wrap="none" anchor="ct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pPr eaLnBrk="1" hangingPunct="1"/>
              <a:endParaRPr lang="en-US" altLang="en-US">
                <a:latin typeface="+mj-lt"/>
              </a:endParaRPr>
            </a:p>
          </p:txBody>
        </p:sp>
        <p:sp>
          <p:nvSpPr>
            <p:cNvPr id="57" name="Text Box 19"/>
            <p:cNvSpPr txBox="1">
              <a:spLocks noChangeArrowheads="1"/>
            </p:cNvSpPr>
            <p:nvPr/>
          </p:nvSpPr>
          <p:spPr bwMode="auto">
            <a:xfrm>
              <a:off x="1920" y="2986"/>
              <a:ext cx="446" cy="330"/>
            </a:xfrm>
            <a:prstGeom prst="rect">
              <a:avLst/>
            </a:prstGeom>
            <a:noFill/>
            <a:ln w="25400">
              <a:noFill/>
              <a:miter lim="800000"/>
              <a:headEnd/>
              <a:tailEnd type="none" w="lg" len="lg"/>
            </a:ln>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sz="2800">
                  <a:latin typeface="+mj-lt"/>
                </a:rPr>
                <a:t>T</a:t>
              </a:r>
              <a:r>
                <a:rPr lang="en-US" altLang="en-US" sz="2800" baseline="-25000">
                  <a:latin typeface="+mj-lt"/>
                </a:rPr>
                <a:t>min</a:t>
              </a:r>
            </a:p>
          </p:txBody>
        </p:sp>
      </p:grpSp>
      <p:grpSp>
        <p:nvGrpSpPr>
          <p:cNvPr id="58" name="Group 20"/>
          <p:cNvGrpSpPr>
            <a:grpSpLocks/>
          </p:cNvGrpSpPr>
          <p:nvPr/>
        </p:nvGrpSpPr>
        <p:grpSpPr bwMode="auto">
          <a:xfrm>
            <a:off x="5029197" y="2667003"/>
            <a:ext cx="762000" cy="844551"/>
            <a:chOff x="3168" y="2784"/>
            <a:chExt cx="480" cy="532"/>
          </a:xfrm>
        </p:grpSpPr>
        <p:sp>
          <p:nvSpPr>
            <p:cNvPr id="59" name="AutoShape 21"/>
            <p:cNvSpPr>
              <a:spLocks/>
            </p:cNvSpPr>
            <p:nvPr/>
          </p:nvSpPr>
          <p:spPr bwMode="auto">
            <a:xfrm rot="5400000">
              <a:off x="3336" y="2664"/>
              <a:ext cx="192" cy="432"/>
            </a:xfrm>
            <a:prstGeom prst="rightBrace">
              <a:avLst>
                <a:gd name="adj1" fmla="val 18750"/>
                <a:gd name="adj2" fmla="val 50000"/>
              </a:avLst>
            </a:prstGeom>
            <a:noFill/>
            <a:ln w="25400">
              <a:solidFill>
                <a:schemeClr val="tx1"/>
              </a:solidFill>
              <a:round/>
              <a:headEnd/>
              <a:tailEnd type="none" w="lg" len="lg"/>
            </a:ln>
          </p:spPr>
          <p:txBody>
            <a:bodyPr wrap="none" anchor="ct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pPr eaLnBrk="1" hangingPunct="1"/>
              <a:endParaRPr lang="en-US" altLang="en-US">
                <a:latin typeface="+mj-lt"/>
              </a:endParaRPr>
            </a:p>
          </p:txBody>
        </p:sp>
        <p:sp>
          <p:nvSpPr>
            <p:cNvPr id="60" name="Text Box 22"/>
            <p:cNvSpPr txBox="1">
              <a:spLocks noChangeArrowheads="1"/>
            </p:cNvSpPr>
            <p:nvPr/>
          </p:nvSpPr>
          <p:spPr bwMode="auto">
            <a:xfrm>
              <a:off x="3168" y="2986"/>
              <a:ext cx="446" cy="330"/>
            </a:xfrm>
            <a:prstGeom prst="rect">
              <a:avLst/>
            </a:prstGeom>
            <a:noFill/>
            <a:ln w="25400">
              <a:noFill/>
              <a:miter lim="800000"/>
              <a:headEnd/>
              <a:tailEnd type="none" w="lg" len="lg"/>
            </a:ln>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sz="2800">
                  <a:latin typeface="+mj-lt"/>
                </a:rPr>
                <a:t>T</a:t>
              </a:r>
              <a:r>
                <a:rPr lang="en-US" altLang="en-US" sz="2800" baseline="-25000">
                  <a:latin typeface="+mj-lt"/>
                </a:rPr>
                <a:t>min</a:t>
              </a:r>
            </a:p>
          </p:txBody>
        </p:sp>
      </p:grpSp>
      <p:sp>
        <p:nvSpPr>
          <p:cNvPr id="61" name="Line 23"/>
          <p:cNvSpPr>
            <a:spLocks noChangeShapeType="1"/>
          </p:cNvSpPr>
          <p:nvPr/>
        </p:nvSpPr>
        <p:spPr bwMode="auto">
          <a:xfrm flipV="1">
            <a:off x="3810000" y="1676400"/>
            <a:ext cx="0" cy="914400"/>
          </a:xfrm>
          <a:prstGeom prst="line">
            <a:avLst/>
          </a:prstGeom>
          <a:noFill/>
          <a:ln w="25400">
            <a:solidFill>
              <a:schemeClr val="tx1"/>
            </a:solidFill>
            <a:prstDash val="sysDot"/>
            <a:round/>
            <a:headEnd/>
            <a:tailEnd type="none" w="lg" len="lg"/>
          </a:ln>
        </p:spPr>
        <p:txBody>
          <a:bodyPr/>
          <a:lstStyle/>
          <a:p>
            <a:pPr>
              <a:defRPr/>
            </a:pPr>
            <a:endParaRPr lang="en-US">
              <a:latin typeface="+mj-lt"/>
              <a:ea typeface="+mn-ea"/>
            </a:endParaRPr>
          </a:p>
        </p:txBody>
      </p:sp>
      <p:sp>
        <p:nvSpPr>
          <p:cNvPr id="62" name="Line 24"/>
          <p:cNvSpPr>
            <a:spLocks noChangeShapeType="1"/>
          </p:cNvSpPr>
          <p:nvPr/>
        </p:nvSpPr>
        <p:spPr bwMode="auto">
          <a:xfrm flipV="1">
            <a:off x="5105400" y="1676400"/>
            <a:ext cx="0" cy="914400"/>
          </a:xfrm>
          <a:prstGeom prst="line">
            <a:avLst/>
          </a:prstGeom>
          <a:noFill/>
          <a:ln w="25400">
            <a:solidFill>
              <a:schemeClr val="tx1"/>
            </a:solidFill>
            <a:prstDash val="sysDot"/>
            <a:round/>
            <a:headEnd/>
            <a:tailEnd type="none" w="lg" len="lg"/>
          </a:ln>
        </p:spPr>
        <p:txBody>
          <a:bodyPr/>
          <a:lstStyle/>
          <a:p>
            <a:pPr>
              <a:defRPr/>
            </a:pPr>
            <a:endParaRPr lang="en-US">
              <a:latin typeface="+mj-lt"/>
              <a:ea typeface="+mn-ea"/>
            </a:endParaRPr>
          </a:p>
        </p:txBody>
      </p:sp>
      <p:grpSp>
        <p:nvGrpSpPr>
          <p:cNvPr id="63" name="Group 25"/>
          <p:cNvGrpSpPr>
            <a:grpSpLocks/>
          </p:cNvGrpSpPr>
          <p:nvPr/>
        </p:nvGrpSpPr>
        <p:grpSpPr bwMode="auto">
          <a:xfrm>
            <a:off x="609600" y="2743200"/>
            <a:ext cx="3683000" cy="1516063"/>
            <a:chOff x="384" y="2832"/>
            <a:chExt cx="2320" cy="955"/>
          </a:xfrm>
        </p:grpSpPr>
        <p:sp>
          <p:nvSpPr>
            <p:cNvPr id="64" name="Freeform 26"/>
            <p:cNvSpPr>
              <a:spLocks/>
            </p:cNvSpPr>
            <p:nvPr/>
          </p:nvSpPr>
          <p:spPr bwMode="auto">
            <a:xfrm>
              <a:off x="1776" y="2832"/>
              <a:ext cx="928" cy="826"/>
            </a:xfrm>
            <a:custGeom>
              <a:avLst/>
              <a:gdLst>
                <a:gd name="T0" fmla="*/ 0 w 928"/>
                <a:gd name="T1" fmla="*/ 624 h 728"/>
                <a:gd name="T2" fmla="*/ 816 w 928"/>
                <a:gd name="T3" fmla="*/ 624 h 728"/>
                <a:gd name="T4" fmla="*/ 672 w 928"/>
                <a:gd name="T5" fmla="*/ 0 h 728"/>
                <a:gd name="T6" fmla="*/ 0 60000 65536"/>
                <a:gd name="T7" fmla="*/ 0 60000 65536"/>
                <a:gd name="T8" fmla="*/ 0 60000 65536"/>
                <a:gd name="T9" fmla="*/ 0 w 928"/>
                <a:gd name="T10" fmla="*/ 0 h 728"/>
                <a:gd name="T11" fmla="*/ 928 w 928"/>
                <a:gd name="T12" fmla="*/ 728 h 728"/>
              </a:gdLst>
              <a:ahLst/>
              <a:cxnLst>
                <a:cxn ang="T6">
                  <a:pos x="T0" y="T1"/>
                </a:cxn>
                <a:cxn ang="T7">
                  <a:pos x="T2" y="T3"/>
                </a:cxn>
                <a:cxn ang="T8">
                  <a:pos x="T4" y="T5"/>
                </a:cxn>
              </a:cxnLst>
              <a:rect l="T9" t="T10" r="T11" b="T12"/>
              <a:pathLst>
                <a:path w="928" h="728">
                  <a:moveTo>
                    <a:pt x="0" y="624"/>
                  </a:moveTo>
                  <a:cubicBezTo>
                    <a:pt x="352" y="676"/>
                    <a:pt x="704" y="728"/>
                    <a:pt x="816" y="624"/>
                  </a:cubicBezTo>
                  <a:cubicBezTo>
                    <a:pt x="928" y="520"/>
                    <a:pt x="800" y="260"/>
                    <a:pt x="672" y="0"/>
                  </a:cubicBezTo>
                </a:path>
              </a:pathLst>
            </a:custGeom>
            <a:noFill/>
            <a:ln w="25400">
              <a:solidFill>
                <a:schemeClr val="tx1"/>
              </a:solidFill>
              <a:round/>
              <a:headEnd/>
              <a:tailEnd type="stealth" w="lg" len="lg"/>
            </a:ln>
          </p:spPr>
          <p:txBody>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pPr eaLnBrk="1" hangingPunct="1"/>
              <a:endParaRPr lang="en-US" altLang="en-US">
                <a:latin typeface="+mj-lt"/>
              </a:endParaRPr>
            </a:p>
          </p:txBody>
        </p:sp>
        <p:sp>
          <p:nvSpPr>
            <p:cNvPr id="65" name="Text Box 27"/>
            <p:cNvSpPr txBox="1">
              <a:spLocks noChangeArrowheads="1"/>
            </p:cNvSpPr>
            <p:nvPr/>
          </p:nvSpPr>
          <p:spPr bwMode="auto">
            <a:xfrm>
              <a:off x="384" y="3264"/>
              <a:ext cx="1834" cy="523"/>
            </a:xfrm>
            <a:prstGeom prst="rect">
              <a:avLst/>
            </a:prstGeom>
            <a:noFill/>
            <a:ln w="25400">
              <a:noFill/>
              <a:miter lim="800000"/>
              <a:headEnd/>
              <a:tailEnd type="none" w="lg" len="lg"/>
            </a:ln>
          </p:spPr>
          <p:txBody>
            <a:bodyPr>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dirty="0">
                  <a:latin typeface="+mj-lt"/>
                </a:rPr>
                <a:t>Earliest time message arrives</a:t>
              </a:r>
            </a:p>
          </p:txBody>
        </p:sp>
      </p:grpSp>
      <p:grpSp>
        <p:nvGrpSpPr>
          <p:cNvPr id="66" name="Group 28"/>
          <p:cNvGrpSpPr>
            <a:grpSpLocks/>
          </p:cNvGrpSpPr>
          <p:nvPr/>
        </p:nvGrpSpPr>
        <p:grpSpPr bwMode="auto">
          <a:xfrm>
            <a:off x="4622800" y="2819400"/>
            <a:ext cx="4292600" cy="1516063"/>
            <a:chOff x="2912" y="2832"/>
            <a:chExt cx="2704" cy="955"/>
          </a:xfrm>
        </p:grpSpPr>
        <p:sp>
          <p:nvSpPr>
            <p:cNvPr id="67" name="Freeform 29"/>
            <p:cNvSpPr>
              <a:spLocks/>
            </p:cNvSpPr>
            <p:nvPr/>
          </p:nvSpPr>
          <p:spPr bwMode="auto">
            <a:xfrm flipH="1">
              <a:off x="2912" y="2832"/>
              <a:ext cx="928" cy="728"/>
            </a:xfrm>
            <a:custGeom>
              <a:avLst/>
              <a:gdLst>
                <a:gd name="T0" fmla="*/ 0 w 928"/>
                <a:gd name="T1" fmla="*/ 624 h 728"/>
                <a:gd name="T2" fmla="*/ 816 w 928"/>
                <a:gd name="T3" fmla="*/ 624 h 728"/>
                <a:gd name="T4" fmla="*/ 672 w 928"/>
                <a:gd name="T5" fmla="*/ 0 h 728"/>
                <a:gd name="T6" fmla="*/ 0 60000 65536"/>
                <a:gd name="T7" fmla="*/ 0 60000 65536"/>
                <a:gd name="T8" fmla="*/ 0 60000 65536"/>
                <a:gd name="T9" fmla="*/ 0 w 928"/>
                <a:gd name="T10" fmla="*/ 0 h 728"/>
                <a:gd name="T11" fmla="*/ 928 w 928"/>
                <a:gd name="T12" fmla="*/ 728 h 728"/>
              </a:gdLst>
              <a:ahLst/>
              <a:cxnLst>
                <a:cxn ang="T6">
                  <a:pos x="T0" y="T1"/>
                </a:cxn>
                <a:cxn ang="T7">
                  <a:pos x="T2" y="T3"/>
                </a:cxn>
                <a:cxn ang="T8">
                  <a:pos x="T4" y="T5"/>
                </a:cxn>
              </a:cxnLst>
              <a:rect l="T9" t="T10" r="T11" b="T12"/>
              <a:pathLst>
                <a:path w="928" h="728">
                  <a:moveTo>
                    <a:pt x="0" y="624"/>
                  </a:moveTo>
                  <a:cubicBezTo>
                    <a:pt x="352" y="676"/>
                    <a:pt x="704" y="728"/>
                    <a:pt x="816" y="624"/>
                  </a:cubicBezTo>
                  <a:cubicBezTo>
                    <a:pt x="928" y="520"/>
                    <a:pt x="800" y="260"/>
                    <a:pt x="672" y="0"/>
                  </a:cubicBezTo>
                </a:path>
              </a:pathLst>
            </a:custGeom>
            <a:noFill/>
            <a:ln w="25400">
              <a:solidFill>
                <a:schemeClr val="tx1"/>
              </a:solidFill>
              <a:round/>
              <a:headEnd/>
              <a:tailEnd type="stealth" w="lg" len="lg"/>
            </a:ln>
          </p:spPr>
          <p:txBody>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pPr eaLnBrk="1" hangingPunct="1"/>
              <a:endParaRPr lang="en-US" altLang="en-US">
                <a:latin typeface="+mj-lt"/>
              </a:endParaRPr>
            </a:p>
          </p:txBody>
        </p:sp>
        <p:sp>
          <p:nvSpPr>
            <p:cNvPr id="68" name="Text Box 30"/>
            <p:cNvSpPr txBox="1">
              <a:spLocks noChangeArrowheads="1"/>
            </p:cNvSpPr>
            <p:nvPr/>
          </p:nvSpPr>
          <p:spPr bwMode="auto">
            <a:xfrm>
              <a:off x="3830" y="3264"/>
              <a:ext cx="1786" cy="523"/>
            </a:xfrm>
            <a:prstGeom prst="rect">
              <a:avLst/>
            </a:prstGeom>
            <a:noFill/>
            <a:ln w="25400">
              <a:noFill/>
              <a:miter lim="800000"/>
              <a:headEnd/>
              <a:tailEnd type="none" w="lg" len="lg"/>
            </a:ln>
          </p:spPr>
          <p:txBody>
            <a:bodyPr>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a:latin typeface="+mj-lt"/>
                </a:rPr>
                <a:t>Latest time message leaves</a:t>
              </a:r>
            </a:p>
          </p:txBody>
        </p:sp>
      </p:grpSp>
      <p:sp>
        <p:nvSpPr>
          <p:cNvPr id="69" name="Line 31"/>
          <p:cNvSpPr>
            <a:spLocks noChangeShapeType="1"/>
          </p:cNvSpPr>
          <p:nvPr/>
        </p:nvSpPr>
        <p:spPr bwMode="auto">
          <a:xfrm flipV="1">
            <a:off x="3124200" y="1676400"/>
            <a:ext cx="1371600" cy="914400"/>
          </a:xfrm>
          <a:prstGeom prst="line">
            <a:avLst/>
          </a:prstGeom>
          <a:noFill/>
          <a:ln w="25400">
            <a:solidFill>
              <a:srgbClr val="0070C0"/>
            </a:solidFill>
            <a:round/>
            <a:headEnd/>
            <a:tailEnd type="stealth" w="lg" len="lg"/>
          </a:ln>
        </p:spPr>
        <p:txBody>
          <a:bodyPr/>
          <a:lstStyle/>
          <a:p>
            <a:pPr>
              <a:defRPr/>
            </a:pPr>
            <a:endParaRPr lang="en-US">
              <a:latin typeface="+mj-lt"/>
              <a:ea typeface="+mn-ea"/>
            </a:endParaRPr>
          </a:p>
        </p:txBody>
      </p:sp>
      <p:sp>
        <p:nvSpPr>
          <p:cNvPr id="70" name="Line 32"/>
          <p:cNvSpPr>
            <a:spLocks noChangeShapeType="1"/>
          </p:cNvSpPr>
          <p:nvPr/>
        </p:nvSpPr>
        <p:spPr bwMode="auto">
          <a:xfrm flipV="1">
            <a:off x="3124200" y="1676400"/>
            <a:ext cx="1981200" cy="914400"/>
          </a:xfrm>
          <a:prstGeom prst="line">
            <a:avLst/>
          </a:prstGeom>
          <a:noFill/>
          <a:ln w="25400">
            <a:solidFill>
              <a:srgbClr val="0070C0"/>
            </a:solidFill>
            <a:round/>
            <a:headEnd/>
            <a:tailEnd type="stealth" w="lg" len="lg"/>
          </a:ln>
        </p:spPr>
        <p:txBody>
          <a:bodyPr/>
          <a:lstStyle/>
          <a:p>
            <a:pPr>
              <a:defRPr/>
            </a:pPr>
            <a:endParaRPr lang="en-US">
              <a:latin typeface="+mj-lt"/>
              <a:ea typeface="+mn-ea"/>
            </a:endParaRPr>
          </a:p>
        </p:txBody>
      </p:sp>
      <p:sp>
        <p:nvSpPr>
          <p:cNvPr id="71" name="Line 33"/>
          <p:cNvSpPr>
            <a:spLocks noChangeShapeType="1"/>
          </p:cNvSpPr>
          <p:nvPr/>
        </p:nvSpPr>
        <p:spPr bwMode="auto">
          <a:xfrm>
            <a:off x="4648200" y="1676400"/>
            <a:ext cx="1143000" cy="914400"/>
          </a:xfrm>
          <a:prstGeom prst="line">
            <a:avLst/>
          </a:prstGeom>
          <a:noFill/>
          <a:ln w="25400">
            <a:solidFill>
              <a:srgbClr val="0070C0"/>
            </a:solidFill>
            <a:round/>
            <a:headEnd/>
            <a:tailEnd type="stealth" w="lg" len="lg"/>
          </a:ln>
        </p:spPr>
        <p:txBody>
          <a:bodyPr/>
          <a:lstStyle/>
          <a:p>
            <a:pPr>
              <a:defRPr/>
            </a:pPr>
            <a:endParaRPr lang="en-US">
              <a:latin typeface="+mj-lt"/>
              <a:ea typeface="+mn-ea"/>
            </a:endParaRPr>
          </a:p>
        </p:txBody>
      </p:sp>
      <p:sp>
        <p:nvSpPr>
          <p:cNvPr id="72" name="Line 34"/>
          <p:cNvSpPr>
            <a:spLocks noChangeShapeType="1"/>
          </p:cNvSpPr>
          <p:nvPr/>
        </p:nvSpPr>
        <p:spPr bwMode="auto">
          <a:xfrm>
            <a:off x="3810000" y="1676400"/>
            <a:ext cx="1981200" cy="914400"/>
          </a:xfrm>
          <a:prstGeom prst="line">
            <a:avLst/>
          </a:prstGeom>
          <a:noFill/>
          <a:ln w="25400">
            <a:solidFill>
              <a:srgbClr val="0070C0"/>
            </a:solidFill>
            <a:round/>
            <a:headEnd/>
            <a:tailEnd type="stealth" w="lg" len="lg"/>
          </a:ln>
        </p:spPr>
        <p:txBody>
          <a:bodyPr/>
          <a:lstStyle/>
          <a:p>
            <a:pPr>
              <a:defRPr/>
            </a:pPr>
            <a:endParaRPr lang="en-US">
              <a:latin typeface="+mj-lt"/>
              <a:ea typeface="+mn-ea"/>
            </a:endParaRPr>
          </a:p>
        </p:txBody>
      </p:sp>
      <p:grpSp>
        <p:nvGrpSpPr>
          <p:cNvPr id="73" name="Group 35"/>
          <p:cNvGrpSpPr>
            <a:grpSpLocks/>
          </p:cNvGrpSpPr>
          <p:nvPr/>
        </p:nvGrpSpPr>
        <p:grpSpPr bwMode="auto">
          <a:xfrm>
            <a:off x="2590800" y="4038602"/>
            <a:ext cx="2868613" cy="996951"/>
            <a:chOff x="1632" y="2544"/>
            <a:chExt cx="1807" cy="628"/>
          </a:xfrm>
        </p:grpSpPr>
        <p:sp>
          <p:nvSpPr>
            <p:cNvPr id="74" name="AutoShape 36"/>
            <p:cNvSpPr>
              <a:spLocks/>
            </p:cNvSpPr>
            <p:nvPr/>
          </p:nvSpPr>
          <p:spPr bwMode="auto">
            <a:xfrm rot="5400000">
              <a:off x="2688" y="2256"/>
              <a:ext cx="240" cy="816"/>
            </a:xfrm>
            <a:prstGeom prst="rightBrace">
              <a:avLst>
                <a:gd name="adj1" fmla="val 28333"/>
                <a:gd name="adj2" fmla="val 50000"/>
              </a:avLst>
            </a:prstGeom>
            <a:noFill/>
            <a:ln w="254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pPr eaLnBrk="1" hangingPunct="1"/>
              <a:endParaRPr lang="en-US" altLang="en-US">
                <a:latin typeface="+mj-lt"/>
              </a:endParaRPr>
            </a:p>
          </p:txBody>
        </p:sp>
        <p:sp>
          <p:nvSpPr>
            <p:cNvPr id="75" name="Text Box 37"/>
            <p:cNvSpPr txBox="1">
              <a:spLocks noChangeArrowheads="1"/>
            </p:cNvSpPr>
            <p:nvPr/>
          </p:nvSpPr>
          <p:spPr bwMode="auto">
            <a:xfrm>
              <a:off x="1632" y="2842"/>
              <a:ext cx="1807" cy="330"/>
            </a:xfrm>
            <a:prstGeom prst="rect">
              <a:avLst/>
            </a:prstGeom>
            <a:noFill/>
            <a:ln w="25400">
              <a:noFill/>
              <a:miter lim="800000"/>
              <a:headEnd/>
              <a:tailEnd type="none" w="lg" len="lg"/>
            </a:ln>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sz="2800" dirty="0">
                  <a:latin typeface="+mj-lt"/>
                </a:rPr>
                <a:t>range = T</a:t>
              </a:r>
              <a:r>
                <a:rPr lang="en-US" altLang="en-US" sz="2800" baseline="-25000" dirty="0">
                  <a:latin typeface="+mj-lt"/>
                </a:rPr>
                <a:t>1</a:t>
              </a:r>
              <a:r>
                <a:rPr lang="en-US" altLang="en-US" sz="2800" dirty="0">
                  <a:latin typeface="+mj-lt"/>
                </a:rPr>
                <a:t>-T</a:t>
              </a:r>
              <a:r>
                <a:rPr lang="en-US" altLang="en-US" sz="2800" baseline="-25000" dirty="0">
                  <a:latin typeface="+mj-lt"/>
                </a:rPr>
                <a:t>0</a:t>
              </a:r>
              <a:r>
                <a:rPr lang="en-US" altLang="en-US" sz="2800" dirty="0">
                  <a:latin typeface="+mj-lt"/>
                </a:rPr>
                <a:t>-2T</a:t>
              </a:r>
              <a:r>
                <a:rPr lang="en-US" altLang="en-US" sz="2800" baseline="-25000" dirty="0">
                  <a:latin typeface="+mj-lt"/>
                </a:rPr>
                <a:t>min</a:t>
              </a:r>
            </a:p>
          </p:txBody>
        </p:sp>
      </p:grpSp>
      <p:sp>
        <p:nvSpPr>
          <p:cNvPr id="76" name="Text Box 39"/>
          <p:cNvSpPr txBox="1">
            <a:spLocks noChangeArrowheads="1"/>
          </p:cNvSpPr>
          <p:nvPr/>
        </p:nvSpPr>
        <p:spPr bwMode="auto">
          <a:xfrm>
            <a:off x="1381125" y="5394325"/>
            <a:ext cx="3172343" cy="523220"/>
          </a:xfrm>
          <a:prstGeom prst="rect">
            <a:avLst/>
          </a:prstGeom>
          <a:noFill/>
          <a:ln w="25400">
            <a:noFill/>
            <a:miter lim="800000"/>
            <a:headEnd/>
            <a:tailEnd type="none" w="lg" len="lg"/>
          </a:ln>
        </p:spPr>
        <p:txBody>
          <a:bodyPr wrap="none">
            <a:spAutoFit/>
          </a:bodyP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r>
              <a:rPr lang="en-US" altLang="en-US" sz="2800" b="1" dirty="0" smtClean="0">
                <a:latin typeface="+mj-lt"/>
              </a:rPr>
              <a:t>Accuracy </a:t>
            </a:r>
            <a:r>
              <a:rPr lang="en-US" altLang="en-US" sz="2800" b="1" dirty="0">
                <a:latin typeface="+mj-lt"/>
              </a:rPr>
              <a:t>of </a:t>
            </a:r>
            <a:r>
              <a:rPr lang="en-US" altLang="en-US" sz="2800" b="1" dirty="0" smtClean="0">
                <a:latin typeface="+mj-lt"/>
              </a:rPr>
              <a:t>Result</a:t>
            </a:r>
            <a:r>
              <a:rPr lang="en-US" altLang="en-US" sz="2800" dirty="0" smtClean="0">
                <a:latin typeface="+mj-lt"/>
              </a:rPr>
              <a:t> </a:t>
            </a:r>
            <a:r>
              <a:rPr lang="en-US" altLang="en-US" sz="2800" dirty="0">
                <a:latin typeface="+mj-lt"/>
              </a:rPr>
              <a:t>=</a:t>
            </a:r>
          </a:p>
        </p:txBody>
      </p:sp>
      <p:sp>
        <p:nvSpPr>
          <p:cNvPr id="77" name="Rectangle 41"/>
          <p:cNvSpPr>
            <a:spLocks noChangeArrowheads="1"/>
          </p:cNvSpPr>
          <p:nvPr/>
        </p:nvSpPr>
        <p:spPr bwMode="auto">
          <a:xfrm>
            <a:off x="1143000" y="5105400"/>
            <a:ext cx="6858000" cy="1066800"/>
          </a:xfrm>
          <a:prstGeom prst="rect">
            <a:avLst/>
          </a:prstGeom>
          <a:noFill/>
          <a:ln w="25400">
            <a:solidFill>
              <a:srgbClr val="FFFF99"/>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anose="030F0702030302020204" pitchFamily="66" charset="0"/>
                <a:ea typeface="ＭＳ Ｐゴシック" charset="-128"/>
              </a:defRPr>
            </a:lvl1pPr>
            <a:lvl2pPr marL="37931725" indent="-37474525" eaLnBrk="0" hangingPunct="0">
              <a:defRPr sz="2400">
                <a:solidFill>
                  <a:schemeClr val="tx1"/>
                </a:solidFill>
                <a:latin typeface="Comic Sans MS" panose="030F0702030302020204" pitchFamily="66" charset="0"/>
                <a:ea typeface="ＭＳ Ｐゴシック" charset="-128"/>
              </a:defRPr>
            </a:lvl2pPr>
            <a:lvl3pPr eaLnBrk="0" hangingPunct="0">
              <a:defRPr sz="2400">
                <a:solidFill>
                  <a:schemeClr val="tx1"/>
                </a:solidFill>
                <a:latin typeface="Comic Sans MS" panose="030F0702030302020204" pitchFamily="66" charset="0"/>
                <a:ea typeface="ＭＳ Ｐゴシック" charset="-128"/>
              </a:defRPr>
            </a:lvl3pPr>
            <a:lvl4pPr eaLnBrk="0" hangingPunct="0">
              <a:defRPr sz="2400">
                <a:solidFill>
                  <a:schemeClr val="tx1"/>
                </a:solidFill>
                <a:latin typeface="Comic Sans MS" panose="030F0702030302020204" pitchFamily="66" charset="0"/>
                <a:ea typeface="ＭＳ Ｐゴシック" charset="-128"/>
              </a:defRPr>
            </a:lvl4pPr>
            <a:lvl5pPr eaLnBrk="0" hangingPunct="0">
              <a:defRPr sz="2400">
                <a:solidFill>
                  <a:schemeClr val="tx1"/>
                </a:solidFill>
                <a:latin typeface="Comic Sans MS" panose="030F0702030302020204" pitchFamily="66" charset="0"/>
                <a:ea typeface="ＭＳ Ｐゴシック"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charset="-128"/>
              </a:defRPr>
            </a:lvl9pPr>
          </a:lstStyle>
          <a:p>
            <a:pPr algn="ctr" eaLnBrk="1" hangingPunct="1"/>
            <a:endParaRPr lang="en-US" altLang="en-US">
              <a:latin typeface="+mj-lt"/>
            </a:endParaRPr>
          </a:p>
        </p:txBody>
      </p:sp>
      <mc:AlternateContent xmlns:mc="http://schemas.openxmlformats.org/markup-compatibility/2006" xmlns:a14="http://schemas.microsoft.com/office/drawing/2010/main">
        <mc:Choice Requires="a14">
          <p:sp>
            <p:nvSpPr>
              <p:cNvPr id="41" name="TextBox 40"/>
              <p:cNvSpPr txBox="1"/>
              <p:nvPr/>
            </p:nvSpPr>
            <p:spPr>
              <a:xfrm>
                <a:off x="4836725" y="5394325"/>
                <a:ext cx="2178239" cy="529953"/>
              </a:xfrm>
              <a:prstGeom prst="rect">
                <a:avLst/>
              </a:prstGeom>
              <a:noFill/>
              <a:ln>
                <a:noFill/>
              </a:ln>
            </p:spPr>
            <p:txBody>
              <a:bodyPr wrap="square" lIns="0" tIns="0" rIns="0" bIns="0" rtlCol="0">
                <a:spAutoFit/>
              </a:bodyPr>
              <a:lstStyle/>
              <a:p>
                <a14:m>
                  <m:oMath xmlns:m="http://schemas.openxmlformats.org/officeDocument/2006/math">
                    <m:r>
                      <a:rPr lang="en-US" sz="2400" i="1" smtClean="0">
                        <a:latin typeface="Cambria Math" panose="02040503050406030204" pitchFamily="18" charset="0"/>
                      </a:rPr>
                      <m:t>±</m:t>
                    </m:r>
                    <m:f>
                      <m:fPr>
                        <m:ctrlPr>
                          <a:rPr lang="pt-BR" sz="2400" i="1" smtClean="0">
                            <a:latin typeface="Cambria Math"/>
                          </a:rPr>
                        </m:ctrlPr>
                      </m:fPr>
                      <m:num>
                        <m:sSub>
                          <m:sSubPr>
                            <m:ctrlPr>
                              <a:rPr lang="pt-BR" sz="2400" i="1">
                                <a:latin typeface="Cambria Math"/>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1 </m:t>
                            </m:r>
                          </m:sub>
                        </m:sSub>
                        <m:r>
                          <a:rPr lang="en-US" sz="2400" b="0" i="1" smtClean="0">
                            <a:latin typeface="Cambria Math" panose="02040503050406030204" pitchFamily="18" charset="0"/>
                          </a:rPr>
                          <m:t>−</m:t>
                        </m:r>
                        <m:sSub>
                          <m:sSubPr>
                            <m:ctrlPr>
                              <a:rPr lang="pt-BR" sz="2400" i="1" smtClean="0">
                                <a:latin typeface="Cambria Math"/>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2</m:t>
                        </m:r>
                      </m:den>
                    </m:f>
                    <m:r>
                      <a:rPr lang="en-US" sz="2400" b="0" i="0" smtClean="0">
                        <a:latin typeface="Cambria Math" panose="02040503050406030204" pitchFamily="18" charset="0"/>
                      </a:rPr>
                      <m:t> −</m:t>
                    </m:r>
                  </m:oMath>
                </a14:m>
                <a:r>
                  <a:rPr lang="en-US" dirty="0" smtClean="0">
                    <a:latin typeface="+mj-lt"/>
                  </a:rPr>
                  <a:t> </a:t>
                </a:r>
                <a14:m>
                  <m:oMath xmlns:m="http://schemas.openxmlformats.org/officeDocument/2006/math">
                    <m:sSub>
                      <m:sSubPr>
                        <m:ctrlPr>
                          <a:rPr lang="pt-BR" i="1">
                            <a:latin typeface="Cambria Math"/>
                          </a:rPr>
                        </m:ctrlPr>
                      </m:sSubPr>
                      <m:e>
                        <m:r>
                          <a:rPr lang="en-US" i="1">
                            <a:latin typeface="Cambria Math" panose="02040503050406030204" pitchFamily="18" charset="0"/>
                          </a:rPr>
                          <m:t>𝑇</m:t>
                        </m:r>
                      </m:e>
                      <m:sub>
                        <m:r>
                          <a:rPr lang="en-US" b="0" i="1" smtClean="0">
                            <a:latin typeface="Cambria Math" panose="02040503050406030204" pitchFamily="18" charset="0"/>
                          </a:rPr>
                          <m:t>𝑚𝑖𝑛</m:t>
                        </m:r>
                        <m:r>
                          <a:rPr lang="en-US" i="1">
                            <a:latin typeface="Cambria Math" panose="02040503050406030204" pitchFamily="18" charset="0"/>
                          </a:rPr>
                          <m:t> </m:t>
                        </m:r>
                      </m:sub>
                    </m:sSub>
                  </m:oMath>
                </a14:m>
                <a:endParaRPr lang="en-US" dirty="0">
                  <a:latin typeface="+mj-lt"/>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4836725" y="5394325"/>
                <a:ext cx="2178239" cy="529953"/>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7350550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down)">
                                      <p:cBhvr>
                                        <p:cTn id="12" dur="1000"/>
                                        <p:tgtEl>
                                          <p:spTgt spid="61"/>
                                        </p:tgtEl>
                                      </p:cBhvr>
                                    </p:animEffect>
                                  </p:childTnLst>
                                </p:cTn>
                              </p:par>
                            </p:childTnLst>
                          </p:cTn>
                        </p:par>
                        <p:par>
                          <p:cTn id="13" fill="hold">
                            <p:stCondLst>
                              <p:cond delay="1500"/>
                            </p:stCondLst>
                            <p:childTnLst>
                              <p:par>
                                <p:cTn id="14" presetID="31" presetClass="entr" presetSubtype="0" fill="hold" nodeType="afterEffect">
                                  <p:stCondLst>
                                    <p:cond delay="0"/>
                                  </p:stCondLst>
                                  <p:iterate type="lt">
                                    <p:tmPct val="5000"/>
                                  </p:iterate>
                                  <p:childTnLst>
                                    <p:set>
                                      <p:cBhvr>
                                        <p:cTn id="15" dur="1" fill="hold">
                                          <p:stCondLst>
                                            <p:cond delay="0"/>
                                          </p:stCondLst>
                                        </p:cTn>
                                        <p:tgtEl>
                                          <p:spTgt spid="63"/>
                                        </p:tgtEl>
                                        <p:attrNameLst>
                                          <p:attrName>style.visibility</p:attrName>
                                        </p:attrNameLst>
                                      </p:cBhvr>
                                      <p:to>
                                        <p:strVal val="visible"/>
                                      </p:to>
                                    </p:set>
                                    <p:anim calcmode="lin" valueType="num">
                                      <p:cBhvr>
                                        <p:cTn id="16" dur="1000" fill="hold"/>
                                        <p:tgtEl>
                                          <p:spTgt spid="63"/>
                                        </p:tgtEl>
                                        <p:attrNameLst>
                                          <p:attrName>ppt_w</p:attrName>
                                        </p:attrNameLst>
                                      </p:cBhvr>
                                      <p:tavLst>
                                        <p:tav tm="0">
                                          <p:val>
                                            <p:fltVal val="0"/>
                                          </p:val>
                                        </p:tav>
                                        <p:tav tm="100000">
                                          <p:val>
                                            <p:strVal val="#ppt_w"/>
                                          </p:val>
                                        </p:tav>
                                      </p:tavLst>
                                    </p:anim>
                                    <p:anim calcmode="lin" valueType="num">
                                      <p:cBhvr>
                                        <p:cTn id="17" dur="1000" fill="hold"/>
                                        <p:tgtEl>
                                          <p:spTgt spid="63"/>
                                        </p:tgtEl>
                                        <p:attrNameLst>
                                          <p:attrName>ppt_h</p:attrName>
                                        </p:attrNameLst>
                                      </p:cBhvr>
                                      <p:tavLst>
                                        <p:tav tm="0">
                                          <p:val>
                                            <p:fltVal val="0"/>
                                          </p:val>
                                        </p:tav>
                                        <p:tav tm="100000">
                                          <p:val>
                                            <p:strVal val="#ppt_h"/>
                                          </p:val>
                                        </p:tav>
                                      </p:tavLst>
                                    </p:anim>
                                    <p:anim calcmode="lin" valueType="num">
                                      <p:cBhvr>
                                        <p:cTn id="18" dur="1000" fill="hold"/>
                                        <p:tgtEl>
                                          <p:spTgt spid="63"/>
                                        </p:tgtEl>
                                        <p:attrNameLst>
                                          <p:attrName>style.rotation</p:attrName>
                                        </p:attrNameLst>
                                      </p:cBhvr>
                                      <p:tavLst>
                                        <p:tav tm="0">
                                          <p:val>
                                            <p:fltVal val="90"/>
                                          </p:val>
                                        </p:tav>
                                        <p:tav tm="100000">
                                          <p:val>
                                            <p:fltVal val="0"/>
                                          </p:val>
                                        </p:tav>
                                      </p:tavLst>
                                    </p:anim>
                                    <p:animEffect transition="in" filter="fade">
                                      <p:cBhvr>
                                        <p:cTn id="19" dur="1000"/>
                                        <p:tgtEl>
                                          <p:spTgt spid="6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8"/>
                                        </p:tgtEl>
                                        <p:attrNameLst>
                                          <p:attrName>style.visibility</p:attrName>
                                        </p:attrNameLst>
                                      </p:cBhvr>
                                      <p:to>
                                        <p:strVal val="visible"/>
                                      </p:to>
                                    </p:set>
                                    <p:anim calcmode="lin" valueType="num">
                                      <p:cBhvr additive="base">
                                        <p:cTn id="24" dur="500" fill="hold"/>
                                        <p:tgtEl>
                                          <p:spTgt spid="58"/>
                                        </p:tgtEl>
                                        <p:attrNameLst>
                                          <p:attrName>ppt_x</p:attrName>
                                        </p:attrNameLst>
                                      </p:cBhvr>
                                      <p:tavLst>
                                        <p:tav tm="0">
                                          <p:val>
                                            <p:strVal val="#ppt_x"/>
                                          </p:val>
                                        </p:tav>
                                        <p:tav tm="100000">
                                          <p:val>
                                            <p:strVal val="#ppt_x"/>
                                          </p:val>
                                        </p:tav>
                                      </p:tavLst>
                                    </p:anim>
                                    <p:anim calcmode="lin" valueType="num">
                                      <p:cBhvr additive="base">
                                        <p:cTn id="25" dur="500" fill="hold"/>
                                        <p:tgtEl>
                                          <p:spTgt spid="58"/>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wipe(down)">
                                      <p:cBhvr>
                                        <p:cTn id="29" dur="1000"/>
                                        <p:tgtEl>
                                          <p:spTgt spid="62"/>
                                        </p:tgtEl>
                                      </p:cBhvr>
                                    </p:animEffect>
                                  </p:childTnLst>
                                </p:cTn>
                              </p:par>
                            </p:childTnLst>
                          </p:cTn>
                        </p:par>
                        <p:par>
                          <p:cTn id="30" fill="hold">
                            <p:stCondLst>
                              <p:cond delay="1500"/>
                            </p:stCondLst>
                            <p:childTnLst>
                              <p:par>
                                <p:cTn id="31" presetID="31" presetClass="entr" presetSubtype="0" fill="hold" nodeType="afterEffect">
                                  <p:stCondLst>
                                    <p:cond delay="0"/>
                                  </p:stCondLst>
                                  <p:iterate type="lt">
                                    <p:tmPct val="5000"/>
                                  </p:iterate>
                                  <p:childTnLst>
                                    <p:set>
                                      <p:cBhvr>
                                        <p:cTn id="32" dur="1" fill="hold">
                                          <p:stCondLst>
                                            <p:cond delay="0"/>
                                          </p:stCondLst>
                                        </p:cTn>
                                        <p:tgtEl>
                                          <p:spTgt spid="66"/>
                                        </p:tgtEl>
                                        <p:attrNameLst>
                                          <p:attrName>style.visibility</p:attrName>
                                        </p:attrNameLst>
                                      </p:cBhvr>
                                      <p:to>
                                        <p:strVal val="visible"/>
                                      </p:to>
                                    </p:set>
                                    <p:anim calcmode="lin" valueType="num">
                                      <p:cBhvr>
                                        <p:cTn id="33" dur="1000" fill="hold"/>
                                        <p:tgtEl>
                                          <p:spTgt spid="66"/>
                                        </p:tgtEl>
                                        <p:attrNameLst>
                                          <p:attrName>ppt_w</p:attrName>
                                        </p:attrNameLst>
                                      </p:cBhvr>
                                      <p:tavLst>
                                        <p:tav tm="0">
                                          <p:val>
                                            <p:fltVal val="0"/>
                                          </p:val>
                                        </p:tav>
                                        <p:tav tm="100000">
                                          <p:val>
                                            <p:strVal val="#ppt_w"/>
                                          </p:val>
                                        </p:tav>
                                      </p:tavLst>
                                    </p:anim>
                                    <p:anim calcmode="lin" valueType="num">
                                      <p:cBhvr>
                                        <p:cTn id="34" dur="1000" fill="hold"/>
                                        <p:tgtEl>
                                          <p:spTgt spid="66"/>
                                        </p:tgtEl>
                                        <p:attrNameLst>
                                          <p:attrName>ppt_h</p:attrName>
                                        </p:attrNameLst>
                                      </p:cBhvr>
                                      <p:tavLst>
                                        <p:tav tm="0">
                                          <p:val>
                                            <p:fltVal val="0"/>
                                          </p:val>
                                        </p:tav>
                                        <p:tav tm="100000">
                                          <p:val>
                                            <p:strVal val="#ppt_h"/>
                                          </p:val>
                                        </p:tav>
                                      </p:tavLst>
                                    </p:anim>
                                    <p:anim calcmode="lin" valueType="num">
                                      <p:cBhvr>
                                        <p:cTn id="35" dur="1000" fill="hold"/>
                                        <p:tgtEl>
                                          <p:spTgt spid="66"/>
                                        </p:tgtEl>
                                        <p:attrNameLst>
                                          <p:attrName>style.rotation</p:attrName>
                                        </p:attrNameLst>
                                      </p:cBhvr>
                                      <p:tavLst>
                                        <p:tav tm="0">
                                          <p:val>
                                            <p:fltVal val="90"/>
                                          </p:val>
                                        </p:tav>
                                        <p:tav tm="100000">
                                          <p:val>
                                            <p:fltVal val="0"/>
                                          </p:val>
                                        </p:tav>
                                      </p:tavLst>
                                    </p:anim>
                                    <p:animEffect transition="in" filter="fade">
                                      <p:cBhvr>
                                        <p:cTn id="36" dur="1000"/>
                                        <p:tgtEl>
                                          <p:spTgt spid="6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wipe(down)">
                                      <p:cBhvr>
                                        <p:cTn id="41" dur="500"/>
                                        <p:tgtEl>
                                          <p:spTgt spid="6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2000"/>
                                        <p:tgtEl>
                                          <p:spTgt spid="69"/>
                                        </p:tgtEl>
                                      </p:cBhvr>
                                    </p:animEffect>
                                    <p:set>
                                      <p:cBhvr>
                                        <p:cTn id="46" dur="1" fill="hold">
                                          <p:stCondLst>
                                            <p:cond delay="1999"/>
                                          </p:stCondLst>
                                        </p:cTn>
                                        <p:tgtEl>
                                          <p:spTgt spid="69"/>
                                        </p:tgtEl>
                                        <p:attrNameLst>
                                          <p:attrName>style.visibility</p:attrName>
                                        </p:attrNameLst>
                                      </p:cBhvr>
                                      <p:to>
                                        <p:strVal val="hidden"/>
                                      </p:to>
                                    </p:set>
                                  </p:childTnLst>
                                </p:cTn>
                              </p:par>
                              <p:par>
                                <p:cTn id="47" presetID="22" presetClass="entr" presetSubtype="4"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wipe(down)">
                                      <p:cBhvr>
                                        <p:cTn id="49" dur="500"/>
                                        <p:tgtEl>
                                          <p:spTgt spid="7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2000"/>
                                        <p:tgtEl>
                                          <p:spTgt spid="70"/>
                                        </p:tgtEl>
                                      </p:cBhvr>
                                    </p:animEffect>
                                    <p:set>
                                      <p:cBhvr>
                                        <p:cTn id="54" dur="1" fill="hold">
                                          <p:stCondLst>
                                            <p:cond delay="1999"/>
                                          </p:stCondLst>
                                        </p:cTn>
                                        <p:tgtEl>
                                          <p:spTgt spid="70"/>
                                        </p:tgtEl>
                                        <p:attrNameLst>
                                          <p:attrName>style.visibility</p:attrName>
                                        </p:attrNameLst>
                                      </p:cBhvr>
                                      <p:to>
                                        <p:strVal val="hidden"/>
                                      </p:to>
                                    </p:set>
                                  </p:childTnLst>
                                </p:cTn>
                              </p:par>
                              <p:par>
                                <p:cTn id="55" presetID="22" presetClass="entr" presetSubtype="8" fill="hold" nodeType="with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wipe(left)">
                                      <p:cBhvr>
                                        <p:cTn id="57" dur="500"/>
                                        <p:tgtEl>
                                          <p:spTgt spid="7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71"/>
                                        </p:tgtEl>
                                      </p:cBhvr>
                                    </p:animEffect>
                                    <p:set>
                                      <p:cBhvr>
                                        <p:cTn id="62" dur="1" fill="hold">
                                          <p:stCondLst>
                                            <p:cond delay="1999"/>
                                          </p:stCondLst>
                                        </p:cTn>
                                        <p:tgtEl>
                                          <p:spTgt spid="71"/>
                                        </p:tgtEl>
                                        <p:attrNameLst>
                                          <p:attrName>style.visibility</p:attrName>
                                        </p:attrNameLst>
                                      </p:cBhvr>
                                      <p:to>
                                        <p:strVal val="hidden"/>
                                      </p:to>
                                    </p:set>
                                  </p:childTnLst>
                                </p:cTn>
                              </p:par>
                              <p:par>
                                <p:cTn id="63" presetID="22" presetClass="entr" presetSubtype="8" fill="hold"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wipe(left)">
                                      <p:cBhvr>
                                        <p:cTn id="65" dur="500"/>
                                        <p:tgtEl>
                                          <p:spTgt spid="7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2000"/>
                                        <p:tgtEl>
                                          <p:spTgt spid="72"/>
                                        </p:tgtEl>
                                      </p:cBhvr>
                                    </p:animEffect>
                                    <p:set>
                                      <p:cBhvr>
                                        <p:cTn id="70" dur="1" fill="hold">
                                          <p:stCondLst>
                                            <p:cond delay="1999"/>
                                          </p:stCondLst>
                                        </p:cTn>
                                        <p:tgtEl>
                                          <p:spTgt spid="72"/>
                                        </p:tgtEl>
                                        <p:attrNameLst>
                                          <p:attrName>style.visibility</p:attrName>
                                        </p:attrNameLst>
                                      </p:cBhvr>
                                      <p:to>
                                        <p:strVal val="hidden"/>
                                      </p:to>
                                    </p:set>
                                  </p:childTnLst>
                                </p:cTn>
                              </p:par>
                              <p:par>
                                <p:cTn id="71" presetID="2" presetClass="entr" presetSubtype="4"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 calcmode="lin" valueType="num">
                                      <p:cBhvr additive="base">
                                        <p:cTn id="73" dur="500" fill="hold"/>
                                        <p:tgtEl>
                                          <p:spTgt spid="40"/>
                                        </p:tgtEl>
                                        <p:attrNameLst>
                                          <p:attrName>ppt_x</p:attrName>
                                        </p:attrNameLst>
                                      </p:cBhvr>
                                      <p:tavLst>
                                        <p:tav tm="0">
                                          <p:val>
                                            <p:strVal val="#ppt_x"/>
                                          </p:val>
                                        </p:tav>
                                        <p:tav tm="100000">
                                          <p:val>
                                            <p:strVal val="#ppt_x"/>
                                          </p:val>
                                        </p:tav>
                                      </p:tavLst>
                                    </p:anim>
                                    <p:anim calcmode="lin" valueType="num">
                                      <p:cBhvr additive="base">
                                        <p:cTn id="74" dur="500" fill="hold"/>
                                        <p:tgtEl>
                                          <p:spTgt spid="40"/>
                                        </p:tgtEl>
                                        <p:attrNameLst>
                                          <p:attrName>ppt_y</p:attrName>
                                        </p:attrNameLst>
                                      </p:cBhvr>
                                      <p:tavLst>
                                        <p:tav tm="0">
                                          <p:val>
                                            <p:strVal val="1+#ppt_h/2"/>
                                          </p:val>
                                        </p:tav>
                                        <p:tav tm="100000">
                                          <p:val>
                                            <p:strVal val="#ppt_y"/>
                                          </p:val>
                                        </p:tav>
                                      </p:tavLst>
                                    </p:anim>
                                  </p:childTnLst>
                                </p:cTn>
                              </p:par>
                            </p:childTnLst>
                          </p:cTn>
                        </p:par>
                        <p:par>
                          <p:cTn id="75" fill="hold">
                            <p:stCondLst>
                              <p:cond delay="2000"/>
                            </p:stCondLst>
                            <p:childTnLst>
                              <p:par>
                                <p:cTn id="76" presetID="53" presetClass="entr" presetSubtype="0" fill="hold" nodeType="afterEffect">
                                  <p:stCondLst>
                                    <p:cond delay="0"/>
                                  </p:stCondLst>
                                  <p:childTnLst>
                                    <p:set>
                                      <p:cBhvr>
                                        <p:cTn id="77" dur="1" fill="hold">
                                          <p:stCondLst>
                                            <p:cond delay="0"/>
                                          </p:stCondLst>
                                        </p:cTn>
                                        <p:tgtEl>
                                          <p:spTgt spid="73"/>
                                        </p:tgtEl>
                                        <p:attrNameLst>
                                          <p:attrName>style.visibility</p:attrName>
                                        </p:attrNameLst>
                                      </p:cBhvr>
                                      <p:to>
                                        <p:strVal val="visible"/>
                                      </p:to>
                                    </p:set>
                                    <p:anim calcmode="lin" valueType="num">
                                      <p:cBhvr>
                                        <p:cTn id="78" dur="500" fill="hold"/>
                                        <p:tgtEl>
                                          <p:spTgt spid="73"/>
                                        </p:tgtEl>
                                        <p:attrNameLst>
                                          <p:attrName>ppt_w</p:attrName>
                                        </p:attrNameLst>
                                      </p:cBhvr>
                                      <p:tavLst>
                                        <p:tav tm="0">
                                          <p:val>
                                            <p:fltVal val="0"/>
                                          </p:val>
                                        </p:tav>
                                        <p:tav tm="100000">
                                          <p:val>
                                            <p:strVal val="#ppt_w"/>
                                          </p:val>
                                        </p:tav>
                                      </p:tavLst>
                                    </p:anim>
                                    <p:anim calcmode="lin" valueType="num">
                                      <p:cBhvr>
                                        <p:cTn id="79" dur="500" fill="hold"/>
                                        <p:tgtEl>
                                          <p:spTgt spid="73"/>
                                        </p:tgtEl>
                                        <p:attrNameLst>
                                          <p:attrName>ppt_h</p:attrName>
                                        </p:attrNameLst>
                                      </p:cBhvr>
                                      <p:tavLst>
                                        <p:tav tm="0">
                                          <p:val>
                                            <p:fltVal val="0"/>
                                          </p:val>
                                        </p:tav>
                                        <p:tav tm="100000">
                                          <p:val>
                                            <p:strVal val="#ppt_h"/>
                                          </p:val>
                                        </p:tav>
                                      </p:tavLst>
                                    </p:anim>
                                    <p:animEffect transition="in" filter="fade">
                                      <p:cBhvr>
                                        <p:cTn id="80" dur="500"/>
                                        <p:tgtEl>
                                          <p:spTgt spid="7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77"/>
                                        </p:tgtEl>
                                        <p:attrNameLst>
                                          <p:attrName>style.visibility</p:attrName>
                                        </p:attrNameLst>
                                      </p:cBhvr>
                                      <p:to>
                                        <p:strVal val="visible"/>
                                      </p:to>
                                    </p:set>
                                    <p:animEffect transition="in" filter="fade">
                                      <p:cBhvr>
                                        <p:cTn id="83" dur="2000"/>
                                        <p:tgtEl>
                                          <p:spTgt spid="77"/>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41"/>
                                        </p:tgtEl>
                                        <p:attrNameLst>
                                          <p:attrName>style.visibility</p:attrName>
                                        </p:attrNameLst>
                                      </p:cBhvr>
                                      <p:to>
                                        <p:strVal val="visible"/>
                                      </p:to>
                                    </p:set>
                                    <p:anim calcmode="lin" valueType="num">
                                      <p:cBhvr additive="base">
                                        <p:cTn id="88" dur="500" fill="hold"/>
                                        <p:tgtEl>
                                          <p:spTgt spid="41"/>
                                        </p:tgtEl>
                                        <p:attrNameLst>
                                          <p:attrName>ppt_x</p:attrName>
                                        </p:attrNameLst>
                                      </p:cBhvr>
                                      <p:tavLst>
                                        <p:tav tm="0">
                                          <p:val>
                                            <p:strVal val="#ppt_x"/>
                                          </p:val>
                                        </p:tav>
                                        <p:tav tm="100000">
                                          <p:val>
                                            <p:strVal val="#ppt_x"/>
                                          </p:val>
                                        </p:tav>
                                      </p:tavLst>
                                    </p:anim>
                                    <p:anim calcmode="lin" valueType="num">
                                      <p:cBhvr additive="base">
                                        <p:cTn id="89" dur="500" fill="hold"/>
                                        <p:tgtEl>
                                          <p:spTgt spid="41"/>
                                        </p:tgtEl>
                                        <p:attrNameLst>
                                          <p:attrName>ppt_y</p:attrName>
                                        </p:attrNameLst>
                                      </p:cBhvr>
                                      <p:tavLst>
                                        <p:tav tm="0">
                                          <p:val>
                                            <p:strVal val="1+#ppt_h/2"/>
                                          </p:val>
                                        </p:tav>
                                        <p:tav tm="100000">
                                          <p:val>
                                            <p:strVal val="#ppt_y"/>
                                          </p:val>
                                        </p:tav>
                                      </p:tavLst>
                                    </p:anim>
                                  </p:child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6" grpId="0"/>
      <p:bldP spid="77" grpId="0" animBg="1"/>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mj-lt"/>
              </a:rPr>
              <a:t>Active </a:t>
            </a:r>
            <a:r>
              <a:rPr lang="en-US" dirty="0">
                <a:latin typeface="+mj-lt"/>
              </a:rPr>
              <a:t>Time Server </a:t>
            </a:r>
            <a:r>
              <a:rPr lang="en-US" dirty="0" smtClean="0">
                <a:latin typeface="+mj-lt"/>
              </a:rPr>
              <a:t>Algorithm</a:t>
            </a:r>
            <a:endParaRPr lang="en-IN" dirty="0">
              <a:latin typeface="+mj-lt"/>
            </a:endParaRPr>
          </a:p>
        </p:txBody>
      </p:sp>
      <p:sp>
        <p:nvSpPr>
          <p:cNvPr id="3" name="Content Placeholder 2"/>
          <p:cNvSpPr>
            <a:spLocks noGrp="1"/>
          </p:cNvSpPr>
          <p:nvPr>
            <p:ph idx="1"/>
          </p:nvPr>
        </p:nvSpPr>
        <p:spPr/>
        <p:txBody>
          <a:bodyPr>
            <a:normAutofit/>
          </a:bodyPr>
          <a:lstStyle/>
          <a:p>
            <a:pPr algn="just"/>
            <a:r>
              <a:rPr lang="en-US" dirty="0"/>
              <a:t>In this </a:t>
            </a:r>
            <a:r>
              <a:rPr lang="en-US" dirty="0" smtClean="0"/>
              <a:t>approach, </a:t>
            </a:r>
            <a:r>
              <a:rPr lang="en-US" dirty="0"/>
              <a:t>Time server periodically broadcast its clock time (“ Time = T</a:t>
            </a:r>
            <a:r>
              <a:rPr lang="en-US" dirty="0" smtClean="0"/>
              <a:t>”) </a:t>
            </a:r>
            <a:r>
              <a:rPr lang="en-US" dirty="0"/>
              <a:t>. </a:t>
            </a:r>
          </a:p>
          <a:p>
            <a:pPr algn="just"/>
            <a:r>
              <a:rPr lang="en-US" dirty="0"/>
              <a:t>Other nodes receive broadcast message and use the clock time in the message for correcting their own clocks. </a:t>
            </a:r>
          </a:p>
          <a:p>
            <a:pPr algn="just"/>
            <a:r>
              <a:rPr lang="en-US" dirty="0"/>
              <a:t>Each node has a priori knowledge of the approximate time (Ta</a:t>
            </a:r>
            <a:r>
              <a:rPr lang="en-US" dirty="0" smtClean="0"/>
              <a:t>). </a:t>
            </a:r>
            <a:endParaRPr lang="en-US" dirty="0"/>
          </a:p>
          <a:p>
            <a:pPr algn="just"/>
            <a:r>
              <a:rPr lang="en-US" dirty="0"/>
              <a:t>Ta is the time from the propagation server to client node. </a:t>
            </a:r>
          </a:p>
          <a:p>
            <a:pPr algn="just"/>
            <a:r>
              <a:rPr lang="en-US" dirty="0" smtClean="0"/>
              <a:t>Client </a:t>
            </a:r>
            <a:r>
              <a:rPr lang="en-US" dirty="0"/>
              <a:t>node is readjusted to T + </a:t>
            </a:r>
            <a:r>
              <a:rPr lang="en-US" dirty="0" smtClean="0"/>
              <a:t>Ta. </a:t>
            </a:r>
            <a:endParaRPr lang="en-US" dirty="0"/>
          </a:p>
          <a:p>
            <a:pPr algn="just"/>
            <a:r>
              <a:rPr lang="en-US" b="1" dirty="0"/>
              <a:t>Major Faults:</a:t>
            </a:r>
          </a:p>
          <a:p>
            <a:pPr lvl="1" algn="just"/>
            <a:r>
              <a:rPr lang="en-US" dirty="0"/>
              <a:t>Broadcast message reaches too late at the client node due to some communication fault, Clock of this node readjusted to incorrect value. </a:t>
            </a:r>
          </a:p>
          <a:p>
            <a:pPr lvl="1" algn="just"/>
            <a:r>
              <a:rPr lang="en-US" dirty="0"/>
              <a:t>Broadcast facility should be supported by network. </a:t>
            </a:r>
          </a:p>
        </p:txBody>
      </p:sp>
    </p:spTree>
    <p:extLst>
      <p:ext uri="{BB962C8B-B14F-4D97-AF65-F5344CB8AC3E}">
        <p14:creationId xmlns:p14="http://schemas.microsoft.com/office/powerpoint/2010/main" val="25174720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j-lt"/>
              </a:rPr>
              <a:t>Active Time Server </a:t>
            </a:r>
            <a:r>
              <a:rPr lang="en-US" sz="4000" dirty="0" smtClean="0">
                <a:latin typeface="+mj-lt"/>
              </a:rPr>
              <a:t>Algorithm- Solution </a:t>
            </a:r>
            <a:endParaRPr lang="en-IN" sz="4800" b="1" dirty="0">
              <a:latin typeface="+mj-lt"/>
            </a:endParaRPr>
          </a:p>
        </p:txBody>
      </p:sp>
      <p:sp>
        <p:nvSpPr>
          <p:cNvPr id="3" name="Content Placeholder 2"/>
          <p:cNvSpPr>
            <a:spLocks noGrp="1"/>
          </p:cNvSpPr>
          <p:nvPr>
            <p:ph idx="1"/>
          </p:nvPr>
        </p:nvSpPr>
        <p:spPr/>
        <p:txBody>
          <a:bodyPr>
            <a:normAutofit/>
          </a:bodyPr>
          <a:lstStyle/>
          <a:p>
            <a:pPr algn="just">
              <a:buSzPct val="75000"/>
            </a:pPr>
            <a:r>
              <a:rPr lang="en-US" altLang="en-US" b="1" dirty="0"/>
              <a:t>Berkeley </a:t>
            </a:r>
            <a:r>
              <a:rPr lang="en-US" altLang="en-US" b="1" dirty="0" smtClean="0"/>
              <a:t>Algorithm</a:t>
            </a:r>
          </a:p>
          <a:p>
            <a:pPr lvl="1" algn="just">
              <a:buSzPct val="75000"/>
            </a:pPr>
            <a:r>
              <a:rPr lang="en-US" altLang="en-US" sz="2400" dirty="0" smtClean="0"/>
              <a:t>An </a:t>
            </a:r>
            <a:r>
              <a:rPr lang="en-US" altLang="en-US" sz="2400" dirty="0"/>
              <a:t>algorithm for internal synchronization of a group of </a:t>
            </a:r>
            <a:r>
              <a:rPr lang="en-US" altLang="en-US" sz="2400" dirty="0" smtClean="0"/>
              <a:t>computers.</a:t>
            </a:r>
            <a:endParaRPr lang="en-US" altLang="en-US" sz="2400" dirty="0"/>
          </a:p>
          <a:p>
            <a:pPr lvl="1" algn="just">
              <a:buSzPct val="75000"/>
            </a:pPr>
            <a:r>
              <a:rPr lang="en-US" altLang="en-US" sz="2400" dirty="0"/>
              <a:t>A master polls to collect clock values from the others (slaves</a:t>
            </a:r>
            <a:r>
              <a:rPr lang="en-US" altLang="en-US" sz="2400" dirty="0" smtClean="0"/>
              <a:t>).</a:t>
            </a:r>
            <a:endParaRPr lang="en-US" altLang="en-US" sz="2400" dirty="0"/>
          </a:p>
          <a:p>
            <a:pPr lvl="1" algn="just">
              <a:buSzPct val="75000"/>
            </a:pPr>
            <a:r>
              <a:rPr lang="en-US" altLang="en-US" sz="2400" dirty="0"/>
              <a:t>The master uses round trip times to estimate the slaves’ clock </a:t>
            </a:r>
            <a:r>
              <a:rPr lang="en-US" altLang="en-US" sz="2400" dirty="0" smtClean="0"/>
              <a:t>values.</a:t>
            </a:r>
            <a:endParaRPr lang="en-US" altLang="en-US" sz="2400" dirty="0"/>
          </a:p>
          <a:p>
            <a:pPr lvl="1" algn="just">
              <a:buSzPct val="75000"/>
            </a:pPr>
            <a:r>
              <a:rPr lang="en-US" altLang="en-US" sz="2400" dirty="0"/>
              <a:t>Obtains average from participating </a:t>
            </a:r>
            <a:r>
              <a:rPr lang="en-US" altLang="en-US" sz="2400" dirty="0" smtClean="0"/>
              <a:t>computers.</a:t>
            </a:r>
            <a:endParaRPr lang="en-US" altLang="en-US" sz="2400" dirty="0"/>
          </a:p>
          <a:p>
            <a:pPr lvl="1" algn="just">
              <a:buSzPct val="75000"/>
            </a:pPr>
            <a:r>
              <a:rPr lang="en-US" altLang="en-US" sz="2400" dirty="0" smtClean="0"/>
              <a:t>It </a:t>
            </a:r>
            <a:r>
              <a:rPr lang="en-US" altLang="en-US" sz="2400" dirty="0"/>
              <a:t>sends the required adjustment to </a:t>
            </a:r>
            <a:r>
              <a:rPr lang="en-US" altLang="en-US" sz="2400" dirty="0" smtClean="0"/>
              <a:t>the slaves.</a:t>
            </a:r>
          </a:p>
          <a:p>
            <a:pPr lvl="1" algn="just">
              <a:buSzPct val="75000"/>
            </a:pPr>
            <a:r>
              <a:rPr lang="en-US" altLang="en-US" sz="2400" dirty="0" smtClean="0"/>
              <a:t>If </a:t>
            </a:r>
            <a:r>
              <a:rPr lang="en-US" altLang="en-US" sz="2400" dirty="0"/>
              <a:t>master fails, can elect a new master to take </a:t>
            </a:r>
            <a:r>
              <a:rPr lang="en-US" altLang="en-US" sz="2400" dirty="0" smtClean="0"/>
              <a:t>over.</a:t>
            </a:r>
          </a:p>
          <a:p>
            <a:pPr lvl="1" algn="just">
              <a:buSzPct val="75000"/>
            </a:pPr>
            <a:r>
              <a:rPr lang="en-US" altLang="en-US" sz="2400" dirty="0"/>
              <a:t>Assumes no machine has an accurate time </a:t>
            </a:r>
            <a:r>
              <a:rPr lang="en-US" altLang="en-US" sz="2400" dirty="0" smtClean="0"/>
              <a:t>source.</a:t>
            </a:r>
            <a:endParaRPr lang="en-US" altLang="en-US" sz="2400" dirty="0"/>
          </a:p>
          <a:p>
            <a:pPr lvl="1" algn="just">
              <a:buSzPct val="75000"/>
            </a:pPr>
            <a:r>
              <a:rPr lang="en-US" altLang="en-US" sz="2400" dirty="0" smtClean="0"/>
              <a:t>Synchronizes </a:t>
            </a:r>
            <a:r>
              <a:rPr lang="en-US" altLang="en-US" sz="2400" dirty="0"/>
              <a:t>all clocks to </a:t>
            </a:r>
            <a:r>
              <a:rPr lang="en-US" altLang="en-US" sz="2400" dirty="0" smtClean="0"/>
              <a:t>average.</a:t>
            </a:r>
            <a:endParaRPr lang="en-US" altLang="en-US" sz="2400" dirty="0"/>
          </a:p>
          <a:p>
            <a:pPr algn="just">
              <a:buSzPct val="75000"/>
            </a:pPr>
            <a:endParaRPr lang="en-US" altLang="en-US" sz="2000" dirty="0"/>
          </a:p>
          <a:p>
            <a:pPr algn="just">
              <a:buSzPct val="75000"/>
            </a:pPr>
            <a:endParaRPr lang="en-US" altLang="en-US" sz="2000" dirty="0"/>
          </a:p>
          <a:p>
            <a:pPr algn="just"/>
            <a:endParaRPr lang="en-US" sz="2000" dirty="0"/>
          </a:p>
          <a:p>
            <a:pPr algn="just">
              <a:buFont typeface="Arial" panose="020B0604020202020204" pitchFamily="34" charset="0"/>
              <a:buChar char="•"/>
            </a:pPr>
            <a:endParaRPr lang="en-IN" dirty="0" smtClean="0"/>
          </a:p>
        </p:txBody>
      </p:sp>
    </p:spTree>
    <p:extLst>
      <p:ext uri="{BB962C8B-B14F-4D97-AF65-F5344CB8AC3E}">
        <p14:creationId xmlns:p14="http://schemas.microsoft.com/office/powerpoint/2010/main" val="25847154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latin typeface="+mj-lt"/>
              </a:rPr>
              <a:t>Unit Outline &amp; Weightage %</a:t>
            </a:r>
            <a:endParaRPr lang="en-IN" dirty="0">
              <a:latin typeface="+mj-lt"/>
            </a:endParaRPr>
          </a:p>
        </p:txBody>
      </p:sp>
      <p:sp>
        <p:nvSpPr>
          <p:cNvPr id="16" name="Content Placeholder 2"/>
          <p:cNvSpPr>
            <a:spLocks noGrp="1"/>
          </p:cNvSpPr>
          <p:nvPr>
            <p:ph idx="1"/>
          </p:nvPr>
        </p:nvSpPr>
        <p:spPr>
          <a:xfrm>
            <a:off x="190500" y="990600"/>
            <a:ext cx="8763000" cy="5334000"/>
          </a:xfrm>
        </p:spPr>
        <p:txBody>
          <a:bodyPr>
            <a:normAutofit/>
          </a:bodyPr>
          <a:lstStyle/>
          <a:p>
            <a:pPr marL="342900" lvl="1" indent="-342900" algn="just">
              <a:lnSpc>
                <a:spcPct val="124000"/>
              </a:lnSpc>
            </a:pPr>
            <a:r>
              <a:rPr lang="en-US" sz="2800" b="1" dirty="0" smtClean="0"/>
              <a:t>Synchronization </a:t>
            </a:r>
            <a:r>
              <a:rPr lang="en-US" sz="2800" b="1" dirty="0"/>
              <a:t>in </a:t>
            </a:r>
            <a:r>
              <a:rPr lang="en-US" sz="2800" b="1" dirty="0" smtClean="0"/>
              <a:t>Distributed Systems	</a:t>
            </a:r>
            <a:r>
              <a:rPr lang="en-US" sz="2800" b="1" dirty="0"/>
              <a:t>	</a:t>
            </a:r>
            <a:r>
              <a:rPr lang="en-US" sz="2800" b="1" dirty="0" smtClean="0"/>
              <a:t>10%</a:t>
            </a:r>
            <a:r>
              <a:rPr lang="en-US" sz="2400" dirty="0" smtClean="0"/>
              <a:t> </a:t>
            </a:r>
            <a:endParaRPr lang="en-US" sz="2400" dirty="0"/>
          </a:p>
          <a:p>
            <a:pPr lvl="1"/>
            <a:r>
              <a:rPr lang="en-US" sz="2400" dirty="0" smtClean="0"/>
              <a:t>Clock </a:t>
            </a:r>
            <a:r>
              <a:rPr lang="en-US" sz="2400" dirty="0"/>
              <a:t>synchronization </a:t>
            </a:r>
          </a:p>
          <a:p>
            <a:pPr lvl="1"/>
            <a:r>
              <a:rPr lang="en-US" sz="2400" dirty="0" smtClean="0"/>
              <a:t>Clock </a:t>
            </a:r>
            <a:r>
              <a:rPr lang="en-US" sz="2400" dirty="0"/>
              <a:t>Synchronization </a:t>
            </a:r>
            <a:r>
              <a:rPr lang="en-US" sz="2400" dirty="0" smtClean="0"/>
              <a:t>Algorithms</a:t>
            </a:r>
          </a:p>
          <a:p>
            <a:pPr lvl="2"/>
            <a:r>
              <a:rPr lang="en-US" sz="2400" dirty="0" smtClean="0"/>
              <a:t>Centralized Algorithms</a:t>
            </a:r>
          </a:p>
          <a:p>
            <a:pPr lvl="2"/>
            <a:r>
              <a:rPr lang="en-US" sz="2400" dirty="0" smtClean="0"/>
              <a:t>Distributed Algorithms</a:t>
            </a:r>
          </a:p>
          <a:p>
            <a:pPr lvl="1"/>
            <a:r>
              <a:rPr lang="en-US" sz="2400" dirty="0" smtClean="0"/>
              <a:t>Mutual Exclusion</a:t>
            </a:r>
          </a:p>
          <a:p>
            <a:pPr lvl="1"/>
            <a:r>
              <a:rPr lang="en-US" sz="2400" dirty="0" smtClean="0"/>
              <a:t>Deadlock</a:t>
            </a:r>
          </a:p>
          <a:p>
            <a:pPr lvl="1"/>
            <a:r>
              <a:rPr lang="en-US" sz="2400" dirty="0" smtClean="0"/>
              <a:t>Election Algorithms</a:t>
            </a:r>
          </a:p>
        </p:txBody>
      </p:sp>
    </p:spTree>
    <p:extLst>
      <p:ext uri="{BB962C8B-B14F-4D97-AF65-F5344CB8AC3E}">
        <p14:creationId xmlns:p14="http://schemas.microsoft.com/office/powerpoint/2010/main" val="627539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3"/>
          <p:cNvPicPr>
            <a:picLocks noChangeAspect="1" noChangeArrowheads="1"/>
          </p:cNvPicPr>
          <p:nvPr/>
        </p:nvPicPr>
        <p:blipFill>
          <a:blip r:embed="rId3">
            <a:extLst>
              <a:ext uri="{28A0092B-C50C-407E-A947-70E740481C1C}">
                <a14:useLocalDpi xmlns:a14="http://schemas.microsoft.com/office/drawing/2010/main" val="0"/>
              </a:ext>
            </a:extLst>
          </a:blip>
          <a:srcRect l="24345" t="43806" r="21164" b="38519"/>
          <a:stretch>
            <a:fillRect/>
          </a:stretch>
        </p:blipFill>
        <p:spPr bwMode="auto">
          <a:xfrm>
            <a:off x="533400" y="3501100"/>
            <a:ext cx="8039100" cy="2956471"/>
          </a:xfrm>
          <a:prstGeom prst="rect">
            <a:avLst/>
          </a:prstGeom>
          <a:noFill/>
          <a:ln>
            <a:noFill/>
          </a:ln>
          <a:effectLst/>
          <a:extLst>
            <a:ext uri="{909E8E84-426E-40DD-AFC4-6F175D3DCCD1}">
              <a14:hiddenFill xmlns:a14="http://schemas.microsoft.com/office/drawing/2010/main">
                <a:blipFill dpi="0" rotWithShape="0">
                  <a:blip/>
                  <a:srcRect l="24345" t="43806" r="21164" b="38519"/>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le 1"/>
          <p:cNvSpPr>
            <a:spLocks noGrp="1"/>
          </p:cNvSpPr>
          <p:nvPr>
            <p:ph type="title"/>
          </p:nvPr>
        </p:nvSpPr>
        <p:spPr>
          <a:ln>
            <a:noFill/>
          </a:ln>
        </p:spPr>
        <p:txBody>
          <a:bodyPr>
            <a:normAutofit/>
          </a:bodyPr>
          <a:lstStyle/>
          <a:p>
            <a:r>
              <a:rPr lang="en-US" altLang="en-US" dirty="0" smtClean="0">
                <a:latin typeface="+mj-lt"/>
              </a:rPr>
              <a:t>Berkeley Algorithm: Example</a:t>
            </a:r>
            <a:endParaRPr lang="en-IN" sz="5400" dirty="0">
              <a:latin typeface="+mj-lt"/>
            </a:endParaRPr>
          </a:p>
        </p:txBody>
      </p:sp>
      <p:sp>
        <p:nvSpPr>
          <p:cNvPr id="3" name="Rectangle 2"/>
          <p:cNvSpPr/>
          <p:nvPr/>
        </p:nvSpPr>
        <p:spPr>
          <a:xfrm>
            <a:off x="190500" y="1066800"/>
            <a:ext cx="8763000" cy="1569660"/>
          </a:xfrm>
          <a:prstGeom prst="rect">
            <a:avLst/>
          </a:prstGeom>
        </p:spPr>
        <p:txBody>
          <a:bodyPr wrap="square">
            <a:spAutoFit/>
          </a:bodyPr>
          <a:lstStyle/>
          <a:p>
            <a:pPr marL="342900" indent="-342900" algn="just">
              <a:buFont typeface="Wingdings" panose="05000000000000000000" pitchFamily="2" charset="2"/>
              <a:buChar char="§"/>
            </a:pPr>
            <a:r>
              <a:rPr lang="en-US" sz="2400" dirty="0" smtClean="0">
                <a:latin typeface="+mj-lt"/>
              </a:rPr>
              <a:t>A </a:t>
            </a:r>
            <a:r>
              <a:rPr lang="en-US" sz="2400" dirty="0">
                <a:latin typeface="+mj-lt"/>
              </a:rPr>
              <a:t>time </a:t>
            </a:r>
            <a:r>
              <a:rPr lang="en-US" sz="2400" dirty="0" err="1">
                <a:latin typeface="+mj-lt"/>
              </a:rPr>
              <a:t>deamon</a:t>
            </a:r>
            <a:r>
              <a:rPr lang="en-US" sz="2400" dirty="0">
                <a:latin typeface="+mj-lt"/>
              </a:rPr>
              <a:t> periodically polls every machine to ask the </a:t>
            </a:r>
            <a:r>
              <a:rPr lang="en-US" sz="2400" dirty="0" smtClean="0">
                <a:latin typeface="+mj-lt"/>
              </a:rPr>
              <a:t>time.</a:t>
            </a:r>
            <a:endParaRPr lang="en-US" sz="2400" dirty="0">
              <a:latin typeface="+mj-lt"/>
            </a:endParaRPr>
          </a:p>
          <a:p>
            <a:pPr marL="342900" indent="-342900" algn="just">
              <a:buFont typeface="Wingdings" panose="05000000000000000000" pitchFamily="2" charset="2"/>
              <a:buChar char="§"/>
            </a:pPr>
            <a:r>
              <a:rPr lang="en-US" sz="2400" dirty="0" smtClean="0">
                <a:latin typeface="+mj-lt"/>
              </a:rPr>
              <a:t>Each </a:t>
            </a:r>
            <a:r>
              <a:rPr lang="en-US" sz="2400" dirty="0">
                <a:latin typeface="+mj-lt"/>
              </a:rPr>
              <a:t>machine </a:t>
            </a:r>
            <a:r>
              <a:rPr lang="en-US" sz="2400" dirty="0" smtClean="0">
                <a:latin typeface="+mj-lt"/>
              </a:rPr>
              <a:t>replies.</a:t>
            </a:r>
            <a:endParaRPr lang="en-US" sz="2400" dirty="0">
              <a:latin typeface="+mj-lt"/>
            </a:endParaRPr>
          </a:p>
          <a:p>
            <a:pPr marL="342900" indent="-342900" algn="just">
              <a:buFont typeface="Wingdings" panose="05000000000000000000" pitchFamily="2" charset="2"/>
              <a:buChar char="§"/>
            </a:pPr>
            <a:r>
              <a:rPr lang="en-US" sz="2400" dirty="0" smtClean="0">
                <a:latin typeface="+mj-lt"/>
              </a:rPr>
              <a:t>Based </a:t>
            </a:r>
            <a:r>
              <a:rPr lang="en-US" sz="2400" dirty="0">
                <a:latin typeface="+mj-lt"/>
              </a:rPr>
              <a:t>on the answers, computes an average. Informs </a:t>
            </a:r>
            <a:r>
              <a:rPr lang="en-US" sz="2400" dirty="0" smtClean="0">
                <a:latin typeface="+mj-lt"/>
              </a:rPr>
              <a:t>every machine to advance </a:t>
            </a:r>
            <a:r>
              <a:rPr lang="en-US" sz="2400" dirty="0">
                <a:latin typeface="+mj-lt"/>
              </a:rPr>
              <a:t>or slow down its </a:t>
            </a:r>
            <a:r>
              <a:rPr lang="en-US" sz="2400" dirty="0" smtClean="0">
                <a:latin typeface="+mj-lt"/>
              </a:rPr>
              <a:t>clock.</a:t>
            </a:r>
            <a:endParaRPr lang="en-US" sz="2400" dirty="0">
              <a:latin typeface="+mj-lt"/>
            </a:endParaRPr>
          </a:p>
        </p:txBody>
      </p:sp>
      <p:sp>
        <p:nvSpPr>
          <p:cNvPr id="28" name="Rectangle 27"/>
          <p:cNvSpPr/>
          <p:nvPr/>
        </p:nvSpPr>
        <p:spPr>
          <a:xfrm>
            <a:off x="3755231" y="2797314"/>
            <a:ext cx="1904999" cy="707886"/>
          </a:xfrm>
          <a:prstGeom prst="rect">
            <a:avLst/>
          </a:prstGeom>
          <a:ln>
            <a:solidFill>
              <a:schemeClr val="bg1">
                <a:lumMod val="75000"/>
              </a:schemeClr>
            </a:solidFill>
          </a:ln>
        </p:spPr>
        <p:txBody>
          <a:bodyPr wrap="square">
            <a:spAutoFit/>
          </a:bodyPr>
          <a:lstStyle/>
          <a:p>
            <a:r>
              <a:rPr lang="en-US" sz="2000" dirty="0"/>
              <a:t>The machines answer</a:t>
            </a:r>
            <a:endParaRPr lang="en-US" sz="2000" dirty="0">
              <a:latin typeface="+mj-lt"/>
            </a:endParaRPr>
          </a:p>
        </p:txBody>
      </p:sp>
      <p:sp>
        <p:nvSpPr>
          <p:cNvPr id="30" name="Rectangle 29"/>
          <p:cNvSpPr/>
          <p:nvPr/>
        </p:nvSpPr>
        <p:spPr>
          <a:xfrm>
            <a:off x="635574" y="2590800"/>
            <a:ext cx="2641026" cy="1015663"/>
          </a:xfrm>
          <a:prstGeom prst="rect">
            <a:avLst/>
          </a:prstGeom>
          <a:ln>
            <a:solidFill>
              <a:schemeClr val="bg1">
                <a:lumMod val="75000"/>
              </a:schemeClr>
            </a:solidFill>
          </a:ln>
        </p:spPr>
        <p:txBody>
          <a:bodyPr wrap="square">
            <a:spAutoFit/>
          </a:bodyPr>
          <a:lstStyle/>
          <a:p>
            <a:pPr algn="just"/>
            <a:r>
              <a:rPr lang="en-US" sz="2000" dirty="0"/>
              <a:t>The time daemon asks all the other machines for their clock values</a:t>
            </a:r>
            <a:endParaRPr lang="en-US" sz="2000" dirty="0">
              <a:latin typeface="+mj-lt"/>
            </a:endParaRPr>
          </a:p>
        </p:txBody>
      </p:sp>
      <p:sp>
        <p:nvSpPr>
          <p:cNvPr id="31" name="Rectangle 30"/>
          <p:cNvSpPr/>
          <p:nvPr/>
        </p:nvSpPr>
        <p:spPr>
          <a:xfrm>
            <a:off x="6138862" y="2590800"/>
            <a:ext cx="2243138" cy="1015663"/>
          </a:xfrm>
          <a:prstGeom prst="rect">
            <a:avLst/>
          </a:prstGeom>
          <a:ln>
            <a:solidFill>
              <a:schemeClr val="bg1">
                <a:lumMod val="75000"/>
              </a:schemeClr>
            </a:solidFill>
          </a:ln>
        </p:spPr>
        <p:txBody>
          <a:bodyPr wrap="square">
            <a:spAutoFit/>
          </a:bodyPr>
          <a:lstStyle/>
          <a:p>
            <a:r>
              <a:rPr lang="en-US" sz="2000" dirty="0"/>
              <a:t>The time daemon tells everyone how to adjust their clock</a:t>
            </a:r>
            <a:endParaRPr lang="en-US" sz="2000" dirty="0">
              <a:latin typeface="+mj-lt"/>
            </a:endParaRPr>
          </a:p>
        </p:txBody>
      </p:sp>
    </p:spTree>
    <p:extLst>
      <p:ext uri="{BB962C8B-B14F-4D97-AF65-F5344CB8AC3E}">
        <p14:creationId xmlns:p14="http://schemas.microsoft.com/office/powerpoint/2010/main" val="2380955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Distributed </a:t>
            </a:r>
            <a:r>
              <a:rPr lang="en-US" dirty="0">
                <a:latin typeface="+mj-lt"/>
              </a:rPr>
              <a:t>Algorithms</a:t>
            </a:r>
            <a:endParaRPr lang="en-IN" dirty="0">
              <a:latin typeface="+mj-lt"/>
            </a:endParaRPr>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en-US" dirty="0"/>
              <a:t>Externally synchronized clocks are also internally synchronized</a:t>
            </a:r>
          </a:p>
          <a:p>
            <a:pPr algn="just">
              <a:buFont typeface="Arial" panose="020B0604020202020204" pitchFamily="34" charset="0"/>
              <a:buChar char="•"/>
            </a:pPr>
            <a:r>
              <a:rPr lang="en-US" dirty="0"/>
              <a:t>Each node’s clock is independently synchronized with real time.</a:t>
            </a:r>
          </a:p>
          <a:p>
            <a:pPr algn="just">
              <a:buFont typeface="Arial" panose="020B0604020202020204" pitchFamily="34" charset="0"/>
              <a:buChar char="•"/>
            </a:pPr>
            <a:r>
              <a:rPr lang="en-US" dirty="0"/>
              <a:t>All clocks of system remain mutually synchronized.</a:t>
            </a:r>
          </a:p>
          <a:p>
            <a:pPr algn="just">
              <a:buFont typeface="Arial" panose="020B0604020202020204" pitchFamily="34" charset="0"/>
              <a:buChar char="•"/>
            </a:pPr>
            <a:r>
              <a:rPr lang="en-US" dirty="0"/>
              <a:t>Each node is equipped with real time receiver so that each node can be independently synchronized.</a:t>
            </a:r>
          </a:p>
          <a:p>
            <a:pPr algn="just">
              <a:buFont typeface="Arial" panose="020B0604020202020204" pitchFamily="34" charset="0"/>
              <a:buChar char="•"/>
            </a:pPr>
            <a:r>
              <a:rPr lang="en-US" dirty="0"/>
              <a:t>Theoretically internal synchronization of clock is not required.</a:t>
            </a:r>
          </a:p>
          <a:p>
            <a:pPr algn="just">
              <a:buFont typeface="Arial" panose="020B0604020202020204" pitchFamily="34" charset="0"/>
              <a:buChar char="•"/>
            </a:pPr>
            <a:r>
              <a:rPr lang="en-US" dirty="0" smtClean="0"/>
              <a:t>In </a:t>
            </a:r>
            <a:r>
              <a:rPr lang="en-US" dirty="0"/>
              <a:t>practice, </a:t>
            </a:r>
            <a:r>
              <a:rPr lang="en-US" dirty="0" smtClean="0"/>
              <a:t>Due </a:t>
            </a:r>
            <a:r>
              <a:rPr lang="en-US" dirty="0"/>
              <a:t>to inherent inaccuracy of real time clocks, different real time clocks produce different time.</a:t>
            </a:r>
          </a:p>
          <a:p>
            <a:pPr algn="just">
              <a:buFont typeface="Arial" panose="020B0604020202020204" pitchFamily="34" charset="0"/>
              <a:buChar char="•"/>
            </a:pPr>
            <a:r>
              <a:rPr lang="en-US" dirty="0"/>
              <a:t>Internal synchronization is performed for better accuracy</a:t>
            </a:r>
            <a:r>
              <a:rPr lang="en-US" dirty="0" smtClean="0"/>
              <a:t>.</a:t>
            </a:r>
            <a:endParaRPr lang="en-US" dirty="0"/>
          </a:p>
          <a:p>
            <a:pPr algn="just">
              <a:buFont typeface="Arial" panose="020B0604020202020204" pitchFamily="34" charset="0"/>
              <a:buChar char="•"/>
            </a:pPr>
            <a:r>
              <a:rPr lang="en-US" dirty="0"/>
              <a:t>Types of internal Synchronization:</a:t>
            </a:r>
          </a:p>
          <a:p>
            <a:pPr lvl="1" algn="just"/>
            <a:r>
              <a:rPr lang="en-US" dirty="0"/>
              <a:t>Global averaging </a:t>
            </a:r>
          </a:p>
          <a:p>
            <a:pPr lvl="1" algn="just"/>
            <a:r>
              <a:rPr lang="en-US" dirty="0"/>
              <a:t>Localized Averaging</a:t>
            </a:r>
          </a:p>
          <a:p>
            <a:pPr algn="just">
              <a:buFont typeface="Arial" panose="020B0604020202020204" pitchFamily="34" charset="0"/>
              <a:buChar char="•"/>
            </a:pPr>
            <a:endParaRPr lang="en-IN" dirty="0" smtClean="0"/>
          </a:p>
        </p:txBody>
      </p:sp>
    </p:spTree>
    <p:extLst>
      <p:ext uri="{BB962C8B-B14F-4D97-AF65-F5344CB8AC3E}">
        <p14:creationId xmlns:p14="http://schemas.microsoft.com/office/powerpoint/2010/main" val="19673550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Global </a:t>
            </a:r>
            <a:r>
              <a:rPr lang="en-US" dirty="0" smtClean="0">
                <a:latin typeface="+mj-lt"/>
              </a:rPr>
              <a:t>Averaging Algorithm</a:t>
            </a:r>
            <a:endParaRPr lang="en-IN" dirty="0">
              <a:latin typeface="+mj-lt"/>
            </a:endParaRPr>
          </a:p>
        </p:txBody>
      </p:sp>
      <p:sp>
        <p:nvSpPr>
          <p:cNvPr id="3" name="Content Placeholder 2"/>
          <p:cNvSpPr>
            <a:spLocks noGrp="1"/>
          </p:cNvSpPr>
          <p:nvPr>
            <p:ph idx="1"/>
          </p:nvPr>
        </p:nvSpPr>
        <p:spPr/>
        <p:txBody>
          <a:bodyPr>
            <a:normAutofit/>
          </a:bodyPr>
          <a:lstStyle/>
          <a:p>
            <a:pPr algn="just"/>
            <a:r>
              <a:rPr lang="en-US" dirty="0" smtClean="0"/>
              <a:t>Each node broadcasts its local clock time in the form of a special “resync” message.</a:t>
            </a:r>
          </a:p>
          <a:p>
            <a:pPr algn="just"/>
            <a:r>
              <a:rPr lang="en-US" dirty="0" smtClean="0"/>
              <a:t>After broadcasting the clock value , the clock process of a node waits for time T ( T is calculated by algorithm). </a:t>
            </a:r>
          </a:p>
          <a:p>
            <a:pPr algn="just"/>
            <a:r>
              <a:rPr lang="en-US" dirty="0" smtClean="0"/>
              <a:t>During this period, clock process collects the resync messages broadcast by other nodes. </a:t>
            </a:r>
          </a:p>
          <a:p>
            <a:pPr algn="just"/>
            <a:r>
              <a:rPr lang="en-US" dirty="0" smtClean="0"/>
              <a:t>Clock process estimates the skew of its clock with respect to other nodes (when message received) .</a:t>
            </a:r>
          </a:p>
          <a:p>
            <a:pPr algn="just"/>
            <a:r>
              <a:rPr lang="en-US" dirty="0" smtClean="0"/>
              <a:t>It then computes a fault-tolerant average of the estimated skews and use it to correct the local clock. </a:t>
            </a:r>
          </a:p>
          <a:p>
            <a:endParaRPr lang="en-GB" dirty="0"/>
          </a:p>
        </p:txBody>
      </p:sp>
    </p:spTree>
    <p:extLst>
      <p:ext uri="{BB962C8B-B14F-4D97-AF65-F5344CB8AC3E}">
        <p14:creationId xmlns:p14="http://schemas.microsoft.com/office/powerpoint/2010/main" val="10254884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Local Averaging Algorithm</a:t>
            </a:r>
            <a:endParaRPr lang="en-IN" dirty="0">
              <a:latin typeface="+mj-lt"/>
            </a:endParaRPr>
          </a:p>
        </p:txBody>
      </p:sp>
      <p:sp>
        <p:nvSpPr>
          <p:cNvPr id="3" name="Content Placeholder 2"/>
          <p:cNvSpPr>
            <a:spLocks noGrp="1"/>
          </p:cNvSpPr>
          <p:nvPr>
            <p:ph idx="1"/>
          </p:nvPr>
        </p:nvSpPr>
        <p:spPr/>
        <p:txBody>
          <a:bodyPr>
            <a:normAutofit/>
          </a:bodyPr>
          <a:lstStyle/>
          <a:p>
            <a:pPr algn="just"/>
            <a:r>
              <a:rPr lang="en-US" dirty="0" smtClean="0"/>
              <a:t>This </a:t>
            </a:r>
            <a:r>
              <a:rPr lang="en-US" dirty="0"/>
              <a:t>algorithm attempt to overcome the drawbacks of the global averaging algorithm. </a:t>
            </a:r>
          </a:p>
          <a:p>
            <a:pPr algn="just"/>
            <a:r>
              <a:rPr lang="en-US" dirty="0"/>
              <a:t>Nodes of a distributed system are logically arranged in some kind of pattern such as Ring. </a:t>
            </a:r>
          </a:p>
          <a:p>
            <a:pPr algn="just"/>
            <a:r>
              <a:rPr lang="en-US" dirty="0"/>
              <a:t>Periodically each node exchange its clock time with is neighbors in the ring. </a:t>
            </a:r>
          </a:p>
          <a:p>
            <a:pPr algn="just"/>
            <a:r>
              <a:rPr lang="en-US" dirty="0"/>
              <a:t>And then sets its clock time by taking Average.</a:t>
            </a:r>
          </a:p>
          <a:p>
            <a:pPr algn="just"/>
            <a:r>
              <a:rPr lang="en-US" dirty="0"/>
              <a:t>Average is calculated by , its own clock time and clock times of its neighbors. </a:t>
            </a:r>
          </a:p>
        </p:txBody>
      </p:sp>
    </p:spTree>
    <p:extLst>
      <p:ext uri="{BB962C8B-B14F-4D97-AF65-F5344CB8AC3E}">
        <p14:creationId xmlns:p14="http://schemas.microsoft.com/office/powerpoint/2010/main" val="3639677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mj-lt"/>
              </a:rPr>
              <a:t>Mutual Exclusion</a:t>
            </a:r>
            <a:endParaRPr lang="en-IN" dirty="0">
              <a:latin typeface="+mj-lt"/>
            </a:endParaRPr>
          </a:p>
        </p:txBody>
      </p:sp>
      <p:sp>
        <p:nvSpPr>
          <p:cNvPr id="3" name="Content Placeholder 2"/>
          <p:cNvSpPr>
            <a:spLocks noGrp="1"/>
          </p:cNvSpPr>
          <p:nvPr>
            <p:ph idx="1"/>
          </p:nvPr>
        </p:nvSpPr>
        <p:spPr/>
        <p:txBody>
          <a:bodyPr>
            <a:normAutofit/>
          </a:bodyPr>
          <a:lstStyle/>
          <a:p>
            <a:pPr lvl="0" algn="just">
              <a:lnSpc>
                <a:spcPct val="100000"/>
              </a:lnSpc>
            </a:pPr>
            <a:r>
              <a:rPr lang="en-US" dirty="0"/>
              <a:t>Mutual Exclusion is a process that prevents multiple threads or processes from accessing shared resources at the same time. </a:t>
            </a:r>
            <a:endParaRPr lang="en-US" dirty="0" smtClean="0"/>
          </a:p>
          <a:p>
            <a:pPr lvl="0" algn="just">
              <a:lnSpc>
                <a:spcPct val="100000"/>
              </a:lnSpc>
            </a:pPr>
            <a:r>
              <a:rPr lang="en-US" dirty="0" smtClean="0"/>
              <a:t>Concurrent </a:t>
            </a:r>
            <a:r>
              <a:rPr lang="en-US" dirty="0"/>
              <a:t>access of processes to a shared resource </a:t>
            </a:r>
            <a:r>
              <a:rPr lang="en-US" dirty="0" smtClean="0"/>
              <a:t>or data </a:t>
            </a:r>
            <a:r>
              <a:rPr lang="en-US" dirty="0"/>
              <a:t>is executed in mutually exclusive manner.</a:t>
            </a:r>
          </a:p>
          <a:p>
            <a:pPr lvl="0" algn="just">
              <a:lnSpc>
                <a:spcPct val="100000"/>
              </a:lnSpc>
            </a:pPr>
            <a:r>
              <a:rPr lang="en-US" dirty="0"/>
              <a:t>Only one process is allowed to execute the critical section (CS) at any </a:t>
            </a:r>
            <a:r>
              <a:rPr lang="en-US" dirty="0" smtClean="0"/>
              <a:t>given time</a:t>
            </a:r>
            <a:r>
              <a:rPr lang="en-US" dirty="0"/>
              <a:t>. </a:t>
            </a:r>
            <a:endParaRPr lang="en-US" dirty="0" smtClean="0"/>
          </a:p>
          <a:p>
            <a:pPr lvl="0" algn="just">
              <a:lnSpc>
                <a:spcPct val="100000"/>
              </a:lnSpc>
            </a:pPr>
            <a:r>
              <a:rPr lang="en-US" dirty="0" smtClean="0"/>
              <a:t>A </a:t>
            </a:r>
            <a:r>
              <a:rPr lang="en-US" dirty="0"/>
              <a:t>critical section is a section in a program that accesses shared resources</a:t>
            </a:r>
            <a:r>
              <a:rPr lang="en-US" dirty="0" smtClean="0"/>
              <a:t>.</a:t>
            </a:r>
            <a:endParaRPr lang="en-US" dirty="0"/>
          </a:p>
          <a:p>
            <a:pPr lvl="0" algn="just">
              <a:lnSpc>
                <a:spcPct val="100000"/>
              </a:lnSpc>
            </a:pPr>
            <a:r>
              <a:rPr lang="en-US" dirty="0"/>
              <a:t>In a distributed system, shared variables </a:t>
            </a:r>
            <a:r>
              <a:rPr lang="en-US" dirty="0" smtClean="0"/>
              <a:t>or </a:t>
            </a:r>
            <a:r>
              <a:rPr lang="en-US" dirty="0"/>
              <a:t>a local </a:t>
            </a:r>
            <a:r>
              <a:rPr lang="en-US" dirty="0" smtClean="0"/>
              <a:t>kernel cannot </a:t>
            </a:r>
            <a:r>
              <a:rPr lang="en-US" dirty="0"/>
              <a:t>be used to implement mutual exclusion.</a:t>
            </a:r>
          </a:p>
          <a:p>
            <a:pPr lvl="0" algn="just">
              <a:lnSpc>
                <a:spcPct val="100000"/>
              </a:lnSpc>
            </a:pPr>
            <a:r>
              <a:rPr lang="en-US" dirty="0"/>
              <a:t>Message passing is the sole means for implementing distributed </a:t>
            </a:r>
            <a:r>
              <a:rPr lang="en-US" dirty="0" smtClean="0"/>
              <a:t>mutual exclusion.</a:t>
            </a:r>
            <a:endParaRPr lang="en-US" dirty="0"/>
          </a:p>
        </p:txBody>
      </p:sp>
    </p:spTree>
    <p:extLst>
      <p:ext uri="{BB962C8B-B14F-4D97-AF65-F5344CB8AC3E}">
        <p14:creationId xmlns:p14="http://schemas.microsoft.com/office/powerpoint/2010/main" val="1191592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4000" dirty="0">
                <a:latin typeface="+mj-lt"/>
              </a:rPr>
              <a:t>Centralized Mutual Exclusion algorithm</a:t>
            </a:r>
          </a:p>
        </p:txBody>
      </p:sp>
      <p:sp>
        <p:nvSpPr>
          <p:cNvPr id="4" name="Rectangle 3"/>
          <p:cNvSpPr txBox="1">
            <a:spLocks noChangeArrowheads="1"/>
          </p:cNvSpPr>
          <p:nvPr/>
        </p:nvSpPr>
        <p:spPr>
          <a:xfrm>
            <a:off x="0" y="4330700"/>
            <a:ext cx="9144000" cy="2146300"/>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pPr>
            <a:r>
              <a:rPr lang="en-US" altLang="en-US" dirty="0" smtClean="0"/>
              <a:t>Process 1 asks the coordinator for permission to enter a critical region.  Permission is granted</a:t>
            </a:r>
          </a:p>
          <a:p>
            <a:pPr algn="just">
              <a:lnSpc>
                <a:spcPct val="90000"/>
              </a:lnSpc>
            </a:pPr>
            <a:r>
              <a:rPr lang="en-US" altLang="en-US" dirty="0" smtClean="0"/>
              <a:t>Process 2 then asks permission to enter the same critical region.  The coordinator does not reply.</a:t>
            </a:r>
          </a:p>
          <a:p>
            <a:pPr algn="just">
              <a:lnSpc>
                <a:spcPct val="90000"/>
              </a:lnSpc>
            </a:pPr>
            <a:r>
              <a:rPr lang="en-US" altLang="en-US" dirty="0" smtClean="0"/>
              <a:t>When process 1 exits the critical region, it tells the coordinator, which then replies to 2.</a:t>
            </a:r>
            <a:endParaRPr lang="en-US" alt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24345" t="45921" r="21567" b="40634"/>
          <a:stretch>
            <a:fillRect/>
          </a:stretch>
        </p:blipFill>
        <p:spPr bwMode="auto">
          <a:xfrm>
            <a:off x="0" y="1295400"/>
            <a:ext cx="9144000"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a:spLocks noChangeArrowheads="1"/>
          </p:cNvSpPr>
          <p:nvPr/>
        </p:nvSpPr>
        <p:spPr bwMode="auto">
          <a:xfrm>
            <a:off x="1371600" y="2584450"/>
            <a:ext cx="484188" cy="4572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7" name="Oval 6"/>
          <p:cNvSpPr>
            <a:spLocks noChangeArrowheads="1"/>
          </p:cNvSpPr>
          <p:nvPr/>
        </p:nvSpPr>
        <p:spPr bwMode="auto">
          <a:xfrm>
            <a:off x="1365250" y="1552575"/>
            <a:ext cx="473075" cy="457200"/>
          </a:xfrm>
          <a:prstGeom prst="ellipse">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8" name="Oval 7"/>
          <p:cNvSpPr>
            <a:spLocks noChangeArrowheads="1"/>
          </p:cNvSpPr>
          <p:nvPr/>
        </p:nvSpPr>
        <p:spPr bwMode="auto">
          <a:xfrm>
            <a:off x="4460875" y="1558925"/>
            <a:ext cx="473075" cy="457200"/>
          </a:xfrm>
          <a:prstGeom prst="ellipse">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9" name="Oval 8"/>
          <p:cNvSpPr>
            <a:spLocks noChangeArrowheads="1"/>
          </p:cNvSpPr>
          <p:nvPr/>
        </p:nvSpPr>
        <p:spPr bwMode="auto">
          <a:xfrm>
            <a:off x="5226050" y="1546225"/>
            <a:ext cx="473075" cy="457200"/>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10" name="Rectangle 9"/>
          <p:cNvSpPr>
            <a:spLocks noChangeArrowheads="1"/>
          </p:cNvSpPr>
          <p:nvPr/>
        </p:nvSpPr>
        <p:spPr bwMode="auto">
          <a:xfrm>
            <a:off x="5127625" y="2844800"/>
            <a:ext cx="346075" cy="333375"/>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11" name="Oval 10"/>
          <p:cNvSpPr>
            <a:spLocks noChangeArrowheads="1"/>
          </p:cNvSpPr>
          <p:nvPr/>
        </p:nvSpPr>
        <p:spPr bwMode="auto">
          <a:xfrm>
            <a:off x="8304213" y="1558925"/>
            <a:ext cx="473075" cy="457200"/>
          </a:xfrm>
          <a:prstGeom prst="ellipse">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12" name="Oval 11"/>
          <p:cNvSpPr>
            <a:spLocks noChangeArrowheads="1"/>
          </p:cNvSpPr>
          <p:nvPr/>
        </p:nvSpPr>
        <p:spPr bwMode="auto">
          <a:xfrm>
            <a:off x="415925" y="2112962"/>
            <a:ext cx="1033463" cy="39211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13" name="Oval 12"/>
          <p:cNvSpPr>
            <a:spLocks noChangeArrowheads="1"/>
          </p:cNvSpPr>
          <p:nvPr/>
        </p:nvSpPr>
        <p:spPr bwMode="auto">
          <a:xfrm>
            <a:off x="6754813" y="2016125"/>
            <a:ext cx="1033462" cy="39211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14" name="Oval 13"/>
          <p:cNvSpPr>
            <a:spLocks noChangeArrowheads="1"/>
          </p:cNvSpPr>
          <p:nvPr/>
        </p:nvSpPr>
        <p:spPr bwMode="auto">
          <a:xfrm>
            <a:off x="1816100" y="2087562"/>
            <a:ext cx="547688" cy="392113"/>
          </a:xfrm>
          <a:prstGeom prst="ellipse">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15" name="Oval 14"/>
          <p:cNvSpPr>
            <a:spLocks noChangeArrowheads="1"/>
          </p:cNvSpPr>
          <p:nvPr/>
        </p:nvSpPr>
        <p:spPr bwMode="auto">
          <a:xfrm>
            <a:off x="8086725" y="2241550"/>
            <a:ext cx="547688" cy="392112"/>
          </a:xfrm>
          <a:prstGeom prst="ellipse">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Tree>
    <p:extLst>
      <p:ext uri="{BB962C8B-B14F-4D97-AF65-F5344CB8AC3E}">
        <p14:creationId xmlns:p14="http://schemas.microsoft.com/office/powerpoint/2010/main" val="35889178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53"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
                                            <p:txEl>
                                              <p:pRg st="2" end="2"/>
                                            </p:txEl>
                                          </p:spTgt>
                                        </p:tgtEl>
                                        <p:attrNameLst>
                                          <p:attrName>style.visibility</p:attrName>
                                        </p:attrNameLst>
                                      </p:cBhvr>
                                      <p:to>
                                        <p:strVal val="visible"/>
                                      </p:to>
                                    </p:set>
                                  </p:childTnLst>
                                </p:cTn>
                              </p:par>
                              <p:par>
                                <p:cTn id="54" presetID="53" presetClass="entr" presetSubtype="16"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p:cTn id="56" dur="500" fill="hold"/>
                                        <p:tgtEl>
                                          <p:spTgt spid="13"/>
                                        </p:tgtEl>
                                        <p:attrNameLst>
                                          <p:attrName>ppt_w</p:attrName>
                                        </p:attrNameLst>
                                      </p:cBhvr>
                                      <p:tavLst>
                                        <p:tav tm="0">
                                          <p:val>
                                            <p:fltVal val="0"/>
                                          </p:val>
                                        </p:tav>
                                        <p:tav tm="100000">
                                          <p:val>
                                            <p:strVal val="#ppt_w"/>
                                          </p:val>
                                        </p:tav>
                                      </p:tavLst>
                                    </p:anim>
                                    <p:anim calcmode="lin" valueType="num">
                                      <p:cBhvr>
                                        <p:cTn id="57" dur="500" fill="hold"/>
                                        <p:tgtEl>
                                          <p:spTgt spid="13"/>
                                        </p:tgtEl>
                                        <p:attrNameLst>
                                          <p:attrName>ppt_h</p:attrName>
                                        </p:attrNameLst>
                                      </p:cBhvr>
                                      <p:tavLst>
                                        <p:tav tm="0">
                                          <p:val>
                                            <p:fltVal val="0"/>
                                          </p:val>
                                        </p:tav>
                                        <p:tav tm="100000">
                                          <p:val>
                                            <p:strVal val="#ppt_h"/>
                                          </p:val>
                                        </p:tav>
                                      </p:tavLst>
                                    </p:anim>
                                    <p:animEffect transition="in" filter="fade">
                                      <p:cBhvr>
                                        <p:cTn id="58" dur="500"/>
                                        <p:tgtEl>
                                          <p:spTgt spid="13"/>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Effect transition="in" filter="fade">
                                      <p:cBhvr>
                                        <p:cTn id="63" dur="500"/>
                                        <p:tgtEl>
                                          <p:spTgt spid="1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1"/>
                                        </p:tgtEl>
                                        <p:attrNameLst>
                                          <p:attrName>style.visibility</p:attrName>
                                        </p:attrNameLst>
                                      </p:cBhvr>
                                      <p:to>
                                        <p:strVal val="visible"/>
                                      </p:to>
                                    </p:set>
                                    <p:anim calcmode="lin" valueType="num">
                                      <p:cBhvr>
                                        <p:cTn id="66" dur="500" fill="hold"/>
                                        <p:tgtEl>
                                          <p:spTgt spid="11"/>
                                        </p:tgtEl>
                                        <p:attrNameLst>
                                          <p:attrName>ppt_w</p:attrName>
                                        </p:attrNameLst>
                                      </p:cBhvr>
                                      <p:tavLst>
                                        <p:tav tm="0">
                                          <p:val>
                                            <p:fltVal val="0"/>
                                          </p:val>
                                        </p:tav>
                                        <p:tav tm="100000">
                                          <p:val>
                                            <p:strVal val="#ppt_w"/>
                                          </p:val>
                                        </p:tav>
                                      </p:tavLst>
                                    </p:anim>
                                    <p:anim calcmode="lin" valueType="num">
                                      <p:cBhvr>
                                        <p:cTn id="67" dur="500" fill="hold"/>
                                        <p:tgtEl>
                                          <p:spTgt spid="11"/>
                                        </p:tgtEl>
                                        <p:attrNameLst>
                                          <p:attrName>ppt_h</p:attrName>
                                        </p:attrNameLst>
                                      </p:cBhvr>
                                      <p:tavLst>
                                        <p:tav tm="0">
                                          <p:val>
                                            <p:fltVal val="0"/>
                                          </p:val>
                                        </p:tav>
                                        <p:tav tm="100000">
                                          <p:val>
                                            <p:strVal val="#ppt_h"/>
                                          </p:val>
                                        </p:tav>
                                      </p:tavLst>
                                    </p:anim>
                                    <p:animEffect transition="in" filter="fade">
                                      <p:cBhvr>
                                        <p:cTn id="6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latin typeface="+mj-lt"/>
              </a:rPr>
              <a:t>Distributed Mutual Exclusion algorithm</a:t>
            </a:r>
          </a:p>
        </p:txBody>
      </p:sp>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l="20952" t="45166" r="20738" b="38670"/>
          <a:stretch>
            <a:fillRect/>
          </a:stretch>
        </p:blipFill>
        <p:spPr bwMode="auto">
          <a:xfrm>
            <a:off x="309562" y="990600"/>
            <a:ext cx="8529638"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Oval 5"/>
          <p:cNvSpPr>
            <a:spLocks noChangeArrowheads="1"/>
          </p:cNvSpPr>
          <p:nvPr/>
        </p:nvSpPr>
        <p:spPr bwMode="auto">
          <a:xfrm>
            <a:off x="4044157" y="2171701"/>
            <a:ext cx="447675" cy="444500"/>
          </a:xfrm>
          <a:prstGeom prst="ellipse">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7"/>
          <p:cNvSpPr>
            <a:spLocks noChangeArrowheads="1"/>
          </p:cNvSpPr>
          <p:nvPr/>
        </p:nvSpPr>
        <p:spPr bwMode="auto">
          <a:xfrm>
            <a:off x="1318419" y="2209800"/>
            <a:ext cx="436563" cy="420688"/>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8"/>
          <p:cNvSpPr>
            <a:spLocks noChangeArrowheads="1"/>
          </p:cNvSpPr>
          <p:nvPr/>
        </p:nvSpPr>
        <p:spPr bwMode="auto">
          <a:xfrm>
            <a:off x="1981200" y="3028770"/>
            <a:ext cx="447675" cy="444500"/>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Content Placeholder 2"/>
          <p:cNvSpPr>
            <a:spLocks noGrp="1"/>
          </p:cNvSpPr>
          <p:nvPr>
            <p:ph idx="1"/>
          </p:nvPr>
        </p:nvSpPr>
        <p:spPr>
          <a:xfrm>
            <a:off x="190500" y="4337050"/>
            <a:ext cx="8763000" cy="1987550"/>
          </a:xfrm>
        </p:spPr>
        <p:txBody>
          <a:bodyPr>
            <a:noAutofit/>
          </a:bodyPr>
          <a:lstStyle/>
          <a:p>
            <a:pPr algn="just">
              <a:lnSpc>
                <a:spcPct val="100000"/>
              </a:lnSpc>
            </a:pPr>
            <a:r>
              <a:rPr lang="en-US" sz="2000" dirty="0" smtClean="0"/>
              <a:t>Process </a:t>
            </a:r>
            <a:r>
              <a:rPr lang="en-US" sz="2000" dirty="0"/>
              <a:t>0 sends everyone a request with timestamp </a:t>
            </a:r>
            <a:r>
              <a:rPr lang="en-US" sz="2000" dirty="0" smtClean="0"/>
              <a:t>8.</a:t>
            </a:r>
          </a:p>
          <a:p>
            <a:pPr algn="just">
              <a:lnSpc>
                <a:spcPct val="100000"/>
              </a:lnSpc>
            </a:pPr>
            <a:r>
              <a:rPr lang="en-US" sz="2000" dirty="0" smtClean="0"/>
              <a:t>while </a:t>
            </a:r>
            <a:r>
              <a:rPr lang="en-US" sz="2000" dirty="0"/>
              <a:t>at the same </a:t>
            </a:r>
            <a:r>
              <a:rPr lang="en-US" sz="2000" dirty="0" smtClean="0"/>
              <a:t>time, process </a:t>
            </a:r>
            <a:r>
              <a:rPr lang="en-US" sz="2000" dirty="0"/>
              <a:t>2 sends everyone a request with timestamp </a:t>
            </a:r>
            <a:r>
              <a:rPr lang="en-US" sz="2000" dirty="0" smtClean="0"/>
              <a:t>12.</a:t>
            </a:r>
          </a:p>
          <a:p>
            <a:pPr algn="just">
              <a:lnSpc>
                <a:spcPct val="100000"/>
              </a:lnSpc>
            </a:pPr>
            <a:r>
              <a:rPr lang="en-US" sz="2000" dirty="0" smtClean="0"/>
              <a:t>Process </a:t>
            </a:r>
            <a:r>
              <a:rPr lang="en-US" sz="2000" dirty="0"/>
              <a:t>1 is not </a:t>
            </a:r>
            <a:r>
              <a:rPr lang="en-US" sz="2000" dirty="0" smtClean="0"/>
              <a:t>interested in </a:t>
            </a:r>
            <a:r>
              <a:rPr lang="en-US" sz="2000" dirty="0"/>
              <a:t>entering the critical region, so it sends OK to both senders</a:t>
            </a:r>
            <a:r>
              <a:rPr lang="en-US" sz="2000" dirty="0" smtClean="0"/>
              <a:t>. </a:t>
            </a:r>
          </a:p>
          <a:p>
            <a:pPr algn="just">
              <a:lnSpc>
                <a:spcPct val="100000"/>
              </a:lnSpc>
            </a:pPr>
            <a:r>
              <a:rPr lang="en-US" sz="2000" dirty="0" smtClean="0"/>
              <a:t>Processes 0 and 2 both see the conflict and compare timestamps. </a:t>
            </a:r>
          </a:p>
        </p:txBody>
      </p:sp>
    </p:spTree>
    <p:extLst>
      <p:ext uri="{BB962C8B-B14F-4D97-AF65-F5344CB8AC3E}">
        <p14:creationId xmlns:p14="http://schemas.microsoft.com/office/powerpoint/2010/main" val="6966617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par>
                                <p:cTn id="11" presetID="53" presetClass="entr" presetSubtype="16"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
                                            <p:txEl>
                                              <p:pRg st="1" end="1"/>
                                            </p:txEl>
                                          </p:spTgt>
                                        </p:tgtEl>
                                        <p:attrNameLst>
                                          <p:attrName>style.visibility</p:attrName>
                                        </p:attrNameLst>
                                      </p:cBhvr>
                                      <p:to>
                                        <p:strVal val="visible"/>
                                      </p:to>
                                    </p:se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xEl>
                                              <p:pRg st="2" end="2"/>
                                            </p:txEl>
                                          </p:spTgt>
                                        </p:tgtEl>
                                        <p:attrNameLst>
                                          <p:attrName>style.visibility</p:attrName>
                                        </p:attrNameLst>
                                      </p:cBhvr>
                                      <p:to>
                                        <p:strVal val="visible"/>
                                      </p:to>
                                    </p:set>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600" dirty="0">
                <a:latin typeface="+mj-lt"/>
              </a:rPr>
              <a:t>Distributed Mutual Exclusion algorithm(</a:t>
            </a:r>
            <a:r>
              <a:rPr lang="en-US" altLang="en-US" sz="3600" dirty="0" err="1">
                <a:latin typeface="+mj-lt"/>
              </a:rPr>
              <a:t>cntd</a:t>
            </a:r>
            <a:r>
              <a:rPr lang="en-US" altLang="en-US" sz="3600" dirty="0">
                <a:latin typeface="+mj-lt"/>
              </a:rPr>
              <a:t>.)</a:t>
            </a:r>
          </a:p>
        </p:txBody>
      </p:sp>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l="20952" t="45166" r="20738" b="38670"/>
          <a:stretch>
            <a:fillRect/>
          </a:stretch>
        </p:blipFill>
        <p:spPr bwMode="auto">
          <a:xfrm>
            <a:off x="309562" y="990600"/>
            <a:ext cx="8529638"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Oval 5"/>
          <p:cNvSpPr>
            <a:spLocks noChangeArrowheads="1"/>
          </p:cNvSpPr>
          <p:nvPr/>
        </p:nvSpPr>
        <p:spPr bwMode="auto">
          <a:xfrm>
            <a:off x="4044157" y="2171701"/>
            <a:ext cx="447675" cy="444500"/>
          </a:xfrm>
          <a:prstGeom prst="ellipse">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6"/>
          <p:cNvSpPr>
            <a:spLocks noChangeArrowheads="1"/>
          </p:cNvSpPr>
          <p:nvPr/>
        </p:nvSpPr>
        <p:spPr bwMode="auto">
          <a:xfrm>
            <a:off x="7620000" y="2971800"/>
            <a:ext cx="424657" cy="445907"/>
          </a:xfrm>
          <a:prstGeom prst="ellipse">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7"/>
          <p:cNvSpPr>
            <a:spLocks noChangeArrowheads="1"/>
          </p:cNvSpPr>
          <p:nvPr/>
        </p:nvSpPr>
        <p:spPr bwMode="auto">
          <a:xfrm>
            <a:off x="1318419" y="2209800"/>
            <a:ext cx="436563" cy="420688"/>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8"/>
          <p:cNvSpPr>
            <a:spLocks noChangeArrowheads="1"/>
          </p:cNvSpPr>
          <p:nvPr/>
        </p:nvSpPr>
        <p:spPr bwMode="auto">
          <a:xfrm>
            <a:off x="1981200" y="3028770"/>
            <a:ext cx="447675" cy="444500"/>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Content Placeholder 2"/>
          <p:cNvSpPr>
            <a:spLocks noGrp="1"/>
          </p:cNvSpPr>
          <p:nvPr>
            <p:ph idx="1"/>
          </p:nvPr>
        </p:nvSpPr>
        <p:spPr>
          <a:xfrm>
            <a:off x="190500" y="4337050"/>
            <a:ext cx="8763000" cy="1987550"/>
          </a:xfrm>
        </p:spPr>
        <p:txBody>
          <a:bodyPr>
            <a:normAutofit fontScale="77500" lnSpcReduction="20000"/>
          </a:bodyPr>
          <a:lstStyle/>
          <a:p>
            <a:pPr algn="just"/>
            <a:r>
              <a:rPr lang="en-US" sz="2600" dirty="0" smtClean="0"/>
              <a:t>Process 2 sees that it has lost, so it grants permission to 0 by sending OK.</a:t>
            </a:r>
          </a:p>
          <a:p>
            <a:pPr algn="just"/>
            <a:r>
              <a:rPr lang="en-US" sz="2600" dirty="0" smtClean="0"/>
              <a:t>Process 0 now queues the request from 2 for later processing and enters the critical region.</a:t>
            </a:r>
          </a:p>
          <a:p>
            <a:pPr algn="just"/>
            <a:r>
              <a:rPr lang="en-US" sz="2600" dirty="0" smtClean="0"/>
              <a:t>When it is finished, it removes the request from 2 from its queue and sends an OK message to process 2, allowing the latter to enter its critical region.</a:t>
            </a:r>
          </a:p>
        </p:txBody>
      </p:sp>
    </p:spTree>
    <p:extLst>
      <p:ext uri="{BB962C8B-B14F-4D97-AF65-F5344CB8AC3E}">
        <p14:creationId xmlns:p14="http://schemas.microsoft.com/office/powerpoint/2010/main" val="23267113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xEl>
                                              <p:pRg st="1" end="1"/>
                                            </p:txEl>
                                          </p:spTgt>
                                        </p:tgtEl>
                                        <p:attrNameLst>
                                          <p:attrName>style.visibility</p:attrName>
                                        </p:attrNameLst>
                                      </p:cBhvr>
                                      <p:to>
                                        <p:strVal val="visible"/>
                                      </p:to>
                                    </p:set>
                                  </p:childTnLst>
                                </p:cTn>
                              </p:par>
                              <p:par>
                                <p:cTn id="21" presetID="53" presetClass="entr" presetSubtype="16"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latin typeface="+mj-lt"/>
              </a:rPr>
              <a:t>Token Ring Algorithm</a:t>
            </a:r>
            <a:endParaRPr lang="en-IN" dirty="0">
              <a:latin typeface="+mj-lt"/>
            </a:endParaRPr>
          </a:p>
        </p:txBody>
      </p:sp>
      <p:sp>
        <p:nvSpPr>
          <p:cNvPr id="3" name="Content Placeholder 2"/>
          <p:cNvSpPr>
            <a:spLocks noGrp="1"/>
          </p:cNvSpPr>
          <p:nvPr>
            <p:ph idx="1"/>
          </p:nvPr>
        </p:nvSpPr>
        <p:spPr>
          <a:xfrm>
            <a:off x="190500" y="3733800"/>
            <a:ext cx="8763000" cy="2657823"/>
          </a:xfrm>
        </p:spPr>
        <p:txBody>
          <a:bodyPr>
            <a:noAutofit/>
          </a:bodyPr>
          <a:lstStyle/>
          <a:p>
            <a:pPr lvl="0" algn="just">
              <a:lnSpc>
                <a:spcPct val="100000"/>
              </a:lnSpc>
            </a:pPr>
            <a:r>
              <a:rPr lang="en-US" sz="2000" dirty="0"/>
              <a:t>When the ring is initialized, process 0 is given a token. </a:t>
            </a:r>
            <a:endParaRPr lang="en-US" sz="2000" dirty="0" smtClean="0"/>
          </a:p>
          <a:p>
            <a:pPr lvl="0" algn="just">
              <a:lnSpc>
                <a:spcPct val="100000"/>
              </a:lnSpc>
            </a:pPr>
            <a:r>
              <a:rPr lang="en-US" sz="2000" dirty="0" smtClean="0"/>
              <a:t>The </a:t>
            </a:r>
            <a:r>
              <a:rPr lang="en-US" sz="2000" dirty="0"/>
              <a:t>token </a:t>
            </a:r>
            <a:r>
              <a:rPr lang="en-US" sz="2000" dirty="0" smtClean="0"/>
              <a:t>circulates around </a:t>
            </a:r>
            <a:r>
              <a:rPr lang="en-US" sz="2000" dirty="0"/>
              <a:t>the ring. </a:t>
            </a:r>
            <a:endParaRPr lang="en-US" sz="2000" dirty="0" smtClean="0"/>
          </a:p>
          <a:p>
            <a:pPr lvl="0" algn="just">
              <a:lnSpc>
                <a:spcPct val="100000"/>
              </a:lnSpc>
            </a:pPr>
            <a:r>
              <a:rPr lang="en-US" sz="2000" dirty="0" smtClean="0"/>
              <a:t>It </a:t>
            </a:r>
            <a:r>
              <a:rPr lang="en-US" sz="2000" dirty="0"/>
              <a:t>is passed from process k to process k +1 (modulo the ring </a:t>
            </a:r>
            <a:r>
              <a:rPr lang="en-US" sz="2000" dirty="0" smtClean="0"/>
              <a:t>size) in </a:t>
            </a:r>
            <a:r>
              <a:rPr lang="en-US" sz="2000" dirty="0"/>
              <a:t>point-to-point messages. </a:t>
            </a:r>
            <a:endParaRPr lang="en-US" sz="2000" dirty="0" smtClean="0"/>
          </a:p>
          <a:p>
            <a:pPr lvl="0" algn="just">
              <a:lnSpc>
                <a:spcPct val="100000"/>
              </a:lnSpc>
            </a:pPr>
            <a:r>
              <a:rPr lang="en-US" sz="2000" dirty="0" smtClean="0"/>
              <a:t>When </a:t>
            </a:r>
            <a:r>
              <a:rPr lang="en-US" sz="2000" dirty="0"/>
              <a:t>a process acquires the token from its </a:t>
            </a:r>
            <a:r>
              <a:rPr lang="en-US" sz="2000" dirty="0" smtClean="0"/>
              <a:t>neighbor, it </a:t>
            </a:r>
            <a:r>
              <a:rPr lang="en-US" sz="2000" dirty="0"/>
              <a:t>checks to see if it is attempting to enter a critical region. </a:t>
            </a:r>
            <a:endParaRPr lang="en-US" sz="2000" dirty="0" smtClean="0"/>
          </a:p>
          <a:p>
            <a:pPr lvl="0" algn="just">
              <a:lnSpc>
                <a:spcPct val="100000"/>
              </a:lnSpc>
            </a:pPr>
            <a:r>
              <a:rPr lang="en-US" sz="2000" dirty="0" smtClean="0"/>
              <a:t>If </a:t>
            </a:r>
            <a:r>
              <a:rPr lang="en-US" sz="2000" dirty="0"/>
              <a:t>so, the process </a:t>
            </a:r>
            <a:r>
              <a:rPr lang="en-US" sz="2000" dirty="0" smtClean="0"/>
              <a:t>enters the </a:t>
            </a:r>
            <a:r>
              <a:rPr lang="en-US" sz="2000" dirty="0"/>
              <a:t>region, does all the work it needs to, and leaves the region. </a:t>
            </a:r>
            <a:endParaRPr lang="en-US" sz="2000" dirty="0" smtClean="0"/>
          </a:p>
        </p:txBody>
      </p:sp>
      <p:graphicFrame>
        <p:nvGraphicFramePr>
          <p:cNvPr id="4" name="Diagram 3"/>
          <p:cNvGraphicFramePr/>
          <p:nvPr>
            <p:extLst>
              <p:ext uri="{D42A27DB-BD31-4B8C-83A1-F6EECF244321}">
                <p14:modId xmlns:p14="http://schemas.microsoft.com/office/powerpoint/2010/main" val="1091573587"/>
              </p:ext>
            </p:extLst>
          </p:nvPr>
        </p:nvGraphicFramePr>
        <p:xfrm>
          <a:off x="5769974" y="914400"/>
          <a:ext cx="2964999" cy="24575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Connector 6"/>
          <p:cNvCxnSpPr/>
          <p:nvPr/>
        </p:nvCxnSpPr>
        <p:spPr>
          <a:xfrm>
            <a:off x="609600" y="2895600"/>
            <a:ext cx="486278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609600" y="2514600"/>
            <a:ext cx="0" cy="381000"/>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1143000" y="2514600"/>
            <a:ext cx="0" cy="381000"/>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76400" y="2514600"/>
            <a:ext cx="0" cy="381000"/>
          </a:xfrm>
          <a:prstGeom prst="line">
            <a:avLst/>
          </a:prstGeom>
          <a:ln w="38100"/>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2209800" y="2514600"/>
            <a:ext cx="0" cy="38100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2760073" y="2514600"/>
            <a:ext cx="0" cy="381000"/>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3276600" y="2514600"/>
            <a:ext cx="0" cy="381000"/>
          </a:xfrm>
          <a:prstGeom prst="line">
            <a:avLst/>
          </a:prstGeom>
          <a:ln w="38100"/>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3810000" y="2514600"/>
            <a:ext cx="0" cy="38100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4343400" y="2514600"/>
            <a:ext cx="0" cy="381000"/>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4917077" y="2514600"/>
            <a:ext cx="0" cy="381000"/>
          </a:xfrm>
          <a:prstGeom prst="line">
            <a:avLst/>
          </a:prstGeom>
          <a:ln w="38100"/>
        </p:spPr>
        <p:style>
          <a:lnRef idx="1">
            <a:schemeClr val="dk1"/>
          </a:lnRef>
          <a:fillRef idx="0">
            <a:schemeClr val="dk1"/>
          </a:fillRef>
          <a:effectRef idx="0">
            <a:schemeClr val="dk1"/>
          </a:effectRef>
          <a:fontRef idx="minor">
            <a:schemeClr val="tx1"/>
          </a:fontRef>
        </p:style>
      </p:cxnSp>
      <p:sp>
        <p:nvSpPr>
          <p:cNvPr id="22" name="Oval 21"/>
          <p:cNvSpPr/>
          <p:nvPr/>
        </p:nvSpPr>
        <p:spPr>
          <a:xfrm>
            <a:off x="435974" y="2133601"/>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a:t>
            </a:r>
            <a:endParaRPr lang="en-US" dirty="0"/>
          </a:p>
        </p:txBody>
      </p:sp>
      <p:sp>
        <p:nvSpPr>
          <p:cNvPr id="23" name="Oval 22"/>
          <p:cNvSpPr/>
          <p:nvPr/>
        </p:nvSpPr>
        <p:spPr>
          <a:xfrm>
            <a:off x="969102" y="2133599"/>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endParaRPr lang="en-US" dirty="0"/>
          </a:p>
        </p:txBody>
      </p:sp>
      <p:sp>
        <p:nvSpPr>
          <p:cNvPr id="24" name="Oval 23"/>
          <p:cNvSpPr/>
          <p:nvPr/>
        </p:nvSpPr>
        <p:spPr>
          <a:xfrm>
            <a:off x="1502909" y="2133601"/>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4</a:t>
            </a:r>
            <a:endParaRPr lang="en-US" dirty="0"/>
          </a:p>
        </p:txBody>
      </p:sp>
      <p:sp>
        <p:nvSpPr>
          <p:cNvPr id="25" name="Oval 24"/>
          <p:cNvSpPr/>
          <p:nvPr/>
        </p:nvSpPr>
        <p:spPr>
          <a:xfrm>
            <a:off x="2036037" y="2133599"/>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9</a:t>
            </a:r>
            <a:endParaRPr lang="en-US" dirty="0"/>
          </a:p>
        </p:txBody>
      </p:sp>
      <p:sp>
        <p:nvSpPr>
          <p:cNvPr id="26" name="Oval 25"/>
          <p:cNvSpPr/>
          <p:nvPr/>
        </p:nvSpPr>
        <p:spPr>
          <a:xfrm>
            <a:off x="2573929" y="2129245"/>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a:t>
            </a:r>
            <a:endParaRPr lang="en-US" dirty="0"/>
          </a:p>
        </p:txBody>
      </p:sp>
      <p:sp>
        <p:nvSpPr>
          <p:cNvPr id="27" name="Oval 26"/>
          <p:cNvSpPr/>
          <p:nvPr/>
        </p:nvSpPr>
        <p:spPr>
          <a:xfrm>
            <a:off x="3107057" y="2129243"/>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28" name="Oval 27"/>
          <p:cNvSpPr/>
          <p:nvPr/>
        </p:nvSpPr>
        <p:spPr>
          <a:xfrm>
            <a:off x="3640864" y="2129245"/>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6</a:t>
            </a:r>
            <a:endParaRPr lang="en-US" dirty="0"/>
          </a:p>
        </p:txBody>
      </p:sp>
      <p:sp>
        <p:nvSpPr>
          <p:cNvPr id="29" name="Oval 28"/>
          <p:cNvSpPr/>
          <p:nvPr/>
        </p:nvSpPr>
        <p:spPr>
          <a:xfrm>
            <a:off x="4173992" y="2129243"/>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a:t>
            </a:r>
            <a:endParaRPr lang="en-US" dirty="0"/>
          </a:p>
        </p:txBody>
      </p:sp>
      <p:sp>
        <p:nvSpPr>
          <p:cNvPr id="30" name="Oval 29"/>
          <p:cNvSpPr/>
          <p:nvPr/>
        </p:nvSpPr>
        <p:spPr>
          <a:xfrm>
            <a:off x="4746309" y="2129243"/>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a:t>
            </a:r>
            <a:endParaRPr lang="en-US" dirty="0"/>
          </a:p>
        </p:txBody>
      </p:sp>
      <p:cxnSp>
        <p:nvCxnSpPr>
          <p:cNvPr id="31" name="Straight Connector 30"/>
          <p:cNvCxnSpPr/>
          <p:nvPr/>
        </p:nvCxnSpPr>
        <p:spPr>
          <a:xfrm flipV="1">
            <a:off x="5472387" y="2514600"/>
            <a:ext cx="0" cy="381000"/>
          </a:xfrm>
          <a:prstGeom prst="line">
            <a:avLst/>
          </a:prstGeom>
          <a:ln w="38100"/>
        </p:spPr>
        <p:style>
          <a:lnRef idx="1">
            <a:schemeClr val="dk1"/>
          </a:lnRef>
          <a:fillRef idx="0">
            <a:schemeClr val="dk1"/>
          </a:fillRef>
          <a:effectRef idx="0">
            <a:schemeClr val="dk1"/>
          </a:effectRef>
          <a:fontRef idx="minor">
            <a:schemeClr val="tx1"/>
          </a:fontRef>
        </p:style>
      </p:cxnSp>
      <p:sp>
        <p:nvSpPr>
          <p:cNvPr id="32" name="Oval 31"/>
          <p:cNvSpPr/>
          <p:nvPr/>
        </p:nvSpPr>
        <p:spPr>
          <a:xfrm>
            <a:off x="5301619" y="2129243"/>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endParaRPr lang="en-US" dirty="0"/>
          </a:p>
        </p:txBody>
      </p:sp>
      <p:sp>
        <p:nvSpPr>
          <p:cNvPr id="34" name="Rectangle 33"/>
          <p:cNvSpPr/>
          <p:nvPr/>
        </p:nvSpPr>
        <p:spPr>
          <a:xfrm>
            <a:off x="457200" y="2971800"/>
            <a:ext cx="5147948" cy="400110"/>
          </a:xfrm>
          <a:prstGeom prst="rect">
            <a:avLst/>
          </a:prstGeom>
        </p:spPr>
        <p:txBody>
          <a:bodyPr wrap="none">
            <a:spAutoFit/>
          </a:bodyPr>
          <a:lstStyle/>
          <a:p>
            <a:r>
              <a:rPr lang="en-US" sz="2000" dirty="0">
                <a:solidFill>
                  <a:schemeClr val="bg1">
                    <a:lumMod val="50000"/>
                  </a:schemeClr>
                </a:solidFill>
                <a:latin typeface="+mj-lt"/>
              </a:rPr>
              <a:t>An unordered group of processes on a network</a:t>
            </a:r>
            <a:r>
              <a:rPr lang="en-US" sz="2000" dirty="0">
                <a:latin typeface="+mj-lt"/>
              </a:rPr>
              <a:t>.</a:t>
            </a:r>
          </a:p>
        </p:txBody>
      </p:sp>
      <p:sp>
        <p:nvSpPr>
          <p:cNvPr id="35" name="Rectangle 34"/>
          <p:cNvSpPr/>
          <p:nvPr/>
        </p:nvSpPr>
        <p:spPr>
          <a:xfrm>
            <a:off x="5127309" y="3383577"/>
            <a:ext cx="4113029" cy="400110"/>
          </a:xfrm>
          <a:prstGeom prst="rect">
            <a:avLst/>
          </a:prstGeom>
        </p:spPr>
        <p:txBody>
          <a:bodyPr wrap="square">
            <a:spAutoFit/>
          </a:bodyPr>
          <a:lstStyle/>
          <a:p>
            <a:r>
              <a:rPr lang="en-US" sz="2000" dirty="0">
                <a:solidFill>
                  <a:schemeClr val="bg1">
                    <a:lumMod val="50000"/>
                  </a:schemeClr>
                </a:solidFill>
                <a:latin typeface="+mj-lt"/>
              </a:rPr>
              <a:t>A logical ring constructed in software.</a:t>
            </a:r>
          </a:p>
        </p:txBody>
      </p:sp>
    </p:spTree>
    <p:extLst>
      <p:ext uri="{BB962C8B-B14F-4D97-AF65-F5344CB8AC3E}">
        <p14:creationId xmlns:p14="http://schemas.microsoft.com/office/powerpoint/2010/main" val="1946571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par>
                                <p:cTn id="20" presetID="22" presetClass="entr" presetSubtype="4"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par>
                                <p:cTn id="23" presetID="22" presetClass="entr" presetSubtype="4"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par>
                                <p:cTn id="26" presetID="22" presetClass="entr" presetSubtype="4"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par>
                                <p:cTn id="29" presetID="2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down)">
                                      <p:cBhvr>
                                        <p:cTn id="61" dur="500"/>
                                        <p:tgtEl>
                                          <p:spTgt spid="3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down)">
                                      <p:cBhvr>
                                        <p:cTn id="64" dur="500"/>
                                        <p:tgtEl>
                                          <p:spTgt spid="32"/>
                                        </p:tgtEl>
                                      </p:cBhvr>
                                    </p:animEffect>
                                  </p:childTnLst>
                                </p:cTn>
                              </p:par>
                              <p:par>
                                <p:cTn id="65" presetID="22" presetClass="entr" presetSubtype="4" fill="hold" nodeType="with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down)">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1" presetClass="entr" presetSubtype="1" fill="hold" grpId="0" nodeType="click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wheel(1)">
                                      <p:cBhvr>
                                        <p:cTn id="76" dur="2000"/>
                                        <p:tgtEl>
                                          <p:spTgt spid="4"/>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2" grpId="0" animBg="1"/>
      <p:bldP spid="23" grpId="0" animBg="1"/>
      <p:bldP spid="24" grpId="0" animBg="1"/>
      <p:bldP spid="25" grpId="0" animBg="1"/>
      <p:bldP spid="26" grpId="0" animBg="1"/>
      <p:bldP spid="27" grpId="0" animBg="1"/>
      <p:bldP spid="28" grpId="0" animBg="1"/>
      <p:bldP spid="29" grpId="0" animBg="1"/>
      <p:bldP spid="30" grpId="0" animBg="1"/>
      <p:bldP spid="32" grpId="0" animBg="1"/>
      <p:bldP spid="34" grpId="0"/>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mj-lt"/>
              </a:rPr>
              <a:t>Token Ring </a:t>
            </a:r>
            <a:r>
              <a:rPr lang="en-US" altLang="en-US" dirty="0" smtClean="0">
                <a:latin typeface="+mj-lt"/>
              </a:rPr>
              <a:t>Algorithm (</a:t>
            </a:r>
            <a:r>
              <a:rPr lang="en-US" altLang="en-US" dirty="0" err="1" smtClean="0">
                <a:latin typeface="+mj-lt"/>
              </a:rPr>
              <a:t>cntd</a:t>
            </a:r>
            <a:r>
              <a:rPr lang="en-US" altLang="en-US" dirty="0" smtClean="0">
                <a:latin typeface="+mj-lt"/>
              </a:rPr>
              <a:t>.)</a:t>
            </a:r>
            <a:endParaRPr lang="en-IN" sz="5400" b="1" dirty="0">
              <a:latin typeface="+mj-lt"/>
            </a:endParaRPr>
          </a:p>
        </p:txBody>
      </p:sp>
      <p:sp>
        <p:nvSpPr>
          <p:cNvPr id="3" name="Content Placeholder 2"/>
          <p:cNvSpPr>
            <a:spLocks noGrp="1"/>
          </p:cNvSpPr>
          <p:nvPr>
            <p:ph idx="1"/>
          </p:nvPr>
        </p:nvSpPr>
        <p:spPr>
          <a:xfrm>
            <a:off x="190500" y="3829109"/>
            <a:ext cx="8763000" cy="2657823"/>
          </a:xfrm>
        </p:spPr>
        <p:txBody>
          <a:bodyPr>
            <a:normAutofit/>
          </a:bodyPr>
          <a:lstStyle/>
          <a:p>
            <a:pPr lvl="0" algn="just">
              <a:lnSpc>
                <a:spcPct val="100000"/>
              </a:lnSpc>
            </a:pPr>
            <a:r>
              <a:rPr lang="en-US" sz="2000" dirty="0" smtClean="0"/>
              <a:t>After </a:t>
            </a:r>
            <a:r>
              <a:rPr lang="en-US" sz="2000" dirty="0"/>
              <a:t>it has </a:t>
            </a:r>
            <a:r>
              <a:rPr lang="en-US" sz="2000" dirty="0" smtClean="0"/>
              <a:t>exited, it </a:t>
            </a:r>
            <a:r>
              <a:rPr lang="en-US" sz="2000" dirty="0"/>
              <a:t>passes the token along the ring. It is not permitted to enter a second </a:t>
            </a:r>
            <a:r>
              <a:rPr lang="en-US" sz="2000" dirty="0" smtClean="0"/>
              <a:t>critical region </a:t>
            </a:r>
            <a:r>
              <a:rPr lang="en-US" sz="2000" dirty="0"/>
              <a:t>using the same token</a:t>
            </a:r>
            <a:r>
              <a:rPr lang="en-US" sz="2000" dirty="0" smtClean="0"/>
              <a:t>.</a:t>
            </a:r>
          </a:p>
          <a:p>
            <a:pPr lvl="0" algn="just">
              <a:lnSpc>
                <a:spcPct val="100000"/>
              </a:lnSpc>
            </a:pPr>
            <a:r>
              <a:rPr lang="en-US" sz="2000" dirty="0"/>
              <a:t>If a process is handed the token by its neighbor and is not interested in </a:t>
            </a:r>
            <a:r>
              <a:rPr lang="en-US" sz="2000" dirty="0" smtClean="0"/>
              <a:t>entering a </a:t>
            </a:r>
            <a:r>
              <a:rPr lang="en-US" sz="2000" dirty="0"/>
              <a:t>critical region, it just passes it along. </a:t>
            </a:r>
            <a:endParaRPr lang="en-US" sz="2000" dirty="0" smtClean="0"/>
          </a:p>
          <a:p>
            <a:pPr lvl="0" algn="just">
              <a:lnSpc>
                <a:spcPct val="100000"/>
              </a:lnSpc>
            </a:pPr>
            <a:r>
              <a:rPr lang="en-US" sz="2000" dirty="0" smtClean="0"/>
              <a:t>As </a:t>
            </a:r>
            <a:r>
              <a:rPr lang="en-US" sz="2000" dirty="0"/>
              <a:t>a consequence, when no </a:t>
            </a:r>
            <a:r>
              <a:rPr lang="en-US" sz="2000" dirty="0" smtClean="0"/>
              <a:t>processes want </a:t>
            </a:r>
            <a:r>
              <a:rPr lang="en-US" sz="2000" dirty="0"/>
              <a:t>to enter any critical regions, the token just circulates at high speed around the ring.</a:t>
            </a:r>
          </a:p>
        </p:txBody>
      </p:sp>
      <p:graphicFrame>
        <p:nvGraphicFramePr>
          <p:cNvPr id="4" name="Diagram 3"/>
          <p:cNvGraphicFramePr/>
          <p:nvPr>
            <p:extLst>
              <p:ext uri="{D42A27DB-BD31-4B8C-83A1-F6EECF244321}">
                <p14:modId xmlns:p14="http://schemas.microsoft.com/office/powerpoint/2010/main" val="1091573587"/>
              </p:ext>
            </p:extLst>
          </p:nvPr>
        </p:nvGraphicFramePr>
        <p:xfrm>
          <a:off x="5769974" y="914400"/>
          <a:ext cx="2964999" cy="24575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Connector 6"/>
          <p:cNvCxnSpPr/>
          <p:nvPr/>
        </p:nvCxnSpPr>
        <p:spPr>
          <a:xfrm>
            <a:off x="609600" y="2895600"/>
            <a:ext cx="486278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609600" y="2514600"/>
            <a:ext cx="0" cy="381000"/>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1143000" y="2514600"/>
            <a:ext cx="0" cy="381000"/>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76400" y="2514600"/>
            <a:ext cx="0" cy="381000"/>
          </a:xfrm>
          <a:prstGeom prst="line">
            <a:avLst/>
          </a:prstGeom>
          <a:ln w="38100"/>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2209800" y="2514600"/>
            <a:ext cx="0" cy="38100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2760073" y="2514600"/>
            <a:ext cx="0" cy="381000"/>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3276600" y="2514600"/>
            <a:ext cx="0" cy="381000"/>
          </a:xfrm>
          <a:prstGeom prst="line">
            <a:avLst/>
          </a:prstGeom>
          <a:ln w="38100"/>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3810000" y="2514600"/>
            <a:ext cx="0" cy="38100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4343400" y="2514600"/>
            <a:ext cx="0" cy="381000"/>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4917077" y="2514600"/>
            <a:ext cx="0" cy="381000"/>
          </a:xfrm>
          <a:prstGeom prst="line">
            <a:avLst/>
          </a:prstGeom>
          <a:ln w="38100"/>
        </p:spPr>
        <p:style>
          <a:lnRef idx="1">
            <a:schemeClr val="dk1"/>
          </a:lnRef>
          <a:fillRef idx="0">
            <a:schemeClr val="dk1"/>
          </a:fillRef>
          <a:effectRef idx="0">
            <a:schemeClr val="dk1"/>
          </a:effectRef>
          <a:fontRef idx="minor">
            <a:schemeClr val="tx1"/>
          </a:fontRef>
        </p:style>
      </p:cxnSp>
      <p:sp>
        <p:nvSpPr>
          <p:cNvPr id="22" name="Oval 21"/>
          <p:cNvSpPr/>
          <p:nvPr/>
        </p:nvSpPr>
        <p:spPr>
          <a:xfrm>
            <a:off x="435974" y="2133601"/>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a:t>
            </a:r>
            <a:endParaRPr lang="en-US" dirty="0"/>
          </a:p>
        </p:txBody>
      </p:sp>
      <p:sp>
        <p:nvSpPr>
          <p:cNvPr id="23" name="Oval 22"/>
          <p:cNvSpPr/>
          <p:nvPr/>
        </p:nvSpPr>
        <p:spPr>
          <a:xfrm>
            <a:off x="969102" y="2133599"/>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endParaRPr lang="en-US" dirty="0"/>
          </a:p>
        </p:txBody>
      </p:sp>
      <p:sp>
        <p:nvSpPr>
          <p:cNvPr id="24" name="Oval 23"/>
          <p:cNvSpPr/>
          <p:nvPr/>
        </p:nvSpPr>
        <p:spPr>
          <a:xfrm>
            <a:off x="1502909" y="2133601"/>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4</a:t>
            </a:r>
            <a:endParaRPr lang="en-US" dirty="0"/>
          </a:p>
        </p:txBody>
      </p:sp>
      <p:sp>
        <p:nvSpPr>
          <p:cNvPr id="25" name="Oval 24"/>
          <p:cNvSpPr/>
          <p:nvPr/>
        </p:nvSpPr>
        <p:spPr>
          <a:xfrm>
            <a:off x="2036037" y="2133599"/>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9</a:t>
            </a:r>
            <a:endParaRPr lang="en-US" dirty="0"/>
          </a:p>
        </p:txBody>
      </p:sp>
      <p:sp>
        <p:nvSpPr>
          <p:cNvPr id="26" name="Oval 25"/>
          <p:cNvSpPr/>
          <p:nvPr/>
        </p:nvSpPr>
        <p:spPr>
          <a:xfrm>
            <a:off x="2573929" y="2129245"/>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a:t>
            </a:r>
            <a:endParaRPr lang="en-US" dirty="0"/>
          </a:p>
        </p:txBody>
      </p:sp>
      <p:sp>
        <p:nvSpPr>
          <p:cNvPr id="27" name="Oval 26"/>
          <p:cNvSpPr/>
          <p:nvPr/>
        </p:nvSpPr>
        <p:spPr>
          <a:xfrm>
            <a:off x="3107057" y="2129243"/>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28" name="Oval 27"/>
          <p:cNvSpPr/>
          <p:nvPr/>
        </p:nvSpPr>
        <p:spPr>
          <a:xfrm>
            <a:off x="3640864" y="2129245"/>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6</a:t>
            </a:r>
            <a:endParaRPr lang="en-US" dirty="0"/>
          </a:p>
        </p:txBody>
      </p:sp>
      <p:sp>
        <p:nvSpPr>
          <p:cNvPr id="29" name="Oval 28"/>
          <p:cNvSpPr/>
          <p:nvPr/>
        </p:nvSpPr>
        <p:spPr>
          <a:xfrm>
            <a:off x="4173992" y="2129243"/>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a:t>
            </a:r>
            <a:endParaRPr lang="en-US" dirty="0"/>
          </a:p>
        </p:txBody>
      </p:sp>
      <p:sp>
        <p:nvSpPr>
          <p:cNvPr id="30" name="Oval 29"/>
          <p:cNvSpPr/>
          <p:nvPr/>
        </p:nvSpPr>
        <p:spPr>
          <a:xfrm>
            <a:off x="4746309" y="2129243"/>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a:t>
            </a:r>
            <a:endParaRPr lang="en-US" dirty="0"/>
          </a:p>
        </p:txBody>
      </p:sp>
      <p:cxnSp>
        <p:nvCxnSpPr>
          <p:cNvPr id="31" name="Straight Connector 30"/>
          <p:cNvCxnSpPr/>
          <p:nvPr/>
        </p:nvCxnSpPr>
        <p:spPr>
          <a:xfrm flipV="1">
            <a:off x="5472387" y="2514600"/>
            <a:ext cx="0" cy="381000"/>
          </a:xfrm>
          <a:prstGeom prst="line">
            <a:avLst/>
          </a:prstGeom>
          <a:ln w="38100"/>
        </p:spPr>
        <p:style>
          <a:lnRef idx="1">
            <a:schemeClr val="dk1"/>
          </a:lnRef>
          <a:fillRef idx="0">
            <a:schemeClr val="dk1"/>
          </a:fillRef>
          <a:effectRef idx="0">
            <a:schemeClr val="dk1"/>
          </a:effectRef>
          <a:fontRef idx="minor">
            <a:schemeClr val="tx1"/>
          </a:fontRef>
        </p:style>
      </p:cxnSp>
      <p:sp>
        <p:nvSpPr>
          <p:cNvPr id="32" name="Oval 31"/>
          <p:cNvSpPr/>
          <p:nvPr/>
        </p:nvSpPr>
        <p:spPr>
          <a:xfrm>
            <a:off x="5301619" y="2129243"/>
            <a:ext cx="381000" cy="381000"/>
          </a:xfrm>
          <a:prstGeom prst="ellips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endParaRPr lang="en-US" dirty="0"/>
          </a:p>
        </p:txBody>
      </p:sp>
      <p:sp>
        <p:nvSpPr>
          <p:cNvPr id="34" name="Rectangle 33"/>
          <p:cNvSpPr/>
          <p:nvPr/>
        </p:nvSpPr>
        <p:spPr>
          <a:xfrm>
            <a:off x="457200" y="2971800"/>
            <a:ext cx="5147948" cy="400110"/>
          </a:xfrm>
          <a:prstGeom prst="rect">
            <a:avLst/>
          </a:prstGeom>
        </p:spPr>
        <p:txBody>
          <a:bodyPr wrap="none">
            <a:spAutoFit/>
          </a:bodyPr>
          <a:lstStyle/>
          <a:p>
            <a:r>
              <a:rPr lang="en-US" sz="2000" dirty="0">
                <a:solidFill>
                  <a:schemeClr val="bg1">
                    <a:lumMod val="50000"/>
                  </a:schemeClr>
                </a:solidFill>
                <a:latin typeface="+mj-lt"/>
              </a:rPr>
              <a:t>An unordered group of processes on a network.</a:t>
            </a:r>
          </a:p>
        </p:txBody>
      </p:sp>
      <p:sp>
        <p:nvSpPr>
          <p:cNvPr id="35" name="Rectangle 34"/>
          <p:cNvSpPr/>
          <p:nvPr/>
        </p:nvSpPr>
        <p:spPr>
          <a:xfrm>
            <a:off x="5127309" y="3383577"/>
            <a:ext cx="4113029" cy="400110"/>
          </a:xfrm>
          <a:prstGeom prst="rect">
            <a:avLst/>
          </a:prstGeom>
        </p:spPr>
        <p:txBody>
          <a:bodyPr wrap="square">
            <a:spAutoFit/>
          </a:bodyPr>
          <a:lstStyle/>
          <a:p>
            <a:r>
              <a:rPr lang="en-US" sz="2000" dirty="0">
                <a:solidFill>
                  <a:schemeClr val="bg1">
                    <a:lumMod val="50000"/>
                  </a:schemeClr>
                </a:solidFill>
                <a:latin typeface="+mj-lt"/>
              </a:rPr>
              <a:t>A logical ring constructed in software.</a:t>
            </a:r>
          </a:p>
        </p:txBody>
      </p:sp>
    </p:spTree>
    <p:extLst>
      <p:ext uri="{BB962C8B-B14F-4D97-AF65-F5344CB8AC3E}">
        <p14:creationId xmlns:p14="http://schemas.microsoft.com/office/powerpoint/2010/main" val="41211525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Synchronization</a:t>
            </a:r>
            <a:endParaRPr lang="en-IN" dirty="0">
              <a:latin typeface="+mj-lt"/>
            </a:endParaRPr>
          </a:p>
        </p:txBody>
      </p:sp>
      <p:sp>
        <p:nvSpPr>
          <p:cNvPr id="4" name="Content Placeholder 3"/>
          <p:cNvSpPr>
            <a:spLocks noGrp="1"/>
          </p:cNvSpPr>
          <p:nvPr>
            <p:ph idx="1"/>
          </p:nvPr>
        </p:nvSpPr>
        <p:spPr/>
        <p:txBody>
          <a:bodyPr>
            <a:normAutofit/>
          </a:bodyPr>
          <a:lstStyle/>
          <a:p>
            <a:r>
              <a:rPr lang="en-US" dirty="0"/>
              <a:t>Synchronization is coordination with respect to time, and refers to the </a:t>
            </a:r>
            <a:r>
              <a:rPr lang="en-US" b="1" dirty="0"/>
              <a:t>ordering of events</a:t>
            </a:r>
            <a:r>
              <a:rPr lang="en-US" dirty="0"/>
              <a:t> and </a:t>
            </a:r>
            <a:r>
              <a:rPr lang="en-US" b="1" dirty="0"/>
              <a:t>execution of instructions in time</a:t>
            </a:r>
            <a:r>
              <a:rPr lang="en-US" b="1" dirty="0" smtClean="0"/>
              <a:t>.</a:t>
            </a:r>
            <a:endParaRPr lang="en-US" b="1" dirty="0"/>
          </a:p>
          <a:p>
            <a:pPr marL="0" indent="0" algn="ctr">
              <a:buNone/>
            </a:pPr>
            <a:r>
              <a:rPr lang="en-US" b="1" dirty="0" smtClean="0"/>
              <a:t>“</a:t>
            </a:r>
            <a:r>
              <a:rPr lang="en-US" b="1" dirty="0"/>
              <a:t>Ordering of all actions</a:t>
            </a:r>
            <a:r>
              <a:rPr lang="en-US" b="1" dirty="0" smtClean="0"/>
              <a:t>”</a:t>
            </a:r>
          </a:p>
          <a:p>
            <a:r>
              <a:rPr lang="en-US" dirty="0" smtClean="0"/>
              <a:t>Synchronizing </a:t>
            </a:r>
            <a:r>
              <a:rPr lang="en-US" dirty="0"/>
              <a:t>processes in a distributed environment is difficult because:</a:t>
            </a:r>
          </a:p>
          <a:p>
            <a:pPr lvl="1"/>
            <a:r>
              <a:rPr lang="en-US" dirty="0" smtClean="0"/>
              <a:t>Relevant </a:t>
            </a:r>
            <a:r>
              <a:rPr lang="en-US" dirty="0"/>
              <a:t>information can be anywhere on the system</a:t>
            </a:r>
          </a:p>
          <a:p>
            <a:pPr lvl="1"/>
            <a:r>
              <a:rPr lang="en-US" dirty="0" smtClean="0"/>
              <a:t>Processes </a:t>
            </a:r>
            <a:r>
              <a:rPr lang="en-US" dirty="0"/>
              <a:t>can make decisions based only on local information</a:t>
            </a:r>
          </a:p>
          <a:p>
            <a:pPr lvl="1"/>
            <a:r>
              <a:rPr lang="en-US" dirty="0" smtClean="0"/>
              <a:t>Want </a:t>
            </a:r>
            <a:r>
              <a:rPr lang="en-US" dirty="0"/>
              <a:t>to avoid having a </a:t>
            </a:r>
            <a:r>
              <a:rPr lang="en-US" dirty="0" smtClean="0"/>
              <a:t>centralized </a:t>
            </a:r>
            <a:r>
              <a:rPr lang="en-US" dirty="0"/>
              <a:t>coordinator</a:t>
            </a:r>
          </a:p>
          <a:p>
            <a:pPr lvl="1"/>
            <a:r>
              <a:rPr lang="en-US" dirty="0" smtClean="0"/>
              <a:t>No </a:t>
            </a:r>
            <a:r>
              <a:rPr lang="en-US" dirty="0"/>
              <a:t>shared system </a:t>
            </a:r>
            <a:r>
              <a:rPr lang="en-US" dirty="0" smtClean="0"/>
              <a:t>clock</a:t>
            </a:r>
            <a:endParaRPr lang="en-US" dirty="0"/>
          </a:p>
        </p:txBody>
      </p:sp>
    </p:spTree>
    <p:extLst>
      <p:ext uri="{BB962C8B-B14F-4D97-AF65-F5344CB8AC3E}">
        <p14:creationId xmlns:p14="http://schemas.microsoft.com/office/powerpoint/2010/main" val="36802116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latin typeface="+mj-lt"/>
              </a:rPr>
              <a:t>Deadlock</a:t>
            </a:r>
            <a:endParaRPr lang="en-IN" sz="5400" dirty="0">
              <a:latin typeface="+mj-lt"/>
            </a:endParaRPr>
          </a:p>
        </p:txBody>
      </p:sp>
      <p:sp>
        <p:nvSpPr>
          <p:cNvPr id="30" name="Content Placeholder 2"/>
          <p:cNvSpPr>
            <a:spLocks noGrp="1"/>
          </p:cNvSpPr>
          <p:nvPr>
            <p:ph idx="1"/>
          </p:nvPr>
        </p:nvSpPr>
        <p:spPr>
          <a:xfrm>
            <a:off x="190500" y="990600"/>
            <a:ext cx="4686300" cy="5334000"/>
          </a:xfrm>
        </p:spPr>
        <p:txBody>
          <a:bodyPr>
            <a:normAutofit lnSpcReduction="10000"/>
          </a:bodyPr>
          <a:lstStyle/>
          <a:p>
            <a:pPr algn="just"/>
            <a:r>
              <a:rPr lang="en-US" dirty="0"/>
              <a:t>A deadlock occurs when a every member of a set of processes is waiting for an event that can only be caused by a member of the set</a:t>
            </a:r>
            <a:r>
              <a:rPr lang="en-US" dirty="0" smtClean="0"/>
              <a:t>.</a:t>
            </a:r>
            <a:endParaRPr lang="en-US" dirty="0"/>
          </a:p>
          <a:p>
            <a:pPr algn="just"/>
            <a:r>
              <a:rPr lang="en-US" dirty="0"/>
              <a:t>Often the event waited for is the release of a resource</a:t>
            </a:r>
            <a:r>
              <a:rPr lang="en-US" dirty="0" smtClean="0"/>
              <a:t>.</a:t>
            </a:r>
            <a:endParaRPr lang="en-US" dirty="0"/>
          </a:p>
          <a:p>
            <a:pPr algn="just"/>
            <a:r>
              <a:rPr lang="en-US" dirty="0"/>
              <a:t>In the automotive world deadlocks are called gridlocks</a:t>
            </a:r>
            <a:r>
              <a:rPr lang="en-US" dirty="0" smtClean="0"/>
              <a:t>.</a:t>
            </a:r>
            <a:endParaRPr lang="en-US" dirty="0"/>
          </a:p>
          <a:p>
            <a:pPr algn="just"/>
            <a:r>
              <a:rPr lang="en-US" dirty="0"/>
              <a:t>The processes are the cars.</a:t>
            </a:r>
          </a:p>
          <a:p>
            <a:pPr algn="just"/>
            <a:r>
              <a:rPr lang="en-US" dirty="0"/>
              <a:t>The resources are the spaces occupied by the cars</a:t>
            </a: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002" y="1676400"/>
            <a:ext cx="3950447" cy="3913266"/>
          </a:xfrm>
          <a:prstGeom prst="rect">
            <a:avLst/>
          </a:prstGeom>
        </p:spPr>
      </p:pic>
    </p:spTree>
    <p:extLst>
      <p:ext uri="{BB962C8B-B14F-4D97-AF65-F5344CB8AC3E}">
        <p14:creationId xmlns:p14="http://schemas.microsoft.com/office/powerpoint/2010/main" val="25058593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latin typeface="+mj-lt"/>
              </a:rPr>
              <a:t>Deadlock</a:t>
            </a:r>
            <a:endParaRPr lang="en-IN" sz="5400" dirty="0">
              <a:latin typeface="+mj-lt"/>
            </a:endParaRPr>
          </a:p>
        </p:txBody>
      </p:sp>
      <p:sp>
        <p:nvSpPr>
          <p:cNvPr id="3" name="Content Placeholder 2"/>
          <p:cNvSpPr>
            <a:spLocks noGrp="1"/>
          </p:cNvSpPr>
          <p:nvPr>
            <p:ph idx="1"/>
          </p:nvPr>
        </p:nvSpPr>
        <p:spPr>
          <a:xfrm>
            <a:off x="250371" y="3200400"/>
            <a:ext cx="4965694" cy="3124200"/>
          </a:xfrm>
        </p:spPr>
        <p:txBody>
          <a:bodyPr>
            <a:normAutofit/>
          </a:bodyPr>
          <a:lstStyle/>
          <a:p>
            <a:pPr algn="just">
              <a:lnSpc>
                <a:spcPct val="110000"/>
              </a:lnSpc>
            </a:pPr>
            <a:r>
              <a:rPr lang="en-US" sz="2000" dirty="0" smtClean="0"/>
              <a:t>As </a:t>
            </a:r>
            <a:r>
              <a:rPr lang="en-US" sz="2000" dirty="0"/>
              <a:t>shown in </a:t>
            </a:r>
            <a:r>
              <a:rPr lang="en-US" sz="2000" dirty="0" smtClean="0"/>
              <a:t>figure, </a:t>
            </a:r>
            <a:r>
              <a:rPr lang="en-US" sz="2000" dirty="0"/>
              <a:t>resource T assigned to process D and resource U is assigned to process C.</a:t>
            </a:r>
          </a:p>
          <a:p>
            <a:pPr algn="just">
              <a:lnSpc>
                <a:spcPct val="110000"/>
              </a:lnSpc>
            </a:pPr>
            <a:r>
              <a:rPr lang="en-US" sz="2000" dirty="0"/>
              <a:t>Process D is requesting / waiting for resource U and process C is requesting / waiting for resource T.</a:t>
            </a:r>
          </a:p>
          <a:p>
            <a:pPr algn="just">
              <a:lnSpc>
                <a:spcPct val="110000"/>
              </a:lnSpc>
            </a:pPr>
            <a:r>
              <a:rPr lang="en-US" sz="2000" dirty="0"/>
              <a:t>Processes C and D are in deadlock over resources T and U</a:t>
            </a:r>
            <a:r>
              <a:rPr lang="en-US" sz="2000" dirty="0" smtClean="0"/>
              <a:t>.</a:t>
            </a:r>
            <a:endParaRPr lang="en-US" sz="2000" dirty="0"/>
          </a:p>
        </p:txBody>
      </p:sp>
      <p:sp>
        <p:nvSpPr>
          <p:cNvPr id="5" name="Content Placeholder 2"/>
          <p:cNvSpPr txBox="1">
            <a:spLocks/>
          </p:cNvSpPr>
          <p:nvPr/>
        </p:nvSpPr>
        <p:spPr>
          <a:xfrm>
            <a:off x="190500" y="914400"/>
            <a:ext cx="8763000" cy="53340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0000"/>
              </a:lnSpc>
            </a:pPr>
            <a:r>
              <a:rPr lang="en-US" sz="2000" dirty="0" smtClean="0"/>
              <a:t>A set of processes is deadlocked if each process in the set is waiting for an event that only another process in the set can cause.</a:t>
            </a:r>
          </a:p>
          <a:p>
            <a:pPr algn="just">
              <a:lnSpc>
                <a:spcPct val="100000"/>
              </a:lnSpc>
            </a:pPr>
            <a:r>
              <a:rPr lang="en-US" sz="2000" dirty="0" smtClean="0"/>
              <a:t>Suppose process D holds resource T and process C holds resource U.</a:t>
            </a:r>
          </a:p>
          <a:p>
            <a:pPr algn="just">
              <a:lnSpc>
                <a:spcPct val="100000"/>
              </a:lnSpc>
            </a:pPr>
            <a:r>
              <a:rPr lang="en-US" sz="2000" dirty="0" smtClean="0"/>
              <a:t>Now process D requests resource U and process C requests resource T but none of process will get this resource because these resources are already hold by other process so both can be blocked, with neither one be able to proceed, this situation is called deadlock.</a:t>
            </a:r>
          </a:p>
        </p:txBody>
      </p:sp>
      <p:sp>
        <p:nvSpPr>
          <p:cNvPr id="4" name="Rectangle 3"/>
          <p:cNvSpPr/>
          <p:nvPr/>
        </p:nvSpPr>
        <p:spPr>
          <a:xfrm>
            <a:off x="5762710" y="4724400"/>
            <a:ext cx="533400"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lumMod val="50000"/>
                    <a:lumOff val="50000"/>
                  </a:schemeClr>
                </a:solidFill>
              </a:rPr>
              <a:t>T</a:t>
            </a:r>
            <a:endParaRPr lang="en-US" sz="2400" dirty="0">
              <a:solidFill>
                <a:schemeClr val="tx1">
                  <a:lumMod val="50000"/>
                  <a:lumOff val="50000"/>
                </a:schemeClr>
              </a:solidFill>
            </a:endParaRPr>
          </a:p>
        </p:txBody>
      </p:sp>
      <p:sp>
        <p:nvSpPr>
          <p:cNvPr id="7" name="Rectangle 6"/>
          <p:cNvSpPr/>
          <p:nvPr/>
        </p:nvSpPr>
        <p:spPr>
          <a:xfrm>
            <a:off x="7874373" y="4724400"/>
            <a:ext cx="533400" cy="381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lumMod val="50000"/>
                    <a:lumOff val="50000"/>
                  </a:schemeClr>
                </a:solidFill>
              </a:rPr>
              <a:t>U</a:t>
            </a:r>
            <a:endParaRPr lang="en-US" sz="2400" dirty="0">
              <a:solidFill>
                <a:schemeClr val="tx1">
                  <a:lumMod val="50000"/>
                  <a:lumOff val="50000"/>
                </a:schemeClr>
              </a:solidFill>
            </a:endParaRPr>
          </a:p>
        </p:txBody>
      </p:sp>
      <p:sp>
        <p:nvSpPr>
          <p:cNvPr id="6" name="Oval 5"/>
          <p:cNvSpPr/>
          <p:nvPr/>
        </p:nvSpPr>
        <p:spPr>
          <a:xfrm>
            <a:off x="6842754" y="3767546"/>
            <a:ext cx="484055" cy="4572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lumMod val="50000"/>
                    <a:lumOff val="50000"/>
                  </a:schemeClr>
                </a:solidFill>
              </a:rPr>
              <a:t>D</a:t>
            </a:r>
            <a:endParaRPr lang="en-US" sz="2400" dirty="0">
              <a:solidFill>
                <a:schemeClr val="tx1">
                  <a:lumMod val="50000"/>
                  <a:lumOff val="50000"/>
                </a:schemeClr>
              </a:solidFill>
            </a:endParaRPr>
          </a:p>
        </p:txBody>
      </p:sp>
      <p:sp>
        <p:nvSpPr>
          <p:cNvPr id="9" name="Oval 8"/>
          <p:cNvSpPr/>
          <p:nvPr/>
        </p:nvSpPr>
        <p:spPr>
          <a:xfrm>
            <a:off x="6842755" y="5622471"/>
            <a:ext cx="484055" cy="4572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lumMod val="50000"/>
                    <a:lumOff val="50000"/>
                  </a:schemeClr>
                </a:solidFill>
              </a:rPr>
              <a:t>C</a:t>
            </a:r>
            <a:endParaRPr lang="en-US" sz="2400" dirty="0">
              <a:solidFill>
                <a:schemeClr val="tx1">
                  <a:lumMod val="50000"/>
                  <a:lumOff val="50000"/>
                </a:schemeClr>
              </a:solidFill>
            </a:endParaRPr>
          </a:p>
        </p:txBody>
      </p:sp>
      <p:cxnSp>
        <p:nvCxnSpPr>
          <p:cNvPr id="14" name="Curved Connector 13"/>
          <p:cNvCxnSpPr>
            <a:stCxn id="9" idx="2"/>
            <a:endCxn id="4" idx="2"/>
          </p:cNvCxnSpPr>
          <p:nvPr/>
        </p:nvCxnSpPr>
        <p:spPr>
          <a:xfrm rot="10800000">
            <a:off x="6029411" y="5105401"/>
            <a:ext cx="813345" cy="745671"/>
          </a:xfrm>
          <a:prstGeom prst="curvedConnector2">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4" idx="0"/>
            <a:endCxn id="6" idx="2"/>
          </p:cNvCxnSpPr>
          <p:nvPr/>
        </p:nvCxnSpPr>
        <p:spPr>
          <a:xfrm rot="5400000" flipH="1" flipV="1">
            <a:off x="6071955" y="3953601"/>
            <a:ext cx="728254" cy="813344"/>
          </a:xfrm>
          <a:prstGeom prst="curvedConnector2">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6" idx="6"/>
            <a:endCxn id="7" idx="0"/>
          </p:cNvCxnSpPr>
          <p:nvPr/>
        </p:nvCxnSpPr>
        <p:spPr>
          <a:xfrm>
            <a:off x="7326809" y="3996146"/>
            <a:ext cx="814264" cy="728254"/>
          </a:xfrm>
          <a:prstGeom prst="curvedConnector2">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7" idx="2"/>
            <a:endCxn id="9" idx="6"/>
          </p:cNvCxnSpPr>
          <p:nvPr/>
        </p:nvCxnSpPr>
        <p:spPr>
          <a:xfrm rot="5400000">
            <a:off x="7361107" y="5071104"/>
            <a:ext cx="745671" cy="814263"/>
          </a:xfrm>
          <a:prstGeom prst="curvedConnector2">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636037" y="3322014"/>
            <a:ext cx="977255" cy="400110"/>
          </a:xfrm>
          <a:prstGeom prst="rect">
            <a:avLst/>
          </a:prstGeom>
        </p:spPr>
        <p:txBody>
          <a:bodyPr wrap="none">
            <a:spAutoFit/>
          </a:bodyPr>
          <a:lstStyle/>
          <a:p>
            <a:r>
              <a:rPr lang="en-US" sz="2000" dirty="0" smtClean="0"/>
              <a:t>Process</a:t>
            </a:r>
            <a:endParaRPr lang="en-US" sz="2000" dirty="0"/>
          </a:p>
        </p:txBody>
      </p:sp>
      <p:sp>
        <p:nvSpPr>
          <p:cNvPr id="15" name="Rectangle 14"/>
          <p:cNvSpPr/>
          <p:nvPr/>
        </p:nvSpPr>
        <p:spPr>
          <a:xfrm>
            <a:off x="6065335" y="4402724"/>
            <a:ext cx="1141403" cy="400110"/>
          </a:xfrm>
          <a:prstGeom prst="rect">
            <a:avLst/>
          </a:prstGeom>
        </p:spPr>
        <p:txBody>
          <a:bodyPr wrap="none">
            <a:spAutoFit/>
          </a:bodyPr>
          <a:lstStyle/>
          <a:p>
            <a:r>
              <a:rPr lang="en-US" sz="2000" dirty="0" smtClean="0"/>
              <a:t>Resource</a:t>
            </a:r>
            <a:endParaRPr lang="en-US" sz="2000" dirty="0"/>
          </a:p>
        </p:txBody>
      </p:sp>
    </p:spTree>
    <p:extLst>
      <p:ext uri="{BB962C8B-B14F-4D97-AF65-F5344CB8AC3E}">
        <p14:creationId xmlns:p14="http://schemas.microsoft.com/office/powerpoint/2010/main" val="2113544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6" grpId="0" animBg="1"/>
      <p:bldP spid="9" grpId="0" animBg="1"/>
      <p:bldP spid="8"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Necessary </a:t>
            </a:r>
            <a:r>
              <a:rPr lang="en-US" dirty="0">
                <a:latin typeface="+mj-lt"/>
              </a:rPr>
              <a:t>Conditions for Deadlock</a:t>
            </a:r>
            <a:endParaRPr lang="en-IN" dirty="0">
              <a:latin typeface="+mj-lt"/>
            </a:endParaRPr>
          </a:p>
        </p:txBody>
      </p:sp>
      <p:sp>
        <p:nvSpPr>
          <p:cNvPr id="3" name="Content Placeholder 2"/>
          <p:cNvSpPr>
            <a:spLocks noGrp="1"/>
          </p:cNvSpPr>
          <p:nvPr>
            <p:ph idx="1"/>
          </p:nvPr>
        </p:nvSpPr>
        <p:spPr/>
        <p:txBody>
          <a:bodyPr>
            <a:normAutofit fontScale="92500"/>
          </a:bodyPr>
          <a:lstStyle/>
          <a:p>
            <a:pPr lvl="0" algn="just"/>
            <a:r>
              <a:rPr lang="en-US" b="1" dirty="0" smtClean="0"/>
              <a:t>Mutual </a:t>
            </a:r>
            <a:r>
              <a:rPr lang="en-US" b="1" dirty="0"/>
              <a:t>exclusion </a:t>
            </a:r>
            <a:r>
              <a:rPr lang="en-US" b="1" dirty="0" smtClean="0"/>
              <a:t>condition: </a:t>
            </a:r>
            <a:r>
              <a:rPr lang="en-US" dirty="0"/>
              <a:t>If a resource is held by a process, any other </a:t>
            </a:r>
            <a:r>
              <a:rPr lang="en-US" dirty="0" smtClean="0"/>
              <a:t>process requesting </a:t>
            </a:r>
            <a:r>
              <a:rPr lang="en-US" dirty="0"/>
              <a:t>for that resource must wait until the resource has been released</a:t>
            </a:r>
            <a:r>
              <a:rPr lang="en-US" dirty="0" smtClean="0"/>
              <a:t>.</a:t>
            </a:r>
            <a:endParaRPr lang="en-US" dirty="0"/>
          </a:p>
          <a:p>
            <a:pPr algn="just"/>
            <a:r>
              <a:rPr lang="en-US" b="1" dirty="0" smtClean="0"/>
              <a:t>Hold </a:t>
            </a:r>
            <a:r>
              <a:rPr lang="en-US" b="1" dirty="0"/>
              <a:t>and wait </a:t>
            </a:r>
            <a:r>
              <a:rPr lang="en-US" b="1" dirty="0" smtClean="0"/>
              <a:t>condition: </a:t>
            </a:r>
            <a:r>
              <a:rPr lang="en-US" dirty="0"/>
              <a:t>Processes are allowed to request for new </a:t>
            </a:r>
            <a:r>
              <a:rPr lang="en-US" dirty="0" smtClean="0"/>
              <a:t>resources without </a:t>
            </a:r>
            <a:r>
              <a:rPr lang="en-US" dirty="0"/>
              <a:t>releasing the resources that they </a:t>
            </a:r>
            <a:r>
              <a:rPr lang="en-US" dirty="0" smtClean="0"/>
              <a:t>are currently </a:t>
            </a:r>
            <a:r>
              <a:rPr lang="en-US" dirty="0"/>
              <a:t>holding</a:t>
            </a:r>
            <a:r>
              <a:rPr lang="en-US" dirty="0" smtClean="0"/>
              <a:t>.</a:t>
            </a:r>
          </a:p>
          <a:p>
            <a:pPr algn="just"/>
            <a:r>
              <a:rPr lang="en-US" b="1" dirty="0" smtClean="0"/>
              <a:t>No </a:t>
            </a:r>
            <a:r>
              <a:rPr lang="en-US" b="1" dirty="0"/>
              <a:t>preemption </a:t>
            </a:r>
            <a:r>
              <a:rPr lang="en-US" b="1" dirty="0" smtClean="0"/>
              <a:t>condition: </a:t>
            </a:r>
            <a:r>
              <a:rPr lang="en-US" dirty="0"/>
              <a:t>A resource that has been allocated to a process </a:t>
            </a:r>
            <a:r>
              <a:rPr lang="en-US" dirty="0" smtClean="0"/>
              <a:t>becomes available </a:t>
            </a:r>
            <a:r>
              <a:rPr lang="en-US" dirty="0"/>
              <a:t>for allocation to another process only after it has been </a:t>
            </a:r>
            <a:r>
              <a:rPr lang="en-US" dirty="0" smtClean="0"/>
              <a:t>voluntarily released </a:t>
            </a:r>
            <a:r>
              <a:rPr lang="en-US" dirty="0"/>
              <a:t>by the process holding it</a:t>
            </a:r>
            <a:r>
              <a:rPr lang="en-US" dirty="0" smtClean="0"/>
              <a:t>.</a:t>
            </a:r>
          </a:p>
          <a:p>
            <a:pPr algn="just"/>
            <a:r>
              <a:rPr lang="en-US" b="1" dirty="0" smtClean="0"/>
              <a:t>Circular </a:t>
            </a:r>
            <a:r>
              <a:rPr lang="en-US" b="1" dirty="0"/>
              <a:t>wait </a:t>
            </a:r>
            <a:r>
              <a:rPr lang="en-US" b="1" dirty="0" smtClean="0"/>
              <a:t>condition: </a:t>
            </a:r>
            <a:r>
              <a:rPr lang="en-US" dirty="0"/>
              <a:t>Two or more processes must form a circular chain </a:t>
            </a:r>
            <a:r>
              <a:rPr lang="en-US" dirty="0" smtClean="0"/>
              <a:t>in which </a:t>
            </a:r>
            <a:r>
              <a:rPr lang="en-US" dirty="0"/>
              <a:t>each process is waiting for a resource that is held by the next member </a:t>
            </a:r>
            <a:r>
              <a:rPr lang="en-US" dirty="0" smtClean="0"/>
              <a:t>of the </a:t>
            </a:r>
            <a:r>
              <a:rPr lang="en-US" dirty="0"/>
              <a:t>chain.</a:t>
            </a:r>
            <a:endParaRPr lang="en-US" dirty="0" smtClean="0"/>
          </a:p>
          <a:p>
            <a:pPr lvl="0" algn="just"/>
            <a:r>
              <a:rPr lang="en-US" b="1" dirty="0"/>
              <a:t>All four of these conditions must be present for a deadlock to occur.</a:t>
            </a:r>
            <a:endParaRPr lang="en-US" dirty="0"/>
          </a:p>
        </p:txBody>
      </p:sp>
    </p:spTree>
    <p:extLst>
      <p:ext uri="{BB962C8B-B14F-4D97-AF65-F5344CB8AC3E}">
        <p14:creationId xmlns:p14="http://schemas.microsoft.com/office/powerpoint/2010/main" val="2343248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Handling Deadlocks In </a:t>
            </a:r>
            <a:r>
              <a:rPr lang="en-US" dirty="0" smtClean="0">
                <a:latin typeface="+mj-lt"/>
              </a:rPr>
              <a:t>DOS</a:t>
            </a:r>
            <a:endParaRPr lang="en-IN" dirty="0">
              <a:latin typeface="+mj-lt"/>
            </a:endParaRPr>
          </a:p>
        </p:txBody>
      </p:sp>
      <p:sp>
        <p:nvSpPr>
          <p:cNvPr id="3" name="Content Placeholder 2"/>
          <p:cNvSpPr>
            <a:spLocks noGrp="1"/>
          </p:cNvSpPr>
          <p:nvPr>
            <p:ph idx="1"/>
          </p:nvPr>
        </p:nvSpPr>
        <p:spPr/>
        <p:txBody>
          <a:bodyPr>
            <a:normAutofit/>
          </a:bodyPr>
          <a:lstStyle/>
          <a:p>
            <a:pPr lvl="0" algn="just"/>
            <a:r>
              <a:rPr lang="en-US" dirty="0"/>
              <a:t>Handling of deadlocks in distributed systems is more complex than in centralized </a:t>
            </a:r>
            <a:r>
              <a:rPr lang="en-US" dirty="0" smtClean="0"/>
              <a:t>systems.</a:t>
            </a:r>
          </a:p>
          <a:p>
            <a:pPr lvl="0" algn="just"/>
            <a:r>
              <a:rPr lang="en-US" dirty="0"/>
              <a:t>B</a:t>
            </a:r>
            <a:r>
              <a:rPr lang="en-US" dirty="0" smtClean="0"/>
              <a:t>ecause the </a:t>
            </a:r>
            <a:r>
              <a:rPr lang="en-US" dirty="0"/>
              <a:t>resources, the processes, and other relevant information are scattered on different nodes of the system.</a:t>
            </a:r>
          </a:p>
          <a:p>
            <a:pPr lvl="0" algn="just"/>
            <a:r>
              <a:rPr lang="en-US" dirty="0" smtClean="0"/>
              <a:t>Three </a:t>
            </a:r>
            <a:r>
              <a:rPr lang="en-US" dirty="0"/>
              <a:t>commonly used strategies to handle deadlocks are as follows:</a:t>
            </a:r>
          </a:p>
          <a:p>
            <a:pPr lvl="1" algn="just"/>
            <a:r>
              <a:rPr lang="en-US" b="1" dirty="0" smtClean="0"/>
              <a:t>Avoidance: </a:t>
            </a:r>
            <a:r>
              <a:rPr lang="en-US" dirty="0" smtClean="0"/>
              <a:t>Resources </a:t>
            </a:r>
            <a:r>
              <a:rPr lang="en-US" dirty="0"/>
              <a:t>are carefully allocated to avoid deadlocks.</a:t>
            </a:r>
          </a:p>
          <a:p>
            <a:pPr lvl="1" algn="just"/>
            <a:r>
              <a:rPr lang="en-US" b="1" dirty="0" smtClean="0"/>
              <a:t>Prevention: </a:t>
            </a:r>
            <a:r>
              <a:rPr lang="en-US" dirty="0" smtClean="0"/>
              <a:t>Constraints </a:t>
            </a:r>
            <a:r>
              <a:rPr lang="en-US" dirty="0"/>
              <a:t>are imposed on the ways in which processes request resources in order to prevent deadlocks.</a:t>
            </a:r>
          </a:p>
          <a:p>
            <a:pPr lvl="1" algn="just"/>
            <a:r>
              <a:rPr lang="en-US" b="1" dirty="0"/>
              <a:t>Detection and </a:t>
            </a:r>
            <a:r>
              <a:rPr lang="en-US" b="1" dirty="0" smtClean="0"/>
              <a:t>recovery: </a:t>
            </a:r>
            <a:r>
              <a:rPr lang="en-US" dirty="0"/>
              <a:t>Deadlocks are allowed to occur and a detection algorithm is used to detect them. After a deadlock is detected, it is resolved by certain means.</a:t>
            </a:r>
          </a:p>
        </p:txBody>
      </p:sp>
    </p:spTree>
    <p:extLst>
      <p:ext uri="{BB962C8B-B14F-4D97-AF65-F5344CB8AC3E}">
        <p14:creationId xmlns:p14="http://schemas.microsoft.com/office/powerpoint/2010/main" val="7697581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Deadlock </a:t>
            </a:r>
            <a:r>
              <a:rPr lang="en-US" dirty="0" smtClean="0">
                <a:latin typeface="+mj-lt"/>
              </a:rPr>
              <a:t>Recovery</a:t>
            </a:r>
            <a:endParaRPr lang="en-IN" dirty="0">
              <a:latin typeface="+mj-lt"/>
            </a:endParaRPr>
          </a:p>
        </p:txBody>
      </p:sp>
      <p:sp>
        <p:nvSpPr>
          <p:cNvPr id="3" name="Content Placeholder 2"/>
          <p:cNvSpPr>
            <a:spLocks noGrp="1"/>
          </p:cNvSpPr>
          <p:nvPr>
            <p:ph idx="1"/>
          </p:nvPr>
        </p:nvSpPr>
        <p:spPr>
          <a:xfrm>
            <a:off x="190500" y="990600"/>
            <a:ext cx="8763000" cy="5410200"/>
          </a:xfrm>
        </p:spPr>
        <p:txBody>
          <a:bodyPr>
            <a:normAutofit fontScale="92500"/>
          </a:bodyPr>
          <a:lstStyle/>
          <a:p>
            <a:pPr lvl="0" algn="just"/>
            <a:r>
              <a:rPr lang="en-US" sz="2600" b="1" dirty="0"/>
              <a:t>Recovery through p</a:t>
            </a:r>
            <a:r>
              <a:rPr lang="en-US" sz="2600" b="1" dirty="0" smtClean="0"/>
              <a:t>reemption</a:t>
            </a:r>
            <a:endParaRPr lang="en-US" sz="2600" b="1" dirty="0"/>
          </a:p>
          <a:p>
            <a:pPr lvl="1" algn="just"/>
            <a:r>
              <a:rPr lang="en-US" sz="2400" dirty="0"/>
              <a:t>In some cases, it may be possible to temporarily take a resource away from its current owner and give it to another process.</a:t>
            </a:r>
          </a:p>
          <a:p>
            <a:pPr lvl="1" algn="just"/>
            <a:r>
              <a:rPr lang="en-US" sz="2400" dirty="0"/>
              <a:t>Recovering this way is frequently difficult or impossible. </a:t>
            </a:r>
          </a:p>
          <a:p>
            <a:pPr lvl="1" algn="just"/>
            <a:r>
              <a:rPr lang="en-US" sz="2400" dirty="0"/>
              <a:t>Choosing the process to suspend depends largely on which ones have resources that can easily be taken back</a:t>
            </a:r>
            <a:r>
              <a:rPr lang="en-US" sz="2400" dirty="0" smtClean="0"/>
              <a:t>.</a:t>
            </a:r>
            <a:endParaRPr lang="en-US" sz="2400" dirty="0"/>
          </a:p>
          <a:p>
            <a:pPr lvl="0" algn="just"/>
            <a:r>
              <a:rPr lang="en-US" sz="2600" b="1" dirty="0"/>
              <a:t>Recovery through killing processes</a:t>
            </a:r>
          </a:p>
          <a:p>
            <a:pPr lvl="1" algn="just"/>
            <a:r>
              <a:rPr lang="en-US" sz="2400" dirty="0"/>
              <a:t>The simplest way to break a deadlock is to kill one or more processes.</a:t>
            </a:r>
          </a:p>
          <a:p>
            <a:pPr lvl="1" algn="just"/>
            <a:r>
              <a:rPr lang="en-US" sz="2400" dirty="0"/>
              <a:t>In this approach, the process to be killed is carefully chosen because it is holding resources that some process in the cycle needs</a:t>
            </a:r>
            <a:r>
              <a:rPr lang="en-US" sz="2400" dirty="0" smtClean="0"/>
              <a:t>.</a:t>
            </a:r>
          </a:p>
          <a:p>
            <a:pPr lvl="0" algn="just"/>
            <a:endParaRPr lang="en-US" dirty="0"/>
          </a:p>
          <a:p>
            <a:pPr lvl="0" algn="just"/>
            <a:endParaRPr lang="en-US" dirty="0"/>
          </a:p>
        </p:txBody>
      </p:sp>
    </p:spTree>
    <p:extLst>
      <p:ext uri="{BB962C8B-B14F-4D97-AF65-F5344CB8AC3E}">
        <p14:creationId xmlns:p14="http://schemas.microsoft.com/office/powerpoint/2010/main" val="33887493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Deadlock </a:t>
            </a:r>
            <a:r>
              <a:rPr lang="en-US" dirty="0" smtClean="0">
                <a:latin typeface="+mj-lt"/>
              </a:rPr>
              <a:t>Recovery (</a:t>
            </a:r>
            <a:r>
              <a:rPr lang="en-US" dirty="0" err="1" smtClean="0">
                <a:latin typeface="+mj-lt"/>
              </a:rPr>
              <a:t>cntd</a:t>
            </a:r>
            <a:r>
              <a:rPr lang="en-US" dirty="0" smtClean="0">
                <a:latin typeface="+mj-lt"/>
              </a:rPr>
              <a:t>.)</a:t>
            </a:r>
            <a:endParaRPr lang="en-IN" dirty="0">
              <a:latin typeface="+mj-lt"/>
            </a:endParaRPr>
          </a:p>
        </p:txBody>
      </p:sp>
      <p:sp>
        <p:nvSpPr>
          <p:cNvPr id="3" name="Content Placeholder 2"/>
          <p:cNvSpPr>
            <a:spLocks noGrp="1"/>
          </p:cNvSpPr>
          <p:nvPr>
            <p:ph idx="1"/>
          </p:nvPr>
        </p:nvSpPr>
        <p:spPr/>
        <p:txBody>
          <a:bodyPr>
            <a:normAutofit/>
          </a:bodyPr>
          <a:lstStyle/>
          <a:p>
            <a:pPr lvl="0" algn="just"/>
            <a:r>
              <a:rPr lang="en-US" b="1" dirty="0" smtClean="0"/>
              <a:t>Recovery </a:t>
            </a:r>
            <a:r>
              <a:rPr lang="en-US" b="1" dirty="0"/>
              <a:t>through rollback</a:t>
            </a:r>
          </a:p>
          <a:p>
            <a:pPr lvl="1" algn="just"/>
            <a:r>
              <a:rPr lang="en-US" sz="2400" dirty="0"/>
              <a:t>Checkpoint a process periodically.</a:t>
            </a:r>
          </a:p>
          <a:p>
            <a:pPr lvl="1" algn="just"/>
            <a:r>
              <a:rPr lang="en-US" sz="2400" dirty="0" err="1"/>
              <a:t>Checkpointing</a:t>
            </a:r>
            <a:r>
              <a:rPr lang="en-US" sz="2400" dirty="0"/>
              <a:t> a process means that its state is written to a file so that it can be restarted later. </a:t>
            </a:r>
          </a:p>
          <a:p>
            <a:pPr lvl="1" algn="just"/>
            <a:r>
              <a:rPr lang="en-US" sz="2400" dirty="0"/>
              <a:t>To do the recovery, a process that owns a needed resource is rolled back to a point in time before it acquired some other resource by starting one of its earlier checkpoints. </a:t>
            </a:r>
          </a:p>
          <a:p>
            <a:pPr lvl="0" algn="just"/>
            <a:endParaRPr lang="en-US" dirty="0"/>
          </a:p>
          <a:p>
            <a:pPr lvl="0" algn="just"/>
            <a:endParaRPr lang="en-US" dirty="0"/>
          </a:p>
          <a:p>
            <a:pPr lvl="0" algn="just"/>
            <a:endParaRPr lang="en-US" dirty="0"/>
          </a:p>
        </p:txBody>
      </p:sp>
    </p:spTree>
    <p:extLst>
      <p:ext uri="{BB962C8B-B14F-4D97-AF65-F5344CB8AC3E}">
        <p14:creationId xmlns:p14="http://schemas.microsoft.com/office/powerpoint/2010/main" val="22873020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Deadlock </a:t>
            </a:r>
            <a:r>
              <a:rPr lang="en-US" dirty="0" smtClean="0">
                <a:latin typeface="+mj-lt"/>
              </a:rPr>
              <a:t>Prevention</a:t>
            </a:r>
            <a:endParaRPr lang="en-IN" dirty="0">
              <a:latin typeface="+mj-lt"/>
            </a:endParaRPr>
          </a:p>
        </p:txBody>
      </p:sp>
      <p:sp>
        <p:nvSpPr>
          <p:cNvPr id="3" name="Content Placeholder 2"/>
          <p:cNvSpPr>
            <a:spLocks noGrp="1"/>
          </p:cNvSpPr>
          <p:nvPr>
            <p:ph idx="1"/>
          </p:nvPr>
        </p:nvSpPr>
        <p:spPr/>
        <p:txBody>
          <a:bodyPr>
            <a:normAutofit/>
          </a:bodyPr>
          <a:lstStyle/>
          <a:p>
            <a:pPr lvl="0" algn="just"/>
            <a:r>
              <a:rPr lang="en-US" dirty="0"/>
              <a:t>Deadlock can be prevented by attacking the one of the four conditions that leads to deadlock</a:t>
            </a:r>
            <a:r>
              <a:rPr lang="en-US" dirty="0" smtClean="0"/>
              <a:t>.</a:t>
            </a:r>
          </a:p>
          <a:p>
            <a:pPr lvl="1"/>
            <a:r>
              <a:rPr lang="en-US" sz="2400" dirty="0"/>
              <a:t>Attacking the Mutual Exclusion Condition</a:t>
            </a:r>
          </a:p>
          <a:p>
            <a:pPr lvl="1"/>
            <a:r>
              <a:rPr lang="en-US" sz="2400" dirty="0"/>
              <a:t>Attacking the Hold and Wait Condition</a:t>
            </a:r>
          </a:p>
          <a:p>
            <a:pPr lvl="1"/>
            <a:r>
              <a:rPr lang="en-US" sz="2400" dirty="0"/>
              <a:t>Attacking the No Preemption Condition</a:t>
            </a:r>
          </a:p>
          <a:p>
            <a:pPr lvl="1"/>
            <a:r>
              <a:rPr lang="en-US" sz="2400" dirty="0"/>
              <a:t>Attacking the Circular Wait Condition</a:t>
            </a:r>
          </a:p>
          <a:p>
            <a:pPr lvl="0"/>
            <a:endParaRPr lang="en-US" dirty="0"/>
          </a:p>
        </p:txBody>
      </p:sp>
    </p:spTree>
    <p:extLst>
      <p:ext uri="{BB962C8B-B14F-4D97-AF65-F5344CB8AC3E}">
        <p14:creationId xmlns:p14="http://schemas.microsoft.com/office/powerpoint/2010/main" val="3615275637"/>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US" sz="4000" dirty="0" smtClean="0">
                <a:latin typeface="+mj-lt"/>
              </a:rPr>
              <a:t>Attacking </a:t>
            </a:r>
            <a:r>
              <a:rPr lang="en-US" sz="4000" dirty="0">
                <a:latin typeface="+mj-lt"/>
              </a:rPr>
              <a:t>the Mutual Exclusion </a:t>
            </a:r>
            <a:r>
              <a:rPr lang="en-US" sz="4000" dirty="0" smtClean="0">
                <a:latin typeface="+mj-lt"/>
              </a:rPr>
              <a:t>Condition</a:t>
            </a:r>
            <a:endParaRPr lang="en-IN" sz="4000" dirty="0">
              <a:latin typeface="+mj-lt"/>
            </a:endParaRPr>
          </a:p>
        </p:txBody>
      </p:sp>
      <p:sp>
        <p:nvSpPr>
          <p:cNvPr id="3" name="Content Placeholder 2"/>
          <p:cNvSpPr>
            <a:spLocks noGrp="1"/>
          </p:cNvSpPr>
          <p:nvPr>
            <p:ph idx="1"/>
          </p:nvPr>
        </p:nvSpPr>
        <p:spPr/>
        <p:txBody>
          <a:bodyPr>
            <a:normAutofit/>
          </a:bodyPr>
          <a:lstStyle/>
          <a:p>
            <a:pPr lvl="0" algn="just"/>
            <a:r>
              <a:rPr lang="en-US" dirty="0"/>
              <a:t>No deadlock if no resource is ever assigned exclusively to a single process. </a:t>
            </a:r>
          </a:p>
          <a:p>
            <a:pPr lvl="0" algn="just"/>
            <a:r>
              <a:rPr lang="en-US" dirty="0"/>
              <a:t>Some devices can be spooled such as printer, by spooling printer output; several processes can generate output at the same time.</a:t>
            </a:r>
          </a:p>
          <a:p>
            <a:pPr lvl="0" algn="just"/>
            <a:r>
              <a:rPr lang="en-US" dirty="0"/>
              <a:t>Only the printer daemon process uses physical printer.</a:t>
            </a:r>
          </a:p>
          <a:p>
            <a:pPr lvl="0" algn="just"/>
            <a:r>
              <a:rPr lang="en-US" dirty="0"/>
              <a:t>Thus deadlock for printer can be eliminated.</a:t>
            </a:r>
          </a:p>
          <a:p>
            <a:pPr lvl="0" algn="just"/>
            <a:r>
              <a:rPr lang="en-US" dirty="0"/>
              <a:t>Not all devices can be spooled.</a:t>
            </a:r>
          </a:p>
          <a:p>
            <a:pPr lvl="0" algn="just"/>
            <a:r>
              <a:rPr lang="en-US" dirty="0"/>
              <a:t>Principle:</a:t>
            </a:r>
          </a:p>
          <a:p>
            <a:pPr lvl="1" algn="just"/>
            <a:r>
              <a:rPr lang="en-US" dirty="0"/>
              <a:t>Avoid assigning a resource when that is not absolutely necessary.</a:t>
            </a:r>
          </a:p>
          <a:p>
            <a:pPr lvl="1" algn="just"/>
            <a:r>
              <a:rPr lang="en-US" dirty="0"/>
              <a:t>Try to make sure that as few processes as possible actually claim the resource.</a:t>
            </a:r>
          </a:p>
        </p:txBody>
      </p:sp>
    </p:spTree>
    <p:extLst>
      <p:ext uri="{BB962C8B-B14F-4D97-AF65-F5344CB8AC3E}">
        <p14:creationId xmlns:p14="http://schemas.microsoft.com/office/powerpoint/2010/main" val="7572787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4000" dirty="0" smtClean="0">
                <a:latin typeface="+mj-lt"/>
              </a:rPr>
              <a:t>Attacking </a:t>
            </a:r>
            <a:r>
              <a:rPr lang="en-US" sz="4000" dirty="0">
                <a:latin typeface="+mj-lt"/>
              </a:rPr>
              <a:t>the Hold and Wait </a:t>
            </a:r>
            <a:r>
              <a:rPr lang="en-US" sz="4000" dirty="0" smtClean="0">
                <a:latin typeface="+mj-lt"/>
              </a:rPr>
              <a:t>Condition</a:t>
            </a:r>
            <a:endParaRPr lang="en-IN" sz="4000" dirty="0">
              <a:latin typeface="+mj-lt"/>
            </a:endParaRPr>
          </a:p>
        </p:txBody>
      </p:sp>
      <p:sp>
        <p:nvSpPr>
          <p:cNvPr id="3" name="Content Placeholder 2"/>
          <p:cNvSpPr>
            <a:spLocks noGrp="1"/>
          </p:cNvSpPr>
          <p:nvPr>
            <p:ph idx="1"/>
          </p:nvPr>
        </p:nvSpPr>
        <p:spPr/>
        <p:txBody>
          <a:bodyPr>
            <a:normAutofit fontScale="92500" lnSpcReduction="10000"/>
          </a:bodyPr>
          <a:lstStyle/>
          <a:p>
            <a:pPr lvl="0" algn="just"/>
            <a:r>
              <a:rPr lang="en-US" dirty="0"/>
              <a:t>Require processes to request all their resources before starting execution.</a:t>
            </a:r>
          </a:p>
          <a:p>
            <a:pPr lvl="0" algn="just"/>
            <a:r>
              <a:rPr lang="en-US" dirty="0"/>
              <a:t>A process is allowed to run if all resources it needed is available. Otherwise nothing will be allocated and it will just wait.</a:t>
            </a:r>
          </a:p>
          <a:p>
            <a:pPr lvl="0" algn="just"/>
            <a:r>
              <a:rPr lang="en-US" dirty="0"/>
              <a:t>Problem with this strategy is that a process may not know required resources at start of run.</a:t>
            </a:r>
          </a:p>
          <a:p>
            <a:pPr lvl="0" algn="just"/>
            <a:r>
              <a:rPr lang="en-US" dirty="0"/>
              <a:t>Resource will not be used optimally.</a:t>
            </a:r>
          </a:p>
          <a:p>
            <a:pPr lvl="0" algn="just"/>
            <a:r>
              <a:rPr lang="en-US" dirty="0"/>
              <a:t>It also ties up resources other processes could be using.</a:t>
            </a:r>
          </a:p>
          <a:p>
            <a:pPr lvl="0" algn="just"/>
            <a:r>
              <a:rPr lang="en-US" dirty="0"/>
              <a:t>Variation: A process must give up all resources before making a new request. Process is then granted all prior resources as well as the new ones only if all required resources are available.</a:t>
            </a:r>
          </a:p>
          <a:p>
            <a:pPr lvl="0" algn="just"/>
            <a:r>
              <a:rPr lang="en-US" dirty="0"/>
              <a:t>Problem: what if someone grabs the resources in the meantime how can the processes save its state?</a:t>
            </a:r>
          </a:p>
        </p:txBody>
      </p:sp>
    </p:spTree>
    <p:extLst>
      <p:ext uri="{BB962C8B-B14F-4D97-AF65-F5344CB8AC3E}">
        <p14:creationId xmlns:p14="http://schemas.microsoft.com/office/powerpoint/2010/main" val="37628840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4000" dirty="0" smtClean="0">
                <a:latin typeface="+mj-lt"/>
              </a:rPr>
              <a:t>Attacking </a:t>
            </a:r>
            <a:r>
              <a:rPr lang="en-US" sz="4000" dirty="0">
                <a:latin typeface="+mj-lt"/>
              </a:rPr>
              <a:t>the No Preemption </a:t>
            </a:r>
            <a:r>
              <a:rPr lang="en-US" sz="4000" dirty="0" smtClean="0">
                <a:latin typeface="+mj-lt"/>
              </a:rPr>
              <a:t>Condition</a:t>
            </a:r>
            <a:endParaRPr lang="en-IN" sz="4000" dirty="0">
              <a:latin typeface="+mj-lt"/>
            </a:endParaRPr>
          </a:p>
        </p:txBody>
      </p:sp>
      <p:sp>
        <p:nvSpPr>
          <p:cNvPr id="3" name="Content Placeholder 2"/>
          <p:cNvSpPr>
            <a:spLocks noGrp="1"/>
          </p:cNvSpPr>
          <p:nvPr>
            <p:ph idx="1"/>
          </p:nvPr>
        </p:nvSpPr>
        <p:spPr/>
        <p:txBody>
          <a:bodyPr>
            <a:normAutofit/>
          </a:bodyPr>
          <a:lstStyle/>
          <a:p>
            <a:pPr lvl="0" algn="just"/>
            <a:r>
              <a:rPr lang="en-US" dirty="0"/>
              <a:t>This is not a possible option.</a:t>
            </a:r>
          </a:p>
          <a:p>
            <a:pPr lvl="0" algn="just"/>
            <a:r>
              <a:rPr lang="en-US" dirty="0"/>
              <a:t>When a process </a:t>
            </a:r>
            <a:r>
              <a:rPr lang="en-US" dirty="0" smtClean="0"/>
              <a:t>P0 </a:t>
            </a:r>
            <a:r>
              <a:rPr lang="en-US" dirty="0"/>
              <a:t>request some resource R which is held by another process P1 then resource R is forcibly taken away from the process P1 and allocated to P0. </a:t>
            </a:r>
          </a:p>
          <a:p>
            <a:pPr lvl="0" algn="just"/>
            <a:r>
              <a:rPr lang="en-US" dirty="0"/>
              <a:t>Consider a process holds the printer, halfway through its job; taking the printer away from this process without having any ill effect is not possible</a:t>
            </a:r>
            <a:r>
              <a:rPr lang="en-US" dirty="0" smtClean="0"/>
              <a:t>.</a:t>
            </a:r>
            <a:endParaRPr lang="en-US" dirty="0"/>
          </a:p>
          <a:p>
            <a:pPr lvl="0" algn="just"/>
            <a:endParaRPr lang="en-US" dirty="0"/>
          </a:p>
        </p:txBody>
      </p:sp>
    </p:spTree>
    <p:extLst>
      <p:ext uri="{BB962C8B-B14F-4D97-AF65-F5344CB8AC3E}">
        <p14:creationId xmlns:p14="http://schemas.microsoft.com/office/powerpoint/2010/main" val="3087281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Clock Synchronization</a:t>
            </a:r>
            <a:endParaRPr lang="en-IN" dirty="0">
              <a:latin typeface="+mj-lt"/>
            </a:endParaRPr>
          </a:p>
        </p:txBody>
      </p:sp>
      <p:sp>
        <p:nvSpPr>
          <p:cNvPr id="4" name="Content Placeholder 3"/>
          <p:cNvSpPr>
            <a:spLocks noGrp="1"/>
          </p:cNvSpPr>
          <p:nvPr>
            <p:ph idx="1"/>
          </p:nvPr>
        </p:nvSpPr>
        <p:spPr/>
        <p:txBody>
          <a:bodyPr>
            <a:normAutofit/>
          </a:bodyPr>
          <a:lstStyle/>
          <a:p>
            <a:pPr algn="just"/>
            <a:r>
              <a:rPr lang="en-US" dirty="0"/>
              <a:t>It is often important to know </a:t>
            </a:r>
            <a:r>
              <a:rPr lang="en-US" b="1" dirty="0"/>
              <a:t>when events occurred </a:t>
            </a:r>
            <a:r>
              <a:rPr lang="en-US" dirty="0"/>
              <a:t>and in </a:t>
            </a:r>
            <a:r>
              <a:rPr lang="en-US" b="1" dirty="0"/>
              <a:t>what order they occurred.</a:t>
            </a:r>
          </a:p>
          <a:p>
            <a:pPr algn="just"/>
            <a:r>
              <a:rPr lang="en-US" dirty="0"/>
              <a:t>In a non-distributed system dealing with time is trivial as there is a </a:t>
            </a:r>
            <a:r>
              <a:rPr lang="en-US" b="1" dirty="0"/>
              <a:t>single shared clock</a:t>
            </a:r>
            <a:r>
              <a:rPr lang="en-US" dirty="0"/>
              <a:t>, where all processes see the same time.</a:t>
            </a:r>
          </a:p>
          <a:p>
            <a:pPr algn="just"/>
            <a:r>
              <a:rPr lang="en-US" dirty="0"/>
              <a:t>In a distributed system, on the other hand, each computer has its </a:t>
            </a:r>
            <a:r>
              <a:rPr lang="en-US" b="1" dirty="0"/>
              <a:t>own clock</a:t>
            </a:r>
            <a:r>
              <a:rPr lang="en-US" dirty="0"/>
              <a:t>. </a:t>
            </a:r>
          </a:p>
          <a:p>
            <a:pPr algn="just"/>
            <a:r>
              <a:rPr lang="en-US" dirty="0"/>
              <a:t>Because no clock is perfect each of these clocks has its own skew which causes clocks on different computers to drift and eventually become out of sync.</a:t>
            </a:r>
          </a:p>
          <a:p>
            <a:endParaRPr lang="en-US" dirty="0"/>
          </a:p>
          <a:p>
            <a:pPr marL="0" indent="0">
              <a:buNone/>
            </a:pPr>
            <a:endParaRPr lang="en-US" dirty="0">
              <a:solidFill>
                <a:schemeClr val="accent1">
                  <a:lumMod val="75000"/>
                </a:schemeClr>
              </a:solidFill>
            </a:endParaRPr>
          </a:p>
          <a:p>
            <a:endParaRPr lang="en-US" dirty="0"/>
          </a:p>
        </p:txBody>
      </p:sp>
    </p:spTree>
    <p:extLst>
      <p:ext uri="{BB962C8B-B14F-4D97-AF65-F5344CB8AC3E}">
        <p14:creationId xmlns:p14="http://schemas.microsoft.com/office/powerpoint/2010/main" val="14484161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4000" dirty="0" smtClean="0">
                <a:latin typeface="+mj-lt"/>
              </a:rPr>
              <a:t>Attacking </a:t>
            </a:r>
            <a:r>
              <a:rPr lang="en-US" sz="4000" dirty="0">
                <a:latin typeface="+mj-lt"/>
              </a:rPr>
              <a:t>the Circular Wait </a:t>
            </a:r>
            <a:r>
              <a:rPr lang="en-US" sz="4000" dirty="0" smtClean="0">
                <a:latin typeface="+mj-lt"/>
              </a:rPr>
              <a:t>Condition</a:t>
            </a:r>
            <a:endParaRPr lang="en-IN" sz="4000" dirty="0">
              <a:latin typeface="+mj-lt"/>
            </a:endParaRPr>
          </a:p>
        </p:txBody>
      </p:sp>
      <p:sp>
        <p:nvSpPr>
          <p:cNvPr id="3" name="Content Placeholder 2"/>
          <p:cNvSpPr>
            <a:spLocks noGrp="1"/>
          </p:cNvSpPr>
          <p:nvPr>
            <p:ph idx="1"/>
          </p:nvPr>
        </p:nvSpPr>
        <p:spPr/>
        <p:txBody>
          <a:bodyPr>
            <a:normAutofit/>
          </a:bodyPr>
          <a:lstStyle/>
          <a:p>
            <a:pPr lvl="0" algn="just"/>
            <a:r>
              <a:rPr lang="en-US" dirty="0"/>
              <a:t>To provide a global numbering of all the resources. </a:t>
            </a:r>
          </a:p>
          <a:p>
            <a:pPr lvl="0" algn="just"/>
            <a:r>
              <a:rPr lang="en-US" dirty="0"/>
              <a:t>P</a:t>
            </a:r>
            <a:r>
              <a:rPr lang="en-US" dirty="0" smtClean="0"/>
              <a:t>rocesses </a:t>
            </a:r>
            <a:r>
              <a:rPr lang="en-US" dirty="0"/>
              <a:t>can request resources whenever they want to, but all requests must be made in numerical order. </a:t>
            </a:r>
          </a:p>
          <a:p>
            <a:pPr lvl="0" algn="just"/>
            <a:r>
              <a:rPr lang="en-US" dirty="0"/>
              <a:t>A process need not acquire them all at once.</a:t>
            </a:r>
          </a:p>
          <a:p>
            <a:pPr lvl="0" algn="just"/>
            <a:r>
              <a:rPr lang="en-US" dirty="0"/>
              <a:t>Circular wait is prevented if a process holding resource n cannot wait for resource m, if m &gt; n.</a:t>
            </a:r>
          </a:p>
          <a:p>
            <a:pPr lvl="0" algn="just"/>
            <a:r>
              <a:rPr lang="en-US" dirty="0"/>
              <a:t>No way to complete a cycle.</a:t>
            </a:r>
          </a:p>
          <a:p>
            <a:pPr lvl="0" algn="just"/>
            <a:r>
              <a:rPr lang="en-US" dirty="0"/>
              <a:t>A process may request 1st a CD ROM drive, then tape drive. But it may not request 1st a plotter, then a Tape drive.</a:t>
            </a:r>
          </a:p>
          <a:p>
            <a:pPr lvl="0" algn="just"/>
            <a:r>
              <a:rPr lang="en-US" dirty="0"/>
              <a:t>Resource graph can never have cycle.</a:t>
            </a:r>
          </a:p>
        </p:txBody>
      </p:sp>
    </p:spTree>
    <p:extLst>
      <p:ext uri="{BB962C8B-B14F-4D97-AF65-F5344CB8AC3E}">
        <p14:creationId xmlns:p14="http://schemas.microsoft.com/office/powerpoint/2010/main" val="11407889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latin typeface="+mj-lt"/>
              </a:rPr>
              <a:t>Election Algorithm</a:t>
            </a:r>
            <a:endParaRPr lang="en-IN" sz="5400" dirty="0">
              <a:latin typeface="+mj-lt"/>
            </a:endParaRPr>
          </a:p>
        </p:txBody>
      </p:sp>
      <p:sp>
        <p:nvSpPr>
          <p:cNvPr id="3" name="Content Placeholder 2"/>
          <p:cNvSpPr>
            <a:spLocks noGrp="1"/>
          </p:cNvSpPr>
          <p:nvPr>
            <p:ph idx="1"/>
          </p:nvPr>
        </p:nvSpPr>
        <p:spPr/>
        <p:txBody>
          <a:bodyPr>
            <a:noAutofit/>
          </a:bodyPr>
          <a:lstStyle/>
          <a:p>
            <a:pPr algn="just">
              <a:lnSpc>
                <a:spcPct val="100000"/>
              </a:lnSpc>
            </a:pPr>
            <a:r>
              <a:rPr lang="en-US" dirty="0"/>
              <a:t>Several distributed algorithms require </a:t>
            </a:r>
            <a:r>
              <a:rPr lang="en-US" dirty="0" smtClean="0"/>
              <a:t>a </a:t>
            </a:r>
            <a:r>
              <a:rPr lang="en-US" dirty="0"/>
              <a:t>coordinator process in the </a:t>
            </a:r>
            <a:r>
              <a:rPr lang="en-US" dirty="0" smtClean="0"/>
              <a:t>entire System.</a:t>
            </a:r>
          </a:p>
          <a:p>
            <a:pPr algn="just">
              <a:lnSpc>
                <a:spcPct val="100000"/>
              </a:lnSpc>
            </a:pPr>
            <a:r>
              <a:rPr lang="en-US" dirty="0" smtClean="0"/>
              <a:t>It performs coordination </a:t>
            </a:r>
            <a:r>
              <a:rPr lang="en-US" dirty="0"/>
              <a:t>activity needed for the smooth running </a:t>
            </a:r>
            <a:r>
              <a:rPr lang="en-US" dirty="0" smtClean="0"/>
              <a:t>of processes. </a:t>
            </a:r>
          </a:p>
          <a:p>
            <a:pPr algn="just">
              <a:lnSpc>
                <a:spcPct val="100000"/>
              </a:lnSpc>
            </a:pPr>
            <a:r>
              <a:rPr lang="en-US" dirty="0" smtClean="0"/>
              <a:t>Two </a:t>
            </a:r>
            <a:r>
              <a:rPr lang="en-US" dirty="0"/>
              <a:t>examples of such coordinator processes </a:t>
            </a:r>
            <a:r>
              <a:rPr lang="en-US" dirty="0" smtClean="0"/>
              <a:t>encountered here are:</a:t>
            </a:r>
          </a:p>
          <a:p>
            <a:pPr lvl="1" algn="just">
              <a:lnSpc>
                <a:spcPct val="100000"/>
              </a:lnSpc>
            </a:pPr>
            <a:r>
              <a:rPr lang="en-US" dirty="0"/>
              <a:t>T</a:t>
            </a:r>
            <a:r>
              <a:rPr lang="en-US" dirty="0" smtClean="0"/>
              <a:t>he </a:t>
            </a:r>
            <a:r>
              <a:rPr lang="en-US" dirty="0"/>
              <a:t>coordinator in the centralized algorithm for mutual </a:t>
            </a:r>
            <a:r>
              <a:rPr lang="en-US" dirty="0" smtClean="0"/>
              <a:t>exclusion.</a:t>
            </a:r>
            <a:endParaRPr lang="en-US" dirty="0"/>
          </a:p>
          <a:p>
            <a:pPr lvl="1" algn="just">
              <a:lnSpc>
                <a:spcPct val="100000"/>
              </a:lnSpc>
            </a:pPr>
            <a:r>
              <a:rPr lang="en-US" dirty="0" smtClean="0"/>
              <a:t>The </a:t>
            </a:r>
            <a:r>
              <a:rPr lang="en-US" dirty="0"/>
              <a:t>central coordinator in the centralized deadlock detection algorithm.</a:t>
            </a:r>
          </a:p>
          <a:p>
            <a:pPr algn="just">
              <a:lnSpc>
                <a:spcPct val="100000"/>
              </a:lnSpc>
            </a:pPr>
            <a:r>
              <a:rPr lang="en-US" dirty="0" smtClean="0"/>
              <a:t>If </a:t>
            </a:r>
            <a:r>
              <a:rPr lang="en-US" dirty="0"/>
              <a:t>the coordinator process </a:t>
            </a:r>
            <a:r>
              <a:rPr lang="en-US" dirty="0" smtClean="0"/>
              <a:t>fails, </a:t>
            </a:r>
            <a:r>
              <a:rPr lang="en-US" dirty="0"/>
              <a:t>a new coordinator process must be elected to </a:t>
            </a:r>
            <a:r>
              <a:rPr lang="en-US" dirty="0" smtClean="0"/>
              <a:t>take up </a:t>
            </a:r>
            <a:r>
              <a:rPr lang="en-US" dirty="0"/>
              <a:t>the job of the failed </a:t>
            </a:r>
            <a:r>
              <a:rPr lang="en-US" dirty="0" smtClean="0"/>
              <a:t>coordinator.</a:t>
            </a:r>
          </a:p>
          <a:p>
            <a:pPr algn="just">
              <a:lnSpc>
                <a:spcPct val="100000"/>
              </a:lnSpc>
            </a:pPr>
            <a:r>
              <a:rPr lang="en-US" dirty="0" smtClean="0"/>
              <a:t>Election </a:t>
            </a:r>
            <a:r>
              <a:rPr lang="en-US" dirty="0"/>
              <a:t>algorithms are meant for electing </a:t>
            </a:r>
            <a:r>
              <a:rPr lang="en-US" dirty="0" smtClean="0"/>
              <a:t>a coordinator </a:t>
            </a:r>
            <a:r>
              <a:rPr lang="en-US" dirty="0"/>
              <a:t>process from </a:t>
            </a:r>
            <a:r>
              <a:rPr lang="en-US" dirty="0" smtClean="0"/>
              <a:t>the </a:t>
            </a:r>
            <a:r>
              <a:rPr lang="en-US" dirty="0"/>
              <a:t>currently running </a:t>
            </a:r>
            <a:r>
              <a:rPr lang="en-US" dirty="0" smtClean="0"/>
              <a:t>processes.</a:t>
            </a:r>
          </a:p>
        </p:txBody>
      </p:sp>
    </p:spTree>
    <p:extLst>
      <p:ext uri="{BB962C8B-B14F-4D97-AF65-F5344CB8AC3E}">
        <p14:creationId xmlns:p14="http://schemas.microsoft.com/office/powerpoint/2010/main" val="8786922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latin typeface="+mj-lt"/>
              </a:rPr>
              <a:t>Assumptions: Election Algorithm</a:t>
            </a:r>
            <a:endParaRPr lang="en-IN" sz="5400" dirty="0">
              <a:latin typeface="+mj-lt"/>
            </a:endParaRPr>
          </a:p>
        </p:txBody>
      </p:sp>
      <p:sp>
        <p:nvSpPr>
          <p:cNvPr id="3" name="Content Placeholder 2"/>
          <p:cNvSpPr>
            <a:spLocks noGrp="1"/>
          </p:cNvSpPr>
          <p:nvPr>
            <p:ph idx="1"/>
          </p:nvPr>
        </p:nvSpPr>
        <p:spPr/>
        <p:txBody>
          <a:bodyPr>
            <a:noAutofit/>
          </a:bodyPr>
          <a:lstStyle/>
          <a:p>
            <a:pPr algn="just">
              <a:lnSpc>
                <a:spcPct val="100000"/>
              </a:lnSpc>
            </a:pPr>
            <a:r>
              <a:rPr lang="en-US" dirty="0" smtClean="0"/>
              <a:t>Election </a:t>
            </a:r>
            <a:r>
              <a:rPr lang="en-US" dirty="0"/>
              <a:t>algorithms are based on the following assumptions:</a:t>
            </a:r>
          </a:p>
          <a:p>
            <a:pPr lvl="1" algn="just">
              <a:lnSpc>
                <a:spcPct val="100000"/>
              </a:lnSpc>
            </a:pPr>
            <a:r>
              <a:rPr lang="en-US" sz="2400" dirty="0" smtClean="0"/>
              <a:t>Each </a:t>
            </a:r>
            <a:r>
              <a:rPr lang="en-US" sz="2400" dirty="0"/>
              <a:t>process in the system has a unique priority number.</a:t>
            </a:r>
          </a:p>
          <a:p>
            <a:pPr lvl="1" algn="just">
              <a:lnSpc>
                <a:spcPct val="100000"/>
              </a:lnSpc>
            </a:pPr>
            <a:r>
              <a:rPr lang="en-US" sz="2400" dirty="0" smtClean="0"/>
              <a:t>Whenever </a:t>
            </a:r>
            <a:r>
              <a:rPr lang="en-US" sz="2400" dirty="0"/>
              <a:t>an election is held, the process having the highest priority </a:t>
            </a:r>
            <a:r>
              <a:rPr lang="en-US" sz="2400" dirty="0" smtClean="0"/>
              <a:t>number among </a:t>
            </a:r>
            <a:r>
              <a:rPr lang="en-US" sz="2400" dirty="0"/>
              <a:t>the currently active processes is elected as the </a:t>
            </a:r>
            <a:r>
              <a:rPr lang="en-US" sz="2400" dirty="0" smtClean="0"/>
              <a:t>coordinator.</a:t>
            </a:r>
          </a:p>
          <a:p>
            <a:pPr lvl="1" algn="just">
              <a:lnSpc>
                <a:spcPct val="100000"/>
              </a:lnSpc>
            </a:pPr>
            <a:r>
              <a:rPr lang="en-US" sz="2400" dirty="0" smtClean="0"/>
              <a:t>On </a:t>
            </a:r>
            <a:r>
              <a:rPr lang="en-US" sz="2400" dirty="0"/>
              <a:t>recovery, a failed process can take appropriate actions to rejoin the set </a:t>
            </a:r>
            <a:r>
              <a:rPr lang="en-US" sz="2400" dirty="0" smtClean="0"/>
              <a:t>of active </a:t>
            </a:r>
            <a:r>
              <a:rPr lang="en-US" sz="2400" dirty="0"/>
              <a:t>processes</a:t>
            </a:r>
            <a:r>
              <a:rPr lang="en-US" sz="2400" dirty="0" smtClean="0"/>
              <a:t>.</a:t>
            </a:r>
            <a:endParaRPr lang="en-US" sz="2400" dirty="0"/>
          </a:p>
          <a:p>
            <a:pPr algn="just">
              <a:lnSpc>
                <a:spcPct val="100000"/>
              </a:lnSpc>
            </a:pPr>
            <a:r>
              <a:rPr lang="en-US" dirty="0" smtClean="0"/>
              <a:t>Election Algorithms are:</a:t>
            </a:r>
          </a:p>
          <a:p>
            <a:pPr lvl="1" algn="just">
              <a:lnSpc>
                <a:spcPct val="100000"/>
              </a:lnSpc>
            </a:pPr>
            <a:r>
              <a:rPr lang="en-US" sz="2400" dirty="0" smtClean="0"/>
              <a:t>Bully Election Algorithm</a:t>
            </a:r>
          </a:p>
          <a:p>
            <a:pPr lvl="1" algn="just">
              <a:lnSpc>
                <a:spcPct val="100000"/>
              </a:lnSpc>
            </a:pPr>
            <a:r>
              <a:rPr lang="en-US" sz="2400" dirty="0" smtClean="0"/>
              <a:t>Ring Election Algorithm</a:t>
            </a:r>
          </a:p>
        </p:txBody>
      </p:sp>
    </p:spTree>
    <p:extLst>
      <p:ext uri="{BB962C8B-B14F-4D97-AF65-F5344CB8AC3E}">
        <p14:creationId xmlns:p14="http://schemas.microsoft.com/office/powerpoint/2010/main" val="1970783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latin typeface="+mj-lt"/>
              </a:rPr>
              <a:t>Bully Algorithm</a:t>
            </a:r>
            <a:endParaRPr lang="en-IN" sz="5400" dirty="0">
              <a:latin typeface="+mj-lt"/>
            </a:endParaRPr>
          </a:p>
        </p:txBody>
      </p:sp>
      <p:sp>
        <p:nvSpPr>
          <p:cNvPr id="3" name="Content Placeholder 2"/>
          <p:cNvSpPr>
            <a:spLocks noGrp="1"/>
          </p:cNvSpPr>
          <p:nvPr>
            <p:ph idx="1"/>
          </p:nvPr>
        </p:nvSpPr>
        <p:spPr/>
        <p:txBody>
          <a:bodyPr>
            <a:noAutofit/>
          </a:bodyPr>
          <a:lstStyle/>
          <a:p>
            <a:pPr algn="just">
              <a:lnSpc>
                <a:spcPct val="100000"/>
              </a:lnSpc>
            </a:pPr>
            <a:r>
              <a:rPr lang="en-US" dirty="0" smtClean="0"/>
              <a:t>Bully </a:t>
            </a:r>
            <a:r>
              <a:rPr lang="en-US" dirty="0"/>
              <a:t>algorithm specifies the process with the highest identifier will be the coordinator</a:t>
            </a:r>
            <a:r>
              <a:rPr lang="en-US" dirty="0" smtClean="0"/>
              <a:t> </a:t>
            </a:r>
            <a:r>
              <a:rPr lang="en-US" dirty="0"/>
              <a:t>of the </a:t>
            </a:r>
            <a:r>
              <a:rPr lang="en-US" dirty="0" smtClean="0"/>
              <a:t>group. It </a:t>
            </a:r>
            <a:r>
              <a:rPr lang="en-US" dirty="0"/>
              <a:t>works as follows:</a:t>
            </a:r>
          </a:p>
          <a:p>
            <a:pPr algn="just">
              <a:lnSpc>
                <a:spcPct val="100000"/>
              </a:lnSpc>
            </a:pPr>
            <a:r>
              <a:rPr lang="en-US" dirty="0"/>
              <a:t>When a process </a:t>
            </a:r>
            <a:r>
              <a:rPr lang="en-US" i="1" dirty="0"/>
              <a:t>p</a:t>
            </a:r>
            <a:r>
              <a:rPr lang="en-US" dirty="0"/>
              <a:t> detects that the coordinator is not responding to requests, it initiates an election:</a:t>
            </a:r>
          </a:p>
          <a:p>
            <a:pPr lvl="1" algn="just">
              <a:lnSpc>
                <a:spcPct val="100000"/>
              </a:lnSpc>
            </a:pPr>
            <a:r>
              <a:rPr lang="en-US" i="1" dirty="0" smtClean="0"/>
              <a:t>p</a:t>
            </a:r>
            <a:r>
              <a:rPr lang="en-US" dirty="0"/>
              <a:t> sends an election message to all processes with higher numbers.</a:t>
            </a:r>
          </a:p>
          <a:p>
            <a:pPr lvl="1" algn="just">
              <a:lnSpc>
                <a:spcPct val="100000"/>
              </a:lnSpc>
            </a:pPr>
            <a:r>
              <a:rPr lang="en-US" dirty="0" smtClean="0"/>
              <a:t>If </a:t>
            </a:r>
            <a:r>
              <a:rPr lang="en-US" dirty="0"/>
              <a:t>nobody responds, then p wins and takes over.</a:t>
            </a:r>
          </a:p>
          <a:p>
            <a:pPr lvl="1" algn="just">
              <a:lnSpc>
                <a:spcPct val="100000"/>
              </a:lnSpc>
            </a:pPr>
            <a:r>
              <a:rPr lang="en-US" dirty="0" smtClean="0"/>
              <a:t>If </a:t>
            </a:r>
            <a:r>
              <a:rPr lang="en-US" dirty="0"/>
              <a:t>one of the processes answers, then p’s job is done.</a:t>
            </a:r>
          </a:p>
          <a:p>
            <a:pPr algn="just">
              <a:lnSpc>
                <a:spcPct val="100000"/>
              </a:lnSpc>
            </a:pPr>
            <a:r>
              <a:rPr lang="en-US" dirty="0"/>
              <a:t>If a process receives an election message from a lower-numbered process at any time, it:</a:t>
            </a:r>
          </a:p>
          <a:p>
            <a:pPr lvl="1" algn="just">
              <a:lnSpc>
                <a:spcPct val="100000"/>
              </a:lnSpc>
            </a:pPr>
            <a:r>
              <a:rPr lang="en-US" dirty="0" smtClean="0"/>
              <a:t>sends </a:t>
            </a:r>
            <a:r>
              <a:rPr lang="en-US" dirty="0"/>
              <a:t>an OK message back.</a:t>
            </a:r>
          </a:p>
          <a:p>
            <a:pPr lvl="1" algn="just">
              <a:lnSpc>
                <a:spcPct val="100000"/>
              </a:lnSpc>
            </a:pPr>
            <a:r>
              <a:rPr lang="en-US" dirty="0" smtClean="0"/>
              <a:t>holds </a:t>
            </a:r>
            <a:r>
              <a:rPr lang="en-US" dirty="0"/>
              <a:t>an election (unless its already holding one).</a:t>
            </a:r>
          </a:p>
          <a:p>
            <a:pPr algn="just">
              <a:lnSpc>
                <a:spcPct val="100000"/>
              </a:lnSpc>
            </a:pPr>
            <a:r>
              <a:rPr lang="en-US" dirty="0"/>
              <a:t>A process announces its victory by sending all processes a message telling them that it is the new coordinator.</a:t>
            </a:r>
          </a:p>
          <a:p>
            <a:pPr algn="just">
              <a:lnSpc>
                <a:spcPct val="100000"/>
              </a:lnSpc>
            </a:pPr>
            <a:r>
              <a:rPr lang="en-US" dirty="0"/>
              <a:t>If a process that has been down recovers, it holds an election</a:t>
            </a:r>
            <a:r>
              <a:rPr lang="en-US" dirty="0" smtClean="0"/>
              <a:t>.</a:t>
            </a:r>
            <a:endParaRPr lang="en-US" dirty="0"/>
          </a:p>
        </p:txBody>
      </p:sp>
    </p:spTree>
    <p:extLst>
      <p:ext uri="{BB962C8B-B14F-4D97-AF65-F5344CB8AC3E}">
        <p14:creationId xmlns:p14="http://schemas.microsoft.com/office/powerpoint/2010/main" val="19969179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Example </a:t>
            </a:r>
            <a:r>
              <a:rPr lang="en-US" dirty="0">
                <a:latin typeface="+mj-lt"/>
              </a:rPr>
              <a:t>of </a:t>
            </a:r>
            <a:r>
              <a:rPr lang="en-US" altLang="en-US" dirty="0" smtClean="0">
                <a:latin typeface="+mj-lt"/>
              </a:rPr>
              <a:t>Bully Algorithm</a:t>
            </a:r>
            <a:endParaRPr lang="en-IN" sz="5400" dirty="0">
              <a:latin typeface="+mj-lt"/>
            </a:endParaRPr>
          </a:p>
        </p:txBody>
      </p:sp>
      <p:sp>
        <p:nvSpPr>
          <p:cNvPr id="3" name="Content Placeholder 2"/>
          <p:cNvSpPr>
            <a:spLocks noGrp="1"/>
          </p:cNvSpPr>
          <p:nvPr>
            <p:ph idx="1"/>
          </p:nvPr>
        </p:nvSpPr>
        <p:spPr>
          <a:xfrm>
            <a:off x="190500" y="3499340"/>
            <a:ext cx="8763000" cy="2825260"/>
          </a:xfrm>
        </p:spPr>
        <p:txBody>
          <a:bodyPr>
            <a:noAutofit/>
          </a:bodyPr>
          <a:lstStyle/>
          <a:p>
            <a:pPr algn="just">
              <a:lnSpc>
                <a:spcPct val="100000"/>
              </a:lnSpc>
            </a:pPr>
            <a:r>
              <a:rPr lang="en-US" dirty="0"/>
              <a:t>Initially five nodes are in the cluster and node 5 is a globally accepted coordinator.</a:t>
            </a:r>
          </a:p>
          <a:p>
            <a:pPr algn="just">
              <a:lnSpc>
                <a:spcPct val="100000"/>
              </a:lnSpc>
            </a:pPr>
            <a:r>
              <a:rPr lang="en-US" dirty="0"/>
              <a:t>Let us assume that node 5 goes down and nodes 3 and 2 detect this simultaneously. </a:t>
            </a:r>
            <a:endParaRPr lang="en-US" dirty="0" smtClean="0"/>
          </a:p>
          <a:p>
            <a:pPr algn="just">
              <a:lnSpc>
                <a:spcPct val="100000"/>
              </a:lnSpc>
            </a:pPr>
            <a:r>
              <a:rPr lang="en-US" dirty="0" smtClean="0"/>
              <a:t>Both </a:t>
            </a:r>
            <a:r>
              <a:rPr lang="en-US" dirty="0"/>
              <a:t>nodes start election procedure and send election messages to the nodes with greater IDs.</a:t>
            </a:r>
          </a:p>
          <a:p>
            <a:pPr algn="just">
              <a:lnSpc>
                <a:spcPct val="100000"/>
              </a:lnSpc>
            </a:pPr>
            <a:r>
              <a:rPr lang="en-US" dirty="0"/>
              <a:t>Node 4 kicks out nodes 2 and 3 from the competition by sending OK. Node 3 kicks out node 2</a:t>
            </a:r>
            <a:r>
              <a:rPr lang="en-US" dirty="0" smtClean="0"/>
              <a:t>.</a:t>
            </a:r>
            <a:endParaRPr lang="en-US" dirty="0"/>
          </a:p>
        </p:txBody>
      </p:sp>
      <p:graphicFrame>
        <p:nvGraphicFramePr>
          <p:cNvPr id="6" name="Diagram 5"/>
          <p:cNvGraphicFramePr/>
          <p:nvPr>
            <p:extLst>
              <p:ext uri="{D42A27DB-BD31-4B8C-83A1-F6EECF244321}">
                <p14:modId xmlns:p14="http://schemas.microsoft.com/office/powerpoint/2010/main" val="3942035182"/>
              </p:ext>
            </p:extLst>
          </p:nvPr>
        </p:nvGraphicFramePr>
        <p:xfrm>
          <a:off x="457200" y="939800"/>
          <a:ext cx="2209800" cy="20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85895039"/>
              </p:ext>
            </p:extLst>
          </p:nvPr>
        </p:nvGraphicFramePr>
        <p:xfrm>
          <a:off x="3276600" y="939800"/>
          <a:ext cx="2209800" cy="2032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extLst>
              <p:ext uri="{D42A27DB-BD31-4B8C-83A1-F6EECF244321}">
                <p14:modId xmlns:p14="http://schemas.microsoft.com/office/powerpoint/2010/main" val="5145744"/>
              </p:ext>
            </p:extLst>
          </p:nvPr>
        </p:nvGraphicFramePr>
        <p:xfrm>
          <a:off x="6096000" y="939800"/>
          <a:ext cx="2209800" cy="2032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21" name="Straight Arrow Connector 20"/>
          <p:cNvCxnSpPr/>
          <p:nvPr/>
        </p:nvCxnSpPr>
        <p:spPr>
          <a:xfrm flipH="1">
            <a:off x="3733800" y="1752600"/>
            <a:ext cx="1295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038600" y="1752600"/>
            <a:ext cx="990600" cy="762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4038600" y="2514600"/>
            <a:ext cx="685800" cy="7620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3733800" y="1752600"/>
            <a:ext cx="990600" cy="76200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724400" y="1828800"/>
            <a:ext cx="381000" cy="68580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6889652" y="1828800"/>
            <a:ext cx="958948" cy="6811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889652" y="2590800"/>
            <a:ext cx="6541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7696200" y="1903829"/>
            <a:ext cx="304800" cy="631482"/>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457200" y="3124200"/>
            <a:ext cx="304800" cy="222740"/>
          </a:xfrm>
          <a:prstGeom prst="round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209800" y="3124200"/>
            <a:ext cx="304800" cy="222740"/>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2000" y="3063911"/>
            <a:ext cx="1345497" cy="369332"/>
          </a:xfrm>
          <a:prstGeom prst="rect">
            <a:avLst/>
          </a:prstGeom>
        </p:spPr>
        <p:txBody>
          <a:bodyPr wrap="none">
            <a:spAutoFit/>
          </a:bodyPr>
          <a:lstStyle/>
          <a:p>
            <a:r>
              <a:rPr lang="en-US" dirty="0" smtClean="0"/>
              <a:t>Coordinated</a:t>
            </a:r>
            <a:endParaRPr lang="en-US" dirty="0"/>
          </a:p>
        </p:txBody>
      </p:sp>
      <p:sp>
        <p:nvSpPr>
          <p:cNvPr id="18" name="Rectangle 17"/>
          <p:cNvSpPr/>
          <p:nvPr/>
        </p:nvSpPr>
        <p:spPr>
          <a:xfrm>
            <a:off x="2440600" y="3050904"/>
            <a:ext cx="2018181" cy="369332"/>
          </a:xfrm>
          <a:prstGeom prst="rect">
            <a:avLst/>
          </a:prstGeom>
        </p:spPr>
        <p:txBody>
          <a:bodyPr wrap="none">
            <a:spAutoFit/>
          </a:bodyPr>
          <a:lstStyle/>
          <a:p>
            <a:r>
              <a:rPr lang="en-US" dirty="0" smtClean="0"/>
              <a:t>Election in progress</a:t>
            </a:r>
            <a:endParaRPr lang="en-US" dirty="0"/>
          </a:p>
        </p:txBody>
      </p:sp>
      <p:sp>
        <p:nvSpPr>
          <p:cNvPr id="19" name="Rounded Rectangle 18"/>
          <p:cNvSpPr/>
          <p:nvPr/>
        </p:nvSpPr>
        <p:spPr>
          <a:xfrm>
            <a:off x="4561084" y="3163752"/>
            <a:ext cx="304800" cy="222740"/>
          </a:xfrm>
          <a:prstGeom prst="round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791884" y="3090456"/>
            <a:ext cx="1310487" cy="369332"/>
          </a:xfrm>
          <a:prstGeom prst="rect">
            <a:avLst/>
          </a:prstGeom>
        </p:spPr>
        <p:txBody>
          <a:bodyPr wrap="none">
            <a:spAutoFit/>
          </a:bodyPr>
          <a:lstStyle/>
          <a:p>
            <a:r>
              <a:rPr lang="en-US" dirty="0" smtClean="0"/>
              <a:t>Coordinator</a:t>
            </a:r>
            <a:endParaRPr lang="en-US" dirty="0"/>
          </a:p>
        </p:txBody>
      </p:sp>
      <p:sp>
        <p:nvSpPr>
          <p:cNvPr id="22" name="Rounded Rectangle 21"/>
          <p:cNvSpPr/>
          <p:nvPr/>
        </p:nvSpPr>
        <p:spPr>
          <a:xfrm>
            <a:off x="6181039" y="3185161"/>
            <a:ext cx="304800" cy="222740"/>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411839" y="3111865"/>
            <a:ext cx="818814" cy="369332"/>
          </a:xfrm>
          <a:prstGeom prst="rect">
            <a:avLst/>
          </a:prstGeom>
        </p:spPr>
        <p:txBody>
          <a:bodyPr wrap="none">
            <a:spAutoFit/>
          </a:bodyPr>
          <a:lstStyle/>
          <a:p>
            <a:r>
              <a:rPr lang="en-US" dirty="0" smtClean="0"/>
              <a:t>Offline</a:t>
            </a:r>
            <a:endParaRPr lang="en-US" dirty="0"/>
          </a:p>
        </p:txBody>
      </p:sp>
    </p:spTree>
    <p:extLst>
      <p:ext uri="{BB962C8B-B14F-4D97-AF65-F5344CB8AC3E}">
        <p14:creationId xmlns:p14="http://schemas.microsoft.com/office/powerpoint/2010/main" val="42563880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par>
                                <p:cTn id="35" presetID="22" presetClass="entr" presetSubtype="1"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up)">
                                      <p:cBhvr>
                                        <p:cTn id="37" dur="500"/>
                                        <p:tgtEl>
                                          <p:spTgt spid="26"/>
                                        </p:tgtEl>
                                      </p:cBhvr>
                                    </p:animEffect>
                                  </p:childTnLst>
                                </p:cTn>
                              </p:par>
                              <p:par>
                                <p:cTn id="38" presetID="22" presetClass="entr" presetSubtype="2"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right)">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right)">
                                      <p:cBhvr>
                                        <p:cTn id="45" dur="500"/>
                                        <p:tgtEl>
                                          <p:spTgt spid="29"/>
                                        </p:tgtEl>
                                      </p:cBhvr>
                                    </p:animEffect>
                                  </p:childTnLst>
                                </p:cTn>
                              </p:par>
                              <p:par>
                                <p:cTn id="46" presetID="22" presetClass="entr" presetSubtype="2"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right)">
                                      <p:cBhvr>
                                        <p:cTn id="48" dur="500"/>
                                        <p:tgtEl>
                                          <p:spTgt spid="32"/>
                                        </p:tgtEl>
                                      </p:cBhvr>
                                    </p:animEffect>
                                  </p:childTnLst>
                                </p:cTn>
                              </p:par>
                              <p:par>
                                <p:cTn id="49" presetID="22" presetClass="entr" presetSubtype="4"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down)">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down)">
                                      <p:cBhvr>
                                        <p:cTn id="62" dur="500"/>
                                        <p:tgtEl>
                                          <p:spTgt spid="38"/>
                                        </p:tgtEl>
                                      </p:cBhvr>
                                    </p:animEffect>
                                  </p:childTnLst>
                                </p:cTn>
                              </p:par>
                              <p:par>
                                <p:cTn id="63" presetID="22" presetClass="entr" presetSubtype="8"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up)">
                                      <p:cBhvr>
                                        <p:cTn id="7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Graphic spid="8" grpId="0">
        <p:bldAsOne/>
      </p:bldGraphic>
      <p:bldP spid="4" grpId="0" animBg="1"/>
      <p:bldP spid="16" grpId="0" animBg="1"/>
      <p:bldP spid="5" grpId="0"/>
      <p:bldP spid="18" grpId="0"/>
      <p:bldP spid="19" grpId="0" animBg="1"/>
      <p:bldP spid="20" grpId="0"/>
      <p:bldP spid="22" grpId="0" animBg="1"/>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Example </a:t>
            </a:r>
            <a:r>
              <a:rPr lang="en-US" dirty="0">
                <a:latin typeface="+mj-lt"/>
              </a:rPr>
              <a:t>of </a:t>
            </a:r>
            <a:r>
              <a:rPr lang="en-US" altLang="en-US" dirty="0" smtClean="0">
                <a:latin typeface="+mj-lt"/>
              </a:rPr>
              <a:t>Bully Algorithm (</a:t>
            </a:r>
            <a:r>
              <a:rPr lang="en-US" altLang="en-US" dirty="0" err="1" smtClean="0">
                <a:latin typeface="+mj-lt"/>
              </a:rPr>
              <a:t>cntd</a:t>
            </a:r>
            <a:r>
              <a:rPr lang="en-US" altLang="en-US" dirty="0" smtClean="0">
                <a:latin typeface="+mj-lt"/>
              </a:rPr>
              <a:t>.)</a:t>
            </a:r>
            <a:endParaRPr lang="en-IN" sz="5400" dirty="0">
              <a:latin typeface="+mj-lt"/>
            </a:endParaRPr>
          </a:p>
        </p:txBody>
      </p:sp>
      <p:sp>
        <p:nvSpPr>
          <p:cNvPr id="3" name="Content Placeholder 2"/>
          <p:cNvSpPr>
            <a:spLocks noGrp="1"/>
          </p:cNvSpPr>
          <p:nvPr>
            <p:ph idx="1"/>
          </p:nvPr>
        </p:nvSpPr>
        <p:spPr>
          <a:xfrm>
            <a:off x="190500" y="3479800"/>
            <a:ext cx="8763000" cy="2844800"/>
          </a:xfrm>
        </p:spPr>
        <p:txBody>
          <a:bodyPr>
            <a:noAutofit/>
          </a:bodyPr>
          <a:lstStyle/>
          <a:p>
            <a:pPr algn="just">
              <a:lnSpc>
                <a:spcPct val="100000"/>
              </a:lnSpc>
            </a:pPr>
            <a:r>
              <a:rPr lang="en-US" dirty="0"/>
              <a:t>Imagine that node 1 detects failure of 5 now and an election message to the all nodes with greater IDs.</a:t>
            </a:r>
          </a:p>
          <a:p>
            <a:pPr algn="just">
              <a:lnSpc>
                <a:spcPct val="100000"/>
              </a:lnSpc>
            </a:pPr>
            <a:r>
              <a:rPr lang="en-US" dirty="0"/>
              <a:t>Nodes 2, 3, and 4 kick out node 1.</a:t>
            </a:r>
          </a:p>
          <a:p>
            <a:pPr algn="just">
              <a:lnSpc>
                <a:spcPct val="100000"/>
              </a:lnSpc>
            </a:pPr>
            <a:r>
              <a:rPr lang="en-US" dirty="0"/>
              <a:t>Node 4 sends an election message to node 5.</a:t>
            </a:r>
          </a:p>
          <a:p>
            <a:pPr algn="just">
              <a:lnSpc>
                <a:spcPct val="100000"/>
              </a:lnSpc>
            </a:pPr>
            <a:r>
              <a:rPr lang="en-US" dirty="0"/>
              <a:t>Node 5 does not respond, so node 4 declares itself as a coordinator and announce this fact to all other peers.</a:t>
            </a:r>
          </a:p>
        </p:txBody>
      </p:sp>
      <p:graphicFrame>
        <p:nvGraphicFramePr>
          <p:cNvPr id="6" name="Diagram 5"/>
          <p:cNvGraphicFramePr/>
          <p:nvPr>
            <p:extLst>
              <p:ext uri="{D42A27DB-BD31-4B8C-83A1-F6EECF244321}">
                <p14:modId xmlns:p14="http://schemas.microsoft.com/office/powerpoint/2010/main" val="1037306217"/>
              </p:ext>
            </p:extLst>
          </p:nvPr>
        </p:nvGraphicFramePr>
        <p:xfrm>
          <a:off x="304800" y="939800"/>
          <a:ext cx="1981200" cy="180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0" name="Straight Arrow Connector 39"/>
          <p:cNvCxnSpPr/>
          <p:nvPr/>
        </p:nvCxnSpPr>
        <p:spPr>
          <a:xfrm flipH="1">
            <a:off x="685800" y="1295400"/>
            <a:ext cx="609600" cy="381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Diagram 14"/>
          <p:cNvGraphicFramePr/>
          <p:nvPr>
            <p:extLst>
              <p:ext uri="{D42A27DB-BD31-4B8C-83A1-F6EECF244321}">
                <p14:modId xmlns:p14="http://schemas.microsoft.com/office/powerpoint/2010/main" val="4167903360"/>
              </p:ext>
            </p:extLst>
          </p:nvPr>
        </p:nvGraphicFramePr>
        <p:xfrm>
          <a:off x="2514600" y="939800"/>
          <a:ext cx="1981200" cy="1803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6" name="Diagram 15"/>
          <p:cNvGraphicFramePr/>
          <p:nvPr>
            <p:extLst>
              <p:ext uri="{D42A27DB-BD31-4B8C-83A1-F6EECF244321}">
                <p14:modId xmlns:p14="http://schemas.microsoft.com/office/powerpoint/2010/main" val="749073371"/>
              </p:ext>
            </p:extLst>
          </p:nvPr>
        </p:nvGraphicFramePr>
        <p:xfrm>
          <a:off x="4724400" y="939800"/>
          <a:ext cx="1981200" cy="1803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7" name="Diagram 16"/>
          <p:cNvGraphicFramePr/>
          <p:nvPr>
            <p:extLst>
              <p:ext uri="{D42A27DB-BD31-4B8C-83A1-F6EECF244321}">
                <p14:modId xmlns:p14="http://schemas.microsoft.com/office/powerpoint/2010/main" val="2258119221"/>
              </p:ext>
            </p:extLst>
          </p:nvPr>
        </p:nvGraphicFramePr>
        <p:xfrm>
          <a:off x="6934200" y="939800"/>
          <a:ext cx="1981200" cy="18034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9" name="Straight Arrow Connector 18"/>
          <p:cNvCxnSpPr/>
          <p:nvPr/>
        </p:nvCxnSpPr>
        <p:spPr>
          <a:xfrm flipH="1">
            <a:off x="914400" y="1295400"/>
            <a:ext cx="381000" cy="1066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295400" y="1295400"/>
            <a:ext cx="381000" cy="1066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295400" y="1295400"/>
            <a:ext cx="609600" cy="381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3070274" y="1244600"/>
            <a:ext cx="434926" cy="11047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3505200" y="1244600"/>
            <a:ext cx="381000" cy="11047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3505200" y="1270000"/>
            <a:ext cx="555674" cy="4064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5056750" y="1760122"/>
            <a:ext cx="261426" cy="5777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7315200" y="1796953"/>
            <a:ext cx="228600" cy="53945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543800" y="1270001"/>
            <a:ext cx="381000" cy="106641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7620000" y="1676400"/>
            <a:ext cx="914400" cy="672907"/>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658100" y="2361811"/>
            <a:ext cx="571500" cy="121332"/>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457200" y="2892696"/>
            <a:ext cx="304800" cy="222740"/>
          </a:xfrm>
          <a:prstGeom prst="round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2209800" y="2892696"/>
            <a:ext cx="304800" cy="222740"/>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62000" y="2832407"/>
            <a:ext cx="1345497" cy="369332"/>
          </a:xfrm>
          <a:prstGeom prst="rect">
            <a:avLst/>
          </a:prstGeom>
        </p:spPr>
        <p:txBody>
          <a:bodyPr wrap="none">
            <a:spAutoFit/>
          </a:bodyPr>
          <a:lstStyle/>
          <a:p>
            <a:r>
              <a:rPr lang="en-US" dirty="0" smtClean="0"/>
              <a:t>Coordinated</a:t>
            </a:r>
            <a:endParaRPr lang="en-US" dirty="0"/>
          </a:p>
        </p:txBody>
      </p:sp>
      <p:sp>
        <p:nvSpPr>
          <p:cNvPr id="24" name="Rectangle 23"/>
          <p:cNvSpPr/>
          <p:nvPr/>
        </p:nvSpPr>
        <p:spPr>
          <a:xfrm>
            <a:off x="2440600" y="2819400"/>
            <a:ext cx="2018181" cy="369332"/>
          </a:xfrm>
          <a:prstGeom prst="rect">
            <a:avLst/>
          </a:prstGeom>
        </p:spPr>
        <p:txBody>
          <a:bodyPr wrap="none">
            <a:spAutoFit/>
          </a:bodyPr>
          <a:lstStyle/>
          <a:p>
            <a:r>
              <a:rPr lang="en-US" dirty="0" smtClean="0"/>
              <a:t>Election in progress</a:t>
            </a:r>
            <a:endParaRPr lang="en-US" dirty="0"/>
          </a:p>
        </p:txBody>
      </p:sp>
      <p:sp>
        <p:nvSpPr>
          <p:cNvPr id="26" name="Rounded Rectangle 25"/>
          <p:cNvSpPr/>
          <p:nvPr/>
        </p:nvSpPr>
        <p:spPr>
          <a:xfrm>
            <a:off x="4561084" y="2932248"/>
            <a:ext cx="304800" cy="222740"/>
          </a:xfrm>
          <a:prstGeom prst="round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791884" y="2858952"/>
            <a:ext cx="1310487" cy="369332"/>
          </a:xfrm>
          <a:prstGeom prst="rect">
            <a:avLst/>
          </a:prstGeom>
        </p:spPr>
        <p:txBody>
          <a:bodyPr wrap="none">
            <a:spAutoFit/>
          </a:bodyPr>
          <a:lstStyle/>
          <a:p>
            <a:r>
              <a:rPr lang="en-US" dirty="0" smtClean="0"/>
              <a:t>Coordinator</a:t>
            </a:r>
            <a:endParaRPr lang="en-US" dirty="0"/>
          </a:p>
        </p:txBody>
      </p:sp>
      <p:sp>
        <p:nvSpPr>
          <p:cNvPr id="28" name="Rounded Rectangle 27"/>
          <p:cNvSpPr/>
          <p:nvPr/>
        </p:nvSpPr>
        <p:spPr>
          <a:xfrm>
            <a:off x="6181039" y="2953657"/>
            <a:ext cx="304800" cy="222740"/>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411839" y="2880361"/>
            <a:ext cx="818814" cy="369332"/>
          </a:xfrm>
          <a:prstGeom prst="rect">
            <a:avLst/>
          </a:prstGeom>
        </p:spPr>
        <p:txBody>
          <a:bodyPr wrap="none">
            <a:spAutoFit/>
          </a:bodyPr>
          <a:lstStyle/>
          <a:p>
            <a:r>
              <a:rPr lang="en-US" dirty="0" smtClean="0"/>
              <a:t>Offline</a:t>
            </a:r>
            <a:endParaRPr lang="en-US" dirty="0"/>
          </a:p>
        </p:txBody>
      </p:sp>
    </p:spTree>
    <p:extLst>
      <p:ext uri="{BB962C8B-B14F-4D97-AF65-F5344CB8AC3E}">
        <p14:creationId xmlns:p14="http://schemas.microsoft.com/office/powerpoint/2010/main" val="18315063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up)">
                                      <p:cBhvr>
                                        <p:cTn id="31" dur="500"/>
                                        <p:tgtEl>
                                          <p:spTgt spid="40"/>
                                        </p:tgtEl>
                                      </p:cBhvr>
                                    </p:animEffect>
                                  </p:childTnLst>
                                </p:cTn>
                              </p:par>
                              <p:par>
                                <p:cTn id="32" presetID="22" presetClass="entr" presetSubtype="1"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par>
                                <p:cTn id="35" presetID="22" presetClass="entr" presetSubtype="1"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500"/>
                                        <p:tgtEl>
                                          <p:spTgt spid="22"/>
                                        </p:tgtEl>
                                      </p:cBhvr>
                                    </p:animEffect>
                                  </p:childTnLst>
                                </p:cTn>
                              </p:par>
                              <p:par>
                                <p:cTn id="38" presetID="22" presetClass="entr" presetSubtype="1"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up)">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down)">
                                      <p:cBhvr>
                                        <p:cTn id="51" dur="500"/>
                                        <p:tgtEl>
                                          <p:spTgt spid="30"/>
                                        </p:tgtEl>
                                      </p:cBhvr>
                                    </p:animEffect>
                                  </p:childTnLst>
                                </p:cTn>
                              </p:par>
                              <p:par>
                                <p:cTn id="52" presetID="22" presetClass="entr" presetSubtype="4" fill="hold"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down)">
                                      <p:cBhvr>
                                        <p:cTn id="54" dur="500"/>
                                        <p:tgtEl>
                                          <p:spTgt spid="33"/>
                                        </p:tgtEl>
                                      </p:cBhvr>
                                    </p:animEffect>
                                  </p:childTnLst>
                                </p:cTn>
                              </p:par>
                              <p:par>
                                <p:cTn id="55" presetID="22" presetClass="entr" presetSubtype="4"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down)">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2" end="2"/>
                                            </p:txEl>
                                          </p:spTgt>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down)">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wipe(down)">
                                      <p:cBhvr>
                                        <p:cTn id="79" dur="500"/>
                                        <p:tgtEl>
                                          <p:spTgt spid="48"/>
                                        </p:tgtEl>
                                      </p:cBhvr>
                                    </p:animEffect>
                                  </p:childTnLst>
                                </p:cTn>
                              </p:par>
                              <p:par>
                                <p:cTn id="80" presetID="22" presetClass="entr" presetSubtype="4" fill="hold"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ipe(down)">
                                      <p:cBhvr>
                                        <p:cTn id="82" dur="500"/>
                                        <p:tgtEl>
                                          <p:spTgt spid="46"/>
                                        </p:tgtEl>
                                      </p:cBhvr>
                                    </p:animEffect>
                                  </p:childTnLst>
                                </p:cTn>
                              </p:par>
                              <p:par>
                                <p:cTn id="83" presetID="22" presetClass="entr" presetSubtype="4" fill="hold" nodeType="with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wipe(down)">
                                      <p:cBhvr>
                                        <p:cTn id="85" dur="500"/>
                                        <p:tgtEl>
                                          <p:spTgt spid="52"/>
                                        </p:tgtEl>
                                      </p:cBhvr>
                                    </p:animEffect>
                                  </p:childTnLst>
                                </p:cTn>
                              </p:par>
                              <p:par>
                                <p:cTn id="86" presetID="22" presetClass="entr" presetSubtype="8" fill="hold" nodeType="withEffect">
                                  <p:stCondLst>
                                    <p:cond delay="0"/>
                                  </p:stCondLst>
                                  <p:childTnLst>
                                    <p:set>
                                      <p:cBhvr>
                                        <p:cTn id="87" dur="1" fill="hold">
                                          <p:stCondLst>
                                            <p:cond delay="0"/>
                                          </p:stCondLst>
                                        </p:cTn>
                                        <p:tgtEl>
                                          <p:spTgt spid="56"/>
                                        </p:tgtEl>
                                        <p:attrNameLst>
                                          <p:attrName>style.visibility</p:attrName>
                                        </p:attrNameLst>
                                      </p:cBhvr>
                                      <p:to>
                                        <p:strVal val="visible"/>
                                      </p:to>
                                    </p:set>
                                    <p:animEffect transition="in" filter="wipe(left)">
                                      <p:cBhvr>
                                        <p:cTn id="8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15" grpId="0">
        <p:bldAsOne/>
      </p:bldGraphic>
      <p:bldGraphic spid="16" grpId="0">
        <p:bldAsOne/>
      </p:bldGraphic>
      <p:bldGraphic spid="17" grpId="0">
        <p:bldAsOne/>
      </p:bldGraphic>
      <p:bldP spid="20" grpId="0" animBg="1"/>
      <p:bldP spid="21" grpId="0" animBg="1"/>
      <p:bldP spid="23" grpId="0"/>
      <p:bldP spid="24" grpId="0"/>
      <p:bldP spid="26" grpId="0" animBg="1"/>
      <p:bldP spid="27" grpId="0"/>
      <p:bldP spid="28" grpId="0" animBg="1"/>
      <p:bldP spid="2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latin typeface="+mj-lt"/>
              </a:rPr>
              <a:t>Ring Election Algorithm</a:t>
            </a:r>
            <a:endParaRPr lang="en-IN" sz="5400" dirty="0">
              <a:latin typeface="+mj-lt"/>
            </a:endParaRPr>
          </a:p>
        </p:txBody>
      </p:sp>
      <p:sp>
        <p:nvSpPr>
          <p:cNvPr id="3" name="Content Placeholder 2"/>
          <p:cNvSpPr>
            <a:spLocks noGrp="1"/>
          </p:cNvSpPr>
          <p:nvPr>
            <p:ph idx="1"/>
          </p:nvPr>
        </p:nvSpPr>
        <p:spPr/>
        <p:txBody>
          <a:bodyPr>
            <a:normAutofit fontScale="92500" lnSpcReduction="20000"/>
          </a:bodyPr>
          <a:lstStyle/>
          <a:p>
            <a:pPr algn="just"/>
            <a:r>
              <a:rPr lang="en-US" dirty="0"/>
              <a:t>The ring algorithm assumes that the processes are arranged in a logical ring and each process is </a:t>
            </a:r>
            <a:r>
              <a:rPr lang="en-US" dirty="0" smtClean="0"/>
              <a:t>knowing </a:t>
            </a:r>
            <a:r>
              <a:rPr lang="en-US" dirty="0"/>
              <a:t>the order of the ring of processes</a:t>
            </a:r>
            <a:r>
              <a:rPr lang="en-US" dirty="0" smtClean="0"/>
              <a:t>.</a:t>
            </a:r>
          </a:p>
          <a:p>
            <a:pPr algn="just"/>
            <a:r>
              <a:rPr lang="en-US" dirty="0"/>
              <a:t>If any process detects failure, it constructs an election message with its process ID (e.g., its network address and local process ID) and sends it to its neighbor.</a:t>
            </a:r>
          </a:p>
          <a:p>
            <a:pPr algn="just"/>
            <a:r>
              <a:rPr lang="en-US" dirty="0"/>
              <a:t>If the neighbor is down, the process skips over it and sends the message to the next process in the ring. </a:t>
            </a:r>
            <a:endParaRPr lang="en-US" dirty="0" smtClean="0"/>
          </a:p>
          <a:p>
            <a:pPr algn="just"/>
            <a:r>
              <a:rPr lang="en-US" dirty="0" smtClean="0"/>
              <a:t>This </a:t>
            </a:r>
            <a:r>
              <a:rPr lang="en-US" dirty="0"/>
              <a:t>process is repeated until a running process is located.</a:t>
            </a:r>
          </a:p>
          <a:p>
            <a:pPr algn="just"/>
            <a:r>
              <a:rPr lang="en-US" dirty="0"/>
              <a:t>At each step, the process adds its own process ID to the list in the message and sends the message to its living neighbor.</a:t>
            </a:r>
          </a:p>
          <a:p>
            <a:pPr algn="just"/>
            <a:r>
              <a:rPr lang="en-US" dirty="0"/>
              <a:t>Eventually, the </a:t>
            </a:r>
            <a:r>
              <a:rPr lang="en-US" i="1" dirty="0"/>
              <a:t>election</a:t>
            </a:r>
            <a:r>
              <a:rPr lang="en-US" dirty="0"/>
              <a:t> message comes back to the process that started it. </a:t>
            </a:r>
            <a:endParaRPr lang="en-US" dirty="0" smtClean="0"/>
          </a:p>
          <a:p>
            <a:pPr algn="just"/>
            <a:r>
              <a:rPr lang="en-US" dirty="0" smtClean="0"/>
              <a:t>The </a:t>
            </a:r>
            <a:r>
              <a:rPr lang="en-US" dirty="0"/>
              <a:t>process then picks either the highest or lowest process ID in the list and sends out a message to the group informing them of the new coordinator. </a:t>
            </a:r>
            <a:endParaRPr lang="en-US" dirty="0" smtClean="0"/>
          </a:p>
          <a:p>
            <a:endParaRPr lang="en-US" dirty="0"/>
          </a:p>
        </p:txBody>
      </p:sp>
    </p:spTree>
    <p:extLst>
      <p:ext uri="{BB962C8B-B14F-4D97-AF65-F5344CB8AC3E}">
        <p14:creationId xmlns:p14="http://schemas.microsoft.com/office/powerpoint/2010/main" val="2227647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b="1" dirty="0" smtClean="0">
                <a:latin typeface="+mj-lt"/>
              </a:rPr>
              <a:t>Example of Ring Election Algorithm</a:t>
            </a:r>
            <a:endParaRPr lang="en-IN" b="1" dirty="0">
              <a:latin typeface="+mj-lt"/>
            </a:endParaRPr>
          </a:p>
        </p:txBody>
      </p:sp>
      <p:sp>
        <p:nvSpPr>
          <p:cNvPr id="3" name="Content Placeholder 2"/>
          <p:cNvSpPr>
            <a:spLocks noGrp="1"/>
          </p:cNvSpPr>
          <p:nvPr>
            <p:ph idx="1"/>
          </p:nvPr>
        </p:nvSpPr>
        <p:spPr>
          <a:xfrm>
            <a:off x="190500" y="3719116"/>
            <a:ext cx="8763000" cy="2605484"/>
          </a:xfrm>
        </p:spPr>
        <p:txBody>
          <a:bodyPr>
            <a:noAutofit/>
          </a:bodyPr>
          <a:lstStyle/>
          <a:p>
            <a:pPr algn="just">
              <a:lnSpc>
                <a:spcPct val="100000"/>
              </a:lnSpc>
            </a:pPr>
            <a:r>
              <a:rPr lang="en-US" sz="2000" dirty="0" smtClean="0"/>
              <a:t>Fig.1 </a:t>
            </a:r>
            <a:r>
              <a:rPr lang="en-US" sz="2000" dirty="0"/>
              <a:t>shows a ring of six processes. </a:t>
            </a:r>
            <a:r>
              <a:rPr lang="en-US" sz="2000" dirty="0" smtClean="0"/>
              <a:t>P2 </a:t>
            </a:r>
            <a:r>
              <a:rPr lang="en-US" sz="2000" dirty="0"/>
              <a:t>detects that the </a:t>
            </a:r>
            <a:r>
              <a:rPr lang="en-US" sz="2000" dirty="0" smtClean="0"/>
              <a:t>coordinator P0 </a:t>
            </a:r>
            <a:r>
              <a:rPr lang="en-US" sz="2000" dirty="0"/>
              <a:t>is dead. </a:t>
            </a:r>
            <a:endParaRPr lang="en-US" sz="2000" dirty="0" smtClean="0"/>
          </a:p>
          <a:p>
            <a:pPr algn="just">
              <a:lnSpc>
                <a:spcPct val="100000"/>
              </a:lnSpc>
            </a:pPr>
            <a:r>
              <a:rPr lang="en-US" sz="2000" dirty="0" smtClean="0"/>
              <a:t>It </a:t>
            </a:r>
            <a:r>
              <a:rPr lang="en-US" sz="2000" dirty="0"/>
              <a:t>starts an election by sending an </a:t>
            </a:r>
            <a:r>
              <a:rPr lang="en-US" sz="2000" i="1" dirty="0"/>
              <a:t>election</a:t>
            </a:r>
            <a:r>
              <a:rPr lang="en-US" sz="2000" dirty="0"/>
              <a:t> message containing its process ID to its </a:t>
            </a:r>
            <a:r>
              <a:rPr lang="en-US" sz="2000" dirty="0" smtClean="0"/>
              <a:t>neighbor P3. </a:t>
            </a:r>
            <a:r>
              <a:rPr lang="en-US" sz="2000" dirty="0"/>
              <a:t>(</a:t>
            </a:r>
            <a:r>
              <a:rPr lang="en-US" sz="2000" dirty="0" smtClean="0"/>
              <a:t>Fig.1)</a:t>
            </a:r>
            <a:endParaRPr lang="en-US" sz="2000" dirty="0"/>
          </a:p>
          <a:p>
            <a:pPr algn="just">
              <a:lnSpc>
                <a:spcPct val="100000"/>
              </a:lnSpc>
            </a:pPr>
            <a:r>
              <a:rPr lang="en-US" sz="2000" dirty="0" smtClean="0"/>
              <a:t>P3 </a:t>
            </a:r>
            <a:r>
              <a:rPr lang="en-US" sz="2000" dirty="0"/>
              <a:t>receives an </a:t>
            </a:r>
            <a:r>
              <a:rPr lang="en-US" sz="2000" i="1" dirty="0"/>
              <a:t>election</a:t>
            </a:r>
            <a:r>
              <a:rPr lang="en-US" sz="2000" dirty="0"/>
              <a:t> message and sends an </a:t>
            </a:r>
            <a:r>
              <a:rPr lang="en-US" sz="2000" i="1" dirty="0" smtClean="0"/>
              <a:t>election </a:t>
            </a:r>
            <a:r>
              <a:rPr lang="en-US" sz="2000" dirty="0" smtClean="0"/>
              <a:t>message </a:t>
            </a:r>
            <a:r>
              <a:rPr lang="en-US" sz="2000" dirty="0"/>
              <a:t>to </a:t>
            </a:r>
            <a:r>
              <a:rPr lang="en-US" sz="2000" dirty="0" smtClean="0"/>
              <a:t>its </a:t>
            </a:r>
            <a:r>
              <a:rPr lang="en-US" sz="2000" dirty="0"/>
              <a:t>neighbor with the ID of </a:t>
            </a:r>
            <a:r>
              <a:rPr lang="en-US" sz="2000" dirty="0" smtClean="0"/>
              <a:t>P3 </a:t>
            </a:r>
            <a:r>
              <a:rPr lang="en-US" sz="2000" dirty="0"/>
              <a:t>suffixed to the </a:t>
            </a:r>
            <a:r>
              <a:rPr lang="en-US" sz="2000" dirty="0" smtClean="0"/>
              <a:t>list. </a:t>
            </a:r>
            <a:r>
              <a:rPr lang="en-US" sz="2000" dirty="0"/>
              <a:t>(</a:t>
            </a:r>
            <a:r>
              <a:rPr lang="en-US" sz="2000" dirty="0" smtClean="0"/>
              <a:t>Fig.2)</a:t>
            </a:r>
            <a:endParaRPr lang="en-US" sz="2000" dirty="0"/>
          </a:p>
          <a:p>
            <a:pPr algn="just">
              <a:lnSpc>
                <a:spcPct val="100000"/>
              </a:lnSpc>
            </a:pPr>
            <a:r>
              <a:rPr lang="en-US" sz="2000" dirty="0"/>
              <a:t>The same sequence of events occurs with </a:t>
            </a:r>
            <a:r>
              <a:rPr lang="en-US" sz="2000" dirty="0" smtClean="0"/>
              <a:t>P4</a:t>
            </a:r>
            <a:r>
              <a:rPr lang="en-US" sz="2000" dirty="0"/>
              <a:t>, which adds its ID to the list it received from </a:t>
            </a:r>
            <a:r>
              <a:rPr lang="en-US" sz="2000" dirty="0" smtClean="0"/>
              <a:t>P3 </a:t>
            </a:r>
            <a:r>
              <a:rPr lang="en-US" sz="2000" dirty="0"/>
              <a:t>and sends an </a:t>
            </a:r>
            <a:r>
              <a:rPr lang="en-US" sz="2000" i="1" dirty="0"/>
              <a:t>election</a:t>
            </a:r>
            <a:r>
              <a:rPr lang="en-US" sz="2000" dirty="0"/>
              <a:t> message to P</a:t>
            </a:r>
            <a:r>
              <a:rPr lang="en-US" sz="2000" dirty="0" smtClean="0"/>
              <a:t>5.</a:t>
            </a:r>
          </a:p>
          <a:p>
            <a:pPr algn="just">
              <a:lnSpc>
                <a:spcPct val="100000"/>
              </a:lnSpc>
            </a:pPr>
            <a:r>
              <a:rPr lang="en-US" sz="2000" dirty="0" smtClean="0"/>
              <a:t>P5 </a:t>
            </a:r>
            <a:r>
              <a:rPr lang="en-US" sz="2000" dirty="0"/>
              <a:t>then tries to send an </a:t>
            </a:r>
            <a:r>
              <a:rPr lang="en-US" sz="2000" i="1" dirty="0"/>
              <a:t>election</a:t>
            </a:r>
            <a:r>
              <a:rPr lang="en-US" sz="2000" dirty="0"/>
              <a:t> message </a:t>
            </a:r>
            <a:r>
              <a:rPr lang="en-US" sz="2000" dirty="0" smtClean="0"/>
              <a:t>to P0. </a:t>
            </a:r>
            <a:r>
              <a:rPr lang="en-US" sz="2000" dirty="0"/>
              <a:t>(</a:t>
            </a:r>
            <a:r>
              <a:rPr lang="en-US" sz="2000" dirty="0" smtClean="0"/>
              <a:t>Fig. 3)</a:t>
            </a:r>
            <a:endParaRPr lang="en-US" sz="2000" dirty="0"/>
          </a:p>
        </p:txBody>
      </p:sp>
      <p:graphicFrame>
        <p:nvGraphicFramePr>
          <p:cNvPr id="4" name="Diagram 3"/>
          <p:cNvGraphicFramePr/>
          <p:nvPr>
            <p:extLst>
              <p:ext uri="{D42A27DB-BD31-4B8C-83A1-F6EECF244321}">
                <p14:modId xmlns:p14="http://schemas.microsoft.com/office/powerpoint/2010/main" val="1871722774"/>
              </p:ext>
            </p:extLst>
          </p:nvPr>
        </p:nvGraphicFramePr>
        <p:xfrm>
          <a:off x="457200" y="1016000"/>
          <a:ext cx="2514600" cy="233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4143887860"/>
              </p:ext>
            </p:extLst>
          </p:nvPr>
        </p:nvGraphicFramePr>
        <p:xfrm>
          <a:off x="3352800" y="1016000"/>
          <a:ext cx="2514600" cy="2336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p:cNvGraphicFramePr/>
          <p:nvPr>
            <p:extLst>
              <p:ext uri="{D42A27DB-BD31-4B8C-83A1-F6EECF244321}">
                <p14:modId xmlns:p14="http://schemas.microsoft.com/office/powerpoint/2010/main" val="2456953449"/>
              </p:ext>
            </p:extLst>
          </p:nvPr>
        </p:nvGraphicFramePr>
        <p:xfrm>
          <a:off x="6248400" y="1016000"/>
          <a:ext cx="2514600" cy="2336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7" name="Rectangle 6"/>
          <p:cNvSpPr/>
          <p:nvPr/>
        </p:nvSpPr>
        <p:spPr>
          <a:xfrm>
            <a:off x="1382215" y="1447800"/>
            <a:ext cx="675185" cy="369332"/>
          </a:xfrm>
          <a:prstGeom prst="rect">
            <a:avLst/>
          </a:prstGeom>
        </p:spPr>
        <p:txBody>
          <a:bodyPr wrap="none">
            <a:spAutoFit/>
          </a:bodyPr>
          <a:lstStyle/>
          <a:p>
            <a:r>
              <a:rPr lang="en-US" dirty="0" smtClean="0"/>
              <a:t>Dead</a:t>
            </a:r>
            <a:endParaRPr lang="en-US" dirty="0"/>
          </a:p>
        </p:txBody>
      </p:sp>
      <p:sp>
        <p:nvSpPr>
          <p:cNvPr id="8" name="Rectangle 7"/>
          <p:cNvSpPr/>
          <p:nvPr/>
        </p:nvSpPr>
        <p:spPr>
          <a:xfrm>
            <a:off x="1066800" y="3352800"/>
            <a:ext cx="1371600" cy="369332"/>
          </a:xfrm>
          <a:prstGeom prst="rect">
            <a:avLst/>
          </a:prstGeom>
        </p:spPr>
        <p:txBody>
          <a:bodyPr wrap="square">
            <a:spAutoFit/>
          </a:bodyPr>
          <a:lstStyle/>
          <a:p>
            <a:r>
              <a:rPr lang="en-US" dirty="0" smtClean="0"/>
              <a:t>Election:{P2}</a:t>
            </a:r>
            <a:endParaRPr lang="en-US" dirty="0"/>
          </a:p>
        </p:txBody>
      </p:sp>
      <p:cxnSp>
        <p:nvCxnSpPr>
          <p:cNvPr id="20" name="Straight Arrow Connector 19"/>
          <p:cNvCxnSpPr/>
          <p:nvPr/>
        </p:nvCxnSpPr>
        <p:spPr>
          <a:xfrm flipH="1">
            <a:off x="2133600" y="3036332"/>
            <a:ext cx="381000" cy="2402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flipV="1">
            <a:off x="3962400" y="2971800"/>
            <a:ext cx="304800" cy="228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Rectangle 25"/>
          <p:cNvSpPr/>
          <p:nvPr/>
        </p:nvSpPr>
        <p:spPr>
          <a:xfrm>
            <a:off x="3695700" y="3352800"/>
            <a:ext cx="1714500" cy="369332"/>
          </a:xfrm>
          <a:prstGeom prst="rect">
            <a:avLst/>
          </a:prstGeom>
        </p:spPr>
        <p:txBody>
          <a:bodyPr wrap="square">
            <a:spAutoFit/>
          </a:bodyPr>
          <a:lstStyle/>
          <a:p>
            <a:r>
              <a:rPr lang="en-US" dirty="0" smtClean="0"/>
              <a:t>Election:{P2,P3}</a:t>
            </a:r>
            <a:endParaRPr lang="en-US" dirty="0"/>
          </a:p>
        </p:txBody>
      </p:sp>
      <p:sp>
        <p:nvSpPr>
          <p:cNvPr id="27" name="Rectangle 26"/>
          <p:cNvSpPr/>
          <p:nvPr/>
        </p:nvSpPr>
        <p:spPr>
          <a:xfrm>
            <a:off x="6324600" y="3349784"/>
            <a:ext cx="2286000" cy="369332"/>
          </a:xfrm>
          <a:prstGeom prst="rect">
            <a:avLst/>
          </a:prstGeom>
        </p:spPr>
        <p:txBody>
          <a:bodyPr wrap="square">
            <a:spAutoFit/>
          </a:bodyPr>
          <a:lstStyle/>
          <a:p>
            <a:r>
              <a:rPr lang="en-US" dirty="0" smtClean="0"/>
              <a:t>Election:{P2,P3,P4,P5}</a:t>
            </a:r>
            <a:endParaRPr lang="en-US" dirty="0"/>
          </a:p>
        </p:txBody>
      </p:sp>
      <p:cxnSp>
        <p:nvCxnSpPr>
          <p:cNvPr id="28" name="Straight Arrow Connector 27"/>
          <p:cNvCxnSpPr/>
          <p:nvPr/>
        </p:nvCxnSpPr>
        <p:spPr>
          <a:xfrm flipV="1">
            <a:off x="6858000" y="1219200"/>
            <a:ext cx="304800" cy="17986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Rectangle 29"/>
          <p:cNvSpPr/>
          <p:nvPr/>
        </p:nvSpPr>
        <p:spPr>
          <a:xfrm>
            <a:off x="4272507" y="1399064"/>
            <a:ext cx="675185" cy="369332"/>
          </a:xfrm>
          <a:prstGeom prst="rect">
            <a:avLst/>
          </a:prstGeom>
        </p:spPr>
        <p:txBody>
          <a:bodyPr wrap="none">
            <a:spAutoFit/>
          </a:bodyPr>
          <a:lstStyle/>
          <a:p>
            <a:r>
              <a:rPr lang="en-US" dirty="0" smtClean="0"/>
              <a:t>Dead</a:t>
            </a:r>
            <a:endParaRPr lang="en-US" dirty="0"/>
          </a:p>
        </p:txBody>
      </p:sp>
      <p:sp>
        <p:nvSpPr>
          <p:cNvPr id="31" name="Rectangle 30"/>
          <p:cNvSpPr/>
          <p:nvPr/>
        </p:nvSpPr>
        <p:spPr>
          <a:xfrm>
            <a:off x="7168107" y="1447800"/>
            <a:ext cx="675185" cy="369332"/>
          </a:xfrm>
          <a:prstGeom prst="rect">
            <a:avLst/>
          </a:prstGeom>
        </p:spPr>
        <p:txBody>
          <a:bodyPr wrap="none">
            <a:spAutoFit/>
          </a:bodyPr>
          <a:lstStyle/>
          <a:p>
            <a:r>
              <a:rPr lang="en-US" dirty="0" smtClean="0"/>
              <a:t>Dead</a:t>
            </a:r>
            <a:endParaRPr lang="en-US" dirty="0"/>
          </a:p>
        </p:txBody>
      </p:sp>
      <p:sp>
        <p:nvSpPr>
          <p:cNvPr id="32" name="Rectangle 31"/>
          <p:cNvSpPr/>
          <p:nvPr/>
        </p:nvSpPr>
        <p:spPr>
          <a:xfrm>
            <a:off x="1529307" y="1905000"/>
            <a:ext cx="451893" cy="584775"/>
          </a:xfrm>
          <a:prstGeom prst="rect">
            <a:avLst/>
          </a:prstGeom>
        </p:spPr>
        <p:txBody>
          <a:bodyPr wrap="square">
            <a:spAutoFit/>
          </a:bodyPr>
          <a:lstStyle/>
          <a:p>
            <a:pPr algn="ctr"/>
            <a:r>
              <a:rPr lang="en-US" sz="3200" b="1" dirty="0" smtClean="0"/>
              <a:t>1</a:t>
            </a:r>
            <a:endParaRPr lang="en-US" sz="3200" b="1" dirty="0"/>
          </a:p>
        </p:txBody>
      </p:sp>
      <p:sp>
        <p:nvSpPr>
          <p:cNvPr id="33" name="Rectangle 32"/>
          <p:cNvSpPr/>
          <p:nvPr/>
        </p:nvSpPr>
        <p:spPr>
          <a:xfrm>
            <a:off x="4384152" y="1842324"/>
            <a:ext cx="451893" cy="584775"/>
          </a:xfrm>
          <a:prstGeom prst="rect">
            <a:avLst/>
          </a:prstGeom>
        </p:spPr>
        <p:txBody>
          <a:bodyPr wrap="square">
            <a:spAutoFit/>
          </a:bodyPr>
          <a:lstStyle/>
          <a:p>
            <a:pPr algn="ctr"/>
            <a:r>
              <a:rPr lang="en-US" sz="3200" b="1" dirty="0" smtClean="0"/>
              <a:t>2</a:t>
            </a:r>
            <a:endParaRPr lang="en-US" sz="3200" b="1" dirty="0"/>
          </a:p>
        </p:txBody>
      </p:sp>
      <p:sp>
        <p:nvSpPr>
          <p:cNvPr id="34" name="Rectangle 33"/>
          <p:cNvSpPr/>
          <p:nvPr/>
        </p:nvSpPr>
        <p:spPr>
          <a:xfrm>
            <a:off x="7279752" y="1890505"/>
            <a:ext cx="451893" cy="584775"/>
          </a:xfrm>
          <a:prstGeom prst="rect">
            <a:avLst/>
          </a:prstGeom>
        </p:spPr>
        <p:txBody>
          <a:bodyPr wrap="square">
            <a:spAutoFit/>
          </a:bodyPr>
          <a:lstStyle/>
          <a:p>
            <a:pPr algn="ctr"/>
            <a:r>
              <a:rPr lang="en-US" sz="3200" b="1" dirty="0" smtClean="0"/>
              <a:t>3</a:t>
            </a:r>
            <a:endParaRPr lang="en-US" sz="3200" b="1" dirty="0"/>
          </a:p>
        </p:txBody>
      </p:sp>
      <p:sp>
        <p:nvSpPr>
          <p:cNvPr id="35" name="Rectangle 34"/>
          <p:cNvSpPr/>
          <p:nvPr/>
        </p:nvSpPr>
        <p:spPr>
          <a:xfrm>
            <a:off x="6096000" y="939800"/>
            <a:ext cx="1138453" cy="369332"/>
          </a:xfrm>
          <a:prstGeom prst="rect">
            <a:avLst/>
          </a:prstGeom>
        </p:spPr>
        <p:txBody>
          <a:bodyPr wrap="none">
            <a:spAutoFit/>
          </a:bodyPr>
          <a:lstStyle/>
          <a:p>
            <a:r>
              <a:rPr lang="en-US" dirty="0" smtClean="0"/>
              <a:t>P0 is dead</a:t>
            </a:r>
            <a:endParaRPr lang="en-US" dirty="0"/>
          </a:p>
        </p:txBody>
      </p:sp>
    </p:spTree>
    <p:extLst>
      <p:ext uri="{BB962C8B-B14F-4D97-AF65-F5344CB8AC3E}">
        <p14:creationId xmlns:p14="http://schemas.microsoft.com/office/powerpoint/2010/main" val="31407337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22" presetClass="entr" presetSubtype="2"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par>
                                <p:cTn id="20" presetID="1" presetClass="entr" presetSubtype="0"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down)">
                                      <p:cBhvr>
                                        <p:cTn id="36" dur="500"/>
                                        <p:tgtEl>
                                          <p:spTgt spid="21"/>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down)">
                                      <p:cBhvr>
                                        <p:cTn id="53" dur="500"/>
                                        <p:tgtEl>
                                          <p:spTgt spid="2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down)">
                                      <p:cBhvr>
                                        <p:cTn id="56" dur="500"/>
                                        <p:tgtEl>
                                          <p:spTgt spid="35"/>
                                        </p:tgtEl>
                                      </p:cBhvr>
                                    </p:animEffec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Graphic spid="6" grpId="0">
        <p:bldAsOne/>
      </p:bldGraphic>
      <p:bldP spid="7" grpId="0"/>
      <p:bldP spid="8" grpId="0"/>
      <p:bldP spid="26" grpId="0"/>
      <p:bldP spid="27" grpId="0"/>
      <p:bldP spid="30" grpId="0"/>
      <p:bldP spid="31" grpId="0"/>
      <p:bldP spid="32" grpId="0"/>
      <p:bldP spid="33" grpId="0"/>
      <p:bldP spid="34" grpId="0"/>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b="1" dirty="0" smtClean="0">
                <a:latin typeface="+mj-lt"/>
              </a:rPr>
              <a:t>Example of Ring Election Algorithm</a:t>
            </a:r>
            <a:endParaRPr lang="en-IN" b="1" dirty="0">
              <a:latin typeface="+mj-lt"/>
            </a:endParaRPr>
          </a:p>
        </p:txBody>
      </p:sp>
      <p:sp>
        <p:nvSpPr>
          <p:cNvPr id="3" name="Content Placeholder 2"/>
          <p:cNvSpPr>
            <a:spLocks noGrp="1"/>
          </p:cNvSpPr>
          <p:nvPr>
            <p:ph idx="1"/>
          </p:nvPr>
        </p:nvSpPr>
        <p:spPr>
          <a:xfrm>
            <a:off x="190500" y="4123522"/>
            <a:ext cx="8763000" cy="2277278"/>
          </a:xfrm>
        </p:spPr>
        <p:txBody>
          <a:bodyPr>
            <a:noAutofit/>
          </a:bodyPr>
          <a:lstStyle/>
          <a:p>
            <a:pPr algn="just"/>
            <a:r>
              <a:rPr lang="en-US" sz="1800" dirty="0" smtClean="0"/>
              <a:t>P0 </a:t>
            </a:r>
            <a:r>
              <a:rPr lang="en-US" sz="1800" dirty="0"/>
              <a:t>is dead and the message is not delivered, </a:t>
            </a:r>
            <a:r>
              <a:rPr lang="en-US" sz="1800" dirty="0" smtClean="0"/>
              <a:t>P5 </a:t>
            </a:r>
            <a:r>
              <a:rPr lang="en-US" sz="1800" dirty="0"/>
              <a:t>tries again to its neighbor </a:t>
            </a:r>
            <a:r>
              <a:rPr lang="en-US" sz="1800" dirty="0" smtClean="0"/>
              <a:t>P1. </a:t>
            </a:r>
            <a:r>
              <a:rPr lang="en-US" sz="1800" dirty="0"/>
              <a:t>(</a:t>
            </a:r>
            <a:r>
              <a:rPr lang="en-US" sz="1800" dirty="0" smtClean="0"/>
              <a:t>Fig. 4)</a:t>
            </a:r>
            <a:endParaRPr lang="en-US" sz="1800" dirty="0"/>
          </a:p>
          <a:p>
            <a:pPr algn="just"/>
            <a:r>
              <a:rPr lang="en-US" sz="1800" dirty="0" smtClean="0"/>
              <a:t>The </a:t>
            </a:r>
            <a:r>
              <a:rPr lang="en-US" sz="1800" dirty="0"/>
              <a:t>message is received by </a:t>
            </a:r>
            <a:r>
              <a:rPr lang="en-US" sz="1800" dirty="0" smtClean="0"/>
              <a:t>P2</a:t>
            </a:r>
            <a:r>
              <a:rPr lang="en-US" sz="1800" dirty="0"/>
              <a:t>, the originator of the </a:t>
            </a:r>
            <a:r>
              <a:rPr lang="en-US" sz="1800" dirty="0" smtClean="0"/>
              <a:t>election. </a:t>
            </a:r>
            <a:r>
              <a:rPr lang="en-US" sz="1800" dirty="0"/>
              <a:t>(</a:t>
            </a:r>
            <a:r>
              <a:rPr lang="en-US" sz="1800" dirty="0" smtClean="0"/>
              <a:t>Fig. 5) </a:t>
            </a:r>
          </a:p>
          <a:p>
            <a:pPr algn="just"/>
            <a:r>
              <a:rPr lang="en-US" sz="1800" dirty="0" smtClean="0"/>
              <a:t>P2 </a:t>
            </a:r>
            <a:r>
              <a:rPr lang="en-US" sz="1800" dirty="0"/>
              <a:t>recognizes that it is the initiator of the election because its ID is the first in the list of processes.</a:t>
            </a:r>
          </a:p>
          <a:p>
            <a:pPr algn="just"/>
            <a:r>
              <a:rPr lang="en-US" sz="1800" dirty="0"/>
              <a:t>It then picks a leader. </a:t>
            </a:r>
            <a:r>
              <a:rPr lang="en-US" sz="1800" dirty="0" smtClean="0"/>
              <a:t>it </a:t>
            </a:r>
            <a:r>
              <a:rPr lang="en-US" sz="1800" dirty="0"/>
              <a:t>chooses the lowest-numbered process ID, which is that of P</a:t>
            </a:r>
            <a:r>
              <a:rPr lang="en-US" sz="1800" dirty="0" smtClean="0"/>
              <a:t>1</a:t>
            </a:r>
            <a:r>
              <a:rPr lang="en-US" sz="1800" dirty="0"/>
              <a:t>. </a:t>
            </a:r>
            <a:endParaRPr lang="en-US" sz="1800" dirty="0" smtClean="0"/>
          </a:p>
          <a:p>
            <a:pPr algn="just"/>
            <a:r>
              <a:rPr lang="en-US" sz="1800" dirty="0" smtClean="0"/>
              <a:t>It </a:t>
            </a:r>
            <a:r>
              <a:rPr lang="en-US" sz="1800" dirty="0"/>
              <a:t>then informs the rest of the group of the new coordinator (</a:t>
            </a:r>
            <a:r>
              <a:rPr lang="en-US" sz="1800" dirty="0" smtClean="0"/>
              <a:t>Fig. 6).</a:t>
            </a:r>
            <a:endParaRPr lang="en-US" sz="1800" dirty="0"/>
          </a:p>
        </p:txBody>
      </p:sp>
      <p:graphicFrame>
        <p:nvGraphicFramePr>
          <p:cNvPr id="4" name="Diagram 3"/>
          <p:cNvGraphicFramePr/>
          <p:nvPr>
            <p:extLst>
              <p:ext uri="{D42A27DB-BD31-4B8C-83A1-F6EECF244321}">
                <p14:modId xmlns:p14="http://schemas.microsoft.com/office/powerpoint/2010/main" val="3659357167"/>
              </p:ext>
            </p:extLst>
          </p:nvPr>
        </p:nvGraphicFramePr>
        <p:xfrm>
          <a:off x="457200" y="1016000"/>
          <a:ext cx="2514600" cy="233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2700629108"/>
              </p:ext>
            </p:extLst>
          </p:nvPr>
        </p:nvGraphicFramePr>
        <p:xfrm>
          <a:off x="3352800" y="1016000"/>
          <a:ext cx="2514600" cy="2336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p:cNvGraphicFramePr/>
          <p:nvPr>
            <p:extLst>
              <p:ext uri="{D42A27DB-BD31-4B8C-83A1-F6EECF244321}">
                <p14:modId xmlns:p14="http://schemas.microsoft.com/office/powerpoint/2010/main" val="2131035712"/>
              </p:ext>
            </p:extLst>
          </p:nvPr>
        </p:nvGraphicFramePr>
        <p:xfrm>
          <a:off x="6248400" y="1016000"/>
          <a:ext cx="2514600" cy="2336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7" name="Rectangle 6"/>
          <p:cNvSpPr/>
          <p:nvPr/>
        </p:nvSpPr>
        <p:spPr>
          <a:xfrm>
            <a:off x="4384152" y="1842324"/>
            <a:ext cx="451893" cy="584775"/>
          </a:xfrm>
          <a:prstGeom prst="rect">
            <a:avLst/>
          </a:prstGeom>
        </p:spPr>
        <p:txBody>
          <a:bodyPr wrap="square">
            <a:spAutoFit/>
          </a:bodyPr>
          <a:lstStyle/>
          <a:p>
            <a:pPr algn="ctr"/>
            <a:r>
              <a:rPr lang="en-US" sz="3200" b="1" dirty="0" smtClean="0"/>
              <a:t>5</a:t>
            </a:r>
            <a:endParaRPr lang="en-US" sz="3200" b="1" dirty="0"/>
          </a:p>
        </p:txBody>
      </p:sp>
      <p:sp>
        <p:nvSpPr>
          <p:cNvPr id="8" name="Rectangle 7"/>
          <p:cNvSpPr/>
          <p:nvPr/>
        </p:nvSpPr>
        <p:spPr>
          <a:xfrm>
            <a:off x="1488553" y="1842323"/>
            <a:ext cx="451893" cy="584775"/>
          </a:xfrm>
          <a:prstGeom prst="rect">
            <a:avLst/>
          </a:prstGeom>
        </p:spPr>
        <p:txBody>
          <a:bodyPr wrap="square">
            <a:spAutoFit/>
          </a:bodyPr>
          <a:lstStyle/>
          <a:p>
            <a:pPr algn="ctr"/>
            <a:r>
              <a:rPr lang="en-US" sz="3200" b="1" dirty="0" smtClean="0"/>
              <a:t>4</a:t>
            </a:r>
            <a:endParaRPr lang="en-US" sz="3200" b="1" dirty="0"/>
          </a:p>
        </p:txBody>
      </p:sp>
      <p:sp>
        <p:nvSpPr>
          <p:cNvPr id="9" name="Rectangle 8"/>
          <p:cNvSpPr/>
          <p:nvPr/>
        </p:nvSpPr>
        <p:spPr>
          <a:xfrm>
            <a:off x="7279753" y="1892012"/>
            <a:ext cx="451893" cy="584775"/>
          </a:xfrm>
          <a:prstGeom prst="rect">
            <a:avLst/>
          </a:prstGeom>
        </p:spPr>
        <p:txBody>
          <a:bodyPr wrap="square">
            <a:spAutoFit/>
          </a:bodyPr>
          <a:lstStyle/>
          <a:p>
            <a:pPr algn="ctr"/>
            <a:r>
              <a:rPr lang="en-US" sz="3200" b="1" dirty="0" smtClean="0"/>
              <a:t>6</a:t>
            </a:r>
            <a:endParaRPr lang="en-US" sz="3200" b="1" dirty="0"/>
          </a:p>
        </p:txBody>
      </p:sp>
      <p:cxnSp>
        <p:nvCxnSpPr>
          <p:cNvPr id="10" name="Straight Arrow Connector 9"/>
          <p:cNvCxnSpPr/>
          <p:nvPr/>
        </p:nvCxnSpPr>
        <p:spPr>
          <a:xfrm>
            <a:off x="1295400" y="1524000"/>
            <a:ext cx="9144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513673" y="958334"/>
            <a:ext cx="857927" cy="369332"/>
          </a:xfrm>
          <a:prstGeom prst="rect">
            <a:avLst/>
          </a:prstGeom>
        </p:spPr>
        <p:txBody>
          <a:bodyPr wrap="none">
            <a:spAutoFit/>
          </a:bodyPr>
          <a:lstStyle/>
          <a:p>
            <a:r>
              <a:rPr lang="en-US" dirty="0" smtClean="0"/>
              <a:t>Skip P0</a:t>
            </a:r>
            <a:endParaRPr lang="en-US" dirty="0"/>
          </a:p>
        </p:txBody>
      </p:sp>
      <p:sp>
        <p:nvSpPr>
          <p:cNvPr id="15" name="Rectangle 14"/>
          <p:cNvSpPr/>
          <p:nvPr/>
        </p:nvSpPr>
        <p:spPr>
          <a:xfrm>
            <a:off x="3352800" y="3352800"/>
            <a:ext cx="2590800" cy="369332"/>
          </a:xfrm>
          <a:prstGeom prst="rect">
            <a:avLst/>
          </a:prstGeom>
        </p:spPr>
        <p:txBody>
          <a:bodyPr wrap="square">
            <a:spAutoFit/>
          </a:bodyPr>
          <a:lstStyle/>
          <a:p>
            <a:r>
              <a:rPr lang="en-US" dirty="0" smtClean="0"/>
              <a:t>Election:{P2,P3,P4,P5,P1}</a:t>
            </a:r>
            <a:endParaRPr lang="en-US" dirty="0"/>
          </a:p>
        </p:txBody>
      </p:sp>
      <p:sp>
        <p:nvSpPr>
          <p:cNvPr id="16" name="Rectangle 15"/>
          <p:cNvSpPr/>
          <p:nvPr/>
        </p:nvSpPr>
        <p:spPr>
          <a:xfrm>
            <a:off x="571499" y="3364468"/>
            <a:ext cx="2286000" cy="369332"/>
          </a:xfrm>
          <a:prstGeom prst="rect">
            <a:avLst/>
          </a:prstGeom>
        </p:spPr>
        <p:txBody>
          <a:bodyPr wrap="square">
            <a:spAutoFit/>
          </a:bodyPr>
          <a:lstStyle/>
          <a:p>
            <a:r>
              <a:rPr lang="en-US" dirty="0" smtClean="0"/>
              <a:t>Election:{P2,P3,P4,P5}</a:t>
            </a:r>
            <a:endParaRPr lang="en-US" dirty="0"/>
          </a:p>
        </p:txBody>
      </p:sp>
      <p:sp>
        <p:nvSpPr>
          <p:cNvPr id="17" name="Rectangle 16"/>
          <p:cNvSpPr/>
          <p:nvPr/>
        </p:nvSpPr>
        <p:spPr>
          <a:xfrm>
            <a:off x="3774552" y="3821668"/>
            <a:ext cx="1178448" cy="369332"/>
          </a:xfrm>
          <a:prstGeom prst="rect">
            <a:avLst/>
          </a:prstGeom>
        </p:spPr>
        <p:txBody>
          <a:bodyPr wrap="square">
            <a:spAutoFit/>
          </a:bodyPr>
          <a:lstStyle/>
          <a:p>
            <a:r>
              <a:rPr lang="en-US" dirty="0" smtClean="0">
                <a:solidFill>
                  <a:srgbClr val="E40524"/>
                </a:solidFill>
              </a:rPr>
              <a:t>This is me!</a:t>
            </a:r>
            <a:endParaRPr lang="en-US" dirty="0">
              <a:solidFill>
                <a:srgbClr val="E40524"/>
              </a:solidFill>
            </a:endParaRPr>
          </a:p>
        </p:txBody>
      </p:sp>
      <p:sp>
        <p:nvSpPr>
          <p:cNvPr id="18" name="Rectangle 17"/>
          <p:cNvSpPr/>
          <p:nvPr/>
        </p:nvSpPr>
        <p:spPr>
          <a:xfrm>
            <a:off x="5105400" y="3821668"/>
            <a:ext cx="990600" cy="369332"/>
          </a:xfrm>
          <a:prstGeom prst="rect">
            <a:avLst/>
          </a:prstGeom>
        </p:spPr>
        <p:txBody>
          <a:bodyPr wrap="square">
            <a:spAutoFit/>
          </a:bodyPr>
          <a:lstStyle/>
          <a:p>
            <a:r>
              <a:rPr lang="en-US" dirty="0" smtClean="0">
                <a:solidFill>
                  <a:srgbClr val="E40524"/>
                </a:solidFill>
              </a:rPr>
              <a:t>Winner!</a:t>
            </a:r>
            <a:endParaRPr lang="en-US" dirty="0">
              <a:solidFill>
                <a:srgbClr val="E40524"/>
              </a:solidFill>
            </a:endParaRPr>
          </a:p>
        </p:txBody>
      </p:sp>
      <p:cxnSp>
        <p:nvCxnSpPr>
          <p:cNvPr id="19" name="Straight Arrow Connector 18"/>
          <p:cNvCxnSpPr/>
          <p:nvPr/>
        </p:nvCxnSpPr>
        <p:spPr>
          <a:xfrm flipV="1">
            <a:off x="8077200" y="1892013"/>
            <a:ext cx="76200" cy="5350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flipV="1">
            <a:off x="6934200" y="1892012"/>
            <a:ext cx="1143000" cy="5350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a:off x="6934200" y="2427098"/>
            <a:ext cx="1143000" cy="496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a:off x="7543800" y="2427098"/>
            <a:ext cx="533400" cy="4685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Rectangle 30"/>
          <p:cNvSpPr/>
          <p:nvPr/>
        </p:nvSpPr>
        <p:spPr>
          <a:xfrm>
            <a:off x="1382215" y="1447800"/>
            <a:ext cx="675185" cy="369332"/>
          </a:xfrm>
          <a:prstGeom prst="rect">
            <a:avLst/>
          </a:prstGeom>
        </p:spPr>
        <p:txBody>
          <a:bodyPr wrap="none">
            <a:spAutoFit/>
          </a:bodyPr>
          <a:lstStyle/>
          <a:p>
            <a:r>
              <a:rPr lang="en-US" dirty="0" smtClean="0"/>
              <a:t>Dead</a:t>
            </a:r>
            <a:endParaRPr lang="en-US" dirty="0"/>
          </a:p>
        </p:txBody>
      </p:sp>
      <p:sp>
        <p:nvSpPr>
          <p:cNvPr id="32" name="Rectangle 31"/>
          <p:cNvSpPr/>
          <p:nvPr/>
        </p:nvSpPr>
        <p:spPr>
          <a:xfrm>
            <a:off x="4277815" y="1417390"/>
            <a:ext cx="675185" cy="369332"/>
          </a:xfrm>
          <a:prstGeom prst="rect">
            <a:avLst/>
          </a:prstGeom>
        </p:spPr>
        <p:txBody>
          <a:bodyPr wrap="none">
            <a:spAutoFit/>
          </a:bodyPr>
          <a:lstStyle/>
          <a:p>
            <a:r>
              <a:rPr lang="en-US" dirty="0" smtClean="0"/>
              <a:t>Dead</a:t>
            </a:r>
            <a:endParaRPr lang="en-US" dirty="0"/>
          </a:p>
        </p:txBody>
      </p:sp>
      <p:sp>
        <p:nvSpPr>
          <p:cNvPr id="33" name="Rectangle 32"/>
          <p:cNvSpPr/>
          <p:nvPr/>
        </p:nvSpPr>
        <p:spPr>
          <a:xfrm>
            <a:off x="7168106" y="1421080"/>
            <a:ext cx="675185" cy="369332"/>
          </a:xfrm>
          <a:prstGeom prst="rect">
            <a:avLst/>
          </a:prstGeom>
        </p:spPr>
        <p:txBody>
          <a:bodyPr wrap="none">
            <a:spAutoFit/>
          </a:bodyPr>
          <a:lstStyle/>
          <a:p>
            <a:r>
              <a:rPr lang="en-US" dirty="0" smtClean="0"/>
              <a:t>Dead</a:t>
            </a:r>
            <a:endParaRPr lang="en-US" dirty="0"/>
          </a:p>
        </p:txBody>
      </p:sp>
      <p:cxnSp>
        <p:nvCxnSpPr>
          <p:cNvPr id="34" name="Straight Arrow Connector 33"/>
          <p:cNvCxnSpPr/>
          <p:nvPr/>
        </p:nvCxnSpPr>
        <p:spPr>
          <a:xfrm flipV="1">
            <a:off x="5600700" y="3580559"/>
            <a:ext cx="0" cy="32623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V="1">
            <a:off x="4419600" y="3592227"/>
            <a:ext cx="0" cy="32623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Rectangle 36"/>
          <p:cNvSpPr/>
          <p:nvPr/>
        </p:nvSpPr>
        <p:spPr>
          <a:xfrm>
            <a:off x="7705878" y="2575150"/>
            <a:ext cx="420308" cy="369332"/>
          </a:xfrm>
          <a:prstGeom prst="rect">
            <a:avLst/>
          </a:prstGeom>
        </p:spPr>
        <p:txBody>
          <a:bodyPr wrap="none">
            <a:spAutoFit/>
          </a:bodyPr>
          <a:lstStyle/>
          <a:p>
            <a:r>
              <a:rPr lang="en-US" dirty="0" smtClean="0"/>
              <a:t>P1</a:t>
            </a:r>
            <a:endParaRPr lang="en-US" dirty="0"/>
          </a:p>
        </p:txBody>
      </p:sp>
      <p:sp>
        <p:nvSpPr>
          <p:cNvPr id="38" name="Rectangle 37"/>
          <p:cNvSpPr/>
          <p:nvPr/>
        </p:nvSpPr>
        <p:spPr>
          <a:xfrm>
            <a:off x="7311338" y="2389683"/>
            <a:ext cx="420308" cy="369332"/>
          </a:xfrm>
          <a:prstGeom prst="rect">
            <a:avLst/>
          </a:prstGeom>
        </p:spPr>
        <p:txBody>
          <a:bodyPr wrap="none">
            <a:spAutoFit/>
          </a:bodyPr>
          <a:lstStyle/>
          <a:p>
            <a:r>
              <a:rPr lang="en-US" dirty="0" smtClean="0"/>
              <a:t>P1</a:t>
            </a:r>
            <a:endParaRPr lang="en-US" dirty="0"/>
          </a:p>
        </p:txBody>
      </p:sp>
      <p:sp>
        <p:nvSpPr>
          <p:cNvPr id="39" name="Rectangle 38"/>
          <p:cNvSpPr/>
          <p:nvPr/>
        </p:nvSpPr>
        <p:spPr>
          <a:xfrm>
            <a:off x="7024984" y="2014214"/>
            <a:ext cx="420308" cy="369332"/>
          </a:xfrm>
          <a:prstGeom prst="rect">
            <a:avLst/>
          </a:prstGeom>
        </p:spPr>
        <p:txBody>
          <a:bodyPr wrap="none">
            <a:spAutoFit/>
          </a:bodyPr>
          <a:lstStyle/>
          <a:p>
            <a:r>
              <a:rPr lang="en-US" dirty="0" smtClean="0"/>
              <a:t>P1</a:t>
            </a:r>
            <a:endParaRPr lang="en-US" dirty="0"/>
          </a:p>
        </p:txBody>
      </p:sp>
      <p:sp>
        <p:nvSpPr>
          <p:cNvPr id="40" name="Rectangle 39"/>
          <p:cNvSpPr/>
          <p:nvPr/>
        </p:nvSpPr>
        <p:spPr>
          <a:xfrm>
            <a:off x="7776261" y="1956165"/>
            <a:ext cx="420308" cy="369332"/>
          </a:xfrm>
          <a:prstGeom prst="rect">
            <a:avLst/>
          </a:prstGeom>
        </p:spPr>
        <p:txBody>
          <a:bodyPr wrap="none">
            <a:spAutoFit/>
          </a:bodyPr>
          <a:lstStyle/>
          <a:p>
            <a:r>
              <a:rPr lang="en-US" dirty="0" smtClean="0"/>
              <a:t>P1</a:t>
            </a:r>
            <a:endParaRPr lang="en-US" dirty="0"/>
          </a:p>
        </p:txBody>
      </p:sp>
      <p:cxnSp>
        <p:nvCxnSpPr>
          <p:cNvPr id="41" name="Straight Arrow Connector 40"/>
          <p:cNvCxnSpPr/>
          <p:nvPr/>
        </p:nvCxnSpPr>
        <p:spPr>
          <a:xfrm>
            <a:off x="5257800" y="2014214"/>
            <a:ext cx="0" cy="3112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4202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par>
                                <p:cTn id="18" presetID="22" presetClass="entr" presetSubtype="8"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22" presetClass="entr" presetSubtype="1"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up)">
                                      <p:cBhvr>
                                        <p:cTn id="39" dur="500"/>
                                        <p:tgtEl>
                                          <p:spTgt spid="41"/>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down)">
                                      <p:cBhvr>
                                        <p:cTn id="45" dur="500"/>
                                        <p:tgtEl>
                                          <p:spTgt spid="36"/>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00"/>
                                        <p:tgtEl>
                                          <p:spTgt spid="17"/>
                                        </p:tgtEl>
                                      </p:cBhvr>
                                    </p:animEffect>
                                  </p:childTnLst>
                                </p:cTn>
                              </p:par>
                              <p:par>
                                <p:cTn id="49" presetID="22" presetClass="entr" presetSubtype="4"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down)">
                                      <p:cBhvr>
                                        <p:cTn id="51" dur="500"/>
                                        <p:tgtEl>
                                          <p:spTgt spid="34"/>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childTnLst>
                                </p:cTn>
                              </p:par>
                              <p:par>
                                <p:cTn id="69" presetID="22" presetClass="entr" presetSubtype="2"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right)">
                                      <p:cBhvr>
                                        <p:cTn id="71" dur="500"/>
                                        <p:tgtEl>
                                          <p:spTgt spid="22"/>
                                        </p:tgtEl>
                                      </p:cBhvr>
                                    </p:animEffect>
                                  </p:childTnLst>
                                </p:cTn>
                              </p:par>
                              <p:par>
                                <p:cTn id="72" presetID="22" presetClass="entr" presetSubtype="2" fill="hold"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right)">
                                      <p:cBhvr>
                                        <p:cTn id="74" dur="500"/>
                                        <p:tgtEl>
                                          <p:spTgt spid="25"/>
                                        </p:tgtEl>
                                      </p:cBhvr>
                                    </p:animEffect>
                                  </p:childTnLst>
                                </p:cTn>
                              </p:par>
                              <p:par>
                                <p:cTn id="75" presetID="22" presetClass="entr" presetSubtype="1"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up)">
                                      <p:cBhvr>
                                        <p:cTn id="77" dur="500"/>
                                        <p:tgtEl>
                                          <p:spTgt spid="28"/>
                                        </p:tgtEl>
                                      </p:cBhvr>
                                    </p:animEffect>
                                  </p:childTnLst>
                                </p:cTn>
                              </p:par>
                              <p:par>
                                <p:cTn id="78" presetID="22" presetClass="entr" presetSubtype="4"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down)">
                                      <p:cBhvr>
                                        <p:cTn id="80" dur="500"/>
                                        <p:tgtEl>
                                          <p:spTgt spid="19"/>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wipe(down)">
                                      <p:cBhvr>
                                        <p:cTn id="83" dur="500"/>
                                        <p:tgtEl>
                                          <p:spTgt spid="40"/>
                                        </p:tgtEl>
                                      </p:cBhvr>
                                    </p:animEffect>
                                  </p:childTnLst>
                                </p:cTn>
                              </p:par>
                              <p:par>
                                <p:cTn id="84" presetID="22" presetClass="entr" presetSubtype="2" fill="hold" grpId="0" nodeType="with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wipe(right)">
                                      <p:cBhvr>
                                        <p:cTn id="86" dur="500"/>
                                        <p:tgtEl>
                                          <p:spTgt spid="39"/>
                                        </p:tgtEl>
                                      </p:cBhvr>
                                    </p:animEffect>
                                  </p:childTnLst>
                                </p:cTn>
                              </p:par>
                              <p:par>
                                <p:cTn id="87" presetID="22" presetClass="entr" presetSubtype="2"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wipe(right)">
                                      <p:cBhvr>
                                        <p:cTn id="89" dur="500"/>
                                        <p:tgtEl>
                                          <p:spTgt spid="38"/>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wipe(up)">
                                      <p:cBhvr>
                                        <p:cTn id="9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Graphic spid="6" grpId="0">
        <p:bldAsOne/>
      </p:bldGraphic>
      <p:bldP spid="7" grpId="0"/>
      <p:bldP spid="8" grpId="0"/>
      <p:bldP spid="9" grpId="0"/>
      <p:bldP spid="14" grpId="0"/>
      <p:bldP spid="15" grpId="0"/>
      <p:bldP spid="16" grpId="0"/>
      <p:bldP spid="17" grpId="0"/>
      <p:bldP spid="18" grpId="0"/>
      <p:bldP spid="31" grpId="0"/>
      <p:bldP spid="32" grpId="0"/>
      <p:bldP spid="33" grpId="0"/>
      <p:bldP spid="37" grpId="0"/>
      <p:bldP spid="38" grpId="0"/>
      <p:bldP spid="39" grpId="0"/>
      <p:bldP spid="4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s3.amazonaws.com/img.charteo.com/art_pictures/C0076/Contact-Thank-You-Slides_C0076_051_c01_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90600"/>
            <a:ext cx="6705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808934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Drifting </a:t>
            </a:r>
            <a:r>
              <a:rPr lang="en-US" dirty="0">
                <a:latin typeface="+mj-lt"/>
              </a:rPr>
              <a:t>of </a:t>
            </a:r>
            <a:r>
              <a:rPr lang="en-US" dirty="0" smtClean="0">
                <a:latin typeface="+mj-lt"/>
              </a:rPr>
              <a:t>Clock</a:t>
            </a:r>
            <a:endParaRPr lang="en-IN" dirty="0">
              <a:latin typeface="+mj-lt"/>
            </a:endParaRPr>
          </a:p>
        </p:txBody>
      </p:sp>
      <p:sp>
        <p:nvSpPr>
          <p:cNvPr id="3" name="Content Placeholder 2"/>
          <p:cNvSpPr>
            <a:spLocks noGrp="1"/>
          </p:cNvSpPr>
          <p:nvPr>
            <p:ph idx="1"/>
          </p:nvPr>
        </p:nvSpPr>
        <p:spPr/>
        <p:txBody>
          <a:bodyPr>
            <a:normAutofit fontScale="92500" lnSpcReduction="20000"/>
          </a:bodyPr>
          <a:lstStyle/>
          <a:p>
            <a:pPr algn="just"/>
            <a:r>
              <a:rPr lang="en-US" sz="2600" dirty="0"/>
              <a:t>Due to differences in crystals ,two clock rates different from each other.</a:t>
            </a:r>
          </a:p>
          <a:p>
            <a:pPr algn="just"/>
            <a:r>
              <a:rPr lang="en-US" sz="2600" dirty="0"/>
              <a:t>Difference is small but </a:t>
            </a:r>
            <a:r>
              <a:rPr lang="en-US" sz="2600" dirty="0" smtClean="0"/>
              <a:t>observable, </a:t>
            </a:r>
            <a:r>
              <a:rPr lang="en-US" sz="2600" dirty="0"/>
              <a:t>no matter how accurately initialized. </a:t>
            </a:r>
          </a:p>
          <a:p>
            <a:pPr algn="just"/>
            <a:r>
              <a:rPr lang="en-US" sz="2600" dirty="0"/>
              <a:t>Therefore, </a:t>
            </a:r>
            <a:r>
              <a:rPr lang="en-US" sz="2600" dirty="0" smtClean="0"/>
              <a:t>Passage of </a:t>
            </a:r>
            <a:r>
              <a:rPr lang="en-US" sz="2600" dirty="0"/>
              <a:t>time, a computer clock drifts from the real-time </a:t>
            </a:r>
            <a:r>
              <a:rPr lang="en-US" sz="2600" dirty="0" smtClean="0"/>
              <a:t>clock. </a:t>
            </a:r>
            <a:r>
              <a:rPr lang="en-US" sz="2600" dirty="0"/>
              <a:t>(</a:t>
            </a:r>
            <a:r>
              <a:rPr lang="en-US" sz="2600" dirty="0" smtClean="0"/>
              <a:t>After </a:t>
            </a:r>
            <a:r>
              <a:rPr lang="en-US" sz="2600" dirty="0"/>
              <a:t>11.6 days of 1 </a:t>
            </a:r>
            <a:r>
              <a:rPr lang="en-US" sz="2600" dirty="0" smtClean="0"/>
              <a:t>second)</a:t>
            </a:r>
            <a:endParaRPr lang="en-US" sz="2600" dirty="0"/>
          </a:p>
          <a:p>
            <a:pPr algn="just"/>
            <a:r>
              <a:rPr lang="en-US" sz="2600" dirty="0"/>
              <a:t>Hence, Computer clock must be periodically synchronized with the real-time clock called non-faulty.</a:t>
            </a:r>
          </a:p>
          <a:p>
            <a:pPr algn="just"/>
            <a:r>
              <a:rPr lang="en-US" sz="2600" dirty="0"/>
              <a:t>Even non-faulty clocks do not always maintain perfect time. </a:t>
            </a:r>
          </a:p>
          <a:p>
            <a:pPr algn="just"/>
            <a:r>
              <a:rPr lang="en-US" sz="2600" dirty="0"/>
              <a:t>A clock is called non-faulty if there is bound on the amount of drift. </a:t>
            </a:r>
          </a:p>
          <a:p>
            <a:pPr algn="just"/>
            <a:r>
              <a:rPr lang="en-US" sz="2600" b="1" dirty="0" smtClean="0"/>
              <a:t>Clock </a:t>
            </a:r>
            <a:r>
              <a:rPr lang="en-US" sz="2600" b="1" dirty="0"/>
              <a:t>drift: </a:t>
            </a:r>
            <a:r>
              <a:rPr lang="en-US" sz="2600" dirty="0"/>
              <a:t>The computer clock differs from the real </a:t>
            </a:r>
            <a:r>
              <a:rPr lang="en-US" sz="2600" dirty="0" smtClean="0"/>
              <a:t>time.</a:t>
            </a:r>
          </a:p>
          <a:p>
            <a:pPr algn="just"/>
            <a:r>
              <a:rPr lang="en-US" altLang="en-US" sz="2600" b="1" dirty="0"/>
              <a:t>Clock Skew: </a:t>
            </a:r>
            <a:r>
              <a:rPr lang="en-US" altLang="en-US" sz="2600" dirty="0"/>
              <a:t>Difference between two clocks at one point in </a:t>
            </a:r>
            <a:r>
              <a:rPr lang="en-US" altLang="en-US" sz="2600" dirty="0" smtClean="0"/>
              <a:t>time.</a:t>
            </a:r>
            <a:endParaRPr lang="en-US" altLang="en-US" sz="2600" dirty="0"/>
          </a:p>
        </p:txBody>
      </p:sp>
    </p:spTree>
    <p:extLst>
      <p:ext uri="{BB962C8B-B14F-4D97-AF65-F5344CB8AC3E}">
        <p14:creationId xmlns:p14="http://schemas.microsoft.com/office/powerpoint/2010/main" val="18167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Drifting </a:t>
            </a:r>
            <a:r>
              <a:rPr lang="en-US" dirty="0">
                <a:latin typeface="+mj-lt"/>
              </a:rPr>
              <a:t>of </a:t>
            </a:r>
            <a:r>
              <a:rPr lang="en-US" dirty="0" smtClean="0">
                <a:latin typeface="+mj-lt"/>
              </a:rPr>
              <a:t>Clock</a:t>
            </a:r>
            <a:endParaRPr lang="en-IN" dirty="0">
              <a:latin typeface="+mj-lt"/>
            </a:endParaRPr>
          </a:p>
        </p:txBody>
      </p:sp>
      <p:pic>
        <p:nvPicPr>
          <p:cNvPr id="4" name="Picture 5" descr="ar0918-080000-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938349"/>
            <a:ext cx="4283075" cy="439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m0918-080000-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938349"/>
            <a:ext cx="4525962" cy="439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auto">
          <a:xfrm>
            <a:off x="2297113" y="5578475"/>
            <a:ext cx="45688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itchFamily="-107" charset="-128"/>
              </a:defRPr>
            </a:lvl1pPr>
            <a:lvl2pPr marL="37931725" indent="-37474525" eaLnBrk="0" hangingPunct="0">
              <a:defRPr sz="2400">
                <a:solidFill>
                  <a:schemeClr val="tx1"/>
                </a:solidFill>
                <a:latin typeface="Comic Sans MS" panose="030F0702030302020204" pitchFamily="66" charset="0"/>
                <a:ea typeface="ＭＳ Ｐゴシック" pitchFamily="-107" charset="-128"/>
              </a:defRPr>
            </a:lvl2pPr>
            <a:lvl3pPr eaLnBrk="0" hangingPunct="0">
              <a:defRPr sz="2400">
                <a:solidFill>
                  <a:schemeClr val="tx1"/>
                </a:solidFill>
                <a:latin typeface="Comic Sans MS" panose="030F0702030302020204" pitchFamily="66" charset="0"/>
                <a:ea typeface="ＭＳ Ｐゴシック" pitchFamily="-107" charset="-128"/>
              </a:defRPr>
            </a:lvl3pPr>
            <a:lvl4pPr eaLnBrk="0" hangingPunct="0">
              <a:defRPr sz="2400">
                <a:solidFill>
                  <a:schemeClr val="tx1"/>
                </a:solidFill>
                <a:latin typeface="Comic Sans MS" panose="030F0702030302020204" pitchFamily="66" charset="0"/>
                <a:ea typeface="ＭＳ Ｐゴシック" pitchFamily="-107" charset="-128"/>
              </a:defRPr>
            </a:lvl4pPr>
            <a:lvl5pPr eaLnBrk="0" hangingPunct="0">
              <a:defRPr sz="2400">
                <a:solidFill>
                  <a:schemeClr val="tx1"/>
                </a:solidFill>
                <a:latin typeface="Comic Sans MS" panose="030F0702030302020204" pitchFamily="66" charset="0"/>
                <a:ea typeface="ＭＳ Ｐゴシック" pitchFamily="-107"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9pPr>
          </a:lstStyle>
          <a:p>
            <a:pPr algn="ctr" eaLnBrk="1" hangingPunct="1"/>
            <a:r>
              <a:rPr lang="en-US" altLang="en-US" dirty="0"/>
              <a:t>Sept 18, </a:t>
            </a:r>
            <a:r>
              <a:rPr lang="en-US" altLang="en-US" dirty="0" smtClean="0"/>
              <a:t>2016</a:t>
            </a:r>
            <a:endParaRPr lang="en-US" altLang="en-US" dirty="0"/>
          </a:p>
          <a:p>
            <a:pPr algn="ctr" eaLnBrk="1" hangingPunct="1"/>
            <a:r>
              <a:rPr lang="en-US" altLang="en-US" dirty="0"/>
              <a:t>8:00:00</a:t>
            </a:r>
          </a:p>
        </p:txBody>
      </p:sp>
    </p:spTree>
    <p:extLst>
      <p:ext uri="{BB962C8B-B14F-4D97-AF65-F5344CB8AC3E}">
        <p14:creationId xmlns:p14="http://schemas.microsoft.com/office/powerpoint/2010/main" val="2996300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Drifting </a:t>
            </a:r>
            <a:r>
              <a:rPr lang="en-US" dirty="0">
                <a:latin typeface="+mj-lt"/>
              </a:rPr>
              <a:t>of </a:t>
            </a:r>
            <a:r>
              <a:rPr lang="en-US" dirty="0" smtClean="0">
                <a:latin typeface="+mj-lt"/>
              </a:rPr>
              <a:t>Clock</a:t>
            </a:r>
            <a:endParaRPr lang="en-IN" dirty="0">
              <a:latin typeface="+mj-lt"/>
            </a:endParaRPr>
          </a:p>
        </p:txBody>
      </p:sp>
      <p:pic>
        <p:nvPicPr>
          <p:cNvPr id="7" name="Picture 2" descr="ar0918-080000-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5" y="990600"/>
            <a:ext cx="4283075"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br1023-080124-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 y="914400"/>
            <a:ext cx="43053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3696515" y="5486400"/>
            <a:ext cx="17684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pitchFamily="-107" charset="-128"/>
              </a:defRPr>
            </a:lvl1pPr>
            <a:lvl2pPr marL="37931725" indent="-37474525" eaLnBrk="0" hangingPunct="0">
              <a:defRPr sz="2400">
                <a:solidFill>
                  <a:schemeClr val="tx1"/>
                </a:solidFill>
                <a:latin typeface="Comic Sans MS" panose="030F0702030302020204" pitchFamily="66" charset="0"/>
                <a:ea typeface="ＭＳ Ｐゴシック" pitchFamily="-107" charset="-128"/>
              </a:defRPr>
            </a:lvl2pPr>
            <a:lvl3pPr eaLnBrk="0" hangingPunct="0">
              <a:defRPr sz="2400">
                <a:solidFill>
                  <a:schemeClr val="tx1"/>
                </a:solidFill>
                <a:latin typeface="Comic Sans MS" panose="030F0702030302020204" pitchFamily="66" charset="0"/>
                <a:ea typeface="ＭＳ Ｐゴシック" pitchFamily="-107" charset="-128"/>
              </a:defRPr>
            </a:lvl3pPr>
            <a:lvl4pPr eaLnBrk="0" hangingPunct="0">
              <a:defRPr sz="2400">
                <a:solidFill>
                  <a:schemeClr val="tx1"/>
                </a:solidFill>
                <a:latin typeface="Comic Sans MS" panose="030F0702030302020204" pitchFamily="66" charset="0"/>
                <a:ea typeface="ＭＳ Ｐゴシック" pitchFamily="-107" charset="-128"/>
              </a:defRPr>
            </a:lvl4pPr>
            <a:lvl5pPr eaLnBrk="0" hangingPunct="0">
              <a:defRPr sz="2400">
                <a:solidFill>
                  <a:schemeClr val="tx1"/>
                </a:solidFill>
                <a:latin typeface="Comic Sans MS" panose="030F0702030302020204" pitchFamily="66" charset="0"/>
                <a:ea typeface="ＭＳ Ｐゴシック" pitchFamily="-107"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9pPr>
          </a:lstStyle>
          <a:p>
            <a:pPr algn="ctr" eaLnBrk="1" hangingPunct="1"/>
            <a:r>
              <a:rPr lang="en-US" altLang="en-US" dirty="0">
                <a:latin typeface="+mj-lt"/>
              </a:rPr>
              <a:t>Oct 23, </a:t>
            </a:r>
            <a:r>
              <a:rPr lang="en-US" altLang="en-US" dirty="0" smtClean="0">
                <a:latin typeface="+mj-lt"/>
              </a:rPr>
              <a:t>2016</a:t>
            </a:r>
            <a:endParaRPr lang="en-US" altLang="en-US" dirty="0">
              <a:latin typeface="+mj-lt"/>
            </a:endParaRPr>
          </a:p>
          <a:p>
            <a:pPr algn="ctr" eaLnBrk="1" hangingPunct="1"/>
            <a:r>
              <a:rPr lang="en-US" altLang="en-US" dirty="0">
                <a:latin typeface="+mj-lt"/>
              </a:rPr>
              <a:t>8:00:00</a:t>
            </a:r>
          </a:p>
        </p:txBody>
      </p:sp>
      <p:pic>
        <p:nvPicPr>
          <p:cNvPr id="10" name="Picture 7" descr="bm1023-080149-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075" y="914400"/>
            <a:ext cx="4656138"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8"/>
          <p:cNvSpPr txBox="1">
            <a:spLocks noChangeArrowheads="1"/>
          </p:cNvSpPr>
          <p:nvPr/>
        </p:nvSpPr>
        <p:spPr bwMode="auto">
          <a:xfrm>
            <a:off x="1528926" y="5257800"/>
            <a:ext cx="10823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pitchFamily="-107" charset="-128"/>
              </a:defRPr>
            </a:lvl1pPr>
            <a:lvl2pPr marL="37931725" indent="-37474525" eaLnBrk="0" hangingPunct="0">
              <a:defRPr sz="2400">
                <a:solidFill>
                  <a:schemeClr val="tx1"/>
                </a:solidFill>
                <a:latin typeface="Comic Sans MS" panose="030F0702030302020204" pitchFamily="66" charset="0"/>
                <a:ea typeface="ＭＳ Ｐゴシック" pitchFamily="-107" charset="-128"/>
              </a:defRPr>
            </a:lvl2pPr>
            <a:lvl3pPr eaLnBrk="0" hangingPunct="0">
              <a:defRPr sz="2400">
                <a:solidFill>
                  <a:schemeClr val="tx1"/>
                </a:solidFill>
                <a:latin typeface="Comic Sans MS" panose="030F0702030302020204" pitchFamily="66" charset="0"/>
                <a:ea typeface="ＭＳ Ｐゴシック" pitchFamily="-107" charset="-128"/>
              </a:defRPr>
            </a:lvl3pPr>
            <a:lvl4pPr eaLnBrk="0" hangingPunct="0">
              <a:defRPr sz="2400">
                <a:solidFill>
                  <a:schemeClr val="tx1"/>
                </a:solidFill>
                <a:latin typeface="Comic Sans MS" panose="030F0702030302020204" pitchFamily="66" charset="0"/>
                <a:ea typeface="ＭＳ Ｐゴシック" pitchFamily="-107" charset="-128"/>
              </a:defRPr>
            </a:lvl4pPr>
            <a:lvl5pPr eaLnBrk="0" hangingPunct="0">
              <a:defRPr sz="2400">
                <a:solidFill>
                  <a:schemeClr val="tx1"/>
                </a:solidFill>
                <a:latin typeface="Comic Sans MS" panose="030F0702030302020204" pitchFamily="66" charset="0"/>
                <a:ea typeface="ＭＳ Ｐゴシック" pitchFamily="-107"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9pPr>
          </a:lstStyle>
          <a:p>
            <a:pPr algn="ctr" eaLnBrk="1" hangingPunct="1"/>
            <a:r>
              <a:rPr lang="en-US" altLang="en-US" sz="2000" dirty="0"/>
              <a:t>8:01:24</a:t>
            </a:r>
            <a:endParaRPr lang="en-US" altLang="en-US" dirty="0"/>
          </a:p>
        </p:txBody>
      </p:sp>
      <p:sp>
        <p:nvSpPr>
          <p:cNvPr id="12" name="Text Box 9"/>
          <p:cNvSpPr txBox="1">
            <a:spLocks noChangeArrowheads="1"/>
          </p:cNvSpPr>
          <p:nvPr/>
        </p:nvSpPr>
        <p:spPr bwMode="auto">
          <a:xfrm>
            <a:off x="6140614" y="5257800"/>
            <a:ext cx="10823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pitchFamily="-107" charset="-128"/>
              </a:defRPr>
            </a:lvl1pPr>
            <a:lvl2pPr marL="37931725" indent="-37474525" eaLnBrk="0" hangingPunct="0">
              <a:defRPr sz="2400">
                <a:solidFill>
                  <a:schemeClr val="tx1"/>
                </a:solidFill>
                <a:latin typeface="Comic Sans MS" panose="030F0702030302020204" pitchFamily="66" charset="0"/>
                <a:ea typeface="ＭＳ Ｐゴシック" pitchFamily="-107" charset="-128"/>
              </a:defRPr>
            </a:lvl2pPr>
            <a:lvl3pPr eaLnBrk="0" hangingPunct="0">
              <a:defRPr sz="2400">
                <a:solidFill>
                  <a:schemeClr val="tx1"/>
                </a:solidFill>
                <a:latin typeface="Comic Sans MS" panose="030F0702030302020204" pitchFamily="66" charset="0"/>
                <a:ea typeface="ＭＳ Ｐゴシック" pitchFamily="-107" charset="-128"/>
              </a:defRPr>
            </a:lvl3pPr>
            <a:lvl4pPr eaLnBrk="0" hangingPunct="0">
              <a:defRPr sz="2400">
                <a:solidFill>
                  <a:schemeClr val="tx1"/>
                </a:solidFill>
                <a:latin typeface="Comic Sans MS" panose="030F0702030302020204" pitchFamily="66" charset="0"/>
                <a:ea typeface="ＭＳ Ｐゴシック" pitchFamily="-107" charset="-128"/>
              </a:defRPr>
            </a:lvl4pPr>
            <a:lvl5pPr eaLnBrk="0" hangingPunct="0">
              <a:defRPr sz="2400">
                <a:solidFill>
                  <a:schemeClr val="tx1"/>
                </a:solidFill>
                <a:latin typeface="Comic Sans MS" panose="030F0702030302020204" pitchFamily="66" charset="0"/>
                <a:ea typeface="ＭＳ Ｐゴシック" pitchFamily="-107"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9pPr>
          </a:lstStyle>
          <a:p>
            <a:pPr algn="ctr" eaLnBrk="1" hangingPunct="1"/>
            <a:r>
              <a:rPr lang="en-US" altLang="en-US" sz="2000" dirty="0"/>
              <a:t>8:01:48</a:t>
            </a:r>
          </a:p>
        </p:txBody>
      </p:sp>
      <p:sp>
        <p:nvSpPr>
          <p:cNvPr id="13" name="Text Box 10"/>
          <p:cNvSpPr txBox="1">
            <a:spLocks noChangeArrowheads="1"/>
          </p:cNvSpPr>
          <p:nvPr/>
        </p:nvSpPr>
        <p:spPr bwMode="auto">
          <a:xfrm>
            <a:off x="373062" y="5562600"/>
            <a:ext cx="316956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omic Sans MS" panose="030F0702030302020204" pitchFamily="66" charset="0"/>
                <a:ea typeface="ＭＳ Ｐゴシック" pitchFamily="-107" charset="-128"/>
              </a:defRPr>
            </a:lvl1pPr>
            <a:lvl2pPr marL="37931725" indent="-37474525" eaLnBrk="0" hangingPunct="0">
              <a:defRPr sz="2400">
                <a:solidFill>
                  <a:schemeClr val="tx1"/>
                </a:solidFill>
                <a:latin typeface="Comic Sans MS" panose="030F0702030302020204" pitchFamily="66" charset="0"/>
                <a:ea typeface="ＭＳ Ｐゴシック" pitchFamily="-107" charset="-128"/>
              </a:defRPr>
            </a:lvl2pPr>
            <a:lvl3pPr eaLnBrk="0" hangingPunct="0">
              <a:defRPr sz="2400">
                <a:solidFill>
                  <a:schemeClr val="tx1"/>
                </a:solidFill>
                <a:latin typeface="Comic Sans MS" panose="030F0702030302020204" pitchFamily="66" charset="0"/>
                <a:ea typeface="ＭＳ Ｐゴシック" pitchFamily="-107" charset="-128"/>
              </a:defRPr>
            </a:lvl3pPr>
            <a:lvl4pPr eaLnBrk="0" hangingPunct="0">
              <a:defRPr sz="2400">
                <a:solidFill>
                  <a:schemeClr val="tx1"/>
                </a:solidFill>
                <a:latin typeface="Comic Sans MS" panose="030F0702030302020204" pitchFamily="66" charset="0"/>
                <a:ea typeface="ＭＳ Ｐゴシック" pitchFamily="-107" charset="-128"/>
              </a:defRPr>
            </a:lvl4pPr>
            <a:lvl5pPr eaLnBrk="0" hangingPunct="0">
              <a:defRPr sz="2400">
                <a:solidFill>
                  <a:schemeClr val="tx1"/>
                </a:solidFill>
                <a:latin typeface="Comic Sans MS" panose="030F0702030302020204" pitchFamily="66" charset="0"/>
                <a:ea typeface="ＭＳ Ｐゴシック" pitchFamily="-107"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9pPr>
          </a:lstStyle>
          <a:p>
            <a:pPr algn="ctr" eaLnBrk="1" hangingPunct="1"/>
            <a:r>
              <a:rPr lang="en-US" altLang="en-US" sz="2000" dirty="0">
                <a:latin typeface="+mj-lt"/>
              </a:rPr>
              <a:t>Skew = +84 seconds</a:t>
            </a:r>
          </a:p>
          <a:p>
            <a:pPr algn="ctr" eaLnBrk="1" hangingPunct="1"/>
            <a:r>
              <a:rPr lang="en-US" altLang="en-US" sz="2000" dirty="0">
                <a:latin typeface="+mj-lt"/>
              </a:rPr>
              <a:t>+84 seconds/35 days</a:t>
            </a:r>
          </a:p>
          <a:p>
            <a:pPr algn="ctr" eaLnBrk="1" hangingPunct="1"/>
            <a:r>
              <a:rPr lang="en-US" altLang="en-US" sz="2000" dirty="0">
                <a:latin typeface="+mj-lt"/>
              </a:rPr>
              <a:t>Drift = +2.4 sec/day</a:t>
            </a:r>
          </a:p>
        </p:txBody>
      </p:sp>
      <p:sp>
        <p:nvSpPr>
          <p:cNvPr id="14" name="Text Box 11"/>
          <p:cNvSpPr txBox="1">
            <a:spLocks noChangeArrowheads="1"/>
          </p:cNvSpPr>
          <p:nvPr/>
        </p:nvSpPr>
        <p:spPr bwMode="auto">
          <a:xfrm>
            <a:off x="5618837" y="5562600"/>
            <a:ext cx="31473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omic Sans MS" panose="030F0702030302020204" pitchFamily="66" charset="0"/>
                <a:ea typeface="ＭＳ Ｐゴシック" pitchFamily="-107" charset="-128"/>
              </a:defRPr>
            </a:lvl1pPr>
            <a:lvl2pPr marL="37931725" indent="-37474525" eaLnBrk="0" hangingPunct="0">
              <a:defRPr sz="2400">
                <a:solidFill>
                  <a:schemeClr val="tx1"/>
                </a:solidFill>
                <a:latin typeface="Comic Sans MS" panose="030F0702030302020204" pitchFamily="66" charset="0"/>
                <a:ea typeface="ＭＳ Ｐゴシック" pitchFamily="-107" charset="-128"/>
              </a:defRPr>
            </a:lvl2pPr>
            <a:lvl3pPr eaLnBrk="0" hangingPunct="0">
              <a:defRPr sz="2400">
                <a:solidFill>
                  <a:schemeClr val="tx1"/>
                </a:solidFill>
                <a:latin typeface="Comic Sans MS" panose="030F0702030302020204" pitchFamily="66" charset="0"/>
                <a:ea typeface="ＭＳ Ｐゴシック" pitchFamily="-107" charset="-128"/>
              </a:defRPr>
            </a:lvl3pPr>
            <a:lvl4pPr eaLnBrk="0" hangingPunct="0">
              <a:defRPr sz="2400">
                <a:solidFill>
                  <a:schemeClr val="tx1"/>
                </a:solidFill>
                <a:latin typeface="Comic Sans MS" panose="030F0702030302020204" pitchFamily="66" charset="0"/>
                <a:ea typeface="ＭＳ Ｐゴシック" pitchFamily="-107" charset="-128"/>
              </a:defRPr>
            </a:lvl4pPr>
            <a:lvl5pPr eaLnBrk="0" hangingPunct="0">
              <a:defRPr sz="2400">
                <a:solidFill>
                  <a:schemeClr val="tx1"/>
                </a:solidFill>
                <a:latin typeface="Comic Sans MS" panose="030F0702030302020204" pitchFamily="66" charset="0"/>
                <a:ea typeface="ＭＳ Ｐゴシック" pitchFamily="-107"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9pPr>
          </a:lstStyle>
          <a:p>
            <a:pPr algn="ctr" eaLnBrk="1" hangingPunct="1"/>
            <a:r>
              <a:rPr lang="en-US" altLang="en-US" sz="2000" dirty="0">
                <a:latin typeface="+mj-lt"/>
              </a:rPr>
              <a:t>Skew = +108 seconds</a:t>
            </a:r>
          </a:p>
          <a:p>
            <a:pPr algn="ctr" eaLnBrk="1" hangingPunct="1"/>
            <a:r>
              <a:rPr lang="en-US" altLang="en-US" sz="2000" dirty="0">
                <a:latin typeface="+mj-lt"/>
              </a:rPr>
              <a:t>+108 seconds/35 days</a:t>
            </a:r>
          </a:p>
          <a:p>
            <a:pPr algn="ctr" eaLnBrk="1" hangingPunct="1"/>
            <a:r>
              <a:rPr lang="en-US" altLang="en-US" sz="2000" dirty="0">
                <a:latin typeface="+mj-lt"/>
              </a:rPr>
              <a:t>Drift = +3.1 sec/day</a:t>
            </a:r>
          </a:p>
        </p:txBody>
      </p:sp>
    </p:spTree>
    <p:extLst>
      <p:ext uri="{BB962C8B-B14F-4D97-AF65-F5344CB8AC3E}">
        <p14:creationId xmlns:p14="http://schemas.microsoft.com/office/powerpoint/2010/main" val="6186281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Drifting – Perfect Clock</a:t>
            </a:r>
            <a:endParaRPr lang="en-IN" dirty="0">
              <a:latin typeface="+mj-lt"/>
            </a:endParaRPr>
          </a:p>
        </p:txBody>
      </p:sp>
      <p:sp>
        <p:nvSpPr>
          <p:cNvPr id="17" name="Line 3"/>
          <p:cNvSpPr>
            <a:spLocks noChangeShapeType="1"/>
          </p:cNvSpPr>
          <p:nvPr/>
        </p:nvSpPr>
        <p:spPr bwMode="auto">
          <a:xfrm flipV="1">
            <a:off x="1754188" y="1295400"/>
            <a:ext cx="0" cy="42576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8" name="Line 4"/>
          <p:cNvSpPr>
            <a:spLocks noChangeShapeType="1"/>
          </p:cNvSpPr>
          <p:nvPr/>
        </p:nvSpPr>
        <p:spPr bwMode="auto">
          <a:xfrm>
            <a:off x="1752600" y="5562600"/>
            <a:ext cx="548640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9" name="Line 5"/>
          <p:cNvSpPr>
            <a:spLocks noChangeShapeType="1"/>
          </p:cNvSpPr>
          <p:nvPr/>
        </p:nvSpPr>
        <p:spPr bwMode="auto">
          <a:xfrm flipV="1">
            <a:off x="1752600" y="1524000"/>
            <a:ext cx="4038600" cy="4038600"/>
          </a:xfrm>
          <a:prstGeom prst="line">
            <a:avLst/>
          </a:prstGeom>
          <a:noFill/>
          <a:ln w="25400">
            <a:solidFill>
              <a:schemeClr val="tx2">
                <a:lumMod val="75000"/>
              </a:schemeClr>
            </a:solidFill>
            <a:round/>
            <a:headEnd/>
            <a:tailEnd type="none" w="med" len="lg"/>
          </a:ln>
          <a:extLst>
            <a:ext uri="{909E8E84-426E-40DD-AFC4-6F175D3DCCD1}">
              <a14:hiddenFill xmlns:a14="http://schemas.microsoft.com/office/drawing/2010/main">
                <a:noFill/>
              </a14:hiddenFill>
            </a:ext>
          </a:extLst>
        </p:spPr>
        <p:txBody>
          <a:bodyPr/>
          <a:lstStyle/>
          <a:p>
            <a:endParaRPr lang="en-US"/>
          </a:p>
        </p:txBody>
      </p:sp>
      <p:sp>
        <p:nvSpPr>
          <p:cNvPr id="20" name="Text Box 6"/>
          <p:cNvSpPr txBox="1">
            <a:spLocks noChangeArrowheads="1"/>
          </p:cNvSpPr>
          <p:nvPr/>
        </p:nvSpPr>
        <p:spPr bwMode="auto">
          <a:xfrm>
            <a:off x="3260725" y="5654675"/>
            <a:ext cx="15794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pitchFamily="-107" charset="-128"/>
              </a:defRPr>
            </a:lvl1pPr>
            <a:lvl2pPr marL="37931725" indent="-37474525" eaLnBrk="0" hangingPunct="0">
              <a:defRPr sz="2400">
                <a:solidFill>
                  <a:schemeClr val="tx1"/>
                </a:solidFill>
                <a:latin typeface="Comic Sans MS" panose="030F0702030302020204" pitchFamily="66" charset="0"/>
                <a:ea typeface="ＭＳ Ｐゴシック" pitchFamily="-107" charset="-128"/>
              </a:defRPr>
            </a:lvl2pPr>
            <a:lvl3pPr eaLnBrk="0" hangingPunct="0">
              <a:defRPr sz="2400">
                <a:solidFill>
                  <a:schemeClr val="tx1"/>
                </a:solidFill>
                <a:latin typeface="Comic Sans MS" panose="030F0702030302020204" pitchFamily="66" charset="0"/>
                <a:ea typeface="ＭＳ Ｐゴシック" pitchFamily="-107" charset="-128"/>
              </a:defRPr>
            </a:lvl3pPr>
            <a:lvl4pPr eaLnBrk="0" hangingPunct="0">
              <a:defRPr sz="2400">
                <a:solidFill>
                  <a:schemeClr val="tx1"/>
                </a:solidFill>
                <a:latin typeface="Comic Sans MS" panose="030F0702030302020204" pitchFamily="66" charset="0"/>
                <a:ea typeface="ＭＳ Ｐゴシック" pitchFamily="-107" charset="-128"/>
              </a:defRPr>
            </a:lvl4pPr>
            <a:lvl5pPr eaLnBrk="0" hangingPunct="0">
              <a:defRPr sz="2400">
                <a:solidFill>
                  <a:schemeClr val="tx1"/>
                </a:solidFill>
                <a:latin typeface="Comic Sans MS" panose="030F0702030302020204" pitchFamily="66" charset="0"/>
                <a:ea typeface="ＭＳ Ｐゴシック" pitchFamily="-107"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9pPr>
          </a:lstStyle>
          <a:p>
            <a:r>
              <a:rPr lang="en-US" altLang="en-US" dirty="0">
                <a:latin typeface="+mj-lt"/>
              </a:rPr>
              <a:t>UTC time, t</a:t>
            </a:r>
          </a:p>
        </p:txBody>
      </p:sp>
      <p:sp>
        <p:nvSpPr>
          <p:cNvPr id="21" name="Text Box 7"/>
          <p:cNvSpPr txBox="1">
            <a:spLocks noChangeArrowheads="1"/>
          </p:cNvSpPr>
          <p:nvPr/>
        </p:nvSpPr>
        <p:spPr bwMode="auto">
          <a:xfrm rot="16200000">
            <a:off x="146342" y="3466455"/>
            <a:ext cx="25791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pitchFamily="-107" charset="-128"/>
              </a:defRPr>
            </a:lvl1pPr>
            <a:lvl2pPr marL="37931725" indent="-37474525" eaLnBrk="0" hangingPunct="0">
              <a:defRPr sz="2400">
                <a:solidFill>
                  <a:schemeClr val="tx1"/>
                </a:solidFill>
                <a:latin typeface="Comic Sans MS" panose="030F0702030302020204" pitchFamily="66" charset="0"/>
                <a:ea typeface="ＭＳ Ｐゴシック" pitchFamily="-107" charset="-128"/>
              </a:defRPr>
            </a:lvl2pPr>
            <a:lvl3pPr eaLnBrk="0" hangingPunct="0">
              <a:defRPr sz="2400">
                <a:solidFill>
                  <a:schemeClr val="tx1"/>
                </a:solidFill>
                <a:latin typeface="Comic Sans MS" panose="030F0702030302020204" pitchFamily="66" charset="0"/>
                <a:ea typeface="ＭＳ Ｐゴシック" pitchFamily="-107" charset="-128"/>
              </a:defRPr>
            </a:lvl3pPr>
            <a:lvl4pPr eaLnBrk="0" hangingPunct="0">
              <a:defRPr sz="2400">
                <a:solidFill>
                  <a:schemeClr val="tx1"/>
                </a:solidFill>
                <a:latin typeface="Comic Sans MS" panose="030F0702030302020204" pitchFamily="66" charset="0"/>
                <a:ea typeface="ＭＳ Ｐゴシック" pitchFamily="-107" charset="-128"/>
              </a:defRPr>
            </a:lvl4pPr>
            <a:lvl5pPr eaLnBrk="0" hangingPunct="0">
              <a:defRPr sz="2400">
                <a:solidFill>
                  <a:schemeClr val="tx1"/>
                </a:solidFill>
                <a:latin typeface="Comic Sans MS" panose="030F0702030302020204" pitchFamily="66" charset="0"/>
                <a:ea typeface="ＭＳ Ｐゴシック" pitchFamily="-107"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9pPr>
          </a:lstStyle>
          <a:p>
            <a:r>
              <a:rPr lang="en-US" altLang="en-US" dirty="0">
                <a:latin typeface="+mj-lt"/>
              </a:rPr>
              <a:t>Computer’s time, </a:t>
            </a:r>
            <a:r>
              <a:rPr lang="en-US" altLang="en-US" i="1" dirty="0">
                <a:latin typeface="+mj-lt"/>
              </a:rPr>
              <a:t>C</a:t>
            </a:r>
            <a:endParaRPr lang="en-US" altLang="en-US" dirty="0">
              <a:latin typeface="+mj-lt"/>
            </a:endParaRPr>
          </a:p>
        </p:txBody>
      </p:sp>
      <mc:AlternateContent xmlns:mc="http://schemas.openxmlformats.org/markup-compatibility/2006" xmlns:a14="http://schemas.microsoft.com/office/drawing/2010/main">
        <mc:Choice Requires="a14">
          <p:sp>
            <p:nvSpPr>
              <p:cNvPr id="3" name="TextBox 2"/>
              <p:cNvSpPr txBox="1"/>
              <p:nvPr/>
            </p:nvSpPr>
            <p:spPr>
              <a:xfrm>
                <a:off x="4746619" y="2716167"/>
                <a:ext cx="1044581" cy="7015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latin typeface="Cambria Math"/>
                            </a:rPr>
                          </m:ctrlPr>
                        </m:fPr>
                        <m:num>
                          <m:r>
                            <a:rPr lang="en-US" sz="2400" b="1" i="1" smtClean="0">
                              <a:latin typeface="Cambria Math" panose="02040503050406030204" pitchFamily="18" charset="0"/>
                            </a:rPr>
                            <m:t>𝒅𝑪</m:t>
                          </m:r>
                        </m:num>
                        <m:den>
                          <m:r>
                            <a:rPr lang="en-US" sz="2400" b="1" i="1" smtClean="0">
                              <a:latin typeface="Cambria Math" panose="02040503050406030204" pitchFamily="18" charset="0"/>
                            </a:rPr>
                            <m:t>𝒅𝒕</m:t>
                          </m:r>
                        </m:den>
                      </m:f>
                      <m:r>
                        <a:rPr lang="en-US" sz="2400" b="1" i="1" smtClean="0">
                          <a:latin typeface="Cambria Math" panose="02040503050406030204" pitchFamily="18" charset="0"/>
                        </a:rPr>
                        <m:t>=</m:t>
                      </m:r>
                      <m:r>
                        <a:rPr lang="en-US" sz="2400" b="1" i="1" smtClean="0">
                          <a:latin typeface="Cambria Math" panose="02040503050406030204" pitchFamily="18" charset="0"/>
                        </a:rPr>
                        <m:t>𝟏</m:t>
                      </m:r>
                    </m:oMath>
                  </m:oMathPara>
                </a14:m>
                <a:endParaRPr lang="en-US" sz="2400" b="1" i="1" dirty="0"/>
              </a:p>
            </p:txBody>
          </p:sp>
        </mc:Choice>
        <mc:Fallback xmlns="">
          <p:sp>
            <p:nvSpPr>
              <p:cNvPr id="3" name="TextBox 2"/>
              <p:cNvSpPr txBox="1">
                <a:spLocks noRot="1" noChangeAspect="1" noMove="1" noResize="1" noEditPoints="1" noAdjustHandles="1" noChangeArrowheads="1" noChangeShapeType="1" noTextEdit="1"/>
              </p:cNvSpPr>
              <p:nvPr/>
            </p:nvSpPr>
            <p:spPr>
              <a:xfrm>
                <a:off x="4746619" y="2716167"/>
                <a:ext cx="1044581" cy="701539"/>
              </a:xfrm>
              <a:prstGeom prst="rect">
                <a:avLst/>
              </a:prstGeom>
              <a:blipFill>
                <a:blip r:embed="rId3"/>
                <a:stretch>
                  <a:fillRect/>
                </a:stretch>
              </a:blipFill>
            </p:spPr>
            <p:txBody>
              <a:bodyPr/>
              <a:lstStyle/>
              <a:p>
                <a:r>
                  <a:rPr lang="en-US">
                    <a:noFill/>
                  </a:rPr>
                  <a:t> </a:t>
                </a:r>
              </a:p>
            </p:txBody>
          </p:sp>
        </mc:Fallback>
      </mc:AlternateContent>
      <p:sp>
        <p:nvSpPr>
          <p:cNvPr id="4" name="Rectangle 3"/>
          <p:cNvSpPr/>
          <p:nvPr/>
        </p:nvSpPr>
        <p:spPr>
          <a:xfrm>
            <a:off x="4720493" y="6023748"/>
            <a:ext cx="3682483" cy="400110"/>
          </a:xfrm>
          <a:prstGeom prst="rect">
            <a:avLst/>
          </a:prstGeom>
        </p:spPr>
        <p:txBody>
          <a:bodyPr wrap="none">
            <a:spAutoFit/>
          </a:bodyPr>
          <a:lstStyle/>
          <a:p>
            <a:r>
              <a:rPr lang="en-US" sz="2000" dirty="0" smtClean="0">
                <a:solidFill>
                  <a:srgbClr val="878787"/>
                </a:solidFill>
                <a:latin typeface="+mj-lt"/>
              </a:rPr>
              <a:t>UTC= Coordinated </a:t>
            </a:r>
            <a:r>
              <a:rPr lang="en-US" sz="2000" dirty="0">
                <a:solidFill>
                  <a:srgbClr val="878787"/>
                </a:solidFill>
                <a:latin typeface="+mj-lt"/>
              </a:rPr>
              <a:t>Universal </a:t>
            </a:r>
            <a:r>
              <a:rPr lang="en-US" sz="2000" dirty="0" smtClean="0">
                <a:solidFill>
                  <a:srgbClr val="878787"/>
                </a:solidFill>
                <a:latin typeface="+mj-lt"/>
              </a:rPr>
              <a:t>Time</a:t>
            </a:r>
            <a:endParaRPr lang="en-US" sz="2000" dirty="0">
              <a:latin typeface="+mj-lt"/>
            </a:endParaRPr>
          </a:p>
        </p:txBody>
      </p:sp>
      <p:sp>
        <p:nvSpPr>
          <p:cNvPr id="5" name="Rectangle 4"/>
          <p:cNvSpPr/>
          <p:nvPr/>
        </p:nvSpPr>
        <p:spPr>
          <a:xfrm>
            <a:off x="6209504" y="2716167"/>
            <a:ext cx="2356977" cy="707886"/>
          </a:xfrm>
          <a:prstGeom prst="rect">
            <a:avLst/>
          </a:prstGeom>
        </p:spPr>
        <p:txBody>
          <a:bodyPr wrap="square">
            <a:spAutoFit/>
          </a:bodyPr>
          <a:lstStyle/>
          <a:p>
            <a:r>
              <a:rPr lang="en-US" sz="2000" dirty="0">
                <a:solidFill>
                  <a:srgbClr val="878787"/>
                </a:solidFill>
                <a:latin typeface="+mj-lt"/>
              </a:rPr>
              <a:t>C denotes the time value of a clock</a:t>
            </a:r>
          </a:p>
        </p:txBody>
      </p:sp>
    </p:spTree>
    <p:extLst>
      <p:ext uri="{BB962C8B-B14F-4D97-AF65-F5344CB8AC3E}">
        <p14:creationId xmlns:p14="http://schemas.microsoft.com/office/powerpoint/2010/main" val="10353933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p:bldP spid="21" grpId="0"/>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Drifting - </a:t>
            </a:r>
            <a:r>
              <a:rPr lang="en-US" altLang="en-US" dirty="0" smtClean="0">
                <a:latin typeface="+mj-lt"/>
              </a:rPr>
              <a:t>Drift </a:t>
            </a:r>
            <a:r>
              <a:rPr lang="en-US" altLang="en-US" dirty="0">
                <a:latin typeface="+mj-lt"/>
              </a:rPr>
              <a:t>with slow </a:t>
            </a:r>
            <a:r>
              <a:rPr lang="en-US" altLang="en-US" dirty="0" smtClean="0">
                <a:latin typeface="+mj-lt"/>
              </a:rPr>
              <a:t>clock</a:t>
            </a:r>
            <a:endParaRPr lang="en-IN" dirty="0">
              <a:latin typeface="+mj-lt"/>
            </a:endParaRPr>
          </a:p>
        </p:txBody>
      </p:sp>
      <p:sp>
        <p:nvSpPr>
          <p:cNvPr id="12" name="Line 3"/>
          <p:cNvSpPr>
            <a:spLocks noChangeShapeType="1"/>
          </p:cNvSpPr>
          <p:nvPr/>
        </p:nvSpPr>
        <p:spPr bwMode="auto">
          <a:xfrm flipV="1">
            <a:off x="1754188" y="1598612"/>
            <a:ext cx="0" cy="42576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3" name="Line 4"/>
          <p:cNvSpPr>
            <a:spLocks noChangeShapeType="1"/>
          </p:cNvSpPr>
          <p:nvPr/>
        </p:nvSpPr>
        <p:spPr bwMode="auto">
          <a:xfrm>
            <a:off x="1752600" y="5865812"/>
            <a:ext cx="548640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4" name="Line 5"/>
          <p:cNvSpPr>
            <a:spLocks noChangeShapeType="1"/>
          </p:cNvSpPr>
          <p:nvPr/>
        </p:nvSpPr>
        <p:spPr bwMode="auto">
          <a:xfrm flipV="1">
            <a:off x="1752600" y="1827212"/>
            <a:ext cx="4038600" cy="4038600"/>
          </a:xfrm>
          <a:prstGeom prst="line">
            <a:avLst/>
          </a:prstGeom>
          <a:noFill/>
          <a:ln w="25400">
            <a:solidFill>
              <a:schemeClr val="tx2">
                <a:lumMod val="75000"/>
              </a:schemeClr>
            </a:solidFill>
            <a:prstDash val="dash"/>
            <a:round/>
            <a:headEnd/>
            <a:tailEnd type="none" w="med" len="lg"/>
          </a:ln>
          <a:extLst>
            <a:ext uri="{909E8E84-426E-40DD-AFC4-6F175D3DCCD1}">
              <a14:hiddenFill xmlns:a14="http://schemas.microsoft.com/office/drawing/2010/main">
                <a:noFill/>
              </a14:hiddenFill>
            </a:ext>
          </a:extLst>
        </p:spPr>
        <p:txBody>
          <a:bodyPr/>
          <a:lstStyle/>
          <a:p>
            <a:endParaRPr lang="en-US"/>
          </a:p>
        </p:txBody>
      </p:sp>
      <p:sp>
        <p:nvSpPr>
          <p:cNvPr id="23" name="Text Box 6"/>
          <p:cNvSpPr txBox="1">
            <a:spLocks noChangeArrowheads="1"/>
          </p:cNvSpPr>
          <p:nvPr/>
        </p:nvSpPr>
        <p:spPr bwMode="auto">
          <a:xfrm>
            <a:off x="3260725" y="5957887"/>
            <a:ext cx="15794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pitchFamily="-107" charset="-128"/>
              </a:defRPr>
            </a:lvl1pPr>
            <a:lvl2pPr marL="37931725" indent="-37474525" eaLnBrk="0" hangingPunct="0">
              <a:defRPr sz="2400">
                <a:solidFill>
                  <a:schemeClr val="tx1"/>
                </a:solidFill>
                <a:latin typeface="Comic Sans MS" panose="030F0702030302020204" pitchFamily="66" charset="0"/>
                <a:ea typeface="ＭＳ Ｐゴシック" pitchFamily="-107" charset="-128"/>
              </a:defRPr>
            </a:lvl2pPr>
            <a:lvl3pPr eaLnBrk="0" hangingPunct="0">
              <a:defRPr sz="2400">
                <a:solidFill>
                  <a:schemeClr val="tx1"/>
                </a:solidFill>
                <a:latin typeface="Comic Sans MS" panose="030F0702030302020204" pitchFamily="66" charset="0"/>
                <a:ea typeface="ＭＳ Ｐゴシック" pitchFamily="-107" charset="-128"/>
              </a:defRPr>
            </a:lvl3pPr>
            <a:lvl4pPr eaLnBrk="0" hangingPunct="0">
              <a:defRPr sz="2400">
                <a:solidFill>
                  <a:schemeClr val="tx1"/>
                </a:solidFill>
                <a:latin typeface="Comic Sans MS" panose="030F0702030302020204" pitchFamily="66" charset="0"/>
                <a:ea typeface="ＭＳ Ｐゴシック" pitchFamily="-107" charset="-128"/>
              </a:defRPr>
            </a:lvl4pPr>
            <a:lvl5pPr eaLnBrk="0" hangingPunct="0">
              <a:defRPr sz="2400">
                <a:solidFill>
                  <a:schemeClr val="tx1"/>
                </a:solidFill>
                <a:latin typeface="Comic Sans MS" panose="030F0702030302020204" pitchFamily="66" charset="0"/>
                <a:ea typeface="ＭＳ Ｐゴシック" pitchFamily="-107"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9pPr>
          </a:lstStyle>
          <a:p>
            <a:r>
              <a:rPr lang="en-US" altLang="en-US" dirty="0">
                <a:latin typeface="+mj-lt"/>
              </a:rPr>
              <a:t>UTC time, t</a:t>
            </a:r>
          </a:p>
        </p:txBody>
      </p:sp>
      <p:sp>
        <p:nvSpPr>
          <p:cNvPr id="24" name="Text Box 7"/>
          <p:cNvSpPr txBox="1">
            <a:spLocks noChangeArrowheads="1"/>
          </p:cNvSpPr>
          <p:nvPr/>
        </p:nvSpPr>
        <p:spPr bwMode="auto">
          <a:xfrm rot="16200000">
            <a:off x="144754" y="3769667"/>
            <a:ext cx="25791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pitchFamily="-107" charset="-128"/>
              </a:defRPr>
            </a:lvl1pPr>
            <a:lvl2pPr marL="37931725" indent="-37474525" eaLnBrk="0" hangingPunct="0">
              <a:defRPr sz="2400">
                <a:solidFill>
                  <a:schemeClr val="tx1"/>
                </a:solidFill>
                <a:latin typeface="Comic Sans MS" panose="030F0702030302020204" pitchFamily="66" charset="0"/>
                <a:ea typeface="ＭＳ Ｐゴシック" pitchFamily="-107" charset="-128"/>
              </a:defRPr>
            </a:lvl2pPr>
            <a:lvl3pPr eaLnBrk="0" hangingPunct="0">
              <a:defRPr sz="2400">
                <a:solidFill>
                  <a:schemeClr val="tx1"/>
                </a:solidFill>
                <a:latin typeface="Comic Sans MS" panose="030F0702030302020204" pitchFamily="66" charset="0"/>
                <a:ea typeface="ＭＳ Ｐゴシック" pitchFamily="-107" charset="-128"/>
              </a:defRPr>
            </a:lvl3pPr>
            <a:lvl4pPr eaLnBrk="0" hangingPunct="0">
              <a:defRPr sz="2400">
                <a:solidFill>
                  <a:schemeClr val="tx1"/>
                </a:solidFill>
                <a:latin typeface="Comic Sans MS" panose="030F0702030302020204" pitchFamily="66" charset="0"/>
                <a:ea typeface="ＭＳ Ｐゴシック" pitchFamily="-107" charset="-128"/>
              </a:defRPr>
            </a:lvl4pPr>
            <a:lvl5pPr eaLnBrk="0" hangingPunct="0">
              <a:defRPr sz="2400">
                <a:solidFill>
                  <a:schemeClr val="tx1"/>
                </a:solidFill>
                <a:latin typeface="Comic Sans MS" panose="030F0702030302020204" pitchFamily="66" charset="0"/>
                <a:ea typeface="ＭＳ Ｐゴシック" pitchFamily="-107"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9pPr>
          </a:lstStyle>
          <a:p>
            <a:r>
              <a:rPr lang="en-US" altLang="en-US" dirty="0">
                <a:latin typeface="+mj-lt"/>
              </a:rPr>
              <a:t>Computer’s time, </a:t>
            </a:r>
            <a:r>
              <a:rPr lang="en-US" altLang="en-US" i="1" dirty="0">
                <a:latin typeface="+mj-lt"/>
              </a:rPr>
              <a:t>C</a:t>
            </a:r>
            <a:endParaRPr lang="en-US" altLang="en-US" dirty="0">
              <a:latin typeface="+mj-lt"/>
            </a:endParaRPr>
          </a:p>
        </p:txBody>
      </p:sp>
      <p:sp>
        <p:nvSpPr>
          <p:cNvPr id="25" name="Line 9"/>
          <p:cNvSpPr>
            <a:spLocks noChangeShapeType="1"/>
          </p:cNvSpPr>
          <p:nvPr/>
        </p:nvSpPr>
        <p:spPr bwMode="auto">
          <a:xfrm flipV="1">
            <a:off x="1752600" y="2360612"/>
            <a:ext cx="4953000" cy="3505200"/>
          </a:xfrm>
          <a:prstGeom prst="line">
            <a:avLst/>
          </a:prstGeom>
          <a:noFill/>
          <a:ln w="25400">
            <a:solidFill>
              <a:schemeClr val="tx2">
                <a:lumMod val="75000"/>
              </a:schemeClr>
            </a:solidFill>
            <a:round/>
            <a:headEnd/>
            <a:tailEnd type="none" w="med" len="lg"/>
          </a:ln>
          <a:extLst>
            <a:ext uri="{909E8E84-426E-40DD-AFC4-6F175D3DCCD1}">
              <a14:hiddenFill xmlns:a14="http://schemas.microsoft.com/office/drawing/2010/main">
                <a:noFill/>
              </a14:hiddenFill>
            </a:ext>
          </a:extLst>
        </p:spPr>
        <p:txBody>
          <a:bodyPr/>
          <a:lstStyle/>
          <a:p>
            <a:endParaRPr lang="en-US"/>
          </a:p>
        </p:txBody>
      </p:sp>
      <p:sp>
        <p:nvSpPr>
          <p:cNvPr id="26" name="AutoShape 10"/>
          <p:cNvSpPr>
            <a:spLocks/>
          </p:cNvSpPr>
          <p:nvPr/>
        </p:nvSpPr>
        <p:spPr bwMode="auto">
          <a:xfrm>
            <a:off x="5181600" y="2360612"/>
            <a:ext cx="228600" cy="1066800"/>
          </a:xfrm>
          <a:prstGeom prst="rightBrace">
            <a:avLst>
              <a:gd name="adj1" fmla="val 38889"/>
              <a:gd name="adj2" fmla="val 50000"/>
            </a:avLst>
          </a:prstGeom>
          <a:noFill/>
          <a:ln w="25400">
            <a:solidFill>
              <a:schemeClr val="bg2">
                <a:lumMod val="50000"/>
              </a:schemeClr>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anose="030F0702030302020204" pitchFamily="66" charset="0"/>
                <a:ea typeface="ＭＳ Ｐゴシック" pitchFamily="-107" charset="-128"/>
              </a:defRPr>
            </a:lvl1pPr>
            <a:lvl2pPr marL="37931725" indent="-37474525" eaLnBrk="0" hangingPunct="0">
              <a:defRPr sz="2400">
                <a:solidFill>
                  <a:schemeClr val="tx1"/>
                </a:solidFill>
                <a:latin typeface="Comic Sans MS" panose="030F0702030302020204" pitchFamily="66" charset="0"/>
                <a:ea typeface="ＭＳ Ｐゴシック" pitchFamily="-107" charset="-128"/>
              </a:defRPr>
            </a:lvl2pPr>
            <a:lvl3pPr eaLnBrk="0" hangingPunct="0">
              <a:defRPr sz="2400">
                <a:solidFill>
                  <a:schemeClr val="tx1"/>
                </a:solidFill>
                <a:latin typeface="Comic Sans MS" panose="030F0702030302020204" pitchFamily="66" charset="0"/>
                <a:ea typeface="ＭＳ Ｐゴシック" pitchFamily="-107" charset="-128"/>
              </a:defRPr>
            </a:lvl3pPr>
            <a:lvl4pPr eaLnBrk="0" hangingPunct="0">
              <a:defRPr sz="2400">
                <a:solidFill>
                  <a:schemeClr val="tx1"/>
                </a:solidFill>
                <a:latin typeface="Comic Sans MS" panose="030F0702030302020204" pitchFamily="66" charset="0"/>
                <a:ea typeface="ＭＳ Ｐゴシック" pitchFamily="-107" charset="-128"/>
              </a:defRPr>
            </a:lvl4pPr>
            <a:lvl5pPr eaLnBrk="0" hangingPunct="0">
              <a:defRPr sz="2400">
                <a:solidFill>
                  <a:schemeClr val="tx1"/>
                </a:solidFill>
                <a:latin typeface="Comic Sans MS" panose="030F0702030302020204" pitchFamily="66" charset="0"/>
                <a:ea typeface="ＭＳ Ｐゴシック" pitchFamily="-107"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9pPr>
          </a:lstStyle>
          <a:p>
            <a:pPr algn="ctr" eaLnBrk="1" hangingPunct="1"/>
            <a:endParaRPr lang="en-US" altLang="en-US">
              <a:solidFill>
                <a:srgbClr val="CEF9AD"/>
              </a:solidFill>
            </a:endParaRPr>
          </a:p>
        </p:txBody>
      </p:sp>
      <p:sp>
        <p:nvSpPr>
          <p:cNvPr id="27" name="Text Box 11"/>
          <p:cNvSpPr txBox="1">
            <a:spLocks noChangeArrowheads="1"/>
          </p:cNvSpPr>
          <p:nvPr/>
        </p:nvSpPr>
        <p:spPr bwMode="auto">
          <a:xfrm>
            <a:off x="5486400" y="2619375"/>
            <a:ext cx="8064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pitchFamily="-107" charset="-128"/>
              </a:defRPr>
            </a:lvl1pPr>
            <a:lvl2pPr marL="37931725" indent="-37474525" eaLnBrk="0" hangingPunct="0">
              <a:defRPr sz="2400">
                <a:solidFill>
                  <a:schemeClr val="tx1"/>
                </a:solidFill>
                <a:latin typeface="Comic Sans MS" panose="030F0702030302020204" pitchFamily="66" charset="0"/>
                <a:ea typeface="ＭＳ Ｐゴシック" pitchFamily="-107" charset="-128"/>
              </a:defRPr>
            </a:lvl2pPr>
            <a:lvl3pPr eaLnBrk="0" hangingPunct="0">
              <a:defRPr sz="2400">
                <a:solidFill>
                  <a:schemeClr val="tx1"/>
                </a:solidFill>
                <a:latin typeface="Comic Sans MS" panose="030F0702030302020204" pitchFamily="66" charset="0"/>
                <a:ea typeface="ＭＳ Ｐゴシック" pitchFamily="-107" charset="-128"/>
              </a:defRPr>
            </a:lvl3pPr>
            <a:lvl4pPr eaLnBrk="0" hangingPunct="0">
              <a:defRPr sz="2400">
                <a:solidFill>
                  <a:schemeClr val="tx1"/>
                </a:solidFill>
                <a:latin typeface="Comic Sans MS" panose="030F0702030302020204" pitchFamily="66" charset="0"/>
                <a:ea typeface="ＭＳ Ｐゴシック" pitchFamily="-107" charset="-128"/>
              </a:defRPr>
            </a:lvl4pPr>
            <a:lvl5pPr eaLnBrk="0" hangingPunct="0">
              <a:defRPr sz="2400">
                <a:solidFill>
                  <a:schemeClr val="tx1"/>
                </a:solidFill>
                <a:latin typeface="Comic Sans MS" panose="030F0702030302020204" pitchFamily="66" charset="0"/>
                <a:ea typeface="ＭＳ Ｐゴシック" pitchFamily="-107"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itchFamily="-107" charset="-128"/>
              </a:defRPr>
            </a:lvl9pPr>
          </a:lstStyle>
          <a:p>
            <a:r>
              <a:rPr lang="en-US" altLang="en-US" dirty="0">
                <a:latin typeface="+mj-lt"/>
              </a:rPr>
              <a:t>skew</a:t>
            </a:r>
          </a:p>
        </p:txBody>
      </p:sp>
      <mc:AlternateContent xmlns:mc="http://schemas.openxmlformats.org/markup-compatibility/2006" xmlns:a14="http://schemas.microsoft.com/office/drawing/2010/main">
        <mc:Choice Requires="a14">
          <p:sp>
            <p:nvSpPr>
              <p:cNvPr id="15" name="TextBox 14"/>
              <p:cNvSpPr txBox="1"/>
              <p:nvPr/>
            </p:nvSpPr>
            <p:spPr>
              <a:xfrm>
                <a:off x="5583216" y="3260861"/>
                <a:ext cx="1046184" cy="7015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latin typeface="Cambria Math"/>
                            </a:rPr>
                          </m:ctrlPr>
                        </m:fPr>
                        <m:num>
                          <m:r>
                            <a:rPr lang="en-US" sz="2400" b="1" i="1" smtClean="0">
                              <a:latin typeface="Cambria Math" panose="02040503050406030204" pitchFamily="18" charset="0"/>
                            </a:rPr>
                            <m:t>𝒅𝑪</m:t>
                          </m:r>
                        </m:num>
                        <m:den>
                          <m:r>
                            <a:rPr lang="en-US" sz="2400" b="1" i="1" smtClean="0">
                              <a:latin typeface="Cambria Math" panose="02040503050406030204" pitchFamily="18" charset="0"/>
                            </a:rPr>
                            <m:t>𝒅𝒕</m:t>
                          </m:r>
                        </m:den>
                      </m:f>
                      <m:r>
                        <a:rPr lang="en-US" sz="2400" b="1" i="1" smtClean="0">
                          <a:latin typeface="Cambria Math" panose="02040503050406030204" pitchFamily="18" charset="0"/>
                        </a:rPr>
                        <m:t>&lt;</m:t>
                      </m:r>
                      <m:r>
                        <a:rPr lang="en-US" sz="2400" b="1" i="1" smtClean="0">
                          <a:latin typeface="Cambria Math" panose="02040503050406030204" pitchFamily="18" charset="0"/>
                        </a:rPr>
                        <m:t>𝟏</m:t>
                      </m:r>
                    </m:oMath>
                  </m:oMathPara>
                </a14:m>
                <a:endParaRPr lang="en-US" sz="2400" b="1" i="1" dirty="0"/>
              </a:p>
            </p:txBody>
          </p:sp>
        </mc:Choice>
        <mc:Fallback xmlns="">
          <p:sp>
            <p:nvSpPr>
              <p:cNvPr id="15" name="TextBox 14"/>
              <p:cNvSpPr txBox="1">
                <a:spLocks noRot="1" noChangeAspect="1" noMove="1" noResize="1" noEditPoints="1" noAdjustHandles="1" noChangeArrowheads="1" noChangeShapeType="1" noTextEdit="1"/>
              </p:cNvSpPr>
              <p:nvPr/>
            </p:nvSpPr>
            <p:spPr>
              <a:xfrm>
                <a:off x="5583216" y="3260861"/>
                <a:ext cx="1046184" cy="701539"/>
              </a:xfrm>
              <a:prstGeom prst="rect">
                <a:avLst/>
              </a:prstGeom>
              <a:blipFill>
                <a:blip r:embed="rId3"/>
                <a:stretch>
                  <a:fillRect/>
                </a:stretch>
              </a:blipFill>
            </p:spPr>
            <p:txBody>
              <a:bodyPr/>
              <a:lstStyle/>
              <a:p>
                <a:r>
                  <a:rPr lang="en-US">
                    <a:noFill/>
                  </a:rPr>
                  <a:t> </a:t>
                </a:r>
              </a:p>
            </p:txBody>
          </p:sp>
        </mc:Fallback>
      </mc:AlternateContent>
      <p:sp>
        <p:nvSpPr>
          <p:cNvPr id="16" name="Rectangle 15"/>
          <p:cNvSpPr/>
          <p:nvPr/>
        </p:nvSpPr>
        <p:spPr>
          <a:xfrm>
            <a:off x="5397758" y="6083834"/>
            <a:ext cx="3682483" cy="400110"/>
          </a:xfrm>
          <a:prstGeom prst="rect">
            <a:avLst/>
          </a:prstGeom>
        </p:spPr>
        <p:txBody>
          <a:bodyPr wrap="none">
            <a:spAutoFit/>
          </a:bodyPr>
          <a:lstStyle/>
          <a:p>
            <a:r>
              <a:rPr lang="en-US" sz="2000" dirty="0" smtClean="0">
                <a:solidFill>
                  <a:srgbClr val="878787"/>
                </a:solidFill>
                <a:latin typeface="+mj-lt"/>
              </a:rPr>
              <a:t>UTC= Coordinated </a:t>
            </a:r>
            <a:r>
              <a:rPr lang="en-US" sz="2000" dirty="0">
                <a:solidFill>
                  <a:srgbClr val="878787"/>
                </a:solidFill>
                <a:latin typeface="+mj-lt"/>
              </a:rPr>
              <a:t>Universal </a:t>
            </a:r>
            <a:r>
              <a:rPr lang="en-US" sz="2000" dirty="0" smtClean="0">
                <a:solidFill>
                  <a:srgbClr val="878787"/>
                </a:solidFill>
                <a:latin typeface="+mj-lt"/>
              </a:rPr>
              <a:t>Time</a:t>
            </a:r>
            <a:endParaRPr lang="en-US" sz="2000" dirty="0">
              <a:latin typeface="+mj-lt"/>
            </a:endParaRPr>
          </a:p>
        </p:txBody>
      </p:sp>
      <p:sp>
        <p:nvSpPr>
          <p:cNvPr id="17" name="Rectangle 16"/>
          <p:cNvSpPr/>
          <p:nvPr/>
        </p:nvSpPr>
        <p:spPr>
          <a:xfrm>
            <a:off x="6760404" y="3345229"/>
            <a:ext cx="2356977" cy="707886"/>
          </a:xfrm>
          <a:prstGeom prst="rect">
            <a:avLst/>
          </a:prstGeom>
        </p:spPr>
        <p:txBody>
          <a:bodyPr wrap="square">
            <a:spAutoFit/>
          </a:bodyPr>
          <a:lstStyle/>
          <a:p>
            <a:r>
              <a:rPr lang="en-US" sz="2000" dirty="0">
                <a:solidFill>
                  <a:srgbClr val="878787"/>
                </a:solidFill>
                <a:latin typeface="+mj-lt"/>
              </a:rPr>
              <a:t>C denotes the time value of a clock</a:t>
            </a:r>
          </a:p>
        </p:txBody>
      </p:sp>
    </p:spTree>
    <p:extLst>
      <p:ext uri="{BB962C8B-B14F-4D97-AF65-F5344CB8AC3E}">
        <p14:creationId xmlns:p14="http://schemas.microsoft.com/office/powerpoint/2010/main" val="7374207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23" grpId="0"/>
      <p:bldP spid="24" grpId="0"/>
      <p:bldP spid="25" grpId="0" animBg="1"/>
      <p:bldP spid="26" grpId="0" animBg="1"/>
      <p:bldP spid="27" grpId="0"/>
      <p:bldP spid="15" grpId="0"/>
      <p:bldP spid="16" grpId="0"/>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6843</TotalTime>
  <Words>3743</Words>
  <Application>Microsoft Office PowerPoint</Application>
  <PresentationFormat>On-screen Show (4:3)</PresentationFormat>
  <Paragraphs>558</Paragraphs>
  <Slides>49</Slides>
  <Notes>48</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 Unit: 3  Synchronization in Distributed Systems</vt:lpstr>
      <vt:lpstr>Unit Outline &amp; Weightage %</vt:lpstr>
      <vt:lpstr>Synchronization</vt:lpstr>
      <vt:lpstr>Clock Synchronization</vt:lpstr>
      <vt:lpstr>Drifting of Clock</vt:lpstr>
      <vt:lpstr>Drifting of Clock</vt:lpstr>
      <vt:lpstr>Drifting of Clock</vt:lpstr>
      <vt:lpstr>Drifting – Perfect Clock</vt:lpstr>
      <vt:lpstr>Drifting - Drift with slow clock</vt:lpstr>
      <vt:lpstr>Drifting - Drift with Fast clock</vt:lpstr>
      <vt:lpstr>Dealing with Drift</vt:lpstr>
      <vt:lpstr>Clock Synchronization Algorithms</vt:lpstr>
      <vt:lpstr>Centralized Algorithms</vt:lpstr>
      <vt:lpstr>Passive Time Server Algorithm</vt:lpstr>
      <vt:lpstr>Cristian’s algorithm</vt:lpstr>
      <vt:lpstr>Cristian’s algorithm</vt:lpstr>
      <vt:lpstr>Error bounds in Cristian’s algorithm </vt:lpstr>
      <vt:lpstr>Active Time Server Algorithm</vt:lpstr>
      <vt:lpstr>Active Time Server Algorithm- Solution </vt:lpstr>
      <vt:lpstr>Berkeley Algorithm: Example</vt:lpstr>
      <vt:lpstr>Distributed Algorithms</vt:lpstr>
      <vt:lpstr>Global Averaging Algorithm</vt:lpstr>
      <vt:lpstr>Local Averaging Algorithm</vt:lpstr>
      <vt:lpstr>Mutual Exclusion</vt:lpstr>
      <vt:lpstr>Centralized Mutual Exclusion algorithm</vt:lpstr>
      <vt:lpstr>Distributed Mutual Exclusion algorithm</vt:lpstr>
      <vt:lpstr>Distributed Mutual Exclusion algorithm(cntd.)</vt:lpstr>
      <vt:lpstr>Token Ring Algorithm</vt:lpstr>
      <vt:lpstr>Token Ring Algorithm (cntd.)</vt:lpstr>
      <vt:lpstr>Deadlock</vt:lpstr>
      <vt:lpstr>Deadlock</vt:lpstr>
      <vt:lpstr>Necessary Conditions for Deadlock</vt:lpstr>
      <vt:lpstr>Handling Deadlocks In DOS</vt:lpstr>
      <vt:lpstr>Deadlock Recovery</vt:lpstr>
      <vt:lpstr>Deadlock Recovery (cntd.)</vt:lpstr>
      <vt:lpstr>Deadlock Prevention</vt:lpstr>
      <vt:lpstr>Attacking the Mutual Exclusion Condition</vt:lpstr>
      <vt:lpstr>Attacking the Hold and Wait Condition</vt:lpstr>
      <vt:lpstr>Attacking the No Preemption Condition</vt:lpstr>
      <vt:lpstr>Attacking the Circular Wait Condition</vt:lpstr>
      <vt:lpstr>Election Algorithm</vt:lpstr>
      <vt:lpstr>Assumptions: Election Algorithm</vt:lpstr>
      <vt:lpstr>Bully Algorithm</vt:lpstr>
      <vt:lpstr>Example of Bully Algorithm</vt:lpstr>
      <vt:lpstr>Example of Bully Algorithm (cntd.)</vt:lpstr>
      <vt:lpstr>Ring Election Algorithm</vt:lpstr>
      <vt:lpstr>Example of Ring Election Algorithm</vt:lpstr>
      <vt:lpstr>Example of Ring Election Algorithm</vt:lpstr>
      <vt:lpstr>PowerPoint Presentation</vt:lpstr>
    </vt:vector>
  </TitlesOfParts>
  <Company>Darshan Institute of Engg. &amp;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RUPESH-PC</cp:lastModifiedBy>
  <cp:revision>1462</cp:revision>
  <dcterms:created xsi:type="dcterms:W3CDTF">2013-05-17T03:00:03Z</dcterms:created>
  <dcterms:modified xsi:type="dcterms:W3CDTF">2017-03-09T08:19:44Z</dcterms:modified>
</cp:coreProperties>
</file>