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321" r:id="rId3"/>
    <p:sldId id="390" r:id="rId4"/>
    <p:sldId id="620" r:id="rId5"/>
    <p:sldId id="622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2" r:id="rId14"/>
    <p:sldId id="553" r:id="rId15"/>
    <p:sldId id="623" r:id="rId16"/>
    <p:sldId id="555" r:id="rId17"/>
    <p:sldId id="565" r:id="rId18"/>
    <p:sldId id="621" r:id="rId19"/>
    <p:sldId id="557" r:id="rId20"/>
    <p:sldId id="558" r:id="rId21"/>
    <p:sldId id="586" r:id="rId22"/>
    <p:sldId id="559" r:id="rId23"/>
    <p:sldId id="564" r:id="rId24"/>
    <p:sldId id="587" r:id="rId25"/>
    <p:sldId id="616" r:id="rId26"/>
    <p:sldId id="627" r:id="rId27"/>
    <p:sldId id="578" r:id="rId28"/>
    <p:sldId id="617" r:id="rId29"/>
    <p:sldId id="626" r:id="rId30"/>
    <p:sldId id="566" r:id="rId31"/>
    <p:sldId id="567" r:id="rId32"/>
    <p:sldId id="569" r:id="rId33"/>
    <p:sldId id="581" r:id="rId34"/>
    <p:sldId id="618" r:id="rId35"/>
    <p:sldId id="619" r:id="rId36"/>
    <p:sldId id="628" r:id="rId37"/>
    <p:sldId id="629" r:id="rId38"/>
    <p:sldId id="572" r:id="rId39"/>
    <p:sldId id="588" r:id="rId40"/>
    <p:sldId id="594" r:id="rId41"/>
    <p:sldId id="595" r:id="rId42"/>
    <p:sldId id="598" r:id="rId43"/>
    <p:sldId id="633" r:id="rId44"/>
    <p:sldId id="634" r:id="rId45"/>
    <p:sldId id="636" r:id="rId46"/>
    <p:sldId id="574" r:id="rId47"/>
    <p:sldId id="575" r:id="rId48"/>
    <p:sldId id="584" r:id="rId49"/>
    <p:sldId id="599" r:id="rId50"/>
    <p:sldId id="600" r:id="rId51"/>
    <p:sldId id="602" r:id="rId52"/>
    <p:sldId id="637" r:id="rId53"/>
    <p:sldId id="603" r:id="rId54"/>
    <p:sldId id="605" r:id="rId55"/>
    <p:sldId id="607" r:id="rId56"/>
    <p:sldId id="638" r:id="rId57"/>
    <p:sldId id="608" r:id="rId58"/>
    <p:sldId id="36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3ngccwHfPtQNsMa5Jk5/bQ==" hashData="fyEDySeJK5byRfRxLXc3lFk+85o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390"/>
            <p14:sldId id="620"/>
            <p14:sldId id="622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623"/>
            <p14:sldId id="555"/>
            <p14:sldId id="565"/>
            <p14:sldId id="621"/>
            <p14:sldId id="557"/>
            <p14:sldId id="558"/>
            <p14:sldId id="586"/>
            <p14:sldId id="559"/>
            <p14:sldId id="564"/>
            <p14:sldId id="587"/>
            <p14:sldId id="616"/>
            <p14:sldId id="627"/>
            <p14:sldId id="578"/>
            <p14:sldId id="617"/>
            <p14:sldId id="626"/>
            <p14:sldId id="566"/>
            <p14:sldId id="567"/>
            <p14:sldId id="569"/>
            <p14:sldId id="581"/>
            <p14:sldId id="618"/>
            <p14:sldId id="619"/>
            <p14:sldId id="628"/>
            <p14:sldId id="629"/>
            <p14:sldId id="572"/>
            <p14:sldId id="588"/>
            <p14:sldId id="594"/>
            <p14:sldId id="595"/>
            <p14:sldId id="598"/>
            <p14:sldId id="633"/>
            <p14:sldId id="634"/>
            <p14:sldId id="636"/>
            <p14:sldId id="574"/>
            <p14:sldId id="575"/>
            <p14:sldId id="584"/>
            <p14:sldId id="599"/>
            <p14:sldId id="600"/>
            <p14:sldId id="602"/>
            <p14:sldId id="637"/>
            <p14:sldId id="603"/>
            <p14:sldId id="605"/>
            <p14:sldId id="607"/>
            <p14:sldId id="638"/>
            <p14:sldId id="608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169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C69EF-5554-4DE8-B7D2-D1F7CCEB8338}" type="doc">
      <dgm:prSet loTypeId="urn:microsoft.com/office/officeart/2005/8/layout/hierarchy5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EEC5465-8714-46D3-B8D3-E413FD9D7EC0}">
      <dgm:prSet phldrT="[Text]" custT="1"/>
      <dgm:spPr/>
      <dgm:t>
        <a:bodyPr/>
        <a:lstStyle/>
        <a:p>
          <a:r>
            <a:rPr lang="en-US" sz="2400" dirty="0" smtClean="0"/>
            <a:t>File Models</a:t>
          </a:r>
          <a:endParaRPr lang="en-US" sz="2400" dirty="0"/>
        </a:p>
      </dgm:t>
    </dgm:pt>
    <dgm:pt modelId="{68265BC9-96E0-4F4B-AA50-3909701070C6}" type="parTrans" cxnId="{CFB1866D-035F-47F1-B2DA-06AC8FCC2697}">
      <dgm:prSet/>
      <dgm:spPr/>
      <dgm:t>
        <a:bodyPr/>
        <a:lstStyle/>
        <a:p>
          <a:endParaRPr lang="en-US"/>
        </a:p>
      </dgm:t>
    </dgm:pt>
    <dgm:pt modelId="{AC1BC2FA-356D-4361-BAFE-DEA6B8CA053D}" type="sibTrans" cxnId="{CFB1866D-035F-47F1-B2DA-06AC8FCC2697}">
      <dgm:prSet/>
      <dgm:spPr/>
      <dgm:t>
        <a:bodyPr/>
        <a:lstStyle/>
        <a:p>
          <a:endParaRPr lang="en-US"/>
        </a:p>
      </dgm:t>
    </dgm:pt>
    <dgm:pt modelId="{D3480D9A-4181-476A-A85B-93B1BA25AFB4}" type="asst">
      <dgm:prSet phldrT="[Text]" custT="1"/>
      <dgm:spPr/>
      <dgm:t>
        <a:bodyPr/>
        <a:lstStyle/>
        <a:p>
          <a:r>
            <a:rPr lang="en-US" sz="2400" dirty="0" smtClean="0"/>
            <a:t>Based on Structure</a:t>
          </a:r>
          <a:endParaRPr lang="en-US" sz="2400" dirty="0"/>
        </a:p>
      </dgm:t>
    </dgm:pt>
    <dgm:pt modelId="{381E81AC-1574-40B7-BC3D-EE45083D6326}" type="parTrans" cxnId="{7DAFB527-533E-4FA8-9623-BEB368617B83}">
      <dgm:prSet/>
      <dgm:spPr/>
      <dgm:t>
        <a:bodyPr/>
        <a:lstStyle/>
        <a:p>
          <a:endParaRPr lang="en-US"/>
        </a:p>
      </dgm:t>
    </dgm:pt>
    <dgm:pt modelId="{0B48230B-3F36-4E33-B272-972192886159}" type="sibTrans" cxnId="{7DAFB527-533E-4FA8-9623-BEB368617B83}">
      <dgm:prSet/>
      <dgm:spPr/>
      <dgm:t>
        <a:bodyPr/>
        <a:lstStyle/>
        <a:p>
          <a:endParaRPr lang="en-US"/>
        </a:p>
      </dgm:t>
    </dgm:pt>
    <dgm:pt modelId="{2822CA5B-226A-400F-B3C5-4F6187288FF5}" type="asst">
      <dgm:prSet custT="1"/>
      <dgm:spPr/>
      <dgm:t>
        <a:bodyPr/>
        <a:lstStyle/>
        <a:p>
          <a:r>
            <a:rPr lang="en-US" sz="2400" dirty="0" smtClean="0"/>
            <a:t>Based on Modifiability</a:t>
          </a:r>
          <a:endParaRPr lang="en-US" sz="2400" dirty="0"/>
        </a:p>
      </dgm:t>
    </dgm:pt>
    <dgm:pt modelId="{F88A8CA0-A611-4322-99D3-167B8AA66E4A}" type="parTrans" cxnId="{56662FD7-1EE9-4002-978B-A2C330BD4BBB}">
      <dgm:prSet/>
      <dgm:spPr/>
      <dgm:t>
        <a:bodyPr/>
        <a:lstStyle/>
        <a:p>
          <a:endParaRPr lang="en-US"/>
        </a:p>
      </dgm:t>
    </dgm:pt>
    <dgm:pt modelId="{FF3D5FE6-4409-488C-B123-99CB4028C098}" type="sibTrans" cxnId="{56662FD7-1EE9-4002-978B-A2C330BD4BBB}">
      <dgm:prSet/>
      <dgm:spPr/>
      <dgm:t>
        <a:bodyPr/>
        <a:lstStyle/>
        <a:p>
          <a:endParaRPr lang="en-US"/>
        </a:p>
      </dgm:t>
    </dgm:pt>
    <dgm:pt modelId="{FDB22B50-0D0E-4688-AA29-0B23CFE6396C}" type="asst">
      <dgm:prSet custT="1"/>
      <dgm:spPr/>
      <dgm:t>
        <a:bodyPr/>
        <a:lstStyle/>
        <a:p>
          <a:r>
            <a:rPr lang="en-US" sz="2400" dirty="0" smtClean="0"/>
            <a:t>Structured</a:t>
          </a:r>
          <a:endParaRPr lang="en-US" sz="2400" dirty="0"/>
        </a:p>
      </dgm:t>
    </dgm:pt>
    <dgm:pt modelId="{69CFB81E-E6FC-4D31-A291-0BC8DB0D9449}" type="parTrans" cxnId="{6C5DF08A-F593-459F-BF53-AF10F6114EB6}">
      <dgm:prSet/>
      <dgm:spPr/>
      <dgm:t>
        <a:bodyPr/>
        <a:lstStyle/>
        <a:p>
          <a:endParaRPr lang="en-US"/>
        </a:p>
      </dgm:t>
    </dgm:pt>
    <dgm:pt modelId="{6F29ED39-C929-4938-A497-6E801386CE61}" type="sibTrans" cxnId="{6C5DF08A-F593-459F-BF53-AF10F6114EB6}">
      <dgm:prSet/>
      <dgm:spPr/>
      <dgm:t>
        <a:bodyPr/>
        <a:lstStyle/>
        <a:p>
          <a:endParaRPr lang="en-US"/>
        </a:p>
      </dgm:t>
    </dgm:pt>
    <dgm:pt modelId="{09DAB6EF-2EA4-4532-9A03-E4348AADB0CF}" type="asst">
      <dgm:prSet custT="1"/>
      <dgm:spPr/>
      <dgm:t>
        <a:bodyPr/>
        <a:lstStyle/>
        <a:p>
          <a:r>
            <a:rPr lang="en-US" sz="2400" dirty="0" smtClean="0"/>
            <a:t>Unstructured</a:t>
          </a:r>
          <a:endParaRPr lang="en-US" sz="2400" dirty="0"/>
        </a:p>
      </dgm:t>
    </dgm:pt>
    <dgm:pt modelId="{74400D1C-6527-4207-A12E-F7A905CDF7AF}" type="parTrans" cxnId="{155B7D23-91B5-4B36-9699-01307D394AFF}">
      <dgm:prSet/>
      <dgm:spPr/>
      <dgm:t>
        <a:bodyPr/>
        <a:lstStyle/>
        <a:p>
          <a:endParaRPr lang="en-US"/>
        </a:p>
      </dgm:t>
    </dgm:pt>
    <dgm:pt modelId="{3458B565-3997-4CA8-8E83-0C165884C9F8}" type="sibTrans" cxnId="{155B7D23-91B5-4B36-9699-01307D394AFF}">
      <dgm:prSet/>
      <dgm:spPr/>
      <dgm:t>
        <a:bodyPr/>
        <a:lstStyle/>
        <a:p>
          <a:endParaRPr lang="en-US"/>
        </a:p>
      </dgm:t>
    </dgm:pt>
    <dgm:pt modelId="{5475FF25-EDF5-4B54-8F5E-7C52B8F19ED7}" type="asst">
      <dgm:prSet custT="1"/>
      <dgm:spPr/>
      <dgm:t>
        <a:bodyPr/>
        <a:lstStyle/>
        <a:p>
          <a:r>
            <a:rPr lang="en-US" sz="2400" dirty="0" smtClean="0"/>
            <a:t>Mutable</a:t>
          </a:r>
          <a:endParaRPr lang="en-US" sz="2400" dirty="0"/>
        </a:p>
      </dgm:t>
    </dgm:pt>
    <dgm:pt modelId="{F643ABBC-25DF-4D67-A080-11DD0B644E20}" type="parTrans" cxnId="{F3CE8E5B-834A-40FD-ACE1-C61E14F4D9DB}">
      <dgm:prSet/>
      <dgm:spPr/>
      <dgm:t>
        <a:bodyPr/>
        <a:lstStyle/>
        <a:p>
          <a:endParaRPr lang="en-US"/>
        </a:p>
      </dgm:t>
    </dgm:pt>
    <dgm:pt modelId="{41E1A958-5BEB-412E-8EB1-CF85E54AFD05}" type="sibTrans" cxnId="{F3CE8E5B-834A-40FD-ACE1-C61E14F4D9DB}">
      <dgm:prSet/>
      <dgm:spPr/>
      <dgm:t>
        <a:bodyPr/>
        <a:lstStyle/>
        <a:p>
          <a:endParaRPr lang="en-US"/>
        </a:p>
      </dgm:t>
    </dgm:pt>
    <dgm:pt modelId="{EEADD791-FF44-41CF-BB4E-74253D346A27}" type="asst">
      <dgm:prSet custT="1"/>
      <dgm:spPr/>
      <dgm:t>
        <a:bodyPr/>
        <a:lstStyle/>
        <a:p>
          <a:r>
            <a:rPr lang="en-US" sz="2400" dirty="0" smtClean="0"/>
            <a:t>Immutable</a:t>
          </a:r>
          <a:endParaRPr lang="en-US" sz="2400" dirty="0"/>
        </a:p>
      </dgm:t>
    </dgm:pt>
    <dgm:pt modelId="{BBDC8D13-1C48-4F0A-B8B1-DBB08642B1ED}" type="parTrans" cxnId="{09FAF585-515E-456A-B181-8C715429AB2F}">
      <dgm:prSet/>
      <dgm:spPr/>
      <dgm:t>
        <a:bodyPr/>
        <a:lstStyle/>
        <a:p>
          <a:endParaRPr lang="en-US"/>
        </a:p>
      </dgm:t>
    </dgm:pt>
    <dgm:pt modelId="{6C3EF54E-11E0-4CEF-A383-1EFAC38D3911}" type="sibTrans" cxnId="{09FAF585-515E-456A-B181-8C715429AB2F}">
      <dgm:prSet/>
      <dgm:spPr/>
      <dgm:t>
        <a:bodyPr/>
        <a:lstStyle/>
        <a:p>
          <a:endParaRPr lang="en-US"/>
        </a:p>
      </dgm:t>
    </dgm:pt>
    <dgm:pt modelId="{A10D687C-7330-45FC-8B20-3EF2245D3AE6}" type="pres">
      <dgm:prSet presAssocID="{FDCC69EF-5554-4DE8-B7D2-D1F7CCEB83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F862C-F407-4550-84FB-379578B8A9CF}" type="pres">
      <dgm:prSet presAssocID="{FDCC69EF-5554-4DE8-B7D2-D1F7CCEB8338}" presName="hierFlow" presStyleCnt="0"/>
      <dgm:spPr/>
    </dgm:pt>
    <dgm:pt modelId="{6F2D08D5-7AFB-401C-9CA3-768B2EC3A1E1}" type="pres">
      <dgm:prSet presAssocID="{FDCC69EF-5554-4DE8-B7D2-D1F7CCEB83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723D073-818C-4C63-9E33-DF9D8659E570}" type="pres">
      <dgm:prSet presAssocID="{6EEC5465-8714-46D3-B8D3-E413FD9D7EC0}" presName="Name17" presStyleCnt="0"/>
      <dgm:spPr/>
    </dgm:pt>
    <dgm:pt modelId="{030F8F9C-8231-4BA9-8175-549CF8D2024D}" type="pres">
      <dgm:prSet presAssocID="{6EEC5465-8714-46D3-B8D3-E413FD9D7EC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B6B363-E85C-4ECD-BF72-D38F9D34C9FA}" type="pres">
      <dgm:prSet presAssocID="{6EEC5465-8714-46D3-B8D3-E413FD9D7EC0}" presName="hierChild2" presStyleCnt="0"/>
      <dgm:spPr/>
    </dgm:pt>
    <dgm:pt modelId="{14079DC1-98F6-457D-A96D-2C16DFF2A694}" type="pres">
      <dgm:prSet presAssocID="{381E81AC-1574-40B7-BC3D-EE45083D6326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70D4B8A-2AB4-4C3D-8A65-604C85A444CE}" type="pres">
      <dgm:prSet presAssocID="{381E81AC-1574-40B7-BC3D-EE45083D632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DB26E6B-6612-4B91-9783-0161E2A6F9B7}" type="pres">
      <dgm:prSet presAssocID="{D3480D9A-4181-476A-A85B-93B1BA25AFB4}" presName="Name30" presStyleCnt="0"/>
      <dgm:spPr/>
    </dgm:pt>
    <dgm:pt modelId="{195C1107-8DB7-4177-AEA1-0D1691DEE130}" type="pres">
      <dgm:prSet presAssocID="{D3480D9A-4181-476A-A85B-93B1BA25AFB4}" presName="level2Shape" presStyleLbl="asst1" presStyleIdx="0" presStyleCnt="6"/>
      <dgm:spPr/>
      <dgm:t>
        <a:bodyPr/>
        <a:lstStyle/>
        <a:p>
          <a:endParaRPr lang="en-US"/>
        </a:p>
      </dgm:t>
    </dgm:pt>
    <dgm:pt modelId="{112877CB-9018-47AC-BEE9-3EF64ACB7F95}" type="pres">
      <dgm:prSet presAssocID="{D3480D9A-4181-476A-A85B-93B1BA25AFB4}" presName="hierChild3" presStyleCnt="0"/>
      <dgm:spPr/>
    </dgm:pt>
    <dgm:pt modelId="{F01AFBFF-03CB-4349-913F-C5985A0A45C2}" type="pres">
      <dgm:prSet presAssocID="{69CFB81E-E6FC-4D31-A291-0BC8DB0D9449}" presName="Name25" presStyleLbl="parChTrans1D3" presStyleIdx="0" presStyleCnt="4"/>
      <dgm:spPr/>
      <dgm:t>
        <a:bodyPr/>
        <a:lstStyle/>
        <a:p>
          <a:endParaRPr lang="en-US"/>
        </a:p>
      </dgm:t>
    </dgm:pt>
    <dgm:pt modelId="{33ADE0A7-DBDC-4478-A27B-1316C49F6FA9}" type="pres">
      <dgm:prSet presAssocID="{69CFB81E-E6FC-4D31-A291-0BC8DB0D944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A7B0AB6-5630-41E7-ABDC-98791F032C97}" type="pres">
      <dgm:prSet presAssocID="{FDB22B50-0D0E-4688-AA29-0B23CFE6396C}" presName="Name30" presStyleCnt="0"/>
      <dgm:spPr/>
    </dgm:pt>
    <dgm:pt modelId="{B6493E10-3749-4CFE-AD0E-941C1C500892}" type="pres">
      <dgm:prSet presAssocID="{FDB22B50-0D0E-4688-AA29-0B23CFE6396C}" presName="level2Shape" presStyleLbl="asst1" presStyleIdx="1" presStyleCnt="6"/>
      <dgm:spPr/>
      <dgm:t>
        <a:bodyPr/>
        <a:lstStyle/>
        <a:p>
          <a:endParaRPr lang="en-US"/>
        </a:p>
      </dgm:t>
    </dgm:pt>
    <dgm:pt modelId="{904E6D4A-F82B-448D-986B-51E2B08F274F}" type="pres">
      <dgm:prSet presAssocID="{FDB22B50-0D0E-4688-AA29-0B23CFE6396C}" presName="hierChild3" presStyleCnt="0"/>
      <dgm:spPr/>
    </dgm:pt>
    <dgm:pt modelId="{C28903B3-F4D6-4125-93C6-6CD9AD55BB89}" type="pres">
      <dgm:prSet presAssocID="{74400D1C-6527-4207-A12E-F7A905CDF7AF}" presName="Name25" presStyleLbl="parChTrans1D3" presStyleIdx="1" presStyleCnt="4"/>
      <dgm:spPr/>
      <dgm:t>
        <a:bodyPr/>
        <a:lstStyle/>
        <a:p>
          <a:endParaRPr lang="en-US"/>
        </a:p>
      </dgm:t>
    </dgm:pt>
    <dgm:pt modelId="{833D755C-B90C-4E8D-B391-A1023A45E06A}" type="pres">
      <dgm:prSet presAssocID="{74400D1C-6527-4207-A12E-F7A905CDF7AF}" presName="connTx" presStyleLbl="parChTrans1D3" presStyleIdx="1" presStyleCnt="4"/>
      <dgm:spPr/>
      <dgm:t>
        <a:bodyPr/>
        <a:lstStyle/>
        <a:p>
          <a:endParaRPr lang="en-US"/>
        </a:p>
      </dgm:t>
    </dgm:pt>
    <dgm:pt modelId="{326BCDE6-8A73-4ACA-9A13-5B4BB3A0DB2F}" type="pres">
      <dgm:prSet presAssocID="{09DAB6EF-2EA4-4532-9A03-E4348AADB0CF}" presName="Name30" presStyleCnt="0"/>
      <dgm:spPr/>
    </dgm:pt>
    <dgm:pt modelId="{FD65F15F-0A2D-47D6-968F-BB7355F1F378}" type="pres">
      <dgm:prSet presAssocID="{09DAB6EF-2EA4-4532-9A03-E4348AADB0CF}" presName="level2Shape" presStyleLbl="asst1" presStyleIdx="2" presStyleCnt="6"/>
      <dgm:spPr/>
      <dgm:t>
        <a:bodyPr/>
        <a:lstStyle/>
        <a:p>
          <a:endParaRPr lang="en-US"/>
        </a:p>
      </dgm:t>
    </dgm:pt>
    <dgm:pt modelId="{4CC0120C-E0F8-4B4A-9477-FA9F15999061}" type="pres">
      <dgm:prSet presAssocID="{09DAB6EF-2EA4-4532-9A03-E4348AADB0CF}" presName="hierChild3" presStyleCnt="0"/>
      <dgm:spPr/>
    </dgm:pt>
    <dgm:pt modelId="{26D7BB18-1629-4E59-A2DF-A56941EDB9CA}" type="pres">
      <dgm:prSet presAssocID="{F88A8CA0-A611-4322-99D3-167B8AA66E4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D36177EF-38D7-49FF-AF7C-36A73F22887C}" type="pres">
      <dgm:prSet presAssocID="{F88A8CA0-A611-4322-99D3-167B8AA66E4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9A51F0-5BFB-4D2D-ACF9-EA1A800F1806}" type="pres">
      <dgm:prSet presAssocID="{2822CA5B-226A-400F-B3C5-4F6187288FF5}" presName="Name30" presStyleCnt="0"/>
      <dgm:spPr/>
    </dgm:pt>
    <dgm:pt modelId="{70561573-CDAE-4AF5-9859-A7AA705BA5DD}" type="pres">
      <dgm:prSet presAssocID="{2822CA5B-226A-400F-B3C5-4F6187288FF5}" presName="level2Shape" presStyleLbl="asst1" presStyleIdx="3" presStyleCnt="6"/>
      <dgm:spPr/>
      <dgm:t>
        <a:bodyPr/>
        <a:lstStyle/>
        <a:p>
          <a:endParaRPr lang="en-US"/>
        </a:p>
      </dgm:t>
    </dgm:pt>
    <dgm:pt modelId="{F7F5C767-E1B5-4F39-8B6F-FBB16145ED6D}" type="pres">
      <dgm:prSet presAssocID="{2822CA5B-226A-400F-B3C5-4F6187288FF5}" presName="hierChild3" presStyleCnt="0"/>
      <dgm:spPr/>
    </dgm:pt>
    <dgm:pt modelId="{48549CF3-0951-407D-9284-A945133FC0A5}" type="pres">
      <dgm:prSet presAssocID="{F643ABBC-25DF-4D67-A080-11DD0B644E20}" presName="Name25" presStyleLbl="parChTrans1D3" presStyleIdx="2" presStyleCnt="4"/>
      <dgm:spPr/>
      <dgm:t>
        <a:bodyPr/>
        <a:lstStyle/>
        <a:p>
          <a:endParaRPr lang="en-US"/>
        </a:p>
      </dgm:t>
    </dgm:pt>
    <dgm:pt modelId="{F24B9771-D358-4DC1-8618-9635E97C48DF}" type="pres">
      <dgm:prSet presAssocID="{F643ABBC-25DF-4D67-A080-11DD0B644E2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18B2732C-B6C4-4A9A-88E3-FAE2E06E0F9F}" type="pres">
      <dgm:prSet presAssocID="{5475FF25-EDF5-4B54-8F5E-7C52B8F19ED7}" presName="Name30" presStyleCnt="0"/>
      <dgm:spPr/>
    </dgm:pt>
    <dgm:pt modelId="{383C59DF-A7C1-474C-A275-5155C2235077}" type="pres">
      <dgm:prSet presAssocID="{5475FF25-EDF5-4B54-8F5E-7C52B8F19ED7}" presName="level2Shape" presStyleLbl="asst1" presStyleIdx="4" presStyleCnt="6"/>
      <dgm:spPr/>
      <dgm:t>
        <a:bodyPr/>
        <a:lstStyle/>
        <a:p>
          <a:endParaRPr lang="en-US"/>
        </a:p>
      </dgm:t>
    </dgm:pt>
    <dgm:pt modelId="{3285A283-68E0-4F5E-B7A1-350D10C44471}" type="pres">
      <dgm:prSet presAssocID="{5475FF25-EDF5-4B54-8F5E-7C52B8F19ED7}" presName="hierChild3" presStyleCnt="0"/>
      <dgm:spPr/>
    </dgm:pt>
    <dgm:pt modelId="{780B1641-9562-49EE-9365-2254E0BAEF38}" type="pres">
      <dgm:prSet presAssocID="{BBDC8D13-1C48-4F0A-B8B1-DBB08642B1ED}" presName="Name25" presStyleLbl="parChTrans1D3" presStyleIdx="3" presStyleCnt="4"/>
      <dgm:spPr/>
      <dgm:t>
        <a:bodyPr/>
        <a:lstStyle/>
        <a:p>
          <a:endParaRPr lang="en-US"/>
        </a:p>
      </dgm:t>
    </dgm:pt>
    <dgm:pt modelId="{AD339EC1-0B65-4BB8-A17A-6997A7D4FBAA}" type="pres">
      <dgm:prSet presAssocID="{BBDC8D13-1C48-4F0A-B8B1-DBB08642B1E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E75526A-7054-4ECD-8166-01D049646999}" type="pres">
      <dgm:prSet presAssocID="{EEADD791-FF44-41CF-BB4E-74253D346A27}" presName="Name30" presStyleCnt="0"/>
      <dgm:spPr/>
    </dgm:pt>
    <dgm:pt modelId="{F706A6E4-2475-4E4E-BEAD-CB322734837E}" type="pres">
      <dgm:prSet presAssocID="{EEADD791-FF44-41CF-BB4E-74253D346A27}" presName="level2Shape" presStyleLbl="asst1" presStyleIdx="5" presStyleCnt="6"/>
      <dgm:spPr/>
      <dgm:t>
        <a:bodyPr/>
        <a:lstStyle/>
        <a:p>
          <a:endParaRPr lang="en-US"/>
        </a:p>
      </dgm:t>
    </dgm:pt>
    <dgm:pt modelId="{DA28B867-C0BD-4073-BC70-F020AD03CB82}" type="pres">
      <dgm:prSet presAssocID="{EEADD791-FF44-41CF-BB4E-74253D346A27}" presName="hierChild3" presStyleCnt="0"/>
      <dgm:spPr/>
    </dgm:pt>
    <dgm:pt modelId="{12E3B7EC-8971-404E-BA46-72AAE048ED0E}" type="pres">
      <dgm:prSet presAssocID="{FDCC69EF-5554-4DE8-B7D2-D1F7CCEB8338}" presName="bgShapesFlow" presStyleCnt="0"/>
      <dgm:spPr/>
    </dgm:pt>
  </dgm:ptLst>
  <dgm:cxnLst>
    <dgm:cxn modelId="{8D29E82A-5354-46ED-9802-BA2CE3AD6AB3}" type="presOf" srcId="{69CFB81E-E6FC-4D31-A291-0BC8DB0D9449}" destId="{33ADE0A7-DBDC-4478-A27B-1316C49F6FA9}" srcOrd="1" destOrd="0" presId="urn:microsoft.com/office/officeart/2005/8/layout/hierarchy5"/>
    <dgm:cxn modelId="{56662FD7-1EE9-4002-978B-A2C330BD4BBB}" srcId="{6EEC5465-8714-46D3-B8D3-E413FD9D7EC0}" destId="{2822CA5B-226A-400F-B3C5-4F6187288FF5}" srcOrd="1" destOrd="0" parTransId="{F88A8CA0-A611-4322-99D3-167B8AA66E4A}" sibTransId="{FF3D5FE6-4409-488C-B123-99CB4028C098}"/>
    <dgm:cxn modelId="{5F78D563-4E59-4A09-B007-D6DBA0741629}" type="presOf" srcId="{381E81AC-1574-40B7-BC3D-EE45083D6326}" destId="{14079DC1-98F6-457D-A96D-2C16DFF2A694}" srcOrd="0" destOrd="0" presId="urn:microsoft.com/office/officeart/2005/8/layout/hierarchy5"/>
    <dgm:cxn modelId="{F0E9AC91-00F7-410B-80C5-27ED2AB0B564}" type="presOf" srcId="{69CFB81E-E6FC-4D31-A291-0BC8DB0D9449}" destId="{F01AFBFF-03CB-4349-913F-C5985A0A45C2}" srcOrd="0" destOrd="0" presId="urn:microsoft.com/office/officeart/2005/8/layout/hierarchy5"/>
    <dgm:cxn modelId="{7A2B0E0B-0725-42C2-9E24-BC5372626704}" type="presOf" srcId="{F643ABBC-25DF-4D67-A080-11DD0B644E20}" destId="{48549CF3-0951-407D-9284-A945133FC0A5}" srcOrd="0" destOrd="0" presId="urn:microsoft.com/office/officeart/2005/8/layout/hierarchy5"/>
    <dgm:cxn modelId="{7344171B-8CAF-4B0D-881B-8C1DFCEF474C}" type="presOf" srcId="{F88A8CA0-A611-4322-99D3-167B8AA66E4A}" destId="{D36177EF-38D7-49FF-AF7C-36A73F22887C}" srcOrd="1" destOrd="0" presId="urn:microsoft.com/office/officeart/2005/8/layout/hierarchy5"/>
    <dgm:cxn modelId="{09FAF585-515E-456A-B181-8C715429AB2F}" srcId="{2822CA5B-226A-400F-B3C5-4F6187288FF5}" destId="{EEADD791-FF44-41CF-BB4E-74253D346A27}" srcOrd="1" destOrd="0" parTransId="{BBDC8D13-1C48-4F0A-B8B1-DBB08642B1ED}" sibTransId="{6C3EF54E-11E0-4CEF-A383-1EFAC38D3911}"/>
    <dgm:cxn modelId="{155B7D23-91B5-4B36-9699-01307D394AFF}" srcId="{D3480D9A-4181-476A-A85B-93B1BA25AFB4}" destId="{09DAB6EF-2EA4-4532-9A03-E4348AADB0CF}" srcOrd="1" destOrd="0" parTransId="{74400D1C-6527-4207-A12E-F7A905CDF7AF}" sibTransId="{3458B565-3997-4CA8-8E83-0C165884C9F8}"/>
    <dgm:cxn modelId="{7BB5A3F0-0261-4404-8F35-5535AA8E0A57}" type="presOf" srcId="{F643ABBC-25DF-4D67-A080-11DD0B644E20}" destId="{F24B9771-D358-4DC1-8618-9635E97C48DF}" srcOrd="1" destOrd="0" presId="urn:microsoft.com/office/officeart/2005/8/layout/hierarchy5"/>
    <dgm:cxn modelId="{4CE096CA-3279-40E6-9950-72E7D3F9F368}" type="presOf" srcId="{BBDC8D13-1C48-4F0A-B8B1-DBB08642B1ED}" destId="{AD339EC1-0B65-4BB8-A17A-6997A7D4FBAA}" srcOrd="1" destOrd="0" presId="urn:microsoft.com/office/officeart/2005/8/layout/hierarchy5"/>
    <dgm:cxn modelId="{CFB1866D-035F-47F1-B2DA-06AC8FCC2697}" srcId="{FDCC69EF-5554-4DE8-B7D2-D1F7CCEB8338}" destId="{6EEC5465-8714-46D3-B8D3-E413FD9D7EC0}" srcOrd="0" destOrd="0" parTransId="{68265BC9-96E0-4F4B-AA50-3909701070C6}" sibTransId="{AC1BC2FA-356D-4361-BAFE-DEA6B8CA053D}"/>
    <dgm:cxn modelId="{6984F7AA-E820-4EAD-8943-587346BDC2A7}" type="presOf" srcId="{FDB22B50-0D0E-4688-AA29-0B23CFE6396C}" destId="{B6493E10-3749-4CFE-AD0E-941C1C500892}" srcOrd="0" destOrd="0" presId="urn:microsoft.com/office/officeart/2005/8/layout/hierarchy5"/>
    <dgm:cxn modelId="{CF96AA8A-D8B8-4416-AD4C-3AB5973408FF}" type="presOf" srcId="{EEADD791-FF44-41CF-BB4E-74253D346A27}" destId="{F706A6E4-2475-4E4E-BEAD-CB322734837E}" srcOrd="0" destOrd="0" presId="urn:microsoft.com/office/officeart/2005/8/layout/hierarchy5"/>
    <dgm:cxn modelId="{ED1F2093-17A3-4256-8B51-1C1CECB606F0}" type="presOf" srcId="{09DAB6EF-2EA4-4532-9A03-E4348AADB0CF}" destId="{FD65F15F-0A2D-47D6-968F-BB7355F1F378}" srcOrd="0" destOrd="0" presId="urn:microsoft.com/office/officeart/2005/8/layout/hierarchy5"/>
    <dgm:cxn modelId="{96211199-BBFD-420A-BFC6-817FA0D53AA8}" type="presOf" srcId="{2822CA5B-226A-400F-B3C5-4F6187288FF5}" destId="{70561573-CDAE-4AF5-9859-A7AA705BA5DD}" srcOrd="0" destOrd="0" presId="urn:microsoft.com/office/officeart/2005/8/layout/hierarchy5"/>
    <dgm:cxn modelId="{C04ECD98-1558-4632-916F-64BE5708DE84}" type="presOf" srcId="{74400D1C-6527-4207-A12E-F7A905CDF7AF}" destId="{C28903B3-F4D6-4125-93C6-6CD9AD55BB89}" srcOrd="0" destOrd="0" presId="urn:microsoft.com/office/officeart/2005/8/layout/hierarchy5"/>
    <dgm:cxn modelId="{6C5DF08A-F593-459F-BF53-AF10F6114EB6}" srcId="{D3480D9A-4181-476A-A85B-93B1BA25AFB4}" destId="{FDB22B50-0D0E-4688-AA29-0B23CFE6396C}" srcOrd="0" destOrd="0" parTransId="{69CFB81E-E6FC-4D31-A291-0BC8DB0D9449}" sibTransId="{6F29ED39-C929-4938-A497-6E801386CE61}"/>
    <dgm:cxn modelId="{F3CE8E5B-834A-40FD-ACE1-C61E14F4D9DB}" srcId="{2822CA5B-226A-400F-B3C5-4F6187288FF5}" destId="{5475FF25-EDF5-4B54-8F5E-7C52B8F19ED7}" srcOrd="0" destOrd="0" parTransId="{F643ABBC-25DF-4D67-A080-11DD0B644E20}" sibTransId="{41E1A958-5BEB-412E-8EB1-CF85E54AFD05}"/>
    <dgm:cxn modelId="{6341B7D9-FE86-40FC-B85A-505BAE6E4524}" type="presOf" srcId="{FDCC69EF-5554-4DE8-B7D2-D1F7CCEB8338}" destId="{A10D687C-7330-45FC-8B20-3EF2245D3AE6}" srcOrd="0" destOrd="0" presId="urn:microsoft.com/office/officeart/2005/8/layout/hierarchy5"/>
    <dgm:cxn modelId="{EE1D5BC6-2348-4B06-962B-265CD9D655BF}" type="presOf" srcId="{D3480D9A-4181-476A-A85B-93B1BA25AFB4}" destId="{195C1107-8DB7-4177-AEA1-0D1691DEE130}" srcOrd="0" destOrd="0" presId="urn:microsoft.com/office/officeart/2005/8/layout/hierarchy5"/>
    <dgm:cxn modelId="{604D9C1F-726F-47A5-8575-E68A5772EB1F}" type="presOf" srcId="{381E81AC-1574-40B7-BC3D-EE45083D6326}" destId="{270D4B8A-2AB4-4C3D-8A65-604C85A444CE}" srcOrd="1" destOrd="0" presId="urn:microsoft.com/office/officeart/2005/8/layout/hierarchy5"/>
    <dgm:cxn modelId="{30488A37-1F9F-4B2E-8F65-5E73DD88DBB5}" type="presOf" srcId="{6EEC5465-8714-46D3-B8D3-E413FD9D7EC0}" destId="{030F8F9C-8231-4BA9-8175-549CF8D2024D}" srcOrd="0" destOrd="0" presId="urn:microsoft.com/office/officeart/2005/8/layout/hierarchy5"/>
    <dgm:cxn modelId="{7DAFB527-533E-4FA8-9623-BEB368617B83}" srcId="{6EEC5465-8714-46D3-B8D3-E413FD9D7EC0}" destId="{D3480D9A-4181-476A-A85B-93B1BA25AFB4}" srcOrd="0" destOrd="0" parTransId="{381E81AC-1574-40B7-BC3D-EE45083D6326}" sibTransId="{0B48230B-3F36-4E33-B272-972192886159}"/>
    <dgm:cxn modelId="{C262D621-13D2-448B-B991-C26F82A9CE35}" type="presOf" srcId="{5475FF25-EDF5-4B54-8F5E-7C52B8F19ED7}" destId="{383C59DF-A7C1-474C-A275-5155C2235077}" srcOrd="0" destOrd="0" presId="urn:microsoft.com/office/officeart/2005/8/layout/hierarchy5"/>
    <dgm:cxn modelId="{1E6B95AF-A2F9-4341-AFC7-D1DEF24D59E8}" type="presOf" srcId="{74400D1C-6527-4207-A12E-F7A905CDF7AF}" destId="{833D755C-B90C-4E8D-B391-A1023A45E06A}" srcOrd="1" destOrd="0" presId="urn:microsoft.com/office/officeart/2005/8/layout/hierarchy5"/>
    <dgm:cxn modelId="{C2E8F979-635E-4093-899A-03E917A0DE8B}" type="presOf" srcId="{BBDC8D13-1C48-4F0A-B8B1-DBB08642B1ED}" destId="{780B1641-9562-49EE-9365-2254E0BAEF38}" srcOrd="0" destOrd="0" presId="urn:microsoft.com/office/officeart/2005/8/layout/hierarchy5"/>
    <dgm:cxn modelId="{C78F3EC9-A2D8-43E2-A04F-41EC5C86EC4D}" type="presOf" srcId="{F88A8CA0-A611-4322-99D3-167B8AA66E4A}" destId="{26D7BB18-1629-4E59-A2DF-A56941EDB9CA}" srcOrd="0" destOrd="0" presId="urn:microsoft.com/office/officeart/2005/8/layout/hierarchy5"/>
    <dgm:cxn modelId="{6E0E38E9-9CB0-4CBA-AB89-045299616B29}" type="presParOf" srcId="{A10D687C-7330-45FC-8B20-3EF2245D3AE6}" destId="{0BAF862C-F407-4550-84FB-379578B8A9CF}" srcOrd="0" destOrd="0" presId="urn:microsoft.com/office/officeart/2005/8/layout/hierarchy5"/>
    <dgm:cxn modelId="{1144096B-F30E-40FF-AB38-7DA36C3A45AD}" type="presParOf" srcId="{0BAF862C-F407-4550-84FB-379578B8A9CF}" destId="{6F2D08D5-7AFB-401C-9CA3-768B2EC3A1E1}" srcOrd="0" destOrd="0" presId="urn:microsoft.com/office/officeart/2005/8/layout/hierarchy5"/>
    <dgm:cxn modelId="{9F4A5AE0-9754-4EBF-B51D-D27DC606A677}" type="presParOf" srcId="{6F2D08D5-7AFB-401C-9CA3-768B2EC3A1E1}" destId="{3723D073-818C-4C63-9E33-DF9D8659E570}" srcOrd="0" destOrd="0" presId="urn:microsoft.com/office/officeart/2005/8/layout/hierarchy5"/>
    <dgm:cxn modelId="{587C2D88-0A7E-4364-AE75-2A8EE796BA4C}" type="presParOf" srcId="{3723D073-818C-4C63-9E33-DF9D8659E570}" destId="{030F8F9C-8231-4BA9-8175-549CF8D2024D}" srcOrd="0" destOrd="0" presId="urn:microsoft.com/office/officeart/2005/8/layout/hierarchy5"/>
    <dgm:cxn modelId="{F442F808-257A-4C9C-96B2-83048F3B6CCE}" type="presParOf" srcId="{3723D073-818C-4C63-9E33-DF9D8659E570}" destId="{21B6B363-E85C-4ECD-BF72-D38F9D34C9FA}" srcOrd="1" destOrd="0" presId="urn:microsoft.com/office/officeart/2005/8/layout/hierarchy5"/>
    <dgm:cxn modelId="{701424F4-A919-47C0-8C2E-D500A7B44744}" type="presParOf" srcId="{21B6B363-E85C-4ECD-BF72-D38F9D34C9FA}" destId="{14079DC1-98F6-457D-A96D-2C16DFF2A694}" srcOrd="0" destOrd="0" presId="urn:microsoft.com/office/officeart/2005/8/layout/hierarchy5"/>
    <dgm:cxn modelId="{F83F205A-D2B8-4C10-BEF3-E9F5BC24A9D4}" type="presParOf" srcId="{14079DC1-98F6-457D-A96D-2C16DFF2A694}" destId="{270D4B8A-2AB4-4C3D-8A65-604C85A444CE}" srcOrd="0" destOrd="0" presId="urn:microsoft.com/office/officeart/2005/8/layout/hierarchy5"/>
    <dgm:cxn modelId="{93081AC1-03A4-425F-B73B-CEF1750BC046}" type="presParOf" srcId="{21B6B363-E85C-4ECD-BF72-D38F9D34C9FA}" destId="{0DB26E6B-6612-4B91-9783-0161E2A6F9B7}" srcOrd="1" destOrd="0" presId="urn:microsoft.com/office/officeart/2005/8/layout/hierarchy5"/>
    <dgm:cxn modelId="{F8C7790F-E51E-4E3B-BA04-E882BBE07BB0}" type="presParOf" srcId="{0DB26E6B-6612-4B91-9783-0161E2A6F9B7}" destId="{195C1107-8DB7-4177-AEA1-0D1691DEE130}" srcOrd="0" destOrd="0" presId="urn:microsoft.com/office/officeart/2005/8/layout/hierarchy5"/>
    <dgm:cxn modelId="{C93650AD-612C-4F9E-AB92-6C5415B2D882}" type="presParOf" srcId="{0DB26E6B-6612-4B91-9783-0161E2A6F9B7}" destId="{112877CB-9018-47AC-BEE9-3EF64ACB7F95}" srcOrd="1" destOrd="0" presId="urn:microsoft.com/office/officeart/2005/8/layout/hierarchy5"/>
    <dgm:cxn modelId="{B35F2656-2D8A-4E7B-B8F6-1FFAA06CFDD1}" type="presParOf" srcId="{112877CB-9018-47AC-BEE9-3EF64ACB7F95}" destId="{F01AFBFF-03CB-4349-913F-C5985A0A45C2}" srcOrd="0" destOrd="0" presId="urn:microsoft.com/office/officeart/2005/8/layout/hierarchy5"/>
    <dgm:cxn modelId="{0EA38AF4-EDB5-4C54-9208-85C40A9A45F2}" type="presParOf" srcId="{F01AFBFF-03CB-4349-913F-C5985A0A45C2}" destId="{33ADE0A7-DBDC-4478-A27B-1316C49F6FA9}" srcOrd="0" destOrd="0" presId="urn:microsoft.com/office/officeart/2005/8/layout/hierarchy5"/>
    <dgm:cxn modelId="{12A7C1B2-1A66-462A-9927-A861F8317B61}" type="presParOf" srcId="{112877CB-9018-47AC-BEE9-3EF64ACB7F95}" destId="{3A7B0AB6-5630-41E7-ABDC-98791F032C97}" srcOrd="1" destOrd="0" presId="urn:microsoft.com/office/officeart/2005/8/layout/hierarchy5"/>
    <dgm:cxn modelId="{8DBF6B47-75B3-4019-A767-65F90E7FCCD7}" type="presParOf" srcId="{3A7B0AB6-5630-41E7-ABDC-98791F032C97}" destId="{B6493E10-3749-4CFE-AD0E-941C1C500892}" srcOrd="0" destOrd="0" presId="urn:microsoft.com/office/officeart/2005/8/layout/hierarchy5"/>
    <dgm:cxn modelId="{CC87737B-F1C0-4910-9953-5F62C8E51C46}" type="presParOf" srcId="{3A7B0AB6-5630-41E7-ABDC-98791F032C97}" destId="{904E6D4A-F82B-448D-986B-51E2B08F274F}" srcOrd="1" destOrd="0" presId="urn:microsoft.com/office/officeart/2005/8/layout/hierarchy5"/>
    <dgm:cxn modelId="{C0F1EC84-C2C7-49D8-B658-DACD6EE3C5D8}" type="presParOf" srcId="{112877CB-9018-47AC-BEE9-3EF64ACB7F95}" destId="{C28903B3-F4D6-4125-93C6-6CD9AD55BB89}" srcOrd="2" destOrd="0" presId="urn:microsoft.com/office/officeart/2005/8/layout/hierarchy5"/>
    <dgm:cxn modelId="{905E6D71-FDCD-4BE0-AB30-CC470E3B9F87}" type="presParOf" srcId="{C28903B3-F4D6-4125-93C6-6CD9AD55BB89}" destId="{833D755C-B90C-4E8D-B391-A1023A45E06A}" srcOrd="0" destOrd="0" presId="urn:microsoft.com/office/officeart/2005/8/layout/hierarchy5"/>
    <dgm:cxn modelId="{A4D060BE-B8BD-4793-8348-7A30E9F5CD7D}" type="presParOf" srcId="{112877CB-9018-47AC-BEE9-3EF64ACB7F95}" destId="{326BCDE6-8A73-4ACA-9A13-5B4BB3A0DB2F}" srcOrd="3" destOrd="0" presId="urn:microsoft.com/office/officeart/2005/8/layout/hierarchy5"/>
    <dgm:cxn modelId="{619A1418-8D33-49E0-9196-6EC4668AA251}" type="presParOf" srcId="{326BCDE6-8A73-4ACA-9A13-5B4BB3A0DB2F}" destId="{FD65F15F-0A2D-47D6-968F-BB7355F1F378}" srcOrd="0" destOrd="0" presId="urn:microsoft.com/office/officeart/2005/8/layout/hierarchy5"/>
    <dgm:cxn modelId="{8BD98ECF-2AE3-4C74-A2A2-FE03AA28C690}" type="presParOf" srcId="{326BCDE6-8A73-4ACA-9A13-5B4BB3A0DB2F}" destId="{4CC0120C-E0F8-4B4A-9477-FA9F15999061}" srcOrd="1" destOrd="0" presId="urn:microsoft.com/office/officeart/2005/8/layout/hierarchy5"/>
    <dgm:cxn modelId="{8CEA8B74-9ABA-4D8D-A6CB-46EB8DFAF922}" type="presParOf" srcId="{21B6B363-E85C-4ECD-BF72-D38F9D34C9FA}" destId="{26D7BB18-1629-4E59-A2DF-A56941EDB9CA}" srcOrd="2" destOrd="0" presId="urn:microsoft.com/office/officeart/2005/8/layout/hierarchy5"/>
    <dgm:cxn modelId="{63CEE803-2534-4664-8998-2531CF44908A}" type="presParOf" srcId="{26D7BB18-1629-4E59-A2DF-A56941EDB9CA}" destId="{D36177EF-38D7-49FF-AF7C-36A73F22887C}" srcOrd="0" destOrd="0" presId="urn:microsoft.com/office/officeart/2005/8/layout/hierarchy5"/>
    <dgm:cxn modelId="{AF530216-1DE3-43D2-9AEB-EE79C68D215D}" type="presParOf" srcId="{21B6B363-E85C-4ECD-BF72-D38F9D34C9FA}" destId="{4C9A51F0-5BFB-4D2D-ACF9-EA1A800F1806}" srcOrd="3" destOrd="0" presId="urn:microsoft.com/office/officeart/2005/8/layout/hierarchy5"/>
    <dgm:cxn modelId="{A3512538-2554-49AD-93F0-0E69D3A53DB6}" type="presParOf" srcId="{4C9A51F0-5BFB-4D2D-ACF9-EA1A800F1806}" destId="{70561573-CDAE-4AF5-9859-A7AA705BA5DD}" srcOrd="0" destOrd="0" presId="urn:microsoft.com/office/officeart/2005/8/layout/hierarchy5"/>
    <dgm:cxn modelId="{68BBE45A-2B68-4DCF-9FFE-EE01529CFCFC}" type="presParOf" srcId="{4C9A51F0-5BFB-4D2D-ACF9-EA1A800F1806}" destId="{F7F5C767-E1B5-4F39-8B6F-FBB16145ED6D}" srcOrd="1" destOrd="0" presId="urn:microsoft.com/office/officeart/2005/8/layout/hierarchy5"/>
    <dgm:cxn modelId="{429C9328-0646-4F4D-B894-6766FAF25B8A}" type="presParOf" srcId="{F7F5C767-E1B5-4F39-8B6F-FBB16145ED6D}" destId="{48549CF3-0951-407D-9284-A945133FC0A5}" srcOrd="0" destOrd="0" presId="urn:microsoft.com/office/officeart/2005/8/layout/hierarchy5"/>
    <dgm:cxn modelId="{660C0720-6885-495B-8F02-557D14A50BA2}" type="presParOf" srcId="{48549CF3-0951-407D-9284-A945133FC0A5}" destId="{F24B9771-D358-4DC1-8618-9635E97C48DF}" srcOrd="0" destOrd="0" presId="urn:microsoft.com/office/officeart/2005/8/layout/hierarchy5"/>
    <dgm:cxn modelId="{C1D761D8-4E65-4289-BB2A-824E088AF5D9}" type="presParOf" srcId="{F7F5C767-E1B5-4F39-8B6F-FBB16145ED6D}" destId="{18B2732C-B6C4-4A9A-88E3-FAE2E06E0F9F}" srcOrd="1" destOrd="0" presId="urn:microsoft.com/office/officeart/2005/8/layout/hierarchy5"/>
    <dgm:cxn modelId="{94BA82A5-F392-40C1-A2AF-DF33DF41E790}" type="presParOf" srcId="{18B2732C-B6C4-4A9A-88E3-FAE2E06E0F9F}" destId="{383C59DF-A7C1-474C-A275-5155C2235077}" srcOrd="0" destOrd="0" presId="urn:microsoft.com/office/officeart/2005/8/layout/hierarchy5"/>
    <dgm:cxn modelId="{4E7D7DE8-796F-4B64-9EF6-DB4F7578E01B}" type="presParOf" srcId="{18B2732C-B6C4-4A9A-88E3-FAE2E06E0F9F}" destId="{3285A283-68E0-4F5E-B7A1-350D10C44471}" srcOrd="1" destOrd="0" presId="urn:microsoft.com/office/officeart/2005/8/layout/hierarchy5"/>
    <dgm:cxn modelId="{80767432-8385-45A3-A84B-EB5B8E970D8E}" type="presParOf" srcId="{F7F5C767-E1B5-4F39-8B6F-FBB16145ED6D}" destId="{780B1641-9562-49EE-9365-2254E0BAEF38}" srcOrd="2" destOrd="0" presId="urn:microsoft.com/office/officeart/2005/8/layout/hierarchy5"/>
    <dgm:cxn modelId="{ECFE3C2A-CEC1-447F-A538-33A0B5A56033}" type="presParOf" srcId="{780B1641-9562-49EE-9365-2254E0BAEF38}" destId="{AD339EC1-0B65-4BB8-A17A-6997A7D4FBAA}" srcOrd="0" destOrd="0" presId="urn:microsoft.com/office/officeart/2005/8/layout/hierarchy5"/>
    <dgm:cxn modelId="{E969F6B8-03A0-4EF7-9DE8-BA14C9E454AB}" type="presParOf" srcId="{F7F5C767-E1B5-4F39-8B6F-FBB16145ED6D}" destId="{CE75526A-7054-4ECD-8166-01D049646999}" srcOrd="3" destOrd="0" presId="urn:microsoft.com/office/officeart/2005/8/layout/hierarchy5"/>
    <dgm:cxn modelId="{E6E25981-FACB-4295-A5C8-655A7442ADF3}" type="presParOf" srcId="{CE75526A-7054-4ECD-8166-01D049646999}" destId="{F706A6E4-2475-4E4E-BEAD-CB322734837E}" srcOrd="0" destOrd="0" presId="urn:microsoft.com/office/officeart/2005/8/layout/hierarchy5"/>
    <dgm:cxn modelId="{6CE9C4A9-2EDF-44C2-B97F-E7DE79A477E9}" type="presParOf" srcId="{CE75526A-7054-4ECD-8166-01D049646999}" destId="{DA28B867-C0BD-4073-BC70-F020AD03CB82}" srcOrd="1" destOrd="0" presId="urn:microsoft.com/office/officeart/2005/8/layout/hierarchy5"/>
    <dgm:cxn modelId="{EF486DCD-6933-4EC8-BDC4-C1EEDEE8BF57}" type="presParOf" srcId="{A10D687C-7330-45FC-8B20-3EF2245D3AE6}" destId="{12E3B7EC-8971-404E-BA46-72AAE048ED0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94A3C-7C04-4769-B88A-944F30431558}" type="doc">
      <dgm:prSet loTypeId="urn:microsoft.com/office/officeart/2005/8/layout/hierarchy6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640EFDFA-D599-4D33-ACC4-4F9425B3E860}" type="asst">
      <dgm:prSet phldrT="[Text]" custT="1"/>
      <dgm:spPr/>
      <dgm:t>
        <a:bodyPr/>
        <a:lstStyle/>
        <a:p>
          <a:r>
            <a:rPr lang="en-US" sz="2000" dirty="0" smtClean="0"/>
            <a:t>Remote file access</a:t>
          </a:r>
          <a:endParaRPr lang="en-US" sz="2000" dirty="0"/>
        </a:p>
      </dgm:t>
    </dgm:pt>
    <dgm:pt modelId="{72B74DBE-9B67-4A28-A50A-D26D6234FE26}" type="sibTrans" cxnId="{1DA273D0-8A09-4FBD-B50E-5177AB23B9C3}">
      <dgm:prSet/>
      <dgm:spPr/>
      <dgm:t>
        <a:bodyPr/>
        <a:lstStyle/>
        <a:p>
          <a:endParaRPr lang="en-US"/>
        </a:p>
      </dgm:t>
    </dgm:pt>
    <dgm:pt modelId="{035A64D3-7657-4D9C-82C0-908FEBA89FA7}" type="parTrans" cxnId="{1DA273D0-8A09-4FBD-B50E-5177AB23B9C3}">
      <dgm:prSet/>
      <dgm:spPr/>
      <dgm:t>
        <a:bodyPr/>
        <a:lstStyle/>
        <a:p>
          <a:endParaRPr lang="en-US"/>
        </a:p>
      </dgm:t>
    </dgm:pt>
    <dgm:pt modelId="{F16BD7A3-0873-4998-AD97-01D795D49A05}" type="asst">
      <dgm:prSet custT="1"/>
      <dgm:spPr/>
      <dgm:t>
        <a:bodyPr/>
        <a:lstStyle/>
        <a:p>
          <a:r>
            <a:rPr lang="en-US" sz="2000" dirty="0" smtClean="0"/>
            <a:t>Remote service model</a:t>
          </a:r>
          <a:endParaRPr lang="en-US" sz="2000" dirty="0"/>
        </a:p>
      </dgm:t>
    </dgm:pt>
    <dgm:pt modelId="{C148C7FB-D137-4EB3-A689-8C6F47C43047}" type="sibTrans" cxnId="{7D23AFAE-3BE7-4994-9E6C-8C50F44A9FCB}">
      <dgm:prSet/>
      <dgm:spPr/>
      <dgm:t>
        <a:bodyPr/>
        <a:lstStyle/>
        <a:p>
          <a:endParaRPr lang="en-US"/>
        </a:p>
      </dgm:t>
    </dgm:pt>
    <dgm:pt modelId="{73013204-A899-48C7-93E8-82C025D6F46C}" type="parTrans" cxnId="{7D23AFAE-3BE7-4994-9E6C-8C50F44A9FCB}">
      <dgm:prSet/>
      <dgm:spPr/>
      <dgm:t>
        <a:bodyPr/>
        <a:lstStyle/>
        <a:p>
          <a:endParaRPr lang="en-US"/>
        </a:p>
      </dgm:t>
    </dgm:pt>
    <dgm:pt modelId="{E0C5A110-665D-41A6-B5AE-02A7F27B3764}" type="asst">
      <dgm:prSet custT="1"/>
      <dgm:spPr/>
      <dgm:t>
        <a:bodyPr/>
        <a:lstStyle/>
        <a:p>
          <a:r>
            <a:rPr lang="en-US" sz="2000" dirty="0" smtClean="0"/>
            <a:t>Data catching model</a:t>
          </a:r>
          <a:endParaRPr lang="en-US" sz="2000" dirty="0"/>
        </a:p>
      </dgm:t>
    </dgm:pt>
    <dgm:pt modelId="{52BBE485-C26A-4211-842A-9705F2E9D680}" type="sibTrans" cxnId="{94EC8504-DD65-47C1-8905-D96AB25D3A25}">
      <dgm:prSet/>
      <dgm:spPr/>
      <dgm:t>
        <a:bodyPr/>
        <a:lstStyle/>
        <a:p>
          <a:endParaRPr lang="en-US"/>
        </a:p>
      </dgm:t>
    </dgm:pt>
    <dgm:pt modelId="{E56C5BAC-6201-47ED-B511-8D9E343D6920}" type="parTrans" cxnId="{94EC8504-DD65-47C1-8905-D96AB25D3A25}">
      <dgm:prSet/>
      <dgm:spPr/>
      <dgm:t>
        <a:bodyPr/>
        <a:lstStyle/>
        <a:p>
          <a:endParaRPr lang="en-US"/>
        </a:p>
      </dgm:t>
    </dgm:pt>
    <dgm:pt modelId="{4DADDB58-0AE7-4DAC-A0CA-6409BCE85038}" type="pres">
      <dgm:prSet presAssocID="{91694A3C-7C04-4769-B88A-944F304315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4CBABF-4596-4C40-BF36-016A4A984D1C}" type="pres">
      <dgm:prSet presAssocID="{91694A3C-7C04-4769-B88A-944F30431558}" presName="hierFlow" presStyleCnt="0"/>
      <dgm:spPr/>
    </dgm:pt>
    <dgm:pt modelId="{DDEC7D2A-5E1E-4F4B-8A18-9B01458C24D7}" type="pres">
      <dgm:prSet presAssocID="{91694A3C-7C04-4769-B88A-944F304315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E9B66-039E-43C4-91FD-71948B9F3539}" type="pres">
      <dgm:prSet presAssocID="{640EFDFA-D599-4D33-ACC4-4F9425B3E860}" presName="Name14" presStyleCnt="0"/>
      <dgm:spPr/>
    </dgm:pt>
    <dgm:pt modelId="{090F34F3-16F4-49D1-BE6E-CC0E19D423D1}" type="pres">
      <dgm:prSet presAssocID="{640EFDFA-D599-4D33-ACC4-4F9425B3E860}" presName="level1Shape" presStyleLbl="node0" presStyleIdx="0" presStyleCnt="1" custScaleX="1601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E477C-0FAD-42D4-96D8-68A55F26868B}" type="pres">
      <dgm:prSet presAssocID="{640EFDFA-D599-4D33-ACC4-4F9425B3E860}" presName="hierChild2" presStyleCnt="0"/>
      <dgm:spPr/>
    </dgm:pt>
    <dgm:pt modelId="{88DF727A-105D-4E9B-BB0A-2B77AB797362}" type="pres">
      <dgm:prSet presAssocID="{73013204-A899-48C7-93E8-82C025D6F46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2EA3995-1C20-4456-A451-33BDC128EDCF}" type="pres">
      <dgm:prSet presAssocID="{F16BD7A3-0873-4998-AD97-01D795D49A05}" presName="Name21" presStyleCnt="0"/>
      <dgm:spPr/>
    </dgm:pt>
    <dgm:pt modelId="{8E35A1B1-DF5F-41D0-8C06-52F4EA563EE2}" type="pres">
      <dgm:prSet presAssocID="{F16BD7A3-0873-4998-AD97-01D795D49A05}" presName="level2Shape" presStyleLbl="asst0" presStyleIdx="0" presStyleCnt="2" custScaleX="160115"/>
      <dgm:spPr/>
      <dgm:t>
        <a:bodyPr/>
        <a:lstStyle/>
        <a:p>
          <a:endParaRPr lang="en-US"/>
        </a:p>
      </dgm:t>
    </dgm:pt>
    <dgm:pt modelId="{563E5319-DF95-4465-9C92-EE28B5580A10}" type="pres">
      <dgm:prSet presAssocID="{F16BD7A3-0873-4998-AD97-01D795D49A05}" presName="hierChild3" presStyleCnt="0"/>
      <dgm:spPr/>
    </dgm:pt>
    <dgm:pt modelId="{C8E24FE1-308A-4B00-9EF7-C6FB16D821C8}" type="pres">
      <dgm:prSet presAssocID="{E56C5BAC-6201-47ED-B511-8D9E343D6920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CBC48C4-DDFD-4801-8DEC-1908DEEB2D4D}" type="pres">
      <dgm:prSet presAssocID="{E0C5A110-665D-41A6-B5AE-02A7F27B3764}" presName="Name21" presStyleCnt="0"/>
      <dgm:spPr/>
    </dgm:pt>
    <dgm:pt modelId="{360FFC0E-9F37-47AE-9354-C3C5ED02C75C}" type="pres">
      <dgm:prSet presAssocID="{E0C5A110-665D-41A6-B5AE-02A7F27B3764}" presName="level2Shape" presStyleLbl="asst0" presStyleIdx="1" presStyleCnt="2" custScaleX="160115"/>
      <dgm:spPr/>
      <dgm:t>
        <a:bodyPr/>
        <a:lstStyle/>
        <a:p>
          <a:endParaRPr lang="en-US"/>
        </a:p>
      </dgm:t>
    </dgm:pt>
    <dgm:pt modelId="{B247928D-2A91-464B-A4D4-1AF154D95842}" type="pres">
      <dgm:prSet presAssocID="{E0C5A110-665D-41A6-B5AE-02A7F27B3764}" presName="hierChild3" presStyleCnt="0"/>
      <dgm:spPr/>
    </dgm:pt>
    <dgm:pt modelId="{7F4275BC-8161-466B-BDA3-A75D47444240}" type="pres">
      <dgm:prSet presAssocID="{91694A3C-7C04-4769-B88A-944F30431558}" presName="bgShapesFlow" presStyleCnt="0"/>
      <dgm:spPr/>
    </dgm:pt>
  </dgm:ptLst>
  <dgm:cxnLst>
    <dgm:cxn modelId="{1DA273D0-8A09-4FBD-B50E-5177AB23B9C3}" srcId="{91694A3C-7C04-4769-B88A-944F30431558}" destId="{640EFDFA-D599-4D33-ACC4-4F9425B3E860}" srcOrd="0" destOrd="0" parTransId="{035A64D3-7657-4D9C-82C0-908FEBA89FA7}" sibTransId="{72B74DBE-9B67-4A28-A50A-D26D6234FE26}"/>
    <dgm:cxn modelId="{B336693A-612D-4A9F-95A6-01B60313B9DD}" type="presOf" srcId="{E56C5BAC-6201-47ED-B511-8D9E343D6920}" destId="{C8E24FE1-308A-4B00-9EF7-C6FB16D821C8}" srcOrd="0" destOrd="0" presId="urn:microsoft.com/office/officeart/2005/8/layout/hierarchy6"/>
    <dgm:cxn modelId="{95644DBA-339B-49D5-8AF1-3FB8553D0B4F}" type="presOf" srcId="{F16BD7A3-0873-4998-AD97-01D795D49A05}" destId="{8E35A1B1-DF5F-41D0-8C06-52F4EA563EE2}" srcOrd="0" destOrd="0" presId="urn:microsoft.com/office/officeart/2005/8/layout/hierarchy6"/>
    <dgm:cxn modelId="{94EC8504-DD65-47C1-8905-D96AB25D3A25}" srcId="{640EFDFA-D599-4D33-ACC4-4F9425B3E860}" destId="{E0C5A110-665D-41A6-B5AE-02A7F27B3764}" srcOrd="1" destOrd="0" parTransId="{E56C5BAC-6201-47ED-B511-8D9E343D6920}" sibTransId="{52BBE485-C26A-4211-842A-9705F2E9D680}"/>
    <dgm:cxn modelId="{5B2B828E-6A86-46A9-98AB-E73B33BB22C6}" type="presOf" srcId="{E0C5A110-665D-41A6-B5AE-02A7F27B3764}" destId="{360FFC0E-9F37-47AE-9354-C3C5ED02C75C}" srcOrd="0" destOrd="0" presId="urn:microsoft.com/office/officeart/2005/8/layout/hierarchy6"/>
    <dgm:cxn modelId="{DE12A97D-B89E-45FF-9276-16D49540E0C4}" type="presOf" srcId="{73013204-A899-48C7-93E8-82C025D6F46C}" destId="{88DF727A-105D-4E9B-BB0A-2B77AB797362}" srcOrd="0" destOrd="0" presId="urn:microsoft.com/office/officeart/2005/8/layout/hierarchy6"/>
    <dgm:cxn modelId="{0A867472-51C8-499E-B866-69CA32757465}" type="presOf" srcId="{91694A3C-7C04-4769-B88A-944F30431558}" destId="{4DADDB58-0AE7-4DAC-A0CA-6409BCE85038}" srcOrd="0" destOrd="0" presId="urn:microsoft.com/office/officeart/2005/8/layout/hierarchy6"/>
    <dgm:cxn modelId="{8AB83985-C1AD-4951-A8B4-F69AB39E1471}" type="presOf" srcId="{640EFDFA-D599-4D33-ACC4-4F9425B3E860}" destId="{090F34F3-16F4-49D1-BE6E-CC0E19D423D1}" srcOrd="0" destOrd="0" presId="urn:microsoft.com/office/officeart/2005/8/layout/hierarchy6"/>
    <dgm:cxn modelId="{7D23AFAE-3BE7-4994-9E6C-8C50F44A9FCB}" srcId="{640EFDFA-D599-4D33-ACC4-4F9425B3E860}" destId="{F16BD7A3-0873-4998-AD97-01D795D49A05}" srcOrd="0" destOrd="0" parTransId="{73013204-A899-48C7-93E8-82C025D6F46C}" sibTransId="{C148C7FB-D137-4EB3-A689-8C6F47C43047}"/>
    <dgm:cxn modelId="{585BC03E-972C-451D-9FBB-7EBAA2F64AB4}" type="presParOf" srcId="{4DADDB58-0AE7-4DAC-A0CA-6409BCE85038}" destId="{714CBABF-4596-4C40-BF36-016A4A984D1C}" srcOrd="0" destOrd="0" presId="urn:microsoft.com/office/officeart/2005/8/layout/hierarchy6"/>
    <dgm:cxn modelId="{8D0AECDF-E51C-4905-A674-386A2679DD37}" type="presParOf" srcId="{714CBABF-4596-4C40-BF36-016A4A984D1C}" destId="{DDEC7D2A-5E1E-4F4B-8A18-9B01458C24D7}" srcOrd="0" destOrd="0" presId="urn:microsoft.com/office/officeart/2005/8/layout/hierarchy6"/>
    <dgm:cxn modelId="{8AD30401-6CFF-44B7-9EBD-BC9F3179DF13}" type="presParOf" srcId="{DDEC7D2A-5E1E-4F4B-8A18-9B01458C24D7}" destId="{25AE9B66-039E-43C4-91FD-71948B9F3539}" srcOrd="0" destOrd="0" presId="urn:microsoft.com/office/officeart/2005/8/layout/hierarchy6"/>
    <dgm:cxn modelId="{93519C95-E168-4520-A18C-708CD4FCD877}" type="presParOf" srcId="{25AE9B66-039E-43C4-91FD-71948B9F3539}" destId="{090F34F3-16F4-49D1-BE6E-CC0E19D423D1}" srcOrd="0" destOrd="0" presId="urn:microsoft.com/office/officeart/2005/8/layout/hierarchy6"/>
    <dgm:cxn modelId="{F536C9BA-43F6-4A6F-B807-BDB05B5B6581}" type="presParOf" srcId="{25AE9B66-039E-43C4-91FD-71948B9F3539}" destId="{4AAE477C-0FAD-42D4-96D8-68A55F26868B}" srcOrd="1" destOrd="0" presId="urn:microsoft.com/office/officeart/2005/8/layout/hierarchy6"/>
    <dgm:cxn modelId="{6BCA69B7-5EE1-47B4-9013-DB5FE8C5273E}" type="presParOf" srcId="{4AAE477C-0FAD-42D4-96D8-68A55F26868B}" destId="{88DF727A-105D-4E9B-BB0A-2B77AB797362}" srcOrd="0" destOrd="0" presId="urn:microsoft.com/office/officeart/2005/8/layout/hierarchy6"/>
    <dgm:cxn modelId="{E260F11F-63F4-434B-8C4C-5005AA406CD9}" type="presParOf" srcId="{4AAE477C-0FAD-42D4-96D8-68A55F26868B}" destId="{A2EA3995-1C20-4456-A451-33BDC128EDCF}" srcOrd="1" destOrd="0" presId="urn:microsoft.com/office/officeart/2005/8/layout/hierarchy6"/>
    <dgm:cxn modelId="{CEBA98C6-5DF1-44CD-BACF-A3E3D8FB925A}" type="presParOf" srcId="{A2EA3995-1C20-4456-A451-33BDC128EDCF}" destId="{8E35A1B1-DF5F-41D0-8C06-52F4EA563EE2}" srcOrd="0" destOrd="0" presId="urn:microsoft.com/office/officeart/2005/8/layout/hierarchy6"/>
    <dgm:cxn modelId="{81ECCCE1-96BA-49B8-9857-AC0E73A2412A}" type="presParOf" srcId="{A2EA3995-1C20-4456-A451-33BDC128EDCF}" destId="{563E5319-DF95-4465-9C92-EE28B5580A10}" srcOrd="1" destOrd="0" presId="urn:microsoft.com/office/officeart/2005/8/layout/hierarchy6"/>
    <dgm:cxn modelId="{87E86243-8159-4D24-9378-F8F01E6BD6F7}" type="presParOf" srcId="{4AAE477C-0FAD-42D4-96D8-68A55F26868B}" destId="{C8E24FE1-308A-4B00-9EF7-C6FB16D821C8}" srcOrd="2" destOrd="0" presId="urn:microsoft.com/office/officeart/2005/8/layout/hierarchy6"/>
    <dgm:cxn modelId="{C920F6E7-7157-4961-931A-61B0A3F8673B}" type="presParOf" srcId="{4AAE477C-0FAD-42D4-96D8-68A55F26868B}" destId="{5CBC48C4-DDFD-4801-8DEC-1908DEEB2D4D}" srcOrd="3" destOrd="0" presId="urn:microsoft.com/office/officeart/2005/8/layout/hierarchy6"/>
    <dgm:cxn modelId="{BEF84DF2-C695-4BBD-9F2B-6BD044212EEE}" type="presParOf" srcId="{5CBC48C4-DDFD-4801-8DEC-1908DEEB2D4D}" destId="{360FFC0E-9F37-47AE-9354-C3C5ED02C75C}" srcOrd="0" destOrd="0" presId="urn:microsoft.com/office/officeart/2005/8/layout/hierarchy6"/>
    <dgm:cxn modelId="{4624F6C5-A1F6-4B3D-8E28-1606629D6BCB}" type="presParOf" srcId="{5CBC48C4-DDFD-4801-8DEC-1908DEEB2D4D}" destId="{B247928D-2A91-464B-A4D4-1AF154D95842}" srcOrd="1" destOrd="0" presId="urn:microsoft.com/office/officeart/2005/8/layout/hierarchy6"/>
    <dgm:cxn modelId="{0E354A77-EEBF-4019-8770-31FABF16B0E4}" type="presParOf" srcId="{4DADDB58-0AE7-4DAC-A0CA-6409BCE85038}" destId="{7F4275BC-8161-466B-BDA3-A75D4744424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94A3C-7C04-4769-B88A-944F30431558}" type="doc">
      <dgm:prSet loTypeId="urn:microsoft.com/office/officeart/2005/8/layout/hierarchy6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B8327E1-33DF-4239-B9B0-26115CE4FDE9}" type="asst">
      <dgm:prSet custT="1"/>
      <dgm:spPr/>
      <dgm:t>
        <a:bodyPr/>
        <a:lstStyle/>
        <a:p>
          <a:r>
            <a:rPr lang="en-US" sz="2000" dirty="0" smtClean="0"/>
            <a:t>Unit of data access </a:t>
          </a:r>
          <a:endParaRPr lang="en-US" sz="2000" dirty="0"/>
        </a:p>
      </dgm:t>
    </dgm:pt>
    <dgm:pt modelId="{6FC712BB-0641-4C86-9A5C-CF1CFF965E1B}" type="parTrans" cxnId="{18418B8D-D436-44B3-A1C5-084ACDC7F13F}">
      <dgm:prSet/>
      <dgm:spPr/>
      <dgm:t>
        <a:bodyPr/>
        <a:lstStyle/>
        <a:p>
          <a:endParaRPr lang="en-US"/>
        </a:p>
      </dgm:t>
    </dgm:pt>
    <dgm:pt modelId="{1B0944EA-7E81-46BC-9236-82AE07015DD0}" type="sibTrans" cxnId="{18418B8D-D436-44B3-A1C5-084ACDC7F13F}">
      <dgm:prSet/>
      <dgm:spPr/>
      <dgm:t>
        <a:bodyPr/>
        <a:lstStyle/>
        <a:p>
          <a:endParaRPr lang="en-US"/>
        </a:p>
      </dgm:t>
    </dgm:pt>
    <dgm:pt modelId="{BD3E9F64-ED35-499E-8BDC-470E43E9136F}" type="asst">
      <dgm:prSet custT="1"/>
      <dgm:spPr/>
      <dgm:t>
        <a:bodyPr/>
        <a:lstStyle/>
        <a:p>
          <a:r>
            <a:rPr lang="en-US" sz="2000" dirty="0" smtClean="0"/>
            <a:t>Record level transfer model</a:t>
          </a:r>
          <a:endParaRPr lang="en-US" sz="2000" dirty="0"/>
        </a:p>
      </dgm:t>
    </dgm:pt>
    <dgm:pt modelId="{53260A41-34BD-4DFB-B0BD-2F0D5DD27612}" type="sibTrans" cxnId="{B2EA36A6-224C-4A10-A42D-F1A40A60366C}">
      <dgm:prSet/>
      <dgm:spPr/>
      <dgm:t>
        <a:bodyPr/>
        <a:lstStyle/>
        <a:p>
          <a:endParaRPr lang="en-US"/>
        </a:p>
      </dgm:t>
    </dgm:pt>
    <dgm:pt modelId="{0E1D652C-B313-4995-8E4F-14394CF674D4}" type="parTrans" cxnId="{B2EA36A6-224C-4A10-A42D-F1A40A60366C}">
      <dgm:prSet/>
      <dgm:spPr/>
      <dgm:t>
        <a:bodyPr/>
        <a:lstStyle/>
        <a:p>
          <a:endParaRPr lang="en-US"/>
        </a:p>
      </dgm:t>
    </dgm:pt>
    <dgm:pt modelId="{C5E5E08E-3B49-40F4-8E01-1C72F593E2DC}" type="asst">
      <dgm:prSet custT="1"/>
      <dgm:spPr/>
      <dgm:t>
        <a:bodyPr/>
        <a:lstStyle/>
        <a:p>
          <a:r>
            <a:rPr lang="en-US" sz="2000" dirty="0" smtClean="0"/>
            <a:t>File level transfer model</a:t>
          </a:r>
          <a:endParaRPr lang="en-US" sz="2000" dirty="0"/>
        </a:p>
      </dgm:t>
    </dgm:pt>
    <dgm:pt modelId="{9FF1E8D2-4CAC-47AF-B5A7-F9EFA4EE6EFA}" type="sibTrans" cxnId="{95EB439F-F2AC-414B-86FF-A1DB6512FDB7}">
      <dgm:prSet/>
      <dgm:spPr/>
      <dgm:t>
        <a:bodyPr/>
        <a:lstStyle/>
        <a:p>
          <a:endParaRPr lang="en-US"/>
        </a:p>
      </dgm:t>
    </dgm:pt>
    <dgm:pt modelId="{0357627D-B0BB-47A5-A4E7-5F30CADC44B6}" type="parTrans" cxnId="{95EB439F-F2AC-414B-86FF-A1DB6512FDB7}">
      <dgm:prSet/>
      <dgm:spPr/>
      <dgm:t>
        <a:bodyPr/>
        <a:lstStyle/>
        <a:p>
          <a:endParaRPr lang="en-US"/>
        </a:p>
      </dgm:t>
    </dgm:pt>
    <dgm:pt modelId="{65EAD58C-5102-4222-98FA-E404DDE85FBC}" type="asst">
      <dgm:prSet custT="1"/>
      <dgm:spPr/>
      <dgm:t>
        <a:bodyPr/>
        <a:lstStyle/>
        <a:p>
          <a:r>
            <a:rPr lang="en-US" sz="2000" dirty="0" smtClean="0"/>
            <a:t>Byte level transfer model</a:t>
          </a:r>
          <a:endParaRPr lang="en-US" sz="2000" dirty="0"/>
        </a:p>
      </dgm:t>
    </dgm:pt>
    <dgm:pt modelId="{20ED77AD-4B49-45C7-B32D-99907A81F6C2}" type="sibTrans" cxnId="{C99FBDCC-9A6A-4E8E-A6F5-ABE729B72C6C}">
      <dgm:prSet/>
      <dgm:spPr/>
      <dgm:t>
        <a:bodyPr/>
        <a:lstStyle/>
        <a:p>
          <a:endParaRPr lang="en-US"/>
        </a:p>
      </dgm:t>
    </dgm:pt>
    <dgm:pt modelId="{086CD05A-11C0-4F25-B9EE-F7E71BB6D964}" type="parTrans" cxnId="{C99FBDCC-9A6A-4E8E-A6F5-ABE729B72C6C}">
      <dgm:prSet/>
      <dgm:spPr/>
      <dgm:t>
        <a:bodyPr/>
        <a:lstStyle/>
        <a:p>
          <a:endParaRPr lang="en-US"/>
        </a:p>
      </dgm:t>
    </dgm:pt>
    <dgm:pt modelId="{8CC7B5AB-37B2-4557-B048-B213E687C0D3}" type="asst">
      <dgm:prSet custT="1"/>
      <dgm:spPr/>
      <dgm:t>
        <a:bodyPr/>
        <a:lstStyle/>
        <a:p>
          <a:r>
            <a:rPr lang="en-US" sz="2000" dirty="0" smtClean="0"/>
            <a:t>Block level transfer model</a:t>
          </a:r>
          <a:endParaRPr lang="en-US" sz="2000" dirty="0"/>
        </a:p>
      </dgm:t>
    </dgm:pt>
    <dgm:pt modelId="{EB85FCCC-20CC-4921-808F-AACEA89E352D}" type="sibTrans" cxnId="{B05427AE-F11B-4AD7-88B7-67CD58695071}">
      <dgm:prSet/>
      <dgm:spPr/>
      <dgm:t>
        <a:bodyPr/>
        <a:lstStyle/>
        <a:p>
          <a:endParaRPr lang="en-US"/>
        </a:p>
      </dgm:t>
    </dgm:pt>
    <dgm:pt modelId="{D8192A58-9AFB-4A2F-BAF9-C02676CA5BC9}" type="parTrans" cxnId="{B05427AE-F11B-4AD7-88B7-67CD58695071}">
      <dgm:prSet/>
      <dgm:spPr/>
      <dgm:t>
        <a:bodyPr/>
        <a:lstStyle/>
        <a:p>
          <a:endParaRPr lang="en-US"/>
        </a:p>
      </dgm:t>
    </dgm:pt>
    <dgm:pt modelId="{8276DEDE-3B12-415F-8567-34D285CCF928}" type="pres">
      <dgm:prSet presAssocID="{91694A3C-7C04-4769-B88A-944F304315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EBDAB-5E18-4FDB-8958-007403214A8C}" type="pres">
      <dgm:prSet presAssocID="{91694A3C-7C04-4769-B88A-944F30431558}" presName="hierFlow" presStyleCnt="0"/>
      <dgm:spPr/>
    </dgm:pt>
    <dgm:pt modelId="{C2446A0F-4F79-400A-9E84-C6E05179EF0B}" type="pres">
      <dgm:prSet presAssocID="{91694A3C-7C04-4769-B88A-944F304315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BC43A8-C73A-40E9-800D-386CA3DD9970}" type="pres">
      <dgm:prSet presAssocID="{AB8327E1-33DF-4239-B9B0-26115CE4FDE9}" presName="Name14" presStyleCnt="0"/>
      <dgm:spPr/>
    </dgm:pt>
    <dgm:pt modelId="{ED3474A4-261C-46C9-B8F8-21C99ACCCFD1}" type="pres">
      <dgm:prSet presAssocID="{AB8327E1-33DF-4239-B9B0-26115CE4FDE9}" presName="level1Shape" presStyleLbl="node0" presStyleIdx="0" presStyleCnt="1" custScaleX="178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4D8A45-86AD-4A60-A59E-11FA8A0D6165}" type="pres">
      <dgm:prSet presAssocID="{AB8327E1-33DF-4239-B9B0-26115CE4FDE9}" presName="hierChild2" presStyleCnt="0"/>
      <dgm:spPr/>
    </dgm:pt>
    <dgm:pt modelId="{8B6E6B1A-6EB8-487B-9B42-84EFDB57508A}" type="pres">
      <dgm:prSet presAssocID="{0357627D-B0BB-47A5-A4E7-5F30CADC44B6}" presName="Name19" presStyleLbl="parChTrans1D2" presStyleIdx="0" presStyleCnt="4"/>
      <dgm:spPr/>
      <dgm:t>
        <a:bodyPr/>
        <a:lstStyle/>
        <a:p>
          <a:endParaRPr lang="en-US"/>
        </a:p>
      </dgm:t>
    </dgm:pt>
    <dgm:pt modelId="{5C105E8F-C987-4FEE-B680-5E5A43C16EB6}" type="pres">
      <dgm:prSet presAssocID="{C5E5E08E-3B49-40F4-8E01-1C72F593E2DC}" presName="Name21" presStyleCnt="0"/>
      <dgm:spPr/>
    </dgm:pt>
    <dgm:pt modelId="{85CFD60B-889D-41EE-A5A3-C723C8B2E7CB}" type="pres">
      <dgm:prSet presAssocID="{C5E5E08E-3B49-40F4-8E01-1C72F593E2DC}" presName="level2Shape" presStyleLbl="asst0" presStyleIdx="0" presStyleCnt="4" custScaleX="178462"/>
      <dgm:spPr/>
      <dgm:t>
        <a:bodyPr/>
        <a:lstStyle/>
        <a:p>
          <a:endParaRPr lang="en-US"/>
        </a:p>
      </dgm:t>
    </dgm:pt>
    <dgm:pt modelId="{00DB59E7-02B5-4515-846E-1AE81291630E}" type="pres">
      <dgm:prSet presAssocID="{C5E5E08E-3B49-40F4-8E01-1C72F593E2DC}" presName="hierChild3" presStyleCnt="0"/>
      <dgm:spPr/>
    </dgm:pt>
    <dgm:pt modelId="{13191F1A-155E-4D44-8F7C-B76DB6554697}" type="pres">
      <dgm:prSet presAssocID="{D8192A58-9AFB-4A2F-BAF9-C02676CA5BC9}" presName="Name19" presStyleLbl="parChTrans1D2" presStyleIdx="1" presStyleCnt="4"/>
      <dgm:spPr/>
      <dgm:t>
        <a:bodyPr/>
        <a:lstStyle/>
        <a:p>
          <a:endParaRPr lang="en-US"/>
        </a:p>
      </dgm:t>
    </dgm:pt>
    <dgm:pt modelId="{5386168B-69D9-459C-BF99-8CD78FA74738}" type="pres">
      <dgm:prSet presAssocID="{8CC7B5AB-37B2-4557-B048-B213E687C0D3}" presName="Name21" presStyleCnt="0"/>
      <dgm:spPr/>
    </dgm:pt>
    <dgm:pt modelId="{4E9D4C05-EB72-4867-B9A9-9DA66C730075}" type="pres">
      <dgm:prSet presAssocID="{8CC7B5AB-37B2-4557-B048-B213E687C0D3}" presName="level2Shape" presStyleLbl="asst0" presStyleIdx="1" presStyleCnt="4" custScaleX="178462"/>
      <dgm:spPr/>
      <dgm:t>
        <a:bodyPr/>
        <a:lstStyle/>
        <a:p>
          <a:endParaRPr lang="en-US"/>
        </a:p>
      </dgm:t>
    </dgm:pt>
    <dgm:pt modelId="{A9FF7D2C-5019-4D62-A96C-95C552386041}" type="pres">
      <dgm:prSet presAssocID="{8CC7B5AB-37B2-4557-B048-B213E687C0D3}" presName="hierChild3" presStyleCnt="0"/>
      <dgm:spPr/>
    </dgm:pt>
    <dgm:pt modelId="{D0562AEE-7049-40CF-9DF5-62FD2CADFAA3}" type="pres">
      <dgm:prSet presAssocID="{086CD05A-11C0-4F25-B9EE-F7E71BB6D964}" presName="Name19" presStyleLbl="parChTrans1D2" presStyleIdx="2" presStyleCnt="4"/>
      <dgm:spPr/>
      <dgm:t>
        <a:bodyPr/>
        <a:lstStyle/>
        <a:p>
          <a:endParaRPr lang="en-US"/>
        </a:p>
      </dgm:t>
    </dgm:pt>
    <dgm:pt modelId="{675AC40B-EDA6-4BEB-82B8-FDB4AB795832}" type="pres">
      <dgm:prSet presAssocID="{65EAD58C-5102-4222-98FA-E404DDE85FBC}" presName="Name21" presStyleCnt="0"/>
      <dgm:spPr/>
    </dgm:pt>
    <dgm:pt modelId="{4209975F-6C39-429E-B41B-A9768041565D}" type="pres">
      <dgm:prSet presAssocID="{65EAD58C-5102-4222-98FA-E404DDE85FBC}" presName="level2Shape" presStyleLbl="asst0" presStyleIdx="2" presStyleCnt="4" custScaleX="178462"/>
      <dgm:spPr/>
      <dgm:t>
        <a:bodyPr/>
        <a:lstStyle/>
        <a:p>
          <a:endParaRPr lang="en-US"/>
        </a:p>
      </dgm:t>
    </dgm:pt>
    <dgm:pt modelId="{EE7B7AFD-71B0-48C5-9C83-483D6003B95A}" type="pres">
      <dgm:prSet presAssocID="{65EAD58C-5102-4222-98FA-E404DDE85FBC}" presName="hierChild3" presStyleCnt="0"/>
      <dgm:spPr/>
    </dgm:pt>
    <dgm:pt modelId="{AA5C7B7A-1B31-4AB0-B4CB-555C93FCD47E}" type="pres">
      <dgm:prSet presAssocID="{0E1D652C-B313-4995-8E4F-14394CF674D4}" presName="Name19" presStyleLbl="parChTrans1D2" presStyleIdx="3" presStyleCnt="4"/>
      <dgm:spPr/>
      <dgm:t>
        <a:bodyPr/>
        <a:lstStyle/>
        <a:p>
          <a:endParaRPr lang="en-US"/>
        </a:p>
      </dgm:t>
    </dgm:pt>
    <dgm:pt modelId="{A8EB7C7C-0BC5-4DA2-8CB6-A341BAAE98BF}" type="pres">
      <dgm:prSet presAssocID="{BD3E9F64-ED35-499E-8BDC-470E43E9136F}" presName="Name21" presStyleCnt="0"/>
      <dgm:spPr/>
    </dgm:pt>
    <dgm:pt modelId="{A2A48FB4-0283-44A9-88EC-590984D7CB66}" type="pres">
      <dgm:prSet presAssocID="{BD3E9F64-ED35-499E-8BDC-470E43E9136F}" presName="level2Shape" presStyleLbl="asst0" presStyleIdx="3" presStyleCnt="4" custScaleX="178462"/>
      <dgm:spPr/>
      <dgm:t>
        <a:bodyPr/>
        <a:lstStyle/>
        <a:p>
          <a:endParaRPr lang="en-US"/>
        </a:p>
      </dgm:t>
    </dgm:pt>
    <dgm:pt modelId="{5D183A4B-B3E2-4027-8101-D97364B43F56}" type="pres">
      <dgm:prSet presAssocID="{BD3E9F64-ED35-499E-8BDC-470E43E9136F}" presName="hierChild3" presStyleCnt="0"/>
      <dgm:spPr/>
    </dgm:pt>
    <dgm:pt modelId="{AC50077C-9939-4AE7-8F65-A0FA561BD7DE}" type="pres">
      <dgm:prSet presAssocID="{91694A3C-7C04-4769-B88A-944F30431558}" presName="bgShapesFlow" presStyleCnt="0"/>
      <dgm:spPr/>
    </dgm:pt>
  </dgm:ptLst>
  <dgm:cxnLst>
    <dgm:cxn modelId="{B2EA36A6-224C-4A10-A42D-F1A40A60366C}" srcId="{AB8327E1-33DF-4239-B9B0-26115CE4FDE9}" destId="{BD3E9F64-ED35-499E-8BDC-470E43E9136F}" srcOrd="3" destOrd="0" parTransId="{0E1D652C-B313-4995-8E4F-14394CF674D4}" sibTransId="{53260A41-34BD-4DFB-B0BD-2F0D5DD27612}"/>
    <dgm:cxn modelId="{E02983AE-3790-4EB0-A815-3B05DCAF4828}" type="presOf" srcId="{0E1D652C-B313-4995-8E4F-14394CF674D4}" destId="{AA5C7B7A-1B31-4AB0-B4CB-555C93FCD47E}" srcOrd="0" destOrd="0" presId="urn:microsoft.com/office/officeart/2005/8/layout/hierarchy6"/>
    <dgm:cxn modelId="{ECD3051D-0907-4DD4-A9FC-C0B8564CC27C}" type="presOf" srcId="{D8192A58-9AFB-4A2F-BAF9-C02676CA5BC9}" destId="{13191F1A-155E-4D44-8F7C-B76DB6554697}" srcOrd="0" destOrd="0" presId="urn:microsoft.com/office/officeart/2005/8/layout/hierarchy6"/>
    <dgm:cxn modelId="{B05427AE-F11B-4AD7-88B7-67CD58695071}" srcId="{AB8327E1-33DF-4239-B9B0-26115CE4FDE9}" destId="{8CC7B5AB-37B2-4557-B048-B213E687C0D3}" srcOrd="1" destOrd="0" parTransId="{D8192A58-9AFB-4A2F-BAF9-C02676CA5BC9}" sibTransId="{EB85FCCC-20CC-4921-808F-AACEA89E352D}"/>
    <dgm:cxn modelId="{2D14FBED-4D1A-4550-9835-1C84B9EA2C66}" type="presOf" srcId="{8CC7B5AB-37B2-4557-B048-B213E687C0D3}" destId="{4E9D4C05-EB72-4867-B9A9-9DA66C730075}" srcOrd="0" destOrd="0" presId="urn:microsoft.com/office/officeart/2005/8/layout/hierarchy6"/>
    <dgm:cxn modelId="{C99FBDCC-9A6A-4E8E-A6F5-ABE729B72C6C}" srcId="{AB8327E1-33DF-4239-B9B0-26115CE4FDE9}" destId="{65EAD58C-5102-4222-98FA-E404DDE85FBC}" srcOrd="2" destOrd="0" parTransId="{086CD05A-11C0-4F25-B9EE-F7E71BB6D964}" sibTransId="{20ED77AD-4B49-45C7-B32D-99907A81F6C2}"/>
    <dgm:cxn modelId="{48675861-AD1C-4856-BD84-A0E1BAF6A3E7}" type="presOf" srcId="{91694A3C-7C04-4769-B88A-944F30431558}" destId="{8276DEDE-3B12-415F-8567-34D285CCF928}" srcOrd="0" destOrd="0" presId="urn:microsoft.com/office/officeart/2005/8/layout/hierarchy6"/>
    <dgm:cxn modelId="{843ABB34-7567-42F5-8518-550BB91CB077}" type="presOf" srcId="{0357627D-B0BB-47A5-A4E7-5F30CADC44B6}" destId="{8B6E6B1A-6EB8-487B-9B42-84EFDB57508A}" srcOrd="0" destOrd="0" presId="urn:microsoft.com/office/officeart/2005/8/layout/hierarchy6"/>
    <dgm:cxn modelId="{18418B8D-D436-44B3-A1C5-084ACDC7F13F}" srcId="{91694A3C-7C04-4769-B88A-944F30431558}" destId="{AB8327E1-33DF-4239-B9B0-26115CE4FDE9}" srcOrd="0" destOrd="0" parTransId="{6FC712BB-0641-4C86-9A5C-CF1CFF965E1B}" sibTransId="{1B0944EA-7E81-46BC-9236-82AE07015DD0}"/>
    <dgm:cxn modelId="{A8D44E46-A5BB-4E5A-9CD9-8ADC26589B1B}" type="presOf" srcId="{65EAD58C-5102-4222-98FA-E404DDE85FBC}" destId="{4209975F-6C39-429E-B41B-A9768041565D}" srcOrd="0" destOrd="0" presId="urn:microsoft.com/office/officeart/2005/8/layout/hierarchy6"/>
    <dgm:cxn modelId="{6C982E1B-6E0E-4DC8-86ED-44E303E364FE}" type="presOf" srcId="{086CD05A-11C0-4F25-B9EE-F7E71BB6D964}" destId="{D0562AEE-7049-40CF-9DF5-62FD2CADFAA3}" srcOrd="0" destOrd="0" presId="urn:microsoft.com/office/officeart/2005/8/layout/hierarchy6"/>
    <dgm:cxn modelId="{962A1472-8234-4A74-91BB-B3232D3637C4}" type="presOf" srcId="{BD3E9F64-ED35-499E-8BDC-470E43E9136F}" destId="{A2A48FB4-0283-44A9-88EC-590984D7CB66}" srcOrd="0" destOrd="0" presId="urn:microsoft.com/office/officeart/2005/8/layout/hierarchy6"/>
    <dgm:cxn modelId="{95EB439F-F2AC-414B-86FF-A1DB6512FDB7}" srcId="{AB8327E1-33DF-4239-B9B0-26115CE4FDE9}" destId="{C5E5E08E-3B49-40F4-8E01-1C72F593E2DC}" srcOrd="0" destOrd="0" parTransId="{0357627D-B0BB-47A5-A4E7-5F30CADC44B6}" sibTransId="{9FF1E8D2-4CAC-47AF-B5A7-F9EFA4EE6EFA}"/>
    <dgm:cxn modelId="{08B8A8FF-3FA3-4362-8709-776B8CCA4DD3}" type="presOf" srcId="{AB8327E1-33DF-4239-B9B0-26115CE4FDE9}" destId="{ED3474A4-261C-46C9-B8F8-21C99ACCCFD1}" srcOrd="0" destOrd="0" presId="urn:microsoft.com/office/officeart/2005/8/layout/hierarchy6"/>
    <dgm:cxn modelId="{DA773A59-A0B3-428B-A6A3-41CAFDA68B4D}" type="presOf" srcId="{C5E5E08E-3B49-40F4-8E01-1C72F593E2DC}" destId="{85CFD60B-889D-41EE-A5A3-C723C8B2E7CB}" srcOrd="0" destOrd="0" presId="urn:microsoft.com/office/officeart/2005/8/layout/hierarchy6"/>
    <dgm:cxn modelId="{F5A1B8D3-A0FD-46DB-9F16-1E88EE2CB985}" type="presParOf" srcId="{8276DEDE-3B12-415F-8567-34D285CCF928}" destId="{37BEBDAB-5E18-4FDB-8958-007403214A8C}" srcOrd="0" destOrd="0" presId="urn:microsoft.com/office/officeart/2005/8/layout/hierarchy6"/>
    <dgm:cxn modelId="{ACBFF1E2-4D25-4400-87AC-0D0F07C915B0}" type="presParOf" srcId="{37BEBDAB-5E18-4FDB-8958-007403214A8C}" destId="{C2446A0F-4F79-400A-9E84-C6E05179EF0B}" srcOrd="0" destOrd="0" presId="urn:microsoft.com/office/officeart/2005/8/layout/hierarchy6"/>
    <dgm:cxn modelId="{2AAE4EB7-56C7-496B-BA36-8CB9B570C2EE}" type="presParOf" srcId="{C2446A0F-4F79-400A-9E84-C6E05179EF0B}" destId="{4EBC43A8-C73A-40E9-800D-386CA3DD9970}" srcOrd="0" destOrd="0" presId="urn:microsoft.com/office/officeart/2005/8/layout/hierarchy6"/>
    <dgm:cxn modelId="{C178E11A-9767-49F5-8624-5C792C42F619}" type="presParOf" srcId="{4EBC43A8-C73A-40E9-800D-386CA3DD9970}" destId="{ED3474A4-261C-46C9-B8F8-21C99ACCCFD1}" srcOrd="0" destOrd="0" presId="urn:microsoft.com/office/officeart/2005/8/layout/hierarchy6"/>
    <dgm:cxn modelId="{F8E26248-7808-4A3A-A7E0-C67BB003EEB7}" type="presParOf" srcId="{4EBC43A8-C73A-40E9-800D-386CA3DD9970}" destId="{504D8A45-86AD-4A60-A59E-11FA8A0D6165}" srcOrd="1" destOrd="0" presId="urn:microsoft.com/office/officeart/2005/8/layout/hierarchy6"/>
    <dgm:cxn modelId="{6F6A753E-B840-4611-B132-3F14B2B5229B}" type="presParOf" srcId="{504D8A45-86AD-4A60-A59E-11FA8A0D6165}" destId="{8B6E6B1A-6EB8-487B-9B42-84EFDB57508A}" srcOrd="0" destOrd="0" presId="urn:microsoft.com/office/officeart/2005/8/layout/hierarchy6"/>
    <dgm:cxn modelId="{80DC6FDD-4602-406D-B524-03FCCEA8F3D0}" type="presParOf" srcId="{504D8A45-86AD-4A60-A59E-11FA8A0D6165}" destId="{5C105E8F-C987-4FEE-B680-5E5A43C16EB6}" srcOrd="1" destOrd="0" presId="urn:microsoft.com/office/officeart/2005/8/layout/hierarchy6"/>
    <dgm:cxn modelId="{DB6CB5D4-8549-4AEF-A448-2CE1438FF930}" type="presParOf" srcId="{5C105E8F-C987-4FEE-B680-5E5A43C16EB6}" destId="{85CFD60B-889D-41EE-A5A3-C723C8B2E7CB}" srcOrd="0" destOrd="0" presId="urn:microsoft.com/office/officeart/2005/8/layout/hierarchy6"/>
    <dgm:cxn modelId="{3EDCCEB8-3F2E-496C-B982-EB7EB17687D7}" type="presParOf" srcId="{5C105E8F-C987-4FEE-B680-5E5A43C16EB6}" destId="{00DB59E7-02B5-4515-846E-1AE81291630E}" srcOrd="1" destOrd="0" presId="urn:microsoft.com/office/officeart/2005/8/layout/hierarchy6"/>
    <dgm:cxn modelId="{F6215953-BD99-4B9F-B991-4C560883DC43}" type="presParOf" srcId="{504D8A45-86AD-4A60-A59E-11FA8A0D6165}" destId="{13191F1A-155E-4D44-8F7C-B76DB6554697}" srcOrd="2" destOrd="0" presId="urn:microsoft.com/office/officeart/2005/8/layout/hierarchy6"/>
    <dgm:cxn modelId="{F938A4CD-06F0-4F21-B83A-42D3A0D9652C}" type="presParOf" srcId="{504D8A45-86AD-4A60-A59E-11FA8A0D6165}" destId="{5386168B-69D9-459C-BF99-8CD78FA74738}" srcOrd="3" destOrd="0" presId="urn:microsoft.com/office/officeart/2005/8/layout/hierarchy6"/>
    <dgm:cxn modelId="{3C522FD3-0CF9-407C-BA1D-7F4C0E6961A4}" type="presParOf" srcId="{5386168B-69D9-459C-BF99-8CD78FA74738}" destId="{4E9D4C05-EB72-4867-B9A9-9DA66C730075}" srcOrd="0" destOrd="0" presId="urn:microsoft.com/office/officeart/2005/8/layout/hierarchy6"/>
    <dgm:cxn modelId="{0D96D45E-5FFC-4B59-AFAF-7CC4450D23B5}" type="presParOf" srcId="{5386168B-69D9-459C-BF99-8CD78FA74738}" destId="{A9FF7D2C-5019-4D62-A96C-95C552386041}" srcOrd="1" destOrd="0" presId="urn:microsoft.com/office/officeart/2005/8/layout/hierarchy6"/>
    <dgm:cxn modelId="{A281ABF9-0979-4F3F-88E9-2A161BFB6238}" type="presParOf" srcId="{504D8A45-86AD-4A60-A59E-11FA8A0D6165}" destId="{D0562AEE-7049-40CF-9DF5-62FD2CADFAA3}" srcOrd="4" destOrd="0" presId="urn:microsoft.com/office/officeart/2005/8/layout/hierarchy6"/>
    <dgm:cxn modelId="{DAB6F94A-34F1-4266-B1EE-70D9A879C0C2}" type="presParOf" srcId="{504D8A45-86AD-4A60-A59E-11FA8A0D6165}" destId="{675AC40B-EDA6-4BEB-82B8-FDB4AB795832}" srcOrd="5" destOrd="0" presId="urn:microsoft.com/office/officeart/2005/8/layout/hierarchy6"/>
    <dgm:cxn modelId="{B97E7448-2BFD-4864-9B43-CDD18AD81515}" type="presParOf" srcId="{675AC40B-EDA6-4BEB-82B8-FDB4AB795832}" destId="{4209975F-6C39-429E-B41B-A9768041565D}" srcOrd="0" destOrd="0" presId="urn:microsoft.com/office/officeart/2005/8/layout/hierarchy6"/>
    <dgm:cxn modelId="{776AE712-F5E7-42F9-86E6-E2B812343F13}" type="presParOf" srcId="{675AC40B-EDA6-4BEB-82B8-FDB4AB795832}" destId="{EE7B7AFD-71B0-48C5-9C83-483D6003B95A}" srcOrd="1" destOrd="0" presId="urn:microsoft.com/office/officeart/2005/8/layout/hierarchy6"/>
    <dgm:cxn modelId="{C64D2BFB-F503-43D7-B33E-85240DE0277A}" type="presParOf" srcId="{504D8A45-86AD-4A60-A59E-11FA8A0D6165}" destId="{AA5C7B7A-1B31-4AB0-B4CB-555C93FCD47E}" srcOrd="6" destOrd="0" presId="urn:microsoft.com/office/officeart/2005/8/layout/hierarchy6"/>
    <dgm:cxn modelId="{DD895F06-1C87-4FF6-A493-1DBEDFF32451}" type="presParOf" srcId="{504D8A45-86AD-4A60-A59E-11FA8A0D6165}" destId="{A8EB7C7C-0BC5-4DA2-8CB6-A341BAAE98BF}" srcOrd="7" destOrd="0" presId="urn:microsoft.com/office/officeart/2005/8/layout/hierarchy6"/>
    <dgm:cxn modelId="{231FAEEA-88CD-4DA2-8FAD-5ED722AE36A0}" type="presParOf" srcId="{A8EB7C7C-0BC5-4DA2-8CB6-A341BAAE98BF}" destId="{A2A48FB4-0283-44A9-88EC-590984D7CB66}" srcOrd="0" destOrd="0" presId="urn:microsoft.com/office/officeart/2005/8/layout/hierarchy6"/>
    <dgm:cxn modelId="{64FE8478-076D-4CAF-9B0F-CB742565616D}" type="presParOf" srcId="{A8EB7C7C-0BC5-4DA2-8CB6-A341BAAE98BF}" destId="{5D183A4B-B3E2-4027-8101-D97364B43F56}" srcOrd="1" destOrd="0" presId="urn:microsoft.com/office/officeart/2005/8/layout/hierarchy6"/>
    <dgm:cxn modelId="{38171775-7903-49EE-B804-1AF0E0945476}" type="presParOf" srcId="{8276DEDE-3B12-415F-8567-34D285CCF928}" destId="{AC50077C-9939-4AE7-8F65-A0FA561BD7D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F017F7-A673-4BC0-A7E3-DD2B6928D0D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F523FB-0684-4445-8A5A-07CB51F51F53}">
      <dgm:prSet phldrT="[Text]" custT="1"/>
      <dgm:spPr>
        <a:solidFill>
          <a:schemeClr val="bg1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File sharing semantics</a:t>
          </a:r>
          <a:endParaRPr lang="en-US" sz="2000" dirty="0">
            <a:solidFill>
              <a:schemeClr val="tx1"/>
            </a:solidFill>
          </a:endParaRPr>
        </a:p>
      </dgm:t>
    </dgm:pt>
    <dgm:pt modelId="{6E398656-8C20-43B0-8D71-BB61A934BF4C}" type="parTrans" cxnId="{515879F5-D139-4ACF-9453-260889785AD3}">
      <dgm:prSet/>
      <dgm:spPr/>
      <dgm:t>
        <a:bodyPr/>
        <a:lstStyle/>
        <a:p>
          <a:endParaRPr lang="en-US"/>
        </a:p>
      </dgm:t>
    </dgm:pt>
    <dgm:pt modelId="{342E7121-10E1-4922-BB6B-4BEFA311438B}" type="sibTrans" cxnId="{515879F5-D139-4ACF-9453-260889785AD3}">
      <dgm:prSet/>
      <dgm:spPr/>
      <dgm:t>
        <a:bodyPr/>
        <a:lstStyle/>
        <a:p>
          <a:endParaRPr lang="en-US"/>
        </a:p>
      </dgm:t>
    </dgm:pt>
    <dgm:pt modelId="{E664B7C9-A4B7-46ED-8DAD-511A48C45082}" type="asst">
      <dgm:prSet phldrT="[Text]" custT="1"/>
      <dgm:spPr>
        <a:solidFill>
          <a:schemeClr val="bg1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Unix file semantics</a:t>
          </a:r>
          <a:endParaRPr lang="en-US" sz="2000" dirty="0">
            <a:solidFill>
              <a:schemeClr val="tx1"/>
            </a:solidFill>
          </a:endParaRPr>
        </a:p>
      </dgm:t>
    </dgm:pt>
    <dgm:pt modelId="{15C73F2B-4F6A-4782-99AF-148DAB9A314F}" type="parTrans" cxnId="{B30265B5-1BB9-43FA-B619-550EA5141DB7}">
      <dgm:prSet/>
      <dgm:spPr/>
      <dgm:t>
        <a:bodyPr/>
        <a:lstStyle/>
        <a:p>
          <a:endParaRPr lang="en-US"/>
        </a:p>
      </dgm:t>
    </dgm:pt>
    <dgm:pt modelId="{2EC9E313-8E5B-47BA-A157-B8F9CCC2972C}" type="sibTrans" cxnId="{B30265B5-1BB9-43FA-B619-550EA5141DB7}">
      <dgm:prSet/>
      <dgm:spPr/>
      <dgm:t>
        <a:bodyPr/>
        <a:lstStyle/>
        <a:p>
          <a:endParaRPr lang="en-US"/>
        </a:p>
      </dgm:t>
    </dgm:pt>
    <dgm:pt modelId="{2D3B71AB-DEC6-4B4C-A095-FCFAC67BF738}" type="asst">
      <dgm:prSet custT="1"/>
      <dgm:spPr>
        <a:solidFill>
          <a:schemeClr val="bg1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Session semantics</a:t>
          </a:r>
          <a:endParaRPr lang="en-US" sz="2000" dirty="0">
            <a:solidFill>
              <a:schemeClr val="tx1"/>
            </a:solidFill>
          </a:endParaRPr>
        </a:p>
      </dgm:t>
    </dgm:pt>
    <dgm:pt modelId="{45F81992-53FA-4171-90E9-89C413384013}" type="parTrans" cxnId="{B09148A1-212D-415C-AE45-5413A11A18F5}">
      <dgm:prSet/>
      <dgm:spPr/>
      <dgm:t>
        <a:bodyPr/>
        <a:lstStyle/>
        <a:p>
          <a:endParaRPr lang="en-US"/>
        </a:p>
      </dgm:t>
    </dgm:pt>
    <dgm:pt modelId="{95DE64A5-050B-424E-8D96-FD7F46639F15}" type="sibTrans" cxnId="{B09148A1-212D-415C-AE45-5413A11A18F5}">
      <dgm:prSet/>
      <dgm:spPr/>
      <dgm:t>
        <a:bodyPr/>
        <a:lstStyle/>
        <a:p>
          <a:endParaRPr lang="en-US"/>
        </a:p>
      </dgm:t>
    </dgm:pt>
    <dgm:pt modelId="{0D42FF9C-AA05-40C0-BA3B-9A970A634890}" type="asst">
      <dgm:prSet custT="1"/>
      <dgm:spPr>
        <a:solidFill>
          <a:schemeClr val="bg1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Immutable file semantics</a:t>
          </a:r>
          <a:endParaRPr lang="en-US" sz="2000" dirty="0">
            <a:solidFill>
              <a:schemeClr val="tx1"/>
            </a:solidFill>
          </a:endParaRPr>
        </a:p>
      </dgm:t>
    </dgm:pt>
    <dgm:pt modelId="{6184BB57-1047-4C09-8AD2-048A863EDD48}" type="parTrans" cxnId="{0A8B781C-2E56-4887-8C58-CB3446180368}">
      <dgm:prSet/>
      <dgm:spPr/>
      <dgm:t>
        <a:bodyPr/>
        <a:lstStyle/>
        <a:p>
          <a:endParaRPr lang="en-US"/>
        </a:p>
      </dgm:t>
    </dgm:pt>
    <dgm:pt modelId="{FDA8B131-F7B1-4639-85D4-C986C69A1BB7}" type="sibTrans" cxnId="{0A8B781C-2E56-4887-8C58-CB3446180368}">
      <dgm:prSet/>
      <dgm:spPr/>
      <dgm:t>
        <a:bodyPr/>
        <a:lstStyle/>
        <a:p>
          <a:endParaRPr lang="en-US"/>
        </a:p>
      </dgm:t>
    </dgm:pt>
    <dgm:pt modelId="{507C8747-C47A-4E7B-A76E-33A84D63C686}" type="asst">
      <dgm:prSet custT="1"/>
      <dgm:spPr>
        <a:solidFill>
          <a:schemeClr val="bg1"/>
        </a:solidFill>
        <a:ln w="285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Transaction-like semantics</a:t>
          </a:r>
          <a:endParaRPr lang="en-US" sz="2000" dirty="0">
            <a:solidFill>
              <a:schemeClr val="tx1"/>
            </a:solidFill>
          </a:endParaRPr>
        </a:p>
      </dgm:t>
    </dgm:pt>
    <dgm:pt modelId="{A13D9D2C-8096-4257-BA66-A8B5415EAFB0}" type="parTrans" cxnId="{1971B3CB-94B7-4C89-9485-B91236CD5D7E}">
      <dgm:prSet/>
      <dgm:spPr/>
      <dgm:t>
        <a:bodyPr/>
        <a:lstStyle/>
        <a:p>
          <a:endParaRPr lang="en-US"/>
        </a:p>
      </dgm:t>
    </dgm:pt>
    <dgm:pt modelId="{6249DBB1-20AA-47C6-9AA1-557AB864C029}" type="sibTrans" cxnId="{1971B3CB-94B7-4C89-9485-B91236CD5D7E}">
      <dgm:prSet/>
      <dgm:spPr/>
      <dgm:t>
        <a:bodyPr/>
        <a:lstStyle/>
        <a:p>
          <a:endParaRPr lang="en-US"/>
        </a:p>
      </dgm:t>
    </dgm:pt>
    <dgm:pt modelId="{D5C1E28E-2428-4A04-A7AB-2F655E59822C}" type="pres">
      <dgm:prSet presAssocID="{92F017F7-A673-4BC0-A7E3-DD2B6928D0D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0229B-76D6-4A03-9E5B-CE575EE5A05C}" type="pres">
      <dgm:prSet presAssocID="{92F017F7-A673-4BC0-A7E3-DD2B6928D0DA}" presName="hierFlow" presStyleCnt="0"/>
      <dgm:spPr/>
    </dgm:pt>
    <dgm:pt modelId="{4F54EAF7-E474-4F54-90EF-7F5795EE7136}" type="pres">
      <dgm:prSet presAssocID="{92F017F7-A673-4BC0-A7E3-DD2B6928D0D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C8DE783-2B5B-4BFC-A2B2-9E4F617D411A}" type="pres">
      <dgm:prSet presAssocID="{26F523FB-0684-4445-8A5A-07CB51F51F53}" presName="Name14" presStyleCnt="0"/>
      <dgm:spPr/>
    </dgm:pt>
    <dgm:pt modelId="{90369306-58DE-417A-BF19-970FA24BF4FE}" type="pres">
      <dgm:prSet presAssocID="{26F523FB-0684-4445-8A5A-07CB51F51F5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1F4D0-4AA6-4D93-AD44-826D2160F1B6}" type="pres">
      <dgm:prSet presAssocID="{26F523FB-0684-4445-8A5A-07CB51F51F53}" presName="hierChild2" presStyleCnt="0"/>
      <dgm:spPr/>
    </dgm:pt>
    <dgm:pt modelId="{F42348BA-F8B8-4FC4-B696-99B94BEFB337}" type="pres">
      <dgm:prSet presAssocID="{15C73F2B-4F6A-4782-99AF-148DAB9A314F}" presName="Name19" presStyleLbl="parChTrans1D2" presStyleIdx="0" presStyleCnt="4"/>
      <dgm:spPr/>
      <dgm:t>
        <a:bodyPr/>
        <a:lstStyle/>
        <a:p>
          <a:endParaRPr lang="en-US"/>
        </a:p>
      </dgm:t>
    </dgm:pt>
    <dgm:pt modelId="{0986DB49-BB89-45D2-ABDD-238AC2BB4D41}" type="pres">
      <dgm:prSet presAssocID="{E664B7C9-A4B7-46ED-8DAD-511A48C45082}" presName="Name21" presStyleCnt="0"/>
      <dgm:spPr/>
    </dgm:pt>
    <dgm:pt modelId="{8A81B1A0-764E-4D3D-9E64-2B1635CCD529}" type="pres">
      <dgm:prSet presAssocID="{E664B7C9-A4B7-46ED-8DAD-511A48C45082}" presName="level2Shape" presStyleLbl="asst1" presStyleIdx="0" presStyleCnt="4"/>
      <dgm:spPr/>
      <dgm:t>
        <a:bodyPr/>
        <a:lstStyle/>
        <a:p>
          <a:endParaRPr lang="en-US"/>
        </a:p>
      </dgm:t>
    </dgm:pt>
    <dgm:pt modelId="{02507C40-7711-49CF-AB03-C2BB55FEACCA}" type="pres">
      <dgm:prSet presAssocID="{E664B7C9-A4B7-46ED-8DAD-511A48C45082}" presName="hierChild3" presStyleCnt="0"/>
      <dgm:spPr/>
    </dgm:pt>
    <dgm:pt modelId="{AC77CB1F-C8B6-44D1-83D2-25710E35560A}" type="pres">
      <dgm:prSet presAssocID="{45F81992-53FA-4171-90E9-89C413384013}" presName="Name19" presStyleLbl="parChTrans1D2" presStyleIdx="1" presStyleCnt="4"/>
      <dgm:spPr/>
      <dgm:t>
        <a:bodyPr/>
        <a:lstStyle/>
        <a:p>
          <a:endParaRPr lang="en-US"/>
        </a:p>
      </dgm:t>
    </dgm:pt>
    <dgm:pt modelId="{8285F8E9-B376-48F2-91D1-1F2F9B88EBBF}" type="pres">
      <dgm:prSet presAssocID="{2D3B71AB-DEC6-4B4C-A095-FCFAC67BF738}" presName="Name21" presStyleCnt="0"/>
      <dgm:spPr/>
    </dgm:pt>
    <dgm:pt modelId="{2F3B358F-288E-4DED-B01A-C2B1E6EE8FED}" type="pres">
      <dgm:prSet presAssocID="{2D3B71AB-DEC6-4B4C-A095-FCFAC67BF738}" presName="level2Shape" presStyleLbl="asst1" presStyleIdx="1" presStyleCnt="4"/>
      <dgm:spPr/>
      <dgm:t>
        <a:bodyPr/>
        <a:lstStyle/>
        <a:p>
          <a:endParaRPr lang="en-US"/>
        </a:p>
      </dgm:t>
    </dgm:pt>
    <dgm:pt modelId="{456256F1-566D-4B4F-B2F8-37EEED0DE9E3}" type="pres">
      <dgm:prSet presAssocID="{2D3B71AB-DEC6-4B4C-A095-FCFAC67BF738}" presName="hierChild3" presStyleCnt="0"/>
      <dgm:spPr/>
    </dgm:pt>
    <dgm:pt modelId="{00733C02-569B-4D71-AC14-ABDCF2C137A2}" type="pres">
      <dgm:prSet presAssocID="{6184BB57-1047-4C09-8AD2-048A863EDD48}" presName="Name19" presStyleLbl="parChTrans1D2" presStyleIdx="2" presStyleCnt="4"/>
      <dgm:spPr/>
      <dgm:t>
        <a:bodyPr/>
        <a:lstStyle/>
        <a:p>
          <a:endParaRPr lang="en-US"/>
        </a:p>
      </dgm:t>
    </dgm:pt>
    <dgm:pt modelId="{24886489-0638-4D38-B4E0-AA86D134AC51}" type="pres">
      <dgm:prSet presAssocID="{0D42FF9C-AA05-40C0-BA3B-9A970A634890}" presName="Name21" presStyleCnt="0"/>
      <dgm:spPr/>
    </dgm:pt>
    <dgm:pt modelId="{CE8542C9-B645-4126-B5A9-58934009DB0A}" type="pres">
      <dgm:prSet presAssocID="{0D42FF9C-AA05-40C0-BA3B-9A970A634890}" presName="level2Shape" presStyleLbl="asst1" presStyleIdx="2" presStyleCnt="4"/>
      <dgm:spPr/>
      <dgm:t>
        <a:bodyPr/>
        <a:lstStyle/>
        <a:p>
          <a:endParaRPr lang="en-US"/>
        </a:p>
      </dgm:t>
    </dgm:pt>
    <dgm:pt modelId="{640CC87D-8E13-4AF4-83D0-EE4F509EC441}" type="pres">
      <dgm:prSet presAssocID="{0D42FF9C-AA05-40C0-BA3B-9A970A634890}" presName="hierChild3" presStyleCnt="0"/>
      <dgm:spPr/>
    </dgm:pt>
    <dgm:pt modelId="{6BDC9154-73E0-4D0F-BE24-AAED6E3205FB}" type="pres">
      <dgm:prSet presAssocID="{A13D9D2C-8096-4257-BA66-A8B5415EAFB0}" presName="Name19" presStyleLbl="parChTrans1D2" presStyleIdx="3" presStyleCnt="4"/>
      <dgm:spPr/>
      <dgm:t>
        <a:bodyPr/>
        <a:lstStyle/>
        <a:p>
          <a:endParaRPr lang="en-US"/>
        </a:p>
      </dgm:t>
    </dgm:pt>
    <dgm:pt modelId="{AB150B8A-D3D3-4F04-B5F5-91CC6609D881}" type="pres">
      <dgm:prSet presAssocID="{507C8747-C47A-4E7B-A76E-33A84D63C686}" presName="Name21" presStyleCnt="0"/>
      <dgm:spPr/>
    </dgm:pt>
    <dgm:pt modelId="{37B78DC1-C49E-432A-B323-EBD2BF1B6B7A}" type="pres">
      <dgm:prSet presAssocID="{507C8747-C47A-4E7B-A76E-33A84D63C686}" presName="level2Shape" presStyleLbl="asst1" presStyleIdx="3" presStyleCnt="4"/>
      <dgm:spPr/>
      <dgm:t>
        <a:bodyPr/>
        <a:lstStyle/>
        <a:p>
          <a:endParaRPr lang="en-US"/>
        </a:p>
      </dgm:t>
    </dgm:pt>
    <dgm:pt modelId="{B4B9A489-CD8C-4AC9-A6A6-C5824E232030}" type="pres">
      <dgm:prSet presAssocID="{507C8747-C47A-4E7B-A76E-33A84D63C686}" presName="hierChild3" presStyleCnt="0"/>
      <dgm:spPr/>
    </dgm:pt>
    <dgm:pt modelId="{A5D32D90-3CAA-4264-8B22-C3F4AB9791BA}" type="pres">
      <dgm:prSet presAssocID="{92F017F7-A673-4BC0-A7E3-DD2B6928D0DA}" presName="bgShapesFlow" presStyleCnt="0"/>
      <dgm:spPr/>
    </dgm:pt>
  </dgm:ptLst>
  <dgm:cxnLst>
    <dgm:cxn modelId="{9001EF7C-9C9D-400D-B6EF-AD58D64E1839}" type="presOf" srcId="{45F81992-53FA-4171-90E9-89C413384013}" destId="{AC77CB1F-C8B6-44D1-83D2-25710E35560A}" srcOrd="0" destOrd="0" presId="urn:microsoft.com/office/officeart/2005/8/layout/hierarchy6"/>
    <dgm:cxn modelId="{0A8B781C-2E56-4887-8C58-CB3446180368}" srcId="{26F523FB-0684-4445-8A5A-07CB51F51F53}" destId="{0D42FF9C-AA05-40C0-BA3B-9A970A634890}" srcOrd="2" destOrd="0" parTransId="{6184BB57-1047-4C09-8AD2-048A863EDD48}" sibTransId="{FDA8B131-F7B1-4639-85D4-C986C69A1BB7}"/>
    <dgm:cxn modelId="{B09148A1-212D-415C-AE45-5413A11A18F5}" srcId="{26F523FB-0684-4445-8A5A-07CB51F51F53}" destId="{2D3B71AB-DEC6-4B4C-A095-FCFAC67BF738}" srcOrd="1" destOrd="0" parTransId="{45F81992-53FA-4171-90E9-89C413384013}" sibTransId="{95DE64A5-050B-424E-8D96-FD7F46639F15}"/>
    <dgm:cxn modelId="{515879F5-D139-4ACF-9453-260889785AD3}" srcId="{92F017F7-A673-4BC0-A7E3-DD2B6928D0DA}" destId="{26F523FB-0684-4445-8A5A-07CB51F51F53}" srcOrd="0" destOrd="0" parTransId="{6E398656-8C20-43B0-8D71-BB61A934BF4C}" sibTransId="{342E7121-10E1-4922-BB6B-4BEFA311438B}"/>
    <dgm:cxn modelId="{D9A3B727-8A64-48DD-89A2-DF91B6FA1AEE}" type="presOf" srcId="{6184BB57-1047-4C09-8AD2-048A863EDD48}" destId="{00733C02-569B-4D71-AC14-ABDCF2C137A2}" srcOrd="0" destOrd="0" presId="urn:microsoft.com/office/officeart/2005/8/layout/hierarchy6"/>
    <dgm:cxn modelId="{1971B3CB-94B7-4C89-9485-B91236CD5D7E}" srcId="{26F523FB-0684-4445-8A5A-07CB51F51F53}" destId="{507C8747-C47A-4E7B-A76E-33A84D63C686}" srcOrd="3" destOrd="0" parTransId="{A13D9D2C-8096-4257-BA66-A8B5415EAFB0}" sibTransId="{6249DBB1-20AA-47C6-9AA1-557AB864C029}"/>
    <dgm:cxn modelId="{F6979DBD-FBA2-4641-A609-5C2173828AE6}" type="presOf" srcId="{2D3B71AB-DEC6-4B4C-A095-FCFAC67BF738}" destId="{2F3B358F-288E-4DED-B01A-C2B1E6EE8FED}" srcOrd="0" destOrd="0" presId="urn:microsoft.com/office/officeart/2005/8/layout/hierarchy6"/>
    <dgm:cxn modelId="{B30265B5-1BB9-43FA-B619-550EA5141DB7}" srcId="{26F523FB-0684-4445-8A5A-07CB51F51F53}" destId="{E664B7C9-A4B7-46ED-8DAD-511A48C45082}" srcOrd="0" destOrd="0" parTransId="{15C73F2B-4F6A-4782-99AF-148DAB9A314F}" sibTransId="{2EC9E313-8E5B-47BA-A157-B8F9CCC2972C}"/>
    <dgm:cxn modelId="{812E76A1-361D-46C3-A5F7-102B13C9B900}" type="presOf" srcId="{E664B7C9-A4B7-46ED-8DAD-511A48C45082}" destId="{8A81B1A0-764E-4D3D-9E64-2B1635CCD529}" srcOrd="0" destOrd="0" presId="urn:microsoft.com/office/officeart/2005/8/layout/hierarchy6"/>
    <dgm:cxn modelId="{71E895A9-9219-4663-8E8E-6190204F7B91}" type="presOf" srcId="{92F017F7-A673-4BC0-A7E3-DD2B6928D0DA}" destId="{D5C1E28E-2428-4A04-A7AB-2F655E59822C}" srcOrd="0" destOrd="0" presId="urn:microsoft.com/office/officeart/2005/8/layout/hierarchy6"/>
    <dgm:cxn modelId="{E9A0FACC-B86B-46E3-BAA8-F2825DC3F062}" type="presOf" srcId="{507C8747-C47A-4E7B-A76E-33A84D63C686}" destId="{37B78DC1-C49E-432A-B323-EBD2BF1B6B7A}" srcOrd="0" destOrd="0" presId="urn:microsoft.com/office/officeart/2005/8/layout/hierarchy6"/>
    <dgm:cxn modelId="{62D5DA61-03FF-4126-8B96-5BE89D10C7AF}" type="presOf" srcId="{15C73F2B-4F6A-4782-99AF-148DAB9A314F}" destId="{F42348BA-F8B8-4FC4-B696-99B94BEFB337}" srcOrd="0" destOrd="0" presId="urn:microsoft.com/office/officeart/2005/8/layout/hierarchy6"/>
    <dgm:cxn modelId="{22665599-70B2-4BD3-A439-A614076366B1}" type="presOf" srcId="{0D42FF9C-AA05-40C0-BA3B-9A970A634890}" destId="{CE8542C9-B645-4126-B5A9-58934009DB0A}" srcOrd="0" destOrd="0" presId="urn:microsoft.com/office/officeart/2005/8/layout/hierarchy6"/>
    <dgm:cxn modelId="{0DA25709-BC44-4D1F-A975-EA68840F99AE}" type="presOf" srcId="{A13D9D2C-8096-4257-BA66-A8B5415EAFB0}" destId="{6BDC9154-73E0-4D0F-BE24-AAED6E3205FB}" srcOrd="0" destOrd="0" presId="urn:microsoft.com/office/officeart/2005/8/layout/hierarchy6"/>
    <dgm:cxn modelId="{62B71961-D79B-4A65-83B9-23CF382BF32D}" type="presOf" srcId="{26F523FB-0684-4445-8A5A-07CB51F51F53}" destId="{90369306-58DE-417A-BF19-970FA24BF4FE}" srcOrd="0" destOrd="0" presId="urn:microsoft.com/office/officeart/2005/8/layout/hierarchy6"/>
    <dgm:cxn modelId="{D76C701E-2389-4172-A037-CC9197CB9D45}" type="presParOf" srcId="{D5C1E28E-2428-4A04-A7AB-2F655E59822C}" destId="{1910229B-76D6-4A03-9E5B-CE575EE5A05C}" srcOrd="0" destOrd="0" presId="urn:microsoft.com/office/officeart/2005/8/layout/hierarchy6"/>
    <dgm:cxn modelId="{73D297F9-4474-4916-84B0-94593B881A64}" type="presParOf" srcId="{1910229B-76D6-4A03-9E5B-CE575EE5A05C}" destId="{4F54EAF7-E474-4F54-90EF-7F5795EE7136}" srcOrd="0" destOrd="0" presId="urn:microsoft.com/office/officeart/2005/8/layout/hierarchy6"/>
    <dgm:cxn modelId="{33BE2237-1139-4333-BB49-E0E78FEF99AB}" type="presParOf" srcId="{4F54EAF7-E474-4F54-90EF-7F5795EE7136}" destId="{2C8DE783-2B5B-4BFC-A2B2-9E4F617D411A}" srcOrd="0" destOrd="0" presId="urn:microsoft.com/office/officeart/2005/8/layout/hierarchy6"/>
    <dgm:cxn modelId="{B49689E4-3B60-4881-A438-461BB16298F6}" type="presParOf" srcId="{2C8DE783-2B5B-4BFC-A2B2-9E4F617D411A}" destId="{90369306-58DE-417A-BF19-970FA24BF4FE}" srcOrd="0" destOrd="0" presId="urn:microsoft.com/office/officeart/2005/8/layout/hierarchy6"/>
    <dgm:cxn modelId="{7BE9E252-66A3-464C-927A-8A55B7FF6734}" type="presParOf" srcId="{2C8DE783-2B5B-4BFC-A2B2-9E4F617D411A}" destId="{A9C1F4D0-4AA6-4D93-AD44-826D2160F1B6}" srcOrd="1" destOrd="0" presId="urn:microsoft.com/office/officeart/2005/8/layout/hierarchy6"/>
    <dgm:cxn modelId="{E15534D7-2F0D-4855-A364-7AE4F0C911FE}" type="presParOf" srcId="{A9C1F4D0-4AA6-4D93-AD44-826D2160F1B6}" destId="{F42348BA-F8B8-4FC4-B696-99B94BEFB337}" srcOrd="0" destOrd="0" presId="urn:microsoft.com/office/officeart/2005/8/layout/hierarchy6"/>
    <dgm:cxn modelId="{3E1E7C95-0F81-42C4-9E1A-6D8527A7DC54}" type="presParOf" srcId="{A9C1F4D0-4AA6-4D93-AD44-826D2160F1B6}" destId="{0986DB49-BB89-45D2-ABDD-238AC2BB4D41}" srcOrd="1" destOrd="0" presId="urn:microsoft.com/office/officeart/2005/8/layout/hierarchy6"/>
    <dgm:cxn modelId="{E7B1F7AD-D8B5-4472-9D72-28D039BBF78D}" type="presParOf" srcId="{0986DB49-BB89-45D2-ABDD-238AC2BB4D41}" destId="{8A81B1A0-764E-4D3D-9E64-2B1635CCD529}" srcOrd="0" destOrd="0" presId="urn:microsoft.com/office/officeart/2005/8/layout/hierarchy6"/>
    <dgm:cxn modelId="{E3DEDC30-6B23-42B3-8D08-3082DF95D0D9}" type="presParOf" srcId="{0986DB49-BB89-45D2-ABDD-238AC2BB4D41}" destId="{02507C40-7711-49CF-AB03-C2BB55FEACCA}" srcOrd="1" destOrd="0" presId="urn:microsoft.com/office/officeart/2005/8/layout/hierarchy6"/>
    <dgm:cxn modelId="{61574EA5-898D-495A-9B04-6DD10F944096}" type="presParOf" srcId="{A9C1F4D0-4AA6-4D93-AD44-826D2160F1B6}" destId="{AC77CB1F-C8B6-44D1-83D2-25710E35560A}" srcOrd="2" destOrd="0" presId="urn:microsoft.com/office/officeart/2005/8/layout/hierarchy6"/>
    <dgm:cxn modelId="{705E91EE-802E-4352-BD0A-48254F44464D}" type="presParOf" srcId="{A9C1F4D0-4AA6-4D93-AD44-826D2160F1B6}" destId="{8285F8E9-B376-48F2-91D1-1F2F9B88EBBF}" srcOrd="3" destOrd="0" presId="urn:microsoft.com/office/officeart/2005/8/layout/hierarchy6"/>
    <dgm:cxn modelId="{2893ECD3-C670-49A2-8B9B-ED293F2A4C40}" type="presParOf" srcId="{8285F8E9-B376-48F2-91D1-1F2F9B88EBBF}" destId="{2F3B358F-288E-4DED-B01A-C2B1E6EE8FED}" srcOrd="0" destOrd="0" presId="urn:microsoft.com/office/officeart/2005/8/layout/hierarchy6"/>
    <dgm:cxn modelId="{93215C18-A748-46DE-8900-CBACB79907F5}" type="presParOf" srcId="{8285F8E9-B376-48F2-91D1-1F2F9B88EBBF}" destId="{456256F1-566D-4B4F-B2F8-37EEED0DE9E3}" srcOrd="1" destOrd="0" presId="urn:microsoft.com/office/officeart/2005/8/layout/hierarchy6"/>
    <dgm:cxn modelId="{CB727B82-C6AB-48DE-BDAA-87881C72BF98}" type="presParOf" srcId="{A9C1F4D0-4AA6-4D93-AD44-826D2160F1B6}" destId="{00733C02-569B-4D71-AC14-ABDCF2C137A2}" srcOrd="4" destOrd="0" presId="urn:microsoft.com/office/officeart/2005/8/layout/hierarchy6"/>
    <dgm:cxn modelId="{2B3063ED-86DA-449D-852E-12111721AEBB}" type="presParOf" srcId="{A9C1F4D0-4AA6-4D93-AD44-826D2160F1B6}" destId="{24886489-0638-4D38-B4E0-AA86D134AC51}" srcOrd="5" destOrd="0" presId="urn:microsoft.com/office/officeart/2005/8/layout/hierarchy6"/>
    <dgm:cxn modelId="{49C65073-02F7-4693-AC65-364BFF030C2E}" type="presParOf" srcId="{24886489-0638-4D38-B4E0-AA86D134AC51}" destId="{CE8542C9-B645-4126-B5A9-58934009DB0A}" srcOrd="0" destOrd="0" presId="urn:microsoft.com/office/officeart/2005/8/layout/hierarchy6"/>
    <dgm:cxn modelId="{D6CC04F9-7E82-4A4F-AE22-D1F2AED19089}" type="presParOf" srcId="{24886489-0638-4D38-B4E0-AA86D134AC51}" destId="{640CC87D-8E13-4AF4-83D0-EE4F509EC441}" srcOrd="1" destOrd="0" presId="urn:microsoft.com/office/officeart/2005/8/layout/hierarchy6"/>
    <dgm:cxn modelId="{49B8802F-5791-45DE-A84B-1F35407EA315}" type="presParOf" srcId="{A9C1F4D0-4AA6-4D93-AD44-826D2160F1B6}" destId="{6BDC9154-73E0-4D0F-BE24-AAED6E3205FB}" srcOrd="6" destOrd="0" presId="urn:microsoft.com/office/officeart/2005/8/layout/hierarchy6"/>
    <dgm:cxn modelId="{33DFD6EA-02C1-4AE3-8D52-6864152DDB01}" type="presParOf" srcId="{A9C1F4D0-4AA6-4D93-AD44-826D2160F1B6}" destId="{AB150B8A-D3D3-4F04-B5F5-91CC6609D881}" srcOrd="7" destOrd="0" presId="urn:microsoft.com/office/officeart/2005/8/layout/hierarchy6"/>
    <dgm:cxn modelId="{F9B53162-83EE-4FCF-B2F8-498108847C4A}" type="presParOf" srcId="{AB150B8A-D3D3-4F04-B5F5-91CC6609D881}" destId="{37B78DC1-C49E-432A-B323-EBD2BF1B6B7A}" srcOrd="0" destOrd="0" presId="urn:microsoft.com/office/officeart/2005/8/layout/hierarchy6"/>
    <dgm:cxn modelId="{BB4339EB-3EC9-451C-8752-BE4A27423445}" type="presParOf" srcId="{AB150B8A-D3D3-4F04-B5F5-91CC6609D881}" destId="{B4B9A489-CD8C-4AC9-A6A6-C5824E232030}" srcOrd="1" destOrd="0" presId="urn:microsoft.com/office/officeart/2005/8/layout/hierarchy6"/>
    <dgm:cxn modelId="{40439C4F-D6DE-4F4E-BB2C-4ADBE906695F}" type="presParOf" srcId="{D5C1E28E-2428-4A04-A7AB-2F655E59822C}" destId="{A5D32D90-3CAA-4264-8B22-C3F4AB9791B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6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8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6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6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6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3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4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3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1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8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7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9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0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1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5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8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0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2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4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5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7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02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5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4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4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7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63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37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8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20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64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96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5: </a:t>
            </a:r>
            <a:r>
              <a:rPr lang="en-US" sz="1800" kern="12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Distributed</a:t>
            </a:r>
            <a:r>
              <a:rPr lang="en-US" sz="1800" kern="12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File System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Darshan Institute of Engineering &amp; Technology  </a:t>
            </a:r>
            <a:fld id="{8611C215-0F0E-40C0-AF47-1B3AE49C8B3F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5 </a:t>
            </a:r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</a:rPr>
              <a:t>Distributed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File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Systems</a:t>
            </a:r>
            <a:r>
              <a:rPr lang="en-US" dirty="0"/>
              <a:t>	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Desirable features of a good distributed file </a:t>
            </a:r>
            <a:r>
              <a:rPr lang="en-US" sz="3200" dirty="0" smtClean="0"/>
              <a:t>system(</a:t>
            </a:r>
            <a:r>
              <a:rPr lang="en-US" sz="3200" dirty="0" err="1" smtClean="0"/>
              <a:t>cntd</a:t>
            </a:r>
            <a:r>
              <a:rPr lang="en-US" sz="3200" dirty="0" smtClean="0"/>
              <a:t>.)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/>
              <a:t>Scalability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good distributed file system should be designed to easily cope with the growth of nodes and users in the system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Such growth </a:t>
            </a:r>
            <a:r>
              <a:rPr lang="en-US" sz="2400" dirty="0"/>
              <a:t>should not cause serious disruption of service or significant loss of performance to </a:t>
            </a:r>
            <a:r>
              <a:rPr lang="en-US" sz="2400" dirty="0" smtClean="0"/>
              <a:t>users.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/>
              <a:t>High availability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distributed file system should continue to function even when partial failures occur due to the failure of one or more </a:t>
            </a:r>
            <a:r>
              <a:rPr lang="en-US" sz="2400" dirty="0" smtClean="0"/>
              <a:t>components.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It should </a:t>
            </a:r>
            <a:r>
              <a:rPr lang="en-US" sz="2400" dirty="0"/>
              <a:t>have multiple and independent file servers controlling multiple and independent storage devices.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/>
              <a:t>High reliability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probability </a:t>
            </a:r>
            <a:r>
              <a:rPr lang="en-US" sz="2400" dirty="0"/>
              <a:t>of loss of stored data should be minimized.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System </a:t>
            </a:r>
            <a:r>
              <a:rPr lang="en-US" sz="2400" dirty="0"/>
              <a:t>should automatically generate backup copies of critical files that can be used in the event of loss of the original ones..</a:t>
            </a:r>
          </a:p>
        </p:txBody>
      </p:sp>
    </p:spTree>
    <p:extLst>
      <p:ext uri="{BB962C8B-B14F-4D97-AF65-F5344CB8AC3E}">
        <p14:creationId xmlns:p14="http://schemas.microsoft.com/office/powerpoint/2010/main" val="1898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Desirable features of a good distributed file </a:t>
            </a:r>
            <a:r>
              <a:rPr lang="en-US" sz="3200" dirty="0" smtClean="0"/>
              <a:t>system(</a:t>
            </a:r>
            <a:r>
              <a:rPr lang="en-US" sz="3200" dirty="0" err="1" smtClean="0"/>
              <a:t>cntd</a:t>
            </a:r>
            <a:r>
              <a:rPr lang="en-US" sz="3200" dirty="0" smtClean="0"/>
              <a:t>.)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b="1" dirty="0"/>
              <a:t>Data integrity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Concurrent </a:t>
            </a:r>
            <a:r>
              <a:rPr lang="en-US" sz="2400" dirty="0"/>
              <a:t>access requests from multiple users must be properly synchronized by the use of some concurrency control mechanism.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Atomic </a:t>
            </a:r>
            <a:r>
              <a:rPr lang="en-US" sz="2400" dirty="0"/>
              <a:t>transactions are a high-level concurrency control mechanism </a:t>
            </a:r>
            <a:r>
              <a:rPr lang="en-US" sz="2400" dirty="0" smtClean="0"/>
              <a:t>provided to users </a:t>
            </a:r>
            <a:r>
              <a:rPr lang="en-US" sz="2400" dirty="0"/>
              <a:t>by a file system for data integrity.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b="1" dirty="0"/>
              <a:t>Security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Users should be confident </a:t>
            </a:r>
            <a:r>
              <a:rPr lang="en-US" sz="2400" dirty="0" smtClean="0"/>
              <a:t>about </a:t>
            </a:r>
            <a:r>
              <a:rPr lang="en-US" sz="2400" dirty="0"/>
              <a:t>the privacy of their data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Necessary security mechanisms must be </a:t>
            </a:r>
            <a:r>
              <a:rPr lang="en-US" sz="2400" dirty="0" smtClean="0"/>
              <a:t>implemented against </a:t>
            </a:r>
            <a:r>
              <a:rPr lang="en-US" sz="2400" dirty="0"/>
              <a:t>unauthorized </a:t>
            </a:r>
            <a:r>
              <a:rPr lang="en-US" sz="2400" dirty="0" smtClean="0"/>
              <a:t>access of files.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b="1" dirty="0"/>
              <a:t>Heterogeneity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There should be easy access to shared data on diverse platforms (e.g. Unix workstation, Wintel platform </a:t>
            </a:r>
            <a:r>
              <a:rPr lang="en-US" sz="2400" dirty="0" smtClean="0"/>
              <a:t>etc.).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models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3630510"/>
              </p:ext>
            </p:extLst>
          </p:nvPr>
        </p:nvGraphicFramePr>
        <p:xfrm>
          <a:off x="228600" y="1295400"/>
          <a:ext cx="86487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4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0F8F9C-8231-4BA9-8175-549CF8D20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30F8F9C-8231-4BA9-8175-549CF8D20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079DC1-98F6-457D-A96D-2C16DFF2A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4079DC1-98F6-457D-A96D-2C16DFF2A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5C1107-8DB7-4177-AEA1-0D1691DEE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95C1107-8DB7-4177-AEA1-0D1691DEE1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7BB18-1629-4E59-A2DF-A56941EDB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6D7BB18-1629-4E59-A2DF-A56941EDB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561573-CDAE-4AF5-9859-A7AA705BA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0561573-CDAE-4AF5-9859-A7AA705BA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1AFBFF-03CB-4349-913F-C5985A0A4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F01AFBFF-03CB-4349-913F-C5985A0A45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93E10-3749-4CFE-AD0E-941C1C500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B6493E10-3749-4CFE-AD0E-941C1C500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8903B3-F4D6-4125-93C6-6CD9AD55B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28903B3-F4D6-4125-93C6-6CD9AD55B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65F15F-0A2D-47D6-968F-BB7355F1F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D65F15F-0A2D-47D6-968F-BB7355F1F3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549CF3-0951-407D-9284-A945133F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48549CF3-0951-407D-9284-A945133FC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3C59DF-A7C1-474C-A275-5155C2235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383C59DF-A7C1-474C-A275-5155C2235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0B1641-9562-49EE-9365-2254E0BAE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780B1641-9562-49EE-9365-2254E0BAE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06A6E4-2475-4E4E-BEAD-CB3227348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706A6E4-2475-4E4E-BEAD-CB32273483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files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1940" y="914400"/>
            <a:ext cx="867156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model, there is no substructure known to the file server.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Contents of each file of the file system appears to the file server as an </a:t>
            </a:r>
            <a:r>
              <a:rPr lang="en-US" dirty="0" err="1"/>
              <a:t>uninterpreted</a:t>
            </a:r>
            <a:r>
              <a:rPr lang="en-US" dirty="0"/>
              <a:t> sequence of bytes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Interpretation </a:t>
            </a:r>
            <a:r>
              <a:rPr lang="en-US" dirty="0"/>
              <a:t>of the meaning and structure of the data stored in the files are entirely up to the </a:t>
            </a:r>
            <a:r>
              <a:rPr lang="en-US" dirty="0" smtClean="0"/>
              <a:t>application programs</a:t>
            </a:r>
            <a:r>
              <a:rPr lang="en-US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UNIX, MS-DOS </a:t>
            </a:r>
            <a:r>
              <a:rPr lang="en-US" dirty="0"/>
              <a:t>and other modern operating systems use this file model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mainly because </a:t>
            </a:r>
            <a:r>
              <a:rPr lang="en-US" dirty="0"/>
              <a:t>sharing of a file by different applications is easier </a:t>
            </a:r>
            <a:r>
              <a:rPr lang="en-US" dirty="0" smtClean="0"/>
              <a:t>compared </a:t>
            </a:r>
            <a:r>
              <a:rPr lang="en-US" dirty="0"/>
              <a:t>to the structured file model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</a:t>
            </a:r>
            <a:r>
              <a:rPr lang="en-US" dirty="0"/>
              <a:t>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structured files (rarely used now) a file appears to the file server as an ordered sequence of records.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of different files of the same file system can be of different sizes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/>
              <a:t>NetBSD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perating system </a:t>
            </a:r>
            <a:r>
              <a:rPr lang="en-US" dirty="0"/>
              <a:t>use this file model.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Two types of structured files are:</a:t>
            </a:r>
            <a:endParaRPr lang="en-US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Files with non indexed records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Files with indexed records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30" y="33528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files(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6134100" cy="53340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Files with non indexed records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File </a:t>
            </a:r>
            <a:r>
              <a:rPr lang="en-US" sz="2400" dirty="0" smtClean="0"/>
              <a:t>record is </a:t>
            </a:r>
            <a:r>
              <a:rPr lang="en-US" sz="2400" dirty="0"/>
              <a:t>accessed by specifying </a:t>
            </a:r>
            <a:r>
              <a:rPr lang="en-US" sz="2400" dirty="0" smtClean="0"/>
              <a:t>its </a:t>
            </a:r>
            <a:r>
              <a:rPr lang="en-US" sz="2400" dirty="0"/>
              <a:t>position </a:t>
            </a:r>
            <a:r>
              <a:rPr lang="en-US" sz="2400" dirty="0" smtClean="0"/>
              <a:t>within the file.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/>
              <a:t>For </a:t>
            </a:r>
            <a:r>
              <a:rPr lang="en-US" sz="2400" dirty="0" smtClean="0"/>
              <a:t>example, </a:t>
            </a:r>
            <a:r>
              <a:rPr lang="en-US" sz="2400" dirty="0"/>
              <a:t>the fifth record from the beginning of the file or the second record from the end of the </a:t>
            </a:r>
            <a:r>
              <a:rPr lang="en-US" sz="2400" dirty="0" smtClean="0"/>
              <a:t>file.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34685" y="1314733"/>
            <a:ext cx="838200" cy="4572000"/>
            <a:chOff x="7696200" y="1524000"/>
            <a:chExt cx="838200" cy="4572000"/>
          </a:xfrm>
        </p:grpSpPr>
        <p:sp>
          <p:nvSpPr>
            <p:cNvPr id="6" name="Rectangle 5"/>
            <p:cNvSpPr/>
            <p:nvPr/>
          </p:nvSpPr>
          <p:spPr>
            <a:xfrm>
              <a:off x="7696200" y="1524000"/>
              <a:ext cx="838200" cy="4572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696200" y="18288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696200" y="21336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96200" y="24384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96200" y="27432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96200" y="30480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96200" y="33528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96200" y="36576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96200" y="39624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96200" y="42672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96200" y="45720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96200" y="48768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51816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96200" y="54864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696200" y="5791200"/>
              <a:ext cx="8382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ular Callout 20"/>
          <p:cNvSpPr/>
          <p:nvPr/>
        </p:nvSpPr>
        <p:spPr>
          <a:xfrm>
            <a:off x="8091701" y="1170862"/>
            <a:ext cx="990600" cy="781335"/>
          </a:xfrm>
          <a:prstGeom prst="wedgeRectCallout">
            <a:avLst>
              <a:gd name="adj1" fmla="val -112222"/>
              <a:gd name="adj2" fmla="val 15205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5th </a:t>
            </a:r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7962900" y="5299879"/>
            <a:ext cx="990600" cy="781335"/>
          </a:xfrm>
          <a:prstGeom prst="wedgeRectCallout">
            <a:avLst>
              <a:gd name="adj1" fmla="val -103955"/>
              <a:gd name="adj2" fmla="val -3310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2nd </a:t>
            </a:r>
            <a:r>
              <a:rPr lang="en-US" dirty="0" smtClean="0"/>
              <a:t>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files(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 smtClean="0"/>
              <a:t>Files </a:t>
            </a:r>
            <a:r>
              <a:rPr lang="en-US" b="1" dirty="0"/>
              <a:t>with indexed records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Records </a:t>
            </a:r>
            <a:r>
              <a:rPr lang="en-US" sz="2400" dirty="0"/>
              <a:t>have one or more key fields and can be addressed by specifying the values of the key </a:t>
            </a:r>
            <a:r>
              <a:rPr lang="en-US" sz="2400" dirty="0" smtClean="0"/>
              <a:t>fields.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/>
              <a:t>File is maintained as B-tree or other suitable data structure or hash table to locate records </a:t>
            </a:r>
            <a:r>
              <a:rPr lang="en-US" sz="2400" dirty="0" smtClean="0"/>
              <a:t>quickly.</a:t>
            </a:r>
            <a:endParaRPr lang="en-US" sz="2400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16200000">
            <a:off x="4898978" y="3160307"/>
            <a:ext cx="381000" cy="914400"/>
            <a:chOff x="3962400" y="3048000"/>
            <a:chExt cx="762000" cy="914400"/>
          </a:xfrm>
        </p:grpSpPr>
        <p:sp>
          <p:nvSpPr>
            <p:cNvPr id="3" name="Rectangle 2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6200000">
            <a:off x="6972300" y="4000500"/>
            <a:ext cx="381000" cy="914400"/>
            <a:chOff x="3962400" y="3048000"/>
            <a:chExt cx="762000" cy="914400"/>
          </a:xfrm>
        </p:grpSpPr>
        <p:sp>
          <p:nvSpPr>
            <p:cNvPr id="60" name="Rectangle 59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6200000">
            <a:off x="2781300" y="4022678"/>
            <a:ext cx="381000" cy="914400"/>
            <a:chOff x="3962400" y="3048000"/>
            <a:chExt cx="762000" cy="914400"/>
          </a:xfrm>
        </p:grpSpPr>
        <p:sp>
          <p:nvSpPr>
            <p:cNvPr id="65" name="Rectangle 64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6200000">
            <a:off x="4000500" y="5067300"/>
            <a:ext cx="381000" cy="914400"/>
            <a:chOff x="3962400" y="3048000"/>
            <a:chExt cx="762000" cy="914400"/>
          </a:xfrm>
        </p:grpSpPr>
        <p:sp>
          <p:nvSpPr>
            <p:cNvPr id="70" name="Rectangle 69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16200000">
            <a:off x="1485900" y="5067300"/>
            <a:ext cx="381000" cy="914400"/>
            <a:chOff x="3962400" y="3048000"/>
            <a:chExt cx="762000" cy="914400"/>
          </a:xfrm>
        </p:grpSpPr>
        <p:sp>
          <p:nvSpPr>
            <p:cNvPr id="75" name="Rectangle 74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16200000">
            <a:off x="8267700" y="5067300"/>
            <a:ext cx="381000" cy="914400"/>
            <a:chOff x="3962400" y="3048000"/>
            <a:chExt cx="762000" cy="914400"/>
          </a:xfrm>
        </p:grpSpPr>
        <p:sp>
          <p:nvSpPr>
            <p:cNvPr id="80" name="Rectangle 79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6200000">
            <a:off x="5753100" y="5067300"/>
            <a:ext cx="381000" cy="914400"/>
            <a:chOff x="3962400" y="3048000"/>
            <a:chExt cx="762000" cy="914400"/>
          </a:xfrm>
        </p:grpSpPr>
        <p:sp>
          <p:nvSpPr>
            <p:cNvPr id="85" name="Rectangle 84"/>
            <p:cNvSpPr/>
            <p:nvPr/>
          </p:nvSpPr>
          <p:spPr>
            <a:xfrm>
              <a:off x="3962400" y="3048000"/>
              <a:ext cx="762000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962400" y="32766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962400" y="35052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62400" y="37338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>
            <a:stCxn id="3" idx="1"/>
            <a:endCxn id="65" idx="3"/>
          </p:cNvCxnSpPr>
          <p:nvPr/>
        </p:nvCxnSpPr>
        <p:spPr>
          <a:xfrm flipH="1">
            <a:off x="2971800" y="3808007"/>
            <a:ext cx="2117678" cy="48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" idx="1"/>
            <a:endCxn id="60" idx="3"/>
          </p:cNvCxnSpPr>
          <p:nvPr/>
        </p:nvCxnSpPr>
        <p:spPr>
          <a:xfrm>
            <a:off x="5089478" y="3808007"/>
            <a:ext cx="2073322" cy="459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1"/>
            <a:endCxn id="75" idx="3"/>
          </p:cNvCxnSpPr>
          <p:nvPr/>
        </p:nvCxnSpPr>
        <p:spPr>
          <a:xfrm flipH="1">
            <a:off x="1676400" y="4670378"/>
            <a:ext cx="1295400" cy="66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5" idx="1"/>
            <a:endCxn id="70" idx="3"/>
          </p:cNvCxnSpPr>
          <p:nvPr/>
        </p:nvCxnSpPr>
        <p:spPr>
          <a:xfrm>
            <a:off x="2971800" y="4670378"/>
            <a:ext cx="1219200" cy="66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0" idx="1"/>
            <a:endCxn id="85" idx="3"/>
          </p:cNvCxnSpPr>
          <p:nvPr/>
        </p:nvCxnSpPr>
        <p:spPr>
          <a:xfrm flipH="1">
            <a:off x="5943600" y="4648200"/>
            <a:ext cx="1219200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0" idx="1"/>
            <a:endCxn id="80" idx="3"/>
          </p:cNvCxnSpPr>
          <p:nvPr/>
        </p:nvCxnSpPr>
        <p:spPr>
          <a:xfrm>
            <a:off x="7162800" y="4648200"/>
            <a:ext cx="1295400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90500" y="343867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90500" y="5249268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90500" y="4273033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05559" y="34270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33600" y="42952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24600" y="42730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5443" y="53339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7647" y="53339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4266" y="53339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30398" y="53339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83" y="5127475"/>
            <a:ext cx="612917" cy="61291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76" y="3172554"/>
            <a:ext cx="536604" cy="5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3594 0.135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94 0.13565 L -0.09861 0.286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Mutable and Immutable files</a:t>
            </a:r>
            <a:endParaRPr lang="en-IN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1393"/>
              </p:ext>
            </p:extLst>
          </p:nvPr>
        </p:nvGraphicFramePr>
        <p:xfrm>
          <a:off x="190500" y="1017896"/>
          <a:ext cx="876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IMMUTABLE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2368"/>
              </p:ext>
            </p:extLst>
          </p:nvPr>
        </p:nvGraphicFramePr>
        <p:xfrm>
          <a:off x="190500" y="1370539"/>
          <a:ext cx="8763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Update performed on a file overwrites on its old contents to produce the new contents.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Rather than updating the same file, a new version of the file is created each time a change is made to the file contents.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60900"/>
              </p:ext>
            </p:extLst>
          </p:nvPr>
        </p:nvGraphicFramePr>
        <p:xfrm>
          <a:off x="190500" y="2667000"/>
          <a:ext cx="8763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 file can be modified by each update operation.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 file cannot be modified once it has been created except to be deleted.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20655"/>
              </p:ext>
            </p:extLst>
          </p:nvPr>
        </p:nvGraphicFramePr>
        <p:xfrm>
          <a:off x="190500" y="3352800"/>
          <a:ext cx="8763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File overwrites its old contents to produce the new contents.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File versioning approach is used to implement file updates.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2322"/>
              </p:ext>
            </p:extLst>
          </p:nvPr>
        </p:nvGraphicFramePr>
        <p:xfrm>
          <a:off x="190500" y="4053840"/>
          <a:ext cx="8763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Most existing operating systems use the mutable file model.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It is rarely used now a days.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accessing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file accessing </a:t>
            </a:r>
            <a:r>
              <a:rPr lang="en-US" dirty="0"/>
              <a:t>model of a distributed </a:t>
            </a:r>
            <a:r>
              <a:rPr lang="en-US" dirty="0" smtClean="0"/>
              <a:t>file system </a:t>
            </a:r>
            <a:r>
              <a:rPr lang="en-US" dirty="0"/>
              <a:t>mainly depends on two </a:t>
            </a:r>
            <a:r>
              <a:rPr lang="en-US" dirty="0" smtClean="0"/>
              <a:t>factors: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method used for accessing remote </a:t>
            </a:r>
            <a:r>
              <a:rPr lang="en-US" sz="2400" dirty="0" smtClean="0"/>
              <a:t>files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unit of data </a:t>
            </a:r>
            <a:r>
              <a:rPr lang="en-US" sz="2400" dirty="0" smtClean="0"/>
              <a:t>access</a:t>
            </a:r>
            <a:endParaRPr lang="en-US" sz="24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60389483"/>
              </p:ext>
            </p:extLst>
          </p:nvPr>
        </p:nvGraphicFramePr>
        <p:xfrm>
          <a:off x="2286000" y="2667001"/>
          <a:ext cx="4457983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23736642"/>
              </p:ext>
            </p:extLst>
          </p:nvPr>
        </p:nvGraphicFramePr>
        <p:xfrm>
          <a:off x="190500" y="4648200"/>
          <a:ext cx="87630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29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90F34F3-16F4-49D1-BE6E-CC0E19D42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090F34F3-16F4-49D1-BE6E-CC0E19D42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8DF727A-105D-4E9B-BB0A-2B77AB797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>
                                            <p:graphicEl>
                                              <a:dgm id="{88DF727A-105D-4E9B-BB0A-2B77AB797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E35A1B1-DF5F-41D0-8C06-52F4EA563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graphicEl>
                                              <a:dgm id="{8E35A1B1-DF5F-41D0-8C06-52F4EA563E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8E24FE1-308A-4B00-9EF7-C6FB16D82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8E24FE1-308A-4B00-9EF7-C6FB16D82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60FFC0E-9F37-47AE-9354-C3C5ED02C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360FFC0E-9F37-47AE-9354-C3C5ED02C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D3474A4-261C-46C9-B8F8-21C99ACCC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graphicEl>
                                              <a:dgm id="{ED3474A4-261C-46C9-B8F8-21C99ACCC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6E6B1A-6EB8-487B-9B42-84EFDB575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>
                                            <p:graphicEl>
                                              <a:dgm id="{8B6E6B1A-6EB8-487B-9B42-84EFDB5750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5CFD60B-889D-41EE-A5A3-C723C8B2E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>
                                            <p:graphicEl>
                                              <a:dgm id="{85CFD60B-889D-41EE-A5A3-C723C8B2E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3191F1A-155E-4D44-8F7C-B76DB6554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>
                                            <p:graphicEl>
                                              <a:dgm id="{13191F1A-155E-4D44-8F7C-B76DB6554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E9D4C05-EB72-4867-B9A9-9DA66C730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>
                                            <p:graphicEl>
                                              <a:dgm id="{4E9D4C05-EB72-4867-B9A9-9DA66C730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0562AEE-7049-40CF-9DF5-62FD2CADF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>
                                            <p:graphicEl>
                                              <a:dgm id="{D0562AEE-7049-40CF-9DF5-62FD2CADF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09975F-6C39-429E-B41B-A9768041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>
                                            <p:graphicEl>
                                              <a:dgm id="{4209975F-6C39-429E-B41B-A9768041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5C7B7A-1B31-4AB0-B4CB-555C93FCD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>
                                            <p:graphicEl>
                                              <a:dgm id="{AA5C7B7A-1B31-4AB0-B4CB-555C93FCD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2A48FB4-0283-44A9-88EC-590984D7CB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graphicEl>
                                              <a:dgm id="{A2A48FB4-0283-44A9-88EC-590984D7CB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Graphic spid="15" grpId="0">
        <p:bldSub>
          <a:bldDgm bld="lvlAtOnc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service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Client’s request for file access </a:t>
            </a:r>
            <a:r>
              <a:rPr lang="en-US" dirty="0"/>
              <a:t>is delivered to </a:t>
            </a:r>
            <a:r>
              <a:rPr lang="en-US" dirty="0" smtClean="0"/>
              <a:t>server, the server </a:t>
            </a:r>
            <a:r>
              <a:rPr lang="en-US" dirty="0"/>
              <a:t>machine performs on it and result is forwarded back to the </a:t>
            </a:r>
            <a:r>
              <a:rPr lang="en-US" dirty="0" smtClean="0"/>
              <a:t>client.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Requests </a:t>
            </a:r>
            <a:r>
              <a:rPr lang="en-US" dirty="0"/>
              <a:t>and replies transferred across network as </a:t>
            </a:r>
            <a:r>
              <a:rPr lang="en-US" dirty="0" smtClean="0"/>
              <a:t>messages.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3406914"/>
            <a:ext cx="1524000" cy="16222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Client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3050" y="3406914"/>
            <a:ext cx="1524000" cy="16222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810000"/>
            <a:ext cx="2076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76600" y="4699191"/>
            <a:ext cx="2076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57850" y="4061199"/>
            <a:ext cx="914400" cy="190500"/>
            <a:chOff x="5562600" y="5372100"/>
            <a:chExt cx="914400" cy="190500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55626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7101400" y="4186499"/>
            <a:ext cx="1905000" cy="571500"/>
          </a:xfrm>
          <a:prstGeom prst="wedgeRectCallout">
            <a:avLst>
              <a:gd name="adj1" fmla="val -75479"/>
              <a:gd name="adj2" fmla="val -50731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Files Stays on the server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63480" y="3408168"/>
            <a:ext cx="103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963830" y="4332176"/>
            <a:ext cx="82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24" name="Rectangular Callout 23"/>
          <p:cNvSpPr/>
          <p:nvPr/>
        </p:nvSpPr>
        <p:spPr>
          <a:xfrm>
            <a:off x="7134225" y="2514600"/>
            <a:ext cx="1905000" cy="892314"/>
          </a:xfrm>
          <a:prstGeom prst="wedgeRectCallout">
            <a:avLst>
              <a:gd name="adj1" fmla="val -80648"/>
              <a:gd name="adj2" fmla="val 117959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Perform Operations on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77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0" grpId="0" animBg="1"/>
      <p:bldP spid="22" grpId="0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Unit outline &amp; weightage %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Distributed File </a:t>
            </a:r>
            <a:r>
              <a:rPr lang="en-US" sz="2800" b="1" dirty="0" smtClean="0"/>
              <a:t>Systems                                               10%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Introduction </a:t>
            </a:r>
          </a:p>
          <a:p>
            <a:pPr lvl="1"/>
            <a:r>
              <a:rPr lang="en-US" sz="2400" dirty="0" smtClean="0"/>
              <a:t>Features </a:t>
            </a:r>
            <a:r>
              <a:rPr lang="en-US" sz="2400" dirty="0"/>
              <a:t>&amp; goal of distributed file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File models</a:t>
            </a:r>
          </a:p>
          <a:p>
            <a:pPr lvl="1"/>
            <a:r>
              <a:rPr lang="en-US" sz="2400" dirty="0" smtClean="0"/>
              <a:t>File </a:t>
            </a:r>
            <a:r>
              <a:rPr lang="en-US" sz="2400" dirty="0"/>
              <a:t>accessing </a:t>
            </a:r>
            <a:r>
              <a:rPr lang="en-US" sz="2400" dirty="0" smtClean="0"/>
              <a:t>models</a:t>
            </a:r>
          </a:p>
          <a:p>
            <a:pPr lvl="1"/>
            <a:r>
              <a:rPr lang="en-US" sz="2400" dirty="0"/>
              <a:t>File</a:t>
            </a:r>
            <a:r>
              <a:rPr lang="en-US" sz="2400" dirty="0" smtClean="0"/>
              <a:t> </a:t>
            </a:r>
            <a:r>
              <a:rPr lang="en-US" sz="2400" dirty="0"/>
              <a:t>sharing </a:t>
            </a:r>
            <a:r>
              <a:rPr lang="en-US" sz="2400" dirty="0" smtClean="0"/>
              <a:t>semantics</a:t>
            </a:r>
          </a:p>
          <a:p>
            <a:pPr lvl="1"/>
            <a:r>
              <a:rPr lang="en-US" sz="2400" dirty="0"/>
              <a:t>File</a:t>
            </a:r>
            <a:r>
              <a:rPr lang="en-US" sz="2400" dirty="0" smtClean="0"/>
              <a:t> </a:t>
            </a:r>
            <a:r>
              <a:rPr lang="en-US" sz="2400" dirty="0"/>
              <a:t>caching </a:t>
            </a:r>
            <a:r>
              <a:rPr lang="en-US" sz="2400" dirty="0" smtClean="0"/>
              <a:t>scheme</a:t>
            </a:r>
          </a:p>
          <a:p>
            <a:pPr lvl="1"/>
            <a:r>
              <a:rPr lang="en-US" sz="2400" dirty="0"/>
              <a:t>File</a:t>
            </a:r>
            <a:r>
              <a:rPr lang="en-US" sz="2400" dirty="0" smtClean="0"/>
              <a:t> replication</a:t>
            </a:r>
          </a:p>
          <a:p>
            <a:pPr lvl="1"/>
            <a:r>
              <a:rPr lang="en-US" sz="2400" dirty="0" smtClean="0"/>
              <a:t>Fault tolerance</a:t>
            </a:r>
          </a:p>
          <a:p>
            <a:pPr lvl="1"/>
            <a:r>
              <a:rPr lang="en-US" sz="2400" dirty="0" smtClean="0"/>
              <a:t>Trends </a:t>
            </a:r>
            <a:r>
              <a:rPr lang="en-US" sz="2400" dirty="0"/>
              <a:t>in distributed file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catching model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It attempts </a:t>
            </a:r>
            <a:r>
              <a:rPr lang="en-US" dirty="0"/>
              <a:t>to reduce the amount of network traffic by taking advantage of the locality feature found in file accesses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Data is </a:t>
            </a:r>
            <a:r>
              <a:rPr lang="en-US" dirty="0"/>
              <a:t>copied from the server's node to the client's node and is cached there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client's request is processed on the client's node itself by using the cached data</a:t>
            </a:r>
            <a:r>
              <a:rPr lang="en-US" dirty="0" smtClean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5495" y="4224764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Client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5945" y="4224764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3" idx="3"/>
            <a:endCxn id="34" idx="1"/>
          </p:cNvCxnSpPr>
          <p:nvPr/>
        </p:nvCxnSpPr>
        <p:spPr>
          <a:xfrm>
            <a:off x="3564695" y="4822537"/>
            <a:ext cx="2686050" cy="34001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</p:cNvCxnSpPr>
          <p:nvPr/>
        </p:nvCxnSpPr>
        <p:spPr>
          <a:xfrm flipH="1">
            <a:off x="3564695" y="4427415"/>
            <a:ext cx="2686050" cy="39512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250745" y="4332165"/>
            <a:ext cx="914400" cy="190500"/>
            <a:chOff x="5562600" y="5372100"/>
            <a:chExt cx="914400" cy="19050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55626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12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198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484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ular Callout 30"/>
          <p:cNvSpPr/>
          <p:nvPr/>
        </p:nvSpPr>
        <p:spPr>
          <a:xfrm>
            <a:off x="7772400" y="4301174"/>
            <a:ext cx="1143000" cy="363415"/>
          </a:xfrm>
          <a:prstGeom prst="wedgeRectCallout">
            <a:avLst>
              <a:gd name="adj1" fmla="val -100094"/>
              <a:gd name="adj2" fmla="val -428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Old File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250745" y="5067300"/>
            <a:ext cx="914400" cy="190500"/>
            <a:chOff x="5562600" y="5372100"/>
            <a:chExt cx="914400" cy="1905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55626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12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198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484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ular Callout 37"/>
          <p:cNvSpPr/>
          <p:nvPr/>
        </p:nvSpPr>
        <p:spPr>
          <a:xfrm>
            <a:off x="7749247" y="5015497"/>
            <a:ext cx="1143000" cy="363415"/>
          </a:xfrm>
          <a:prstGeom prst="wedgeRectCallout">
            <a:avLst>
              <a:gd name="adj1" fmla="val -99478"/>
              <a:gd name="adj2" fmla="val -129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File</a:t>
            </a:r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50295" y="4727287"/>
            <a:ext cx="914400" cy="190500"/>
            <a:chOff x="5562600" y="5372100"/>
            <a:chExt cx="914400" cy="190500"/>
          </a:xfrm>
          <a:solidFill>
            <a:schemeClr val="bg1"/>
          </a:solidFill>
        </p:grpSpPr>
        <p:sp>
          <p:nvSpPr>
            <p:cNvPr id="40" name="Rectangle 39"/>
            <p:cNvSpPr/>
            <p:nvPr/>
          </p:nvSpPr>
          <p:spPr>
            <a:xfrm>
              <a:off x="55626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12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198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48400" y="5372100"/>
              <a:ext cx="228600" cy="1905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ular Callout 49"/>
          <p:cNvSpPr/>
          <p:nvPr/>
        </p:nvSpPr>
        <p:spPr>
          <a:xfrm>
            <a:off x="4174295" y="5183480"/>
            <a:ext cx="1269384" cy="836319"/>
          </a:xfrm>
          <a:prstGeom prst="wedgeRectCallout">
            <a:avLst>
              <a:gd name="adj1" fmla="val 29173"/>
              <a:gd name="adj2" fmla="val -733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is returned to the server</a:t>
            </a:r>
            <a:endParaRPr lang="en-US" dirty="0"/>
          </a:p>
        </p:txBody>
      </p:sp>
      <p:sp>
        <p:nvSpPr>
          <p:cNvPr id="51" name="Rectangular Callout 50"/>
          <p:cNvSpPr/>
          <p:nvPr/>
        </p:nvSpPr>
        <p:spPr>
          <a:xfrm>
            <a:off x="191068" y="3733800"/>
            <a:ext cx="1952625" cy="598365"/>
          </a:xfrm>
          <a:prstGeom prst="wedgeRectCallout">
            <a:avLst>
              <a:gd name="adj1" fmla="val 74508"/>
              <a:gd name="adj2" fmla="val 128208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cached by client</a:t>
            </a:r>
            <a:endParaRPr lang="en-US" sz="2000" dirty="0"/>
          </a:p>
        </p:txBody>
      </p:sp>
      <p:sp>
        <p:nvSpPr>
          <p:cNvPr id="52" name="Rectangular Callout 51"/>
          <p:cNvSpPr/>
          <p:nvPr/>
        </p:nvSpPr>
        <p:spPr>
          <a:xfrm>
            <a:off x="4145720" y="3813293"/>
            <a:ext cx="1524000" cy="575019"/>
          </a:xfrm>
          <a:prstGeom prst="wedgeRectCallout">
            <a:avLst>
              <a:gd name="adj1" fmla="val -4522"/>
              <a:gd name="adj2" fmla="val 85819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moved to 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2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1" grpId="0" animBg="1"/>
      <p:bldP spid="38" grpId="0" animBg="1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of data transfer</a:t>
            </a:r>
            <a:endParaRPr lang="en-IN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Unit </a:t>
            </a:r>
            <a:r>
              <a:rPr lang="en-US" dirty="0"/>
              <a:t>of data transfer refers to the fraction (or its multiples) of a </a:t>
            </a:r>
            <a:r>
              <a:rPr lang="en-US" dirty="0" smtClean="0"/>
              <a:t>file data </a:t>
            </a:r>
            <a:r>
              <a:rPr lang="en-US" dirty="0"/>
              <a:t>that is transferred to and from clients as a result of a single read or write operation.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four commonly used data transfer models based on this factor are as follows</a:t>
            </a:r>
            <a:r>
              <a:rPr lang="en-US" dirty="0" smtClean="0"/>
              <a:t>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File-level transfer model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Block-level transfer model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Byte-level transfer model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Record-level transfer model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82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 of unit of </a:t>
            </a:r>
            <a:r>
              <a:rPr lang="en-US" sz="3600" dirty="0"/>
              <a:t>data </a:t>
            </a:r>
            <a:r>
              <a:rPr lang="en-US" sz="3600" dirty="0" smtClean="0"/>
              <a:t>transfer models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38010"/>
              </p:ext>
            </p:extLst>
          </p:nvPr>
        </p:nvGraphicFramePr>
        <p:xfrm>
          <a:off x="190500" y="990600"/>
          <a:ext cx="876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13323108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5256958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75999801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320498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transfer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34358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42532"/>
              </p:ext>
            </p:extLst>
          </p:nvPr>
        </p:nvGraphicFramePr>
        <p:xfrm>
          <a:off x="190500" y="1600200"/>
          <a:ext cx="8763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13323108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5256958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75999801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320498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File-level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(Amoeba, AFS)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Fewer accesses to file server and reduces network traffic. </a:t>
                      </a:r>
                    </a:p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for small-sized files. </a:t>
                      </a:r>
                    </a:p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Supports heterogeneous environments.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suitable for diskless work-stations. </a:t>
                      </a:r>
                    </a:p>
                    <a:p>
                      <a:pPr marL="109538" indent="-109538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suitable for large-sized files. </a:t>
                      </a:r>
                    </a:p>
                    <a:p>
                      <a:pPr marL="109538" indent="-109538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bandwidth and storage space are wasted if only a small part of the file is needed.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4358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34558"/>
              </p:ext>
            </p:extLst>
          </p:nvPr>
        </p:nvGraphicFramePr>
        <p:xfrm>
          <a:off x="190500" y="3352800"/>
          <a:ext cx="8763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13323108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5256958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75999801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320498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Block-level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(LOCUS, Sprite)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 space is saved.</a:t>
                      </a:r>
                    </a:p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Suitable for diskless workstations.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large files, there is a need to make multiple requests for accessing the same file. </a:t>
                      </a:r>
                    </a:p>
                    <a:p>
                      <a:pPr marL="109538" indent="-109538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 network traffic.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4358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84827"/>
              </p:ext>
            </p:extLst>
          </p:nvPr>
        </p:nvGraphicFramePr>
        <p:xfrm>
          <a:off x="190500" y="4521200"/>
          <a:ext cx="876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13323108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5256958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759998017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320498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Byte-level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(Cambridge file server)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Flexibility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any range of data storage and retrieval.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Cache management is difficult.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4358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13909"/>
              </p:ext>
            </p:extLst>
          </p:nvPr>
        </p:nvGraphicFramePr>
        <p:xfrm>
          <a:off x="190499" y="5410200"/>
          <a:ext cx="876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1">
                  <a:extLst>
                    <a:ext uri="{9D8B030D-6E8A-4147-A177-3AD203B41FA5}">
                      <a16:colId xmlns:a16="http://schemas.microsoft.com/office/drawing/2014/main" xmlns="" val="13323108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5256958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759998017"/>
                    </a:ext>
                  </a:extLst>
                </a:gridCol>
                <a:gridCol w="3390899">
                  <a:extLst>
                    <a:ext uri="{9D8B030D-6E8A-4147-A177-3AD203B41FA5}">
                      <a16:colId xmlns:a16="http://schemas.microsoft.com/office/drawing/2014/main" xmlns="" val="320498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Record-level (Research Storage)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Easier to protect data. </a:t>
                      </a:r>
                    </a:p>
                    <a:p>
                      <a:pPr marL="177800" indent="-1778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Ideal for database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environment.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Increases network traffic in case large number of records have to be accessed.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43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9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dirty="0"/>
              <a:t>sharing semantics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shared file may be simultaneously accessed by multiple users.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such a situation, </a:t>
            </a:r>
            <a:r>
              <a:rPr lang="en-US" dirty="0" smtClean="0"/>
              <a:t>an important </a:t>
            </a:r>
            <a:r>
              <a:rPr lang="en-US" dirty="0"/>
              <a:t>design issue for any file system is to clearly define when modifications of </a:t>
            </a:r>
            <a:r>
              <a:rPr lang="en-US" dirty="0" smtClean="0"/>
              <a:t>file data </a:t>
            </a:r>
            <a:r>
              <a:rPr lang="en-US" dirty="0"/>
              <a:t>made by a user are observable by other users. </a:t>
            </a:r>
            <a:endParaRPr lang="en-US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5532716"/>
              </p:ext>
            </p:extLst>
          </p:nvPr>
        </p:nvGraphicFramePr>
        <p:xfrm>
          <a:off x="457200" y="3124200"/>
          <a:ext cx="8305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4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369306-58DE-417A-BF19-970FA24BF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0369306-58DE-417A-BF19-970FA24BF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2348BA-F8B8-4FC4-B696-99B94BEFB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F42348BA-F8B8-4FC4-B696-99B94BEFB3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81B1A0-764E-4D3D-9E64-2B1635CCD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A81B1A0-764E-4D3D-9E64-2B1635CCD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77CB1F-C8B6-44D1-83D2-25710E355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AC77CB1F-C8B6-44D1-83D2-25710E355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B358F-288E-4DED-B01A-C2B1E6EE8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2F3B358F-288E-4DED-B01A-C2B1E6EE8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733C02-569B-4D71-AC14-ABDCF2C13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00733C02-569B-4D71-AC14-ABDCF2C13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8542C9-B645-4126-B5A9-58934009D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CE8542C9-B645-4126-B5A9-58934009D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DC9154-73E0-4D0F-BE24-AAED6E320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6BDC9154-73E0-4D0F-BE24-AAED6E3205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B78DC1-C49E-432A-B323-EBD2BF1B6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37B78DC1-C49E-432A-B323-EBD2BF1B6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AtOnc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File </a:t>
            </a:r>
            <a:r>
              <a:rPr lang="en-US" sz="3600" dirty="0"/>
              <a:t>sharing </a:t>
            </a:r>
            <a:r>
              <a:rPr lang="en-US" sz="3600" dirty="0" smtClean="0"/>
              <a:t>semantics - Unix file semantics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1"/>
            <a:ext cx="8763000" cy="8778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/>
              <a:t>read operation on a file sees the effects of all previous write operations performed on that file.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76262" y="4468815"/>
            <a:ext cx="8147050" cy="814388"/>
            <a:chOff x="688" y="2586"/>
            <a:chExt cx="3941" cy="513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801" y="2746"/>
              <a:ext cx="3828" cy="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88" y="2598"/>
              <a:ext cx="177" cy="496"/>
              <a:chOff x="620" y="2586"/>
              <a:chExt cx="177" cy="496"/>
            </a:xfrm>
          </p:grpSpPr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734" y="2586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620" y="2870"/>
                <a:ext cx="1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t1</a:t>
                </a: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383" y="2603"/>
              <a:ext cx="177" cy="496"/>
              <a:chOff x="620" y="2586"/>
              <a:chExt cx="177" cy="496"/>
            </a:xfrm>
          </p:grpSpPr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734" y="2586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620" y="2870"/>
                <a:ext cx="1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t2</a:t>
                </a:r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2134" y="2597"/>
              <a:ext cx="177" cy="496"/>
              <a:chOff x="620" y="2586"/>
              <a:chExt cx="177" cy="496"/>
            </a:xfrm>
          </p:grpSpPr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34" y="2586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620" y="2870"/>
                <a:ext cx="1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t3</a:t>
                </a: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862" y="2592"/>
              <a:ext cx="177" cy="496"/>
              <a:chOff x="620" y="2586"/>
              <a:chExt cx="177" cy="496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734" y="2586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620" y="2870"/>
                <a:ext cx="1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t4</a:t>
                </a:r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3616" y="2586"/>
              <a:ext cx="177" cy="496"/>
              <a:chOff x="657" y="2586"/>
              <a:chExt cx="177" cy="496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734" y="2586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657" y="2870"/>
                <a:ext cx="1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t5</a:t>
                </a:r>
              </a:p>
            </p:txBody>
          </p:sp>
        </p:grpSp>
      </p:grpSp>
      <p:sp>
        <p:nvSpPr>
          <p:cNvPr id="50" name="Text Box 63"/>
          <p:cNvSpPr txBox="1">
            <a:spLocks noChangeArrowheads="1"/>
          </p:cNvSpPr>
          <p:nvPr/>
        </p:nvSpPr>
        <p:spPr bwMode="auto">
          <a:xfrm>
            <a:off x="373613" y="2694782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Client A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368300" y="5683250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Client B</a:t>
            </a:r>
          </a:p>
        </p:txBody>
      </p:sp>
      <p:grpSp>
        <p:nvGrpSpPr>
          <p:cNvPr id="52" name="Group 67"/>
          <p:cNvGrpSpPr>
            <a:grpSpLocks/>
          </p:cNvGrpSpPr>
          <p:nvPr/>
        </p:nvGrpSpPr>
        <p:grpSpPr bwMode="auto">
          <a:xfrm>
            <a:off x="1630363" y="5168903"/>
            <a:ext cx="1184276" cy="658813"/>
            <a:chOff x="1003" y="2654"/>
            <a:chExt cx="746" cy="415"/>
          </a:xfrm>
        </p:grpSpPr>
        <p:sp>
          <p:nvSpPr>
            <p:cNvPr id="53" name="Line 65"/>
            <p:cNvSpPr>
              <a:spLocks noChangeShapeType="1"/>
            </p:cNvSpPr>
            <p:nvPr/>
          </p:nvSpPr>
          <p:spPr bwMode="auto">
            <a:xfrm flipV="1">
              <a:off x="1332" y="2654"/>
              <a:ext cx="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Text Box 66"/>
            <p:cNvSpPr txBox="1">
              <a:spLocks noChangeArrowheads="1"/>
            </p:cNvSpPr>
            <p:nvPr/>
          </p:nvSpPr>
          <p:spPr bwMode="auto">
            <a:xfrm>
              <a:off x="1003" y="2836"/>
              <a:ext cx="7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Append(C)</a:t>
              </a:r>
              <a:endParaRPr lang="en-US" altLang="ja-JP" dirty="0"/>
            </a:p>
          </p:txBody>
        </p:sp>
      </p:grp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4703328" y="2428400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/>
              <a:t>Append(D)</a:t>
            </a:r>
            <a:endParaRPr lang="en-US" altLang="ja-JP" dirty="0"/>
          </a:p>
        </p:txBody>
      </p:sp>
      <p:sp>
        <p:nvSpPr>
          <p:cNvPr id="56" name="Line 71"/>
          <p:cNvSpPr>
            <a:spLocks noChangeShapeType="1"/>
          </p:cNvSpPr>
          <p:nvPr/>
        </p:nvSpPr>
        <p:spPr bwMode="auto">
          <a:xfrm flipH="1">
            <a:off x="5269272" y="2731453"/>
            <a:ext cx="1" cy="2539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3491029" y="2806383"/>
            <a:ext cx="65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/>
              <a:t>Read</a:t>
            </a:r>
            <a:endParaRPr lang="en-US" altLang="ja-JP" dirty="0"/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6448637" y="5514975"/>
            <a:ext cx="653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/>
              <a:t>Read</a:t>
            </a:r>
            <a:endParaRPr lang="en-US" altLang="ja-JP" dirty="0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6781800" y="5233987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 flipV="1">
            <a:off x="3801179" y="3149916"/>
            <a:ext cx="0" cy="2301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67"/>
              </p:ext>
            </p:extLst>
          </p:nvPr>
        </p:nvGraphicFramePr>
        <p:xfrm>
          <a:off x="638176" y="3744595"/>
          <a:ext cx="350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">
                  <a:extLst>
                    <a:ext uri="{9D8B030D-6E8A-4147-A177-3AD203B41FA5}">
                      <a16:colId xmlns:a16="http://schemas.microsoft.com/office/drawing/2014/main" xmlns="" val="241927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17673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03833"/>
              </p:ext>
            </p:extLst>
          </p:nvPr>
        </p:nvGraphicFramePr>
        <p:xfrm>
          <a:off x="2073252" y="3380106"/>
          <a:ext cx="3508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">
                  <a:extLst>
                    <a:ext uri="{9D8B030D-6E8A-4147-A177-3AD203B41FA5}">
                      <a16:colId xmlns:a16="http://schemas.microsoft.com/office/drawing/2014/main" xmlns="" val="241927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7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17673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19605"/>
              </p:ext>
            </p:extLst>
          </p:nvPr>
        </p:nvGraphicFramePr>
        <p:xfrm>
          <a:off x="3625760" y="3380106"/>
          <a:ext cx="3508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">
                  <a:extLst>
                    <a:ext uri="{9D8B030D-6E8A-4147-A177-3AD203B41FA5}">
                      <a16:colId xmlns:a16="http://schemas.microsoft.com/office/drawing/2014/main" xmlns="" val="241927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7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17673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83183"/>
              </p:ext>
            </p:extLst>
          </p:nvPr>
        </p:nvGraphicFramePr>
        <p:xfrm>
          <a:off x="5129997" y="2985452"/>
          <a:ext cx="3508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">
                  <a:extLst>
                    <a:ext uri="{9D8B030D-6E8A-4147-A177-3AD203B41FA5}">
                      <a16:colId xmlns:a16="http://schemas.microsoft.com/office/drawing/2014/main" xmlns="" val="241927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7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17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215765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0643"/>
              </p:ext>
            </p:extLst>
          </p:nvPr>
        </p:nvGraphicFramePr>
        <p:xfrm>
          <a:off x="6629183" y="3012999"/>
          <a:ext cx="3508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">
                  <a:extLst>
                    <a:ext uri="{9D8B030D-6E8A-4147-A177-3AD203B41FA5}">
                      <a16:colId xmlns:a16="http://schemas.microsoft.com/office/drawing/2014/main" xmlns="" val="241927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1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327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17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215765"/>
                  </a:ext>
                </a:extLst>
              </a:tr>
            </a:tbl>
          </a:graphicData>
        </a:graphic>
      </p:graphicFrame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7879876" y="4341577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/>
              <a:t>Time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0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 animBg="1"/>
      <p:bldP spid="58" grpId="0"/>
      <p:bldP spid="59" grpId="0"/>
      <p:bldP spid="61" grpId="0" animBg="1"/>
      <p:bldP spid="62" grpId="0" animBg="1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sharing semantics- Session </a:t>
            </a:r>
            <a:r>
              <a:rPr lang="en-US" dirty="0" smtClean="0"/>
              <a:t>semantics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session semantics, all changes made to a file during a session are initially made </a:t>
            </a:r>
            <a:r>
              <a:rPr lang="en-US" dirty="0" smtClean="0"/>
              <a:t>visible only to the client </a:t>
            </a:r>
            <a:r>
              <a:rPr lang="en-US" dirty="0"/>
              <a:t>process that opened the </a:t>
            </a:r>
            <a:r>
              <a:rPr lang="en-US" dirty="0" smtClean="0"/>
              <a:t>session.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It is invisible </a:t>
            </a:r>
            <a:r>
              <a:rPr lang="en-US" dirty="0"/>
              <a:t>to other </a:t>
            </a:r>
            <a:r>
              <a:rPr lang="en-US" dirty="0" smtClean="0"/>
              <a:t>remote processes </a:t>
            </a:r>
            <a:r>
              <a:rPr lang="en-US" dirty="0"/>
              <a:t>who have the same file open simultaneously.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Once the session is closed, the changes made to the file are made visible to </a:t>
            </a:r>
            <a:r>
              <a:rPr lang="en-US" dirty="0" smtClean="0"/>
              <a:t>remote processes only in later starting sessions.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File </a:t>
            </a:r>
            <a:r>
              <a:rPr lang="en-US" sz="3600" dirty="0"/>
              <a:t>sharing </a:t>
            </a:r>
            <a:r>
              <a:rPr lang="en-US" sz="3600" dirty="0" smtClean="0"/>
              <a:t>semantics- Session Semantics</a:t>
            </a:r>
            <a:endParaRPr lang="en-IN" sz="3600" dirty="0"/>
          </a:p>
        </p:txBody>
      </p:sp>
      <p:sp>
        <p:nvSpPr>
          <p:cNvPr id="72" name="Line 203"/>
          <p:cNvSpPr>
            <a:spLocks noChangeShapeType="1"/>
          </p:cNvSpPr>
          <p:nvPr/>
        </p:nvSpPr>
        <p:spPr bwMode="auto">
          <a:xfrm flipH="1">
            <a:off x="2032000" y="1835150"/>
            <a:ext cx="5575300" cy="2032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204"/>
          <p:cNvSpPr>
            <a:spLocks noChangeShapeType="1"/>
          </p:cNvSpPr>
          <p:nvPr/>
        </p:nvSpPr>
        <p:spPr bwMode="auto">
          <a:xfrm>
            <a:off x="2282828" y="3059112"/>
            <a:ext cx="5051422" cy="758827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1230313" y="1320800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Client A</a:t>
            </a: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3173413" y="1333500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Client B</a:t>
            </a: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5268913" y="1295400"/>
            <a:ext cx="973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dirty="0"/>
              <a:t>Client C</a:t>
            </a:r>
          </a:p>
        </p:txBody>
      </p: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1492250" y="1925638"/>
            <a:ext cx="546100" cy="274638"/>
            <a:chOff x="1356" y="2033"/>
            <a:chExt cx="344" cy="1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1356" y="2033"/>
              <a:ext cx="168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1523" y="2033"/>
              <a:ext cx="177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</p:grpSp>
      <p:grpSp>
        <p:nvGrpSpPr>
          <p:cNvPr id="81" name="Group 92"/>
          <p:cNvGrpSpPr>
            <a:grpSpLocks/>
          </p:cNvGrpSpPr>
          <p:nvPr/>
        </p:nvGrpSpPr>
        <p:grpSpPr bwMode="auto">
          <a:xfrm>
            <a:off x="1466850" y="2382838"/>
            <a:ext cx="812800" cy="274638"/>
            <a:chOff x="988" y="2193"/>
            <a:chExt cx="512" cy="1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988" y="2193"/>
              <a:ext cx="175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1163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b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331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c</a:t>
              </a:r>
            </a:p>
          </p:txBody>
        </p:sp>
      </p:grpSp>
      <p:sp>
        <p:nvSpPr>
          <p:cNvPr id="96" name="Line 95"/>
          <p:cNvSpPr>
            <a:spLocks noChangeShapeType="1"/>
          </p:cNvSpPr>
          <p:nvPr/>
        </p:nvSpPr>
        <p:spPr bwMode="auto">
          <a:xfrm>
            <a:off x="1219200" y="20256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5257800" y="3687606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454025" y="19050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Open(file)</a:t>
            </a:r>
          </a:p>
        </p:txBody>
      </p:sp>
      <p:sp>
        <p:nvSpPr>
          <p:cNvPr id="101" name="Text Box 100"/>
          <p:cNvSpPr txBox="1">
            <a:spLocks noChangeArrowheads="1"/>
          </p:cNvSpPr>
          <p:nvPr/>
        </p:nvSpPr>
        <p:spPr bwMode="auto">
          <a:xfrm>
            <a:off x="4479925" y="3514725"/>
            <a:ext cx="889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Append(x)</a:t>
            </a:r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5259650" y="43449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4494475" y="4224338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Close(file)</a:t>
            </a:r>
          </a:p>
        </p:txBody>
      </p:sp>
      <p:sp>
        <p:nvSpPr>
          <p:cNvPr id="106" name="Line 69"/>
          <p:cNvSpPr>
            <a:spLocks noChangeShapeType="1"/>
          </p:cNvSpPr>
          <p:nvPr/>
        </p:nvSpPr>
        <p:spPr bwMode="auto">
          <a:xfrm>
            <a:off x="1751013" y="1697038"/>
            <a:ext cx="0" cy="424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" name="Line 71"/>
          <p:cNvSpPr>
            <a:spLocks noChangeShapeType="1"/>
          </p:cNvSpPr>
          <p:nvPr/>
        </p:nvSpPr>
        <p:spPr bwMode="auto">
          <a:xfrm>
            <a:off x="3694113" y="1711325"/>
            <a:ext cx="0" cy="424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5789613" y="1670050"/>
            <a:ext cx="0" cy="424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105"/>
          <p:cNvSpPr>
            <a:spLocks noChangeShapeType="1"/>
          </p:cNvSpPr>
          <p:nvPr/>
        </p:nvSpPr>
        <p:spPr bwMode="auto">
          <a:xfrm>
            <a:off x="7885113" y="1670050"/>
            <a:ext cx="0" cy="424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7466013" y="129540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Server</a:t>
            </a:r>
          </a:p>
        </p:txBody>
      </p:sp>
      <p:grpSp>
        <p:nvGrpSpPr>
          <p:cNvPr id="111" name="Group 107"/>
          <p:cNvGrpSpPr>
            <a:grpSpLocks/>
          </p:cNvGrpSpPr>
          <p:nvPr/>
        </p:nvGrpSpPr>
        <p:grpSpPr bwMode="auto">
          <a:xfrm>
            <a:off x="7613650" y="1722432"/>
            <a:ext cx="546100" cy="279400"/>
            <a:chOff x="1356" y="2033"/>
            <a:chExt cx="344" cy="1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1356" y="2033"/>
              <a:ext cx="169" cy="1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1531" y="203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</p:grpSp>
      <p:grpSp>
        <p:nvGrpSpPr>
          <p:cNvPr id="114" name="Group 110"/>
          <p:cNvGrpSpPr>
            <a:grpSpLocks/>
          </p:cNvGrpSpPr>
          <p:nvPr/>
        </p:nvGrpSpPr>
        <p:grpSpPr bwMode="auto">
          <a:xfrm>
            <a:off x="7334250" y="3665538"/>
            <a:ext cx="812800" cy="274638"/>
            <a:chOff x="972" y="2945"/>
            <a:chExt cx="512" cy="1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5" name="Rectangle 111"/>
            <p:cNvSpPr>
              <a:spLocks noChangeArrowheads="1"/>
            </p:cNvSpPr>
            <p:nvPr/>
          </p:nvSpPr>
          <p:spPr bwMode="auto">
            <a:xfrm>
              <a:off x="972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1147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1315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c</a:t>
              </a:r>
            </a:p>
          </p:txBody>
        </p:sp>
      </p:grpSp>
      <p:sp>
        <p:nvSpPr>
          <p:cNvPr id="120" name="Line 134"/>
          <p:cNvSpPr>
            <a:spLocks noChangeShapeType="1"/>
          </p:cNvSpPr>
          <p:nvPr/>
        </p:nvSpPr>
        <p:spPr bwMode="auto">
          <a:xfrm>
            <a:off x="3175000" y="43434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" name="Text Box 144"/>
          <p:cNvSpPr txBox="1">
            <a:spLocks noChangeArrowheads="1"/>
          </p:cNvSpPr>
          <p:nvPr/>
        </p:nvSpPr>
        <p:spPr bwMode="auto">
          <a:xfrm>
            <a:off x="2359025" y="41910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Open(file)</a:t>
            </a:r>
          </a:p>
        </p:txBody>
      </p:sp>
      <p:grpSp>
        <p:nvGrpSpPr>
          <p:cNvPr id="123" name="Group 145"/>
          <p:cNvGrpSpPr>
            <a:grpSpLocks/>
          </p:cNvGrpSpPr>
          <p:nvPr/>
        </p:nvGrpSpPr>
        <p:grpSpPr bwMode="auto">
          <a:xfrm>
            <a:off x="5530850" y="3003562"/>
            <a:ext cx="546100" cy="274638"/>
            <a:chOff x="1356" y="2033"/>
            <a:chExt cx="344" cy="1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4" name="Rectangle 146"/>
            <p:cNvSpPr>
              <a:spLocks noChangeArrowheads="1"/>
            </p:cNvSpPr>
            <p:nvPr/>
          </p:nvSpPr>
          <p:spPr bwMode="auto">
            <a:xfrm>
              <a:off x="1356" y="203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25" name="Rectangle 147"/>
            <p:cNvSpPr>
              <a:spLocks noChangeArrowheads="1"/>
            </p:cNvSpPr>
            <p:nvPr/>
          </p:nvSpPr>
          <p:spPr bwMode="auto">
            <a:xfrm>
              <a:off x="1531" y="203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</p:grpSp>
      <p:sp>
        <p:nvSpPr>
          <p:cNvPr id="126" name="Line 148"/>
          <p:cNvSpPr>
            <a:spLocks noChangeShapeType="1"/>
          </p:cNvSpPr>
          <p:nvPr/>
        </p:nvSpPr>
        <p:spPr bwMode="auto">
          <a:xfrm>
            <a:off x="5257800" y="310356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" name="Text Box 149"/>
          <p:cNvSpPr txBox="1">
            <a:spLocks noChangeArrowheads="1"/>
          </p:cNvSpPr>
          <p:nvPr/>
        </p:nvSpPr>
        <p:spPr bwMode="auto">
          <a:xfrm>
            <a:off x="4441825" y="2955925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Open(file)</a:t>
            </a:r>
          </a:p>
        </p:txBody>
      </p:sp>
      <p:grpSp>
        <p:nvGrpSpPr>
          <p:cNvPr id="128" name="Group 150"/>
          <p:cNvGrpSpPr>
            <a:grpSpLocks/>
          </p:cNvGrpSpPr>
          <p:nvPr/>
        </p:nvGrpSpPr>
        <p:grpSpPr bwMode="auto">
          <a:xfrm>
            <a:off x="3422650" y="4216400"/>
            <a:ext cx="812800" cy="287338"/>
            <a:chOff x="972" y="2940"/>
            <a:chExt cx="512" cy="1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972" y="2940"/>
              <a:ext cx="169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a</a:t>
              </a: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147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315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c</a:t>
              </a:r>
            </a:p>
          </p:txBody>
        </p:sp>
      </p:grpSp>
      <p:grpSp>
        <p:nvGrpSpPr>
          <p:cNvPr id="134" name="Group 156"/>
          <p:cNvGrpSpPr>
            <a:grpSpLocks/>
          </p:cNvGrpSpPr>
          <p:nvPr/>
        </p:nvGrpSpPr>
        <p:grpSpPr bwMode="auto">
          <a:xfrm>
            <a:off x="5518150" y="3535368"/>
            <a:ext cx="812800" cy="276226"/>
            <a:chOff x="988" y="2193"/>
            <a:chExt cx="512" cy="1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5" name="Rectangle 157"/>
            <p:cNvSpPr>
              <a:spLocks noChangeArrowheads="1"/>
            </p:cNvSpPr>
            <p:nvPr/>
          </p:nvSpPr>
          <p:spPr bwMode="auto">
            <a:xfrm>
              <a:off x="988" y="2193"/>
              <a:ext cx="169" cy="17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36" name="Rectangle 158"/>
            <p:cNvSpPr>
              <a:spLocks noChangeArrowheads="1"/>
            </p:cNvSpPr>
            <p:nvPr/>
          </p:nvSpPr>
          <p:spPr bwMode="auto">
            <a:xfrm>
              <a:off x="1163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37" name="Rectangle 159"/>
            <p:cNvSpPr>
              <a:spLocks noChangeArrowheads="1"/>
            </p:cNvSpPr>
            <p:nvPr/>
          </p:nvSpPr>
          <p:spPr bwMode="auto">
            <a:xfrm>
              <a:off x="1331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x</a:t>
              </a:r>
            </a:p>
          </p:txBody>
        </p:sp>
      </p:grpSp>
      <p:sp>
        <p:nvSpPr>
          <p:cNvPr id="155" name="Line 181"/>
          <p:cNvSpPr>
            <a:spLocks noChangeShapeType="1"/>
          </p:cNvSpPr>
          <p:nvPr/>
        </p:nvSpPr>
        <p:spPr bwMode="auto">
          <a:xfrm>
            <a:off x="3171222" y="5118891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" name="Text Box 182"/>
          <p:cNvSpPr txBox="1">
            <a:spLocks noChangeArrowheads="1"/>
          </p:cNvSpPr>
          <p:nvPr/>
        </p:nvSpPr>
        <p:spPr bwMode="auto">
          <a:xfrm>
            <a:off x="2406047" y="4998241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Close(file)</a:t>
            </a:r>
          </a:p>
        </p:txBody>
      </p:sp>
      <p:sp>
        <p:nvSpPr>
          <p:cNvPr id="157" name="Line 183"/>
          <p:cNvSpPr>
            <a:spLocks noChangeShapeType="1"/>
          </p:cNvSpPr>
          <p:nvPr/>
        </p:nvSpPr>
        <p:spPr bwMode="auto">
          <a:xfrm>
            <a:off x="3187700" y="471171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8" name="Text Box 184"/>
          <p:cNvSpPr txBox="1">
            <a:spLocks noChangeArrowheads="1"/>
          </p:cNvSpPr>
          <p:nvPr/>
        </p:nvSpPr>
        <p:spPr bwMode="auto">
          <a:xfrm>
            <a:off x="2355297" y="4589474"/>
            <a:ext cx="8451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 smtClean="0"/>
              <a:t>Append(d)</a:t>
            </a:r>
            <a:endParaRPr lang="en-US" altLang="en-US" sz="1200" dirty="0"/>
          </a:p>
        </p:txBody>
      </p:sp>
      <p:grpSp>
        <p:nvGrpSpPr>
          <p:cNvPr id="159" name="Group 185"/>
          <p:cNvGrpSpPr>
            <a:grpSpLocks/>
          </p:cNvGrpSpPr>
          <p:nvPr/>
        </p:nvGrpSpPr>
        <p:grpSpPr bwMode="auto">
          <a:xfrm>
            <a:off x="3435350" y="4597403"/>
            <a:ext cx="1079500" cy="279400"/>
            <a:chOff x="972" y="2945"/>
            <a:chExt cx="680" cy="1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0" name="Rectangle 186"/>
            <p:cNvSpPr>
              <a:spLocks noChangeArrowheads="1"/>
            </p:cNvSpPr>
            <p:nvPr/>
          </p:nvSpPr>
          <p:spPr bwMode="auto">
            <a:xfrm>
              <a:off x="972" y="2945"/>
              <a:ext cx="169" cy="1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61" name="Rectangle 187"/>
            <p:cNvSpPr>
              <a:spLocks noChangeArrowheads="1"/>
            </p:cNvSpPr>
            <p:nvPr/>
          </p:nvSpPr>
          <p:spPr bwMode="auto">
            <a:xfrm>
              <a:off x="1147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62" name="Rectangle 188"/>
            <p:cNvSpPr>
              <a:spLocks noChangeArrowheads="1"/>
            </p:cNvSpPr>
            <p:nvPr/>
          </p:nvSpPr>
          <p:spPr bwMode="auto">
            <a:xfrm>
              <a:off x="1315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c</a:t>
              </a:r>
            </a:p>
          </p:txBody>
        </p:sp>
        <p:sp>
          <p:nvSpPr>
            <p:cNvPr id="163" name="Rectangle 189"/>
            <p:cNvSpPr>
              <a:spLocks noChangeArrowheads="1"/>
            </p:cNvSpPr>
            <p:nvPr/>
          </p:nvSpPr>
          <p:spPr bwMode="auto">
            <a:xfrm>
              <a:off x="1483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d</a:t>
              </a:r>
            </a:p>
          </p:txBody>
        </p:sp>
      </p:grpSp>
      <p:sp>
        <p:nvSpPr>
          <p:cNvPr id="173" name="Line 205"/>
          <p:cNvSpPr>
            <a:spLocks noChangeShapeType="1"/>
          </p:cNvSpPr>
          <p:nvPr/>
        </p:nvSpPr>
        <p:spPr bwMode="auto">
          <a:xfrm flipH="1">
            <a:off x="6076949" y="1911349"/>
            <a:ext cx="1555749" cy="1230313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" name="Line 206"/>
          <p:cNvSpPr>
            <a:spLocks noChangeShapeType="1"/>
          </p:cNvSpPr>
          <p:nvPr/>
        </p:nvSpPr>
        <p:spPr bwMode="auto">
          <a:xfrm>
            <a:off x="1206500" y="24955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7" name="Text Box 209"/>
          <p:cNvSpPr txBox="1">
            <a:spLocks noChangeArrowheads="1"/>
          </p:cNvSpPr>
          <p:nvPr/>
        </p:nvSpPr>
        <p:spPr bwMode="auto">
          <a:xfrm>
            <a:off x="428625" y="2362200"/>
            <a:ext cx="882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Append(c)</a:t>
            </a:r>
          </a:p>
        </p:txBody>
      </p:sp>
      <p:sp>
        <p:nvSpPr>
          <p:cNvPr id="180" name="Line 212"/>
          <p:cNvSpPr>
            <a:spLocks noChangeShapeType="1"/>
          </p:cNvSpPr>
          <p:nvPr/>
        </p:nvSpPr>
        <p:spPr bwMode="auto">
          <a:xfrm>
            <a:off x="1207999" y="30162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1" name="Text Box 213"/>
          <p:cNvSpPr txBox="1">
            <a:spLocks noChangeArrowheads="1"/>
          </p:cNvSpPr>
          <p:nvPr/>
        </p:nvSpPr>
        <p:spPr bwMode="auto">
          <a:xfrm>
            <a:off x="442824" y="28956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Close(file)</a:t>
            </a:r>
          </a:p>
        </p:txBody>
      </p:sp>
      <p:sp>
        <p:nvSpPr>
          <p:cNvPr id="182" name="Line 216"/>
          <p:cNvSpPr>
            <a:spLocks noChangeShapeType="1"/>
          </p:cNvSpPr>
          <p:nvPr/>
        </p:nvSpPr>
        <p:spPr bwMode="auto">
          <a:xfrm>
            <a:off x="6322480" y="4341815"/>
            <a:ext cx="1018119" cy="68103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" name="Line 217"/>
          <p:cNvSpPr>
            <a:spLocks noChangeShapeType="1"/>
          </p:cNvSpPr>
          <p:nvPr/>
        </p:nvSpPr>
        <p:spPr bwMode="auto">
          <a:xfrm flipH="1">
            <a:off x="4259263" y="3875083"/>
            <a:ext cx="3065462" cy="503244"/>
          </a:xfrm>
          <a:prstGeom prst="line">
            <a:avLst/>
          </a:prstGeom>
          <a:noFill/>
          <a:ln w="28575">
            <a:solidFill>
              <a:srgbClr val="CC99FF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Line 218"/>
          <p:cNvSpPr>
            <a:spLocks noChangeShapeType="1"/>
          </p:cNvSpPr>
          <p:nvPr/>
        </p:nvSpPr>
        <p:spPr bwMode="auto">
          <a:xfrm>
            <a:off x="4520598" y="5118891"/>
            <a:ext cx="2807302" cy="399259"/>
          </a:xfrm>
          <a:prstGeom prst="line">
            <a:avLst/>
          </a:prstGeom>
          <a:noFill/>
          <a:ln w="28575">
            <a:solidFill>
              <a:srgbClr val="CC99FF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1" name="Group 92"/>
          <p:cNvGrpSpPr>
            <a:grpSpLocks/>
          </p:cNvGrpSpPr>
          <p:nvPr/>
        </p:nvGrpSpPr>
        <p:grpSpPr bwMode="auto">
          <a:xfrm>
            <a:off x="1463677" y="2895600"/>
            <a:ext cx="812800" cy="274638"/>
            <a:chOff x="988" y="2193"/>
            <a:chExt cx="512" cy="1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3" name="Rectangle 80"/>
            <p:cNvSpPr>
              <a:spLocks noChangeArrowheads="1"/>
            </p:cNvSpPr>
            <p:nvPr/>
          </p:nvSpPr>
          <p:spPr bwMode="auto">
            <a:xfrm>
              <a:off x="988" y="2193"/>
              <a:ext cx="175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85" name="Rectangle 81"/>
            <p:cNvSpPr>
              <a:spLocks noChangeArrowheads="1"/>
            </p:cNvSpPr>
            <p:nvPr/>
          </p:nvSpPr>
          <p:spPr bwMode="auto">
            <a:xfrm>
              <a:off x="1163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b</a:t>
              </a:r>
            </a:p>
          </p:txBody>
        </p:sp>
        <p:sp>
          <p:nvSpPr>
            <p:cNvPr id="186" name="Rectangle 82"/>
            <p:cNvSpPr>
              <a:spLocks noChangeArrowheads="1"/>
            </p:cNvSpPr>
            <p:nvPr/>
          </p:nvSpPr>
          <p:spPr bwMode="auto">
            <a:xfrm>
              <a:off x="1331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c</a:t>
              </a:r>
            </a:p>
          </p:txBody>
        </p:sp>
      </p:grpSp>
      <p:grpSp>
        <p:nvGrpSpPr>
          <p:cNvPr id="187" name="Group 156"/>
          <p:cNvGrpSpPr>
            <a:grpSpLocks/>
          </p:cNvGrpSpPr>
          <p:nvPr/>
        </p:nvGrpSpPr>
        <p:grpSpPr bwMode="auto">
          <a:xfrm>
            <a:off x="5509680" y="4203712"/>
            <a:ext cx="812800" cy="276226"/>
            <a:chOff x="988" y="2193"/>
            <a:chExt cx="512" cy="1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8" name="Rectangle 157"/>
            <p:cNvSpPr>
              <a:spLocks noChangeArrowheads="1"/>
            </p:cNvSpPr>
            <p:nvPr/>
          </p:nvSpPr>
          <p:spPr bwMode="auto">
            <a:xfrm>
              <a:off x="988" y="2193"/>
              <a:ext cx="169" cy="17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89" name="Rectangle 158"/>
            <p:cNvSpPr>
              <a:spLocks noChangeArrowheads="1"/>
            </p:cNvSpPr>
            <p:nvPr/>
          </p:nvSpPr>
          <p:spPr bwMode="auto">
            <a:xfrm>
              <a:off x="1163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90" name="Rectangle 159"/>
            <p:cNvSpPr>
              <a:spLocks noChangeArrowheads="1"/>
            </p:cNvSpPr>
            <p:nvPr/>
          </p:nvSpPr>
          <p:spPr bwMode="auto">
            <a:xfrm>
              <a:off x="1331" y="2193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x</a:t>
              </a:r>
            </a:p>
          </p:txBody>
        </p:sp>
      </p:grpSp>
      <p:grpSp>
        <p:nvGrpSpPr>
          <p:cNvPr id="191" name="Group 185"/>
          <p:cNvGrpSpPr>
            <a:grpSpLocks/>
          </p:cNvGrpSpPr>
          <p:nvPr/>
        </p:nvGrpSpPr>
        <p:grpSpPr bwMode="auto">
          <a:xfrm>
            <a:off x="3425222" y="4978400"/>
            <a:ext cx="1079500" cy="279400"/>
            <a:chOff x="972" y="2945"/>
            <a:chExt cx="680" cy="1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2" name="Rectangle 186"/>
            <p:cNvSpPr>
              <a:spLocks noChangeArrowheads="1"/>
            </p:cNvSpPr>
            <p:nvPr/>
          </p:nvSpPr>
          <p:spPr bwMode="auto">
            <a:xfrm>
              <a:off x="972" y="2945"/>
              <a:ext cx="169" cy="1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a</a:t>
              </a:r>
            </a:p>
          </p:txBody>
        </p:sp>
        <p:sp>
          <p:nvSpPr>
            <p:cNvPr id="193" name="Rectangle 187"/>
            <p:cNvSpPr>
              <a:spLocks noChangeArrowheads="1"/>
            </p:cNvSpPr>
            <p:nvPr/>
          </p:nvSpPr>
          <p:spPr bwMode="auto">
            <a:xfrm>
              <a:off x="1147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b</a:t>
              </a:r>
            </a:p>
          </p:txBody>
        </p:sp>
        <p:sp>
          <p:nvSpPr>
            <p:cNvPr id="194" name="Rectangle 188"/>
            <p:cNvSpPr>
              <a:spLocks noChangeArrowheads="1"/>
            </p:cNvSpPr>
            <p:nvPr/>
          </p:nvSpPr>
          <p:spPr bwMode="auto">
            <a:xfrm>
              <a:off x="1315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c</a:t>
              </a:r>
            </a:p>
          </p:txBody>
        </p:sp>
        <p:sp>
          <p:nvSpPr>
            <p:cNvPr id="195" name="Rectangle 189"/>
            <p:cNvSpPr>
              <a:spLocks noChangeArrowheads="1"/>
            </p:cNvSpPr>
            <p:nvPr/>
          </p:nvSpPr>
          <p:spPr bwMode="auto">
            <a:xfrm>
              <a:off x="1483" y="2945"/>
              <a:ext cx="169" cy="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/>
                <a:t>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46950" y="4872038"/>
            <a:ext cx="1090615" cy="274638"/>
            <a:chOff x="7346950" y="4872038"/>
            <a:chExt cx="1090615" cy="274638"/>
          </a:xfrm>
        </p:grpSpPr>
        <p:grpSp>
          <p:nvGrpSpPr>
            <p:cNvPr id="149" name="Group 175"/>
            <p:cNvGrpSpPr>
              <a:grpSpLocks/>
            </p:cNvGrpSpPr>
            <p:nvPr/>
          </p:nvGrpSpPr>
          <p:grpSpPr bwMode="auto">
            <a:xfrm>
              <a:off x="7346950" y="4872038"/>
              <a:ext cx="812800" cy="274638"/>
              <a:chOff x="972" y="2945"/>
              <a:chExt cx="512" cy="17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0" name="Rectangle 176"/>
              <p:cNvSpPr>
                <a:spLocks noChangeArrowheads="1"/>
              </p:cNvSpPr>
              <p:nvPr/>
            </p:nvSpPr>
            <p:spPr bwMode="auto">
              <a:xfrm>
                <a:off x="972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/>
                  <a:t>a</a:t>
                </a:r>
              </a:p>
            </p:txBody>
          </p:sp>
          <p:sp>
            <p:nvSpPr>
              <p:cNvPr id="151" name="Rectangle 177"/>
              <p:cNvSpPr>
                <a:spLocks noChangeArrowheads="1"/>
              </p:cNvSpPr>
              <p:nvPr/>
            </p:nvSpPr>
            <p:spPr bwMode="auto">
              <a:xfrm>
                <a:off x="1147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/>
                  <a:t>b</a:t>
                </a:r>
              </a:p>
            </p:txBody>
          </p:sp>
          <p:sp>
            <p:nvSpPr>
              <p:cNvPr id="152" name="Rectangle 178"/>
              <p:cNvSpPr>
                <a:spLocks noChangeArrowheads="1"/>
              </p:cNvSpPr>
              <p:nvPr/>
            </p:nvSpPr>
            <p:spPr bwMode="auto">
              <a:xfrm>
                <a:off x="1315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 smtClean="0"/>
                  <a:t>c</a:t>
                </a:r>
                <a:endParaRPr lang="en-US" altLang="ja-JP" dirty="0"/>
              </a:p>
            </p:txBody>
          </p:sp>
        </p:grpSp>
        <p:sp>
          <p:nvSpPr>
            <p:cNvPr id="196" name="Rectangle 178"/>
            <p:cNvSpPr>
              <a:spLocks noChangeArrowheads="1"/>
            </p:cNvSpPr>
            <p:nvPr/>
          </p:nvSpPr>
          <p:spPr bwMode="auto">
            <a:xfrm>
              <a:off x="8169277" y="4872038"/>
              <a:ext cx="268288" cy="274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x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15200" y="5392738"/>
            <a:ext cx="1341439" cy="274638"/>
            <a:chOff x="7315200" y="5392738"/>
            <a:chExt cx="1341439" cy="274638"/>
          </a:xfrm>
        </p:grpSpPr>
        <p:grpSp>
          <p:nvGrpSpPr>
            <p:cNvPr id="166" name="Group 195"/>
            <p:cNvGrpSpPr>
              <a:grpSpLocks/>
            </p:cNvGrpSpPr>
            <p:nvPr/>
          </p:nvGrpSpPr>
          <p:grpSpPr bwMode="auto">
            <a:xfrm>
              <a:off x="7315200" y="5392738"/>
              <a:ext cx="1079500" cy="274638"/>
              <a:chOff x="972" y="2945"/>
              <a:chExt cx="680" cy="17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Rectangle 196"/>
              <p:cNvSpPr>
                <a:spLocks noChangeArrowheads="1"/>
              </p:cNvSpPr>
              <p:nvPr/>
            </p:nvSpPr>
            <p:spPr bwMode="auto">
              <a:xfrm>
                <a:off x="972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/>
                  <a:t>a</a:t>
                </a:r>
              </a:p>
            </p:txBody>
          </p:sp>
          <p:sp>
            <p:nvSpPr>
              <p:cNvPr id="168" name="Rectangle 197"/>
              <p:cNvSpPr>
                <a:spLocks noChangeArrowheads="1"/>
              </p:cNvSpPr>
              <p:nvPr/>
            </p:nvSpPr>
            <p:spPr bwMode="auto">
              <a:xfrm>
                <a:off x="1147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/>
                  <a:t>b</a:t>
                </a:r>
              </a:p>
            </p:txBody>
          </p:sp>
          <p:sp>
            <p:nvSpPr>
              <p:cNvPr id="169" name="Rectangle 198"/>
              <p:cNvSpPr>
                <a:spLocks noChangeArrowheads="1"/>
              </p:cNvSpPr>
              <p:nvPr/>
            </p:nvSpPr>
            <p:spPr bwMode="auto">
              <a:xfrm>
                <a:off x="1315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/>
                  <a:t>c</a:t>
                </a:r>
              </a:p>
            </p:txBody>
          </p:sp>
          <p:sp>
            <p:nvSpPr>
              <p:cNvPr id="170" name="Rectangle 199"/>
              <p:cNvSpPr>
                <a:spLocks noChangeArrowheads="1"/>
              </p:cNvSpPr>
              <p:nvPr/>
            </p:nvSpPr>
            <p:spPr bwMode="auto">
              <a:xfrm>
                <a:off x="1483" y="2945"/>
                <a:ext cx="169" cy="1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 smtClean="0"/>
                  <a:t>x</a:t>
                </a:r>
                <a:endParaRPr lang="en-US" altLang="ja-JP" dirty="0"/>
              </a:p>
            </p:txBody>
          </p:sp>
        </p:grpSp>
        <p:sp>
          <p:nvSpPr>
            <p:cNvPr id="197" name="Rectangle 199"/>
            <p:cNvSpPr>
              <a:spLocks noChangeArrowheads="1"/>
            </p:cNvSpPr>
            <p:nvPr/>
          </p:nvSpPr>
          <p:spPr bwMode="auto">
            <a:xfrm>
              <a:off x="8388351" y="5392738"/>
              <a:ext cx="268288" cy="274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9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5" grpId="0"/>
      <p:bldP spid="76" grpId="0"/>
      <p:bldP spid="77" grpId="0"/>
      <p:bldP spid="96" grpId="0" animBg="1"/>
      <p:bldP spid="97" grpId="0" animBg="1"/>
      <p:bldP spid="100" grpId="0"/>
      <p:bldP spid="101" grpId="0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20" grpId="0" animBg="1"/>
      <p:bldP spid="122" grpId="0"/>
      <p:bldP spid="126" grpId="0" animBg="1"/>
      <p:bldP spid="127" grpId="0"/>
      <p:bldP spid="155" grpId="0" animBg="1"/>
      <p:bldP spid="156" grpId="0"/>
      <p:bldP spid="157" grpId="0" animBg="1"/>
      <p:bldP spid="158" grpId="0"/>
      <p:bldP spid="173" grpId="0" animBg="1"/>
      <p:bldP spid="174" grpId="0" animBg="1"/>
      <p:bldP spid="177" grpId="0"/>
      <p:bldP spid="180" grpId="0" animBg="1"/>
      <p:bldP spid="181" grpId="0"/>
      <p:bldP spid="182" grpId="0" animBg="1"/>
      <p:bldP spid="183" grpId="0" animBg="1"/>
      <p:bldP spid="1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 </a:t>
            </a:r>
            <a:r>
              <a:rPr lang="en-US" sz="2800" dirty="0"/>
              <a:t>sharing </a:t>
            </a:r>
            <a:r>
              <a:rPr lang="en-US" sz="2800" dirty="0" smtClean="0"/>
              <a:t>semantics- Immutable shared-files Semantics</a:t>
            </a:r>
            <a:endParaRPr lang="en-IN" sz="2800" dirty="0"/>
          </a:p>
        </p:txBody>
      </p:sp>
      <p:sp>
        <p:nvSpPr>
          <p:cNvPr id="187" name="Rectangle 3"/>
          <p:cNvSpPr>
            <a:spLocks noChangeArrowheads="1"/>
          </p:cNvSpPr>
          <p:nvPr/>
        </p:nvSpPr>
        <p:spPr bwMode="auto">
          <a:xfrm>
            <a:off x="6619875" y="2751137"/>
            <a:ext cx="5588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Version</a:t>
            </a:r>
          </a:p>
          <a:p>
            <a:pPr algn="ctr"/>
            <a:r>
              <a:rPr lang="en-US" altLang="en-US" sz="1200" dirty="0"/>
              <a:t>1.0</a:t>
            </a:r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3317875" y="3449637"/>
            <a:ext cx="558800" cy="584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Tentative</a:t>
            </a:r>
          </a:p>
          <a:p>
            <a:pPr algn="ctr"/>
            <a:r>
              <a:rPr lang="en-US" altLang="en-US" sz="1000"/>
              <a:t>based on</a:t>
            </a:r>
          </a:p>
          <a:p>
            <a:pPr algn="ctr"/>
            <a:r>
              <a:rPr lang="en-US" altLang="en-US" sz="1000"/>
              <a:t>1.0</a:t>
            </a:r>
          </a:p>
        </p:txBody>
      </p:sp>
      <p:sp>
        <p:nvSpPr>
          <p:cNvPr id="189" name="Rectangle 5"/>
          <p:cNvSpPr>
            <a:spLocks noChangeArrowheads="1"/>
          </p:cNvSpPr>
          <p:nvPr/>
        </p:nvSpPr>
        <p:spPr bwMode="auto">
          <a:xfrm>
            <a:off x="892175" y="3411537"/>
            <a:ext cx="558800" cy="584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Tentative</a:t>
            </a:r>
          </a:p>
          <a:p>
            <a:pPr algn="ctr"/>
            <a:r>
              <a:rPr lang="en-US" altLang="en-US" sz="1000" dirty="0"/>
              <a:t>based on</a:t>
            </a:r>
          </a:p>
          <a:p>
            <a:pPr algn="ctr"/>
            <a:r>
              <a:rPr lang="en-US" altLang="en-US" sz="1000" dirty="0"/>
              <a:t>1.0</a:t>
            </a:r>
          </a:p>
        </p:txBody>
      </p:sp>
      <p:sp>
        <p:nvSpPr>
          <p:cNvPr id="190" name="Rectangle 6"/>
          <p:cNvSpPr>
            <a:spLocks noChangeArrowheads="1"/>
          </p:cNvSpPr>
          <p:nvPr/>
        </p:nvSpPr>
        <p:spPr bwMode="auto">
          <a:xfrm>
            <a:off x="6632575" y="3970337"/>
            <a:ext cx="558800" cy="584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Version</a:t>
            </a:r>
          </a:p>
          <a:p>
            <a:pPr algn="ctr"/>
            <a:r>
              <a:rPr lang="en-US" altLang="en-US" sz="1200"/>
              <a:t>1.1</a:t>
            </a:r>
          </a:p>
        </p:txBody>
      </p:sp>
      <p:sp>
        <p:nvSpPr>
          <p:cNvPr id="191" name="Line 7"/>
          <p:cNvSpPr>
            <a:spLocks noChangeShapeType="1"/>
          </p:cNvSpPr>
          <p:nvPr/>
        </p:nvSpPr>
        <p:spPr bwMode="auto">
          <a:xfrm flipH="1">
            <a:off x="3863975" y="3322637"/>
            <a:ext cx="276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" name="Line 8"/>
          <p:cNvSpPr>
            <a:spLocks noChangeShapeType="1"/>
          </p:cNvSpPr>
          <p:nvPr/>
        </p:nvSpPr>
        <p:spPr bwMode="auto">
          <a:xfrm flipH="1">
            <a:off x="1489075" y="2903537"/>
            <a:ext cx="5143500" cy="520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" name="Line 9"/>
          <p:cNvSpPr>
            <a:spLocks noChangeShapeType="1"/>
          </p:cNvSpPr>
          <p:nvPr/>
        </p:nvSpPr>
        <p:spPr bwMode="auto">
          <a:xfrm>
            <a:off x="3622675" y="4046537"/>
            <a:ext cx="30099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Text Box 12"/>
          <p:cNvSpPr txBox="1">
            <a:spLocks noChangeArrowheads="1"/>
          </p:cNvSpPr>
          <p:nvPr/>
        </p:nvSpPr>
        <p:spPr bwMode="auto">
          <a:xfrm>
            <a:off x="6399348" y="5073649"/>
            <a:ext cx="177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Version conflict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7851775" y="5532437"/>
            <a:ext cx="558800" cy="584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Version</a:t>
            </a:r>
          </a:p>
          <a:p>
            <a:pPr algn="ctr"/>
            <a:r>
              <a:rPr lang="en-US" altLang="en-US" sz="1200"/>
              <a:t>1.2</a:t>
            </a:r>
          </a:p>
        </p:txBody>
      </p:sp>
      <p:sp>
        <p:nvSpPr>
          <p:cNvPr id="200" name="Text Box 17"/>
          <p:cNvSpPr txBox="1">
            <a:spLocks noChangeArrowheads="1"/>
          </p:cNvSpPr>
          <p:nvPr/>
        </p:nvSpPr>
        <p:spPr bwMode="auto">
          <a:xfrm>
            <a:off x="7467600" y="6070600"/>
            <a:ext cx="1298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Merged File</a:t>
            </a:r>
            <a:endParaRPr lang="en-US" altLang="en-US" dirty="0"/>
          </a:p>
        </p:txBody>
      </p:sp>
      <p:sp>
        <p:nvSpPr>
          <p:cNvPr id="201" name="Line 18"/>
          <p:cNvSpPr>
            <a:spLocks noChangeShapeType="1"/>
          </p:cNvSpPr>
          <p:nvPr/>
        </p:nvSpPr>
        <p:spPr bwMode="auto">
          <a:xfrm>
            <a:off x="1260475" y="3995737"/>
            <a:ext cx="4229689" cy="957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>
            <a:off x="6924675" y="4541837"/>
            <a:ext cx="9271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" name="Text Box 22"/>
          <p:cNvSpPr txBox="1">
            <a:spLocks noChangeArrowheads="1"/>
          </p:cNvSpPr>
          <p:nvPr/>
        </p:nvSpPr>
        <p:spPr bwMode="auto">
          <a:xfrm>
            <a:off x="6578600" y="2362200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Server</a:t>
            </a:r>
          </a:p>
        </p:txBody>
      </p:sp>
      <p:sp>
        <p:nvSpPr>
          <p:cNvPr id="206" name="Text Box 23"/>
          <p:cNvSpPr txBox="1">
            <a:spLocks noChangeArrowheads="1"/>
          </p:cNvSpPr>
          <p:nvPr/>
        </p:nvSpPr>
        <p:spPr bwMode="auto">
          <a:xfrm>
            <a:off x="3314700" y="2400300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Client B</a:t>
            </a:r>
          </a:p>
        </p:txBody>
      </p:sp>
      <p:sp>
        <p:nvSpPr>
          <p:cNvPr id="207" name="Text Box 24"/>
          <p:cNvSpPr txBox="1">
            <a:spLocks noChangeArrowheads="1"/>
          </p:cNvSpPr>
          <p:nvPr/>
        </p:nvSpPr>
        <p:spPr bwMode="auto">
          <a:xfrm>
            <a:off x="762000" y="2425700"/>
            <a:ext cx="97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Client A</a:t>
            </a:r>
          </a:p>
        </p:txBody>
      </p:sp>
      <p:sp>
        <p:nvSpPr>
          <p:cNvPr id="208" name="Text Box 25"/>
          <p:cNvSpPr txBox="1">
            <a:spLocks noChangeArrowheads="1"/>
          </p:cNvSpPr>
          <p:nvPr/>
        </p:nvSpPr>
        <p:spPr bwMode="auto">
          <a:xfrm>
            <a:off x="190500" y="979124"/>
            <a:ext cx="8763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the file are handled by creating a new updated version of the file. </a:t>
            </a:r>
            <a:endParaRPr lang="en-US" altLang="en-US" sz="20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alt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semantics allows files to be shared only in the read-only mode.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490164" y="4732337"/>
            <a:ext cx="558800" cy="584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Version</a:t>
            </a:r>
          </a:p>
          <a:p>
            <a:pPr algn="ctr"/>
            <a:r>
              <a:rPr lang="en-US" altLang="en-US" sz="1000" dirty="0"/>
              <a:t>1.1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6048964" y="5049838"/>
            <a:ext cx="1802811" cy="48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 rot="21253213">
            <a:off x="2634347" y="2847501"/>
            <a:ext cx="2090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smtClean="0"/>
              <a:t>Access File</a:t>
            </a:r>
            <a:endParaRPr lang="en-US" altLang="ja-JP" dirty="0"/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 rot="21391139">
            <a:off x="4297004" y="3055667"/>
            <a:ext cx="2090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smtClean="0"/>
              <a:t>Access File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17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6" grpId="0"/>
      <p:bldP spid="198" grpId="0" animBg="1"/>
      <p:bldP spid="200" grpId="0"/>
      <p:bldP spid="201" grpId="0" animBg="1"/>
      <p:bldP spid="202" grpId="0" animBg="1"/>
      <p:bldP spid="205" grpId="0"/>
      <p:bldP spid="206" grpId="0"/>
      <p:bldP spid="207" grpId="0"/>
      <p:bldP spid="25" grpId="0" animBg="1"/>
      <p:bldP spid="26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File sharing semantics- Transaction like Semantics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transaction is a set of operations enclosed in-between a pair of </a:t>
            </a:r>
            <a:r>
              <a:rPr lang="en-US" b="1" dirty="0" err="1"/>
              <a:t>begin_transaction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end_transaction</a:t>
            </a:r>
            <a:r>
              <a:rPr lang="en-US" dirty="0" smtClean="0"/>
              <a:t> </a:t>
            </a:r>
            <a:r>
              <a:rPr lang="en-US" dirty="0"/>
              <a:t>like operations.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All the transactions </a:t>
            </a:r>
            <a:r>
              <a:rPr lang="en-US" dirty="0"/>
              <a:t>will be carried out in order, without any interference from </a:t>
            </a:r>
            <a:r>
              <a:rPr lang="en-US" dirty="0" smtClean="0"/>
              <a:t>other concurrent </a:t>
            </a:r>
            <a:r>
              <a:rPr lang="en-US" dirty="0"/>
              <a:t>transactions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Partial modifications will </a:t>
            </a:r>
            <a:r>
              <a:rPr lang="en-US" dirty="0"/>
              <a:t>not be visible to other concurrently executing transactions until the transaction ends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banking </a:t>
            </a:r>
            <a:r>
              <a:rPr lang="en-US" dirty="0" smtClean="0"/>
              <a:t>system.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4762500"/>
            <a:ext cx="9906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Coins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05200" y="4381500"/>
            <a:ext cx="1524000" cy="1447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4076700"/>
            <a:ext cx="9906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410200"/>
            <a:ext cx="9906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1981200" y="4762500"/>
            <a:ext cx="152400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981200" y="5105400"/>
            <a:ext cx="15240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1"/>
          </p:cNvCxnSpPr>
          <p:nvPr/>
        </p:nvCxnSpPr>
        <p:spPr>
          <a:xfrm flipV="1">
            <a:off x="5029200" y="4457700"/>
            <a:ext cx="1752600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7" idx="1"/>
          </p:cNvCxnSpPr>
          <p:nvPr/>
        </p:nvCxnSpPr>
        <p:spPr>
          <a:xfrm>
            <a:off x="5029200" y="5105400"/>
            <a:ext cx="17526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765186">
            <a:off x="2313937" y="4569913"/>
            <a:ext cx="8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to 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0673907">
            <a:off x="2319707" y="5314584"/>
            <a:ext cx="85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to 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3500" y="5540422"/>
            <a:ext cx="3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98817" y="4800600"/>
            <a:ext cx="3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122544" y="6107668"/>
            <a:ext cx="3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0326210">
            <a:off x="5420377" y="4390238"/>
            <a:ext cx="8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to 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320392">
            <a:off x="5447270" y="5438686"/>
            <a:ext cx="8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21" grpId="0"/>
      <p:bldP spid="22" grpId="0"/>
      <p:bldP spid="25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of File </a:t>
            </a:r>
            <a:r>
              <a:rPr lang="en-US" dirty="0"/>
              <a:t>sharing </a:t>
            </a:r>
            <a:r>
              <a:rPr lang="en-US" dirty="0" smtClean="0"/>
              <a:t>semantics</a:t>
            </a:r>
            <a:endParaRPr lang="en-IN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52010"/>
              </p:ext>
            </p:extLst>
          </p:nvPr>
        </p:nvGraphicFramePr>
        <p:xfrm>
          <a:off x="256580" y="1295400"/>
          <a:ext cx="8630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2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545842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5870"/>
              </p:ext>
            </p:extLst>
          </p:nvPr>
        </p:nvGraphicFramePr>
        <p:xfrm>
          <a:off x="256580" y="1648043"/>
          <a:ext cx="863084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2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545842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Unix semantics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Operations on files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are instantaneously visible to all processes.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02443"/>
              </p:ext>
            </p:extLst>
          </p:nvPr>
        </p:nvGraphicFramePr>
        <p:xfrm>
          <a:off x="256580" y="2349159"/>
          <a:ext cx="863084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2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545842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Session semantics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Changes are not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visible to other processes till the file is closed.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73616"/>
              </p:ext>
            </p:extLst>
          </p:nvPr>
        </p:nvGraphicFramePr>
        <p:xfrm>
          <a:off x="256580" y="3047242"/>
          <a:ext cx="863084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2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545842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Immutable Files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Updates are not allowed. Simplifies sharing and replication.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81720"/>
              </p:ext>
            </p:extLst>
          </p:nvPr>
        </p:nvGraphicFramePr>
        <p:xfrm>
          <a:off x="256580" y="3733800"/>
          <a:ext cx="86308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20">
                  <a:extLst>
                    <a:ext uri="{9D8B030D-6E8A-4147-A177-3AD203B41FA5}">
                      <a16:colId xmlns:a16="http://schemas.microsoft.com/office/drawing/2014/main" xmlns="" val="4255597891"/>
                    </a:ext>
                  </a:extLst>
                </a:gridCol>
                <a:gridCol w="5458420">
                  <a:extLst>
                    <a:ext uri="{9D8B030D-6E8A-4147-A177-3AD203B41FA5}">
                      <a16:colId xmlns:a16="http://schemas.microsoft.com/office/drawing/2014/main" xmlns="" val="21503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Transaction-like semantics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Changes have the all-or-nothing property.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04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Distributed file system?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distributed file system (DFS) is a file system with data stored on a server.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data is accessed and processed as if it was stored on the local client machine.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DFS makes it convenient to share information and files among users on a network in a controlled and authorized way.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Server </a:t>
            </a:r>
            <a:r>
              <a:rPr lang="en-US" dirty="0"/>
              <a:t>allows the client users to share files and store data just like they are storing the information locally.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Servers </a:t>
            </a:r>
            <a:r>
              <a:rPr lang="en-US" dirty="0"/>
              <a:t>have full control over the data and give access control to the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caching schemes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idea in file caching </a:t>
            </a:r>
            <a:r>
              <a:rPr lang="en-US" dirty="0" smtClean="0"/>
              <a:t>is </a:t>
            </a:r>
            <a:r>
              <a:rPr lang="en-US" dirty="0"/>
              <a:t>to retain recently accessed file data in main memory, </a:t>
            </a:r>
            <a:r>
              <a:rPr lang="en-US" dirty="0" smtClean="0"/>
              <a:t>to avoid repeated accesses.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File </a:t>
            </a:r>
            <a:r>
              <a:rPr lang="en-US" dirty="0"/>
              <a:t>caching reduces disk transfers substantially, resulting in </a:t>
            </a:r>
            <a:r>
              <a:rPr lang="en-US" dirty="0" smtClean="0"/>
              <a:t>better overall </a:t>
            </a:r>
            <a:r>
              <a:rPr lang="en-US" dirty="0"/>
              <a:t>performance of the file system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dirty="0" smtClean="0"/>
              <a:t>A file-caching </a:t>
            </a:r>
            <a:r>
              <a:rPr lang="en-US" dirty="0"/>
              <a:t>scheme for a distributed file system should </a:t>
            </a:r>
            <a:r>
              <a:rPr lang="en-US" dirty="0" smtClean="0"/>
              <a:t>address the following </a:t>
            </a:r>
            <a:r>
              <a:rPr lang="en-US" dirty="0"/>
              <a:t>key decisions:</a:t>
            </a: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Cache </a:t>
            </a:r>
            <a:r>
              <a:rPr lang="en-US" sz="2400" dirty="0"/>
              <a:t>location</a:t>
            </a: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Modification </a:t>
            </a:r>
            <a:r>
              <a:rPr lang="en-US" sz="2400" dirty="0"/>
              <a:t>propagation</a:t>
            </a:r>
          </a:p>
          <a:p>
            <a:pPr marL="91440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dirty="0" smtClean="0"/>
              <a:t>Cache </a:t>
            </a:r>
            <a:r>
              <a:rPr lang="en-US" sz="2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6117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Possible cache location in File caching scheme</a:t>
            </a:r>
            <a:endParaRPr lang="en-IN" sz="3600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609600" y="3678640"/>
            <a:ext cx="1295399" cy="114299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Client’s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390331" y="3678639"/>
            <a:ext cx="1257869" cy="11430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Server’s 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568355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Client’s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0234" y="1568355"/>
            <a:ext cx="125786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Server’s 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" y="1568354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399" y="3919355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23829" y="1568353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23829" y="3951201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3"/>
            <a:endCxn id="7" idx="1"/>
          </p:cNvCxnSpPr>
          <p:nvPr/>
        </p:nvCxnSpPr>
        <p:spPr>
          <a:xfrm>
            <a:off x="1905000" y="1987455"/>
            <a:ext cx="15052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57617" y="1600200"/>
            <a:ext cx="22274" cy="31242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2134" y="1067752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boundary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1816" y="5105400"/>
            <a:ext cx="147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available in diskless workstations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2673" y="5105400"/>
            <a:ext cx="147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File Location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15766" y="1248832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15766" y="2030052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15766" y="2766357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15765" y="3490387"/>
            <a:ext cx="380431" cy="37650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35040" y="1248832"/>
            <a:ext cx="24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caching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35039" y="2033637"/>
            <a:ext cx="291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located in server’s main memory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5039" y="2766357"/>
            <a:ext cx="29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located in client’s disk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35038" y="3473573"/>
            <a:ext cx="291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located in client’s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</a:t>
            </a:r>
            <a:r>
              <a:rPr lang="en-US" dirty="0"/>
              <a:t>location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70171"/>
              </p:ext>
            </p:extLst>
          </p:nvPr>
        </p:nvGraphicFramePr>
        <p:xfrm>
          <a:off x="190500" y="990600"/>
          <a:ext cx="876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0878172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876733068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xmlns="" val="428200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COST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(CACHE HIT)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8621619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758860"/>
              </p:ext>
            </p:extLst>
          </p:nvPr>
        </p:nvGraphicFramePr>
        <p:xfrm>
          <a:off x="195049" y="1600200"/>
          <a:ext cx="8763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0878172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876733068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xmlns="" val="428200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Server’s main memory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 network 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Easy implementation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Transparent to clients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Consistency maintained easily between cached data and original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Supports UNIX like file-sharing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semantics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62161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642327"/>
              </p:ext>
            </p:extLst>
          </p:nvPr>
        </p:nvGraphicFramePr>
        <p:xfrm>
          <a:off x="195049" y="3063240"/>
          <a:ext cx="8763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0878172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876733068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xmlns="" val="428200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Client’s 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 disk 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Crash reliability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storage space availability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Supports operations on files even when disconnected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Scalable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62161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742966"/>
              </p:ext>
            </p:extLst>
          </p:nvPr>
        </p:nvGraphicFramePr>
        <p:xfrm>
          <a:off x="190500" y="4526280"/>
          <a:ext cx="876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08781723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876733068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xmlns="" val="428200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Client’s main memory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 performance as compared to other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Supports diskless workstations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Scalable and reliable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62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 propagation</a:t>
            </a:r>
            <a:endParaRPr lang="en-IN" dirty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732130" y="1905000"/>
            <a:ext cx="39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hlink"/>
                </a:solidFill>
              </a:rPr>
              <a:t>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88881" y="1488150"/>
            <a:ext cx="3454383" cy="3954776"/>
            <a:chOff x="990600" y="1568355"/>
            <a:chExt cx="3454383" cy="3954776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990601" y="3678640"/>
              <a:ext cx="1295399" cy="1142999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Client’s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3048000" y="3678639"/>
              <a:ext cx="1257869" cy="1143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Server’s 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600" y="1568355"/>
              <a:ext cx="1295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Client’s </a:t>
              </a:r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dirty="0" smtClean="0">
                  <a:solidFill>
                    <a:schemeClr val="tx1"/>
                  </a:solidFill>
                </a:rPr>
                <a:t>ain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1568355"/>
              <a:ext cx="1257869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Server’s main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9" idx="3"/>
              <a:endCxn id="30" idx="1"/>
            </p:cNvCxnSpPr>
            <p:nvPr/>
          </p:nvCxnSpPr>
          <p:spPr>
            <a:xfrm>
              <a:off x="2286000" y="1987455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657617" y="1600200"/>
              <a:ext cx="22274" cy="3124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971800" y="4876800"/>
              <a:ext cx="147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Original File Location</a:t>
              </a:r>
              <a:endParaRPr lang="en-US" dirty="0"/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7470081" y="2823864"/>
            <a:ext cx="1262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Immediate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write</a:t>
            </a:r>
            <a:endParaRPr lang="en-US" altLang="ja-JP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190501" y="990600"/>
            <a:ext cx="5143499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altLang="ja-JP" b="1" dirty="0" smtClean="0"/>
              <a:t>Write-through scheme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dirty="0" smtClean="0"/>
              <a:t>In </a:t>
            </a:r>
            <a:r>
              <a:rPr lang="en-US" altLang="ja-JP" dirty="0"/>
              <a:t>this scheme, when a cache entry is modified, the new value is immediately sent to </a:t>
            </a:r>
            <a:r>
              <a:rPr lang="en-US" altLang="ja-JP" dirty="0" smtClean="0"/>
              <a:t>the server </a:t>
            </a:r>
            <a:r>
              <a:rPr lang="en-US" altLang="ja-JP" dirty="0"/>
              <a:t>for updating the master copy of the file.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b="1" dirty="0" smtClean="0"/>
              <a:t>Pros:</a:t>
            </a:r>
            <a:endParaRPr lang="en-US" altLang="ja-JP" b="1" dirty="0"/>
          </a:p>
          <a:p>
            <a:pPr lvl="2" algn="just">
              <a:lnSpc>
                <a:spcPct val="100000"/>
              </a:lnSpc>
            </a:pPr>
            <a:r>
              <a:rPr lang="en-US" altLang="ja-JP" sz="2000" dirty="0" smtClean="0"/>
              <a:t>High </a:t>
            </a:r>
            <a:r>
              <a:rPr lang="en-US" altLang="ja-JP" sz="2000" dirty="0"/>
              <a:t>degree of reliability and suitability for UNIX-like </a:t>
            </a:r>
            <a:r>
              <a:rPr lang="en-US" altLang="ja-JP" sz="2000" dirty="0" smtClean="0"/>
              <a:t>semantics</a:t>
            </a:r>
            <a:endParaRPr lang="en-US" altLang="ja-JP" sz="2000" dirty="0"/>
          </a:p>
          <a:p>
            <a:pPr lvl="2" algn="just">
              <a:lnSpc>
                <a:spcPct val="100000"/>
              </a:lnSpc>
            </a:pPr>
            <a:r>
              <a:rPr lang="en-US" altLang="ja-JP" sz="2000" dirty="0" smtClean="0"/>
              <a:t>Risk </a:t>
            </a:r>
            <a:r>
              <a:rPr lang="en-US" altLang="ja-JP" sz="2000" dirty="0"/>
              <a:t>of updated data getting lost is very </a:t>
            </a:r>
            <a:r>
              <a:rPr lang="en-US" altLang="ja-JP" sz="2000" dirty="0" smtClean="0"/>
              <a:t>low</a:t>
            </a:r>
            <a:endParaRPr lang="en-US" altLang="ja-JP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b="1" dirty="0"/>
              <a:t>Cons:</a:t>
            </a:r>
          </a:p>
          <a:p>
            <a:pPr lvl="2" algn="just">
              <a:lnSpc>
                <a:spcPct val="100000"/>
              </a:lnSpc>
            </a:pPr>
            <a:r>
              <a:rPr lang="en-US" altLang="ja-JP" sz="2000" dirty="0" smtClean="0"/>
              <a:t>Poor </a:t>
            </a:r>
            <a:r>
              <a:rPr lang="en-US" altLang="ja-JP" sz="2000" dirty="0"/>
              <a:t>write </a:t>
            </a:r>
            <a:r>
              <a:rPr lang="en-US" altLang="ja-JP" sz="2000" dirty="0" smtClean="0"/>
              <a:t>performance</a:t>
            </a:r>
          </a:p>
          <a:p>
            <a:pPr lvl="2" algn="just">
              <a:lnSpc>
                <a:spcPct val="100000"/>
              </a:lnSpc>
            </a:pPr>
            <a:r>
              <a:rPr lang="en-US" altLang="ja-JP" sz="2000" dirty="0" smtClean="0"/>
              <a:t>Suitable when read operations are more.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712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3386 0.253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266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 Propagation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501" y="990600"/>
            <a:ext cx="5321581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b="1" dirty="0" smtClean="0"/>
              <a:t>2.    Delayed </a:t>
            </a:r>
            <a:r>
              <a:rPr lang="en-US" b="1" dirty="0"/>
              <a:t>Write</a:t>
            </a:r>
            <a:endParaRPr lang="en-US" altLang="ja-JP" b="1" dirty="0" smtClean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dirty="0"/>
              <a:t>In this scheme, when a cache entry is modified, </a:t>
            </a:r>
            <a:r>
              <a:rPr lang="en-US" altLang="ja-JP" dirty="0" smtClean="0"/>
              <a:t>client </a:t>
            </a:r>
            <a:r>
              <a:rPr lang="en-US" altLang="ja-JP" dirty="0"/>
              <a:t>just makes a note that the cache entry has been updated.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dirty="0" smtClean="0"/>
              <a:t>After </a:t>
            </a:r>
            <a:r>
              <a:rPr lang="en-US" altLang="ja-JP" dirty="0"/>
              <a:t>some time, all updated cache entries corresponding to a file are gathered </a:t>
            </a:r>
            <a:r>
              <a:rPr lang="en-US" altLang="ja-JP" dirty="0" smtClean="0"/>
              <a:t>together and </a:t>
            </a:r>
            <a:r>
              <a:rPr lang="en-US" altLang="ja-JP" dirty="0"/>
              <a:t>sent to the server at a time.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b="1" dirty="0" smtClean="0"/>
              <a:t>Pros:</a:t>
            </a:r>
            <a:endParaRPr lang="en-US" altLang="ja-JP" b="1" dirty="0"/>
          </a:p>
          <a:p>
            <a:pPr lvl="2" algn="just">
              <a:lnSpc>
                <a:spcPct val="100000"/>
              </a:lnSpc>
            </a:pPr>
            <a:r>
              <a:rPr lang="en-US" altLang="ja-JP" sz="2000" dirty="0"/>
              <a:t>Write accesses complete quickly</a:t>
            </a:r>
          </a:p>
          <a:p>
            <a:pPr lvl="2" algn="just">
              <a:lnSpc>
                <a:spcPct val="100000"/>
              </a:lnSpc>
            </a:pPr>
            <a:r>
              <a:rPr lang="en-US" altLang="ja-JP" sz="2000" dirty="0"/>
              <a:t>Some writes may be omitted by the following writes.</a:t>
            </a:r>
          </a:p>
          <a:p>
            <a:pPr lvl="2" algn="just">
              <a:lnSpc>
                <a:spcPct val="100000"/>
              </a:lnSpc>
            </a:pPr>
            <a:r>
              <a:rPr lang="en-US" altLang="ja-JP" sz="2000" dirty="0"/>
              <a:t>Gathering all writes </a:t>
            </a:r>
            <a:r>
              <a:rPr lang="en-US" altLang="ja-JP" sz="2000" dirty="0" smtClean="0"/>
              <a:t>reduces </a:t>
            </a:r>
            <a:r>
              <a:rPr lang="en-US" altLang="ja-JP" sz="2000" dirty="0"/>
              <a:t>network overhead.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b="1" dirty="0"/>
              <a:t>Cons:</a:t>
            </a:r>
          </a:p>
          <a:p>
            <a:pPr lvl="2" algn="just">
              <a:lnSpc>
                <a:spcPct val="100000"/>
              </a:lnSpc>
            </a:pPr>
            <a:r>
              <a:rPr lang="en-US" altLang="ja-JP" sz="2000" dirty="0"/>
              <a:t>Delaying of write propagation results in fuzzier file-sharing semantics.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074579" y="2397824"/>
            <a:ext cx="39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hlink"/>
                </a:solidFill>
              </a:rPr>
              <a:t>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708951" y="1600200"/>
            <a:ext cx="3454383" cy="3954776"/>
            <a:chOff x="990600" y="1568355"/>
            <a:chExt cx="3454383" cy="3954776"/>
          </a:xfrm>
        </p:grpSpPr>
        <p:sp>
          <p:nvSpPr>
            <p:cNvPr id="24" name="Flowchart: Magnetic Disk 23"/>
            <p:cNvSpPr/>
            <p:nvPr/>
          </p:nvSpPr>
          <p:spPr>
            <a:xfrm>
              <a:off x="990601" y="3678640"/>
              <a:ext cx="1295399" cy="1142999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Client’s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3048000" y="3678639"/>
              <a:ext cx="1257869" cy="1143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Server’s 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1568355"/>
              <a:ext cx="12954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Client’s </a:t>
              </a:r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dirty="0" smtClean="0">
                  <a:solidFill>
                    <a:schemeClr val="tx1"/>
                  </a:solidFill>
                </a:rPr>
                <a:t>ain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1568355"/>
              <a:ext cx="1257869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Server’s main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1"/>
            </p:cNvCxnSpPr>
            <p:nvPr/>
          </p:nvCxnSpPr>
          <p:spPr>
            <a:xfrm>
              <a:off x="2286000" y="1987455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657617" y="1600200"/>
              <a:ext cx="22274" cy="3124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71800" y="4876800"/>
              <a:ext cx="147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Original File Location</a:t>
              </a:r>
              <a:endParaRPr lang="en-US" dirty="0"/>
            </a:p>
          </p:txBody>
        </p:sp>
      </p:grp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665148" y="2387813"/>
            <a:ext cx="39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hlink"/>
                </a:solidFill>
              </a:rPr>
              <a:t>W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369351" y="2397824"/>
            <a:ext cx="39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 i="1" dirty="0">
                <a:solidFill>
                  <a:schemeClr val="hlink"/>
                </a:solidFill>
              </a:rPr>
              <a:t>W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7443941" y="3039446"/>
            <a:ext cx="1384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delayed write</a:t>
            </a:r>
          </a:p>
        </p:txBody>
      </p:sp>
    </p:spTree>
    <p:extLst>
      <p:ext uri="{BB962C8B-B14F-4D97-AF65-F5344CB8AC3E}">
        <p14:creationId xmlns:p14="http://schemas.microsoft.com/office/powerpoint/2010/main" val="34238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19739 0.192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963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21493 0.1939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969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20694 0.2048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1" grpId="0"/>
      <p:bldP spid="31" grpId="1"/>
      <p:bldP spid="32" grpId="0"/>
      <p:bldP spid="32" grpId="1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Validation Schemes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It becomes </a:t>
            </a:r>
            <a:r>
              <a:rPr lang="en-US" dirty="0"/>
              <a:t>necessary to verify if the data cached at a client node is consistent </a:t>
            </a:r>
            <a:r>
              <a:rPr lang="en-US" dirty="0" smtClean="0"/>
              <a:t>with the </a:t>
            </a:r>
            <a:r>
              <a:rPr lang="en-US" dirty="0"/>
              <a:t>master copy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When the </a:t>
            </a:r>
            <a:r>
              <a:rPr lang="en-US" dirty="0"/>
              <a:t>caches of </a:t>
            </a:r>
            <a:r>
              <a:rPr lang="en-US" dirty="0" smtClean="0"/>
              <a:t>all nodes </a:t>
            </a:r>
            <a:r>
              <a:rPr lang="en-US" dirty="0"/>
              <a:t>contain exactly the same copies of the file </a:t>
            </a:r>
            <a:r>
              <a:rPr lang="en-US" dirty="0" smtClean="0"/>
              <a:t>data then caches is </a:t>
            </a:r>
            <a:r>
              <a:rPr lang="en-US" b="1" dirty="0" smtClean="0"/>
              <a:t>consistent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dirty="0" smtClean="0"/>
              <a:t>If </a:t>
            </a:r>
            <a:r>
              <a:rPr lang="en-US" dirty="0"/>
              <a:t>not, the cached data must be invalidated and the updated version of the data must </a:t>
            </a:r>
            <a:r>
              <a:rPr lang="en-US" dirty="0" smtClean="0"/>
              <a:t>be fetched </a:t>
            </a:r>
            <a:r>
              <a:rPr lang="en-US" dirty="0"/>
              <a:t>again from the server.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There </a:t>
            </a:r>
            <a:r>
              <a:rPr lang="en-US" dirty="0"/>
              <a:t>are two approaches</a:t>
            </a:r>
            <a:r>
              <a:rPr lang="en-US" dirty="0" smtClean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Client Initiated Approach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Server Initiated Approach</a:t>
            </a:r>
          </a:p>
        </p:txBody>
      </p:sp>
    </p:spTree>
    <p:extLst>
      <p:ext uri="{BB962C8B-B14F-4D97-AF65-F5344CB8AC3E}">
        <p14:creationId xmlns:p14="http://schemas.microsoft.com/office/powerpoint/2010/main" val="11403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Client-Initiated Approach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Client </a:t>
            </a:r>
            <a:r>
              <a:rPr lang="en-US" altLang="en-US" dirty="0"/>
              <a:t>contacts the server and checks whether its locally cached data is consistent with the master </a:t>
            </a:r>
            <a:r>
              <a:rPr lang="en-US" altLang="en-US" dirty="0" smtClean="0"/>
              <a:t>copy or not.</a:t>
            </a:r>
          </a:p>
          <a:p>
            <a:pPr algn="just"/>
            <a:r>
              <a:rPr lang="en-US" altLang="en-US" dirty="0"/>
              <a:t>One of the following approaches may be </a:t>
            </a:r>
            <a:r>
              <a:rPr lang="en-US" altLang="en-US" dirty="0" smtClean="0"/>
              <a:t>used:</a:t>
            </a:r>
            <a:endParaRPr lang="en-US" altLang="en-US" dirty="0"/>
          </a:p>
          <a:p>
            <a:pPr lvl="1" algn="just"/>
            <a:r>
              <a:rPr lang="en-US" altLang="en-US" dirty="0"/>
              <a:t>Checking before every access (Unix-like semantics but too slow)</a:t>
            </a:r>
          </a:p>
          <a:p>
            <a:pPr lvl="1" algn="just"/>
            <a:r>
              <a:rPr lang="en-US" altLang="en-US" dirty="0"/>
              <a:t>Checking periodically (better performance but fuzzy file-sharing semantics)</a:t>
            </a:r>
          </a:p>
          <a:p>
            <a:pPr lvl="1" algn="just"/>
            <a:r>
              <a:rPr lang="en-US" altLang="en-US" dirty="0"/>
              <a:t>Checking on file open (simple, suitable for session-semantics)</a:t>
            </a:r>
          </a:p>
          <a:p>
            <a:pPr algn="just"/>
            <a:r>
              <a:rPr lang="en-US" altLang="en-US" dirty="0"/>
              <a:t>Problem: High network traffic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Server-Initiated </a:t>
            </a:r>
            <a:r>
              <a:rPr lang="en-US" dirty="0"/>
              <a:t>Approach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Keeping track of clients having a </a:t>
            </a:r>
            <a:r>
              <a:rPr lang="en-US" altLang="en-US" dirty="0" smtClean="0"/>
              <a:t>copy</a:t>
            </a:r>
          </a:p>
          <a:p>
            <a:pPr algn="just"/>
            <a:r>
              <a:rPr lang="en-US" altLang="en-US" dirty="0" smtClean="0"/>
              <a:t>Keeping a </a:t>
            </a:r>
            <a:r>
              <a:rPr lang="en-US" altLang="en-US" dirty="0"/>
              <a:t>record of which client has which file open and in what mode.</a:t>
            </a:r>
            <a:endParaRPr lang="en-US" altLang="en-US" dirty="0" smtClean="0"/>
          </a:p>
          <a:p>
            <a:pPr algn="just"/>
            <a:r>
              <a:rPr lang="en-US" altLang="en-US" dirty="0"/>
              <a:t>When a new client makes a request to open an already open </a:t>
            </a:r>
            <a:r>
              <a:rPr lang="en-US" altLang="en-US" dirty="0" smtClean="0"/>
              <a:t>file, It denying </a:t>
            </a:r>
            <a:r>
              <a:rPr lang="en-US" altLang="en-US" dirty="0"/>
              <a:t>a new request, queuing </a:t>
            </a:r>
            <a:r>
              <a:rPr lang="en-US" altLang="en-US" dirty="0" smtClean="0"/>
              <a:t>it or disabling caching.</a:t>
            </a:r>
            <a:endParaRPr lang="en-US" altLang="en-US" dirty="0"/>
          </a:p>
          <a:p>
            <a:pPr algn="just"/>
            <a:r>
              <a:rPr lang="en-US" altLang="en-US" dirty="0"/>
              <a:t>Notifying all clients of any update on the original </a:t>
            </a:r>
            <a:r>
              <a:rPr lang="en-US" altLang="en-US" dirty="0" smtClean="0"/>
              <a:t>file.</a:t>
            </a:r>
            <a:endParaRPr lang="en-US" altLang="en-US" dirty="0"/>
          </a:p>
          <a:p>
            <a:pPr algn="just"/>
            <a:r>
              <a:rPr lang="en-US" altLang="en-US" dirty="0"/>
              <a:t>Problem:</a:t>
            </a:r>
          </a:p>
          <a:p>
            <a:pPr lvl="1" algn="just"/>
            <a:r>
              <a:rPr lang="en-US" altLang="en-US" sz="2400" dirty="0" smtClean="0"/>
              <a:t>Violating </a:t>
            </a:r>
            <a:r>
              <a:rPr lang="en-US" altLang="en-US" sz="2400" dirty="0"/>
              <a:t>client-server model</a:t>
            </a:r>
          </a:p>
          <a:p>
            <a:pPr lvl="1" algn="just"/>
            <a:r>
              <a:rPr lang="en-US" altLang="en-US" sz="2400" dirty="0" err="1"/>
              <a:t>Stateful</a:t>
            </a:r>
            <a:r>
              <a:rPr lang="en-US" altLang="en-US" sz="2400" dirty="0"/>
              <a:t> servers</a:t>
            </a:r>
          </a:p>
          <a:p>
            <a:pPr lvl="1" algn="just"/>
            <a:r>
              <a:rPr lang="en-US" altLang="en-US" sz="2400" dirty="0"/>
              <a:t>A </a:t>
            </a:r>
            <a:r>
              <a:rPr lang="en-US" altLang="en-US" sz="2400" dirty="0" smtClean="0"/>
              <a:t>check-on-open, client-initiated cache validation </a:t>
            </a:r>
            <a:r>
              <a:rPr lang="en-US" altLang="en-US" sz="2400" dirty="0"/>
              <a:t>approach must still be used along with the server-initiated approach.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File replication </a:t>
            </a:r>
            <a:r>
              <a:rPr lang="en-US" dirty="0"/>
              <a:t>is the primary mechanism for improving file availability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replicated </a:t>
            </a:r>
            <a:r>
              <a:rPr lang="en-US" dirty="0" smtClean="0"/>
              <a:t>file is </a:t>
            </a:r>
            <a:r>
              <a:rPr lang="en-US" dirty="0"/>
              <a:t>a file that has multiple copies, with each copy located on a separate file server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problem in Replication </a:t>
            </a:r>
            <a:r>
              <a:rPr lang="en-US" dirty="0"/>
              <a:t>is </a:t>
            </a:r>
            <a:r>
              <a:rPr lang="en-US" dirty="0" smtClean="0"/>
              <a:t>consistency, i.e. when </a:t>
            </a:r>
            <a:r>
              <a:rPr lang="en-US" dirty="0"/>
              <a:t>one copy changes, how do other </a:t>
            </a:r>
            <a:r>
              <a:rPr lang="en-US" dirty="0" smtClean="0"/>
              <a:t>copies reflect </a:t>
            </a:r>
            <a:r>
              <a:rPr lang="en-US" dirty="0"/>
              <a:t>that change?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Often </a:t>
            </a:r>
            <a:r>
              <a:rPr lang="en-US" dirty="0"/>
              <a:t>there is a tradeoff: consistency versus availability </a:t>
            </a:r>
            <a:r>
              <a:rPr lang="en-US" dirty="0" smtClean="0"/>
              <a:t>and 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2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Replication </a:t>
            </a:r>
            <a:r>
              <a:rPr lang="en-US" dirty="0"/>
              <a:t>Transparency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Multiple copies of </a:t>
            </a:r>
            <a:r>
              <a:rPr lang="en-US" dirty="0"/>
              <a:t>a replicated </a:t>
            </a:r>
            <a:r>
              <a:rPr lang="en-US" dirty="0" smtClean="0"/>
              <a:t>files should be appeared </a:t>
            </a:r>
            <a:r>
              <a:rPr lang="en-US" dirty="0"/>
              <a:t>as a single logical file to its users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Two important </a:t>
            </a:r>
            <a:r>
              <a:rPr lang="en-US" dirty="0" smtClean="0"/>
              <a:t>issues related </a:t>
            </a:r>
            <a:r>
              <a:rPr lang="en-US" dirty="0"/>
              <a:t>to replication transparency are </a:t>
            </a:r>
            <a:r>
              <a:rPr lang="en-US" dirty="0" smtClean="0"/>
              <a:t>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Naming of </a:t>
            </a:r>
            <a:r>
              <a:rPr lang="en-US" sz="2400" dirty="0" smtClean="0"/>
              <a:t>Replicas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/>
              <a:t>A single identifier to all replicas of an object</a:t>
            </a:r>
            <a:endParaRPr lang="en-US" sz="2400" dirty="0" smtClean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Replication </a:t>
            </a:r>
            <a:r>
              <a:rPr lang="en-US" sz="2400" dirty="0" smtClean="0"/>
              <a:t>control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/>
              <a:t>Determining number and locations of replicas</a:t>
            </a:r>
          </a:p>
        </p:txBody>
      </p:sp>
    </p:spTree>
    <p:extLst>
      <p:ext uri="{BB962C8B-B14F-4D97-AF65-F5344CB8AC3E}">
        <p14:creationId xmlns:p14="http://schemas.microsoft.com/office/powerpoint/2010/main" val="9393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file system</a:t>
            </a:r>
            <a:endParaRPr lang="en-IN" dirty="0"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38812" y="4148138"/>
            <a:ext cx="3214687" cy="217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dirty="0" smtClean="0"/>
              <a:t>Distributed file system is a part of distributed system that provides a user with a unified view of the files on the network.</a:t>
            </a:r>
            <a:endParaRPr lang="en-US" altLang="en-US" sz="2000" dirty="0"/>
          </a:p>
        </p:txBody>
      </p:sp>
      <p:sp>
        <p:nvSpPr>
          <p:cNvPr id="140" name="Line 253"/>
          <p:cNvSpPr>
            <a:spLocks noChangeShapeType="1"/>
          </p:cNvSpPr>
          <p:nvPr/>
        </p:nvSpPr>
        <p:spPr bwMode="auto">
          <a:xfrm>
            <a:off x="806450" y="2481262"/>
            <a:ext cx="1588" cy="538163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54"/>
          <p:cNvSpPr>
            <a:spLocks noChangeShapeType="1"/>
          </p:cNvSpPr>
          <p:nvPr/>
        </p:nvSpPr>
        <p:spPr bwMode="auto">
          <a:xfrm>
            <a:off x="2357438" y="2481262"/>
            <a:ext cx="1588" cy="38735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55"/>
          <p:cNvSpPr>
            <a:spLocks noChangeShapeType="1"/>
          </p:cNvSpPr>
          <p:nvPr/>
        </p:nvSpPr>
        <p:spPr bwMode="auto">
          <a:xfrm flipH="1">
            <a:off x="4686299" y="2511188"/>
            <a:ext cx="8530" cy="454262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56"/>
          <p:cNvSpPr>
            <a:spLocks noChangeShapeType="1"/>
          </p:cNvSpPr>
          <p:nvPr/>
        </p:nvSpPr>
        <p:spPr bwMode="auto">
          <a:xfrm flipV="1">
            <a:off x="1193800" y="3546475"/>
            <a:ext cx="1588" cy="48418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57"/>
          <p:cNvSpPr>
            <a:spLocks noChangeShapeType="1"/>
          </p:cNvSpPr>
          <p:nvPr/>
        </p:nvSpPr>
        <p:spPr bwMode="auto">
          <a:xfrm flipV="1">
            <a:off x="4698691" y="3546475"/>
            <a:ext cx="1588" cy="48418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Rectangle 258"/>
          <p:cNvSpPr>
            <a:spLocks noChangeArrowheads="1"/>
          </p:cNvSpPr>
          <p:nvPr/>
        </p:nvSpPr>
        <p:spPr bwMode="auto">
          <a:xfrm>
            <a:off x="1752600" y="1554162"/>
            <a:ext cx="1317625" cy="92868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59"/>
          <p:cNvSpPr>
            <a:spLocks noChangeArrowheads="1"/>
          </p:cNvSpPr>
          <p:nvPr/>
        </p:nvSpPr>
        <p:spPr bwMode="auto">
          <a:xfrm>
            <a:off x="2105025" y="1930400"/>
            <a:ext cx="715963" cy="3651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800"/>
              <a:t>cache</a:t>
            </a:r>
          </a:p>
        </p:txBody>
      </p:sp>
      <p:sp>
        <p:nvSpPr>
          <p:cNvPr id="147" name="Rectangle 260"/>
          <p:cNvSpPr>
            <a:spLocks noChangeArrowheads="1"/>
          </p:cNvSpPr>
          <p:nvPr/>
        </p:nvSpPr>
        <p:spPr bwMode="auto">
          <a:xfrm>
            <a:off x="200025" y="1554162"/>
            <a:ext cx="1317625" cy="92868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261"/>
          <p:cNvSpPr>
            <a:spLocks noChangeArrowheads="1"/>
          </p:cNvSpPr>
          <p:nvPr/>
        </p:nvSpPr>
        <p:spPr bwMode="auto">
          <a:xfrm>
            <a:off x="552450" y="1930400"/>
            <a:ext cx="715963" cy="3651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800"/>
              <a:t>cache</a:t>
            </a:r>
          </a:p>
        </p:txBody>
      </p:sp>
      <p:sp>
        <p:nvSpPr>
          <p:cNvPr id="150" name="Rectangle 378"/>
          <p:cNvSpPr>
            <a:spLocks noChangeArrowheads="1"/>
          </p:cNvSpPr>
          <p:nvPr/>
        </p:nvSpPr>
        <p:spPr bwMode="auto">
          <a:xfrm>
            <a:off x="4116388" y="1576387"/>
            <a:ext cx="2200275" cy="92868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379"/>
          <p:cNvSpPr>
            <a:spLocks noChangeArrowheads="1"/>
          </p:cNvSpPr>
          <p:nvPr/>
        </p:nvSpPr>
        <p:spPr bwMode="auto">
          <a:xfrm>
            <a:off x="4468813" y="1952625"/>
            <a:ext cx="715963" cy="3651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800" dirty="0"/>
              <a:t>cache</a:t>
            </a:r>
          </a:p>
        </p:txBody>
      </p:sp>
      <p:sp>
        <p:nvSpPr>
          <p:cNvPr id="152" name="Rectangle 380"/>
          <p:cNvSpPr>
            <a:spLocks noChangeArrowheads="1"/>
          </p:cNvSpPr>
          <p:nvPr/>
        </p:nvSpPr>
        <p:spPr bwMode="auto">
          <a:xfrm>
            <a:off x="517525" y="4046537"/>
            <a:ext cx="1317625" cy="92868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381"/>
          <p:cNvSpPr>
            <a:spLocks noChangeArrowheads="1"/>
          </p:cNvSpPr>
          <p:nvPr/>
        </p:nvSpPr>
        <p:spPr bwMode="auto">
          <a:xfrm>
            <a:off x="869950" y="4422775"/>
            <a:ext cx="715963" cy="3651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800"/>
              <a:t>cache</a:t>
            </a:r>
          </a:p>
        </p:txBody>
      </p:sp>
      <p:sp>
        <p:nvSpPr>
          <p:cNvPr id="154" name="Rectangle 382"/>
          <p:cNvSpPr>
            <a:spLocks noChangeArrowheads="1"/>
          </p:cNvSpPr>
          <p:nvPr/>
        </p:nvSpPr>
        <p:spPr bwMode="auto">
          <a:xfrm>
            <a:off x="4068763" y="4046537"/>
            <a:ext cx="1317625" cy="92868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383"/>
          <p:cNvSpPr>
            <a:spLocks noChangeArrowheads="1"/>
          </p:cNvSpPr>
          <p:nvPr/>
        </p:nvSpPr>
        <p:spPr bwMode="auto">
          <a:xfrm>
            <a:off x="4421188" y="4422775"/>
            <a:ext cx="715963" cy="36512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en-US" sz="1800"/>
              <a:t>cache</a:t>
            </a:r>
          </a:p>
        </p:txBody>
      </p:sp>
      <p:cxnSp>
        <p:nvCxnSpPr>
          <p:cNvPr id="156" name="AutoShape 384"/>
          <p:cNvCxnSpPr>
            <a:cxnSpLocks noChangeShapeType="1"/>
            <a:stCxn id="152" idx="2"/>
            <a:endCxn id="563" idx="1"/>
          </p:cNvCxnSpPr>
          <p:nvPr/>
        </p:nvCxnSpPr>
        <p:spPr bwMode="auto">
          <a:xfrm rot="16200000" flipH="1">
            <a:off x="1017589" y="5133974"/>
            <a:ext cx="738980" cy="421482"/>
          </a:xfrm>
          <a:prstGeom prst="curvedConnector2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7" name="AutoShape 385"/>
          <p:cNvCxnSpPr>
            <a:cxnSpLocks noChangeShapeType="1"/>
            <a:stCxn id="154" idx="1"/>
            <a:endCxn id="377" idx="0"/>
          </p:cNvCxnSpPr>
          <p:nvPr/>
        </p:nvCxnSpPr>
        <p:spPr bwMode="auto">
          <a:xfrm rot="10800000" flipV="1">
            <a:off x="2981327" y="4510880"/>
            <a:ext cx="1087437" cy="735533"/>
          </a:xfrm>
          <a:prstGeom prst="curvedConnector4">
            <a:avLst>
              <a:gd name="adj1" fmla="val 75332"/>
              <a:gd name="adj2" fmla="val 1282"/>
            </a:avLst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8" name="AutoShape 386"/>
          <p:cNvCxnSpPr>
            <a:cxnSpLocks noChangeShapeType="1"/>
            <a:stCxn id="154" idx="1"/>
            <a:endCxn id="262" idx="0"/>
          </p:cNvCxnSpPr>
          <p:nvPr/>
        </p:nvCxnSpPr>
        <p:spPr bwMode="auto">
          <a:xfrm rot="10800000" flipV="1">
            <a:off x="3916363" y="4511675"/>
            <a:ext cx="152400" cy="715963"/>
          </a:xfrm>
          <a:prstGeom prst="curvedConnector2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1" name="Text Box 619"/>
          <p:cNvSpPr txBox="1">
            <a:spLocks noChangeArrowheads="1"/>
          </p:cNvSpPr>
          <p:nvPr/>
        </p:nvSpPr>
        <p:spPr bwMode="auto">
          <a:xfrm>
            <a:off x="1210636" y="1070710"/>
            <a:ext cx="887615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dirty="0" smtClean="0"/>
              <a:t>Clients</a:t>
            </a:r>
            <a:endParaRPr kumimoji="0" lang="en-US" altLang="en-US" sz="2000" dirty="0"/>
          </a:p>
        </p:txBody>
      </p:sp>
      <p:sp>
        <p:nvSpPr>
          <p:cNvPr id="162" name="Text Box 620"/>
          <p:cNvSpPr txBox="1">
            <a:spLocks noChangeArrowheads="1"/>
          </p:cNvSpPr>
          <p:nvPr/>
        </p:nvSpPr>
        <p:spPr bwMode="auto">
          <a:xfrm>
            <a:off x="2282825" y="4187825"/>
            <a:ext cx="951222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dirty="0" smtClean="0"/>
              <a:t>Servers</a:t>
            </a:r>
            <a:endParaRPr kumimoji="0" lang="en-US" altLang="en-US" sz="2000" dirty="0"/>
          </a:p>
        </p:txBody>
      </p:sp>
      <p:sp>
        <p:nvSpPr>
          <p:cNvPr id="628" name="Oval 627"/>
          <p:cNvSpPr/>
          <p:nvPr/>
        </p:nvSpPr>
        <p:spPr>
          <a:xfrm>
            <a:off x="362744" y="2834234"/>
            <a:ext cx="5023643" cy="855390"/>
          </a:xfrm>
          <a:prstGeom prst="ellips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29" name="Flowchart: Magnetic Disk 628"/>
          <p:cNvSpPr/>
          <p:nvPr/>
        </p:nvSpPr>
        <p:spPr>
          <a:xfrm>
            <a:off x="5400624" y="1626974"/>
            <a:ext cx="757056" cy="834788"/>
          </a:xfrm>
          <a:prstGeom prst="flowChartMagneticDisk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Disk</a:t>
            </a:r>
            <a:endParaRPr lang="en-US" dirty="0"/>
          </a:p>
        </p:txBody>
      </p:sp>
      <p:sp>
        <p:nvSpPr>
          <p:cNvPr id="630" name="Flowchart: Magnetic Disk 629"/>
          <p:cNvSpPr/>
          <p:nvPr/>
        </p:nvSpPr>
        <p:spPr>
          <a:xfrm>
            <a:off x="3545423" y="5236369"/>
            <a:ext cx="788102" cy="970295"/>
          </a:xfrm>
          <a:prstGeom prst="flowChartMagneticDisk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Disk</a:t>
            </a:r>
            <a:endParaRPr lang="en-US" dirty="0"/>
          </a:p>
        </p:txBody>
      </p:sp>
      <p:sp>
        <p:nvSpPr>
          <p:cNvPr id="631" name="Flowchart: Magnetic Disk 630"/>
          <p:cNvSpPr/>
          <p:nvPr/>
        </p:nvSpPr>
        <p:spPr>
          <a:xfrm>
            <a:off x="2578284" y="5247596"/>
            <a:ext cx="788102" cy="970295"/>
          </a:xfrm>
          <a:prstGeom prst="flowChartMagneticDisk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Disk</a:t>
            </a:r>
            <a:endParaRPr lang="en-US" dirty="0"/>
          </a:p>
        </p:txBody>
      </p:sp>
      <p:sp>
        <p:nvSpPr>
          <p:cNvPr id="632" name="Flowchart: Magnetic Disk 631"/>
          <p:cNvSpPr/>
          <p:nvPr/>
        </p:nvSpPr>
        <p:spPr>
          <a:xfrm>
            <a:off x="1611145" y="5227639"/>
            <a:ext cx="788102" cy="970295"/>
          </a:xfrm>
          <a:prstGeom prst="flowChartMagneticDisk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61" grpId="0"/>
      <p:bldP spid="162" grpId="0"/>
      <p:bldP spid="628" grpId="0" animBg="1"/>
      <p:bldP spid="629" grpId="0" animBg="1"/>
      <p:bldP spid="630" grpId="0" animBg="1"/>
      <p:bldP spid="631" grpId="0" animBg="1"/>
      <p:bldP spid="6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Multicopy</a:t>
            </a:r>
            <a:r>
              <a:rPr lang="en-US" dirty="0"/>
              <a:t> Update Problem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As </a:t>
            </a:r>
            <a:r>
              <a:rPr lang="en-US" dirty="0"/>
              <a:t>soon as a file system allows multiple copies of the same (logical) file to exist on </a:t>
            </a:r>
            <a:r>
              <a:rPr lang="en-US" dirty="0" smtClean="0"/>
              <a:t>different servers</a:t>
            </a:r>
            <a:r>
              <a:rPr lang="en-US" dirty="0"/>
              <a:t>, it is faced with the problem of keeping them mutually </a:t>
            </a:r>
            <a:r>
              <a:rPr lang="en-US" dirty="0" smtClean="0"/>
              <a:t>consistent.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of the commonly used approaches to handle this issues are described below</a:t>
            </a:r>
            <a:r>
              <a:rPr lang="en-US" dirty="0" smtClean="0"/>
              <a:t>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Read-Only Replication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Read-Any-Write-All Protocol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Available-Copies Protocol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Primary-Copy Protocol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Quorum-Based Protocols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Approaches to handle </a:t>
            </a:r>
            <a:r>
              <a:rPr lang="en-US" sz="3200" dirty="0" err="1" smtClean="0"/>
              <a:t>Multicopy</a:t>
            </a:r>
            <a:r>
              <a:rPr lang="en-US" sz="3200" dirty="0" smtClean="0"/>
              <a:t> Update Problem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Read-Only Replication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Allows the replication of only immutable </a:t>
            </a:r>
            <a:r>
              <a:rPr lang="en-US" sz="2400" dirty="0" smtClean="0"/>
              <a:t>files.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Read-Any-Write-All </a:t>
            </a:r>
            <a:r>
              <a:rPr lang="en-US" dirty="0"/>
              <a:t>Protocol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Read any copy of file and write to all copies of </a:t>
            </a:r>
            <a:r>
              <a:rPr lang="en-US" sz="2400" dirty="0" smtClean="0"/>
              <a:t>file.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Available-Copies </a:t>
            </a:r>
            <a:r>
              <a:rPr lang="en-US" dirty="0"/>
              <a:t>Protocol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When a server recover after failure, it bring itself up to date by copying from other server before accepting any user </a:t>
            </a:r>
            <a:r>
              <a:rPr lang="en-US" sz="2400" dirty="0" smtClean="0"/>
              <a:t>request.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Primary-Copy </a:t>
            </a:r>
            <a:r>
              <a:rPr lang="en-US" dirty="0"/>
              <a:t>Protocol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Read </a:t>
            </a:r>
            <a:r>
              <a:rPr lang="en-US" sz="2400" dirty="0"/>
              <a:t>operation can be performed from any copy but </a:t>
            </a:r>
            <a:r>
              <a:rPr lang="en-US" sz="2400" dirty="0" smtClean="0"/>
              <a:t>write operations </a:t>
            </a:r>
            <a:r>
              <a:rPr lang="en-US" sz="2400" dirty="0"/>
              <a:t>directly performed only on primary </a:t>
            </a:r>
            <a:r>
              <a:rPr lang="en-US" sz="2400" dirty="0" smtClean="0"/>
              <a:t>copy.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Each server having a secondary copy updates its copy </a:t>
            </a:r>
            <a:r>
              <a:rPr lang="en-US" sz="2400" dirty="0" smtClean="0"/>
              <a:t>by..</a:t>
            </a:r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Receiving notification </a:t>
            </a:r>
            <a:r>
              <a:rPr lang="en-US" sz="2200" dirty="0"/>
              <a:t>of changes from the server having the primary </a:t>
            </a:r>
            <a:r>
              <a:rPr lang="en-US" sz="2200" dirty="0" smtClean="0"/>
              <a:t>copy.</a:t>
            </a:r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Requesting the updated </a:t>
            </a:r>
            <a:r>
              <a:rPr lang="en-US" sz="2200" dirty="0"/>
              <a:t>copy from it.</a:t>
            </a:r>
          </a:p>
        </p:txBody>
      </p:sp>
    </p:spTree>
    <p:extLst>
      <p:ext uri="{BB962C8B-B14F-4D97-AF65-F5344CB8AC3E}">
        <p14:creationId xmlns:p14="http://schemas.microsoft.com/office/powerpoint/2010/main" val="34495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Approaches to handle </a:t>
            </a:r>
            <a:r>
              <a:rPr lang="en-US" sz="2800" dirty="0" err="1"/>
              <a:t>Multicopy</a:t>
            </a:r>
            <a:r>
              <a:rPr lang="en-US" sz="2800" dirty="0"/>
              <a:t> Update Problem(</a:t>
            </a:r>
            <a:r>
              <a:rPr lang="en-US" sz="2800" dirty="0" err="1"/>
              <a:t>cntd</a:t>
            </a:r>
            <a:r>
              <a:rPr lang="en-US" sz="2800" dirty="0"/>
              <a:t>.)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Quorum-Based Protocols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Suppose that there are a total of n copies of a replicated file F.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To read the file, a minimum r copies of F have to be consulted.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This set of r copies is called a read quorum.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To perform a write operation on the file, a minimum w copies of F have to be written.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This set of w copies is called a write quorum.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restriction on the choice of the values of r and w is </a:t>
            </a:r>
            <a:r>
              <a:rPr lang="en-US" sz="2400" dirty="0" smtClean="0"/>
              <a:t>(</a:t>
            </a:r>
            <a:r>
              <a:rPr lang="en-US" sz="2400" dirty="0" err="1" smtClean="0"/>
              <a:t>r+w</a:t>
            </a:r>
            <a:r>
              <a:rPr lang="en-US" sz="2400" dirty="0" smtClean="0"/>
              <a:t>&gt;n).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That </a:t>
            </a:r>
            <a:r>
              <a:rPr lang="en-US" sz="2400" dirty="0"/>
              <a:t>is, there is at least one common copy of the file between every pair of </a:t>
            </a:r>
            <a:r>
              <a:rPr lang="en-US" sz="2400" dirty="0" smtClean="0"/>
              <a:t>read and </a:t>
            </a:r>
            <a:r>
              <a:rPr lang="en-US" sz="2400" dirty="0"/>
              <a:t>write operations resulting in at least one up-to-date copy in any read/write quorum.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5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Approaches to handle </a:t>
            </a:r>
            <a:r>
              <a:rPr lang="en-US" sz="2800" dirty="0" err="1"/>
              <a:t>Multicopy</a:t>
            </a:r>
            <a:r>
              <a:rPr lang="en-US" sz="2800" dirty="0"/>
              <a:t> Update Problem(</a:t>
            </a:r>
            <a:r>
              <a:rPr lang="en-US" sz="2800" dirty="0" err="1"/>
              <a:t>cntd</a:t>
            </a:r>
            <a:r>
              <a:rPr lang="en-US" sz="2800" dirty="0"/>
              <a:t>.)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version </a:t>
            </a:r>
            <a:r>
              <a:rPr lang="en-US" dirty="0" smtClean="0"/>
              <a:t>number of </a:t>
            </a:r>
            <a:r>
              <a:rPr lang="en-US" dirty="0"/>
              <a:t>a copy is updated every time the copy is modified.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copy with the largest </a:t>
            </a:r>
            <a:r>
              <a:rPr lang="en-US" dirty="0" smtClean="0"/>
              <a:t>version number </a:t>
            </a:r>
            <a:r>
              <a:rPr lang="en-US" dirty="0"/>
              <a:t>in a quorum is current.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read is executed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a read quorum (any r copies) of F.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Of </a:t>
            </a:r>
            <a:r>
              <a:rPr lang="en-US" dirty="0"/>
              <a:t>the r copies retrieved, select the copy with the largest version number.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the read operation on the selected copy.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write is executed as follows: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a write quorum (any w copies) of F.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Of </a:t>
            </a:r>
            <a:r>
              <a:rPr lang="en-US" dirty="0"/>
              <a:t>the w copies retrieved, get the version number of the copy with the </a:t>
            </a:r>
            <a:r>
              <a:rPr lang="en-US" dirty="0" smtClean="0"/>
              <a:t>largest version </a:t>
            </a:r>
            <a:r>
              <a:rPr lang="en-US" dirty="0"/>
              <a:t>number.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Increment </a:t>
            </a:r>
            <a:r>
              <a:rPr lang="en-US" dirty="0"/>
              <a:t>the version number.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the new value and the new version number to all the w copies of the </a:t>
            </a:r>
            <a:r>
              <a:rPr lang="en-US" dirty="0" smtClean="0"/>
              <a:t>write quorum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9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65027" y="3668907"/>
            <a:ext cx="2415654" cy="2211551"/>
          </a:xfrm>
          <a:custGeom>
            <a:avLst/>
            <a:gdLst>
              <a:gd name="connsiteX0" fmla="*/ 450376 w 2415654"/>
              <a:gd name="connsiteY0" fmla="*/ 737593 h 2211551"/>
              <a:gd name="connsiteX1" fmla="*/ 450376 w 2415654"/>
              <a:gd name="connsiteY1" fmla="*/ 737593 h 2211551"/>
              <a:gd name="connsiteX2" fmla="*/ 655092 w 2415654"/>
              <a:gd name="connsiteY2" fmla="*/ 546524 h 2211551"/>
              <a:gd name="connsiteX3" fmla="*/ 805218 w 2415654"/>
              <a:gd name="connsiteY3" fmla="*/ 450990 h 2211551"/>
              <a:gd name="connsiteX4" fmla="*/ 873457 w 2415654"/>
              <a:gd name="connsiteY4" fmla="*/ 369103 h 2211551"/>
              <a:gd name="connsiteX5" fmla="*/ 914400 w 2415654"/>
              <a:gd name="connsiteY5" fmla="*/ 328160 h 2211551"/>
              <a:gd name="connsiteX6" fmla="*/ 996286 w 2415654"/>
              <a:gd name="connsiteY6" fmla="*/ 273569 h 2211551"/>
              <a:gd name="connsiteX7" fmla="*/ 1078173 w 2415654"/>
              <a:gd name="connsiteY7" fmla="*/ 205330 h 2211551"/>
              <a:gd name="connsiteX8" fmla="*/ 1105469 w 2415654"/>
              <a:gd name="connsiteY8" fmla="*/ 164387 h 2211551"/>
              <a:gd name="connsiteX9" fmla="*/ 1146412 w 2415654"/>
              <a:gd name="connsiteY9" fmla="*/ 150739 h 2211551"/>
              <a:gd name="connsiteX10" fmla="*/ 1241946 w 2415654"/>
              <a:gd name="connsiteY10" fmla="*/ 109796 h 2211551"/>
              <a:gd name="connsiteX11" fmla="*/ 1337480 w 2415654"/>
              <a:gd name="connsiteY11" fmla="*/ 41557 h 2211551"/>
              <a:gd name="connsiteX12" fmla="*/ 1405719 w 2415654"/>
              <a:gd name="connsiteY12" fmla="*/ 27909 h 2211551"/>
              <a:gd name="connsiteX13" fmla="*/ 1446663 w 2415654"/>
              <a:gd name="connsiteY13" fmla="*/ 614 h 2211551"/>
              <a:gd name="connsiteX14" fmla="*/ 1555845 w 2415654"/>
              <a:gd name="connsiteY14" fmla="*/ 14262 h 2211551"/>
              <a:gd name="connsiteX15" fmla="*/ 1692322 w 2415654"/>
              <a:gd name="connsiteY15" fmla="*/ 55205 h 2211551"/>
              <a:gd name="connsiteX16" fmla="*/ 1760561 w 2415654"/>
              <a:gd name="connsiteY16" fmla="*/ 82500 h 2211551"/>
              <a:gd name="connsiteX17" fmla="*/ 1842448 w 2415654"/>
              <a:gd name="connsiteY17" fmla="*/ 109796 h 2211551"/>
              <a:gd name="connsiteX18" fmla="*/ 1910686 w 2415654"/>
              <a:gd name="connsiteY18" fmla="*/ 137091 h 2211551"/>
              <a:gd name="connsiteX19" fmla="*/ 1951630 w 2415654"/>
              <a:gd name="connsiteY19" fmla="*/ 164387 h 2211551"/>
              <a:gd name="connsiteX20" fmla="*/ 2033516 w 2415654"/>
              <a:gd name="connsiteY20" fmla="*/ 191682 h 2211551"/>
              <a:gd name="connsiteX21" fmla="*/ 2060812 w 2415654"/>
              <a:gd name="connsiteY21" fmla="*/ 232626 h 2211551"/>
              <a:gd name="connsiteX22" fmla="*/ 2115403 w 2415654"/>
              <a:gd name="connsiteY22" fmla="*/ 273569 h 2211551"/>
              <a:gd name="connsiteX23" fmla="*/ 2129051 w 2415654"/>
              <a:gd name="connsiteY23" fmla="*/ 314512 h 2211551"/>
              <a:gd name="connsiteX24" fmla="*/ 2169994 w 2415654"/>
              <a:gd name="connsiteY24" fmla="*/ 355456 h 2211551"/>
              <a:gd name="connsiteX25" fmla="*/ 2224585 w 2415654"/>
              <a:gd name="connsiteY25" fmla="*/ 478285 h 2211551"/>
              <a:gd name="connsiteX26" fmla="*/ 2292824 w 2415654"/>
              <a:gd name="connsiteY26" fmla="*/ 655706 h 2211551"/>
              <a:gd name="connsiteX27" fmla="*/ 2361063 w 2415654"/>
              <a:gd name="connsiteY27" fmla="*/ 751241 h 2211551"/>
              <a:gd name="connsiteX28" fmla="*/ 2388358 w 2415654"/>
              <a:gd name="connsiteY28" fmla="*/ 833127 h 2211551"/>
              <a:gd name="connsiteX29" fmla="*/ 2415654 w 2415654"/>
              <a:gd name="connsiteY29" fmla="*/ 928662 h 2211551"/>
              <a:gd name="connsiteX30" fmla="*/ 2402006 w 2415654"/>
              <a:gd name="connsiteY30" fmla="*/ 1065139 h 2211551"/>
              <a:gd name="connsiteX31" fmla="*/ 2388358 w 2415654"/>
              <a:gd name="connsiteY31" fmla="*/ 1106082 h 2211551"/>
              <a:gd name="connsiteX32" fmla="*/ 2374710 w 2415654"/>
              <a:gd name="connsiteY32" fmla="*/ 1174321 h 2211551"/>
              <a:gd name="connsiteX33" fmla="*/ 2320119 w 2415654"/>
              <a:gd name="connsiteY33" fmla="*/ 1310799 h 2211551"/>
              <a:gd name="connsiteX34" fmla="*/ 2306472 w 2415654"/>
              <a:gd name="connsiteY34" fmla="*/ 1365390 h 2211551"/>
              <a:gd name="connsiteX35" fmla="*/ 2251880 w 2415654"/>
              <a:gd name="connsiteY35" fmla="*/ 1447276 h 2211551"/>
              <a:gd name="connsiteX36" fmla="*/ 2210937 w 2415654"/>
              <a:gd name="connsiteY36" fmla="*/ 1542811 h 2211551"/>
              <a:gd name="connsiteX37" fmla="*/ 2197289 w 2415654"/>
              <a:gd name="connsiteY37" fmla="*/ 1597402 h 2211551"/>
              <a:gd name="connsiteX38" fmla="*/ 2169994 w 2415654"/>
              <a:gd name="connsiteY38" fmla="*/ 1679288 h 2211551"/>
              <a:gd name="connsiteX39" fmla="*/ 2142698 w 2415654"/>
              <a:gd name="connsiteY39" fmla="*/ 1802118 h 2211551"/>
              <a:gd name="connsiteX40" fmla="*/ 2129051 w 2415654"/>
              <a:gd name="connsiteY40" fmla="*/ 1843062 h 2211551"/>
              <a:gd name="connsiteX41" fmla="*/ 2006221 w 2415654"/>
              <a:gd name="connsiteY41" fmla="*/ 1938596 h 2211551"/>
              <a:gd name="connsiteX42" fmla="*/ 1924334 w 2415654"/>
              <a:gd name="connsiteY42" fmla="*/ 1993187 h 2211551"/>
              <a:gd name="connsiteX43" fmla="*/ 1842448 w 2415654"/>
              <a:gd name="connsiteY43" fmla="*/ 2047778 h 2211551"/>
              <a:gd name="connsiteX44" fmla="*/ 1746913 w 2415654"/>
              <a:gd name="connsiteY44" fmla="*/ 2102369 h 2211551"/>
              <a:gd name="connsiteX45" fmla="*/ 1637731 w 2415654"/>
              <a:gd name="connsiteY45" fmla="*/ 2129664 h 2211551"/>
              <a:gd name="connsiteX46" fmla="*/ 1514901 w 2415654"/>
              <a:gd name="connsiteY46" fmla="*/ 2170608 h 2211551"/>
              <a:gd name="connsiteX47" fmla="*/ 1473958 w 2415654"/>
              <a:gd name="connsiteY47" fmla="*/ 2184256 h 2211551"/>
              <a:gd name="connsiteX48" fmla="*/ 1105469 w 2415654"/>
              <a:gd name="connsiteY48" fmla="*/ 2211551 h 2211551"/>
              <a:gd name="connsiteX49" fmla="*/ 518615 w 2415654"/>
              <a:gd name="connsiteY49" fmla="*/ 2184256 h 2211551"/>
              <a:gd name="connsiteX50" fmla="*/ 382137 w 2415654"/>
              <a:gd name="connsiteY50" fmla="*/ 2143312 h 2211551"/>
              <a:gd name="connsiteX51" fmla="*/ 341194 w 2415654"/>
              <a:gd name="connsiteY51" fmla="*/ 2129664 h 2211551"/>
              <a:gd name="connsiteX52" fmla="*/ 300251 w 2415654"/>
              <a:gd name="connsiteY52" fmla="*/ 2116017 h 2211551"/>
              <a:gd name="connsiteX53" fmla="*/ 218364 w 2415654"/>
              <a:gd name="connsiteY53" fmla="*/ 2061426 h 2211551"/>
              <a:gd name="connsiteX54" fmla="*/ 177421 w 2415654"/>
              <a:gd name="connsiteY54" fmla="*/ 2020482 h 2211551"/>
              <a:gd name="connsiteX55" fmla="*/ 122830 w 2415654"/>
              <a:gd name="connsiteY55" fmla="*/ 1993187 h 2211551"/>
              <a:gd name="connsiteX56" fmla="*/ 40943 w 2415654"/>
              <a:gd name="connsiteY56" fmla="*/ 1911300 h 2211551"/>
              <a:gd name="connsiteX57" fmla="*/ 27295 w 2415654"/>
              <a:gd name="connsiteY57" fmla="*/ 1870357 h 2211551"/>
              <a:gd name="connsiteX58" fmla="*/ 13648 w 2415654"/>
              <a:gd name="connsiteY58" fmla="*/ 1802118 h 2211551"/>
              <a:gd name="connsiteX59" fmla="*/ 0 w 2415654"/>
              <a:gd name="connsiteY59" fmla="*/ 1747527 h 2211551"/>
              <a:gd name="connsiteX60" fmla="*/ 13648 w 2415654"/>
              <a:gd name="connsiteY60" fmla="*/ 1310799 h 2211551"/>
              <a:gd name="connsiteX61" fmla="*/ 54591 w 2415654"/>
              <a:gd name="connsiteY61" fmla="*/ 1215264 h 2211551"/>
              <a:gd name="connsiteX62" fmla="*/ 95534 w 2415654"/>
              <a:gd name="connsiteY62" fmla="*/ 1174321 h 2211551"/>
              <a:gd name="connsiteX63" fmla="*/ 150125 w 2415654"/>
              <a:gd name="connsiteY63" fmla="*/ 1092435 h 2211551"/>
              <a:gd name="connsiteX64" fmla="*/ 177421 w 2415654"/>
              <a:gd name="connsiteY64" fmla="*/ 1051491 h 2211551"/>
              <a:gd name="connsiteX65" fmla="*/ 232012 w 2415654"/>
              <a:gd name="connsiteY65" fmla="*/ 928662 h 2211551"/>
              <a:gd name="connsiteX66" fmla="*/ 286603 w 2415654"/>
              <a:gd name="connsiteY66" fmla="*/ 860423 h 2211551"/>
              <a:gd name="connsiteX67" fmla="*/ 341194 w 2415654"/>
              <a:gd name="connsiteY67" fmla="*/ 778536 h 2211551"/>
              <a:gd name="connsiteX68" fmla="*/ 450376 w 2415654"/>
              <a:gd name="connsiteY68" fmla="*/ 737593 h 2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15654" h="2211551">
                <a:moveTo>
                  <a:pt x="450376" y="737593"/>
                </a:moveTo>
                <a:lnTo>
                  <a:pt x="450376" y="737593"/>
                </a:lnTo>
                <a:cubicBezTo>
                  <a:pt x="518615" y="673903"/>
                  <a:pt x="584221" y="607271"/>
                  <a:pt x="655092" y="546524"/>
                </a:cubicBezTo>
                <a:cubicBezTo>
                  <a:pt x="741085" y="472816"/>
                  <a:pt x="723376" y="512371"/>
                  <a:pt x="805218" y="450990"/>
                </a:cubicBezTo>
                <a:cubicBezTo>
                  <a:pt x="858380" y="411119"/>
                  <a:pt x="834928" y="415338"/>
                  <a:pt x="873457" y="369103"/>
                </a:cubicBezTo>
                <a:cubicBezTo>
                  <a:pt x="885813" y="354276"/>
                  <a:pt x="899165" y="340010"/>
                  <a:pt x="914400" y="328160"/>
                </a:cubicBezTo>
                <a:cubicBezTo>
                  <a:pt x="940295" y="308020"/>
                  <a:pt x="973089" y="296765"/>
                  <a:pt x="996286" y="273569"/>
                </a:cubicBezTo>
                <a:cubicBezTo>
                  <a:pt x="1048829" y="221028"/>
                  <a:pt x="1021171" y="243332"/>
                  <a:pt x="1078173" y="205330"/>
                </a:cubicBezTo>
                <a:cubicBezTo>
                  <a:pt x="1087272" y="191682"/>
                  <a:pt x="1092661" y="174634"/>
                  <a:pt x="1105469" y="164387"/>
                </a:cubicBezTo>
                <a:cubicBezTo>
                  <a:pt x="1116703" y="155400"/>
                  <a:pt x="1133189" y="156406"/>
                  <a:pt x="1146412" y="150739"/>
                </a:cubicBezTo>
                <a:cubicBezTo>
                  <a:pt x="1264464" y="100146"/>
                  <a:pt x="1145927" y="141803"/>
                  <a:pt x="1241946" y="109796"/>
                </a:cubicBezTo>
                <a:cubicBezTo>
                  <a:pt x="1245082" y="107444"/>
                  <a:pt x="1324179" y="46545"/>
                  <a:pt x="1337480" y="41557"/>
                </a:cubicBezTo>
                <a:cubicBezTo>
                  <a:pt x="1359200" y="33412"/>
                  <a:pt x="1382973" y="32458"/>
                  <a:pt x="1405719" y="27909"/>
                </a:cubicBezTo>
                <a:cubicBezTo>
                  <a:pt x="1419367" y="18811"/>
                  <a:pt x="1430328" y="2099"/>
                  <a:pt x="1446663" y="614"/>
                </a:cubicBezTo>
                <a:cubicBezTo>
                  <a:pt x="1483190" y="-2706"/>
                  <a:pt x="1519667" y="8232"/>
                  <a:pt x="1555845" y="14262"/>
                </a:cubicBezTo>
                <a:cubicBezTo>
                  <a:pt x="1590324" y="20008"/>
                  <a:pt x="1666309" y="44800"/>
                  <a:pt x="1692322" y="55205"/>
                </a:cubicBezTo>
                <a:cubicBezTo>
                  <a:pt x="1715068" y="64303"/>
                  <a:pt x="1737537" y="74128"/>
                  <a:pt x="1760561" y="82500"/>
                </a:cubicBezTo>
                <a:cubicBezTo>
                  <a:pt x="1787601" y="92333"/>
                  <a:pt x="1815734" y="99110"/>
                  <a:pt x="1842448" y="109796"/>
                </a:cubicBezTo>
                <a:cubicBezTo>
                  <a:pt x="1865194" y="118894"/>
                  <a:pt x="1888774" y="126135"/>
                  <a:pt x="1910686" y="137091"/>
                </a:cubicBezTo>
                <a:cubicBezTo>
                  <a:pt x="1925357" y="144427"/>
                  <a:pt x="1936641" y="157725"/>
                  <a:pt x="1951630" y="164387"/>
                </a:cubicBezTo>
                <a:cubicBezTo>
                  <a:pt x="1977922" y="176072"/>
                  <a:pt x="2033516" y="191682"/>
                  <a:pt x="2033516" y="191682"/>
                </a:cubicBezTo>
                <a:cubicBezTo>
                  <a:pt x="2042615" y="205330"/>
                  <a:pt x="2049213" y="221027"/>
                  <a:pt x="2060812" y="232626"/>
                </a:cubicBezTo>
                <a:cubicBezTo>
                  <a:pt x="2076896" y="248710"/>
                  <a:pt x="2100841" y="256095"/>
                  <a:pt x="2115403" y="273569"/>
                </a:cubicBezTo>
                <a:cubicBezTo>
                  <a:pt x="2124613" y="284621"/>
                  <a:pt x="2121071" y="302542"/>
                  <a:pt x="2129051" y="314512"/>
                </a:cubicBezTo>
                <a:cubicBezTo>
                  <a:pt x="2139757" y="330571"/>
                  <a:pt x="2156346" y="341808"/>
                  <a:pt x="2169994" y="355456"/>
                </a:cubicBezTo>
                <a:cubicBezTo>
                  <a:pt x="2202476" y="452903"/>
                  <a:pt x="2181329" y="413403"/>
                  <a:pt x="2224585" y="478285"/>
                </a:cubicBezTo>
                <a:cubicBezTo>
                  <a:pt x="2240529" y="526117"/>
                  <a:pt x="2277840" y="640722"/>
                  <a:pt x="2292824" y="655706"/>
                </a:cubicBezTo>
                <a:cubicBezTo>
                  <a:pt x="2336791" y="699674"/>
                  <a:pt x="2337112" y="691364"/>
                  <a:pt x="2361063" y="751241"/>
                </a:cubicBezTo>
                <a:cubicBezTo>
                  <a:pt x="2371749" y="777955"/>
                  <a:pt x="2379260" y="805832"/>
                  <a:pt x="2388358" y="833127"/>
                </a:cubicBezTo>
                <a:cubicBezTo>
                  <a:pt x="2407939" y="891871"/>
                  <a:pt x="2398515" y="860106"/>
                  <a:pt x="2415654" y="928662"/>
                </a:cubicBezTo>
                <a:cubicBezTo>
                  <a:pt x="2411105" y="974154"/>
                  <a:pt x="2408958" y="1019951"/>
                  <a:pt x="2402006" y="1065139"/>
                </a:cubicBezTo>
                <a:cubicBezTo>
                  <a:pt x="2399818" y="1079358"/>
                  <a:pt x="2391847" y="1092126"/>
                  <a:pt x="2388358" y="1106082"/>
                </a:cubicBezTo>
                <a:cubicBezTo>
                  <a:pt x="2382732" y="1128586"/>
                  <a:pt x="2380813" y="1151942"/>
                  <a:pt x="2374710" y="1174321"/>
                </a:cubicBezTo>
                <a:cubicBezTo>
                  <a:pt x="2354472" y="1248529"/>
                  <a:pt x="2350744" y="1249551"/>
                  <a:pt x="2320119" y="1310799"/>
                </a:cubicBezTo>
                <a:cubicBezTo>
                  <a:pt x="2315570" y="1328996"/>
                  <a:pt x="2314860" y="1348613"/>
                  <a:pt x="2306472" y="1365390"/>
                </a:cubicBezTo>
                <a:cubicBezTo>
                  <a:pt x="2291801" y="1394732"/>
                  <a:pt x="2251880" y="1447276"/>
                  <a:pt x="2251880" y="1447276"/>
                </a:cubicBezTo>
                <a:cubicBezTo>
                  <a:pt x="2212703" y="1603992"/>
                  <a:pt x="2267484" y="1410868"/>
                  <a:pt x="2210937" y="1542811"/>
                </a:cubicBezTo>
                <a:cubicBezTo>
                  <a:pt x="2203548" y="1560051"/>
                  <a:pt x="2202679" y="1579436"/>
                  <a:pt x="2197289" y="1597402"/>
                </a:cubicBezTo>
                <a:cubicBezTo>
                  <a:pt x="2189022" y="1624960"/>
                  <a:pt x="2175637" y="1651075"/>
                  <a:pt x="2169994" y="1679288"/>
                </a:cubicBezTo>
                <a:cubicBezTo>
                  <a:pt x="2160611" y="1726202"/>
                  <a:pt x="2155549" y="1757139"/>
                  <a:pt x="2142698" y="1802118"/>
                </a:cubicBezTo>
                <a:cubicBezTo>
                  <a:pt x="2138746" y="1815951"/>
                  <a:pt x="2137031" y="1831092"/>
                  <a:pt x="2129051" y="1843062"/>
                </a:cubicBezTo>
                <a:cubicBezTo>
                  <a:pt x="2103397" y="1881543"/>
                  <a:pt x="2038752" y="1916909"/>
                  <a:pt x="2006221" y="1938596"/>
                </a:cubicBezTo>
                <a:lnTo>
                  <a:pt x="1924334" y="1993187"/>
                </a:lnTo>
                <a:lnTo>
                  <a:pt x="1842448" y="2047778"/>
                </a:lnTo>
                <a:cubicBezTo>
                  <a:pt x="1812502" y="2067742"/>
                  <a:pt x="1781537" y="2090828"/>
                  <a:pt x="1746913" y="2102369"/>
                </a:cubicBezTo>
                <a:cubicBezTo>
                  <a:pt x="1711324" y="2114232"/>
                  <a:pt x="1673320" y="2117801"/>
                  <a:pt x="1637731" y="2129664"/>
                </a:cubicBezTo>
                <a:lnTo>
                  <a:pt x="1514901" y="2170608"/>
                </a:lnTo>
                <a:cubicBezTo>
                  <a:pt x="1501253" y="2175157"/>
                  <a:pt x="1488256" y="2182667"/>
                  <a:pt x="1473958" y="2184256"/>
                </a:cubicBezTo>
                <a:cubicBezTo>
                  <a:pt x="1269617" y="2206959"/>
                  <a:pt x="1392260" y="2195618"/>
                  <a:pt x="1105469" y="2211551"/>
                </a:cubicBezTo>
                <a:cubicBezTo>
                  <a:pt x="967087" y="2207358"/>
                  <a:pt x="695659" y="2209548"/>
                  <a:pt x="518615" y="2184256"/>
                </a:cubicBezTo>
                <a:cubicBezTo>
                  <a:pt x="482521" y="2179100"/>
                  <a:pt x="410628" y="2152809"/>
                  <a:pt x="382137" y="2143312"/>
                </a:cubicBezTo>
                <a:lnTo>
                  <a:pt x="341194" y="2129664"/>
                </a:lnTo>
                <a:lnTo>
                  <a:pt x="300251" y="2116017"/>
                </a:lnTo>
                <a:cubicBezTo>
                  <a:pt x="272955" y="2097820"/>
                  <a:pt x="241561" y="2084623"/>
                  <a:pt x="218364" y="2061426"/>
                </a:cubicBezTo>
                <a:cubicBezTo>
                  <a:pt x="204716" y="2047778"/>
                  <a:pt x="193127" y="2031700"/>
                  <a:pt x="177421" y="2020482"/>
                </a:cubicBezTo>
                <a:cubicBezTo>
                  <a:pt x="160866" y="2008657"/>
                  <a:pt x="138717" y="2005896"/>
                  <a:pt x="122830" y="1993187"/>
                </a:cubicBezTo>
                <a:cubicBezTo>
                  <a:pt x="92687" y="1969073"/>
                  <a:pt x="40943" y="1911300"/>
                  <a:pt x="40943" y="1911300"/>
                </a:cubicBezTo>
                <a:cubicBezTo>
                  <a:pt x="36394" y="1897652"/>
                  <a:pt x="30784" y="1884313"/>
                  <a:pt x="27295" y="1870357"/>
                </a:cubicBezTo>
                <a:cubicBezTo>
                  <a:pt x="21669" y="1847853"/>
                  <a:pt x="18680" y="1824762"/>
                  <a:pt x="13648" y="1802118"/>
                </a:cubicBezTo>
                <a:cubicBezTo>
                  <a:pt x="9579" y="1783808"/>
                  <a:pt x="4549" y="1765724"/>
                  <a:pt x="0" y="1747527"/>
                </a:cubicBezTo>
                <a:cubicBezTo>
                  <a:pt x="4549" y="1601951"/>
                  <a:pt x="5569" y="1456222"/>
                  <a:pt x="13648" y="1310799"/>
                </a:cubicBezTo>
                <a:cubicBezTo>
                  <a:pt x="15816" y="1271777"/>
                  <a:pt x="30408" y="1244284"/>
                  <a:pt x="54591" y="1215264"/>
                </a:cubicBezTo>
                <a:cubicBezTo>
                  <a:pt x="66947" y="1200437"/>
                  <a:pt x="83684" y="1189556"/>
                  <a:pt x="95534" y="1174321"/>
                </a:cubicBezTo>
                <a:cubicBezTo>
                  <a:pt x="115674" y="1148426"/>
                  <a:pt x="131928" y="1119730"/>
                  <a:pt x="150125" y="1092435"/>
                </a:cubicBezTo>
                <a:cubicBezTo>
                  <a:pt x="159224" y="1078787"/>
                  <a:pt x="172234" y="1067052"/>
                  <a:pt x="177421" y="1051491"/>
                </a:cubicBezTo>
                <a:cubicBezTo>
                  <a:pt x="209903" y="954044"/>
                  <a:pt x="188756" y="993544"/>
                  <a:pt x="232012" y="928662"/>
                </a:cubicBezTo>
                <a:cubicBezTo>
                  <a:pt x="262747" y="836457"/>
                  <a:pt x="220122" y="936401"/>
                  <a:pt x="286603" y="860423"/>
                </a:cubicBezTo>
                <a:cubicBezTo>
                  <a:pt x="308205" y="835735"/>
                  <a:pt x="313898" y="796733"/>
                  <a:pt x="341194" y="778536"/>
                </a:cubicBezTo>
                <a:cubicBezTo>
                  <a:pt x="431544" y="718302"/>
                  <a:pt x="432179" y="744417"/>
                  <a:pt x="450376" y="737593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Approaches to handle </a:t>
            </a:r>
            <a:r>
              <a:rPr lang="en-US" sz="2800" dirty="0" err="1"/>
              <a:t>Multicopy</a:t>
            </a:r>
            <a:r>
              <a:rPr lang="en-US" sz="2800" dirty="0"/>
              <a:t> Update Problem(</a:t>
            </a:r>
            <a:r>
              <a:rPr lang="en-US" sz="2800" dirty="0" err="1"/>
              <a:t>cntd</a:t>
            </a:r>
            <a:r>
              <a:rPr lang="en-US" sz="2800" dirty="0"/>
              <a:t>.)</a:t>
            </a:r>
            <a:endParaRPr lang="en-IN" sz="2800" dirty="0"/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9658" y="330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89550" y="330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82407" y="415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68274" y="4904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96540" y="5023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2407" y="519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21315" y="415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96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4158" y="6031468"/>
            <a:ext cx="1653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quorums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43"/>
          </p:cNvCxnSpPr>
          <p:nvPr/>
        </p:nvCxnSpPr>
        <p:spPr>
          <a:xfrm flipH="1" flipV="1">
            <a:off x="3507475" y="5716685"/>
            <a:ext cx="1573384" cy="314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499" y="910497"/>
            <a:ext cx="87630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Examples of quorum consensus </a:t>
            </a:r>
            <a:r>
              <a:rPr lang="en-US" sz="2400" dirty="0" smtClean="0"/>
              <a:t>algorithm:(n=8</a:t>
            </a:r>
            <a:r>
              <a:rPr lang="en-US" sz="2400" dirty="0"/>
              <a:t>, r=4, </a:t>
            </a:r>
            <a:r>
              <a:rPr lang="en-US" sz="2400" dirty="0" smtClean="0"/>
              <a:t>w=5)</a:t>
            </a:r>
            <a:endParaRPr lang="en-US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total of eight copies of the replicated file (n = 8</a:t>
            </a:r>
            <a:r>
              <a:rPr lang="en-US" sz="2000" dirty="0" smtClean="0"/>
              <a:t>).</a:t>
            </a:r>
            <a:endParaRPr lang="en-US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values of read and write quorums are 4 and 5, respectively (r =4, w= 5).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condition r +w &gt; n is satisfied.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Now suppose a write operation is performed on the write quorum comprised of copies 3, 4, 5, 6, and 8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4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65027" y="3668907"/>
            <a:ext cx="2415654" cy="2211551"/>
          </a:xfrm>
          <a:custGeom>
            <a:avLst/>
            <a:gdLst>
              <a:gd name="connsiteX0" fmla="*/ 450376 w 2415654"/>
              <a:gd name="connsiteY0" fmla="*/ 737593 h 2211551"/>
              <a:gd name="connsiteX1" fmla="*/ 450376 w 2415654"/>
              <a:gd name="connsiteY1" fmla="*/ 737593 h 2211551"/>
              <a:gd name="connsiteX2" fmla="*/ 655092 w 2415654"/>
              <a:gd name="connsiteY2" fmla="*/ 546524 h 2211551"/>
              <a:gd name="connsiteX3" fmla="*/ 805218 w 2415654"/>
              <a:gd name="connsiteY3" fmla="*/ 450990 h 2211551"/>
              <a:gd name="connsiteX4" fmla="*/ 873457 w 2415654"/>
              <a:gd name="connsiteY4" fmla="*/ 369103 h 2211551"/>
              <a:gd name="connsiteX5" fmla="*/ 914400 w 2415654"/>
              <a:gd name="connsiteY5" fmla="*/ 328160 h 2211551"/>
              <a:gd name="connsiteX6" fmla="*/ 996286 w 2415654"/>
              <a:gd name="connsiteY6" fmla="*/ 273569 h 2211551"/>
              <a:gd name="connsiteX7" fmla="*/ 1078173 w 2415654"/>
              <a:gd name="connsiteY7" fmla="*/ 205330 h 2211551"/>
              <a:gd name="connsiteX8" fmla="*/ 1105469 w 2415654"/>
              <a:gd name="connsiteY8" fmla="*/ 164387 h 2211551"/>
              <a:gd name="connsiteX9" fmla="*/ 1146412 w 2415654"/>
              <a:gd name="connsiteY9" fmla="*/ 150739 h 2211551"/>
              <a:gd name="connsiteX10" fmla="*/ 1241946 w 2415654"/>
              <a:gd name="connsiteY10" fmla="*/ 109796 h 2211551"/>
              <a:gd name="connsiteX11" fmla="*/ 1337480 w 2415654"/>
              <a:gd name="connsiteY11" fmla="*/ 41557 h 2211551"/>
              <a:gd name="connsiteX12" fmla="*/ 1405719 w 2415654"/>
              <a:gd name="connsiteY12" fmla="*/ 27909 h 2211551"/>
              <a:gd name="connsiteX13" fmla="*/ 1446663 w 2415654"/>
              <a:gd name="connsiteY13" fmla="*/ 614 h 2211551"/>
              <a:gd name="connsiteX14" fmla="*/ 1555845 w 2415654"/>
              <a:gd name="connsiteY14" fmla="*/ 14262 h 2211551"/>
              <a:gd name="connsiteX15" fmla="*/ 1692322 w 2415654"/>
              <a:gd name="connsiteY15" fmla="*/ 55205 h 2211551"/>
              <a:gd name="connsiteX16" fmla="*/ 1760561 w 2415654"/>
              <a:gd name="connsiteY16" fmla="*/ 82500 h 2211551"/>
              <a:gd name="connsiteX17" fmla="*/ 1842448 w 2415654"/>
              <a:gd name="connsiteY17" fmla="*/ 109796 h 2211551"/>
              <a:gd name="connsiteX18" fmla="*/ 1910686 w 2415654"/>
              <a:gd name="connsiteY18" fmla="*/ 137091 h 2211551"/>
              <a:gd name="connsiteX19" fmla="*/ 1951630 w 2415654"/>
              <a:gd name="connsiteY19" fmla="*/ 164387 h 2211551"/>
              <a:gd name="connsiteX20" fmla="*/ 2033516 w 2415654"/>
              <a:gd name="connsiteY20" fmla="*/ 191682 h 2211551"/>
              <a:gd name="connsiteX21" fmla="*/ 2060812 w 2415654"/>
              <a:gd name="connsiteY21" fmla="*/ 232626 h 2211551"/>
              <a:gd name="connsiteX22" fmla="*/ 2115403 w 2415654"/>
              <a:gd name="connsiteY22" fmla="*/ 273569 h 2211551"/>
              <a:gd name="connsiteX23" fmla="*/ 2129051 w 2415654"/>
              <a:gd name="connsiteY23" fmla="*/ 314512 h 2211551"/>
              <a:gd name="connsiteX24" fmla="*/ 2169994 w 2415654"/>
              <a:gd name="connsiteY24" fmla="*/ 355456 h 2211551"/>
              <a:gd name="connsiteX25" fmla="*/ 2224585 w 2415654"/>
              <a:gd name="connsiteY25" fmla="*/ 478285 h 2211551"/>
              <a:gd name="connsiteX26" fmla="*/ 2292824 w 2415654"/>
              <a:gd name="connsiteY26" fmla="*/ 655706 h 2211551"/>
              <a:gd name="connsiteX27" fmla="*/ 2361063 w 2415654"/>
              <a:gd name="connsiteY27" fmla="*/ 751241 h 2211551"/>
              <a:gd name="connsiteX28" fmla="*/ 2388358 w 2415654"/>
              <a:gd name="connsiteY28" fmla="*/ 833127 h 2211551"/>
              <a:gd name="connsiteX29" fmla="*/ 2415654 w 2415654"/>
              <a:gd name="connsiteY29" fmla="*/ 928662 h 2211551"/>
              <a:gd name="connsiteX30" fmla="*/ 2402006 w 2415654"/>
              <a:gd name="connsiteY30" fmla="*/ 1065139 h 2211551"/>
              <a:gd name="connsiteX31" fmla="*/ 2388358 w 2415654"/>
              <a:gd name="connsiteY31" fmla="*/ 1106082 h 2211551"/>
              <a:gd name="connsiteX32" fmla="*/ 2374710 w 2415654"/>
              <a:gd name="connsiteY32" fmla="*/ 1174321 h 2211551"/>
              <a:gd name="connsiteX33" fmla="*/ 2320119 w 2415654"/>
              <a:gd name="connsiteY33" fmla="*/ 1310799 h 2211551"/>
              <a:gd name="connsiteX34" fmla="*/ 2306472 w 2415654"/>
              <a:gd name="connsiteY34" fmla="*/ 1365390 h 2211551"/>
              <a:gd name="connsiteX35" fmla="*/ 2251880 w 2415654"/>
              <a:gd name="connsiteY35" fmla="*/ 1447276 h 2211551"/>
              <a:gd name="connsiteX36" fmla="*/ 2210937 w 2415654"/>
              <a:gd name="connsiteY36" fmla="*/ 1542811 h 2211551"/>
              <a:gd name="connsiteX37" fmla="*/ 2197289 w 2415654"/>
              <a:gd name="connsiteY37" fmla="*/ 1597402 h 2211551"/>
              <a:gd name="connsiteX38" fmla="*/ 2169994 w 2415654"/>
              <a:gd name="connsiteY38" fmla="*/ 1679288 h 2211551"/>
              <a:gd name="connsiteX39" fmla="*/ 2142698 w 2415654"/>
              <a:gd name="connsiteY39" fmla="*/ 1802118 h 2211551"/>
              <a:gd name="connsiteX40" fmla="*/ 2129051 w 2415654"/>
              <a:gd name="connsiteY40" fmla="*/ 1843062 h 2211551"/>
              <a:gd name="connsiteX41" fmla="*/ 2006221 w 2415654"/>
              <a:gd name="connsiteY41" fmla="*/ 1938596 h 2211551"/>
              <a:gd name="connsiteX42" fmla="*/ 1924334 w 2415654"/>
              <a:gd name="connsiteY42" fmla="*/ 1993187 h 2211551"/>
              <a:gd name="connsiteX43" fmla="*/ 1842448 w 2415654"/>
              <a:gd name="connsiteY43" fmla="*/ 2047778 h 2211551"/>
              <a:gd name="connsiteX44" fmla="*/ 1746913 w 2415654"/>
              <a:gd name="connsiteY44" fmla="*/ 2102369 h 2211551"/>
              <a:gd name="connsiteX45" fmla="*/ 1637731 w 2415654"/>
              <a:gd name="connsiteY45" fmla="*/ 2129664 h 2211551"/>
              <a:gd name="connsiteX46" fmla="*/ 1514901 w 2415654"/>
              <a:gd name="connsiteY46" fmla="*/ 2170608 h 2211551"/>
              <a:gd name="connsiteX47" fmla="*/ 1473958 w 2415654"/>
              <a:gd name="connsiteY47" fmla="*/ 2184256 h 2211551"/>
              <a:gd name="connsiteX48" fmla="*/ 1105469 w 2415654"/>
              <a:gd name="connsiteY48" fmla="*/ 2211551 h 2211551"/>
              <a:gd name="connsiteX49" fmla="*/ 518615 w 2415654"/>
              <a:gd name="connsiteY49" fmla="*/ 2184256 h 2211551"/>
              <a:gd name="connsiteX50" fmla="*/ 382137 w 2415654"/>
              <a:gd name="connsiteY50" fmla="*/ 2143312 h 2211551"/>
              <a:gd name="connsiteX51" fmla="*/ 341194 w 2415654"/>
              <a:gd name="connsiteY51" fmla="*/ 2129664 h 2211551"/>
              <a:gd name="connsiteX52" fmla="*/ 300251 w 2415654"/>
              <a:gd name="connsiteY52" fmla="*/ 2116017 h 2211551"/>
              <a:gd name="connsiteX53" fmla="*/ 218364 w 2415654"/>
              <a:gd name="connsiteY53" fmla="*/ 2061426 h 2211551"/>
              <a:gd name="connsiteX54" fmla="*/ 177421 w 2415654"/>
              <a:gd name="connsiteY54" fmla="*/ 2020482 h 2211551"/>
              <a:gd name="connsiteX55" fmla="*/ 122830 w 2415654"/>
              <a:gd name="connsiteY55" fmla="*/ 1993187 h 2211551"/>
              <a:gd name="connsiteX56" fmla="*/ 40943 w 2415654"/>
              <a:gd name="connsiteY56" fmla="*/ 1911300 h 2211551"/>
              <a:gd name="connsiteX57" fmla="*/ 27295 w 2415654"/>
              <a:gd name="connsiteY57" fmla="*/ 1870357 h 2211551"/>
              <a:gd name="connsiteX58" fmla="*/ 13648 w 2415654"/>
              <a:gd name="connsiteY58" fmla="*/ 1802118 h 2211551"/>
              <a:gd name="connsiteX59" fmla="*/ 0 w 2415654"/>
              <a:gd name="connsiteY59" fmla="*/ 1747527 h 2211551"/>
              <a:gd name="connsiteX60" fmla="*/ 13648 w 2415654"/>
              <a:gd name="connsiteY60" fmla="*/ 1310799 h 2211551"/>
              <a:gd name="connsiteX61" fmla="*/ 54591 w 2415654"/>
              <a:gd name="connsiteY61" fmla="*/ 1215264 h 2211551"/>
              <a:gd name="connsiteX62" fmla="*/ 95534 w 2415654"/>
              <a:gd name="connsiteY62" fmla="*/ 1174321 h 2211551"/>
              <a:gd name="connsiteX63" fmla="*/ 150125 w 2415654"/>
              <a:gd name="connsiteY63" fmla="*/ 1092435 h 2211551"/>
              <a:gd name="connsiteX64" fmla="*/ 177421 w 2415654"/>
              <a:gd name="connsiteY64" fmla="*/ 1051491 h 2211551"/>
              <a:gd name="connsiteX65" fmla="*/ 232012 w 2415654"/>
              <a:gd name="connsiteY65" fmla="*/ 928662 h 2211551"/>
              <a:gd name="connsiteX66" fmla="*/ 286603 w 2415654"/>
              <a:gd name="connsiteY66" fmla="*/ 860423 h 2211551"/>
              <a:gd name="connsiteX67" fmla="*/ 341194 w 2415654"/>
              <a:gd name="connsiteY67" fmla="*/ 778536 h 2211551"/>
              <a:gd name="connsiteX68" fmla="*/ 450376 w 2415654"/>
              <a:gd name="connsiteY68" fmla="*/ 737593 h 2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15654" h="2211551">
                <a:moveTo>
                  <a:pt x="450376" y="737593"/>
                </a:moveTo>
                <a:lnTo>
                  <a:pt x="450376" y="737593"/>
                </a:lnTo>
                <a:cubicBezTo>
                  <a:pt x="518615" y="673903"/>
                  <a:pt x="584221" y="607271"/>
                  <a:pt x="655092" y="546524"/>
                </a:cubicBezTo>
                <a:cubicBezTo>
                  <a:pt x="741085" y="472816"/>
                  <a:pt x="723376" y="512371"/>
                  <a:pt x="805218" y="450990"/>
                </a:cubicBezTo>
                <a:cubicBezTo>
                  <a:pt x="858380" y="411119"/>
                  <a:pt x="834928" y="415338"/>
                  <a:pt x="873457" y="369103"/>
                </a:cubicBezTo>
                <a:cubicBezTo>
                  <a:pt x="885813" y="354276"/>
                  <a:pt x="899165" y="340010"/>
                  <a:pt x="914400" y="328160"/>
                </a:cubicBezTo>
                <a:cubicBezTo>
                  <a:pt x="940295" y="308020"/>
                  <a:pt x="973089" y="296765"/>
                  <a:pt x="996286" y="273569"/>
                </a:cubicBezTo>
                <a:cubicBezTo>
                  <a:pt x="1048829" y="221028"/>
                  <a:pt x="1021171" y="243332"/>
                  <a:pt x="1078173" y="205330"/>
                </a:cubicBezTo>
                <a:cubicBezTo>
                  <a:pt x="1087272" y="191682"/>
                  <a:pt x="1092661" y="174634"/>
                  <a:pt x="1105469" y="164387"/>
                </a:cubicBezTo>
                <a:cubicBezTo>
                  <a:pt x="1116703" y="155400"/>
                  <a:pt x="1133189" y="156406"/>
                  <a:pt x="1146412" y="150739"/>
                </a:cubicBezTo>
                <a:cubicBezTo>
                  <a:pt x="1264464" y="100146"/>
                  <a:pt x="1145927" y="141803"/>
                  <a:pt x="1241946" y="109796"/>
                </a:cubicBezTo>
                <a:cubicBezTo>
                  <a:pt x="1245082" y="107444"/>
                  <a:pt x="1324179" y="46545"/>
                  <a:pt x="1337480" y="41557"/>
                </a:cubicBezTo>
                <a:cubicBezTo>
                  <a:pt x="1359200" y="33412"/>
                  <a:pt x="1382973" y="32458"/>
                  <a:pt x="1405719" y="27909"/>
                </a:cubicBezTo>
                <a:cubicBezTo>
                  <a:pt x="1419367" y="18811"/>
                  <a:pt x="1430328" y="2099"/>
                  <a:pt x="1446663" y="614"/>
                </a:cubicBezTo>
                <a:cubicBezTo>
                  <a:pt x="1483190" y="-2706"/>
                  <a:pt x="1519667" y="8232"/>
                  <a:pt x="1555845" y="14262"/>
                </a:cubicBezTo>
                <a:cubicBezTo>
                  <a:pt x="1590324" y="20008"/>
                  <a:pt x="1666309" y="44800"/>
                  <a:pt x="1692322" y="55205"/>
                </a:cubicBezTo>
                <a:cubicBezTo>
                  <a:pt x="1715068" y="64303"/>
                  <a:pt x="1737537" y="74128"/>
                  <a:pt x="1760561" y="82500"/>
                </a:cubicBezTo>
                <a:cubicBezTo>
                  <a:pt x="1787601" y="92333"/>
                  <a:pt x="1815734" y="99110"/>
                  <a:pt x="1842448" y="109796"/>
                </a:cubicBezTo>
                <a:cubicBezTo>
                  <a:pt x="1865194" y="118894"/>
                  <a:pt x="1888774" y="126135"/>
                  <a:pt x="1910686" y="137091"/>
                </a:cubicBezTo>
                <a:cubicBezTo>
                  <a:pt x="1925357" y="144427"/>
                  <a:pt x="1936641" y="157725"/>
                  <a:pt x="1951630" y="164387"/>
                </a:cubicBezTo>
                <a:cubicBezTo>
                  <a:pt x="1977922" y="176072"/>
                  <a:pt x="2033516" y="191682"/>
                  <a:pt x="2033516" y="191682"/>
                </a:cubicBezTo>
                <a:cubicBezTo>
                  <a:pt x="2042615" y="205330"/>
                  <a:pt x="2049213" y="221027"/>
                  <a:pt x="2060812" y="232626"/>
                </a:cubicBezTo>
                <a:cubicBezTo>
                  <a:pt x="2076896" y="248710"/>
                  <a:pt x="2100841" y="256095"/>
                  <a:pt x="2115403" y="273569"/>
                </a:cubicBezTo>
                <a:cubicBezTo>
                  <a:pt x="2124613" y="284621"/>
                  <a:pt x="2121071" y="302542"/>
                  <a:pt x="2129051" y="314512"/>
                </a:cubicBezTo>
                <a:cubicBezTo>
                  <a:pt x="2139757" y="330571"/>
                  <a:pt x="2156346" y="341808"/>
                  <a:pt x="2169994" y="355456"/>
                </a:cubicBezTo>
                <a:cubicBezTo>
                  <a:pt x="2202476" y="452903"/>
                  <a:pt x="2181329" y="413403"/>
                  <a:pt x="2224585" y="478285"/>
                </a:cubicBezTo>
                <a:cubicBezTo>
                  <a:pt x="2240529" y="526117"/>
                  <a:pt x="2277840" y="640722"/>
                  <a:pt x="2292824" y="655706"/>
                </a:cubicBezTo>
                <a:cubicBezTo>
                  <a:pt x="2336791" y="699674"/>
                  <a:pt x="2337112" y="691364"/>
                  <a:pt x="2361063" y="751241"/>
                </a:cubicBezTo>
                <a:cubicBezTo>
                  <a:pt x="2371749" y="777955"/>
                  <a:pt x="2379260" y="805832"/>
                  <a:pt x="2388358" y="833127"/>
                </a:cubicBezTo>
                <a:cubicBezTo>
                  <a:pt x="2407939" y="891871"/>
                  <a:pt x="2398515" y="860106"/>
                  <a:pt x="2415654" y="928662"/>
                </a:cubicBezTo>
                <a:cubicBezTo>
                  <a:pt x="2411105" y="974154"/>
                  <a:pt x="2408958" y="1019951"/>
                  <a:pt x="2402006" y="1065139"/>
                </a:cubicBezTo>
                <a:cubicBezTo>
                  <a:pt x="2399818" y="1079358"/>
                  <a:pt x="2391847" y="1092126"/>
                  <a:pt x="2388358" y="1106082"/>
                </a:cubicBezTo>
                <a:cubicBezTo>
                  <a:pt x="2382732" y="1128586"/>
                  <a:pt x="2380813" y="1151942"/>
                  <a:pt x="2374710" y="1174321"/>
                </a:cubicBezTo>
                <a:cubicBezTo>
                  <a:pt x="2354472" y="1248529"/>
                  <a:pt x="2350744" y="1249551"/>
                  <a:pt x="2320119" y="1310799"/>
                </a:cubicBezTo>
                <a:cubicBezTo>
                  <a:pt x="2315570" y="1328996"/>
                  <a:pt x="2314860" y="1348613"/>
                  <a:pt x="2306472" y="1365390"/>
                </a:cubicBezTo>
                <a:cubicBezTo>
                  <a:pt x="2291801" y="1394732"/>
                  <a:pt x="2251880" y="1447276"/>
                  <a:pt x="2251880" y="1447276"/>
                </a:cubicBezTo>
                <a:cubicBezTo>
                  <a:pt x="2212703" y="1603992"/>
                  <a:pt x="2267484" y="1410868"/>
                  <a:pt x="2210937" y="1542811"/>
                </a:cubicBezTo>
                <a:cubicBezTo>
                  <a:pt x="2203548" y="1560051"/>
                  <a:pt x="2202679" y="1579436"/>
                  <a:pt x="2197289" y="1597402"/>
                </a:cubicBezTo>
                <a:cubicBezTo>
                  <a:pt x="2189022" y="1624960"/>
                  <a:pt x="2175637" y="1651075"/>
                  <a:pt x="2169994" y="1679288"/>
                </a:cubicBezTo>
                <a:cubicBezTo>
                  <a:pt x="2160611" y="1726202"/>
                  <a:pt x="2155549" y="1757139"/>
                  <a:pt x="2142698" y="1802118"/>
                </a:cubicBezTo>
                <a:cubicBezTo>
                  <a:pt x="2138746" y="1815951"/>
                  <a:pt x="2137031" y="1831092"/>
                  <a:pt x="2129051" y="1843062"/>
                </a:cubicBezTo>
                <a:cubicBezTo>
                  <a:pt x="2103397" y="1881543"/>
                  <a:pt x="2038752" y="1916909"/>
                  <a:pt x="2006221" y="1938596"/>
                </a:cubicBezTo>
                <a:lnTo>
                  <a:pt x="1924334" y="1993187"/>
                </a:lnTo>
                <a:lnTo>
                  <a:pt x="1842448" y="2047778"/>
                </a:lnTo>
                <a:cubicBezTo>
                  <a:pt x="1812502" y="2067742"/>
                  <a:pt x="1781537" y="2090828"/>
                  <a:pt x="1746913" y="2102369"/>
                </a:cubicBezTo>
                <a:cubicBezTo>
                  <a:pt x="1711324" y="2114232"/>
                  <a:pt x="1673320" y="2117801"/>
                  <a:pt x="1637731" y="2129664"/>
                </a:cubicBezTo>
                <a:lnTo>
                  <a:pt x="1514901" y="2170608"/>
                </a:lnTo>
                <a:cubicBezTo>
                  <a:pt x="1501253" y="2175157"/>
                  <a:pt x="1488256" y="2182667"/>
                  <a:pt x="1473958" y="2184256"/>
                </a:cubicBezTo>
                <a:cubicBezTo>
                  <a:pt x="1269617" y="2206959"/>
                  <a:pt x="1392260" y="2195618"/>
                  <a:pt x="1105469" y="2211551"/>
                </a:cubicBezTo>
                <a:cubicBezTo>
                  <a:pt x="967087" y="2207358"/>
                  <a:pt x="695659" y="2209548"/>
                  <a:pt x="518615" y="2184256"/>
                </a:cubicBezTo>
                <a:cubicBezTo>
                  <a:pt x="482521" y="2179100"/>
                  <a:pt x="410628" y="2152809"/>
                  <a:pt x="382137" y="2143312"/>
                </a:cubicBezTo>
                <a:lnTo>
                  <a:pt x="341194" y="2129664"/>
                </a:lnTo>
                <a:lnTo>
                  <a:pt x="300251" y="2116017"/>
                </a:lnTo>
                <a:cubicBezTo>
                  <a:pt x="272955" y="2097820"/>
                  <a:pt x="241561" y="2084623"/>
                  <a:pt x="218364" y="2061426"/>
                </a:cubicBezTo>
                <a:cubicBezTo>
                  <a:pt x="204716" y="2047778"/>
                  <a:pt x="193127" y="2031700"/>
                  <a:pt x="177421" y="2020482"/>
                </a:cubicBezTo>
                <a:cubicBezTo>
                  <a:pt x="160866" y="2008657"/>
                  <a:pt x="138717" y="2005896"/>
                  <a:pt x="122830" y="1993187"/>
                </a:cubicBezTo>
                <a:cubicBezTo>
                  <a:pt x="92687" y="1969073"/>
                  <a:pt x="40943" y="1911300"/>
                  <a:pt x="40943" y="1911300"/>
                </a:cubicBezTo>
                <a:cubicBezTo>
                  <a:pt x="36394" y="1897652"/>
                  <a:pt x="30784" y="1884313"/>
                  <a:pt x="27295" y="1870357"/>
                </a:cubicBezTo>
                <a:cubicBezTo>
                  <a:pt x="21669" y="1847853"/>
                  <a:pt x="18680" y="1824762"/>
                  <a:pt x="13648" y="1802118"/>
                </a:cubicBezTo>
                <a:cubicBezTo>
                  <a:pt x="9579" y="1783808"/>
                  <a:pt x="4549" y="1765724"/>
                  <a:pt x="0" y="1747527"/>
                </a:cubicBezTo>
                <a:cubicBezTo>
                  <a:pt x="4549" y="1601951"/>
                  <a:pt x="5569" y="1456222"/>
                  <a:pt x="13648" y="1310799"/>
                </a:cubicBezTo>
                <a:cubicBezTo>
                  <a:pt x="15816" y="1271777"/>
                  <a:pt x="30408" y="1244284"/>
                  <a:pt x="54591" y="1215264"/>
                </a:cubicBezTo>
                <a:cubicBezTo>
                  <a:pt x="66947" y="1200437"/>
                  <a:pt x="83684" y="1189556"/>
                  <a:pt x="95534" y="1174321"/>
                </a:cubicBezTo>
                <a:cubicBezTo>
                  <a:pt x="115674" y="1148426"/>
                  <a:pt x="131928" y="1119730"/>
                  <a:pt x="150125" y="1092435"/>
                </a:cubicBezTo>
                <a:cubicBezTo>
                  <a:pt x="159224" y="1078787"/>
                  <a:pt x="172234" y="1067052"/>
                  <a:pt x="177421" y="1051491"/>
                </a:cubicBezTo>
                <a:cubicBezTo>
                  <a:pt x="209903" y="954044"/>
                  <a:pt x="188756" y="993544"/>
                  <a:pt x="232012" y="928662"/>
                </a:cubicBezTo>
                <a:cubicBezTo>
                  <a:pt x="262747" y="836457"/>
                  <a:pt x="220122" y="936401"/>
                  <a:pt x="286603" y="860423"/>
                </a:cubicBezTo>
                <a:cubicBezTo>
                  <a:pt x="308205" y="835735"/>
                  <a:pt x="313898" y="796733"/>
                  <a:pt x="341194" y="778536"/>
                </a:cubicBezTo>
                <a:cubicBezTo>
                  <a:pt x="431544" y="718302"/>
                  <a:pt x="432179" y="744417"/>
                  <a:pt x="450376" y="73759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173707" y="3150906"/>
            <a:ext cx="1746914" cy="1514901"/>
          </a:xfrm>
          <a:custGeom>
            <a:avLst/>
            <a:gdLst>
              <a:gd name="connsiteX0" fmla="*/ 163774 w 1746914"/>
              <a:gd name="connsiteY0" fmla="*/ 81886 h 1514901"/>
              <a:gd name="connsiteX1" fmla="*/ 163774 w 1746914"/>
              <a:gd name="connsiteY1" fmla="*/ 81886 h 1514901"/>
              <a:gd name="connsiteX2" fmla="*/ 300251 w 1746914"/>
              <a:gd name="connsiteY2" fmla="*/ 68239 h 1514901"/>
              <a:gd name="connsiteX3" fmla="*/ 477672 w 1746914"/>
              <a:gd name="connsiteY3" fmla="*/ 27295 h 1514901"/>
              <a:gd name="connsiteX4" fmla="*/ 532263 w 1746914"/>
              <a:gd name="connsiteY4" fmla="*/ 13648 h 1514901"/>
              <a:gd name="connsiteX5" fmla="*/ 641445 w 1746914"/>
              <a:gd name="connsiteY5" fmla="*/ 0 h 1514901"/>
              <a:gd name="connsiteX6" fmla="*/ 1241947 w 1746914"/>
              <a:gd name="connsiteY6" fmla="*/ 13648 h 1514901"/>
              <a:gd name="connsiteX7" fmla="*/ 1405720 w 1746914"/>
              <a:gd name="connsiteY7" fmla="*/ 68239 h 1514901"/>
              <a:gd name="connsiteX8" fmla="*/ 1446663 w 1746914"/>
              <a:gd name="connsiteY8" fmla="*/ 95534 h 1514901"/>
              <a:gd name="connsiteX9" fmla="*/ 1501254 w 1746914"/>
              <a:gd name="connsiteY9" fmla="*/ 109182 h 1514901"/>
              <a:gd name="connsiteX10" fmla="*/ 1583141 w 1746914"/>
              <a:gd name="connsiteY10" fmla="*/ 136477 h 1514901"/>
              <a:gd name="connsiteX11" fmla="*/ 1596789 w 1746914"/>
              <a:gd name="connsiteY11" fmla="*/ 177421 h 1514901"/>
              <a:gd name="connsiteX12" fmla="*/ 1637732 w 1746914"/>
              <a:gd name="connsiteY12" fmla="*/ 259307 h 1514901"/>
              <a:gd name="connsiteX13" fmla="*/ 1665027 w 1746914"/>
              <a:gd name="connsiteY13" fmla="*/ 477671 h 1514901"/>
              <a:gd name="connsiteX14" fmla="*/ 1678675 w 1746914"/>
              <a:gd name="connsiteY14" fmla="*/ 586854 h 1514901"/>
              <a:gd name="connsiteX15" fmla="*/ 1692323 w 1746914"/>
              <a:gd name="connsiteY15" fmla="*/ 655092 h 1514901"/>
              <a:gd name="connsiteX16" fmla="*/ 1705971 w 1746914"/>
              <a:gd name="connsiteY16" fmla="*/ 750627 h 1514901"/>
              <a:gd name="connsiteX17" fmla="*/ 1733266 w 1746914"/>
              <a:gd name="connsiteY17" fmla="*/ 887104 h 1514901"/>
              <a:gd name="connsiteX18" fmla="*/ 1746914 w 1746914"/>
              <a:gd name="connsiteY18" fmla="*/ 955343 h 1514901"/>
              <a:gd name="connsiteX19" fmla="*/ 1733266 w 1746914"/>
              <a:gd name="connsiteY19" fmla="*/ 1364776 h 1514901"/>
              <a:gd name="connsiteX20" fmla="*/ 1651380 w 1746914"/>
              <a:gd name="connsiteY20" fmla="*/ 1419367 h 1514901"/>
              <a:gd name="connsiteX21" fmla="*/ 1392072 w 1746914"/>
              <a:gd name="connsiteY21" fmla="*/ 1460310 h 1514901"/>
              <a:gd name="connsiteX22" fmla="*/ 1214651 w 1746914"/>
              <a:gd name="connsiteY22" fmla="*/ 1487606 h 1514901"/>
              <a:gd name="connsiteX23" fmla="*/ 941696 w 1746914"/>
              <a:gd name="connsiteY23" fmla="*/ 1514901 h 1514901"/>
              <a:gd name="connsiteX24" fmla="*/ 163774 w 1746914"/>
              <a:gd name="connsiteY24" fmla="*/ 1487606 h 1514901"/>
              <a:gd name="connsiteX25" fmla="*/ 81887 w 1746914"/>
              <a:gd name="connsiteY25" fmla="*/ 1433015 h 1514901"/>
              <a:gd name="connsiteX26" fmla="*/ 13648 w 1746914"/>
              <a:gd name="connsiteY26" fmla="*/ 1310185 h 1514901"/>
              <a:gd name="connsiteX27" fmla="*/ 0 w 1746914"/>
              <a:gd name="connsiteY27" fmla="*/ 1214651 h 1514901"/>
              <a:gd name="connsiteX28" fmla="*/ 13648 w 1746914"/>
              <a:gd name="connsiteY28" fmla="*/ 982639 h 1514901"/>
              <a:gd name="connsiteX29" fmla="*/ 27296 w 1746914"/>
              <a:gd name="connsiteY29" fmla="*/ 887104 h 1514901"/>
              <a:gd name="connsiteX30" fmla="*/ 54592 w 1746914"/>
              <a:gd name="connsiteY30" fmla="*/ 709683 h 1514901"/>
              <a:gd name="connsiteX31" fmla="*/ 95535 w 1746914"/>
              <a:gd name="connsiteY31" fmla="*/ 286603 h 1514901"/>
              <a:gd name="connsiteX32" fmla="*/ 136478 w 1746914"/>
              <a:gd name="connsiteY32" fmla="*/ 204716 h 1514901"/>
              <a:gd name="connsiteX33" fmla="*/ 163774 w 1746914"/>
              <a:gd name="connsiteY33" fmla="*/ 122830 h 1514901"/>
              <a:gd name="connsiteX34" fmla="*/ 163774 w 1746914"/>
              <a:gd name="connsiteY34" fmla="*/ 81886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46914" h="1514901">
                <a:moveTo>
                  <a:pt x="163774" y="81886"/>
                </a:moveTo>
                <a:lnTo>
                  <a:pt x="163774" y="81886"/>
                </a:lnTo>
                <a:cubicBezTo>
                  <a:pt x="209266" y="77337"/>
                  <a:pt x="254933" y="74281"/>
                  <a:pt x="300251" y="68239"/>
                </a:cubicBezTo>
                <a:cubicBezTo>
                  <a:pt x="345262" y="62238"/>
                  <a:pt x="443041" y="35953"/>
                  <a:pt x="477672" y="27295"/>
                </a:cubicBezTo>
                <a:cubicBezTo>
                  <a:pt x="495869" y="22746"/>
                  <a:pt x="513651" y="15975"/>
                  <a:pt x="532263" y="13648"/>
                </a:cubicBezTo>
                <a:lnTo>
                  <a:pt x="641445" y="0"/>
                </a:lnTo>
                <a:cubicBezTo>
                  <a:pt x="841612" y="4549"/>
                  <a:pt x="1042087" y="1657"/>
                  <a:pt x="1241947" y="13648"/>
                </a:cubicBezTo>
                <a:cubicBezTo>
                  <a:pt x="1241949" y="13648"/>
                  <a:pt x="1405719" y="68238"/>
                  <a:pt x="1405720" y="68239"/>
                </a:cubicBezTo>
                <a:cubicBezTo>
                  <a:pt x="1419368" y="77337"/>
                  <a:pt x="1431587" y="89073"/>
                  <a:pt x="1446663" y="95534"/>
                </a:cubicBezTo>
                <a:cubicBezTo>
                  <a:pt x="1463903" y="102923"/>
                  <a:pt x="1483288" y="103792"/>
                  <a:pt x="1501254" y="109182"/>
                </a:cubicBezTo>
                <a:cubicBezTo>
                  <a:pt x="1528813" y="117450"/>
                  <a:pt x="1583141" y="136477"/>
                  <a:pt x="1583141" y="136477"/>
                </a:cubicBezTo>
                <a:cubicBezTo>
                  <a:pt x="1587690" y="150125"/>
                  <a:pt x="1590355" y="164554"/>
                  <a:pt x="1596789" y="177421"/>
                </a:cubicBezTo>
                <a:cubicBezTo>
                  <a:pt x="1649703" y="283251"/>
                  <a:pt x="1603426" y="156392"/>
                  <a:pt x="1637732" y="259307"/>
                </a:cubicBezTo>
                <a:cubicBezTo>
                  <a:pt x="1663243" y="488904"/>
                  <a:pt x="1639065" y="282950"/>
                  <a:pt x="1665027" y="477671"/>
                </a:cubicBezTo>
                <a:cubicBezTo>
                  <a:pt x="1669874" y="514027"/>
                  <a:pt x="1673098" y="550603"/>
                  <a:pt x="1678675" y="586854"/>
                </a:cubicBezTo>
                <a:cubicBezTo>
                  <a:pt x="1682202" y="609781"/>
                  <a:pt x="1688509" y="632211"/>
                  <a:pt x="1692323" y="655092"/>
                </a:cubicBezTo>
                <a:cubicBezTo>
                  <a:pt x="1697612" y="686823"/>
                  <a:pt x="1700381" y="718948"/>
                  <a:pt x="1705971" y="750627"/>
                </a:cubicBezTo>
                <a:cubicBezTo>
                  <a:pt x="1714033" y="796314"/>
                  <a:pt x="1724168" y="841612"/>
                  <a:pt x="1733266" y="887104"/>
                </a:cubicBezTo>
                <a:lnTo>
                  <a:pt x="1746914" y="955343"/>
                </a:lnTo>
                <a:cubicBezTo>
                  <a:pt x="1742365" y="1091821"/>
                  <a:pt x="1745629" y="1228783"/>
                  <a:pt x="1733266" y="1364776"/>
                </a:cubicBezTo>
                <a:cubicBezTo>
                  <a:pt x="1728750" y="1414453"/>
                  <a:pt x="1683937" y="1409600"/>
                  <a:pt x="1651380" y="1419367"/>
                </a:cubicBezTo>
                <a:cubicBezTo>
                  <a:pt x="1492579" y="1467008"/>
                  <a:pt x="1640737" y="1441183"/>
                  <a:pt x="1392072" y="1460310"/>
                </a:cubicBezTo>
                <a:cubicBezTo>
                  <a:pt x="1323772" y="1471694"/>
                  <a:pt x="1284900" y="1478825"/>
                  <a:pt x="1214651" y="1487606"/>
                </a:cubicBezTo>
                <a:cubicBezTo>
                  <a:pt x="1112254" y="1500406"/>
                  <a:pt x="1047008" y="1505328"/>
                  <a:pt x="941696" y="1514901"/>
                </a:cubicBezTo>
                <a:cubicBezTo>
                  <a:pt x="682389" y="1505803"/>
                  <a:pt x="422072" y="1512206"/>
                  <a:pt x="163774" y="1487606"/>
                </a:cubicBezTo>
                <a:cubicBezTo>
                  <a:pt x="131117" y="1484496"/>
                  <a:pt x="81887" y="1433015"/>
                  <a:pt x="81887" y="1433015"/>
                </a:cubicBezTo>
                <a:cubicBezTo>
                  <a:pt x="19316" y="1339158"/>
                  <a:pt x="37670" y="1382250"/>
                  <a:pt x="13648" y="1310185"/>
                </a:cubicBezTo>
                <a:cubicBezTo>
                  <a:pt x="9099" y="1278340"/>
                  <a:pt x="0" y="1246819"/>
                  <a:pt x="0" y="1214651"/>
                </a:cubicBezTo>
                <a:cubicBezTo>
                  <a:pt x="0" y="1137180"/>
                  <a:pt x="7214" y="1059842"/>
                  <a:pt x="13648" y="982639"/>
                </a:cubicBezTo>
                <a:cubicBezTo>
                  <a:pt x="16319" y="950582"/>
                  <a:pt x="22404" y="918898"/>
                  <a:pt x="27296" y="887104"/>
                </a:cubicBezTo>
                <a:cubicBezTo>
                  <a:pt x="65169" y="640933"/>
                  <a:pt x="15017" y="986705"/>
                  <a:pt x="54592" y="709683"/>
                </a:cubicBezTo>
                <a:cubicBezTo>
                  <a:pt x="59220" y="640252"/>
                  <a:pt x="74663" y="349218"/>
                  <a:pt x="95535" y="286603"/>
                </a:cubicBezTo>
                <a:cubicBezTo>
                  <a:pt x="145309" y="137285"/>
                  <a:pt x="65927" y="363455"/>
                  <a:pt x="136478" y="204716"/>
                </a:cubicBezTo>
                <a:cubicBezTo>
                  <a:pt x="148163" y="178424"/>
                  <a:pt x="147815" y="146770"/>
                  <a:pt x="163774" y="122830"/>
                </a:cubicBezTo>
                <a:cubicBezTo>
                  <a:pt x="196711" y="73422"/>
                  <a:pt x="163774" y="88710"/>
                  <a:pt x="163774" y="81886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Approaches to handle </a:t>
            </a:r>
            <a:r>
              <a:rPr lang="en-US" sz="2800" dirty="0" err="1"/>
              <a:t>Multicopy</a:t>
            </a:r>
            <a:r>
              <a:rPr lang="en-US" sz="2800" dirty="0"/>
              <a:t> Update Problem(</a:t>
            </a:r>
            <a:r>
              <a:rPr lang="en-US" sz="2800" dirty="0" err="1"/>
              <a:t>cntd</a:t>
            </a:r>
            <a:r>
              <a:rPr lang="en-US" sz="2800" dirty="0"/>
              <a:t>.)</a:t>
            </a:r>
            <a:endParaRPr lang="en-IN" sz="2800" dirty="0"/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9658" y="330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89550" y="330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82407" y="415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68274" y="4904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96540" y="5023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2407" y="519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21315" y="4159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96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4158" y="6031468"/>
            <a:ext cx="1653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quorums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56" y="2889819"/>
            <a:ext cx="160088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quorums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43"/>
          </p:cNvCxnSpPr>
          <p:nvPr/>
        </p:nvCxnSpPr>
        <p:spPr>
          <a:xfrm flipH="1" flipV="1">
            <a:off x="3507475" y="5716685"/>
            <a:ext cx="1573384" cy="314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32" idx="13"/>
          </p:cNvCxnSpPr>
          <p:nvPr/>
        </p:nvCxnSpPr>
        <p:spPr>
          <a:xfrm flipH="1">
            <a:off x="2838734" y="3259151"/>
            <a:ext cx="1733266" cy="36942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499" y="910497"/>
            <a:ext cx="87630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Examples of quorum consensus algorithm:(n=8, r=4, w=5</a:t>
            </a:r>
            <a:r>
              <a:rPr lang="en-US" sz="2400" dirty="0" smtClean="0"/>
              <a:t>)</a:t>
            </a:r>
            <a:endParaRPr lang="en-US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these copies get the new version and the new version number.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Now any subsequent read operation will require a read quorum of four copies because r=4.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any read quorum will have to contain at least one copy of the previous write quorum.</a:t>
            </a:r>
          </a:p>
        </p:txBody>
      </p:sp>
      <p:sp>
        <p:nvSpPr>
          <p:cNvPr id="6" name="Oval 5"/>
          <p:cNvSpPr/>
          <p:nvPr/>
        </p:nvSpPr>
        <p:spPr>
          <a:xfrm>
            <a:off x="2494004" y="4086399"/>
            <a:ext cx="443975" cy="4942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5" grpId="0" animBg="1"/>
      <p:bldP spid="31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Difference </a:t>
            </a:r>
            <a:r>
              <a:rPr lang="en-US" sz="3600" dirty="0"/>
              <a:t>between Replication and Caching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475459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REPLICATION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CACHING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475459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513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" t="-6452" r="-101289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03" t="-6452" r="-1289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25198"/>
              </p:ext>
            </p:extLst>
          </p:nvPr>
        </p:nvGraphicFramePr>
        <p:xfrm>
          <a:off x="346249" y="3352800"/>
          <a:ext cx="8492950" cy="411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5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More persistent.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Less persistent.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5963"/>
              </p:ext>
            </p:extLst>
          </p:nvPr>
        </p:nvGraphicFramePr>
        <p:xfrm>
          <a:off x="342947" y="3764280"/>
          <a:ext cx="850265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9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Widely known, secure, available, complete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and accurate.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effectLst/>
                        </a:rPr>
                        <a:t>Less known, secure, available, complete, and accurate.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76702"/>
              </p:ext>
            </p:extLst>
          </p:nvPr>
        </p:nvGraphicFramePr>
        <p:xfrm>
          <a:off x="346249" y="441960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 replica does not change upon cached.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 cached copy is subject to change upon a replica.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08223"/>
              </p:ext>
            </p:extLst>
          </p:nvPr>
        </p:nvGraphicFramePr>
        <p:xfrm>
          <a:off x="346840" y="182880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5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 is associated with a server.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Cached copy is normally associated with a client.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10523"/>
              </p:ext>
            </p:extLst>
          </p:nvPr>
        </p:nvGraphicFramePr>
        <p:xfrm>
          <a:off x="346249" y="2468880"/>
          <a:ext cx="8493541" cy="88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5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Existence of a replica depends on availability and performance requirement.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Existence of a cached copy is dependent on the locality in 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access patterns.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of Replication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Increased availability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The system remains operational and available to the users despite failures.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Increased reliability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Replication allows the existence of multiple copies of their files.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Improved </a:t>
            </a:r>
            <a:r>
              <a:rPr lang="en-US" dirty="0"/>
              <a:t>response </a:t>
            </a:r>
            <a:r>
              <a:rPr lang="en-US" dirty="0" smtClean="0"/>
              <a:t>time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It enables data to be accessed either locally or from a node to which access time is </a:t>
            </a:r>
            <a:r>
              <a:rPr lang="en-US" dirty="0" smtClean="0"/>
              <a:t>lower than </a:t>
            </a:r>
            <a:r>
              <a:rPr lang="en-US" dirty="0"/>
              <a:t>the primary copy access time.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Reduced network </a:t>
            </a:r>
            <a:r>
              <a:rPr lang="en-US" dirty="0" smtClean="0"/>
              <a:t>traffic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If a file's replica is available with a file </a:t>
            </a:r>
            <a:r>
              <a:rPr lang="en-US" dirty="0" smtClean="0"/>
              <a:t>server on </a:t>
            </a:r>
            <a:r>
              <a:rPr lang="en-US" dirty="0"/>
              <a:t>a client's node, the </a:t>
            </a:r>
            <a:r>
              <a:rPr lang="en-US" dirty="0" smtClean="0"/>
              <a:t>client's access </a:t>
            </a:r>
            <a:r>
              <a:rPr lang="en-US" dirty="0"/>
              <a:t>requests can be serviced locally, resulting in reduced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150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 of </a:t>
            </a:r>
            <a:r>
              <a:rPr lang="en-US" sz="3600" dirty="0" smtClean="0"/>
              <a:t>Replication(</a:t>
            </a:r>
            <a:r>
              <a:rPr lang="en-US" sz="3600" dirty="0" err="1" smtClean="0"/>
              <a:t>cntd</a:t>
            </a:r>
            <a:r>
              <a:rPr lang="en-US" sz="3600" dirty="0" smtClean="0"/>
              <a:t>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dirty="0" smtClean="0"/>
              <a:t>Improved </a:t>
            </a:r>
            <a:r>
              <a:rPr lang="en-US" dirty="0"/>
              <a:t>system </a:t>
            </a:r>
            <a:r>
              <a:rPr lang="en-US" dirty="0" smtClean="0"/>
              <a:t>throughput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Replication also enables several </a:t>
            </a:r>
            <a:r>
              <a:rPr lang="en-US" dirty="0" smtClean="0"/>
              <a:t>client’s </a:t>
            </a:r>
            <a:r>
              <a:rPr lang="en-US" dirty="0"/>
              <a:t>requests for access to the same file to be serviced in parallel by different servers, resulting in improved system throughput.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Better </a:t>
            </a:r>
            <a:r>
              <a:rPr lang="en-US" dirty="0" smtClean="0"/>
              <a:t>scalability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By replicating the file on multiple servers, the same requests can now be serviced more efficiently by multiple servers due to workload distribution.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 smtClean="0"/>
              <a:t>Autonomous operation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In a distributed system that provides file replication as a service to their </a:t>
            </a:r>
            <a:r>
              <a:rPr lang="en-US" dirty="0" smtClean="0"/>
              <a:t>clients.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 files required </a:t>
            </a:r>
            <a:r>
              <a:rPr lang="en-US" dirty="0"/>
              <a:t>by a client for operating during a limited time period may be replicated on </a:t>
            </a:r>
            <a:r>
              <a:rPr lang="en-US" dirty="0" smtClean="0"/>
              <a:t>the file </a:t>
            </a:r>
            <a:r>
              <a:rPr lang="en-US" dirty="0"/>
              <a:t>server residing at the client's node.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This will facilitate temporary autonomous operation of client machines.</a:t>
            </a:r>
          </a:p>
        </p:txBody>
      </p:sp>
    </p:spTree>
    <p:extLst>
      <p:ext uri="{BB962C8B-B14F-4D97-AF65-F5344CB8AC3E}">
        <p14:creationId xmlns:p14="http://schemas.microsoft.com/office/powerpoint/2010/main" val="20234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Tolerance in DFS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/>
              <a:t>The primary file properties that directly influence the ability of a </a:t>
            </a:r>
            <a:r>
              <a:rPr lang="en-US" sz="2000" dirty="0" smtClean="0"/>
              <a:t>distributed file system to tolerate faults are as follow: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Availability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Availability of a file refers to the fraction of time for which the file is available for use </a:t>
            </a:r>
            <a:r>
              <a:rPr lang="en-US" dirty="0"/>
              <a:t>during communication link failure.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Robustness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Robustness of a file refers to its power to survive crashes of the storage device </a:t>
            </a:r>
            <a:r>
              <a:rPr lang="en-US" dirty="0" smtClean="0"/>
              <a:t>and decays </a:t>
            </a:r>
            <a:r>
              <a:rPr lang="en-US" dirty="0"/>
              <a:t>of the storage medium on which it is stored.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Recoverability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Recoverability of file refers to its ability to be rolled back to an </a:t>
            </a:r>
            <a:r>
              <a:rPr lang="en-US" dirty="0" smtClean="0"/>
              <a:t>earlier state when </a:t>
            </a:r>
            <a:r>
              <a:rPr lang="en-US" dirty="0"/>
              <a:t>an operation on the file fails or is aborted by the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file system- Example</a:t>
            </a:r>
            <a:endParaRPr lang="en-IN" dirty="0">
              <a:latin typeface="+mj-lt"/>
            </a:endParaRPr>
          </a:p>
        </p:txBody>
      </p:sp>
      <p:sp>
        <p:nvSpPr>
          <p:cNvPr id="32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Google </a:t>
            </a:r>
            <a:r>
              <a:rPr lang="en-US" dirty="0"/>
              <a:t>File System (GFS or </a:t>
            </a:r>
            <a:r>
              <a:rPr lang="en-US" dirty="0" err="1"/>
              <a:t>GoogleFS</a:t>
            </a:r>
            <a:r>
              <a:rPr lang="en-US" dirty="0"/>
              <a:t>) 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distributed </a:t>
            </a:r>
            <a:r>
              <a:rPr lang="en-US" dirty="0"/>
              <a:t>file system developed by Google to provide efficient, reliable access to data using large clusters </a:t>
            </a:r>
            <a:r>
              <a:rPr lang="en-US" dirty="0" smtClean="0"/>
              <a:t>of hardware.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87" y="2673191"/>
            <a:ext cx="4038600" cy="1968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6" y="2362200"/>
            <a:ext cx="4185608" cy="36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Stable </a:t>
            </a:r>
            <a:r>
              <a:rPr lang="en-US" dirty="0"/>
              <a:t>Storage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context of crash resistance capability, storage may be broadly classified into </a:t>
            </a:r>
            <a:r>
              <a:rPr lang="en-US" dirty="0" smtClean="0"/>
              <a:t>three types</a:t>
            </a:r>
            <a:r>
              <a:rPr lang="en-US" dirty="0"/>
              <a:t>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Volatile </a:t>
            </a:r>
            <a:r>
              <a:rPr lang="en-US" dirty="0" smtClean="0"/>
              <a:t>Storage (RAM)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cannot withstand power failure or machine crash.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Data is lost in case of power failure or machine crash.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Nonvolatile </a:t>
            </a:r>
            <a:r>
              <a:rPr lang="en-US" dirty="0" smtClean="0"/>
              <a:t>storage (Disk)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can withstand CPU failures but cannot withstand transient I/O faults and decay of </a:t>
            </a:r>
            <a:r>
              <a:rPr lang="en-US" dirty="0" smtClean="0"/>
              <a:t>the storage </a:t>
            </a:r>
            <a:r>
              <a:rPr lang="en-US" dirty="0"/>
              <a:t>media.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Stable Storage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It can withstand transient I/O fault and decay of storage </a:t>
            </a:r>
            <a:r>
              <a:rPr lang="en-US" dirty="0" smtClean="0"/>
              <a:t>media.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97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Effect of Service Paradigm on Fault Tolerance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server may be implemented by using any one of the following two service paradigms </a:t>
            </a:r>
            <a:r>
              <a:rPr lang="en-US" b="1" dirty="0" err="1" smtClean="0"/>
              <a:t>stateful</a:t>
            </a:r>
            <a:r>
              <a:rPr lang="en-US" dirty="0" smtClean="0"/>
              <a:t> and </a:t>
            </a:r>
            <a:r>
              <a:rPr lang="en-US" b="1" dirty="0"/>
              <a:t>stateless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two paradigms are distinguished by one aspect of the </a:t>
            </a:r>
            <a:r>
              <a:rPr lang="en-US" dirty="0" smtClean="0"/>
              <a:t>client server relationship i.e.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Whether </a:t>
            </a:r>
            <a:r>
              <a:rPr lang="en-US" dirty="0"/>
              <a:t>or not the history of the serviced requests between a </a:t>
            </a:r>
            <a:r>
              <a:rPr lang="en-US" dirty="0" smtClean="0"/>
              <a:t>client and </a:t>
            </a:r>
            <a:r>
              <a:rPr lang="en-US" dirty="0"/>
              <a:t>a server affects the execution of the next service request.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stateful</a:t>
            </a:r>
            <a:r>
              <a:rPr lang="en-US" dirty="0" smtClean="0"/>
              <a:t> approach depends </a:t>
            </a:r>
            <a:r>
              <a:rPr lang="en-US" dirty="0"/>
              <a:t>on the history of the serviced requests, but the stateless approach does not </a:t>
            </a:r>
            <a:r>
              <a:rPr lang="en-US" dirty="0" smtClean="0"/>
              <a:t>depend on </a:t>
            </a:r>
            <a:r>
              <a:rPr lang="en-US" dirty="0"/>
              <a:t>it</a:t>
            </a:r>
            <a:r>
              <a:rPr lang="en-US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75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Effect of Service Paradigm on Fault Tolerance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en-US" b="1" dirty="0"/>
              <a:t>File Servers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stateful</a:t>
            </a:r>
            <a:r>
              <a:rPr lang="en-US" dirty="0"/>
              <a:t> server maintains client’s state information from one remote procedure call </a:t>
            </a:r>
            <a:r>
              <a:rPr lang="en-US" dirty="0" smtClean="0"/>
              <a:t>to the </a:t>
            </a:r>
            <a:r>
              <a:rPr lang="en-US" dirty="0"/>
              <a:t>next.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clients state information is subsequently used at the time of executing the </a:t>
            </a:r>
            <a:r>
              <a:rPr lang="en-US" dirty="0" smtClean="0"/>
              <a:t>second call.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To illustrate how a </a:t>
            </a:r>
            <a:r>
              <a:rPr lang="en-US" dirty="0" err="1"/>
              <a:t>stateful</a:t>
            </a:r>
            <a:r>
              <a:rPr lang="en-US" dirty="0"/>
              <a:t> file server works, let us consider a file server for byte-stream files that allows the following operations on files: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Open(</a:t>
            </a:r>
            <a:r>
              <a:rPr lang="en-IN" dirty="0" err="1"/>
              <a:t>filename,mode</a:t>
            </a:r>
            <a:r>
              <a:rPr lang="en-IN" dirty="0"/>
              <a:t>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Read(</a:t>
            </a:r>
            <a:r>
              <a:rPr lang="en-IN" dirty="0" err="1"/>
              <a:t>fid,n,buffer</a:t>
            </a:r>
            <a:r>
              <a:rPr lang="en-IN" dirty="0"/>
              <a:t>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Write(</a:t>
            </a:r>
            <a:r>
              <a:rPr lang="en-IN" dirty="0" err="1"/>
              <a:t>fid,n,buffer</a:t>
            </a:r>
            <a:r>
              <a:rPr lang="en-IN" dirty="0"/>
              <a:t>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Seek(</a:t>
            </a:r>
            <a:r>
              <a:rPr lang="en-IN" dirty="0" err="1"/>
              <a:t>fid,position</a:t>
            </a:r>
            <a:r>
              <a:rPr lang="en-IN" dirty="0"/>
              <a:t>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Close(fid)</a:t>
            </a:r>
          </a:p>
          <a:p>
            <a:pPr lvl="1"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8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Operations on Files </a:t>
            </a:r>
            <a:r>
              <a:rPr lang="en-US" sz="4000" dirty="0" smtClean="0"/>
              <a:t>in </a:t>
            </a:r>
            <a:r>
              <a:rPr lang="en-US" sz="4000" dirty="0" err="1" smtClean="0"/>
              <a:t>Stateful</a:t>
            </a:r>
            <a:r>
              <a:rPr lang="en-US" sz="4000" dirty="0" smtClean="0"/>
              <a:t> File Server</a:t>
            </a:r>
            <a:endParaRPr lang="en-IN" sz="4000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79479"/>
              </p:ext>
            </p:extLst>
          </p:nvPr>
        </p:nvGraphicFramePr>
        <p:xfrm>
          <a:off x="6436316" y="1746358"/>
          <a:ext cx="2021884" cy="183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0">
                  <a:extLst>
                    <a:ext uri="{9D8B030D-6E8A-4147-A177-3AD203B41FA5}">
                      <a16:colId xmlns:a16="http://schemas.microsoft.com/office/drawing/2014/main" xmlns="" val="907670599"/>
                    </a:ext>
                  </a:extLst>
                </a:gridCol>
                <a:gridCol w="650714">
                  <a:extLst>
                    <a:ext uri="{9D8B030D-6E8A-4147-A177-3AD203B41FA5}">
                      <a16:colId xmlns:a16="http://schemas.microsoft.com/office/drawing/2014/main" xmlns="" val="17246044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944617729"/>
                    </a:ext>
                  </a:extLst>
                </a:gridCol>
              </a:tblGrid>
              <a:tr h="4530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805484"/>
                  </a:ext>
                </a:extLst>
              </a:tr>
              <a:tr h="1316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57459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6516" y="1066800"/>
            <a:ext cx="2707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1072487"/>
            <a:ext cx="2819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14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019" y="1066800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 Process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1580869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2362200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03440" y="2743200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1957297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2800" y="119323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Open(filename, mode)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92333" y="1611301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Return(fid)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1987033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Read(fid,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12293" y="236803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(bytes 0 to 99)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3172927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(bytes 100 to 199)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13841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 Table</a:t>
            </a:r>
            <a:endParaRPr lang="en-US" sz="1600" dirty="0"/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190500" y="3968082"/>
            <a:ext cx="8763000" cy="2356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200" dirty="0" smtClean="0"/>
              <a:t>After </a:t>
            </a:r>
            <a:r>
              <a:rPr lang="en-US" sz="2200" dirty="0"/>
              <a:t>opening a file, if a client makes two subsequent Read </a:t>
            </a:r>
            <a:r>
              <a:rPr lang="en-US" sz="2200" dirty="0" smtClean="0"/>
              <a:t>(fid</a:t>
            </a:r>
            <a:r>
              <a:rPr lang="en-US" sz="2200" dirty="0"/>
              <a:t>, 100, </a:t>
            </a:r>
            <a:r>
              <a:rPr lang="en-US" sz="2200" dirty="0" err="1" smtClean="0"/>
              <a:t>buf</a:t>
            </a:r>
            <a:r>
              <a:rPr lang="en-US" sz="2200" dirty="0" smtClean="0"/>
              <a:t>) requests</a:t>
            </a:r>
            <a:r>
              <a:rPr lang="en-US" sz="2200" dirty="0"/>
              <a:t>, for the first request the first 100 bytes (bytes 0 to 99) will be read and for </a:t>
            </a:r>
            <a:r>
              <a:rPr lang="en-US" sz="2200" dirty="0" smtClean="0"/>
              <a:t>the second </a:t>
            </a:r>
            <a:r>
              <a:rPr lang="en-US" sz="2200" dirty="0"/>
              <a:t>request the next 100 bytes (bytes 100 to 199) will be read.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90800" y="3120066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277716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Read(fid,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03440" y="3542259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9" grpId="0"/>
      <p:bldP spid="20" grpId="0"/>
      <p:bldP spid="21" grpId="0"/>
      <p:bldP spid="22" grpId="0"/>
      <p:bldP spid="23" grpId="0"/>
      <p:bldP spid="25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Stateless </a:t>
            </a:r>
            <a:r>
              <a:rPr lang="en-US" dirty="0"/>
              <a:t>File </a:t>
            </a:r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stateless file server does not maintain any client state information.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 every request from a client must be accompanied with all the necessary parameters </a:t>
            </a:r>
            <a:r>
              <a:rPr lang="en-US" dirty="0" smtClean="0"/>
              <a:t>to successfully </a:t>
            </a:r>
            <a:r>
              <a:rPr lang="en-US" dirty="0"/>
              <a:t>carry out the desired operation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Each request identifies the file and the position in the file for the read/write access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Operations on files in Stateless File server: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Read(</a:t>
            </a:r>
            <a:r>
              <a:rPr lang="en-US" dirty="0" err="1" smtClean="0"/>
              <a:t>filename,position,n,buffer</a:t>
            </a:r>
            <a:r>
              <a:rPr lang="en-US" dirty="0" smtClean="0"/>
              <a:t>): On execution, the server returns n bytes of data of the file identified by filename.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Write(</a:t>
            </a:r>
            <a:r>
              <a:rPr lang="en-US" dirty="0" err="1" smtClean="0"/>
              <a:t>filename,position,n,buffer</a:t>
            </a:r>
            <a:r>
              <a:rPr lang="en-US" dirty="0" smtClean="0"/>
              <a:t>): On execution, it takes n bytes of data from the specified buffer and writes it into the file identified by filename.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36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perations </a:t>
            </a:r>
            <a:r>
              <a:rPr lang="en-US" sz="3600" dirty="0"/>
              <a:t>on </a:t>
            </a:r>
            <a:r>
              <a:rPr lang="en-US" sz="3600" dirty="0" smtClean="0"/>
              <a:t>Files in Stateless File Server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3957826"/>
            <a:ext cx="8763000" cy="236677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This file server does not keep track of any file state information resulting from a previous operation.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Therefore, if a client wishes to have similar effect as previous figure, the following two read operations must be carried out: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Read(filename, 0,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Read(filename, 100,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516" y="1066800"/>
            <a:ext cx="2707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1072487"/>
            <a:ext cx="2819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066800"/>
            <a:ext cx="14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9019" y="1066800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1746767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03440" y="2356367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1371600"/>
            <a:ext cx="26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Read(filename,0,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2293" y="1981200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(bytes 0 to 99)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3172927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(bytes 100 to 199)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0800" y="2933701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2590800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Read(filename,100, 100,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03440" y="3542259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97697"/>
              </p:ext>
            </p:extLst>
          </p:nvPr>
        </p:nvGraphicFramePr>
        <p:xfrm>
          <a:off x="492716" y="1733890"/>
          <a:ext cx="2021884" cy="183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0">
                  <a:extLst>
                    <a:ext uri="{9D8B030D-6E8A-4147-A177-3AD203B41FA5}">
                      <a16:colId xmlns:a16="http://schemas.microsoft.com/office/drawing/2014/main" xmlns="" val="907670599"/>
                    </a:ext>
                  </a:extLst>
                </a:gridCol>
                <a:gridCol w="650714">
                  <a:extLst>
                    <a:ext uri="{9D8B030D-6E8A-4147-A177-3AD203B41FA5}">
                      <a16:colId xmlns:a16="http://schemas.microsoft.com/office/drawing/2014/main" xmlns="" val="17246044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944617729"/>
                    </a:ext>
                  </a:extLst>
                </a:gridCol>
              </a:tblGrid>
              <a:tr h="4530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805484"/>
                  </a:ext>
                </a:extLst>
              </a:tr>
              <a:tr h="131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574592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0600" y="137166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 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47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6" grpId="0"/>
      <p:bldP spid="17" grpId="0"/>
      <p:bldP spid="18" grpId="0"/>
      <p:bldP spid="21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Stateful</a:t>
            </a:r>
            <a:r>
              <a:rPr lang="en-US" dirty="0" smtClean="0"/>
              <a:t> &amp; Stateless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81943"/>
              </p:ext>
            </p:extLst>
          </p:nvPr>
        </p:nvGraphicFramePr>
        <p:xfrm>
          <a:off x="190500" y="1000760"/>
          <a:ext cx="876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37291"/>
              </p:ext>
            </p:extLst>
          </p:nvPr>
        </p:nvGraphicFramePr>
        <p:xfrm>
          <a:off x="190500" y="1371600"/>
          <a:ext cx="876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Stateful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server remember client data (state) from one request to the next.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Stateless server does not remember state information.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91296"/>
              </p:ext>
            </p:extLst>
          </p:nvPr>
        </p:nvGraphicFramePr>
        <p:xfrm>
          <a:off x="190500" y="2286000"/>
          <a:ext cx="876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Stateful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server is harder to code.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Stateless server is straightforward to code.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91484"/>
              </p:ext>
            </p:extLst>
          </p:nvPr>
        </p:nvGraphicFramePr>
        <p:xfrm>
          <a:off x="190500" y="2926080"/>
          <a:ext cx="876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More because clients do not have to provide full file information every time they perform an operation.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Less because information needs to be provided.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74322"/>
              </p:ext>
            </p:extLst>
          </p:nvPr>
        </p:nvGraphicFramePr>
        <p:xfrm>
          <a:off x="190500" y="3840480"/>
          <a:ext cx="8763000" cy="96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96171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Crash recovery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Difficult due to loss of information.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Can easily recover from failure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ecause there is no state that must be restored.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53939"/>
              </p:ext>
            </p:extLst>
          </p:nvPr>
        </p:nvGraphicFramePr>
        <p:xfrm>
          <a:off x="190500" y="4802192"/>
          <a:ext cx="876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Information transfer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client can send less data with each request.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client must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specify complete file names in each request.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77276"/>
              </p:ext>
            </p:extLst>
          </p:nvPr>
        </p:nvGraphicFramePr>
        <p:xfrm>
          <a:off x="190500" y="5442272"/>
          <a:ext cx="8763000" cy="65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xmlns="" val="26257058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388460992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3524914240"/>
                    </a:ext>
                  </a:extLst>
                </a:gridCol>
              </a:tblGrid>
              <a:tr h="6537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Open, Read, Write, Seek, Close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Read, 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382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Trends in Distributed File System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Some of the changes that can be expected in the future and some of the implications these changes may have for file systems are: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/>
              <a:t>New Hardware: </a:t>
            </a:r>
            <a:r>
              <a:rPr lang="en-US" sz="2400" dirty="0" smtClean="0"/>
              <a:t>Within </a:t>
            </a:r>
            <a:r>
              <a:rPr lang="en-US" sz="2400" dirty="0"/>
              <a:t>few years memory may become so cheap that the file system may permanently </a:t>
            </a:r>
            <a:r>
              <a:rPr lang="en-US" sz="2400" dirty="0" smtClean="0"/>
              <a:t>reside in </a:t>
            </a:r>
            <a:r>
              <a:rPr lang="en-US" sz="2400" dirty="0"/>
              <a:t>memory, and no disks will be needed.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/>
              <a:t>Scalability: </a:t>
            </a:r>
            <a:r>
              <a:rPr lang="en-US" sz="2400" dirty="0" smtClean="0"/>
              <a:t>Algorithms </a:t>
            </a:r>
            <a:r>
              <a:rPr lang="en-US" sz="2400" dirty="0"/>
              <a:t>that work well for systems with 100 machines </a:t>
            </a:r>
            <a:r>
              <a:rPr lang="en-US" sz="2400" dirty="0" smtClean="0"/>
              <a:t>should also work same with larger systems.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Wide Area Networking: </a:t>
            </a:r>
            <a:r>
              <a:rPr lang="en-US" sz="2400" dirty="0"/>
              <a:t>Bringing fiber optics into </a:t>
            </a:r>
            <a:r>
              <a:rPr lang="en-US" sz="2400" dirty="0" smtClean="0"/>
              <a:t>everywhere will increase communication speed.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Mobile </a:t>
            </a:r>
            <a:r>
              <a:rPr lang="en-US" sz="2400" b="1" dirty="0" smtClean="0"/>
              <a:t>Users: </a:t>
            </a:r>
            <a:r>
              <a:rPr lang="en-US" sz="2400" dirty="0" smtClean="0"/>
              <a:t>Large caching will be used for mobile users.</a:t>
            </a:r>
            <a:endParaRPr lang="en-US" sz="24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/>
              <a:t>Multimedia: </a:t>
            </a:r>
            <a:r>
              <a:rPr lang="en-US" sz="2400" dirty="0" smtClean="0"/>
              <a:t>To </a:t>
            </a:r>
            <a:r>
              <a:rPr lang="en-US" sz="2400" dirty="0"/>
              <a:t>handle applications such as video-on-demand, completely different file systems will be </a:t>
            </a:r>
            <a:r>
              <a:rPr lang="en-US" sz="2400" dirty="0" smtClean="0"/>
              <a:t>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3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3.amazonaws.com/img.charteo.com/art_pictures/C0076/Contact-Thank-You-Slides_C0076_051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distributed file system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Distributed </a:t>
            </a:r>
            <a:r>
              <a:rPr lang="en-US" dirty="0"/>
              <a:t>file system supports the following</a:t>
            </a:r>
            <a:r>
              <a:rPr lang="en-US" dirty="0" smtClean="0"/>
              <a:t>:</a:t>
            </a:r>
          </a:p>
          <a:p>
            <a:pPr marL="85725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200" b="1" dirty="0"/>
              <a:t>Remote information </a:t>
            </a:r>
            <a:r>
              <a:rPr lang="en-US" sz="2200" b="1" dirty="0" smtClean="0"/>
              <a:t>sharing: </a:t>
            </a:r>
            <a:r>
              <a:rPr lang="en-US" sz="2200" dirty="0" smtClean="0"/>
              <a:t>It allows </a:t>
            </a:r>
            <a:r>
              <a:rPr lang="en-US" sz="2200" dirty="0"/>
              <a:t>a file to </a:t>
            </a:r>
            <a:r>
              <a:rPr lang="en-US" sz="2200" dirty="0" smtClean="0"/>
              <a:t>be transparently </a:t>
            </a:r>
            <a:r>
              <a:rPr lang="en-US" sz="2200" dirty="0"/>
              <a:t>accessed by processes of any node of the system irrespective of the </a:t>
            </a:r>
            <a:r>
              <a:rPr lang="en-US" sz="2200" dirty="0" smtClean="0"/>
              <a:t>file's location.</a:t>
            </a:r>
          </a:p>
          <a:p>
            <a:pPr marL="85725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200" b="1" dirty="0" smtClean="0"/>
              <a:t>User mobility: </a:t>
            </a:r>
            <a:r>
              <a:rPr lang="en-US" sz="2200" dirty="0" smtClean="0"/>
              <a:t>It implies </a:t>
            </a:r>
            <a:r>
              <a:rPr lang="en-US" sz="2200" dirty="0"/>
              <a:t>that a </a:t>
            </a:r>
            <a:r>
              <a:rPr lang="en-US" sz="2200" dirty="0" smtClean="0"/>
              <a:t>user should </a:t>
            </a:r>
            <a:r>
              <a:rPr lang="en-US" sz="2200" dirty="0"/>
              <a:t>have the flexibility to work on </a:t>
            </a:r>
            <a:r>
              <a:rPr lang="en-US" sz="2200" dirty="0" smtClean="0"/>
              <a:t>different nodes </a:t>
            </a:r>
            <a:r>
              <a:rPr lang="en-US" sz="2200" dirty="0"/>
              <a:t>at different times</a:t>
            </a:r>
            <a:r>
              <a:rPr lang="en-US" sz="2200" dirty="0" smtClean="0"/>
              <a:t>.</a:t>
            </a:r>
          </a:p>
          <a:p>
            <a:pPr marL="85725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200" b="1" dirty="0" smtClean="0"/>
              <a:t>Availability: </a:t>
            </a:r>
            <a:r>
              <a:rPr lang="en-US" sz="2200" dirty="0" smtClean="0"/>
              <a:t>Files </a:t>
            </a:r>
            <a:r>
              <a:rPr lang="en-US" sz="2200" dirty="0"/>
              <a:t>should be available for use even in </a:t>
            </a:r>
            <a:r>
              <a:rPr lang="en-US" sz="2200" dirty="0" smtClean="0"/>
              <a:t>the event </a:t>
            </a:r>
            <a:r>
              <a:rPr lang="en-US" sz="2200" dirty="0"/>
              <a:t>of temporary failure of one </a:t>
            </a:r>
            <a:r>
              <a:rPr lang="en-US" sz="2200" dirty="0" smtClean="0"/>
              <a:t>or </a:t>
            </a:r>
            <a:r>
              <a:rPr lang="en-US" sz="2200" dirty="0"/>
              <a:t>more nodes of the system.</a:t>
            </a:r>
          </a:p>
          <a:p>
            <a:pPr marL="857250" lvl="1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200" b="1" dirty="0"/>
              <a:t>Diskless </a:t>
            </a:r>
            <a:r>
              <a:rPr lang="en-US" sz="2200" b="1" dirty="0" smtClean="0"/>
              <a:t>workstations: </a:t>
            </a:r>
            <a:r>
              <a:rPr lang="en-US" sz="2200" dirty="0" smtClean="0"/>
              <a:t>A </a:t>
            </a:r>
            <a:r>
              <a:rPr lang="en-US" sz="2200" dirty="0"/>
              <a:t>distributed file </a:t>
            </a:r>
            <a:r>
              <a:rPr lang="en-US" sz="2200" dirty="0" smtClean="0"/>
              <a:t>system with transparent </a:t>
            </a:r>
            <a:r>
              <a:rPr lang="en-US" sz="2200" dirty="0"/>
              <a:t>remote-file accessing capability, allows the use of diskless workstations in a system.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871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of distributed file system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Distributed </a:t>
            </a:r>
            <a:r>
              <a:rPr lang="en-US" dirty="0"/>
              <a:t>file system provides </a:t>
            </a:r>
            <a:r>
              <a:rPr lang="en-US" dirty="0" smtClean="0"/>
              <a:t>following </a:t>
            </a:r>
            <a:r>
              <a:rPr lang="en-US" dirty="0"/>
              <a:t>types of services:</a:t>
            </a:r>
            <a:endParaRPr lang="en-US" dirty="0" smtClean="0"/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/>
              <a:t>Storage </a:t>
            </a:r>
            <a:r>
              <a:rPr lang="en-US" sz="2200" b="1" dirty="0" smtClean="0"/>
              <a:t>service/Disk </a:t>
            </a:r>
            <a:r>
              <a:rPr lang="en-US" sz="2200" b="1" dirty="0"/>
              <a:t>service: </a:t>
            </a:r>
            <a:r>
              <a:rPr lang="en-US" sz="2200" dirty="0"/>
              <a:t>It deals with the allocation and management of space on </a:t>
            </a:r>
            <a:r>
              <a:rPr lang="en-US" sz="2200" dirty="0" smtClean="0"/>
              <a:t>a secondary </a:t>
            </a:r>
            <a:r>
              <a:rPr lang="en-US" sz="2200" dirty="0"/>
              <a:t>storage device that is used for storage of files in the file system</a:t>
            </a:r>
            <a:r>
              <a:rPr lang="en-US" sz="2200" dirty="0" smtClean="0"/>
              <a:t>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smtClean="0"/>
              <a:t>True file service: </a:t>
            </a:r>
            <a:r>
              <a:rPr lang="en-US" sz="2200" dirty="0"/>
              <a:t>It is concerned with the operations on individual files, such </a:t>
            </a:r>
            <a:r>
              <a:rPr lang="en-US" sz="2200" dirty="0" smtClean="0"/>
              <a:t>as operations </a:t>
            </a:r>
            <a:r>
              <a:rPr lang="en-US" sz="2200" dirty="0"/>
              <a:t>for accessing and modifying the data in files and for creating and deleting files</a:t>
            </a:r>
            <a:r>
              <a:rPr lang="en-US" sz="2200" dirty="0" smtClean="0"/>
              <a:t>.</a:t>
            </a:r>
          </a:p>
          <a:p>
            <a:pPr marL="8572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smtClean="0"/>
              <a:t>Name/Directory service: </a:t>
            </a:r>
            <a:r>
              <a:rPr lang="en-US" sz="2200" dirty="0" smtClean="0"/>
              <a:t>It </a:t>
            </a:r>
            <a:r>
              <a:rPr lang="en-US" sz="2200" dirty="0"/>
              <a:t>provides a mapping between text names for files and </a:t>
            </a:r>
            <a:r>
              <a:rPr lang="en-US" sz="2200" dirty="0" smtClean="0"/>
              <a:t>references to </a:t>
            </a:r>
            <a:r>
              <a:rPr lang="en-US" sz="2200" dirty="0"/>
              <a:t>files, that is, file IDs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5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Desirable features of </a:t>
            </a:r>
            <a:r>
              <a:rPr lang="en-US" sz="3200" dirty="0" smtClean="0"/>
              <a:t>a good </a:t>
            </a:r>
            <a:r>
              <a:rPr lang="en-US" sz="3200" dirty="0"/>
              <a:t>distributed file </a:t>
            </a:r>
            <a:r>
              <a:rPr lang="en-US" sz="3200" dirty="0" smtClean="0"/>
              <a:t>system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 smtClean="0"/>
              <a:t>Transparency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romanUcPeriod"/>
            </a:pPr>
            <a:r>
              <a:rPr lang="en-US" sz="2200" b="1" dirty="0" smtClean="0"/>
              <a:t>Structure transparency</a:t>
            </a:r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Clients </a:t>
            </a:r>
            <a:r>
              <a:rPr lang="en-US" sz="2200" dirty="0"/>
              <a:t>should not know the number or locations of file servers and the storage devices. </a:t>
            </a:r>
            <a:endParaRPr lang="en-US" sz="2200" dirty="0" smtClean="0"/>
          </a:p>
          <a:p>
            <a:pPr marL="914400" lvl="1" indent="-514350" algn="just">
              <a:lnSpc>
                <a:spcPct val="100000"/>
              </a:lnSpc>
              <a:buFont typeface="+mj-lt"/>
              <a:buAutoNum type="romanUcPeriod"/>
            </a:pPr>
            <a:r>
              <a:rPr lang="en-US" sz="2200" b="1" dirty="0" smtClean="0"/>
              <a:t>Access transparency</a:t>
            </a:r>
            <a:endParaRPr lang="en-US" sz="2200" b="1" dirty="0"/>
          </a:p>
          <a:p>
            <a:pPr lvl="2" algn="just">
              <a:lnSpc>
                <a:spcPct val="100000"/>
              </a:lnSpc>
            </a:pPr>
            <a:r>
              <a:rPr lang="en-US" sz="2200" dirty="0"/>
              <a:t>Both local and remote files should be accessible in the same way. </a:t>
            </a:r>
            <a:endParaRPr lang="en-US" sz="2200" dirty="0" smtClean="0"/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file system should automatically locate an accessed </a:t>
            </a:r>
            <a:r>
              <a:rPr lang="en-US" sz="2200" dirty="0" smtClean="0"/>
              <a:t>files </a:t>
            </a:r>
            <a:r>
              <a:rPr lang="en-US" sz="2200" dirty="0"/>
              <a:t>and arrange for the transport of data to the client's site.</a:t>
            </a:r>
            <a:endParaRPr lang="en-US" sz="2200" dirty="0" smtClean="0"/>
          </a:p>
          <a:p>
            <a:pPr marL="914400" lvl="1" indent="-514350" algn="just">
              <a:lnSpc>
                <a:spcPct val="100000"/>
              </a:lnSpc>
              <a:buFont typeface="+mj-lt"/>
              <a:buAutoNum type="romanUcPeriod"/>
            </a:pPr>
            <a:r>
              <a:rPr lang="en-US" sz="2200" b="1" dirty="0" smtClean="0"/>
              <a:t>Naming transparency</a:t>
            </a:r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name of a file should give no hint as to where the file is located.</a:t>
            </a:r>
            <a:endParaRPr lang="en-US" sz="2200" dirty="0" smtClean="0"/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The name of the file must not be changed when moving from one node to another.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romanUcPeriod"/>
            </a:pPr>
            <a:r>
              <a:rPr lang="en-US" sz="2200" b="1" dirty="0" smtClean="0"/>
              <a:t>Replication transparency</a:t>
            </a:r>
          </a:p>
          <a:p>
            <a:pPr lvl="2" algn="just">
              <a:lnSpc>
                <a:spcPct val="100000"/>
              </a:lnSpc>
            </a:pPr>
            <a:r>
              <a:rPr lang="en-US" sz="2200" dirty="0" smtClean="0"/>
              <a:t>If </a:t>
            </a:r>
            <a:r>
              <a:rPr lang="en-US" sz="2200" dirty="0"/>
              <a:t>a file is replicated on multiple nodes, both the existence of multiple copies and their locations should be hidden from the clients.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246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Desirable features of a good distributed file </a:t>
            </a:r>
            <a:r>
              <a:rPr lang="en-US" sz="3200" dirty="0" smtClean="0"/>
              <a:t>system(</a:t>
            </a:r>
            <a:r>
              <a:rPr lang="en-US" sz="3200" dirty="0" err="1" smtClean="0"/>
              <a:t>cntd</a:t>
            </a:r>
            <a:r>
              <a:rPr lang="en-US" sz="3200" dirty="0" smtClean="0"/>
              <a:t>.)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/>
              <a:t>User mobility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user should not be forced to work on a specific node but should have the flexibility to work on different nodes at different times.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can be achieved by automatically bringing the users environment to the node where the user logs in.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/>
              <a:t>Performance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Performance is measured as the average amount of time needed to satisfy client requests.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time </a:t>
            </a:r>
            <a:r>
              <a:rPr lang="en-US" sz="2400" dirty="0" smtClean="0"/>
              <a:t>includes CPU </a:t>
            </a:r>
            <a:r>
              <a:rPr lang="en-US" sz="2400" dirty="0"/>
              <a:t>time + time for accessing secondary storage + network access time. </a:t>
            </a:r>
            <a:endParaRPr lang="en-US" sz="2400" dirty="0" smtClean="0"/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desirable that the performance of a distributed file </a:t>
            </a:r>
            <a:r>
              <a:rPr lang="en-US" sz="2400" dirty="0" smtClean="0"/>
              <a:t>system should </a:t>
            </a:r>
            <a:r>
              <a:rPr lang="en-US" sz="2400" dirty="0"/>
              <a:t>be comparable to that of a centralized file system.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/>
              <a:t>Simplicity and ease of use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User </a:t>
            </a:r>
            <a:r>
              <a:rPr lang="en-US" sz="2400" dirty="0"/>
              <a:t>interface to the file system must be simple and the number of commands should be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36970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13610</TotalTime>
  <Words>4773</Words>
  <Application>Microsoft Office PowerPoint</Application>
  <PresentationFormat>On-screen Show (4:3)</PresentationFormat>
  <Paragraphs>743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 Unit: 5  Distributed File Systems </vt:lpstr>
      <vt:lpstr>Unit outline &amp; weightage %</vt:lpstr>
      <vt:lpstr>What is Distributed file system?</vt:lpstr>
      <vt:lpstr>Distributed file system</vt:lpstr>
      <vt:lpstr>Distributed file system- Example</vt:lpstr>
      <vt:lpstr>Benefits of distributed file system</vt:lpstr>
      <vt:lpstr>Services of distributed file system</vt:lpstr>
      <vt:lpstr>Desirable features of a good distributed file system</vt:lpstr>
      <vt:lpstr>Desirable features of a good distributed file system(cntd.)</vt:lpstr>
      <vt:lpstr>Desirable features of a good distributed file system(cntd.)</vt:lpstr>
      <vt:lpstr>Desirable features of a good distributed file system(cntd.)</vt:lpstr>
      <vt:lpstr>File models</vt:lpstr>
      <vt:lpstr>Unstructured files</vt:lpstr>
      <vt:lpstr>Structured files</vt:lpstr>
      <vt:lpstr>Structured files(cntd.)</vt:lpstr>
      <vt:lpstr>Structured files(cntd.)</vt:lpstr>
      <vt:lpstr>Mutable and Immutable files</vt:lpstr>
      <vt:lpstr>File accessing models</vt:lpstr>
      <vt:lpstr>Remote service model</vt:lpstr>
      <vt:lpstr>Data catching model</vt:lpstr>
      <vt:lpstr>Unit of data transfer</vt:lpstr>
      <vt:lpstr>Comparison of unit of data transfer models</vt:lpstr>
      <vt:lpstr>File sharing semantics</vt:lpstr>
      <vt:lpstr>File sharing semantics - Unix file semantics</vt:lpstr>
      <vt:lpstr>File sharing semantics- Session semantics</vt:lpstr>
      <vt:lpstr>File sharing semantics- Session Semantics</vt:lpstr>
      <vt:lpstr>File sharing semantics- Immutable shared-files Semantics</vt:lpstr>
      <vt:lpstr>File sharing semantics- Transaction like Semantics</vt:lpstr>
      <vt:lpstr>Brief of File sharing semantics</vt:lpstr>
      <vt:lpstr>File caching schemes</vt:lpstr>
      <vt:lpstr>Possible cache location in File caching scheme</vt:lpstr>
      <vt:lpstr>Cache location</vt:lpstr>
      <vt:lpstr>Modification propagation</vt:lpstr>
      <vt:lpstr>Modification Propagation</vt:lpstr>
      <vt:lpstr>Cache Validation Schemes</vt:lpstr>
      <vt:lpstr>Client-Initiated Approach</vt:lpstr>
      <vt:lpstr>Server-Initiated Approach</vt:lpstr>
      <vt:lpstr>File Replication</vt:lpstr>
      <vt:lpstr>Replication Transparency</vt:lpstr>
      <vt:lpstr>Multicopy Update Problem</vt:lpstr>
      <vt:lpstr>Approaches to handle Multicopy Update Problem</vt:lpstr>
      <vt:lpstr>Approaches to handle Multicopy Update Problem(cntd.)</vt:lpstr>
      <vt:lpstr>Approaches to handle Multicopy Update Problem(cntd.)</vt:lpstr>
      <vt:lpstr>Approaches to handle Multicopy Update Problem(cntd.)</vt:lpstr>
      <vt:lpstr>Approaches to handle Multicopy Update Problem(cntd.)</vt:lpstr>
      <vt:lpstr>Difference between Replication and Caching</vt:lpstr>
      <vt:lpstr>Advantages of Replication</vt:lpstr>
      <vt:lpstr>Advantages of Replication(cntd.)</vt:lpstr>
      <vt:lpstr>Fault Tolerance in DFS</vt:lpstr>
      <vt:lpstr>Stable Storage</vt:lpstr>
      <vt:lpstr>Effect of Service Paradigm on Fault Tolerance</vt:lpstr>
      <vt:lpstr>Effect of Service Paradigm on Fault Tolerance</vt:lpstr>
      <vt:lpstr>Operations on Files in Stateful File Server</vt:lpstr>
      <vt:lpstr>Stateless File Server</vt:lpstr>
      <vt:lpstr>Operations on Files in Stateless File Server</vt:lpstr>
      <vt:lpstr>Difference between Stateful &amp; Stateless</vt:lpstr>
      <vt:lpstr>Trends in Distributed File System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2531</cp:revision>
  <dcterms:created xsi:type="dcterms:W3CDTF">2013-05-17T03:00:03Z</dcterms:created>
  <dcterms:modified xsi:type="dcterms:W3CDTF">2017-03-17T08:07:22Z</dcterms:modified>
</cp:coreProperties>
</file>