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321" r:id="rId3"/>
    <p:sldId id="667" r:id="rId4"/>
    <p:sldId id="746" r:id="rId5"/>
    <p:sldId id="672" r:id="rId6"/>
    <p:sldId id="747" r:id="rId7"/>
    <p:sldId id="719" r:id="rId8"/>
    <p:sldId id="748" r:id="rId9"/>
    <p:sldId id="749" r:id="rId10"/>
    <p:sldId id="750" r:id="rId11"/>
    <p:sldId id="751" r:id="rId12"/>
    <p:sldId id="752" r:id="rId13"/>
    <p:sldId id="753" r:id="rId14"/>
    <p:sldId id="754" r:id="rId15"/>
    <p:sldId id="755" r:id="rId16"/>
    <p:sldId id="756" r:id="rId17"/>
    <p:sldId id="757" r:id="rId18"/>
    <p:sldId id="758" r:id="rId19"/>
    <p:sldId id="759" r:id="rId20"/>
    <p:sldId id="760" r:id="rId21"/>
    <p:sldId id="761" r:id="rId22"/>
    <p:sldId id="762" r:id="rId23"/>
    <p:sldId id="763" r:id="rId24"/>
    <p:sldId id="764" r:id="rId25"/>
    <p:sldId id="765" r:id="rId26"/>
    <p:sldId id="766" r:id="rId27"/>
    <p:sldId id="767" r:id="rId28"/>
    <p:sldId id="768" r:id="rId29"/>
    <p:sldId id="769" r:id="rId30"/>
    <p:sldId id="770" r:id="rId31"/>
    <p:sldId id="771" r:id="rId32"/>
    <p:sldId id="772" r:id="rId33"/>
    <p:sldId id="773" r:id="rId34"/>
    <p:sldId id="774" r:id="rId35"/>
    <p:sldId id="775" r:id="rId36"/>
    <p:sldId id="776" r:id="rId37"/>
    <p:sldId id="777" r:id="rId38"/>
    <p:sldId id="77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udvJwHuaYgLTJur1Oem2Ag==" hashData="9ZfYmZXHZpMzRJoTNifhZOJ02Ew="/>
  <p:extLst>
    <p:ext uri="{521415D9-36F7-43E2-AB2F-B90AF26B5E84}">
      <p14:sectionLst xmlns:p14="http://schemas.microsoft.com/office/powerpoint/2010/main">
        <p14:section name="Default Section" id="{43890A54-EE3C-4E2F-91C6-F88A26D0CAB5}">
          <p14:sldIdLst>
            <p14:sldId id="256"/>
            <p14:sldId id="321"/>
            <p14:sldId id="667"/>
            <p14:sldId id="746"/>
            <p14:sldId id="672"/>
            <p14:sldId id="747"/>
            <p14:sldId id="719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ak" initials="d" lastIdx="0" clrIdx="0">
    <p:extLst>
      <p:ext uri="{19B8F6BF-5375-455C-9EA6-DF929625EA0E}">
        <p15:presenceInfo xmlns:p15="http://schemas.microsoft.com/office/powerpoint/2012/main" xmlns="" userId="dip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3273" autoAdjust="0"/>
  </p:normalViewPr>
  <p:slideViewPr>
    <p:cSldViewPr>
      <p:cViewPr varScale="1">
        <p:scale>
          <a:sx n="62" d="100"/>
          <a:sy n="62" d="100"/>
        </p:scale>
        <p:origin x="-1039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5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702FA-406A-4C83-A4FE-F58E4066027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365F6C9-4494-4C60-85F9-49288F146954}">
      <dgm:prSet phldrT="[Text]" custT="1"/>
      <dgm:spPr/>
      <dgm:t>
        <a:bodyPr/>
        <a:lstStyle/>
        <a:p>
          <a:r>
            <a:rPr lang="en-US" sz="2800" dirty="0" smtClean="0"/>
            <a:t>Processes</a:t>
          </a:r>
          <a:endParaRPr lang="en-US" sz="2800" dirty="0"/>
        </a:p>
      </dgm:t>
    </dgm:pt>
    <dgm:pt modelId="{02C17AD2-CD40-4181-8690-E8B47606742A}" type="parTrans" cxnId="{66E47EA5-A311-4587-A142-2AF7B8E84102}">
      <dgm:prSet/>
      <dgm:spPr/>
      <dgm:t>
        <a:bodyPr/>
        <a:lstStyle/>
        <a:p>
          <a:endParaRPr lang="en-US"/>
        </a:p>
      </dgm:t>
    </dgm:pt>
    <dgm:pt modelId="{F6FA8DE4-44CF-4810-9371-601EA5260829}" type="sibTrans" cxnId="{66E47EA5-A311-4587-A142-2AF7B8E84102}">
      <dgm:prSet/>
      <dgm:spPr/>
      <dgm:t>
        <a:bodyPr/>
        <a:lstStyle/>
        <a:p>
          <a:endParaRPr lang="en-US"/>
        </a:p>
      </dgm:t>
    </dgm:pt>
    <dgm:pt modelId="{D42843B7-C38F-418A-8534-83686F809B37}">
      <dgm:prSet phldrT="[Text]" custT="1"/>
      <dgm:spPr/>
      <dgm:t>
        <a:bodyPr/>
        <a:lstStyle/>
        <a:p>
          <a:r>
            <a:rPr lang="en-US" sz="2800" dirty="0" smtClean="0"/>
            <a:t>Clients</a:t>
          </a:r>
          <a:endParaRPr lang="en-US" sz="2800" dirty="0"/>
        </a:p>
      </dgm:t>
    </dgm:pt>
    <dgm:pt modelId="{C8A8B5E2-F350-4106-A4DA-101189554A07}" type="parTrans" cxnId="{FEEE6C3A-B7C9-4D25-91C0-4F99B68B7D0F}">
      <dgm:prSet/>
      <dgm:spPr/>
      <dgm:t>
        <a:bodyPr/>
        <a:lstStyle/>
        <a:p>
          <a:endParaRPr lang="en-US"/>
        </a:p>
      </dgm:t>
    </dgm:pt>
    <dgm:pt modelId="{B481CF9C-97BC-4855-ADFD-445163AB772E}" type="sibTrans" cxnId="{FEEE6C3A-B7C9-4D25-91C0-4F99B68B7D0F}">
      <dgm:prSet/>
      <dgm:spPr/>
      <dgm:t>
        <a:bodyPr/>
        <a:lstStyle/>
        <a:p>
          <a:endParaRPr lang="en-US"/>
        </a:p>
      </dgm:t>
    </dgm:pt>
    <dgm:pt modelId="{1E85B27D-1A53-4764-8D65-4DDD8ADD758A}">
      <dgm:prSet phldrT="[Text]" custT="1"/>
      <dgm:spPr/>
      <dgm:t>
        <a:bodyPr/>
        <a:lstStyle/>
        <a:p>
          <a:r>
            <a:rPr lang="en-US" sz="2800" dirty="0" smtClean="0"/>
            <a:t>Web server clusters</a:t>
          </a:r>
          <a:endParaRPr lang="en-US" sz="2800" dirty="0"/>
        </a:p>
      </dgm:t>
    </dgm:pt>
    <dgm:pt modelId="{1CA0183D-DE6E-40E2-93AA-FE1EACF984E5}" type="parTrans" cxnId="{0ED97ABB-DBA1-4C74-8F32-E3A1FDBCEFB2}">
      <dgm:prSet/>
      <dgm:spPr/>
      <dgm:t>
        <a:bodyPr/>
        <a:lstStyle/>
        <a:p>
          <a:endParaRPr lang="en-US"/>
        </a:p>
      </dgm:t>
    </dgm:pt>
    <dgm:pt modelId="{6A37477B-A427-4C26-ABDC-F6CE1040743E}" type="sibTrans" cxnId="{0ED97ABB-DBA1-4C74-8F32-E3A1FDBCEFB2}">
      <dgm:prSet/>
      <dgm:spPr/>
      <dgm:t>
        <a:bodyPr/>
        <a:lstStyle/>
        <a:p>
          <a:endParaRPr lang="en-US"/>
        </a:p>
      </dgm:t>
    </dgm:pt>
    <dgm:pt modelId="{376E51B5-89D7-4EC3-BC43-76FF36BCA15D}">
      <dgm:prSet phldrT="[Text]" custT="1"/>
      <dgm:spPr/>
      <dgm:t>
        <a:bodyPr/>
        <a:lstStyle/>
        <a:p>
          <a:r>
            <a:rPr lang="en-US" sz="2800" dirty="0" smtClean="0"/>
            <a:t>The apache web server</a:t>
          </a:r>
          <a:endParaRPr lang="en-US" sz="2800" dirty="0"/>
        </a:p>
      </dgm:t>
    </dgm:pt>
    <dgm:pt modelId="{1F51A83A-1040-4A30-AA21-B703E8B9374F}" type="parTrans" cxnId="{EA212DA1-A0B1-4C24-AFCC-C68F85B7128D}">
      <dgm:prSet/>
      <dgm:spPr/>
      <dgm:t>
        <a:bodyPr/>
        <a:lstStyle/>
        <a:p>
          <a:endParaRPr lang="en-US"/>
        </a:p>
      </dgm:t>
    </dgm:pt>
    <dgm:pt modelId="{83A7E9AE-108D-4A27-B757-FF829264BA3F}" type="sibTrans" cxnId="{EA212DA1-A0B1-4C24-AFCC-C68F85B7128D}">
      <dgm:prSet/>
      <dgm:spPr/>
      <dgm:t>
        <a:bodyPr/>
        <a:lstStyle/>
        <a:p>
          <a:endParaRPr lang="en-US"/>
        </a:p>
      </dgm:t>
    </dgm:pt>
    <dgm:pt modelId="{6CBDA104-D66D-44CA-92DA-5C0232C74448}" type="pres">
      <dgm:prSet presAssocID="{7D1702FA-406A-4C83-A4FE-F58E4066027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F109EE-BA24-4576-A46A-C5C75B55E3FF}" type="pres">
      <dgm:prSet presAssocID="{4365F6C9-4494-4C60-85F9-49288F146954}" presName="root1" presStyleCnt="0"/>
      <dgm:spPr/>
    </dgm:pt>
    <dgm:pt modelId="{B8F11015-8E9A-4244-8B17-5574E1E17B47}" type="pres">
      <dgm:prSet presAssocID="{4365F6C9-4494-4C60-85F9-49288F146954}" presName="LevelOneTextNode" presStyleLbl="node0" presStyleIdx="0" presStyleCnt="1" custScaleX="47355" custScaleY="35495" custLinFactNeighborX="12500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104975-1289-4E4B-9BB0-7B4EAC7FA732}" type="pres">
      <dgm:prSet presAssocID="{4365F6C9-4494-4C60-85F9-49288F146954}" presName="level2hierChild" presStyleCnt="0"/>
      <dgm:spPr/>
    </dgm:pt>
    <dgm:pt modelId="{86F91543-CDBD-4C1E-9647-EE63256E337F}" type="pres">
      <dgm:prSet presAssocID="{C8A8B5E2-F350-4106-A4DA-101189554A0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A2327FDD-8224-40BF-80A8-B26AEC29A651}" type="pres">
      <dgm:prSet presAssocID="{C8A8B5E2-F350-4106-A4DA-101189554A0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34CEDEC-FAE9-4038-A090-B0E9C794B245}" type="pres">
      <dgm:prSet presAssocID="{D42843B7-C38F-418A-8534-83686F809B37}" presName="root2" presStyleCnt="0"/>
      <dgm:spPr/>
    </dgm:pt>
    <dgm:pt modelId="{A97312DD-0F8B-4CFA-A638-23DCD37F468E}" type="pres">
      <dgm:prSet presAssocID="{D42843B7-C38F-418A-8534-83686F809B37}" presName="LevelTwoTextNode" presStyleLbl="node2" presStyleIdx="0" presStyleCnt="3" custScaleX="89933" custScaleY="276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35643F-BA8C-4E65-B559-8429EB82678C}" type="pres">
      <dgm:prSet presAssocID="{D42843B7-C38F-418A-8534-83686F809B37}" presName="level3hierChild" presStyleCnt="0"/>
      <dgm:spPr/>
    </dgm:pt>
    <dgm:pt modelId="{A82742B0-113F-4669-8E70-9D06DE2227C9}" type="pres">
      <dgm:prSet presAssocID="{1F51A83A-1040-4A30-AA21-B703E8B9374F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D43419F6-E606-4A37-B165-676FBF62BE4B}" type="pres">
      <dgm:prSet presAssocID="{1F51A83A-1040-4A30-AA21-B703E8B9374F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ED61328-0FAA-4062-92C4-72A4D90096A3}" type="pres">
      <dgm:prSet presAssocID="{376E51B5-89D7-4EC3-BC43-76FF36BCA15D}" presName="root2" presStyleCnt="0"/>
      <dgm:spPr/>
    </dgm:pt>
    <dgm:pt modelId="{CAE5C49D-AE9F-4EED-9E23-E5130075264C}" type="pres">
      <dgm:prSet presAssocID="{376E51B5-89D7-4EC3-BC43-76FF36BCA15D}" presName="LevelTwoTextNode" presStyleLbl="node2" presStyleIdx="1" presStyleCnt="3" custScaleX="89933" custScaleY="276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1CD72D-C721-4A8C-A5E0-7DF9E9F63248}" type="pres">
      <dgm:prSet presAssocID="{376E51B5-89D7-4EC3-BC43-76FF36BCA15D}" presName="level3hierChild" presStyleCnt="0"/>
      <dgm:spPr/>
    </dgm:pt>
    <dgm:pt modelId="{9917C270-710C-4621-8646-00EB37130D5E}" type="pres">
      <dgm:prSet presAssocID="{1CA0183D-DE6E-40E2-93AA-FE1EACF984E5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47802CB3-8C95-45F6-9CB5-20CD578799EE}" type="pres">
      <dgm:prSet presAssocID="{1CA0183D-DE6E-40E2-93AA-FE1EACF984E5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828A71B-4038-48B7-9330-DA2CB2EC8B91}" type="pres">
      <dgm:prSet presAssocID="{1E85B27D-1A53-4764-8D65-4DDD8ADD758A}" presName="root2" presStyleCnt="0"/>
      <dgm:spPr/>
    </dgm:pt>
    <dgm:pt modelId="{87BC8AE3-1B31-4C9A-81F4-FB38A4BA4441}" type="pres">
      <dgm:prSet presAssocID="{1E85B27D-1A53-4764-8D65-4DDD8ADD758A}" presName="LevelTwoTextNode" presStyleLbl="node2" presStyleIdx="2" presStyleCnt="3" custScaleX="89933" custScaleY="276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26699-D5E4-4B31-852C-842AE7E5824A}" type="pres">
      <dgm:prSet presAssocID="{1E85B27D-1A53-4764-8D65-4DDD8ADD758A}" presName="level3hierChild" presStyleCnt="0"/>
      <dgm:spPr/>
    </dgm:pt>
  </dgm:ptLst>
  <dgm:cxnLst>
    <dgm:cxn modelId="{FE85CCDA-FB06-46DA-9A7E-0D174398116E}" type="presOf" srcId="{C8A8B5E2-F350-4106-A4DA-101189554A07}" destId="{A2327FDD-8224-40BF-80A8-B26AEC29A651}" srcOrd="1" destOrd="0" presId="urn:microsoft.com/office/officeart/2005/8/layout/hierarchy2"/>
    <dgm:cxn modelId="{42D14D1C-06D0-4650-861E-6CEF8A38887C}" type="presOf" srcId="{7D1702FA-406A-4C83-A4FE-F58E40660272}" destId="{6CBDA104-D66D-44CA-92DA-5C0232C74448}" srcOrd="0" destOrd="0" presId="urn:microsoft.com/office/officeart/2005/8/layout/hierarchy2"/>
    <dgm:cxn modelId="{66E47EA5-A311-4587-A142-2AF7B8E84102}" srcId="{7D1702FA-406A-4C83-A4FE-F58E40660272}" destId="{4365F6C9-4494-4C60-85F9-49288F146954}" srcOrd="0" destOrd="0" parTransId="{02C17AD2-CD40-4181-8690-E8B47606742A}" sibTransId="{F6FA8DE4-44CF-4810-9371-601EA5260829}"/>
    <dgm:cxn modelId="{EA212DA1-A0B1-4C24-AFCC-C68F85B7128D}" srcId="{4365F6C9-4494-4C60-85F9-49288F146954}" destId="{376E51B5-89D7-4EC3-BC43-76FF36BCA15D}" srcOrd="1" destOrd="0" parTransId="{1F51A83A-1040-4A30-AA21-B703E8B9374F}" sibTransId="{83A7E9AE-108D-4A27-B757-FF829264BA3F}"/>
    <dgm:cxn modelId="{8D3FC27C-E0B6-4FBA-9736-94F87F7DF165}" type="presOf" srcId="{376E51B5-89D7-4EC3-BC43-76FF36BCA15D}" destId="{CAE5C49D-AE9F-4EED-9E23-E5130075264C}" srcOrd="0" destOrd="0" presId="urn:microsoft.com/office/officeart/2005/8/layout/hierarchy2"/>
    <dgm:cxn modelId="{412992B9-6D61-4516-BD6B-A7E9A3373CB2}" type="presOf" srcId="{D42843B7-C38F-418A-8534-83686F809B37}" destId="{A97312DD-0F8B-4CFA-A638-23DCD37F468E}" srcOrd="0" destOrd="0" presId="urn:microsoft.com/office/officeart/2005/8/layout/hierarchy2"/>
    <dgm:cxn modelId="{2068B68C-AD6B-4D1E-ABC0-B58DFAA19F60}" type="presOf" srcId="{C8A8B5E2-F350-4106-A4DA-101189554A07}" destId="{86F91543-CDBD-4C1E-9647-EE63256E337F}" srcOrd="0" destOrd="0" presId="urn:microsoft.com/office/officeart/2005/8/layout/hierarchy2"/>
    <dgm:cxn modelId="{025A701E-1082-4D85-A15A-AEACE5D8BD5C}" type="presOf" srcId="{1CA0183D-DE6E-40E2-93AA-FE1EACF984E5}" destId="{47802CB3-8C95-45F6-9CB5-20CD578799EE}" srcOrd="1" destOrd="0" presId="urn:microsoft.com/office/officeart/2005/8/layout/hierarchy2"/>
    <dgm:cxn modelId="{B7816C9B-352A-4159-B49C-616DA9FB47CA}" type="presOf" srcId="{1F51A83A-1040-4A30-AA21-B703E8B9374F}" destId="{D43419F6-E606-4A37-B165-676FBF62BE4B}" srcOrd="1" destOrd="0" presId="urn:microsoft.com/office/officeart/2005/8/layout/hierarchy2"/>
    <dgm:cxn modelId="{FEEE6C3A-B7C9-4D25-91C0-4F99B68B7D0F}" srcId="{4365F6C9-4494-4C60-85F9-49288F146954}" destId="{D42843B7-C38F-418A-8534-83686F809B37}" srcOrd="0" destOrd="0" parTransId="{C8A8B5E2-F350-4106-A4DA-101189554A07}" sibTransId="{B481CF9C-97BC-4855-ADFD-445163AB772E}"/>
    <dgm:cxn modelId="{42DF4A82-1F4A-4E53-9CB3-C695A6566CD6}" type="presOf" srcId="{1CA0183D-DE6E-40E2-93AA-FE1EACF984E5}" destId="{9917C270-710C-4621-8646-00EB37130D5E}" srcOrd="0" destOrd="0" presId="urn:microsoft.com/office/officeart/2005/8/layout/hierarchy2"/>
    <dgm:cxn modelId="{0ED97ABB-DBA1-4C74-8F32-E3A1FDBCEFB2}" srcId="{4365F6C9-4494-4C60-85F9-49288F146954}" destId="{1E85B27D-1A53-4764-8D65-4DDD8ADD758A}" srcOrd="2" destOrd="0" parTransId="{1CA0183D-DE6E-40E2-93AA-FE1EACF984E5}" sibTransId="{6A37477B-A427-4C26-ABDC-F6CE1040743E}"/>
    <dgm:cxn modelId="{1BD9581F-B3F0-4BF1-A837-66DDB93D37D1}" type="presOf" srcId="{1E85B27D-1A53-4764-8D65-4DDD8ADD758A}" destId="{87BC8AE3-1B31-4C9A-81F4-FB38A4BA4441}" srcOrd="0" destOrd="0" presId="urn:microsoft.com/office/officeart/2005/8/layout/hierarchy2"/>
    <dgm:cxn modelId="{C76ABE49-9DE1-4CF4-A476-C6CB7FAD8658}" type="presOf" srcId="{1F51A83A-1040-4A30-AA21-B703E8B9374F}" destId="{A82742B0-113F-4669-8E70-9D06DE2227C9}" srcOrd="0" destOrd="0" presId="urn:microsoft.com/office/officeart/2005/8/layout/hierarchy2"/>
    <dgm:cxn modelId="{A7244738-02F8-4F8A-B1BB-008A9DFEEECB}" type="presOf" srcId="{4365F6C9-4494-4C60-85F9-49288F146954}" destId="{B8F11015-8E9A-4244-8B17-5574E1E17B47}" srcOrd="0" destOrd="0" presId="urn:microsoft.com/office/officeart/2005/8/layout/hierarchy2"/>
    <dgm:cxn modelId="{86AA4F51-3348-4C8B-B272-77C718B155FD}" type="presParOf" srcId="{6CBDA104-D66D-44CA-92DA-5C0232C74448}" destId="{EDF109EE-BA24-4576-A46A-C5C75B55E3FF}" srcOrd="0" destOrd="0" presId="urn:microsoft.com/office/officeart/2005/8/layout/hierarchy2"/>
    <dgm:cxn modelId="{FA87E072-0013-435D-A455-1D2C92885AD8}" type="presParOf" srcId="{EDF109EE-BA24-4576-A46A-C5C75B55E3FF}" destId="{B8F11015-8E9A-4244-8B17-5574E1E17B47}" srcOrd="0" destOrd="0" presId="urn:microsoft.com/office/officeart/2005/8/layout/hierarchy2"/>
    <dgm:cxn modelId="{88EA2C1E-656E-4948-B2B1-BE629B118D85}" type="presParOf" srcId="{EDF109EE-BA24-4576-A46A-C5C75B55E3FF}" destId="{00104975-1289-4E4B-9BB0-7B4EAC7FA732}" srcOrd="1" destOrd="0" presId="urn:microsoft.com/office/officeart/2005/8/layout/hierarchy2"/>
    <dgm:cxn modelId="{D3C20379-BDC1-4C58-A68B-562D12A96EEF}" type="presParOf" srcId="{00104975-1289-4E4B-9BB0-7B4EAC7FA732}" destId="{86F91543-CDBD-4C1E-9647-EE63256E337F}" srcOrd="0" destOrd="0" presId="urn:microsoft.com/office/officeart/2005/8/layout/hierarchy2"/>
    <dgm:cxn modelId="{D810B64C-C8D1-473E-98AA-BA3E52A7C356}" type="presParOf" srcId="{86F91543-CDBD-4C1E-9647-EE63256E337F}" destId="{A2327FDD-8224-40BF-80A8-B26AEC29A651}" srcOrd="0" destOrd="0" presId="urn:microsoft.com/office/officeart/2005/8/layout/hierarchy2"/>
    <dgm:cxn modelId="{FD8AE537-866C-4FFB-823C-CD2BF39C738D}" type="presParOf" srcId="{00104975-1289-4E4B-9BB0-7B4EAC7FA732}" destId="{F34CEDEC-FAE9-4038-A090-B0E9C794B245}" srcOrd="1" destOrd="0" presId="urn:microsoft.com/office/officeart/2005/8/layout/hierarchy2"/>
    <dgm:cxn modelId="{6E162942-CAF7-4FDA-B864-3B7F4570E22F}" type="presParOf" srcId="{F34CEDEC-FAE9-4038-A090-B0E9C794B245}" destId="{A97312DD-0F8B-4CFA-A638-23DCD37F468E}" srcOrd="0" destOrd="0" presId="urn:microsoft.com/office/officeart/2005/8/layout/hierarchy2"/>
    <dgm:cxn modelId="{206CBA64-BAE9-481B-A790-DE53781B4ACC}" type="presParOf" srcId="{F34CEDEC-FAE9-4038-A090-B0E9C794B245}" destId="{2935643F-BA8C-4E65-B559-8429EB82678C}" srcOrd="1" destOrd="0" presId="urn:microsoft.com/office/officeart/2005/8/layout/hierarchy2"/>
    <dgm:cxn modelId="{E7E1FC5A-F6F0-4043-BDC6-A83A00396F7A}" type="presParOf" srcId="{00104975-1289-4E4B-9BB0-7B4EAC7FA732}" destId="{A82742B0-113F-4669-8E70-9D06DE2227C9}" srcOrd="2" destOrd="0" presId="urn:microsoft.com/office/officeart/2005/8/layout/hierarchy2"/>
    <dgm:cxn modelId="{0D53BABB-E9F2-4DE8-BAA5-0D014E2D627C}" type="presParOf" srcId="{A82742B0-113F-4669-8E70-9D06DE2227C9}" destId="{D43419F6-E606-4A37-B165-676FBF62BE4B}" srcOrd="0" destOrd="0" presId="urn:microsoft.com/office/officeart/2005/8/layout/hierarchy2"/>
    <dgm:cxn modelId="{15AD6744-493D-4B36-94C1-B121A1395FBB}" type="presParOf" srcId="{00104975-1289-4E4B-9BB0-7B4EAC7FA732}" destId="{BED61328-0FAA-4062-92C4-72A4D90096A3}" srcOrd="3" destOrd="0" presId="urn:microsoft.com/office/officeart/2005/8/layout/hierarchy2"/>
    <dgm:cxn modelId="{3B7AE964-9C5C-4144-8D43-9BC1EED1D3DC}" type="presParOf" srcId="{BED61328-0FAA-4062-92C4-72A4D90096A3}" destId="{CAE5C49D-AE9F-4EED-9E23-E5130075264C}" srcOrd="0" destOrd="0" presId="urn:microsoft.com/office/officeart/2005/8/layout/hierarchy2"/>
    <dgm:cxn modelId="{3D41877C-C308-4DA9-B49F-08BEAA98F16A}" type="presParOf" srcId="{BED61328-0FAA-4062-92C4-72A4D90096A3}" destId="{671CD72D-C721-4A8C-A5E0-7DF9E9F63248}" srcOrd="1" destOrd="0" presId="urn:microsoft.com/office/officeart/2005/8/layout/hierarchy2"/>
    <dgm:cxn modelId="{6159467E-A328-4FB3-B8B5-053AB06D440E}" type="presParOf" srcId="{00104975-1289-4E4B-9BB0-7B4EAC7FA732}" destId="{9917C270-710C-4621-8646-00EB37130D5E}" srcOrd="4" destOrd="0" presId="urn:microsoft.com/office/officeart/2005/8/layout/hierarchy2"/>
    <dgm:cxn modelId="{83927994-493C-4E6B-8925-A86680D0A13C}" type="presParOf" srcId="{9917C270-710C-4621-8646-00EB37130D5E}" destId="{47802CB3-8C95-45F6-9CB5-20CD578799EE}" srcOrd="0" destOrd="0" presId="urn:microsoft.com/office/officeart/2005/8/layout/hierarchy2"/>
    <dgm:cxn modelId="{728BD3CC-09E6-4234-953C-136E0D353F72}" type="presParOf" srcId="{00104975-1289-4E4B-9BB0-7B4EAC7FA732}" destId="{E828A71B-4038-48B7-9330-DA2CB2EC8B91}" srcOrd="5" destOrd="0" presId="urn:microsoft.com/office/officeart/2005/8/layout/hierarchy2"/>
    <dgm:cxn modelId="{8D8F3279-DE0B-45F3-AA52-5EF8C016B554}" type="presParOf" srcId="{E828A71B-4038-48B7-9330-DA2CB2EC8B91}" destId="{87BC8AE3-1B31-4C9A-81F4-FB38A4BA4441}" srcOrd="0" destOrd="0" presId="urn:microsoft.com/office/officeart/2005/8/layout/hierarchy2"/>
    <dgm:cxn modelId="{7A6C6902-6878-4722-ADC0-AB3450C6A65E}" type="presParOf" srcId="{E828A71B-4038-48B7-9330-DA2CB2EC8B91}" destId="{82326699-D5E4-4B31-852C-842AE7E582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1702FA-406A-4C83-A4FE-F58E4066027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365F6C9-4494-4C60-85F9-49288F146954}">
      <dgm:prSet phldrT="[Text]" custT="1"/>
      <dgm:spPr/>
      <dgm:t>
        <a:bodyPr/>
        <a:lstStyle/>
        <a:p>
          <a:r>
            <a:rPr lang="en-US" sz="2800" dirty="0" smtClean="0"/>
            <a:t>Connections</a:t>
          </a:r>
          <a:endParaRPr lang="en-US" sz="2800" dirty="0"/>
        </a:p>
      </dgm:t>
    </dgm:pt>
    <dgm:pt modelId="{02C17AD2-CD40-4181-8690-E8B47606742A}" type="parTrans" cxnId="{66E47EA5-A311-4587-A142-2AF7B8E84102}">
      <dgm:prSet/>
      <dgm:spPr/>
      <dgm:t>
        <a:bodyPr/>
        <a:lstStyle/>
        <a:p>
          <a:endParaRPr lang="en-US"/>
        </a:p>
      </dgm:t>
    </dgm:pt>
    <dgm:pt modelId="{F6FA8DE4-44CF-4810-9371-601EA5260829}" type="sibTrans" cxnId="{66E47EA5-A311-4587-A142-2AF7B8E84102}">
      <dgm:prSet/>
      <dgm:spPr/>
      <dgm:t>
        <a:bodyPr/>
        <a:lstStyle/>
        <a:p>
          <a:endParaRPr lang="en-US"/>
        </a:p>
      </dgm:t>
    </dgm:pt>
    <dgm:pt modelId="{D42843B7-C38F-418A-8534-83686F809B37}">
      <dgm:prSet phldrT="[Text]" custT="1"/>
      <dgm:spPr/>
      <dgm:t>
        <a:bodyPr/>
        <a:lstStyle/>
        <a:p>
          <a:r>
            <a:rPr lang="en-US" sz="2400" dirty="0" smtClean="0"/>
            <a:t>Hypertext Transfer Protocol (HTTP)</a:t>
          </a:r>
          <a:endParaRPr lang="en-US" sz="2400" dirty="0"/>
        </a:p>
      </dgm:t>
    </dgm:pt>
    <dgm:pt modelId="{C8A8B5E2-F350-4106-A4DA-101189554A07}" type="parTrans" cxnId="{FEEE6C3A-B7C9-4D25-91C0-4F99B68B7D0F}">
      <dgm:prSet/>
      <dgm:spPr/>
      <dgm:t>
        <a:bodyPr/>
        <a:lstStyle/>
        <a:p>
          <a:endParaRPr lang="en-US"/>
        </a:p>
      </dgm:t>
    </dgm:pt>
    <dgm:pt modelId="{B481CF9C-97BC-4855-ADFD-445163AB772E}" type="sibTrans" cxnId="{FEEE6C3A-B7C9-4D25-91C0-4F99B68B7D0F}">
      <dgm:prSet/>
      <dgm:spPr/>
      <dgm:t>
        <a:bodyPr/>
        <a:lstStyle/>
        <a:p>
          <a:endParaRPr lang="en-US"/>
        </a:p>
      </dgm:t>
    </dgm:pt>
    <dgm:pt modelId="{1E85B27D-1A53-4764-8D65-4DDD8ADD758A}">
      <dgm:prSet phldrT="[Text]" custT="1"/>
      <dgm:spPr/>
      <dgm:t>
        <a:bodyPr/>
        <a:lstStyle/>
        <a:p>
          <a:r>
            <a:rPr lang="en-US" sz="2400" dirty="0" smtClean="0"/>
            <a:t>Simple Object Access Protocol (SOAP)</a:t>
          </a:r>
          <a:endParaRPr lang="en-US" sz="2400" dirty="0"/>
        </a:p>
      </dgm:t>
    </dgm:pt>
    <dgm:pt modelId="{1CA0183D-DE6E-40E2-93AA-FE1EACF984E5}" type="parTrans" cxnId="{0ED97ABB-DBA1-4C74-8F32-E3A1FDBCEFB2}">
      <dgm:prSet/>
      <dgm:spPr/>
      <dgm:t>
        <a:bodyPr/>
        <a:lstStyle/>
        <a:p>
          <a:endParaRPr lang="en-US"/>
        </a:p>
      </dgm:t>
    </dgm:pt>
    <dgm:pt modelId="{6A37477B-A427-4C26-ABDC-F6CE1040743E}" type="sibTrans" cxnId="{0ED97ABB-DBA1-4C74-8F32-E3A1FDBCEFB2}">
      <dgm:prSet/>
      <dgm:spPr/>
      <dgm:t>
        <a:bodyPr/>
        <a:lstStyle/>
        <a:p>
          <a:endParaRPr lang="en-US"/>
        </a:p>
      </dgm:t>
    </dgm:pt>
    <dgm:pt modelId="{6CBDA104-D66D-44CA-92DA-5C0232C74448}" type="pres">
      <dgm:prSet presAssocID="{7D1702FA-406A-4C83-A4FE-F58E4066027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F109EE-BA24-4576-A46A-C5C75B55E3FF}" type="pres">
      <dgm:prSet presAssocID="{4365F6C9-4494-4C60-85F9-49288F146954}" presName="root1" presStyleCnt="0"/>
      <dgm:spPr/>
    </dgm:pt>
    <dgm:pt modelId="{B8F11015-8E9A-4244-8B17-5574E1E17B47}" type="pres">
      <dgm:prSet presAssocID="{4365F6C9-4494-4C60-85F9-49288F146954}" presName="LevelOneTextNode" presStyleLbl="node0" presStyleIdx="0" presStyleCnt="1" custScaleX="47355" custScaleY="35495" custLinFactNeighborX="12500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104975-1289-4E4B-9BB0-7B4EAC7FA732}" type="pres">
      <dgm:prSet presAssocID="{4365F6C9-4494-4C60-85F9-49288F146954}" presName="level2hierChild" presStyleCnt="0"/>
      <dgm:spPr/>
    </dgm:pt>
    <dgm:pt modelId="{86F91543-CDBD-4C1E-9647-EE63256E337F}" type="pres">
      <dgm:prSet presAssocID="{C8A8B5E2-F350-4106-A4DA-101189554A0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2327FDD-8224-40BF-80A8-B26AEC29A651}" type="pres">
      <dgm:prSet presAssocID="{C8A8B5E2-F350-4106-A4DA-101189554A0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34CEDEC-FAE9-4038-A090-B0E9C794B245}" type="pres">
      <dgm:prSet presAssocID="{D42843B7-C38F-418A-8534-83686F809B37}" presName="root2" presStyleCnt="0"/>
      <dgm:spPr/>
    </dgm:pt>
    <dgm:pt modelId="{A97312DD-0F8B-4CFA-A638-23DCD37F468E}" type="pres">
      <dgm:prSet presAssocID="{D42843B7-C38F-418A-8534-83686F809B37}" presName="LevelTwoTextNode" presStyleLbl="node2" presStyleIdx="0" presStyleCnt="2" custScaleX="89933" custScaleY="39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35643F-BA8C-4E65-B559-8429EB82678C}" type="pres">
      <dgm:prSet presAssocID="{D42843B7-C38F-418A-8534-83686F809B37}" presName="level3hierChild" presStyleCnt="0"/>
      <dgm:spPr/>
    </dgm:pt>
    <dgm:pt modelId="{9917C270-710C-4621-8646-00EB37130D5E}" type="pres">
      <dgm:prSet presAssocID="{1CA0183D-DE6E-40E2-93AA-FE1EACF984E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7802CB3-8C95-45F6-9CB5-20CD578799EE}" type="pres">
      <dgm:prSet presAssocID="{1CA0183D-DE6E-40E2-93AA-FE1EACF984E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828A71B-4038-48B7-9330-DA2CB2EC8B91}" type="pres">
      <dgm:prSet presAssocID="{1E85B27D-1A53-4764-8D65-4DDD8ADD758A}" presName="root2" presStyleCnt="0"/>
      <dgm:spPr/>
    </dgm:pt>
    <dgm:pt modelId="{87BC8AE3-1B31-4C9A-81F4-FB38A4BA4441}" type="pres">
      <dgm:prSet presAssocID="{1E85B27D-1A53-4764-8D65-4DDD8ADD758A}" presName="LevelTwoTextNode" presStyleLbl="node2" presStyleIdx="1" presStyleCnt="2" custScaleX="89933" custScaleY="39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26699-D5E4-4B31-852C-842AE7E5824A}" type="pres">
      <dgm:prSet presAssocID="{1E85B27D-1A53-4764-8D65-4DDD8ADD758A}" presName="level3hierChild" presStyleCnt="0"/>
      <dgm:spPr/>
    </dgm:pt>
  </dgm:ptLst>
  <dgm:cxnLst>
    <dgm:cxn modelId="{0ED97ABB-DBA1-4C74-8F32-E3A1FDBCEFB2}" srcId="{4365F6C9-4494-4C60-85F9-49288F146954}" destId="{1E85B27D-1A53-4764-8D65-4DDD8ADD758A}" srcOrd="1" destOrd="0" parTransId="{1CA0183D-DE6E-40E2-93AA-FE1EACF984E5}" sibTransId="{6A37477B-A427-4C26-ABDC-F6CE1040743E}"/>
    <dgm:cxn modelId="{FE85CCDA-FB06-46DA-9A7E-0D174398116E}" type="presOf" srcId="{C8A8B5E2-F350-4106-A4DA-101189554A07}" destId="{A2327FDD-8224-40BF-80A8-B26AEC29A651}" srcOrd="1" destOrd="0" presId="urn:microsoft.com/office/officeart/2005/8/layout/hierarchy2"/>
    <dgm:cxn modelId="{2068B68C-AD6B-4D1E-ABC0-B58DFAA19F60}" type="presOf" srcId="{C8A8B5E2-F350-4106-A4DA-101189554A07}" destId="{86F91543-CDBD-4C1E-9647-EE63256E337F}" srcOrd="0" destOrd="0" presId="urn:microsoft.com/office/officeart/2005/8/layout/hierarchy2"/>
    <dgm:cxn modelId="{42D14D1C-06D0-4650-861E-6CEF8A38887C}" type="presOf" srcId="{7D1702FA-406A-4C83-A4FE-F58E40660272}" destId="{6CBDA104-D66D-44CA-92DA-5C0232C74448}" srcOrd="0" destOrd="0" presId="urn:microsoft.com/office/officeart/2005/8/layout/hierarchy2"/>
    <dgm:cxn modelId="{412992B9-6D61-4516-BD6B-A7E9A3373CB2}" type="presOf" srcId="{D42843B7-C38F-418A-8534-83686F809B37}" destId="{A97312DD-0F8B-4CFA-A638-23DCD37F468E}" srcOrd="0" destOrd="0" presId="urn:microsoft.com/office/officeart/2005/8/layout/hierarchy2"/>
    <dgm:cxn modelId="{42DF4A82-1F4A-4E53-9CB3-C695A6566CD6}" type="presOf" srcId="{1CA0183D-DE6E-40E2-93AA-FE1EACF984E5}" destId="{9917C270-710C-4621-8646-00EB37130D5E}" srcOrd="0" destOrd="0" presId="urn:microsoft.com/office/officeart/2005/8/layout/hierarchy2"/>
    <dgm:cxn modelId="{1BD9581F-B3F0-4BF1-A837-66DDB93D37D1}" type="presOf" srcId="{1E85B27D-1A53-4764-8D65-4DDD8ADD758A}" destId="{87BC8AE3-1B31-4C9A-81F4-FB38A4BA4441}" srcOrd="0" destOrd="0" presId="urn:microsoft.com/office/officeart/2005/8/layout/hierarchy2"/>
    <dgm:cxn modelId="{025A701E-1082-4D85-A15A-AEACE5D8BD5C}" type="presOf" srcId="{1CA0183D-DE6E-40E2-93AA-FE1EACF984E5}" destId="{47802CB3-8C95-45F6-9CB5-20CD578799EE}" srcOrd="1" destOrd="0" presId="urn:microsoft.com/office/officeart/2005/8/layout/hierarchy2"/>
    <dgm:cxn modelId="{FEEE6C3A-B7C9-4D25-91C0-4F99B68B7D0F}" srcId="{4365F6C9-4494-4C60-85F9-49288F146954}" destId="{D42843B7-C38F-418A-8534-83686F809B37}" srcOrd="0" destOrd="0" parTransId="{C8A8B5E2-F350-4106-A4DA-101189554A07}" sibTransId="{B481CF9C-97BC-4855-ADFD-445163AB772E}"/>
    <dgm:cxn modelId="{66E47EA5-A311-4587-A142-2AF7B8E84102}" srcId="{7D1702FA-406A-4C83-A4FE-F58E40660272}" destId="{4365F6C9-4494-4C60-85F9-49288F146954}" srcOrd="0" destOrd="0" parTransId="{02C17AD2-CD40-4181-8690-E8B47606742A}" sibTransId="{F6FA8DE4-44CF-4810-9371-601EA5260829}"/>
    <dgm:cxn modelId="{A7244738-02F8-4F8A-B1BB-008A9DFEEECB}" type="presOf" srcId="{4365F6C9-4494-4C60-85F9-49288F146954}" destId="{B8F11015-8E9A-4244-8B17-5574E1E17B47}" srcOrd="0" destOrd="0" presId="urn:microsoft.com/office/officeart/2005/8/layout/hierarchy2"/>
    <dgm:cxn modelId="{86AA4F51-3348-4C8B-B272-77C718B155FD}" type="presParOf" srcId="{6CBDA104-D66D-44CA-92DA-5C0232C74448}" destId="{EDF109EE-BA24-4576-A46A-C5C75B55E3FF}" srcOrd="0" destOrd="0" presId="urn:microsoft.com/office/officeart/2005/8/layout/hierarchy2"/>
    <dgm:cxn modelId="{FA87E072-0013-435D-A455-1D2C92885AD8}" type="presParOf" srcId="{EDF109EE-BA24-4576-A46A-C5C75B55E3FF}" destId="{B8F11015-8E9A-4244-8B17-5574E1E17B47}" srcOrd="0" destOrd="0" presId="urn:microsoft.com/office/officeart/2005/8/layout/hierarchy2"/>
    <dgm:cxn modelId="{88EA2C1E-656E-4948-B2B1-BE629B118D85}" type="presParOf" srcId="{EDF109EE-BA24-4576-A46A-C5C75B55E3FF}" destId="{00104975-1289-4E4B-9BB0-7B4EAC7FA732}" srcOrd="1" destOrd="0" presId="urn:microsoft.com/office/officeart/2005/8/layout/hierarchy2"/>
    <dgm:cxn modelId="{D3C20379-BDC1-4C58-A68B-562D12A96EEF}" type="presParOf" srcId="{00104975-1289-4E4B-9BB0-7B4EAC7FA732}" destId="{86F91543-CDBD-4C1E-9647-EE63256E337F}" srcOrd="0" destOrd="0" presId="urn:microsoft.com/office/officeart/2005/8/layout/hierarchy2"/>
    <dgm:cxn modelId="{D810B64C-C8D1-473E-98AA-BA3E52A7C356}" type="presParOf" srcId="{86F91543-CDBD-4C1E-9647-EE63256E337F}" destId="{A2327FDD-8224-40BF-80A8-B26AEC29A651}" srcOrd="0" destOrd="0" presId="urn:microsoft.com/office/officeart/2005/8/layout/hierarchy2"/>
    <dgm:cxn modelId="{FD8AE537-866C-4FFB-823C-CD2BF39C738D}" type="presParOf" srcId="{00104975-1289-4E4B-9BB0-7B4EAC7FA732}" destId="{F34CEDEC-FAE9-4038-A090-B0E9C794B245}" srcOrd="1" destOrd="0" presId="urn:microsoft.com/office/officeart/2005/8/layout/hierarchy2"/>
    <dgm:cxn modelId="{6E162942-CAF7-4FDA-B864-3B7F4570E22F}" type="presParOf" srcId="{F34CEDEC-FAE9-4038-A090-B0E9C794B245}" destId="{A97312DD-0F8B-4CFA-A638-23DCD37F468E}" srcOrd="0" destOrd="0" presId="urn:microsoft.com/office/officeart/2005/8/layout/hierarchy2"/>
    <dgm:cxn modelId="{206CBA64-BAE9-481B-A790-DE53781B4ACC}" type="presParOf" srcId="{F34CEDEC-FAE9-4038-A090-B0E9C794B245}" destId="{2935643F-BA8C-4E65-B559-8429EB82678C}" srcOrd="1" destOrd="0" presId="urn:microsoft.com/office/officeart/2005/8/layout/hierarchy2"/>
    <dgm:cxn modelId="{6159467E-A328-4FB3-B8B5-053AB06D440E}" type="presParOf" srcId="{00104975-1289-4E4B-9BB0-7B4EAC7FA732}" destId="{9917C270-710C-4621-8646-00EB37130D5E}" srcOrd="2" destOrd="0" presId="urn:microsoft.com/office/officeart/2005/8/layout/hierarchy2"/>
    <dgm:cxn modelId="{83927994-493C-4E6B-8925-A86680D0A13C}" type="presParOf" srcId="{9917C270-710C-4621-8646-00EB37130D5E}" destId="{47802CB3-8C95-45F6-9CB5-20CD578799EE}" srcOrd="0" destOrd="0" presId="urn:microsoft.com/office/officeart/2005/8/layout/hierarchy2"/>
    <dgm:cxn modelId="{728BD3CC-09E6-4234-953C-136E0D353F72}" type="presParOf" srcId="{00104975-1289-4E4B-9BB0-7B4EAC7FA732}" destId="{E828A71B-4038-48B7-9330-DA2CB2EC8B91}" srcOrd="3" destOrd="0" presId="urn:microsoft.com/office/officeart/2005/8/layout/hierarchy2"/>
    <dgm:cxn modelId="{8D8F3279-DE0B-45F3-AA52-5EF8C016B554}" type="presParOf" srcId="{E828A71B-4038-48B7-9330-DA2CB2EC8B91}" destId="{87BC8AE3-1B31-4C9A-81F4-FB38A4BA4441}" srcOrd="0" destOrd="0" presId="urn:microsoft.com/office/officeart/2005/8/layout/hierarchy2"/>
    <dgm:cxn modelId="{7A6C6902-6878-4722-ADC0-AB3450C6A65E}" type="presParOf" srcId="{E828A71B-4038-48B7-9330-DA2CB2EC8B91}" destId="{82326699-D5E4-4B31-852C-842AE7E582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1702FA-406A-4C83-A4FE-F58E4066027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365F6C9-4494-4C60-85F9-49288F146954}">
      <dgm:prSet phldrT="[Text]" custT="1"/>
      <dgm:spPr/>
      <dgm:t>
        <a:bodyPr/>
        <a:lstStyle/>
        <a:p>
          <a:r>
            <a:rPr lang="en-US" sz="2800" dirty="0" smtClean="0"/>
            <a:t>HTTP</a:t>
          </a:r>
          <a:endParaRPr lang="en-US" sz="2800" dirty="0"/>
        </a:p>
      </dgm:t>
    </dgm:pt>
    <dgm:pt modelId="{02C17AD2-CD40-4181-8690-E8B47606742A}" type="parTrans" cxnId="{66E47EA5-A311-4587-A142-2AF7B8E84102}">
      <dgm:prSet/>
      <dgm:spPr/>
      <dgm:t>
        <a:bodyPr/>
        <a:lstStyle/>
        <a:p>
          <a:endParaRPr lang="en-US"/>
        </a:p>
      </dgm:t>
    </dgm:pt>
    <dgm:pt modelId="{F6FA8DE4-44CF-4810-9371-601EA5260829}" type="sibTrans" cxnId="{66E47EA5-A311-4587-A142-2AF7B8E84102}">
      <dgm:prSet/>
      <dgm:spPr/>
      <dgm:t>
        <a:bodyPr/>
        <a:lstStyle/>
        <a:p>
          <a:endParaRPr lang="en-US"/>
        </a:p>
      </dgm:t>
    </dgm:pt>
    <dgm:pt modelId="{D42843B7-C38F-418A-8534-83686F809B37}">
      <dgm:prSet phldrT="[Text]" custT="1"/>
      <dgm:spPr/>
      <dgm:t>
        <a:bodyPr/>
        <a:lstStyle/>
        <a:p>
          <a:r>
            <a:rPr lang="en-US" sz="2800" dirty="0" smtClean="0"/>
            <a:t>HTTP Connections</a:t>
          </a:r>
          <a:endParaRPr lang="en-US" sz="2800" dirty="0"/>
        </a:p>
      </dgm:t>
    </dgm:pt>
    <dgm:pt modelId="{C8A8B5E2-F350-4106-A4DA-101189554A07}" type="parTrans" cxnId="{FEEE6C3A-B7C9-4D25-91C0-4F99B68B7D0F}">
      <dgm:prSet/>
      <dgm:spPr/>
      <dgm:t>
        <a:bodyPr/>
        <a:lstStyle/>
        <a:p>
          <a:endParaRPr lang="en-US"/>
        </a:p>
      </dgm:t>
    </dgm:pt>
    <dgm:pt modelId="{B481CF9C-97BC-4855-ADFD-445163AB772E}" type="sibTrans" cxnId="{FEEE6C3A-B7C9-4D25-91C0-4F99B68B7D0F}">
      <dgm:prSet/>
      <dgm:spPr/>
      <dgm:t>
        <a:bodyPr/>
        <a:lstStyle/>
        <a:p>
          <a:endParaRPr lang="en-US"/>
        </a:p>
      </dgm:t>
    </dgm:pt>
    <dgm:pt modelId="{1E85B27D-1A53-4764-8D65-4DDD8ADD758A}">
      <dgm:prSet phldrT="[Text]" custT="1"/>
      <dgm:spPr/>
      <dgm:t>
        <a:bodyPr/>
        <a:lstStyle/>
        <a:p>
          <a:r>
            <a:rPr lang="en-US" sz="2800" dirty="0" smtClean="0"/>
            <a:t>HTTP Messages</a:t>
          </a:r>
          <a:endParaRPr lang="en-US" sz="2800" dirty="0"/>
        </a:p>
      </dgm:t>
    </dgm:pt>
    <dgm:pt modelId="{1CA0183D-DE6E-40E2-93AA-FE1EACF984E5}" type="parTrans" cxnId="{0ED97ABB-DBA1-4C74-8F32-E3A1FDBCEFB2}">
      <dgm:prSet/>
      <dgm:spPr/>
      <dgm:t>
        <a:bodyPr/>
        <a:lstStyle/>
        <a:p>
          <a:endParaRPr lang="en-US"/>
        </a:p>
      </dgm:t>
    </dgm:pt>
    <dgm:pt modelId="{6A37477B-A427-4C26-ABDC-F6CE1040743E}" type="sibTrans" cxnId="{0ED97ABB-DBA1-4C74-8F32-E3A1FDBCEFB2}">
      <dgm:prSet/>
      <dgm:spPr/>
      <dgm:t>
        <a:bodyPr/>
        <a:lstStyle/>
        <a:p>
          <a:endParaRPr lang="en-US"/>
        </a:p>
      </dgm:t>
    </dgm:pt>
    <dgm:pt modelId="{376E51B5-89D7-4EC3-BC43-76FF36BCA15D}">
      <dgm:prSet phldrT="[Text]" custT="1"/>
      <dgm:spPr/>
      <dgm:t>
        <a:bodyPr/>
        <a:lstStyle/>
        <a:p>
          <a:r>
            <a:rPr lang="en-US" sz="2800" dirty="0" smtClean="0"/>
            <a:t>HTTP Methods</a:t>
          </a:r>
          <a:endParaRPr lang="en-US" sz="2800" dirty="0"/>
        </a:p>
      </dgm:t>
    </dgm:pt>
    <dgm:pt modelId="{1F51A83A-1040-4A30-AA21-B703E8B9374F}" type="parTrans" cxnId="{EA212DA1-A0B1-4C24-AFCC-C68F85B7128D}">
      <dgm:prSet/>
      <dgm:spPr/>
      <dgm:t>
        <a:bodyPr/>
        <a:lstStyle/>
        <a:p>
          <a:endParaRPr lang="en-US"/>
        </a:p>
      </dgm:t>
    </dgm:pt>
    <dgm:pt modelId="{83A7E9AE-108D-4A27-B757-FF829264BA3F}" type="sibTrans" cxnId="{EA212DA1-A0B1-4C24-AFCC-C68F85B7128D}">
      <dgm:prSet/>
      <dgm:spPr/>
      <dgm:t>
        <a:bodyPr/>
        <a:lstStyle/>
        <a:p>
          <a:endParaRPr lang="en-US"/>
        </a:p>
      </dgm:t>
    </dgm:pt>
    <dgm:pt modelId="{6CBDA104-D66D-44CA-92DA-5C0232C74448}" type="pres">
      <dgm:prSet presAssocID="{7D1702FA-406A-4C83-A4FE-F58E4066027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F109EE-BA24-4576-A46A-C5C75B55E3FF}" type="pres">
      <dgm:prSet presAssocID="{4365F6C9-4494-4C60-85F9-49288F146954}" presName="root1" presStyleCnt="0"/>
      <dgm:spPr/>
    </dgm:pt>
    <dgm:pt modelId="{B8F11015-8E9A-4244-8B17-5574E1E17B47}" type="pres">
      <dgm:prSet presAssocID="{4365F6C9-4494-4C60-85F9-49288F146954}" presName="LevelOneTextNode" presStyleLbl="node0" presStyleIdx="0" presStyleCnt="1" custScaleX="47355" custScaleY="35495" custLinFactNeighborX="12500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104975-1289-4E4B-9BB0-7B4EAC7FA732}" type="pres">
      <dgm:prSet presAssocID="{4365F6C9-4494-4C60-85F9-49288F146954}" presName="level2hierChild" presStyleCnt="0"/>
      <dgm:spPr/>
    </dgm:pt>
    <dgm:pt modelId="{86F91543-CDBD-4C1E-9647-EE63256E337F}" type="pres">
      <dgm:prSet presAssocID="{C8A8B5E2-F350-4106-A4DA-101189554A0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A2327FDD-8224-40BF-80A8-B26AEC29A651}" type="pres">
      <dgm:prSet presAssocID="{C8A8B5E2-F350-4106-A4DA-101189554A0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34CEDEC-FAE9-4038-A090-B0E9C794B245}" type="pres">
      <dgm:prSet presAssocID="{D42843B7-C38F-418A-8534-83686F809B37}" presName="root2" presStyleCnt="0"/>
      <dgm:spPr/>
    </dgm:pt>
    <dgm:pt modelId="{A97312DD-0F8B-4CFA-A638-23DCD37F468E}" type="pres">
      <dgm:prSet presAssocID="{D42843B7-C38F-418A-8534-83686F809B37}" presName="LevelTwoTextNode" presStyleLbl="node2" presStyleIdx="0" presStyleCnt="3" custScaleX="89933" custScaleY="276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35643F-BA8C-4E65-B559-8429EB82678C}" type="pres">
      <dgm:prSet presAssocID="{D42843B7-C38F-418A-8534-83686F809B37}" presName="level3hierChild" presStyleCnt="0"/>
      <dgm:spPr/>
    </dgm:pt>
    <dgm:pt modelId="{A82742B0-113F-4669-8E70-9D06DE2227C9}" type="pres">
      <dgm:prSet presAssocID="{1F51A83A-1040-4A30-AA21-B703E8B9374F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D43419F6-E606-4A37-B165-676FBF62BE4B}" type="pres">
      <dgm:prSet presAssocID="{1F51A83A-1040-4A30-AA21-B703E8B9374F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ED61328-0FAA-4062-92C4-72A4D90096A3}" type="pres">
      <dgm:prSet presAssocID="{376E51B5-89D7-4EC3-BC43-76FF36BCA15D}" presName="root2" presStyleCnt="0"/>
      <dgm:spPr/>
    </dgm:pt>
    <dgm:pt modelId="{CAE5C49D-AE9F-4EED-9E23-E5130075264C}" type="pres">
      <dgm:prSet presAssocID="{376E51B5-89D7-4EC3-BC43-76FF36BCA15D}" presName="LevelTwoTextNode" presStyleLbl="node2" presStyleIdx="1" presStyleCnt="3" custScaleX="89933" custScaleY="276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1CD72D-C721-4A8C-A5E0-7DF9E9F63248}" type="pres">
      <dgm:prSet presAssocID="{376E51B5-89D7-4EC3-BC43-76FF36BCA15D}" presName="level3hierChild" presStyleCnt="0"/>
      <dgm:spPr/>
    </dgm:pt>
    <dgm:pt modelId="{9917C270-710C-4621-8646-00EB37130D5E}" type="pres">
      <dgm:prSet presAssocID="{1CA0183D-DE6E-40E2-93AA-FE1EACF984E5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47802CB3-8C95-45F6-9CB5-20CD578799EE}" type="pres">
      <dgm:prSet presAssocID="{1CA0183D-DE6E-40E2-93AA-FE1EACF984E5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828A71B-4038-48B7-9330-DA2CB2EC8B91}" type="pres">
      <dgm:prSet presAssocID="{1E85B27D-1A53-4764-8D65-4DDD8ADD758A}" presName="root2" presStyleCnt="0"/>
      <dgm:spPr/>
    </dgm:pt>
    <dgm:pt modelId="{87BC8AE3-1B31-4C9A-81F4-FB38A4BA4441}" type="pres">
      <dgm:prSet presAssocID="{1E85B27D-1A53-4764-8D65-4DDD8ADD758A}" presName="LevelTwoTextNode" presStyleLbl="node2" presStyleIdx="2" presStyleCnt="3" custScaleX="89933" custScaleY="276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26699-D5E4-4B31-852C-842AE7E5824A}" type="pres">
      <dgm:prSet presAssocID="{1E85B27D-1A53-4764-8D65-4DDD8ADD758A}" presName="level3hierChild" presStyleCnt="0"/>
      <dgm:spPr/>
    </dgm:pt>
  </dgm:ptLst>
  <dgm:cxnLst>
    <dgm:cxn modelId="{FE85CCDA-FB06-46DA-9A7E-0D174398116E}" type="presOf" srcId="{C8A8B5E2-F350-4106-A4DA-101189554A07}" destId="{A2327FDD-8224-40BF-80A8-B26AEC29A651}" srcOrd="1" destOrd="0" presId="urn:microsoft.com/office/officeart/2005/8/layout/hierarchy2"/>
    <dgm:cxn modelId="{42D14D1C-06D0-4650-861E-6CEF8A38887C}" type="presOf" srcId="{7D1702FA-406A-4C83-A4FE-F58E40660272}" destId="{6CBDA104-D66D-44CA-92DA-5C0232C74448}" srcOrd="0" destOrd="0" presId="urn:microsoft.com/office/officeart/2005/8/layout/hierarchy2"/>
    <dgm:cxn modelId="{66E47EA5-A311-4587-A142-2AF7B8E84102}" srcId="{7D1702FA-406A-4C83-A4FE-F58E40660272}" destId="{4365F6C9-4494-4C60-85F9-49288F146954}" srcOrd="0" destOrd="0" parTransId="{02C17AD2-CD40-4181-8690-E8B47606742A}" sibTransId="{F6FA8DE4-44CF-4810-9371-601EA5260829}"/>
    <dgm:cxn modelId="{EA212DA1-A0B1-4C24-AFCC-C68F85B7128D}" srcId="{4365F6C9-4494-4C60-85F9-49288F146954}" destId="{376E51B5-89D7-4EC3-BC43-76FF36BCA15D}" srcOrd="1" destOrd="0" parTransId="{1F51A83A-1040-4A30-AA21-B703E8B9374F}" sibTransId="{83A7E9AE-108D-4A27-B757-FF829264BA3F}"/>
    <dgm:cxn modelId="{8D3FC27C-E0B6-4FBA-9736-94F87F7DF165}" type="presOf" srcId="{376E51B5-89D7-4EC3-BC43-76FF36BCA15D}" destId="{CAE5C49D-AE9F-4EED-9E23-E5130075264C}" srcOrd="0" destOrd="0" presId="urn:microsoft.com/office/officeart/2005/8/layout/hierarchy2"/>
    <dgm:cxn modelId="{412992B9-6D61-4516-BD6B-A7E9A3373CB2}" type="presOf" srcId="{D42843B7-C38F-418A-8534-83686F809B37}" destId="{A97312DD-0F8B-4CFA-A638-23DCD37F468E}" srcOrd="0" destOrd="0" presId="urn:microsoft.com/office/officeart/2005/8/layout/hierarchy2"/>
    <dgm:cxn modelId="{2068B68C-AD6B-4D1E-ABC0-B58DFAA19F60}" type="presOf" srcId="{C8A8B5E2-F350-4106-A4DA-101189554A07}" destId="{86F91543-CDBD-4C1E-9647-EE63256E337F}" srcOrd="0" destOrd="0" presId="urn:microsoft.com/office/officeart/2005/8/layout/hierarchy2"/>
    <dgm:cxn modelId="{025A701E-1082-4D85-A15A-AEACE5D8BD5C}" type="presOf" srcId="{1CA0183D-DE6E-40E2-93AA-FE1EACF984E5}" destId="{47802CB3-8C95-45F6-9CB5-20CD578799EE}" srcOrd="1" destOrd="0" presId="urn:microsoft.com/office/officeart/2005/8/layout/hierarchy2"/>
    <dgm:cxn modelId="{B7816C9B-352A-4159-B49C-616DA9FB47CA}" type="presOf" srcId="{1F51A83A-1040-4A30-AA21-B703E8B9374F}" destId="{D43419F6-E606-4A37-B165-676FBF62BE4B}" srcOrd="1" destOrd="0" presId="urn:microsoft.com/office/officeart/2005/8/layout/hierarchy2"/>
    <dgm:cxn modelId="{FEEE6C3A-B7C9-4D25-91C0-4F99B68B7D0F}" srcId="{4365F6C9-4494-4C60-85F9-49288F146954}" destId="{D42843B7-C38F-418A-8534-83686F809B37}" srcOrd="0" destOrd="0" parTransId="{C8A8B5E2-F350-4106-A4DA-101189554A07}" sibTransId="{B481CF9C-97BC-4855-ADFD-445163AB772E}"/>
    <dgm:cxn modelId="{42DF4A82-1F4A-4E53-9CB3-C695A6566CD6}" type="presOf" srcId="{1CA0183D-DE6E-40E2-93AA-FE1EACF984E5}" destId="{9917C270-710C-4621-8646-00EB37130D5E}" srcOrd="0" destOrd="0" presId="urn:microsoft.com/office/officeart/2005/8/layout/hierarchy2"/>
    <dgm:cxn modelId="{0ED97ABB-DBA1-4C74-8F32-E3A1FDBCEFB2}" srcId="{4365F6C9-4494-4C60-85F9-49288F146954}" destId="{1E85B27D-1A53-4764-8D65-4DDD8ADD758A}" srcOrd="2" destOrd="0" parTransId="{1CA0183D-DE6E-40E2-93AA-FE1EACF984E5}" sibTransId="{6A37477B-A427-4C26-ABDC-F6CE1040743E}"/>
    <dgm:cxn modelId="{1BD9581F-B3F0-4BF1-A837-66DDB93D37D1}" type="presOf" srcId="{1E85B27D-1A53-4764-8D65-4DDD8ADD758A}" destId="{87BC8AE3-1B31-4C9A-81F4-FB38A4BA4441}" srcOrd="0" destOrd="0" presId="urn:microsoft.com/office/officeart/2005/8/layout/hierarchy2"/>
    <dgm:cxn modelId="{C76ABE49-9DE1-4CF4-A476-C6CB7FAD8658}" type="presOf" srcId="{1F51A83A-1040-4A30-AA21-B703E8B9374F}" destId="{A82742B0-113F-4669-8E70-9D06DE2227C9}" srcOrd="0" destOrd="0" presId="urn:microsoft.com/office/officeart/2005/8/layout/hierarchy2"/>
    <dgm:cxn modelId="{A7244738-02F8-4F8A-B1BB-008A9DFEEECB}" type="presOf" srcId="{4365F6C9-4494-4C60-85F9-49288F146954}" destId="{B8F11015-8E9A-4244-8B17-5574E1E17B47}" srcOrd="0" destOrd="0" presId="urn:microsoft.com/office/officeart/2005/8/layout/hierarchy2"/>
    <dgm:cxn modelId="{86AA4F51-3348-4C8B-B272-77C718B155FD}" type="presParOf" srcId="{6CBDA104-D66D-44CA-92DA-5C0232C74448}" destId="{EDF109EE-BA24-4576-A46A-C5C75B55E3FF}" srcOrd="0" destOrd="0" presId="urn:microsoft.com/office/officeart/2005/8/layout/hierarchy2"/>
    <dgm:cxn modelId="{FA87E072-0013-435D-A455-1D2C92885AD8}" type="presParOf" srcId="{EDF109EE-BA24-4576-A46A-C5C75B55E3FF}" destId="{B8F11015-8E9A-4244-8B17-5574E1E17B47}" srcOrd="0" destOrd="0" presId="urn:microsoft.com/office/officeart/2005/8/layout/hierarchy2"/>
    <dgm:cxn modelId="{88EA2C1E-656E-4948-B2B1-BE629B118D85}" type="presParOf" srcId="{EDF109EE-BA24-4576-A46A-C5C75B55E3FF}" destId="{00104975-1289-4E4B-9BB0-7B4EAC7FA732}" srcOrd="1" destOrd="0" presId="urn:microsoft.com/office/officeart/2005/8/layout/hierarchy2"/>
    <dgm:cxn modelId="{D3C20379-BDC1-4C58-A68B-562D12A96EEF}" type="presParOf" srcId="{00104975-1289-4E4B-9BB0-7B4EAC7FA732}" destId="{86F91543-CDBD-4C1E-9647-EE63256E337F}" srcOrd="0" destOrd="0" presId="urn:microsoft.com/office/officeart/2005/8/layout/hierarchy2"/>
    <dgm:cxn modelId="{D810B64C-C8D1-473E-98AA-BA3E52A7C356}" type="presParOf" srcId="{86F91543-CDBD-4C1E-9647-EE63256E337F}" destId="{A2327FDD-8224-40BF-80A8-B26AEC29A651}" srcOrd="0" destOrd="0" presId="urn:microsoft.com/office/officeart/2005/8/layout/hierarchy2"/>
    <dgm:cxn modelId="{FD8AE537-866C-4FFB-823C-CD2BF39C738D}" type="presParOf" srcId="{00104975-1289-4E4B-9BB0-7B4EAC7FA732}" destId="{F34CEDEC-FAE9-4038-A090-B0E9C794B245}" srcOrd="1" destOrd="0" presId="urn:microsoft.com/office/officeart/2005/8/layout/hierarchy2"/>
    <dgm:cxn modelId="{6E162942-CAF7-4FDA-B864-3B7F4570E22F}" type="presParOf" srcId="{F34CEDEC-FAE9-4038-A090-B0E9C794B245}" destId="{A97312DD-0F8B-4CFA-A638-23DCD37F468E}" srcOrd="0" destOrd="0" presId="urn:microsoft.com/office/officeart/2005/8/layout/hierarchy2"/>
    <dgm:cxn modelId="{206CBA64-BAE9-481B-A790-DE53781B4ACC}" type="presParOf" srcId="{F34CEDEC-FAE9-4038-A090-B0E9C794B245}" destId="{2935643F-BA8C-4E65-B559-8429EB82678C}" srcOrd="1" destOrd="0" presId="urn:microsoft.com/office/officeart/2005/8/layout/hierarchy2"/>
    <dgm:cxn modelId="{E7E1FC5A-F6F0-4043-BDC6-A83A00396F7A}" type="presParOf" srcId="{00104975-1289-4E4B-9BB0-7B4EAC7FA732}" destId="{A82742B0-113F-4669-8E70-9D06DE2227C9}" srcOrd="2" destOrd="0" presId="urn:microsoft.com/office/officeart/2005/8/layout/hierarchy2"/>
    <dgm:cxn modelId="{0D53BABB-E9F2-4DE8-BAA5-0D014E2D627C}" type="presParOf" srcId="{A82742B0-113F-4669-8E70-9D06DE2227C9}" destId="{D43419F6-E606-4A37-B165-676FBF62BE4B}" srcOrd="0" destOrd="0" presId="urn:microsoft.com/office/officeart/2005/8/layout/hierarchy2"/>
    <dgm:cxn modelId="{15AD6744-493D-4B36-94C1-B121A1395FBB}" type="presParOf" srcId="{00104975-1289-4E4B-9BB0-7B4EAC7FA732}" destId="{BED61328-0FAA-4062-92C4-72A4D90096A3}" srcOrd="3" destOrd="0" presId="urn:microsoft.com/office/officeart/2005/8/layout/hierarchy2"/>
    <dgm:cxn modelId="{3B7AE964-9C5C-4144-8D43-9BC1EED1D3DC}" type="presParOf" srcId="{BED61328-0FAA-4062-92C4-72A4D90096A3}" destId="{CAE5C49D-AE9F-4EED-9E23-E5130075264C}" srcOrd="0" destOrd="0" presId="urn:microsoft.com/office/officeart/2005/8/layout/hierarchy2"/>
    <dgm:cxn modelId="{3D41877C-C308-4DA9-B49F-08BEAA98F16A}" type="presParOf" srcId="{BED61328-0FAA-4062-92C4-72A4D90096A3}" destId="{671CD72D-C721-4A8C-A5E0-7DF9E9F63248}" srcOrd="1" destOrd="0" presId="urn:microsoft.com/office/officeart/2005/8/layout/hierarchy2"/>
    <dgm:cxn modelId="{6159467E-A328-4FB3-B8B5-053AB06D440E}" type="presParOf" srcId="{00104975-1289-4E4B-9BB0-7B4EAC7FA732}" destId="{9917C270-710C-4621-8646-00EB37130D5E}" srcOrd="4" destOrd="0" presId="urn:microsoft.com/office/officeart/2005/8/layout/hierarchy2"/>
    <dgm:cxn modelId="{83927994-493C-4E6B-8925-A86680D0A13C}" type="presParOf" srcId="{9917C270-710C-4621-8646-00EB37130D5E}" destId="{47802CB3-8C95-45F6-9CB5-20CD578799EE}" srcOrd="0" destOrd="0" presId="urn:microsoft.com/office/officeart/2005/8/layout/hierarchy2"/>
    <dgm:cxn modelId="{728BD3CC-09E6-4234-953C-136E0D353F72}" type="presParOf" srcId="{00104975-1289-4E4B-9BB0-7B4EAC7FA732}" destId="{E828A71B-4038-48B7-9330-DA2CB2EC8B91}" srcOrd="5" destOrd="0" presId="urn:microsoft.com/office/officeart/2005/8/layout/hierarchy2"/>
    <dgm:cxn modelId="{8D8F3279-DE0B-45F3-AA52-5EF8C016B554}" type="presParOf" srcId="{E828A71B-4038-48B7-9330-DA2CB2EC8B91}" destId="{87BC8AE3-1B31-4C9A-81F4-FB38A4BA4441}" srcOrd="0" destOrd="0" presId="urn:microsoft.com/office/officeart/2005/8/layout/hierarchy2"/>
    <dgm:cxn modelId="{7A6C6902-6878-4722-ADC0-AB3450C6A65E}" type="presParOf" srcId="{E828A71B-4038-48B7-9330-DA2CB2EC8B91}" destId="{82326699-D5E4-4B31-852C-842AE7E582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1702FA-406A-4C83-A4FE-F58E4066027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365F6C9-4494-4C60-85F9-49288F146954}">
      <dgm:prSet phldrT="[Text]" custT="1"/>
      <dgm:spPr/>
      <dgm:t>
        <a:bodyPr/>
        <a:lstStyle/>
        <a:p>
          <a:r>
            <a:rPr lang="en-US" sz="2400" dirty="0" smtClean="0"/>
            <a:t>Aspects of replication in web hosting systems</a:t>
          </a:r>
          <a:endParaRPr lang="en-US" sz="2400" dirty="0"/>
        </a:p>
      </dgm:t>
    </dgm:pt>
    <dgm:pt modelId="{02C17AD2-CD40-4181-8690-E8B47606742A}" type="parTrans" cxnId="{66E47EA5-A311-4587-A142-2AF7B8E84102}">
      <dgm:prSet/>
      <dgm:spPr/>
      <dgm:t>
        <a:bodyPr/>
        <a:lstStyle/>
        <a:p>
          <a:endParaRPr lang="en-US"/>
        </a:p>
      </dgm:t>
    </dgm:pt>
    <dgm:pt modelId="{F6FA8DE4-44CF-4810-9371-601EA5260829}" type="sibTrans" cxnId="{66E47EA5-A311-4587-A142-2AF7B8E84102}">
      <dgm:prSet/>
      <dgm:spPr/>
      <dgm:t>
        <a:bodyPr/>
        <a:lstStyle/>
        <a:p>
          <a:endParaRPr lang="en-US"/>
        </a:p>
      </dgm:t>
    </dgm:pt>
    <dgm:pt modelId="{D42843B7-C38F-418A-8534-83686F809B37}">
      <dgm:prSet phldrT="[Text]" custT="1"/>
      <dgm:spPr/>
      <dgm:t>
        <a:bodyPr/>
        <a:lstStyle/>
        <a:p>
          <a:r>
            <a:rPr lang="en-US" sz="2400" dirty="0" smtClean="0"/>
            <a:t>Metric Estimation</a:t>
          </a:r>
          <a:endParaRPr lang="en-US" sz="2400" dirty="0"/>
        </a:p>
      </dgm:t>
    </dgm:pt>
    <dgm:pt modelId="{C8A8B5E2-F350-4106-A4DA-101189554A07}" type="parTrans" cxnId="{FEEE6C3A-B7C9-4D25-91C0-4F99B68B7D0F}">
      <dgm:prSet/>
      <dgm:spPr/>
      <dgm:t>
        <a:bodyPr/>
        <a:lstStyle/>
        <a:p>
          <a:endParaRPr lang="en-US"/>
        </a:p>
      </dgm:t>
    </dgm:pt>
    <dgm:pt modelId="{B481CF9C-97BC-4855-ADFD-445163AB772E}" type="sibTrans" cxnId="{FEEE6C3A-B7C9-4D25-91C0-4F99B68B7D0F}">
      <dgm:prSet/>
      <dgm:spPr/>
      <dgm:t>
        <a:bodyPr/>
        <a:lstStyle/>
        <a:p>
          <a:endParaRPr lang="en-US"/>
        </a:p>
      </dgm:t>
    </dgm:pt>
    <dgm:pt modelId="{1E85B27D-1A53-4764-8D65-4DDD8ADD758A}">
      <dgm:prSet phldrT="[Text]" custT="1"/>
      <dgm:spPr/>
      <dgm:t>
        <a:bodyPr/>
        <a:lstStyle/>
        <a:p>
          <a:r>
            <a:rPr lang="en-US" sz="2400" dirty="0" smtClean="0"/>
            <a:t>Adaptation Triggering</a:t>
          </a:r>
          <a:endParaRPr lang="en-US" sz="2400" dirty="0"/>
        </a:p>
      </dgm:t>
    </dgm:pt>
    <dgm:pt modelId="{1CA0183D-DE6E-40E2-93AA-FE1EACF984E5}" type="parTrans" cxnId="{0ED97ABB-DBA1-4C74-8F32-E3A1FDBCEFB2}">
      <dgm:prSet/>
      <dgm:spPr/>
      <dgm:t>
        <a:bodyPr/>
        <a:lstStyle/>
        <a:p>
          <a:endParaRPr lang="en-US"/>
        </a:p>
      </dgm:t>
    </dgm:pt>
    <dgm:pt modelId="{6A37477B-A427-4C26-ABDC-F6CE1040743E}" type="sibTrans" cxnId="{0ED97ABB-DBA1-4C74-8F32-E3A1FDBCEFB2}">
      <dgm:prSet/>
      <dgm:spPr/>
      <dgm:t>
        <a:bodyPr/>
        <a:lstStyle/>
        <a:p>
          <a:endParaRPr lang="en-US"/>
        </a:p>
      </dgm:t>
    </dgm:pt>
    <dgm:pt modelId="{91931B64-A73E-4600-A11D-BBA8B9064FB3}">
      <dgm:prSet phldrT="[Text]" custT="1"/>
      <dgm:spPr/>
      <dgm:t>
        <a:bodyPr/>
        <a:lstStyle/>
        <a:p>
          <a:r>
            <a:rPr lang="en-US" sz="2400" dirty="0" smtClean="0"/>
            <a:t>Adjustment Measures</a:t>
          </a:r>
          <a:endParaRPr lang="en-US" sz="2400" dirty="0"/>
        </a:p>
      </dgm:t>
    </dgm:pt>
    <dgm:pt modelId="{0F0BF3BE-2843-4678-8C70-31D3565AF9CD}" type="parTrans" cxnId="{02E131E3-5C1F-4F0F-B22C-9CF2D6DC1A5C}">
      <dgm:prSet/>
      <dgm:spPr/>
      <dgm:t>
        <a:bodyPr/>
        <a:lstStyle/>
        <a:p>
          <a:endParaRPr lang="en-US"/>
        </a:p>
      </dgm:t>
    </dgm:pt>
    <dgm:pt modelId="{880FF49F-9AF5-40D2-89B2-67BFB31314FD}" type="sibTrans" cxnId="{02E131E3-5C1F-4F0F-B22C-9CF2D6DC1A5C}">
      <dgm:prSet/>
      <dgm:spPr/>
      <dgm:t>
        <a:bodyPr/>
        <a:lstStyle/>
        <a:p>
          <a:endParaRPr lang="en-US"/>
        </a:p>
      </dgm:t>
    </dgm:pt>
    <dgm:pt modelId="{6CBDA104-D66D-44CA-92DA-5C0232C74448}" type="pres">
      <dgm:prSet presAssocID="{7D1702FA-406A-4C83-A4FE-F58E4066027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F109EE-BA24-4576-A46A-C5C75B55E3FF}" type="pres">
      <dgm:prSet presAssocID="{4365F6C9-4494-4C60-85F9-49288F146954}" presName="root1" presStyleCnt="0"/>
      <dgm:spPr/>
    </dgm:pt>
    <dgm:pt modelId="{B8F11015-8E9A-4244-8B17-5574E1E17B47}" type="pres">
      <dgm:prSet presAssocID="{4365F6C9-4494-4C60-85F9-49288F146954}" presName="LevelOneTextNode" presStyleLbl="node0" presStyleIdx="0" presStyleCnt="1" custScaleX="47355" custScaleY="75000" custLinFactNeighborX="12500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104975-1289-4E4B-9BB0-7B4EAC7FA732}" type="pres">
      <dgm:prSet presAssocID="{4365F6C9-4494-4C60-85F9-49288F146954}" presName="level2hierChild" presStyleCnt="0"/>
      <dgm:spPr/>
    </dgm:pt>
    <dgm:pt modelId="{86F91543-CDBD-4C1E-9647-EE63256E337F}" type="pres">
      <dgm:prSet presAssocID="{C8A8B5E2-F350-4106-A4DA-101189554A0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A2327FDD-8224-40BF-80A8-B26AEC29A651}" type="pres">
      <dgm:prSet presAssocID="{C8A8B5E2-F350-4106-A4DA-101189554A0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34CEDEC-FAE9-4038-A090-B0E9C794B245}" type="pres">
      <dgm:prSet presAssocID="{D42843B7-C38F-418A-8534-83686F809B37}" presName="root2" presStyleCnt="0"/>
      <dgm:spPr/>
    </dgm:pt>
    <dgm:pt modelId="{A97312DD-0F8B-4CFA-A638-23DCD37F468E}" type="pres">
      <dgm:prSet presAssocID="{D42843B7-C38F-418A-8534-83686F809B37}" presName="LevelTwoTextNode" presStyleLbl="node2" presStyleIdx="0" presStyleCnt="3" custScaleX="89933" custScaleY="39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35643F-BA8C-4E65-B559-8429EB82678C}" type="pres">
      <dgm:prSet presAssocID="{D42843B7-C38F-418A-8534-83686F809B37}" presName="level3hierChild" presStyleCnt="0"/>
      <dgm:spPr/>
    </dgm:pt>
    <dgm:pt modelId="{9917C270-710C-4621-8646-00EB37130D5E}" type="pres">
      <dgm:prSet presAssocID="{1CA0183D-DE6E-40E2-93AA-FE1EACF984E5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7802CB3-8C95-45F6-9CB5-20CD578799EE}" type="pres">
      <dgm:prSet presAssocID="{1CA0183D-DE6E-40E2-93AA-FE1EACF984E5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828A71B-4038-48B7-9330-DA2CB2EC8B91}" type="pres">
      <dgm:prSet presAssocID="{1E85B27D-1A53-4764-8D65-4DDD8ADD758A}" presName="root2" presStyleCnt="0"/>
      <dgm:spPr/>
    </dgm:pt>
    <dgm:pt modelId="{87BC8AE3-1B31-4C9A-81F4-FB38A4BA4441}" type="pres">
      <dgm:prSet presAssocID="{1E85B27D-1A53-4764-8D65-4DDD8ADD758A}" presName="LevelTwoTextNode" presStyleLbl="node2" presStyleIdx="1" presStyleCnt="3" custScaleX="89933" custScaleY="39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26699-D5E4-4B31-852C-842AE7E5824A}" type="pres">
      <dgm:prSet presAssocID="{1E85B27D-1A53-4764-8D65-4DDD8ADD758A}" presName="level3hierChild" presStyleCnt="0"/>
      <dgm:spPr/>
    </dgm:pt>
    <dgm:pt modelId="{2BEA0950-FD34-4CA1-9CBD-0C330136BED6}" type="pres">
      <dgm:prSet presAssocID="{0F0BF3BE-2843-4678-8C70-31D3565AF9CD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AA757C03-1359-4855-80FC-F209C9EBF00C}" type="pres">
      <dgm:prSet presAssocID="{0F0BF3BE-2843-4678-8C70-31D3565AF9C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86C8963D-E3C5-40B6-BD46-57809FEE0DC5}" type="pres">
      <dgm:prSet presAssocID="{91931B64-A73E-4600-A11D-BBA8B9064FB3}" presName="root2" presStyleCnt="0"/>
      <dgm:spPr/>
    </dgm:pt>
    <dgm:pt modelId="{F71F2B64-BB0A-4380-9663-D9ECFD891465}" type="pres">
      <dgm:prSet presAssocID="{91931B64-A73E-4600-A11D-BBA8B9064FB3}" presName="LevelTwoTextNode" presStyleLbl="node2" presStyleIdx="2" presStyleCnt="3" custScaleX="89933" custScaleY="39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E48427-74D3-4201-99D3-61E2B33EFA36}" type="pres">
      <dgm:prSet presAssocID="{91931B64-A73E-4600-A11D-BBA8B9064FB3}" presName="level3hierChild" presStyleCnt="0"/>
      <dgm:spPr/>
    </dgm:pt>
  </dgm:ptLst>
  <dgm:cxnLst>
    <dgm:cxn modelId="{42DF4A82-1F4A-4E53-9CB3-C695A6566CD6}" type="presOf" srcId="{1CA0183D-DE6E-40E2-93AA-FE1EACF984E5}" destId="{9917C270-710C-4621-8646-00EB37130D5E}" srcOrd="0" destOrd="0" presId="urn:microsoft.com/office/officeart/2005/8/layout/hierarchy2"/>
    <dgm:cxn modelId="{FEEE6C3A-B7C9-4D25-91C0-4F99B68B7D0F}" srcId="{4365F6C9-4494-4C60-85F9-49288F146954}" destId="{D42843B7-C38F-418A-8534-83686F809B37}" srcOrd="0" destOrd="0" parTransId="{C8A8B5E2-F350-4106-A4DA-101189554A07}" sibTransId="{B481CF9C-97BC-4855-ADFD-445163AB772E}"/>
    <dgm:cxn modelId="{66E47EA5-A311-4587-A142-2AF7B8E84102}" srcId="{7D1702FA-406A-4C83-A4FE-F58E40660272}" destId="{4365F6C9-4494-4C60-85F9-49288F146954}" srcOrd="0" destOrd="0" parTransId="{02C17AD2-CD40-4181-8690-E8B47606742A}" sibTransId="{F6FA8DE4-44CF-4810-9371-601EA5260829}"/>
    <dgm:cxn modelId="{42D14D1C-06D0-4650-861E-6CEF8A38887C}" type="presOf" srcId="{7D1702FA-406A-4C83-A4FE-F58E40660272}" destId="{6CBDA104-D66D-44CA-92DA-5C0232C74448}" srcOrd="0" destOrd="0" presId="urn:microsoft.com/office/officeart/2005/8/layout/hierarchy2"/>
    <dgm:cxn modelId="{412992B9-6D61-4516-BD6B-A7E9A3373CB2}" type="presOf" srcId="{D42843B7-C38F-418A-8534-83686F809B37}" destId="{A97312DD-0F8B-4CFA-A638-23DCD37F468E}" srcOrd="0" destOrd="0" presId="urn:microsoft.com/office/officeart/2005/8/layout/hierarchy2"/>
    <dgm:cxn modelId="{0ED97ABB-DBA1-4C74-8F32-E3A1FDBCEFB2}" srcId="{4365F6C9-4494-4C60-85F9-49288F146954}" destId="{1E85B27D-1A53-4764-8D65-4DDD8ADD758A}" srcOrd="1" destOrd="0" parTransId="{1CA0183D-DE6E-40E2-93AA-FE1EACF984E5}" sibTransId="{6A37477B-A427-4C26-ABDC-F6CE1040743E}"/>
    <dgm:cxn modelId="{A7244738-02F8-4F8A-B1BB-008A9DFEEECB}" type="presOf" srcId="{4365F6C9-4494-4C60-85F9-49288F146954}" destId="{B8F11015-8E9A-4244-8B17-5574E1E17B47}" srcOrd="0" destOrd="0" presId="urn:microsoft.com/office/officeart/2005/8/layout/hierarchy2"/>
    <dgm:cxn modelId="{F66FBE70-9BD4-4DFD-8223-34671079A44C}" type="presOf" srcId="{0F0BF3BE-2843-4678-8C70-31D3565AF9CD}" destId="{AA757C03-1359-4855-80FC-F209C9EBF00C}" srcOrd="1" destOrd="0" presId="urn:microsoft.com/office/officeart/2005/8/layout/hierarchy2"/>
    <dgm:cxn modelId="{025A701E-1082-4D85-A15A-AEACE5D8BD5C}" type="presOf" srcId="{1CA0183D-DE6E-40E2-93AA-FE1EACF984E5}" destId="{47802CB3-8C95-45F6-9CB5-20CD578799EE}" srcOrd="1" destOrd="0" presId="urn:microsoft.com/office/officeart/2005/8/layout/hierarchy2"/>
    <dgm:cxn modelId="{2068B68C-AD6B-4D1E-ABC0-B58DFAA19F60}" type="presOf" srcId="{C8A8B5E2-F350-4106-A4DA-101189554A07}" destId="{86F91543-CDBD-4C1E-9647-EE63256E337F}" srcOrd="0" destOrd="0" presId="urn:microsoft.com/office/officeart/2005/8/layout/hierarchy2"/>
    <dgm:cxn modelId="{02E131E3-5C1F-4F0F-B22C-9CF2D6DC1A5C}" srcId="{4365F6C9-4494-4C60-85F9-49288F146954}" destId="{91931B64-A73E-4600-A11D-BBA8B9064FB3}" srcOrd="2" destOrd="0" parTransId="{0F0BF3BE-2843-4678-8C70-31D3565AF9CD}" sibTransId="{880FF49F-9AF5-40D2-89B2-67BFB31314FD}"/>
    <dgm:cxn modelId="{3ECF69F7-162C-4591-9BA8-4D9B000FE945}" type="presOf" srcId="{0F0BF3BE-2843-4678-8C70-31D3565AF9CD}" destId="{2BEA0950-FD34-4CA1-9CBD-0C330136BED6}" srcOrd="0" destOrd="0" presId="urn:microsoft.com/office/officeart/2005/8/layout/hierarchy2"/>
    <dgm:cxn modelId="{06B0EF3E-C31E-4875-918A-351BF3499081}" type="presOf" srcId="{91931B64-A73E-4600-A11D-BBA8B9064FB3}" destId="{F71F2B64-BB0A-4380-9663-D9ECFD891465}" srcOrd="0" destOrd="0" presId="urn:microsoft.com/office/officeart/2005/8/layout/hierarchy2"/>
    <dgm:cxn modelId="{FE85CCDA-FB06-46DA-9A7E-0D174398116E}" type="presOf" srcId="{C8A8B5E2-F350-4106-A4DA-101189554A07}" destId="{A2327FDD-8224-40BF-80A8-B26AEC29A651}" srcOrd="1" destOrd="0" presId="urn:microsoft.com/office/officeart/2005/8/layout/hierarchy2"/>
    <dgm:cxn modelId="{1BD9581F-B3F0-4BF1-A837-66DDB93D37D1}" type="presOf" srcId="{1E85B27D-1A53-4764-8D65-4DDD8ADD758A}" destId="{87BC8AE3-1B31-4C9A-81F4-FB38A4BA4441}" srcOrd="0" destOrd="0" presId="urn:microsoft.com/office/officeart/2005/8/layout/hierarchy2"/>
    <dgm:cxn modelId="{86AA4F51-3348-4C8B-B272-77C718B155FD}" type="presParOf" srcId="{6CBDA104-D66D-44CA-92DA-5C0232C74448}" destId="{EDF109EE-BA24-4576-A46A-C5C75B55E3FF}" srcOrd="0" destOrd="0" presId="urn:microsoft.com/office/officeart/2005/8/layout/hierarchy2"/>
    <dgm:cxn modelId="{FA87E072-0013-435D-A455-1D2C92885AD8}" type="presParOf" srcId="{EDF109EE-BA24-4576-A46A-C5C75B55E3FF}" destId="{B8F11015-8E9A-4244-8B17-5574E1E17B47}" srcOrd="0" destOrd="0" presId="urn:microsoft.com/office/officeart/2005/8/layout/hierarchy2"/>
    <dgm:cxn modelId="{88EA2C1E-656E-4948-B2B1-BE629B118D85}" type="presParOf" srcId="{EDF109EE-BA24-4576-A46A-C5C75B55E3FF}" destId="{00104975-1289-4E4B-9BB0-7B4EAC7FA732}" srcOrd="1" destOrd="0" presId="urn:microsoft.com/office/officeart/2005/8/layout/hierarchy2"/>
    <dgm:cxn modelId="{D3C20379-BDC1-4C58-A68B-562D12A96EEF}" type="presParOf" srcId="{00104975-1289-4E4B-9BB0-7B4EAC7FA732}" destId="{86F91543-CDBD-4C1E-9647-EE63256E337F}" srcOrd="0" destOrd="0" presId="urn:microsoft.com/office/officeart/2005/8/layout/hierarchy2"/>
    <dgm:cxn modelId="{D810B64C-C8D1-473E-98AA-BA3E52A7C356}" type="presParOf" srcId="{86F91543-CDBD-4C1E-9647-EE63256E337F}" destId="{A2327FDD-8224-40BF-80A8-B26AEC29A651}" srcOrd="0" destOrd="0" presId="urn:microsoft.com/office/officeart/2005/8/layout/hierarchy2"/>
    <dgm:cxn modelId="{FD8AE537-866C-4FFB-823C-CD2BF39C738D}" type="presParOf" srcId="{00104975-1289-4E4B-9BB0-7B4EAC7FA732}" destId="{F34CEDEC-FAE9-4038-A090-B0E9C794B245}" srcOrd="1" destOrd="0" presId="urn:microsoft.com/office/officeart/2005/8/layout/hierarchy2"/>
    <dgm:cxn modelId="{6E162942-CAF7-4FDA-B864-3B7F4570E22F}" type="presParOf" srcId="{F34CEDEC-FAE9-4038-A090-B0E9C794B245}" destId="{A97312DD-0F8B-4CFA-A638-23DCD37F468E}" srcOrd="0" destOrd="0" presId="urn:microsoft.com/office/officeart/2005/8/layout/hierarchy2"/>
    <dgm:cxn modelId="{206CBA64-BAE9-481B-A790-DE53781B4ACC}" type="presParOf" srcId="{F34CEDEC-FAE9-4038-A090-B0E9C794B245}" destId="{2935643F-BA8C-4E65-B559-8429EB82678C}" srcOrd="1" destOrd="0" presId="urn:microsoft.com/office/officeart/2005/8/layout/hierarchy2"/>
    <dgm:cxn modelId="{6159467E-A328-4FB3-B8B5-053AB06D440E}" type="presParOf" srcId="{00104975-1289-4E4B-9BB0-7B4EAC7FA732}" destId="{9917C270-710C-4621-8646-00EB37130D5E}" srcOrd="2" destOrd="0" presId="urn:microsoft.com/office/officeart/2005/8/layout/hierarchy2"/>
    <dgm:cxn modelId="{83927994-493C-4E6B-8925-A86680D0A13C}" type="presParOf" srcId="{9917C270-710C-4621-8646-00EB37130D5E}" destId="{47802CB3-8C95-45F6-9CB5-20CD578799EE}" srcOrd="0" destOrd="0" presId="urn:microsoft.com/office/officeart/2005/8/layout/hierarchy2"/>
    <dgm:cxn modelId="{728BD3CC-09E6-4234-953C-136E0D353F72}" type="presParOf" srcId="{00104975-1289-4E4B-9BB0-7B4EAC7FA732}" destId="{E828A71B-4038-48B7-9330-DA2CB2EC8B91}" srcOrd="3" destOrd="0" presId="urn:microsoft.com/office/officeart/2005/8/layout/hierarchy2"/>
    <dgm:cxn modelId="{8D8F3279-DE0B-45F3-AA52-5EF8C016B554}" type="presParOf" srcId="{E828A71B-4038-48B7-9330-DA2CB2EC8B91}" destId="{87BC8AE3-1B31-4C9A-81F4-FB38A4BA4441}" srcOrd="0" destOrd="0" presId="urn:microsoft.com/office/officeart/2005/8/layout/hierarchy2"/>
    <dgm:cxn modelId="{7A6C6902-6878-4722-ADC0-AB3450C6A65E}" type="presParOf" srcId="{E828A71B-4038-48B7-9330-DA2CB2EC8B91}" destId="{82326699-D5E4-4B31-852C-842AE7E5824A}" srcOrd="1" destOrd="0" presId="urn:microsoft.com/office/officeart/2005/8/layout/hierarchy2"/>
    <dgm:cxn modelId="{AC355A60-718D-436C-AF82-132CCC78072B}" type="presParOf" srcId="{00104975-1289-4E4B-9BB0-7B4EAC7FA732}" destId="{2BEA0950-FD34-4CA1-9CBD-0C330136BED6}" srcOrd="4" destOrd="0" presId="urn:microsoft.com/office/officeart/2005/8/layout/hierarchy2"/>
    <dgm:cxn modelId="{37065D1B-C32C-4A21-95D4-23DCE0D14A56}" type="presParOf" srcId="{2BEA0950-FD34-4CA1-9CBD-0C330136BED6}" destId="{AA757C03-1359-4855-80FC-F209C9EBF00C}" srcOrd="0" destOrd="0" presId="urn:microsoft.com/office/officeart/2005/8/layout/hierarchy2"/>
    <dgm:cxn modelId="{35A90912-6F23-4690-BC58-66293FC51ED7}" type="presParOf" srcId="{00104975-1289-4E4B-9BB0-7B4EAC7FA732}" destId="{86C8963D-E3C5-40B6-BD46-57809FEE0DC5}" srcOrd="5" destOrd="0" presId="urn:microsoft.com/office/officeart/2005/8/layout/hierarchy2"/>
    <dgm:cxn modelId="{A551FE44-C046-48AC-9A59-F82EF373263D}" type="presParOf" srcId="{86C8963D-E3C5-40B6-BD46-57809FEE0DC5}" destId="{F71F2B64-BB0A-4380-9663-D9ECFD891465}" srcOrd="0" destOrd="0" presId="urn:microsoft.com/office/officeart/2005/8/layout/hierarchy2"/>
    <dgm:cxn modelId="{A72CF6A2-2C1C-47F5-96B6-E5E62E3482E3}" type="presParOf" srcId="{86C8963D-E3C5-40B6-BD46-57809FEE0DC5}" destId="{1DE48427-74D3-4201-99D3-61E2B33EFA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08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53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49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81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8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98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8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4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9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9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4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12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22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97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9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5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46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75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0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1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9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16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933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89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40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89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5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0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02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6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8: </a:t>
            </a:r>
            <a:r>
              <a:rPr lang="en-US" sz="1800" kern="12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Distributed Web-based Systems</a:t>
            </a:r>
            <a:r>
              <a:rPr lang="en-US" sz="1800" kern="12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</a:t>
            </a:r>
            <a:fld id="{8611C215-0F0E-40C0-AF47-1B3AE49C8B3F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Dipak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Ramoliya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dipak.ramoliya@darshan.ac.in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610600" cy="1600200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Unit: 8 </a:t>
            </a:r>
            <a:br>
              <a:rPr lang="en-US" sz="3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+mj-lt"/>
              </a:rPr>
              <a:t>Distributed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Web-based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Systems</a:t>
            </a:r>
            <a:endParaRPr lang="en-US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0"/>
            <a:ext cx="52578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Distributed Operating System (2160710)</a:t>
            </a:r>
            <a:endParaRPr lang="en-US" sz="24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8100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887" y="5562600"/>
            <a:ext cx="3279913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Web </a:t>
            </a:r>
            <a:r>
              <a:rPr lang="en-US" sz="3600" dirty="0" smtClean="0"/>
              <a:t>services</a:t>
            </a:r>
            <a:endParaRPr lang="en-IN" sz="3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43000" y="1524000"/>
            <a:ext cx="1752600" cy="2667000"/>
            <a:chOff x="990600" y="1676400"/>
            <a:chExt cx="1752600" cy="2667000"/>
          </a:xfrm>
        </p:grpSpPr>
        <p:sp>
          <p:nvSpPr>
            <p:cNvPr id="7" name="Rectangle 6"/>
            <p:cNvSpPr/>
            <p:nvPr/>
          </p:nvSpPr>
          <p:spPr>
            <a:xfrm>
              <a:off x="990600" y="1676400"/>
              <a:ext cx="1752600" cy="2667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87333" y="1828800"/>
              <a:ext cx="1565814" cy="1290429"/>
              <a:chOff x="1087333" y="2057400"/>
              <a:chExt cx="1565814" cy="129042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087333" y="2057400"/>
                <a:ext cx="1565814" cy="8309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Client</a:t>
                </a:r>
              </a:p>
              <a:p>
                <a:pPr algn="ctr"/>
                <a:r>
                  <a:rPr lang="en-US" sz="2400" dirty="0" smtClean="0"/>
                  <a:t>application</a:t>
                </a:r>
                <a:endParaRPr 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87333" y="2886164"/>
                <a:ext cx="156581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Stub</a:t>
                </a:r>
                <a:endParaRPr lang="en-US" sz="24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083993" y="3682425"/>
              <a:ext cx="1565814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Communication</a:t>
              </a:r>
            </a:p>
            <a:p>
              <a:pPr algn="ctr"/>
              <a:r>
                <a:rPr lang="en-US" sz="1600" dirty="0" smtClean="0"/>
                <a:t>subsystem</a:t>
              </a:r>
              <a:endParaRPr lang="en-US" sz="16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72200" y="1524000"/>
            <a:ext cx="1752600" cy="2667000"/>
            <a:chOff x="990600" y="1676400"/>
            <a:chExt cx="1752600" cy="2667000"/>
          </a:xfrm>
        </p:grpSpPr>
        <p:sp>
          <p:nvSpPr>
            <p:cNvPr id="13" name="Rectangle 12"/>
            <p:cNvSpPr/>
            <p:nvPr/>
          </p:nvSpPr>
          <p:spPr>
            <a:xfrm>
              <a:off x="990600" y="1676400"/>
              <a:ext cx="1752600" cy="2667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87333" y="1828800"/>
              <a:ext cx="1565814" cy="1290429"/>
              <a:chOff x="1087333" y="2057400"/>
              <a:chExt cx="1565814" cy="129042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087333" y="2057400"/>
                <a:ext cx="1565814" cy="8309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Server</a:t>
                </a:r>
              </a:p>
              <a:p>
                <a:pPr algn="ctr"/>
                <a:r>
                  <a:rPr lang="en-US" sz="2400" dirty="0" smtClean="0"/>
                  <a:t>application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87333" y="2886164"/>
                <a:ext cx="156581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Stub</a:t>
                </a:r>
                <a:endParaRPr lang="en-US" sz="24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83993" y="3682425"/>
              <a:ext cx="1565814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Communication</a:t>
              </a:r>
            </a:p>
            <a:p>
              <a:pPr algn="ctr"/>
              <a:r>
                <a:rPr lang="en-US" sz="1600" dirty="0" smtClean="0"/>
                <a:t>subsystem</a:t>
              </a:r>
              <a:endParaRPr lang="en-US" sz="1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35825" y="1150648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machine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1157153"/>
            <a:ext cx="16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machine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1"/>
          </p:cNvCxnSpPr>
          <p:nvPr/>
        </p:nvCxnSpPr>
        <p:spPr>
          <a:xfrm>
            <a:off x="2802207" y="3810000"/>
            <a:ext cx="3463386" cy="12413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90800" y="5189041"/>
            <a:ext cx="3886200" cy="855583"/>
            <a:chOff x="2438400" y="5189041"/>
            <a:chExt cx="3886200" cy="855583"/>
          </a:xfrm>
        </p:grpSpPr>
        <p:sp>
          <p:nvSpPr>
            <p:cNvPr id="24" name="Rectangle 23"/>
            <p:cNvSpPr/>
            <p:nvPr/>
          </p:nvSpPr>
          <p:spPr>
            <a:xfrm>
              <a:off x="2438400" y="5189041"/>
              <a:ext cx="3886200" cy="8555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90800" y="5405735"/>
              <a:ext cx="3522393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Service description(WSDL)</a:t>
              </a:r>
              <a:endParaRPr lang="en-US" sz="24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7983807" y="1828800"/>
            <a:ext cx="626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610600" y="1828800"/>
            <a:ext cx="0" cy="403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477000" y="5867400"/>
            <a:ext cx="21336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3807" y="1828800"/>
            <a:ext cx="8725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63807" y="1828800"/>
            <a:ext cx="0" cy="403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63807" y="5867400"/>
            <a:ext cx="22269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85800" y="5486400"/>
            <a:ext cx="2057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5800" y="2743200"/>
            <a:ext cx="0" cy="2743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322993" y="2743200"/>
            <a:ext cx="0" cy="2743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265593" y="5486400"/>
            <a:ext cx="2057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66892" y="2743200"/>
            <a:ext cx="5695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17" idx="3"/>
          </p:cNvCxnSpPr>
          <p:nvPr/>
        </p:nvCxnSpPr>
        <p:spPr>
          <a:xfrm flipH="1">
            <a:off x="7834747" y="2733511"/>
            <a:ext cx="488246" cy="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08744" y="3352800"/>
            <a:ext cx="862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SOAP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765630" y="4267200"/>
            <a:ext cx="1517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stub</a:t>
            </a:r>
          </a:p>
          <a:p>
            <a:r>
              <a:rPr lang="en-US" dirty="0" smtClean="0"/>
              <a:t>from WSDL</a:t>
            </a:r>
          </a:p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23476" y="4267200"/>
            <a:ext cx="1517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Generate stub</a:t>
            </a:r>
          </a:p>
          <a:p>
            <a:pPr algn="r"/>
            <a:r>
              <a:rPr lang="en-US" dirty="0" smtClean="0"/>
              <a:t>from WSDL</a:t>
            </a:r>
          </a:p>
          <a:p>
            <a:pPr algn="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8613" y="1230867"/>
            <a:ext cx="10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 up</a:t>
            </a:r>
          </a:p>
          <a:p>
            <a:r>
              <a:rPr lang="en-US" dirty="0" smtClean="0"/>
              <a:t>a service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29600" y="1234718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 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29000" y="5986567"/>
            <a:ext cx="244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service (UDDI)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1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Processes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most important processes used in Web-based systems and their internal organization</a:t>
            </a:r>
            <a:r>
              <a:rPr lang="en-US" dirty="0" smtClean="0"/>
              <a:t>.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685800" y="2209800"/>
          <a:ext cx="76962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985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F11015-8E9A-4244-8B17-5574E1E17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B8F11015-8E9A-4244-8B17-5574E1E17B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F91543-CDBD-4C1E-9647-EE63256E3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86F91543-CDBD-4C1E-9647-EE63256E33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312DD-0F8B-4CFA-A638-23DCD37F4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A97312DD-0F8B-4CFA-A638-23DCD37F46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2742B0-113F-4669-8E70-9D06DE2227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A82742B0-113F-4669-8E70-9D06DE2227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E5C49D-AE9F-4EED-9E23-E51300752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CAE5C49D-AE9F-4EED-9E23-E513007526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17C270-710C-4621-8646-00EB371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9917C270-710C-4621-8646-00EB37130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BC8AE3-1B31-4C9A-81F4-FB38A4BA4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87BC8AE3-1B31-4C9A-81F4-FB38A4BA44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Clients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most important Web client is a piece of software called a Web browser.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It enables a user to navigate through Web pages by fetching those pages from servers and subsequently displaying them on the users screen.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core of a browser is formed by the browser engine and the rendering engine.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rendering engine contains all the code for properly displaying documents.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This rendering require parsing HTML or XML, but may also require script interpreter(for </a:t>
            </a:r>
            <a:r>
              <a:rPr lang="en-US" dirty="0" smtClean="0"/>
              <a:t>JavaScript).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96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Clients (Web Browser)</a:t>
            </a: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2133600" y="1447800"/>
            <a:ext cx="5334000" cy="685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Interface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133600" y="2561771"/>
            <a:ext cx="5334000" cy="685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Browser engine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133600" y="3695699"/>
            <a:ext cx="5334000" cy="685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Rendering engine</a:t>
            </a:r>
            <a:endParaRPr lang="en-US" sz="24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381000" y="2409371"/>
            <a:ext cx="1219200" cy="990600"/>
          </a:xfrm>
          <a:prstGeom prst="flowChartMagneticDis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05800" y="1371600"/>
            <a:ext cx="647700" cy="19521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/>
              <a:t>Display back end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4800600"/>
            <a:ext cx="1534886" cy="1066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Network</a:t>
            </a:r>
          </a:p>
          <a:p>
            <a:pPr algn="ctr"/>
            <a:r>
              <a:rPr lang="en-US" sz="2000" dirty="0" smtClean="0"/>
              <a:t>Comm.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076700" y="4800600"/>
            <a:ext cx="1524000" cy="1066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Client-side</a:t>
            </a:r>
          </a:p>
          <a:p>
            <a:pPr algn="ctr"/>
            <a:r>
              <a:rPr lang="en-US" sz="2000" dirty="0" smtClean="0"/>
              <a:t>Script</a:t>
            </a:r>
          </a:p>
          <a:p>
            <a:pPr algn="ctr"/>
            <a:r>
              <a:rPr lang="en-US" sz="2000" dirty="0" smtClean="0"/>
              <a:t>interpreter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6008914" y="4800600"/>
            <a:ext cx="1458686" cy="1066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HTML/XML</a:t>
            </a:r>
          </a:p>
          <a:p>
            <a:pPr algn="ctr"/>
            <a:r>
              <a:rPr lang="en-US" sz="2000" dirty="0" smtClean="0"/>
              <a:t>parser</a:t>
            </a:r>
            <a:endParaRPr lang="en-US" sz="2000" dirty="0"/>
          </a:p>
        </p:txBody>
      </p:sp>
      <p:cxnSp>
        <p:nvCxnSpPr>
          <p:cNvPr id="16" name="Straight Connector 15"/>
          <p:cNvCxnSpPr>
            <a:stCxn id="6" idx="2"/>
            <a:endCxn id="7" idx="0"/>
          </p:cNvCxnSpPr>
          <p:nvPr/>
        </p:nvCxnSpPr>
        <p:spPr>
          <a:xfrm>
            <a:off x="4800600" y="2133600"/>
            <a:ext cx="0" cy="428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00600" y="3233057"/>
            <a:ext cx="0" cy="428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40514" y="4372429"/>
            <a:ext cx="0" cy="428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15557" y="4372428"/>
            <a:ext cx="0" cy="428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38257" y="4381499"/>
            <a:ext cx="0" cy="428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</p:cNvCxnSpPr>
          <p:nvPr/>
        </p:nvCxnSpPr>
        <p:spPr>
          <a:xfrm>
            <a:off x="7467600" y="17907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67600" y="2902857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1"/>
            <a:endCxn id="9" idx="4"/>
          </p:cNvCxnSpPr>
          <p:nvPr/>
        </p:nvCxnSpPr>
        <p:spPr>
          <a:xfrm flipH="1">
            <a:off x="1600200" y="2904671"/>
            <a:ext cx="533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1"/>
            <a:endCxn id="9" idx="1"/>
          </p:cNvCxnSpPr>
          <p:nvPr/>
        </p:nvCxnSpPr>
        <p:spPr>
          <a:xfrm rot="10800000" flipV="1">
            <a:off x="990600" y="1790699"/>
            <a:ext cx="1143000" cy="6186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Apache </a:t>
            </a:r>
            <a:r>
              <a:rPr lang="en-US" sz="3600" dirty="0" smtClean="0"/>
              <a:t>web server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Apache Portable Runtime (APR), is a library that provides a platform-independent interface for file handling, networking, </a:t>
            </a:r>
            <a:r>
              <a:rPr lang="en-US" dirty="0" smtClean="0"/>
              <a:t>locking and </a:t>
            </a:r>
            <a:r>
              <a:rPr lang="en-US" dirty="0"/>
              <a:t>threading.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Apache </a:t>
            </a:r>
            <a:r>
              <a:rPr lang="en-US" dirty="0"/>
              <a:t>core assumes that requests are processed in a number of </a:t>
            </a:r>
            <a:r>
              <a:rPr lang="en-US" dirty="0" smtClean="0"/>
              <a:t>phases. 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Each </a:t>
            </a:r>
            <a:r>
              <a:rPr lang="en-US" dirty="0"/>
              <a:t>phase consisting of a few hooks.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Each hook </a:t>
            </a:r>
            <a:r>
              <a:rPr lang="en-US" dirty="0" smtClean="0"/>
              <a:t>represents </a:t>
            </a:r>
            <a:r>
              <a:rPr lang="en-US" dirty="0"/>
              <a:t>a group of similar actions that need to be executed as part of processing a request.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For example, there is a hook to translate a URL to a local file name.</a:t>
            </a:r>
          </a:p>
        </p:txBody>
      </p:sp>
    </p:spTree>
    <p:extLst>
      <p:ext uri="{BB962C8B-B14F-4D97-AF65-F5344CB8AC3E}">
        <p14:creationId xmlns:p14="http://schemas.microsoft.com/office/powerpoint/2010/main" val="2108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Apache </a:t>
            </a:r>
            <a:r>
              <a:rPr lang="en-US" sz="3600" dirty="0" smtClean="0"/>
              <a:t>web server (cont.)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028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General </a:t>
            </a:r>
            <a:r>
              <a:rPr lang="en-US" dirty="0"/>
              <a:t>organization of the Apache Web server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102404" y="1676400"/>
            <a:ext cx="1353798" cy="914400"/>
            <a:chOff x="703602" y="1676400"/>
            <a:chExt cx="1353798" cy="914400"/>
          </a:xfrm>
        </p:grpSpPr>
        <p:grpSp>
          <p:nvGrpSpPr>
            <p:cNvPr id="21" name="Group 20"/>
            <p:cNvGrpSpPr/>
            <p:nvPr/>
          </p:nvGrpSpPr>
          <p:grpSpPr>
            <a:xfrm>
              <a:off x="703602" y="2026841"/>
              <a:ext cx="1353798" cy="563959"/>
              <a:chOff x="703602" y="2026841"/>
              <a:chExt cx="1353798" cy="56395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03602" y="2026841"/>
                <a:ext cx="1353798" cy="5639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62000" y="2087563"/>
                <a:ext cx="210798" cy="457399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31878" y="2087563"/>
                <a:ext cx="210798" cy="4573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301756" y="2089945"/>
                <a:ext cx="210798" cy="45501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774152" y="2087563"/>
                <a:ext cx="210798" cy="4573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524000" y="2286000"/>
                <a:ext cx="228600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914400" y="167640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Module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870099" y="1676400"/>
            <a:ext cx="1353798" cy="914400"/>
            <a:chOff x="703602" y="1676400"/>
            <a:chExt cx="1353798" cy="914400"/>
          </a:xfrm>
        </p:grpSpPr>
        <p:grpSp>
          <p:nvGrpSpPr>
            <p:cNvPr id="51" name="Group 50"/>
            <p:cNvGrpSpPr/>
            <p:nvPr/>
          </p:nvGrpSpPr>
          <p:grpSpPr>
            <a:xfrm>
              <a:off x="703602" y="2026841"/>
              <a:ext cx="1353798" cy="563959"/>
              <a:chOff x="703602" y="2026841"/>
              <a:chExt cx="1353798" cy="56395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703602" y="2026841"/>
                <a:ext cx="1353798" cy="5639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62000" y="2087563"/>
                <a:ext cx="210798" cy="457399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31878" y="2087563"/>
                <a:ext cx="210798" cy="4573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301756" y="2089945"/>
                <a:ext cx="210798" cy="45501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74152" y="2087563"/>
                <a:ext cx="210798" cy="4573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1524000" y="2286000"/>
                <a:ext cx="228600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914400" y="167640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Module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47202" y="1676400"/>
            <a:ext cx="1353798" cy="914400"/>
            <a:chOff x="703602" y="1676400"/>
            <a:chExt cx="1353798" cy="914400"/>
          </a:xfrm>
        </p:grpSpPr>
        <p:grpSp>
          <p:nvGrpSpPr>
            <p:cNvPr id="68" name="Group 67"/>
            <p:cNvGrpSpPr/>
            <p:nvPr/>
          </p:nvGrpSpPr>
          <p:grpSpPr>
            <a:xfrm>
              <a:off x="703602" y="2026841"/>
              <a:ext cx="1353798" cy="563959"/>
              <a:chOff x="703602" y="2026841"/>
              <a:chExt cx="1353798" cy="56395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703602" y="2026841"/>
                <a:ext cx="1353798" cy="5639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62000" y="2087563"/>
                <a:ext cx="210798" cy="457399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31878" y="2087563"/>
                <a:ext cx="210798" cy="4573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301756" y="2089945"/>
                <a:ext cx="210798" cy="45501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774152" y="2087563"/>
                <a:ext cx="210798" cy="4573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1524000" y="2286000"/>
                <a:ext cx="228600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914400" y="167640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Module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08402" y="3733800"/>
            <a:ext cx="6709350" cy="2362200"/>
            <a:chOff x="1008402" y="3733800"/>
            <a:chExt cx="6709350" cy="2362200"/>
          </a:xfrm>
        </p:grpSpPr>
        <p:grpSp>
          <p:nvGrpSpPr>
            <p:cNvPr id="26" name="Group 25"/>
            <p:cNvGrpSpPr/>
            <p:nvPr/>
          </p:nvGrpSpPr>
          <p:grpSpPr>
            <a:xfrm>
              <a:off x="1541802" y="3733800"/>
              <a:ext cx="835493" cy="1173460"/>
              <a:chOff x="1846602" y="3886200"/>
              <a:chExt cx="835493" cy="117346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79551" y="3886200"/>
                <a:ext cx="802544" cy="533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Hook</a:t>
                </a:r>
                <a:endParaRPr lang="en-US" sz="20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846602" y="4602261"/>
                <a:ext cx="210798" cy="457399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151402" y="4602261"/>
                <a:ext cx="210798" cy="457399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456202" y="4602261"/>
                <a:ext cx="210798" cy="457399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761002" y="3733800"/>
              <a:ext cx="802544" cy="1173460"/>
              <a:chOff x="1879551" y="3886200"/>
              <a:chExt cx="802544" cy="117346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879551" y="3886200"/>
                <a:ext cx="802544" cy="533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Hook</a:t>
                </a:r>
                <a:endParaRPr lang="en-US" sz="2000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042354" y="4602261"/>
                <a:ext cx="210798" cy="4573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347154" y="4602261"/>
                <a:ext cx="210798" cy="4573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015858" y="3733800"/>
              <a:ext cx="802544" cy="1173460"/>
              <a:chOff x="1915207" y="3886200"/>
              <a:chExt cx="802544" cy="117346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915207" y="3886200"/>
                <a:ext cx="802544" cy="533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Hook</a:t>
                </a:r>
                <a:endParaRPr lang="en-US" sz="200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052757" y="4602261"/>
                <a:ext cx="210798" cy="4573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357557" y="4602261"/>
                <a:ext cx="210798" cy="4573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6229455" y="3733800"/>
              <a:ext cx="835493" cy="1173460"/>
              <a:chOff x="1846602" y="3886200"/>
              <a:chExt cx="835493" cy="117346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879551" y="3886200"/>
                <a:ext cx="802544" cy="533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Hook</a:t>
                </a:r>
                <a:endParaRPr lang="en-US" sz="20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846602" y="4602261"/>
                <a:ext cx="210798" cy="4573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51402" y="4602261"/>
                <a:ext cx="210798" cy="4573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456202" y="4602261"/>
                <a:ext cx="210798" cy="4573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3827802" y="5562600"/>
              <a:ext cx="1528568" cy="533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Apache core</a:t>
              </a:r>
              <a:endParaRPr lang="en-US" sz="2000" dirty="0"/>
            </a:p>
          </p:txBody>
        </p:sp>
        <p:cxnSp>
          <p:nvCxnSpPr>
            <p:cNvPr id="28" name="Straight Connector 27"/>
            <p:cNvCxnSpPr>
              <a:stCxn id="103" idx="1"/>
            </p:cNvCxnSpPr>
            <p:nvPr/>
          </p:nvCxnSpPr>
          <p:spPr>
            <a:xfrm flipH="1">
              <a:off x="1008402" y="5829300"/>
              <a:ext cx="2819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1008402" y="4000501"/>
              <a:ext cx="0" cy="18287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25" idx="1"/>
            </p:cNvCxnSpPr>
            <p:nvPr/>
          </p:nvCxnSpPr>
          <p:spPr>
            <a:xfrm>
              <a:off x="1008402" y="4000500"/>
              <a:ext cx="56634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endCxn id="86" idx="1"/>
            </p:cNvCxnSpPr>
            <p:nvPr/>
          </p:nvCxnSpPr>
          <p:spPr>
            <a:xfrm>
              <a:off x="2357456" y="4000500"/>
              <a:ext cx="40354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86" idx="3"/>
              <a:endCxn id="91" idx="1"/>
            </p:cNvCxnSpPr>
            <p:nvPr/>
          </p:nvCxnSpPr>
          <p:spPr>
            <a:xfrm>
              <a:off x="3563546" y="4000500"/>
              <a:ext cx="45231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99" idx="1"/>
            </p:cNvCxnSpPr>
            <p:nvPr/>
          </p:nvCxnSpPr>
          <p:spPr>
            <a:xfrm>
              <a:off x="4818402" y="4000500"/>
              <a:ext cx="144400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endCxn id="103" idx="3"/>
            </p:cNvCxnSpPr>
            <p:nvPr/>
          </p:nvCxnSpPr>
          <p:spPr>
            <a:xfrm flipH="1">
              <a:off x="5356370" y="5829300"/>
              <a:ext cx="23576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7696200" y="3972380"/>
              <a:ext cx="17802" cy="1856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7064950" y="3972380"/>
              <a:ext cx="65280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/>
          <p:cNvCxnSpPr>
            <a:stCxn id="6" idx="2"/>
            <a:endCxn id="25" idx="0"/>
          </p:cNvCxnSpPr>
          <p:nvPr/>
        </p:nvCxnSpPr>
        <p:spPr>
          <a:xfrm>
            <a:off x="1266201" y="2544962"/>
            <a:ext cx="709822" cy="118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41" idx="2"/>
            <a:endCxn id="86" idx="0"/>
          </p:cNvCxnSpPr>
          <p:nvPr/>
        </p:nvCxnSpPr>
        <p:spPr>
          <a:xfrm>
            <a:off x="1536079" y="2544962"/>
            <a:ext cx="1626195" cy="118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43" idx="2"/>
            <a:endCxn id="99" idx="0"/>
          </p:cNvCxnSpPr>
          <p:nvPr/>
        </p:nvCxnSpPr>
        <p:spPr>
          <a:xfrm>
            <a:off x="2278353" y="2544962"/>
            <a:ext cx="4385323" cy="118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54" idx="2"/>
            <a:endCxn id="25" idx="0"/>
          </p:cNvCxnSpPr>
          <p:nvPr/>
        </p:nvCxnSpPr>
        <p:spPr>
          <a:xfrm flipH="1">
            <a:off x="1976023" y="2544962"/>
            <a:ext cx="1057873" cy="118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55" idx="2"/>
            <a:endCxn id="86" idx="0"/>
          </p:cNvCxnSpPr>
          <p:nvPr/>
        </p:nvCxnSpPr>
        <p:spPr>
          <a:xfrm flipH="1">
            <a:off x="3162274" y="2544962"/>
            <a:ext cx="141500" cy="118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6" idx="2"/>
            <a:endCxn id="91" idx="0"/>
          </p:cNvCxnSpPr>
          <p:nvPr/>
        </p:nvCxnSpPr>
        <p:spPr>
          <a:xfrm>
            <a:off x="3573652" y="2544962"/>
            <a:ext cx="843478" cy="118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57" idx="2"/>
            <a:endCxn id="99" idx="0"/>
          </p:cNvCxnSpPr>
          <p:nvPr/>
        </p:nvCxnSpPr>
        <p:spPr>
          <a:xfrm>
            <a:off x="4046048" y="2544962"/>
            <a:ext cx="2617628" cy="118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1" idx="2"/>
            <a:endCxn id="25" idx="0"/>
          </p:cNvCxnSpPr>
          <p:nvPr/>
        </p:nvCxnSpPr>
        <p:spPr>
          <a:xfrm flipH="1">
            <a:off x="1976023" y="2544962"/>
            <a:ext cx="4834976" cy="118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80" idx="2"/>
            <a:endCxn id="99" idx="0"/>
          </p:cNvCxnSpPr>
          <p:nvPr/>
        </p:nvCxnSpPr>
        <p:spPr>
          <a:xfrm flipH="1">
            <a:off x="6663676" y="2544962"/>
            <a:ext cx="1159475" cy="118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70" idx="2"/>
            <a:endCxn id="91" idx="0"/>
          </p:cNvCxnSpPr>
          <p:nvPr/>
        </p:nvCxnSpPr>
        <p:spPr>
          <a:xfrm flipH="1">
            <a:off x="4417130" y="2590800"/>
            <a:ext cx="2906971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4046048" y="6096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5105400" y="6096000"/>
            <a:ext cx="0" cy="25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048000" y="6073197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5243085" y="607319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7355956" y="2890939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Link between </a:t>
            </a:r>
          </a:p>
          <a:p>
            <a:pPr algn="ctr"/>
            <a:r>
              <a:rPr lang="en-US" dirty="0" smtClean="0"/>
              <a:t>function &amp; hook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4" grpId="0"/>
      <p:bldP spid="1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Web s</a:t>
            </a:r>
            <a:r>
              <a:rPr lang="en-US" sz="3600" dirty="0" smtClean="0"/>
              <a:t>erver clusters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An important problem related to the client-server nature of the Web is that </a:t>
            </a:r>
            <a:r>
              <a:rPr lang="en-US" dirty="0" smtClean="0"/>
              <a:t>a Web </a:t>
            </a:r>
            <a:r>
              <a:rPr lang="en-US" dirty="0"/>
              <a:t>server can easily become overloaded.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practical solution employed in </a:t>
            </a:r>
            <a:r>
              <a:rPr lang="en-US" dirty="0" smtClean="0"/>
              <a:t>many designs </a:t>
            </a:r>
            <a:r>
              <a:rPr lang="en-US" dirty="0"/>
              <a:t>is to simply replicate a server on a cluster of </a:t>
            </a:r>
            <a:r>
              <a:rPr lang="en-US" dirty="0" smtClean="0"/>
              <a:t>servers.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This principle is an example of horizontal distribution.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The design </a:t>
            </a:r>
            <a:r>
              <a:rPr lang="en-US" dirty="0"/>
              <a:t>of the front end becomes a serious performance bottleneck.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Whenever a client issues an HTTP request, it sets up a TCP connection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326396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Web s</a:t>
            </a:r>
            <a:r>
              <a:rPr lang="en-US" sz="3600" dirty="0" smtClean="0"/>
              <a:t>erver clusters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 better approach is to deploy content-aware request </a:t>
            </a:r>
            <a:r>
              <a:rPr lang="en-US" dirty="0" smtClean="0"/>
              <a:t>distribution </a:t>
            </a:r>
            <a:r>
              <a:rPr lang="en-US" dirty="0"/>
              <a:t>by </a:t>
            </a:r>
            <a:r>
              <a:rPr lang="en-US" dirty="0" smtClean="0"/>
              <a:t>which,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front </a:t>
            </a:r>
            <a:r>
              <a:rPr lang="en-US" sz="2400" dirty="0" smtClean="0"/>
              <a:t>end first </a:t>
            </a:r>
            <a:r>
              <a:rPr lang="en-US" sz="2400" dirty="0"/>
              <a:t>inspects an incoming HTTP </a:t>
            </a:r>
            <a:r>
              <a:rPr lang="en-US" sz="2400" dirty="0" smtClean="0"/>
              <a:t>request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Then </a:t>
            </a:r>
            <a:r>
              <a:rPr lang="en-US" sz="2400" dirty="0"/>
              <a:t>decides which server it should forward </a:t>
            </a:r>
            <a:r>
              <a:rPr lang="en-US" sz="2400" dirty="0" smtClean="0"/>
              <a:t>that request</a:t>
            </a: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dirty="0"/>
              <a:t>In combination with TCP handoff, the front end has </a:t>
            </a:r>
            <a:r>
              <a:rPr lang="en-US" dirty="0" smtClean="0"/>
              <a:t>two tasks</a:t>
            </a:r>
            <a:r>
              <a:rPr lang="en-US" dirty="0"/>
              <a:t>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When </a:t>
            </a:r>
            <a:r>
              <a:rPr lang="en-US" sz="2400" dirty="0"/>
              <a:t>a request initially comes in, it must decide which server will handle the rest of </a:t>
            </a:r>
            <a:r>
              <a:rPr lang="en-US" sz="2400" dirty="0" smtClean="0"/>
              <a:t>the communication </a:t>
            </a:r>
            <a:r>
              <a:rPr lang="en-US" sz="2400" dirty="0"/>
              <a:t>with the client.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The front </a:t>
            </a:r>
            <a:r>
              <a:rPr lang="en-US" sz="2400" dirty="0"/>
              <a:t>end should forward the client's TCP messages associated with the handed off TCP connection</a:t>
            </a:r>
            <a:r>
              <a:rPr lang="en-US" sz="2400" dirty="0" smtClean="0"/>
              <a:t>.</a:t>
            </a:r>
          </a:p>
          <a:p>
            <a:pPr marL="514350" indent="-457200" algn="just">
              <a:lnSpc>
                <a:spcPct val="100000"/>
              </a:lnSpc>
            </a:pPr>
            <a:r>
              <a:rPr lang="en-US" dirty="0"/>
              <a:t>The dispatcher is responsible for deciding to which server a TCP connection should be handed off.</a:t>
            </a:r>
          </a:p>
          <a:p>
            <a:pPr marL="514350" indent="-457200" algn="just">
              <a:lnSpc>
                <a:spcPct val="100000"/>
              </a:lnSpc>
            </a:pPr>
            <a:r>
              <a:rPr lang="en-US" dirty="0"/>
              <a:t>The switch is used to forward TCP messages to a distributor.</a:t>
            </a:r>
          </a:p>
        </p:txBody>
      </p:sp>
    </p:spTree>
    <p:extLst>
      <p:ext uri="{BB962C8B-B14F-4D97-AF65-F5344CB8AC3E}">
        <p14:creationId xmlns:p14="http://schemas.microsoft.com/office/powerpoint/2010/main" val="16903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Web s</a:t>
            </a:r>
            <a:r>
              <a:rPr lang="en-US" sz="3600" dirty="0" smtClean="0"/>
              <a:t>erver clusters </a:t>
            </a:r>
            <a:r>
              <a:rPr lang="en-US" sz="3600" dirty="0"/>
              <a:t>(cont.)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481" y="5716588"/>
            <a:ext cx="8301037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/>
              <a:t>The principle of using a server cluster in combination with a front end to implement a Web service.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878681" y="1447800"/>
            <a:ext cx="7153276" cy="1528650"/>
            <a:chOff x="878681" y="1447800"/>
            <a:chExt cx="7153276" cy="1528650"/>
          </a:xfrm>
        </p:grpSpPr>
        <p:sp>
          <p:nvSpPr>
            <p:cNvPr id="4" name="Rectangle 3"/>
            <p:cNvSpPr/>
            <p:nvPr/>
          </p:nvSpPr>
          <p:spPr>
            <a:xfrm>
              <a:off x="878681" y="1447800"/>
              <a:ext cx="1331119" cy="990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Web</a:t>
              </a:r>
            </a:p>
            <a:p>
              <a:pPr algn="ctr"/>
              <a:r>
                <a:rPr lang="en-US" sz="2400" dirty="0" smtClean="0"/>
                <a:t>Server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1447800"/>
              <a:ext cx="1331119" cy="990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Web</a:t>
              </a:r>
            </a:p>
            <a:p>
              <a:pPr algn="ctr"/>
              <a:r>
                <a:rPr lang="en-US" sz="2400" dirty="0"/>
                <a:t>Server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60119" y="1447800"/>
              <a:ext cx="1331119" cy="990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Web</a:t>
              </a:r>
            </a:p>
            <a:p>
              <a:pPr algn="ctr"/>
              <a:r>
                <a:rPr lang="en-US" sz="2400"/>
                <a:t>Server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00838" y="1447800"/>
              <a:ext cx="1331119" cy="990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Web</a:t>
              </a:r>
            </a:p>
            <a:p>
              <a:pPr algn="ctr"/>
              <a:r>
                <a:rPr lang="en-US" sz="2400"/>
                <a:t>Server</a:t>
              </a:r>
              <a:endParaRPr lang="en-US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78681" y="2971800"/>
              <a:ext cx="715327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2"/>
            </p:cNvCxnSpPr>
            <p:nvPr/>
          </p:nvCxnSpPr>
          <p:spPr>
            <a:xfrm flipH="1">
              <a:off x="1544240" y="2438400"/>
              <a:ext cx="1" cy="533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506730" y="2438400"/>
              <a:ext cx="1" cy="533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469220" y="2443050"/>
              <a:ext cx="1" cy="533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7359535" y="2425247"/>
              <a:ext cx="1" cy="533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06439" y="4094617"/>
            <a:ext cx="1331119" cy="990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Front end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267200" y="5108020"/>
            <a:ext cx="0" cy="346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76800" y="5108020"/>
            <a:ext cx="0" cy="346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34581" y="5085217"/>
            <a:ext cx="1030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Request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229666" y="5085217"/>
            <a:ext cx="1182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Response</a:t>
            </a:r>
            <a:endParaRPr lang="en-US" sz="2000" dirty="0"/>
          </a:p>
        </p:txBody>
      </p:sp>
      <p:cxnSp>
        <p:nvCxnSpPr>
          <p:cNvPr id="36" name="Curved Connector 35"/>
          <p:cNvCxnSpPr>
            <a:endCxn id="16" idx="0"/>
          </p:cNvCxnSpPr>
          <p:nvPr/>
        </p:nvCxnSpPr>
        <p:spPr>
          <a:xfrm rot="16200000" flipH="1">
            <a:off x="3411110" y="2933728"/>
            <a:ext cx="1656218" cy="665559"/>
          </a:xfrm>
          <a:prstGeom prst="curvedConnector3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endCxn id="16" idx="0"/>
          </p:cNvCxnSpPr>
          <p:nvPr/>
        </p:nvCxnSpPr>
        <p:spPr>
          <a:xfrm rot="5400000">
            <a:off x="4016233" y="2994167"/>
            <a:ext cx="1656217" cy="544683"/>
          </a:xfrm>
          <a:prstGeom prst="curvedConnector3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2"/>
            <a:endCxn id="16" idx="0"/>
          </p:cNvCxnSpPr>
          <p:nvPr/>
        </p:nvCxnSpPr>
        <p:spPr>
          <a:xfrm rot="16200000" flipH="1">
            <a:off x="2230012" y="1752629"/>
            <a:ext cx="1656217" cy="302775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8" idx="2"/>
            <a:endCxn id="16" idx="0"/>
          </p:cNvCxnSpPr>
          <p:nvPr/>
        </p:nvCxnSpPr>
        <p:spPr>
          <a:xfrm rot="5400000">
            <a:off x="5141091" y="1869309"/>
            <a:ext cx="1656217" cy="279439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52142" y="3716278"/>
            <a:ext cx="3158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Front end handles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ll incoming requests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nd outgoing responses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7515461" y="2943930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858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9" grpId="0"/>
      <p:bldP spid="20" grpId="0"/>
      <p:bldP spid="78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Web s</a:t>
            </a:r>
            <a:r>
              <a:rPr lang="en-US" sz="3600" dirty="0" smtClean="0"/>
              <a:t>erver clusters (cont.)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133600" y="6000690"/>
            <a:ext cx="5257800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/>
              <a:t>A scalable content-aware cluster of </a:t>
            </a:r>
            <a:r>
              <a:rPr lang="en-US" altLang="en-US" sz="2000" b="1" dirty="0" smtClean="0"/>
              <a:t>web </a:t>
            </a:r>
            <a:r>
              <a:rPr lang="en-US" altLang="en-US" sz="2000" b="1" dirty="0"/>
              <a:t>servers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2667000"/>
            <a:ext cx="990600" cy="1066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181600" y="1219200"/>
            <a:ext cx="1201057" cy="14696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Web</a:t>
            </a:r>
          </a:p>
          <a:p>
            <a:pPr algn="ctr"/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890157" y="2667000"/>
            <a:ext cx="990600" cy="1066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Switch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696200" y="2667000"/>
            <a:ext cx="990600" cy="1066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Dis-</a:t>
            </a:r>
            <a:r>
              <a:rPr lang="en-US" dirty="0" err="1" smtClean="0"/>
              <a:t>patcher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3616552"/>
            <a:ext cx="1201057" cy="14696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Web</a:t>
            </a:r>
          </a:p>
          <a:p>
            <a:pPr algn="ctr"/>
            <a:r>
              <a:rPr lang="en-US" sz="2000" dirty="0"/>
              <a:t>server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3457" y="3603338"/>
            <a:ext cx="1219200" cy="36933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Distributor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70714" y="2298441"/>
            <a:ext cx="1219200" cy="36933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Distributor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447800" y="2915266"/>
            <a:ext cx="1442357" cy="2715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3880757" y="1954007"/>
            <a:ext cx="1300843" cy="94159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98900" y="3656324"/>
            <a:ext cx="1295400" cy="27888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844019" y="3396551"/>
            <a:ext cx="1350281" cy="2906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447800" y="3522581"/>
            <a:ext cx="1442357" cy="192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8" idx="1"/>
          </p:cNvCxnSpPr>
          <p:nvPr/>
        </p:nvCxnSpPr>
        <p:spPr>
          <a:xfrm flipV="1">
            <a:off x="6382657" y="3200400"/>
            <a:ext cx="1313543" cy="11509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0" idx="0"/>
            <a:endCxn id="6" idx="3"/>
          </p:cNvCxnSpPr>
          <p:nvPr/>
        </p:nvCxnSpPr>
        <p:spPr>
          <a:xfrm rot="5400000" flipH="1" flipV="1">
            <a:off x="5253192" y="2473873"/>
            <a:ext cx="1649331" cy="609600"/>
          </a:xfrm>
          <a:prstGeom prst="curvedConnector4">
            <a:avLst>
              <a:gd name="adj1" fmla="val 27724"/>
              <a:gd name="adj2" fmla="val 22217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endCxn id="4" idx="0"/>
          </p:cNvCxnSpPr>
          <p:nvPr/>
        </p:nvCxnSpPr>
        <p:spPr>
          <a:xfrm rot="10800000" flipV="1">
            <a:off x="952501" y="1346548"/>
            <a:ext cx="4210957" cy="132045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22011" y="3573841"/>
            <a:ext cx="149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request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620351" y="2298441"/>
            <a:ext cx="108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Other </a:t>
            </a:r>
          </a:p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133600" y="1052422"/>
            <a:ext cx="20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6. Server responses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092080" y="1754542"/>
            <a:ext cx="1686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Forward</a:t>
            </a:r>
          </a:p>
          <a:p>
            <a:r>
              <a:rPr lang="en-US" dirty="0" smtClean="0"/>
              <a:t>Other messages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840320" y="1521328"/>
            <a:ext cx="163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Hand off </a:t>
            </a:r>
          </a:p>
          <a:p>
            <a:r>
              <a:rPr lang="en-US" dirty="0" smtClean="0"/>
              <a:t>TCP connection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847793" y="3902010"/>
            <a:ext cx="2108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Dispatcher selects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48982" y="2966746"/>
            <a:ext cx="104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Inform</a:t>
            </a:r>
          </a:p>
          <a:p>
            <a:r>
              <a:rPr lang="en-US" dirty="0" smtClean="0"/>
              <a:t>     switch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781425" y="3881270"/>
            <a:ext cx="2280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Pass setup request</a:t>
            </a:r>
          </a:p>
          <a:p>
            <a:r>
              <a:rPr lang="en-US" dirty="0"/>
              <a:t> </a:t>
            </a:r>
            <a:r>
              <a:rPr lang="en-US" dirty="0" smtClean="0"/>
              <a:t>      to a distributor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55" grpId="0"/>
      <p:bldP spid="65" grpId="0"/>
      <p:bldP spid="66" grpId="0"/>
      <p:bldP spid="67" grpId="0"/>
      <p:bldP spid="69" grpId="0"/>
      <p:bldP spid="70" grpId="0"/>
      <p:bldP spid="71" grpId="0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Unit outline &amp; weightage %</a:t>
            </a:r>
            <a:endParaRPr lang="en-IN" dirty="0">
              <a:latin typeface="+mj-lt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/>
              <a:t>Distributed Web-based Systems</a:t>
            </a:r>
            <a:r>
              <a:rPr lang="en-US" sz="2800" b="1" dirty="0" smtClean="0"/>
              <a:t>			</a:t>
            </a:r>
            <a:r>
              <a:rPr lang="en-US" sz="2800" b="1" dirty="0"/>
              <a:t> </a:t>
            </a:r>
            <a:r>
              <a:rPr lang="en-US" sz="2800" b="1" dirty="0" smtClean="0"/>
              <a:t>  10%</a:t>
            </a:r>
            <a:r>
              <a:rPr lang="en-US" sz="2400" dirty="0" smtClean="0"/>
              <a:t> 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Architecture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Processes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Communication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Naming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Synchronization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Consistency and Replication: Web Proxy Caching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Replication for Web Hosting Systems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Replication of Web Applications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275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Connections</a:t>
            </a:r>
            <a:endParaRPr lang="en-US" sz="3600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381000" y="1905000"/>
          <a:ext cx="8382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06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F11015-8E9A-4244-8B17-5574E1E17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8F11015-8E9A-4244-8B17-5574E1E17B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F91543-CDBD-4C1E-9647-EE63256E3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86F91543-CDBD-4C1E-9647-EE63256E33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7312DD-0F8B-4CFA-A638-23DCD37F4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A97312DD-0F8B-4CFA-A638-23DCD37F46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17C270-710C-4621-8646-00EB371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9917C270-710C-4621-8646-00EB37130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BC8AE3-1B31-4C9A-81F4-FB38A4BA4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87BC8AE3-1B31-4C9A-81F4-FB38A4BA44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Hypertext </a:t>
            </a:r>
            <a:r>
              <a:rPr lang="en-US" sz="3600" dirty="0" smtClean="0"/>
              <a:t>transfer protocol </a:t>
            </a:r>
            <a:r>
              <a:rPr lang="en-US" sz="3600" dirty="0"/>
              <a:t>(HTTP)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</a:pPr>
            <a:r>
              <a:rPr lang="en-US" dirty="0" smtClean="0"/>
              <a:t>All </a:t>
            </a:r>
            <a:r>
              <a:rPr lang="en-US" dirty="0"/>
              <a:t>communication in the Web between clients and servers is based on the Hypertext </a:t>
            </a:r>
            <a:r>
              <a:rPr lang="en-US" dirty="0" smtClean="0"/>
              <a:t>Transfer Protocol </a:t>
            </a:r>
            <a:r>
              <a:rPr lang="en-US" dirty="0"/>
              <a:t>(HTTP).</a:t>
            </a:r>
          </a:p>
          <a:p>
            <a:pPr marL="457200" indent="-457200" algn="just">
              <a:lnSpc>
                <a:spcPct val="100000"/>
              </a:lnSpc>
            </a:pPr>
            <a:r>
              <a:rPr lang="en-US" dirty="0" smtClean="0"/>
              <a:t>HTTP </a:t>
            </a:r>
            <a:r>
              <a:rPr lang="en-US" dirty="0"/>
              <a:t>is a relatively simple client-server </a:t>
            </a:r>
            <a:r>
              <a:rPr lang="en-US" dirty="0" smtClean="0"/>
              <a:t>protocol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2000" y="2514600"/>
          <a:ext cx="76962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165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F11015-8E9A-4244-8B17-5574E1E17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8F11015-8E9A-4244-8B17-5574E1E17B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F91543-CDBD-4C1E-9647-EE63256E3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86F91543-CDBD-4C1E-9647-EE63256E33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312DD-0F8B-4CFA-A638-23DCD37F4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A97312DD-0F8B-4CFA-A638-23DCD37F46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2742B0-113F-4669-8E70-9D06DE2227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82742B0-113F-4669-8E70-9D06DE2227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E5C49D-AE9F-4EED-9E23-E51300752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CAE5C49D-AE9F-4EED-9E23-E513007526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17C270-710C-4621-8646-00EB371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917C270-710C-4621-8646-00EB37130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BC8AE3-1B31-4C9A-81F4-FB38A4BA4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87BC8AE3-1B31-4C9A-81F4-FB38A4BA44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HTTP </a:t>
            </a:r>
            <a:r>
              <a:rPr lang="en-US" sz="3600" dirty="0" smtClean="0"/>
              <a:t>connections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HTTP is based on TCP.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Whenever </a:t>
            </a:r>
            <a:r>
              <a:rPr lang="en-US" dirty="0"/>
              <a:t>a client issues a request to a server, </a:t>
            </a:r>
            <a:endParaRPr lang="en-US" dirty="0" smtClean="0"/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first sets up a TCP connection to </a:t>
            </a:r>
            <a:r>
              <a:rPr lang="en-US" sz="2400" dirty="0" smtClean="0"/>
              <a:t>the server 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Then </a:t>
            </a:r>
            <a:r>
              <a:rPr lang="en-US" sz="2400" dirty="0"/>
              <a:t>sends its request message on that connection.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same connection is used for receiving the response.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By </a:t>
            </a:r>
            <a:r>
              <a:rPr lang="en-US" dirty="0"/>
              <a:t>using TCP as its underlying protocol, HTTP need not </a:t>
            </a:r>
            <a:r>
              <a:rPr lang="en-US" dirty="0" smtClean="0"/>
              <a:t>be concerned </a:t>
            </a:r>
            <a:r>
              <a:rPr lang="en-US" dirty="0"/>
              <a:t>about lost </a:t>
            </a:r>
            <a:r>
              <a:rPr lang="en-US" dirty="0" smtClean="0"/>
              <a:t>request and </a:t>
            </a:r>
            <a:r>
              <a:rPr lang="en-US" dirty="0"/>
              <a:t>responses.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55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HTTP </a:t>
            </a:r>
            <a:r>
              <a:rPr lang="en-US" sz="3600" dirty="0" smtClean="0"/>
              <a:t>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A client can request each of these operations to be carried out at the server by sending </a:t>
            </a:r>
            <a:r>
              <a:rPr lang="en-US" dirty="0" smtClean="0"/>
              <a:t>a request </a:t>
            </a:r>
            <a:r>
              <a:rPr lang="en-US" dirty="0"/>
              <a:t>message containing the operation desired to the server.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Most </a:t>
            </a:r>
            <a:r>
              <a:rPr lang="en-US" dirty="0"/>
              <a:t>commonly used request </a:t>
            </a:r>
            <a:r>
              <a:rPr lang="en-US" dirty="0" smtClean="0"/>
              <a:t>methods are as follows: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81000" y="2737326"/>
          <a:ext cx="8572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702582030"/>
                    </a:ext>
                  </a:extLst>
                </a:gridCol>
                <a:gridCol w="7200900">
                  <a:extLst>
                    <a:ext uri="{9D8B030D-6E8A-4147-A177-3AD203B41FA5}">
                      <a16:colId xmlns:a16="http://schemas.microsoft.com/office/drawing/2014/main" xmlns="" val="155407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974447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81000" y="3093457"/>
          <a:ext cx="85725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702582030"/>
                    </a:ext>
                  </a:extLst>
                </a:gridCol>
                <a:gridCol w="7200900">
                  <a:extLst>
                    <a:ext uri="{9D8B030D-6E8A-4147-A177-3AD203B41FA5}">
                      <a16:colId xmlns:a16="http://schemas.microsoft.com/office/drawing/2014/main" xmlns="" val="155407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Head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 to return the header of a document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974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 to return a document to the client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964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 to store a document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301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Provide data that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are to be added to a document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688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 to delete document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4511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0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HTTP </a:t>
            </a:r>
            <a:r>
              <a:rPr lang="en-US" sz="3600" dirty="0" smtClean="0"/>
              <a:t>messages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29540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All communication between a client and server takes </a:t>
            </a:r>
            <a:r>
              <a:rPr lang="en-US" dirty="0" smtClean="0"/>
              <a:t>place through </a:t>
            </a:r>
            <a:r>
              <a:rPr lang="en-US" dirty="0"/>
              <a:t>messages.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HTTP </a:t>
            </a:r>
            <a:r>
              <a:rPr lang="en-US" dirty="0"/>
              <a:t>recognizes only request and response messages.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9415" y="2895601"/>
            <a:ext cx="228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326366" y="2852426"/>
            <a:ext cx="1469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Request line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7188508" y="5386135"/>
            <a:ext cx="1607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Request body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1455" y="3865278"/>
            <a:ext cx="2050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Request message </a:t>
            </a:r>
          </a:p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4290" y="2247149"/>
            <a:ext cx="1154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Delimiter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1066800" y="5000181"/>
            <a:ext cx="4191000" cy="11720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9" name="Right Brace 28"/>
          <p:cNvSpPr/>
          <p:nvPr/>
        </p:nvSpPr>
        <p:spPr>
          <a:xfrm>
            <a:off x="5943600" y="3352801"/>
            <a:ext cx="510566" cy="1617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8" idx="0"/>
          </p:cNvCxnSpPr>
          <p:nvPr/>
        </p:nvCxnSpPr>
        <p:spPr>
          <a:xfrm flipH="1">
            <a:off x="2949971" y="2647259"/>
            <a:ext cx="631429" cy="248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66800" y="2895601"/>
            <a:ext cx="1752600" cy="381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Operation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080543" y="2895601"/>
            <a:ext cx="1752600" cy="381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Reference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088435" y="2895601"/>
            <a:ext cx="1752600" cy="381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Version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835671" y="2895601"/>
            <a:ext cx="228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851455" y="2895601"/>
            <a:ext cx="228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32" name="Straight Arrow Connector 31"/>
          <p:cNvCxnSpPr>
            <a:endCxn id="9" idx="0"/>
          </p:cNvCxnSpPr>
          <p:nvPr/>
        </p:nvCxnSpPr>
        <p:spPr>
          <a:xfrm>
            <a:off x="4128509" y="2637980"/>
            <a:ext cx="835206" cy="25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066800" y="3276601"/>
            <a:ext cx="4713980" cy="1723581"/>
            <a:chOff x="1066800" y="3276601"/>
            <a:chExt cx="4713980" cy="1723581"/>
          </a:xfrm>
        </p:grpSpPr>
        <p:sp>
          <p:nvSpPr>
            <p:cNvPr id="11" name="Rectangle 10"/>
            <p:cNvSpPr/>
            <p:nvPr/>
          </p:nvSpPr>
          <p:spPr>
            <a:xfrm>
              <a:off x="1066800" y="3276601"/>
              <a:ext cx="2694385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Message header name</a:t>
              </a:r>
              <a:endParaRPr lang="en-US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2328" y="3276601"/>
              <a:ext cx="151358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Value</a:t>
              </a:r>
              <a:endParaRPr lang="en-US" sz="2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7456" y="3276601"/>
              <a:ext cx="2286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52180" y="3276601"/>
              <a:ext cx="2286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6800" y="3657601"/>
              <a:ext cx="2694385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Message header name</a:t>
              </a:r>
              <a:endParaRPr lang="en-US" sz="2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22328" y="3657601"/>
              <a:ext cx="151358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Value</a:t>
              </a:r>
              <a:endParaRPr lang="en-US" sz="2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77456" y="3657601"/>
              <a:ext cx="2286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52180" y="3657601"/>
              <a:ext cx="2286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66800" y="4619182"/>
              <a:ext cx="2694385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Message header name</a:t>
              </a:r>
              <a:endParaRPr lang="en-US" sz="2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22328" y="4619182"/>
              <a:ext cx="151358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Value</a:t>
              </a:r>
              <a:endParaRPr lang="en-US" sz="2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77456" y="4619182"/>
              <a:ext cx="2286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52180" y="4619182"/>
              <a:ext cx="2286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314290" y="4114800"/>
              <a:ext cx="0" cy="41169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05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  <p:bldP spid="24" grpId="0"/>
      <p:bldP spid="25" grpId="0"/>
      <p:bldP spid="26" grpId="0"/>
      <p:bldP spid="28" grpId="0" animBg="1"/>
      <p:bldP spid="29" grpId="0" animBg="1"/>
      <p:bldP spid="4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Simple </a:t>
            </a:r>
            <a:r>
              <a:rPr lang="en-US" sz="3600" dirty="0" smtClean="0"/>
              <a:t>object access protocol (SOAP)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Simple </a:t>
            </a:r>
            <a:r>
              <a:rPr lang="en-US" dirty="0" smtClean="0"/>
              <a:t>object access protocol </a:t>
            </a:r>
            <a:r>
              <a:rPr lang="en-US" dirty="0"/>
              <a:t>(SOAP) forms the standard for communication with </a:t>
            </a:r>
            <a:r>
              <a:rPr lang="en-US" dirty="0" smtClean="0"/>
              <a:t>Web services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SOAP message generally consists of two parts, which are jointly put inside what is called </a:t>
            </a:r>
            <a:r>
              <a:rPr lang="en-US" dirty="0" smtClean="0"/>
              <a:t>a SOAP </a:t>
            </a:r>
            <a:r>
              <a:rPr lang="en-US" dirty="0"/>
              <a:t>envelope.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body contains the actual </a:t>
            </a:r>
            <a:r>
              <a:rPr lang="en-US" dirty="0" smtClean="0"/>
              <a:t>message.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Header </a:t>
            </a:r>
            <a:r>
              <a:rPr lang="en-US" dirty="0"/>
              <a:t>is optional, </a:t>
            </a:r>
            <a:r>
              <a:rPr lang="en-US" dirty="0" smtClean="0"/>
              <a:t>containing information </a:t>
            </a:r>
            <a:r>
              <a:rPr lang="en-US" dirty="0"/>
              <a:t>relevant for nodes along the path from sender to receiver.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Everything </a:t>
            </a:r>
            <a:r>
              <a:rPr lang="en-US" dirty="0"/>
              <a:t>in the envelope is expressed in XML.</a:t>
            </a:r>
          </a:p>
        </p:txBody>
      </p:sp>
    </p:spTree>
    <p:extLst>
      <p:ext uri="{BB962C8B-B14F-4D97-AF65-F5344CB8AC3E}">
        <p14:creationId xmlns:p14="http://schemas.microsoft.com/office/powerpoint/2010/main" val="151653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Web </a:t>
            </a:r>
            <a:r>
              <a:rPr lang="en-US" dirty="0"/>
              <a:t>uses a single naming system to refer </a:t>
            </a:r>
            <a:r>
              <a:rPr lang="en-US" dirty="0" smtClean="0"/>
              <a:t>a </a:t>
            </a:r>
            <a:r>
              <a:rPr lang="en-US" dirty="0"/>
              <a:t>documents.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names used are called Uniform </a:t>
            </a:r>
            <a:r>
              <a:rPr lang="en-US" dirty="0" smtClean="0"/>
              <a:t>resource identifiers (URIs).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 smtClean="0"/>
              <a:t>Uniform resource locator </a:t>
            </a:r>
            <a:r>
              <a:rPr lang="en-US" dirty="0"/>
              <a:t>(URL) is a URI that identifies a document by including </a:t>
            </a:r>
            <a:r>
              <a:rPr lang="en-US" dirty="0" smtClean="0"/>
              <a:t>information on </a:t>
            </a:r>
            <a:r>
              <a:rPr lang="en-US" dirty="0"/>
              <a:t>how and where to access the document.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URL is used as a globally unique, </a:t>
            </a:r>
            <a:r>
              <a:rPr lang="en-US" dirty="0" smtClean="0"/>
              <a:t>location-independent </a:t>
            </a:r>
            <a:r>
              <a:rPr lang="en-US" dirty="0"/>
              <a:t>and persistent reference to </a:t>
            </a:r>
            <a:r>
              <a:rPr lang="en-US" dirty="0" smtClean="0"/>
              <a:t>a document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/>
              <a:t>to access a document is generally reflected by the name of the scheme that is part of </a:t>
            </a:r>
            <a:r>
              <a:rPr lang="en-US" dirty="0" smtClean="0"/>
              <a:t>the URL such </a:t>
            </a:r>
            <a:r>
              <a:rPr lang="en-US" dirty="0"/>
              <a:t>as http, </a:t>
            </a:r>
            <a:r>
              <a:rPr lang="en-US" dirty="0" smtClean="0"/>
              <a:t>ftp </a:t>
            </a:r>
            <a:r>
              <a:rPr lang="en-US" dirty="0"/>
              <a:t>or telnet.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93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</a:t>
            </a:r>
            <a:r>
              <a:rPr lang="en-US" smtClean="0"/>
              <a:t>(cont.)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2954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URL also contains the name of the document to be looked up by that </a:t>
            </a:r>
            <a:r>
              <a:rPr lang="en-US" dirty="0" smtClean="0"/>
              <a:t>server.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General structure of URLs are as follows.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219200" y="2514600"/>
            <a:ext cx="6934200" cy="381000"/>
            <a:chOff x="1219200" y="2514600"/>
            <a:chExt cx="6934200" cy="381000"/>
          </a:xfrm>
        </p:grpSpPr>
        <p:sp>
          <p:nvSpPr>
            <p:cNvPr id="5" name="Rectangle 4"/>
            <p:cNvSpPr/>
            <p:nvPr/>
          </p:nvSpPr>
          <p:spPr>
            <a:xfrm>
              <a:off x="1219200" y="2514600"/>
              <a:ext cx="16002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Scheme</a:t>
              </a:r>
              <a:endParaRPr lang="en-US" sz="2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2514600"/>
              <a:ext cx="24384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Host name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7800" y="2514600"/>
              <a:ext cx="28956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Pathname</a:t>
              </a:r>
              <a:endParaRPr 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95399" y="2909677"/>
            <a:ext cx="160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http	  ://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2895600"/>
            <a:ext cx="2174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www.darshan.ac.in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2895600"/>
            <a:ext cx="2364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/home/comp/faculty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4171890"/>
            <a:ext cx="129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http</a:t>
            </a:r>
            <a:r>
              <a:rPr lang="en-US" sz="2000" dirty="0"/>
              <a:t> </a:t>
            </a:r>
            <a:r>
              <a:rPr lang="en-US" sz="2000" dirty="0" smtClean="0"/>
              <a:t>     ://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743200" y="4157813"/>
            <a:ext cx="2791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www.darshan.ac.in :    80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4157813"/>
            <a:ext cx="25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/home/comp/faculty</a:t>
            </a:r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19200" y="3768884"/>
            <a:ext cx="6934200" cy="388929"/>
            <a:chOff x="1219200" y="3768884"/>
            <a:chExt cx="6934200" cy="388929"/>
          </a:xfrm>
        </p:grpSpPr>
        <p:sp>
          <p:nvSpPr>
            <p:cNvPr id="11" name="Rectangle 10"/>
            <p:cNvSpPr/>
            <p:nvPr/>
          </p:nvSpPr>
          <p:spPr>
            <a:xfrm>
              <a:off x="1219200" y="3776813"/>
              <a:ext cx="16002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Scheme</a:t>
              </a:r>
              <a:endParaRPr lang="en-US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3776813"/>
              <a:ext cx="20574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Host name</a:t>
              </a:r>
              <a:endParaRPr lang="en-US" sz="2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5000" y="3776813"/>
              <a:ext cx="24384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Pathname</a:t>
              </a:r>
              <a:endParaRPr lang="en-US" sz="2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76800" y="3768884"/>
              <a:ext cx="838200" cy="3889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Port</a:t>
              </a:r>
              <a:endParaRPr lang="en-US" sz="2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78858" y="5543490"/>
            <a:ext cx="129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http</a:t>
            </a:r>
            <a:r>
              <a:rPr lang="en-US" sz="2000" dirty="0"/>
              <a:t> </a:t>
            </a:r>
            <a:r>
              <a:rPr lang="en-US" sz="2000" dirty="0" smtClean="0"/>
              <a:t>      ://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821858" y="5529413"/>
            <a:ext cx="2797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130.37.24.11      :     80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5793658" y="5529413"/>
            <a:ext cx="25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/home/comp/faculty</a:t>
            </a:r>
            <a:endParaRPr lang="en-US" sz="2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7858" y="5148412"/>
            <a:ext cx="6934200" cy="381001"/>
            <a:chOff x="1297858" y="5148412"/>
            <a:chExt cx="6934200" cy="381001"/>
          </a:xfrm>
        </p:grpSpPr>
        <p:sp>
          <p:nvSpPr>
            <p:cNvPr id="25" name="Rectangle 24"/>
            <p:cNvSpPr/>
            <p:nvPr/>
          </p:nvSpPr>
          <p:spPr>
            <a:xfrm>
              <a:off x="1297858" y="5148413"/>
              <a:ext cx="16002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Scheme</a:t>
              </a:r>
              <a:endParaRPr lang="en-US" sz="2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98058" y="5148413"/>
              <a:ext cx="20574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Host name</a:t>
              </a:r>
              <a:endParaRPr lang="en-US" sz="2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93658" y="5148413"/>
              <a:ext cx="24384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Pathname</a:t>
              </a:r>
              <a:endParaRPr lang="en-US" sz="2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55458" y="5148412"/>
              <a:ext cx="838200" cy="3810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Port</a:t>
              </a:r>
              <a:endParaRPr lang="en-US" sz="20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52800" y="3200400"/>
            <a:ext cx="2720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 Using only DNS name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38400" y="4476690"/>
            <a:ext cx="4735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 Combining DNS name with port number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509004" y="5848290"/>
            <a:ext cx="5003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3. Combining an IP address with port number</a:t>
            </a:r>
            <a:endParaRPr lang="en-US" sz="2000" b="1" dirty="0"/>
          </a:p>
        </p:txBody>
      </p:sp>
      <p:sp>
        <p:nvSpPr>
          <p:cNvPr id="35" name="Rectangle 34"/>
          <p:cNvSpPr/>
          <p:nvPr/>
        </p:nvSpPr>
        <p:spPr>
          <a:xfrm>
            <a:off x="1066800" y="2286000"/>
            <a:ext cx="7319695" cy="13145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6800" y="3663194"/>
            <a:ext cx="7319695" cy="13145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66800" y="5054939"/>
            <a:ext cx="7319695" cy="13145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9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28" grpId="0"/>
      <p:bldP spid="29" grpId="0"/>
      <p:bldP spid="30" grpId="0"/>
      <p:bldP spid="32" grpId="0"/>
      <p:bldP spid="33" grpId="0"/>
      <p:bldP spid="34" grpId="0"/>
      <p:bldP spid="35" grpId="0" animBg="1"/>
      <p:bldP spid="36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Synchronization has not been much of an issue for most traditional Web- based systems </a:t>
            </a:r>
            <a:r>
              <a:rPr lang="en-US" dirty="0" smtClean="0"/>
              <a:t>for two </a:t>
            </a:r>
            <a:r>
              <a:rPr lang="en-US" dirty="0"/>
              <a:t>reasons.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The servers </a:t>
            </a:r>
            <a:r>
              <a:rPr lang="en-US" sz="2400" dirty="0"/>
              <a:t>never </a:t>
            </a:r>
            <a:r>
              <a:rPr lang="en-US" sz="2400" dirty="0" smtClean="0"/>
              <a:t>exchange information </a:t>
            </a:r>
            <a:r>
              <a:rPr lang="en-US" sz="2400" dirty="0"/>
              <a:t>with other servers means that there is nothing much to synchronize.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The web </a:t>
            </a:r>
            <a:r>
              <a:rPr lang="en-US" sz="2400" dirty="0"/>
              <a:t>can be considered as being a read-mostly system</a:t>
            </a:r>
            <a:r>
              <a:rPr lang="en-US" sz="2400" dirty="0" smtClean="0"/>
              <a:t>.</a:t>
            </a:r>
          </a:p>
          <a:p>
            <a:pPr marL="514350" indent="-457200" algn="just">
              <a:lnSpc>
                <a:spcPct val="100000"/>
              </a:lnSpc>
            </a:pPr>
            <a:r>
              <a:rPr lang="en-US" dirty="0"/>
              <a:t>Distributed authoring of Web documents is handled through a separate </a:t>
            </a:r>
            <a:r>
              <a:rPr lang="en-US" dirty="0" smtClean="0"/>
              <a:t>protocol called WebDAV (Web </a:t>
            </a:r>
            <a:r>
              <a:rPr lang="en-US" dirty="0"/>
              <a:t>Distributed Authoring and Versioning)</a:t>
            </a:r>
          </a:p>
          <a:p>
            <a:pPr marL="514350" indent="-457200" algn="just">
              <a:lnSpc>
                <a:spcPct val="100000"/>
              </a:lnSpc>
            </a:pPr>
            <a:r>
              <a:rPr lang="en-US" dirty="0"/>
              <a:t>To synchronize concurrent access to a shared document, WebDAV supports a simple </a:t>
            </a:r>
            <a:r>
              <a:rPr lang="en-US" dirty="0" smtClean="0"/>
              <a:t>locking mechanism.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0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Synchronization (cont.)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>
              <a:lnSpc>
                <a:spcPct val="100000"/>
              </a:lnSpc>
            </a:pPr>
            <a:r>
              <a:rPr lang="en-US" dirty="0"/>
              <a:t>There are two types of write locks.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exclusive write lock can be assigned to a single client, and will prevent any other </a:t>
            </a:r>
            <a:r>
              <a:rPr lang="en-US" dirty="0" smtClean="0"/>
              <a:t>client from </a:t>
            </a:r>
            <a:r>
              <a:rPr lang="en-US" dirty="0"/>
              <a:t>modifying the shared document while it is locked.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shared write lock, which allows multiple clients to simultaneously update the document</a:t>
            </a:r>
            <a:r>
              <a:rPr lang="en-US" dirty="0" smtClean="0"/>
              <a:t>.</a:t>
            </a:r>
            <a:endParaRPr lang="en-US" dirty="0"/>
          </a:p>
          <a:p>
            <a:pPr marL="514350" indent="-457200" algn="just">
              <a:lnSpc>
                <a:spcPct val="100000"/>
              </a:lnSpc>
            </a:pPr>
            <a:r>
              <a:rPr lang="en-US" dirty="0"/>
              <a:t>Assigning a lock is done by passing a lock token to the requesting client.</a:t>
            </a:r>
          </a:p>
          <a:p>
            <a:pPr marL="514350" indent="-457200"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server registers which client currently has the lock token.</a:t>
            </a:r>
          </a:p>
          <a:p>
            <a:pPr marL="514350" indent="-457200" algn="just">
              <a:lnSpc>
                <a:spcPct val="100000"/>
              </a:lnSpc>
            </a:pPr>
            <a:r>
              <a:rPr lang="en-US" dirty="0" smtClean="0"/>
              <a:t>Whenever </a:t>
            </a:r>
            <a:r>
              <a:rPr lang="en-US" dirty="0"/>
              <a:t>the client wants to modify the document, it sends an HTTP post request to </a:t>
            </a:r>
            <a:r>
              <a:rPr lang="en-US" dirty="0" smtClean="0"/>
              <a:t>the server </a:t>
            </a:r>
            <a:r>
              <a:rPr lang="en-US" dirty="0"/>
              <a:t>along with the lock token.</a:t>
            </a:r>
          </a:p>
        </p:txBody>
      </p:sp>
    </p:spTree>
    <p:extLst>
      <p:ext uri="{BB962C8B-B14F-4D97-AF65-F5344CB8AC3E}">
        <p14:creationId xmlns:p14="http://schemas.microsoft.com/office/powerpoint/2010/main" val="337466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Architecture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Many Web-based systems are organized as simple client-server </a:t>
            </a:r>
            <a:r>
              <a:rPr lang="en-US" dirty="0" smtClean="0"/>
              <a:t>architecture.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The simplest way to refer to a document is by means of a reference called a Uniform Resource </a:t>
            </a:r>
            <a:r>
              <a:rPr lang="en-US" dirty="0" smtClean="0"/>
              <a:t>Locator (URL</a:t>
            </a:r>
            <a:r>
              <a:rPr lang="en-US" dirty="0"/>
              <a:t>).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It specifies where a document is located, often by embedding the </a:t>
            </a:r>
            <a:r>
              <a:rPr lang="en-US" dirty="0" smtClean="0"/>
              <a:t>Domain name server (DNS) of </a:t>
            </a:r>
            <a:r>
              <a:rPr lang="en-US" dirty="0"/>
              <a:t>its associated </a:t>
            </a:r>
            <a:r>
              <a:rPr lang="en-US" dirty="0" smtClean="0"/>
              <a:t>server.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A URL specifies the application-level protocol for transferring the document across the network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client interacts with Web servers through a special application known as a browser.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browser is responsible for properly displaying a document.</a:t>
            </a:r>
          </a:p>
        </p:txBody>
      </p:sp>
    </p:spTree>
    <p:extLst>
      <p:ext uri="{BB962C8B-B14F-4D97-AF65-F5344CB8AC3E}">
        <p14:creationId xmlns:p14="http://schemas.microsoft.com/office/powerpoint/2010/main" val="303925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smtClean="0"/>
              <a:t>proxy caching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Web proxy accepts requests from local clients and passes these to Web servers.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a response comes in, the result is passed to the client.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advantage of this approach is that the proxy can cache the result and return that result </a:t>
            </a:r>
            <a:r>
              <a:rPr lang="en-US" dirty="0" smtClean="0"/>
              <a:t>to another </a:t>
            </a:r>
            <a:r>
              <a:rPr lang="en-US" dirty="0"/>
              <a:t>client, if necessary.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Web </a:t>
            </a:r>
            <a:r>
              <a:rPr lang="en-US" dirty="0"/>
              <a:t>proxy can implement a shared cache.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addition to caching at browsers and proxies, it is also possible to place caches that cover </a:t>
            </a:r>
            <a:r>
              <a:rPr lang="en-US" dirty="0" smtClean="0"/>
              <a:t>a region</a:t>
            </a:r>
            <a:r>
              <a:rPr lang="en-US" dirty="0"/>
              <a:t>, or even a country, thus leading to hierarchical caches.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Such </a:t>
            </a:r>
            <a:r>
              <a:rPr lang="en-US" dirty="0"/>
              <a:t>schemes are mainly used to reduce network traffic.</a:t>
            </a:r>
          </a:p>
        </p:txBody>
      </p:sp>
    </p:spTree>
    <p:extLst>
      <p:ext uri="{BB962C8B-B14F-4D97-AF65-F5344CB8AC3E}">
        <p14:creationId xmlns:p14="http://schemas.microsoft.com/office/powerpoint/2010/main" val="201844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smtClean="0"/>
              <a:t>proxy caching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4008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As an alternative to building hierarchical caches, one can also organize caches for cooperative deployment.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2844852"/>
            <a:ext cx="3224790" cy="1524000"/>
            <a:chOff x="152400" y="2844852"/>
            <a:chExt cx="3224790" cy="1524000"/>
          </a:xfrm>
        </p:grpSpPr>
        <p:sp>
          <p:nvSpPr>
            <p:cNvPr id="5" name="Rectangle 4"/>
            <p:cNvSpPr/>
            <p:nvPr/>
          </p:nvSpPr>
          <p:spPr>
            <a:xfrm>
              <a:off x="1752600" y="2844852"/>
              <a:ext cx="838200" cy="838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</a:p>
            <a:p>
              <a:pPr algn="ctr"/>
              <a:r>
                <a:rPr lang="en-US" dirty="0" smtClean="0"/>
                <a:t>proxy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2500" y="3987852"/>
              <a:ext cx="7239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08235" y="3987852"/>
              <a:ext cx="7239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53290" y="3987852"/>
              <a:ext cx="7239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152400" y="3054402"/>
              <a:ext cx="838200" cy="419100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9" idx="4"/>
              <a:endCxn id="5" idx="1"/>
            </p:cNvCxnSpPr>
            <p:nvPr/>
          </p:nvCxnSpPr>
          <p:spPr>
            <a:xfrm>
              <a:off x="990600" y="3263952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0"/>
            </p:cNvCxnSpPr>
            <p:nvPr/>
          </p:nvCxnSpPr>
          <p:spPr>
            <a:xfrm flipV="1">
              <a:off x="1314450" y="3416351"/>
              <a:ext cx="436635" cy="5715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2"/>
              <a:endCxn id="7" idx="0"/>
            </p:cNvCxnSpPr>
            <p:nvPr/>
          </p:nvCxnSpPr>
          <p:spPr>
            <a:xfrm flipH="1">
              <a:off x="2170185" y="3683052"/>
              <a:ext cx="1515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8" idx="0"/>
            </p:cNvCxnSpPr>
            <p:nvPr/>
          </p:nvCxnSpPr>
          <p:spPr>
            <a:xfrm>
              <a:off x="2589285" y="3473502"/>
              <a:ext cx="425955" cy="5143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352800" y="4289286"/>
            <a:ext cx="2843790" cy="1524000"/>
            <a:chOff x="3352800" y="4289286"/>
            <a:chExt cx="2843790" cy="1524000"/>
          </a:xfrm>
        </p:grpSpPr>
        <p:sp>
          <p:nvSpPr>
            <p:cNvPr id="28" name="Rectangle 27"/>
            <p:cNvSpPr/>
            <p:nvPr/>
          </p:nvSpPr>
          <p:spPr>
            <a:xfrm>
              <a:off x="4152900" y="4289286"/>
              <a:ext cx="838200" cy="838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</a:p>
            <a:p>
              <a:pPr algn="ctr"/>
              <a:r>
                <a:rPr lang="en-US" dirty="0" smtClean="0"/>
                <a:t>proxy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2800" y="5432286"/>
              <a:ext cx="7239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08535" y="5432286"/>
              <a:ext cx="7239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53590" y="5432286"/>
              <a:ext cx="7239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32" name="Can 31"/>
            <p:cNvSpPr/>
            <p:nvPr/>
          </p:nvSpPr>
          <p:spPr>
            <a:xfrm>
              <a:off x="5358390" y="4494534"/>
              <a:ext cx="838200" cy="419100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28" idx="3"/>
              <a:endCxn id="32" idx="2"/>
            </p:cNvCxnSpPr>
            <p:nvPr/>
          </p:nvCxnSpPr>
          <p:spPr>
            <a:xfrm flipV="1">
              <a:off x="4991100" y="4704084"/>
              <a:ext cx="367290" cy="4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2"/>
              <a:endCxn id="30" idx="0"/>
            </p:cNvCxnSpPr>
            <p:nvPr/>
          </p:nvCxnSpPr>
          <p:spPr>
            <a:xfrm flipH="1">
              <a:off x="4570485" y="5127486"/>
              <a:ext cx="1515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1" idx="0"/>
            </p:cNvCxnSpPr>
            <p:nvPr/>
          </p:nvCxnSpPr>
          <p:spPr>
            <a:xfrm>
              <a:off x="4989585" y="4860785"/>
              <a:ext cx="425955" cy="5715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29" idx="0"/>
            </p:cNvCxnSpPr>
            <p:nvPr/>
          </p:nvCxnSpPr>
          <p:spPr>
            <a:xfrm flipH="1">
              <a:off x="3714750" y="4860785"/>
              <a:ext cx="458535" cy="5715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81700" y="2844852"/>
            <a:ext cx="2843790" cy="1510482"/>
            <a:chOff x="5981700" y="2844852"/>
            <a:chExt cx="2843790" cy="1510482"/>
          </a:xfrm>
        </p:grpSpPr>
        <p:sp>
          <p:nvSpPr>
            <p:cNvPr id="45" name="Rectangle 44"/>
            <p:cNvSpPr/>
            <p:nvPr/>
          </p:nvSpPr>
          <p:spPr>
            <a:xfrm>
              <a:off x="6781800" y="2844852"/>
              <a:ext cx="838200" cy="838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</a:p>
            <a:p>
              <a:pPr algn="ctr"/>
              <a:r>
                <a:rPr lang="en-US" dirty="0" smtClean="0"/>
                <a:t>proxy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81700" y="3974334"/>
              <a:ext cx="7239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37435" y="3974334"/>
              <a:ext cx="7239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82490" y="3974334"/>
              <a:ext cx="7239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49" name="Can 48"/>
            <p:cNvSpPr/>
            <p:nvPr/>
          </p:nvSpPr>
          <p:spPr>
            <a:xfrm>
              <a:off x="7987290" y="3050100"/>
              <a:ext cx="838200" cy="419100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  <p:cxnSp>
          <p:nvCxnSpPr>
            <p:cNvPr id="50" name="Straight Connector 49"/>
            <p:cNvCxnSpPr>
              <a:stCxn id="45" idx="3"/>
              <a:endCxn id="49" idx="2"/>
            </p:cNvCxnSpPr>
            <p:nvPr/>
          </p:nvCxnSpPr>
          <p:spPr>
            <a:xfrm flipV="1">
              <a:off x="7620000" y="3259650"/>
              <a:ext cx="367290" cy="4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2"/>
              <a:endCxn id="47" idx="0"/>
            </p:cNvCxnSpPr>
            <p:nvPr/>
          </p:nvCxnSpPr>
          <p:spPr>
            <a:xfrm flipH="1">
              <a:off x="7199385" y="3683052"/>
              <a:ext cx="1515" cy="2912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48" idx="0"/>
            </p:cNvCxnSpPr>
            <p:nvPr/>
          </p:nvCxnSpPr>
          <p:spPr>
            <a:xfrm>
              <a:off x="7618485" y="3402833"/>
              <a:ext cx="425955" cy="5715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46" idx="0"/>
            </p:cNvCxnSpPr>
            <p:nvPr/>
          </p:nvCxnSpPr>
          <p:spPr>
            <a:xfrm flipH="1">
              <a:off x="6343650" y="3413601"/>
              <a:ext cx="445493" cy="5607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4738777" y="1927086"/>
            <a:ext cx="838200" cy="8382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" idx="3"/>
            <a:endCxn id="45" idx="1"/>
          </p:cNvCxnSpPr>
          <p:nvPr/>
        </p:nvCxnSpPr>
        <p:spPr>
          <a:xfrm>
            <a:off x="2590800" y="3263952"/>
            <a:ext cx="4191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" idx="0"/>
            <a:endCxn id="54" idx="1"/>
          </p:cNvCxnSpPr>
          <p:nvPr/>
        </p:nvCxnSpPr>
        <p:spPr>
          <a:xfrm flipV="1">
            <a:off x="2171700" y="2346186"/>
            <a:ext cx="2567077" cy="498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" idx="3"/>
            <a:endCxn id="28" idx="0"/>
          </p:cNvCxnSpPr>
          <p:nvPr/>
        </p:nvCxnSpPr>
        <p:spPr>
          <a:xfrm>
            <a:off x="2590800" y="3263952"/>
            <a:ext cx="1981200" cy="1025334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ular Callout 65"/>
          <p:cNvSpPr/>
          <p:nvPr/>
        </p:nvSpPr>
        <p:spPr>
          <a:xfrm>
            <a:off x="567813" y="2231886"/>
            <a:ext cx="1375810" cy="586247"/>
          </a:xfrm>
          <a:prstGeom prst="wedgeRectCallout">
            <a:avLst>
              <a:gd name="adj1" fmla="val 26404"/>
              <a:gd name="adj2" fmla="val 52437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1. Lock in     local cache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2971800" y="2873090"/>
            <a:ext cx="3506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Ask neighboring proxy caches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2352646" y="1828800"/>
            <a:ext cx="215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3. Forward request to web server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2724544" y="6000690"/>
            <a:ext cx="401712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The Principle of cooperative caching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6198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6" grpId="0" animBg="1"/>
      <p:bldP spid="67" grpId="0"/>
      <p:bldP spid="69" grpId="0"/>
      <p:bldP spid="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Replication for </a:t>
            </a:r>
            <a:r>
              <a:rPr lang="en-US" dirty="0" smtClean="0"/>
              <a:t>web hosting systems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There are essentially three different kinds of aspects related to replication in </a:t>
            </a:r>
            <a:r>
              <a:rPr lang="en-US" dirty="0" smtClean="0"/>
              <a:t>web </a:t>
            </a:r>
            <a:r>
              <a:rPr lang="en-US" dirty="0"/>
              <a:t>hosting </a:t>
            </a:r>
            <a:r>
              <a:rPr lang="en-US" dirty="0" smtClean="0"/>
              <a:t>systems.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381000" y="2438400"/>
          <a:ext cx="8382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61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F11015-8E9A-4244-8B17-5574E1E17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B8F11015-8E9A-4244-8B17-5574E1E17B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F91543-CDBD-4C1E-9647-EE63256E3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86F91543-CDBD-4C1E-9647-EE63256E33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312DD-0F8B-4CFA-A638-23DCD37F4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A97312DD-0F8B-4CFA-A638-23DCD37F46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17C270-710C-4621-8646-00EB371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9917C270-710C-4621-8646-00EB37130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BC8AE3-1B31-4C9A-81F4-FB38A4BA4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87BC8AE3-1B31-4C9A-81F4-FB38A4BA44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EA0950-FD34-4CA1-9CBD-0C330136B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2BEA0950-FD34-4CA1-9CBD-0C330136BE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F2B64-BB0A-4380-9663-D9ECFD891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F71F2B64-BB0A-4380-9663-D9ECFD8914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 </a:t>
            </a:r>
            <a:r>
              <a:rPr lang="en-US" dirty="0" smtClean="0"/>
              <a:t>estimation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 smtClean="0"/>
              <a:t>Latency metrics: </a:t>
            </a:r>
            <a:r>
              <a:rPr lang="en-US" dirty="0"/>
              <a:t>By which the time is measured for an action to take place for </a:t>
            </a:r>
            <a:r>
              <a:rPr lang="en-US" dirty="0" smtClean="0"/>
              <a:t>example: Fetching </a:t>
            </a:r>
            <a:r>
              <a:rPr lang="en-US" dirty="0"/>
              <a:t>a </a:t>
            </a:r>
            <a:r>
              <a:rPr lang="en-US" dirty="0" smtClean="0"/>
              <a:t>document.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Spatial metrics</a:t>
            </a:r>
            <a:r>
              <a:rPr lang="en-US" b="1" dirty="0"/>
              <a:t>: </a:t>
            </a:r>
            <a:r>
              <a:rPr lang="en-US" dirty="0"/>
              <a:t>It mainly consists of measuring the distance between nodes in terms </a:t>
            </a:r>
            <a:r>
              <a:rPr lang="en-US" dirty="0" smtClean="0"/>
              <a:t>of the </a:t>
            </a:r>
            <a:r>
              <a:rPr lang="en-US" dirty="0"/>
              <a:t>number of network-level routing </a:t>
            </a:r>
            <a:r>
              <a:rPr lang="en-US" dirty="0" smtClean="0"/>
              <a:t>hops </a:t>
            </a:r>
            <a:r>
              <a:rPr lang="en-US" dirty="0"/>
              <a:t>or hops between autonomous systems.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Network usage metrics</a:t>
            </a:r>
            <a:r>
              <a:rPr lang="en-US" b="1" dirty="0"/>
              <a:t>: </a:t>
            </a:r>
            <a:r>
              <a:rPr lang="en-US" dirty="0"/>
              <a:t>It computes consumed bandwidth in terms of the number </a:t>
            </a:r>
            <a:r>
              <a:rPr lang="en-US" dirty="0" smtClean="0"/>
              <a:t>of bytes </a:t>
            </a:r>
            <a:r>
              <a:rPr lang="en-US" dirty="0"/>
              <a:t>to transfer.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Consistency metrics</a:t>
            </a:r>
            <a:r>
              <a:rPr lang="en-US" b="1" dirty="0"/>
              <a:t>: </a:t>
            </a:r>
            <a:r>
              <a:rPr lang="en-US" dirty="0"/>
              <a:t>It tell us to what extent a replica is deviating from its master copy.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Financial metrics</a:t>
            </a:r>
            <a:r>
              <a:rPr lang="en-US" b="1" dirty="0"/>
              <a:t>: </a:t>
            </a:r>
            <a:r>
              <a:rPr lang="en-US" dirty="0"/>
              <a:t>It is closely related to the actual infrastructure of the Internet.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54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Adaptation </a:t>
            </a:r>
            <a:r>
              <a:rPr lang="en-US" dirty="0" smtClean="0"/>
              <a:t>triggering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Important </a:t>
            </a:r>
            <a:r>
              <a:rPr lang="en-US" dirty="0"/>
              <a:t>question that needs to be addressed is when and how adaptations are to </a:t>
            </a:r>
            <a:r>
              <a:rPr lang="en-US" dirty="0" smtClean="0"/>
              <a:t>be triggered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simple model is to periodically estimate metrics and subsequently take measures </a:t>
            </a:r>
            <a:r>
              <a:rPr lang="en-US" dirty="0" smtClean="0"/>
              <a:t>as needed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Special </a:t>
            </a:r>
            <a:r>
              <a:rPr lang="en-US" dirty="0"/>
              <a:t>processes located at the servers collect information and periodically check </a:t>
            </a:r>
            <a:r>
              <a:rPr lang="en-US" dirty="0" smtClean="0"/>
              <a:t>for changes</a:t>
            </a:r>
            <a:r>
              <a:rPr lang="en-US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971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Adjustment Measures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There are essentially only three measures that can be taken to change the </a:t>
            </a:r>
            <a:r>
              <a:rPr lang="en-US" dirty="0" smtClean="0"/>
              <a:t>behavior </a:t>
            </a:r>
            <a:r>
              <a:rPr lang="en-US" dirty="0"/>
              <a:t>of </a:t>
            </a:r>
            <a:r>
              <a:rPr lang="en-US" dirty="0" smtClean="0"/>
              <a:t>a Web </a:t>
            </a:r>
            <a:r>
              <a:rPr lang="en-US" dirty="0"/>
              <a:t>hosting service: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Changing </a:t>
            </a:r>
            <a:r>
              <a:rPr lang="en-US" sz="2400" dirty="0"/>
              <a:t>the placement of </a:t>
            </a:r>
            <a:r>
              <a:rPr lang="en-US" sz="2400" dirty="0" smtClean="0"/>
              <a:t>replicas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Changing </a:t>
            </a:r>
            <a:r>
              <a:rPr lang="en-US" sz="2400" dirty="0"/>
              <a:t>consistency </a:t>
            </a:r>
            <a:r>
              <a:rPr lang="en-US" sz="2400" dirty="0" smtClean="0"/>
              <a:t>enforcement</a:t>
            </a:r>
            <a:endParaRPr lang="en-US" sz="2400" dirty="0"/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Deciding </a:t>
            </a:r>
            <a:r>
              <a:rPr lang="en-US" sz="2400" dirty="0"/>
              <a:t>on how and when to redirect client </a:t>
            </a:r>
            <a:r>
              <a:rPr lang="en-US" sz="2400" dirty="0" smtClean="0"/>
              <a:t>requests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57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Replication of </a:t>
            </a:r>
            <a:r>
              <a:rPr lang="en-US" dirty="0" smtClean="0"/>
              <a:t>web applications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 is complicated to improve performance of Web applications through caching and replication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To improve performance, we can apply full replication of the data stored at the origin server.</a:t>
            </a:r>
          </a:p>
          <a:p>
            <a:pPr algn="just"/>
            <a:r>
              <a:rPr lang="en-US" dirty="0"/>
              <a:t>This scheme works well whenever the update ratio is low and when queries require an extensive database search.</a:t>
            </a:r>
          </a:p>
          <a:p>
            <a:pPr algn="just"/>
            <a:r>
              <a:rPr lang="en-US" dirty="0"/>
              <a:t>Replicating for performance will fail when update ratio is high.</a:t>
            </a:r>
          </a:p>
          <a:p>
            <a:pPr algn="just"/>
            <a:r>
              <a:rPr lang="en-US" dirty="0"/>
              <a:t>Alternative is partial replication in which only a subset of the data is stored at the edge </a:t>
            </a:r>
            <a:r>
              <a:rPr lang="en-US" dirty="0" smtClean="0"/>
              <a:t>server.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problem with partial replication is that it may be very difficult to manually decide which data is needed at the edge server.</a:t>
            </a:r>
          </a:p>
        </p:txBody>
      </p:sp>
    </p:spTree>
    <p:extLst>
      <p:ext uri="{BB962C8B-B14F-4D97-AF65-F5344CB8AC3E}">
        <p14:creationId xmlns:p14="http://schemas.microsoft.com/office/powerpoint/2010/main" val="20878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Replication of </a:t>
            </a:r>
            <a:r>
              <a:rPr lang="en-US" dirty="0" smtClean="0"/>
              <a:t>web applications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43000" y="6031468"/>
            <a:ext cx="6858000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/>
              <a:t>Alternatives for caching and replication </a:t>
            </a:r>
            <a:r>
              <a:rPr lang="en-US" altLang="en-US" sz="2000" b="1" dirty="0" smtClean="0"/>
              <a:t>with </a:t>
            </a:r>
            <a:r>
              <a:rPr lang="en-US" altLang="en-US" sz="2000" b="1" dirty="0"/>
              <a:t>Web applications.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914400" cy="685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28600" y="1905000"/>
            <a:ext cx="952500" cy="685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620000" y="2057400"/>
            <a:ext cx="914400" cy="685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5" name="Can 4"/>
          <p:cNvSpPr/>
          <p:nvPr/>
        </p:nvSpPr>
        <p:spPr>
          <a:xfrm>
            <a:off x="1790700" y="3632093"/>
            <a:ext cx="685800" cy="570573"/>
          </a:xfrm>
          <a:prstGeom prst="ca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2743200" y="3618878"/>
            <a:ext cx="685800" cy="583788"/>
          </a:xfrm>
          <a:prstGeom prst="ca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838200" y="3618878"/>
            <a:ext cx="685800" cy="563815"/>
          </a:xfrm>
          <a:prstGeom prst="ca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2"/>
            <a:endCxn id="11" idx="0"/>
          </p:cNvCxnSpPr>
          <p:nvPr/>
        </p:nvCxnSpPr>
        <p:spPr>
          <a:xfrm flipH="1">
            <a:off x="1181100" y="2743200"/>
            <a:ext cx="952500" cy="101663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2133600" y="2743200"/>
            <a:ext cx="0" cy="10315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10" idx="0"/>
          </p:cNvCxnSpPr>
          <p:nvPr/>
        </p:nvCxnSpPr>
        <p:spPr>
          <a:xfrm>
            <a:off x="2133600" y="2743200"/>
            <a:ext cx="952500" cy="102162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3"/>
          </p:cNvCxnSpPr>
          <p:nvPr/>
        </p:nvCxnSpPr>
        <p:spPr>
          <a:xfrm flipH="1" flipV="1">
            <a:off x="1181100" y="2247900"/>
            <a:ext cx="495300" cy="713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7734300" y="3632092"/>
            <a:ext cx="685800" cy="570573"/>
          </a:xfrm>
          <a:prstGeom prst="ca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9" idx="2"/>
            <a:endCxn id="26" idx="0"/>
          </p:cNvCxnSpPr>
          <p:nvPr/>
        </p:nvCxnSpPr>
        <p:spPr>
          <a:xfrm>
            <a:off x="8077200" y="2743200"/>
            <a:ext cx="0" cy="103153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ultidocument 33"/>
          <p:cNvSpPr/>
          <p:nvPr/>
        </p:nvSpPr>
        <p:spPr>
          <a:xfrm>
            <a:off x="2057400" y="5105400"/>
            <a:ext cx="1143000" cy="685800"/>
          </a:xfrm>
          <a:prstGeom prst="flowChartMultidocumen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5" name="Flowchart: Multidocument 34"/>
          <p:cNvSpPr/>
          <p:nvPr/>
        </p:nvSpPr>
        <p:spPr>
          <a:xfrm>
            <a:off x="6593758" y="5108849"/>
            <a:ext cx="1143000" cy="685800"/>
          </a:xfrm>
          <a:prstGeom prst="flowChartMultidocumen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</a:t>
            </a:r>
            <a:endParaRPr lang="en-US" dirty="0"/>
          </a:p>
        </p:txBody>
      </p:sp>
      <p:cxnSp>
        <p:nvCxnSpPr>
          <p:cNvPr id="37" name="Straight Connector 36"/>
          <p:cNvCxnSpPr>
            <a:stCxn id="5" idx="3"/>
            <a:endCxn id="34" idx="0"/>
          </p:cNvCxnSpPr>
          <p:nvPr/>
        </p:nvCxnSpPr>
        <p:spPr>
          <a:xfrm>
            <a:off x="2133600" y="4202666"/>
            <a:ext cx="573934" cy="90273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3"/>
            <a:endCxn id="34" idx="0"/>
          </p:cNvCxnSpPr>
          <p:nvPr/>
        </p:nvCxnSpPr>
        <p:spPr>
          <a:xfrm flipH="1">
            <a:off x="2707534" y="4202666"/>
            <a:ext cx="378566" cy="90273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430717" y="4182693"/>
            <a:ext cx="378566" cy="90273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57600" y="1377433"/>
            <a:ext cx="36884" cy="433756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440116" y="1377433"/>
            <a:ext cx="36884" cy="433756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590800" y="2247900"/>
            <a:ext cx="502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90800" y="2560313"/>
            <a:ext cx="5029200" cy="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2"/>
            <a:endCxn id="10" idx="4"/>
          </p:cNvCxnSpPr>
          <p:nvPr/>
        </p:nvCxnSpPr>
        <p:spPr>
          <a:xfrm flipH="1" flipV="1">
            <a:off x="3429000" y="3910772"/>
            <a:ext cx="4305300" cy="6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5" idx="1"/>
            <a:endCxn id="34" idx="3"/>
          </p:cNvCxnSpPr>
          <p:nvPr/>
        </p:nvCxnSpPr>
        <p:spPr>
          <a:xfrm flipH="1" flipV="1">
            <a:off x="3200400" y="5448300"/>
            <a:ext cx="3393358" cy="3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81800" y="1295400"/>
            <a:ext cx="2191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Original server side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1209898" y="1300253"/>
            <a:ext cx="1937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Edge server side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4621523" y="1840014"/>
            <a:ext cx="788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query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4380545" y="2567323"/>
            <a:ext cx="1182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Response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00" y="4267200"/>
            <a:ext cx="1564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Authoritative</a:t>
            </a:r>
          </a:p>
          <a:p>
            <a:pPr algn="ctr"/>
            <a:r>
              <a:rPr lang="en-US" sz="2000" dirty="0" smtClean="0"/>
              <a:t>Database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33800" y="3516868"/>
            <a:ext cx="272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Full/Partial data replication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893165" y="4800600"/>
            <a:ext cx="2431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schema replication/</a:t>
            </a:r>
          </a:p>
          <a:p>
            <a:pPr algn="ctr"/>
            <a:r>
              <a:rPr lang="en-US" dirty="0" smtClean="0"/>
              <a:t>query templates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90800" y="2895600"/>
            <a:ext cx="1156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Database</a:t>
            </a:r>
          </a:p>
          <a:p>
            <a:pPr algn="ctr"/>
            <a:r>
              <a:rPr lang="en-US" sz="2000" dirty="0" smtClean="0"/>
              <a:t>copy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22620" y="2905024"/>
            <a:ext cx="1619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Content-blind</a:t>
            </a:r>
          </a:p>
          <a:p>
            <a:pPr algn="ctr"/>
            <a:r>
              <a:rPr lang="en-US" sz="2000" dirty="0" smtClean="0"/>
              <a:t>cache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469947" y="4385464"/>
            <a:ext cx="1736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Content-aware</a:t>
            </a:r>
          </a:p>
          <a:p>
            <a:pPr algn="ctr"/>
            <a:r>
              <a:rPr lang="en-US" sz="2000" dirty="0" smtClean="0"/>
              <a:t>cache</a:t>
            </a:r>
            <a:endParaRPr lang="en-US" sz="20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1600200" y="4182693"/>
            <a:ext cx="190500" cy="3164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79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  <p:bldP spid="9" grpId="0" animBg="1"/>
      <p:bldP spid="5" grpId="0" animBg="1"/>
      <p:bldP spid="10" grpId="0" animBg="1"/>
      <p:bldP spid="11" grpId="0" animBg="1"/>
      <p:bldP spid="26" grpId="0" animBg="1"/>
      <p:bldP spid="34" grpId="0" animBg="1"/>
      <p:bldP spid="35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s3.amazonaws.com/img.charteo.com/art_pictures/C0076/Contact-Thank-You-Slides_C0076_051_c01_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705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69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</a:t>
            </a:r>
            <a:endParaRPr lang="en-IN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60787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Traditional </a:t>
            </a:r>
            <a:r>
              <a:rPr lang="en-US" dirty="0" smtClean="0"/>
              <a:t>web based </a:t>
            </a:r>
            <a:r>
              <a:rPr lang="en-US" dirty="0"/>
              <a:t>system</a:t>
            </a:r>
            <a:endParaRPr lang="en-IN" sz="2000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914400" y="1981200"/>
            <a:ext cx="2133600" cy="2743200"/>
            <a:chOff x="914400" y="1981200"/>
            <a:chExt cx="2133600" cy="2743200"/>
          </a:xfrm>
        </p:grpSpPr>
        <p:sp>
          <p:nvSpPr>
            <p:cNvPr id="3" name="Rectangle 2"/>
            <p:cNvSpPr/>
            <p:nvPr/>
          </p:nvSpPr>
          <p:spPr>
            <a:xfrm>
              <a:off x="914400" y="1981200"/>
              <a:ext cx="2133600" cy="2743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4202668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Operating System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2133600"/>
              <a:ext cx="1828800" cy="138499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800" dirty="0"/>
            </a:p>
            <a:p>
              <a:pPr algn="ctr"/>
              <a:r>
                <a:rPr lang="en-US" sz="2800" dirty="0" smtClean="0"/>
                <a:t>Browser</a:t>
              </a:r>
            </a:p>
            <a:p>
              <a:pPr algn="ctr"/>
              <a:endParaRPr lang="en-US" sz="28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4038600" y="1978855"/>
            <a:ext cx="2133600" cy="2743200"/>
            <a:chOff x="4038600" y="1978855"/>
            <a:chExt cx="2133600" cy="2743200"/>
          </a:xfrm>
        </p:grpSpPr>
        <p:sp>
          <p:nvSpPr>
            <p:cNvPr id="8" name="Rectangle 7"/>
            <p:cNvSpPr/>
            <p:nvPr/>
          </p:nvSpPr>
          <p:spPr>
            <a:xfrm>
              <a:off x="4038600" y="1978855"/>
              <a:ext cx="2133600" cy="2743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91000" y="4200323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Operating System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0" y="2131255"/>
              <a:ext cx="1828800" cy="138499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800" dirty="0" smtClean="0"/>
                <a:t>Web Server</a:t>
              </a:r>
            </a:p>
            <a:p>
              <a:pPr algn="ctr"/>
              <a:endParaRPr lang="en-US" sz="2800" dirty="0"/>
            </a:p>
          </p:txBody>
        </p:sp>
      </p:grpSp>
      <p:sp>
        <p:nvSpPr>
          <p:cNvPr id="11" name="Flowchart: Magnetic Disk 10"/>
          <p:cNvSpPr/>
          <p:nvPr/>
        </p:nvSpPr>
        <p:spPr>
          <a:xfrm>
            <a:off x="7162800" y="2023728"/>
            <a:ext cx="1524000" cy="1405272"/>
          </a:xfrm>
          <a:prstGeom prst="flowChartMagneticDis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Elbow Connector 83"/>
          <p:cNvCxnSpPr/>
          <p:nvPr/>
        </p:nvCxnSpPr>
        <p:spPr>
          <a:xfrm>
            <a:off x="2171702" y="3516250"/>
            <a:ext cx="2552698" cy="12700"/>
          </a:xfrm>
          <a:prstGeom prst="bentConnector4">
            <a:avLst>
              <a:gd name="adj1" fmla="val 5638"/>
              <a:gd name="adj2" fmla="val 13586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rot="10800000">
            <a:off x="2019302" y="3505200"/>
            <a:ext cx="2552698" cy="12700"/>
          </a:xfrm>
          <a:prstGeom prst="bentConnector4">
            <a:avLst>
              <a:gd name="adj1" fmla="val -16405"/>
              <a:gd name="adj2" fmla="val -15213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1095376" y="4722055"/>
            <a:ext cx="4705349" cy="1308795"/>
            <a:chOff x="1095376" y="4722055"/>
            <a:chExt cx="4705349" cy="1308795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1095376" y="6012799"/>
              <a:ext cx="4705349" cy="180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52600" y="4722055"/>
              <a:ext cx="0" cy="12907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5257800" y="4724400"/>
              <a:ext cx="0" cy="12907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2209800" y="4917771"/>
            <a:ext cx="25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Get Document Request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2819400" y="5422977"/>
            <a:ext cx="139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Responses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142363" y="1577703"/>
            <a:ext cx="1753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Machine</a:t>
            </a:r>
            <a:endParaRPr lang="en-US" sz="2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191000" y="1581090"/>
            <a:ext cx="1821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Server Machine</a:t>
            </a:r>
            <a:endParaRPr lang="en-US" sz="20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953000" y="3200400"/>
            <a:ext cx="0" cy="3285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953000" y="32004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6172200" y="3350455"/>
            <a:ext cx="2756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2. Server fetches document</a:t>
            </a:r>
          </a:p>
          <a:p>
            <a:pPr algn="ctr"/>
            <a:r>
              <a:rPr lang="en-US" dirty="0" smtClean="0"/>
              <a:t> from local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0" grpId="0"/>
      <p:bldP spid="141" grpId="0"/>
      <p:bldP spid="142" grpId="0"/>
      <p:bldP spid="143" grpId="0"/>
      <p:bldP spid="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Web </a:t>
            </a:r>
            <a:r>
              <a:rPr lang="en-US" sz="3600" dirty="0" smtClean="0"/>
              <a:t>documents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Fundamental to the Web is that all information comes in the form of a document.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Most documents can be divided into two parts: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 main part that at the acts as a template.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second part consists of many different bits and pieces that jointly constitute the document that is displayed in a browser.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main part is generally written in a markup language (HTML, XML).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Each embedded document has an associated MIME (Multipurpose Internet Mail Exchange) type.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It was developed to provide information on the content of a message body that was sent as part of electronic mail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MIME types</a:t>
            </a:r>
            <a:endParaRPr lang="en-IN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03839"/>
              </p:ext>
            </p:extLst>
          </p:nvPr>
        </p:nvGraphicFramePr>
        <p:xfrm>
          <a:off x="190500" y="914400"/>
          <a:ext cx="876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579453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345050392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64696"/>
              </p:ext>
            </p:extLst>
          </p:nvPr>
        </p:nvGraphicFramePr>
        <p:xfrm>
          <a:off x="190500" y="1274354"/>
          <a:ext cx="8763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579453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345050392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Text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Plain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Unformatted text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HTML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Text including HTML markup commands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3363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XML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Text including XML markup commands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361595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75444"/>
              </p:ext>
            </p:extLst>
          </p:nvPr>
        </p:nvGraphicFramePr>
        <p:xfrm>
          <a:off x="186871" y="2386874"/>
          <a:ext cx="8763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579453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345050392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Image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GIF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Image in GIF format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JPEG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Image in JPEG format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33639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824281"/>
              </p:ext>
            </p:extLst>
          </p:nvPr>
        </p:nvGraphicFramePr>
        <p:xfrm>
          <a:off x="186871" y="3128554"/>
          <a:ext cx="8763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579453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345050392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Audio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Basic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Audio, 8-bit PCM sampled at 8000 Hz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Tone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 specific audible tone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33639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12143"/>
              </p:ext>
            </p:extLst>
          </p:nvPr>
        </p:nvGraphicFramePr>
        <p:xfrm>
          <a:off x="186871" y="3870234"/>
          <a:ext cx="8763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579453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345050392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Video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MPEG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Movie in MPEG format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Pointer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Representation of a pointer device for presentation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33639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49100"/>
              </p:ext>
            </p:extLst>
          </p:nvPr>
        </p:nvGraphicFramePr>
        <p:xfrm>
          <a:off x="186871" y="4622800"/>
          <a:ext cx="8763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579453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345050392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Multipart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Mixed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Independent parts in the specified order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Parallel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Parts must be viewed simultaneously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33639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02844"/>
              </p:ext>
            </p:extLst>
          </p:nvPr>
        </p:nvGraphicFramePr>
        <p:xfrm>
          <a:off x="186871" y="5364480"/>
          <a:ext cx="8763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579453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345050392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Application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Octet- stream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A </a:t>
                      </a: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</a:rPr>
                        <a:t>uninterpreted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 byte sequence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Postscript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 printable document in postscript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3363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PDF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 printable document in PDF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3615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3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Multitier architecture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Common Gateway Interface (CGI) defines a standard way by which a Web server can execute a program taking user data as input.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User data come from an HTML forms.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It specifies the program that is to be executed at the server side, along with parameter values that are filled in by the user.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Once the form has been completed, the program's name and collected parameter values are sent to the server.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When the server get a request it starts the program named in the request and passes its parameter values.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Program </a:t>
            </a:r>
            <a:r>
              <a:rPr lang="en-US" dirty="0"/>
              <a:t>simply does its work and returns the results in the form of a </a:t>
            </a:r>
            <a:r>
              <a:rPr lang="en-US" dirty="0" smtClean="0"/>
              <a:t>document </a:t>
            </a:r>
            <a:r>
              <a:rPr lang="en-US" dirty="0"/>
              <a:t>that is sent back to the user's browser to be displayed.</a:t>
            </a:r>
          </a:p>
        </p:txBody>
      </p:sp>
    </p:spTree>
    <p:extLst>
      <p:ext uri="{BB962C8B-B14F-4D97-AF65-F5344CB8AC3E}">
        <p14:creationId xmlns:p14="http://schemas.microsoft.com/office/powerpoint/2010/main" val="114357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Multitier architecture(cont.)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990600" y="1828800"/>
            <a:ext cx="1752600" cy="2514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057400"/>
            <a:ext cx="114967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HTTP</a:t>
            </a:r>
          </a:p>
          <a:p>
            <a:pPr algn="ctr"/>
            <a:r>
              <a:rPr lang="en-US" sz="2400" dirty="0" smtClean="0"/>
              <a:t>request</a:t>
            </a:r>
          </a:p>
          <a:p>
            <a:pPr algn="ctr"/>
            <a:r>
              <a:rPr lang="en-US" sz="2400" dirty="0" smtClean="0"/>
              <a:t>handler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657600" y="1828800"/>
            <a:ext cx="1752600" cy="2514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86200" y="2057400"/>
            <a:ext cx="124585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CGI</a:t>
            </a:r>
          </a:p>
          <a:p>
            <a:pPr algn="ctr"/>
            <a:r>
              <a:rPr lang="en-US" sz="2400" dirty="0" smtClean="0"/>
              <a:t>Program</a:t>
            </a:r>
          </a:p>
          <a:p>
            <a:pPr algn="ctr"/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400800" y="1817914"/>
            <a:ext cx="1777374" cy="2514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6794187" y="3075214"/>
            <a:ext cx="990600" cy="838200"/>
          </a:xfrm>
          <a:prstGeom prst="flowChartMagneticDis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" y="2438400"/>
            <a:ext cx="838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45074" y="2438400"/>
            <a:ext cx="14411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45074" y="2895600"/>
            <a:ext cx="14411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7200" y="2895600"/>
            <a:ext cx="8438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5132054" y="2438400"/>
            <a:ext cx="2106946" cy="636814"/>
          </a:xfrm>
          <a:prstGeom prst="bentConnector3">
            <a:avLst>
              <a:gd name="adj1" fmla="val -288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9308" y="4799235"/>
            <a:ext cx="1714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Get Request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7515" y="5291055"/>
            <a:ext cx="3773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Start process to fetch document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682781" y="4833244"/>
            <a:ext cx="260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3. Database Interaction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691275" y="5291055"/>
            <a:ext cx="3004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4. HTML Document creator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528893" y="5837403"/>
            <a:ext cx="1846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5. Return Result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291608" y="4335413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35736" y="4343400"/>
            <a:ext cx="12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CGI Process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477000" y="4317511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server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7688" y="20763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055532" y="2057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122654" y="209216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041018" y="28860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682764" y="28751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66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Web services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basic idea is that some client application can call upon the services as provided by a server application.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UDDI prescribes </a:t>
            </a:r>
            <a:r>
              <a:rPr lang="en-US" dirty="0"/>
              <a:t>the layout of a database containing service descriptions that will allow Web service clients to browse for relevant services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UDDI stands for Universal </a:t>
            </a:r>
            <a:r>
              <a:rPr lang="en-US" dirty="0"/>
              <a:t>Description, Discovery and Integration </a:t>
            </a:r>
            <a:r>
              <a:rPr lang="en-US" dirty="0" smtClean="0"/>
              <a:t>standard.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Services </a:t>
            </a:r>
            <a:r>
              <a:rPr lang="en-US" dirty="0"/>
              <a:t>are described by means of the Web Services Definition Language (WSDL).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WSDL </a:t>
            </a:r>
            <a:r>
              <a:rPr lang="en-US" dirty="0"/>
              <a:t>description contains the precise definitions of the interfaces provided by a </a:t>
            </a:r>
            <a:r>
              <a:rPr lang="en-US" dirty="0" smtClean="0"/>
              <a:t>procedure </a:t>
            </a:r>
            <a:r>
              <a:rPr lang="en-US" dirty="0"/>
              <a:t>specification, data </a:t>
            </a:r>
            <a:r>
              <a:rPr lang="en-US" dirty="0" smtClean="0"/>
              <a:t>types and location.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 smtClean="0"/>
              <a:t>Core element </a:t>
            </a:r>
            <a:r>
              <a:rPr lang="en-US" dirty="0"/>
              <a:t>of a Web service is the specification of how communication takes place.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Simple Object Access Protocol (SOAP) is used, which is essentially a framework in which much of the communication between two processes can be standardized.</a:t>
            </a:r>
          </a:p>
        </p:txBody>
      </p:sp>
    </p:spTree>
    <p:extLst>
      <p:ext uri="{BB962C8B-B14F-4D97-AF65-F5344CB8AC3E}">
        <p14:creationId xmlns:p14="http://schemas.microsoft.com/office/powerpoint/2010/main" val="211148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17203</TotalTime>
  <Words>2515</Words>
  <Application>Microsoft Office PowerPoint</Application>
  <PresentationFormat>On-screen Show (4:3)</PresentationFormat>
  <Paragraphs>463</Paragraphs>
  <Slides>38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 Unit: 8  Distributed Web-based Systems</vt:lpstr>
      <vt:lpstr>Unit outline &amp; weightage %</vt:lpstr>
      <vt:lpstr>Architecture</vt:lpstr>
      <vt:lpstr>Architecture</vt:lpstr>
      <vt:lpstr>Web documents</vt:lpstr>
      <vt:lpstr>MIME types</vt:lpstr>
      <vt:lpstr>Multitier architecture</vt:lpstr>
      <vt:lpstr>Multitier architecture(cont.)</vt:lpstr>
      <vt:lpstr>Web services</vt:lpstr>
      <vt:lpstr>Web services</vt:lpstr>
      <vt:lpstr>Processes</vt:lpstr>
      <vt:lpstr>Clients</vt:lpstr>
      <vt:lpstr>Clients (Web Browser)</vt:lpstr>
      <vt:lpstr>Apache web server</vt:lpstr>
      <vt:lpstr>Apache web server (cont.)</vt:lpstr>
      <vt:lpstr>Web server clusters</vt:lpstr>
      <vt:lpstr>Web server clusters</vt:lpstr>
      <vt:lpstr>Web server clusters (cont.)</vt:lpstr>
      <vt:lpstr>Web server clusters (cont.)</vt:lpstr>
      <vt:lpstr>Connections</vt:lpstr>
      <vt:lpstr>Hypertext transfer protocol (HTTP)</vt:lpstr>
      <vt:lpstr>HTTP connections</vt:lpstr>
      <vt:lpstr>HTTP methods</vt:lpstr>
      <vt:lpstr>HTTP messages</vt:lpstr>
      <vt:lpstr>Simple object access protocol (SOAP)</vt:lpstr>
      <vt:lpstr>Naming</vt:lpstr>
      <vt:lpstr>Naming (cont.)</vt:lpstr>
      <vt:lpstr>Synchronization</vt:lpstr>
      <vt:lpstr>Synchronization (cont.)</vt:lpstr>
      <vt:lpstr>Web proxy caching</vt:lpstr>
      <vt:lpstr>Web proxy caching</vt:lpstr>
      <vt:lpstr>Replication for web hosting systems</vt:lpstr>
      <vt:lpstr>Metric estimation</vt:lpstr>
      <vt:lpstr>Adaptation triggering</vt:lpstr>
      <vt:lpstr>Adjustment Measures</vt:lpstr>
      <vt:lpstr>Replication of web applications</vt:lpstr>
      <vt:lpstr>Replication of web applications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3056</cp:revision>
  <dcterms:created xsi:type="dcterms:W3CDTF">2013-05-17T03:00:03Z</dcterms:created>
  <dcterms:modified xsi:type="dcterms:W3CDTF">2017-04-17T08:11:12Z</dcterms:modified>
</cp:coreProperties>
</file>