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2" r:id="rId4"/>
    <p:sldId id="283" r:id="rId5"/>
    <p:sldId id="337" r:id="rId6"/>
    <p:sldId id="405" r:id="rId7"/>
    <p:sldId id="406" r:id="rId8"/>
    <p:sldId id="407" r:id="rId9"/>
    <p:sldId id="408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zEDnLJ1LPqK/Lr6I5FRlA==" hashData="O/p7fFPsxgsdp5HJVRLnmRDdGb8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86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Introduction      	                       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c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5105400" cy="3200401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- 1</a:t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3250" name="Picture 2" descr="Image result for web technolog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9725" y="0"/>
            <a:ext cx="4994275" cy="3326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Web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Folksonomy</a:t>
            </a:r>
            <a:r>
              <a:rPr lang="en-US" dirty="0" smtClean="0"/>
              <a:t> | Social Tagging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Wikis</a:t>
            </a:r>
          </a:p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Web Application</a:t>
            </a:r>
          </a:p>
          <a:p>
            <a:r>
              <a:rPr lang="en-US" dirty="0" smtClean="0"/>
              <a:t>User Participation</a:t>
            </a:r>
          </a:p>
          <a:p>
            <a:r>
              <a:rPr lang="en-US" dirty="0" smtClean="0"/>
              <a:t>Long Tail</a:t>
            </a:r>
          </a:p>
          <a:p>
            <a:r>
              <a:rPr lang="en-US" dirty="0" smtClean="0"/>
              <a:t>Rich User Experience</a:t>
            </a:r>
          </a:p>
          <a:p>
            <a:r>
              <a:rPr lang="en-US" dirty="0" err="1" smtClean="0"/>
              <a:t>Mashups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03288" lvl="1" indent="-44608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WWW?</a:t>
            </a:r>
          </a:p>
          <a:p>
            <a:pPr marL="903288" lvl="1" indent="-44608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Internet?</a:t>
            </a: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marL="903288" lvl="1" indent="-44608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HTTP Request</a:t>
            </a:r>
          </a:p>
          <a:p>
            <a:pPr marL="903288" lvl="1" indent="-446088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HTTP Response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Features of Web 2.0</a:t>
            </a:r>
          </a:p>
          <a:p>
            <a:pPr marL="903288" lvl="1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What is WWW?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WWW stands for World Wide Web.</a:t>
            </a:r>
          </a:p>
          <a:p>
            <a:r>
              <a:rPr lang="en-US" dirty="0" smtClean="0"/>
              <a:t>A technical definition of the WWW is − All the resources and users on the Internet that are using HTTP.</a:t>
            </a:r>
          </a:p>
          <a:p>
            <a:r>
              <a:rPr lang="en-US" dirty="0" smtClean="0"/>
              <a:t>HTTP stands for Hypertext Transfer Protocol.</a:t>
            </a:r>
          </a:p>
          <a:p>
            <a:r>
              <a:rPr lang="en-US" dirty="0" smtClean="0"/>
              <a:t>This is the protocol being used to transfer hypertext documents that makes the World Wide Web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The Internet?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The Internet is a massive network of networks, a networking infrastructure.</a:t>
            </a:r>
          </a:p>
          <a:p>
            <a:r>
              <a:rPr lang="en-US" dirty="0" smtClean="0"/>
              <a:t>It connects millions of computers together globally, forming a network in which any computer can communicate with any other computer as long as they are both connected to the Internet.</a:t>
            </a:r>
          </a:p>
          <a:p>
            <a:r>
              <a:rPr lang="en-US" dirty="0" smtClean="0"/>
              <a:t>Information that travels over the Internet does so via a variety of languages known as protocols.</a:t>
            </a:r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1088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HTTP Request</a:t>
            </a:r>
            <a:endParaRPr lang="en-IN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Request Method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Etc….</a:t>
            </a:r>
          </a:p>
          <a:p>
            <a:r>
              <a:rPr lang="en-US" dirty="0" smtClean="0"/>
              <a:t>Request Header Fields</a:t>
            </a:r>
          </a:p>
          <a:p>
            <a:pPr lvl="1"/>
            <a:r>
              <a:rPr lang="en-US" dirty="0" smtClean="0"/>
              <a:t>Accept-</a:t>
            </a:r>
            <a:r>
              <a:rPr lang="en-US" dirty="0" err="1" smtClean="0"/>
              <a:t>Charset</a:t>
            </a:r>
            <a:r>
              <a:rPr lang="en-US" dirty="0" smtClean="0"/>
              <a:t>, Accept-Encoding, Accept-Language, User-Agent, Host</a:t>
            </a: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1088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 smtClean="0"/>
              <a:t>HTTP Request (Example)</a:t>
            </a:r>
            <a:endParaRPr lang="en-IN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34671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dirty="0" smtClean="0"/>
              <a:t>GET /hello.html HTTP/1.1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User-Agent: Mozilla/4.0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Host: </a:t>
            </a:r>
            <a:r>
              <a:rPr lang="en-US" dirty="0" smtClean="0">
                <a:hlinkClick r:id="rId3"/>
              </a:rPr>
              <a:t>www.abc.com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Accept-Language: en-us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3800" y="1676400"/>
            <a:ext cx="152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72100" y="1143000"/>
            <a:ext cx="34671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ello.html is requested from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server using GET method of HTTP version 1.1   </a:t>
            </a: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using  version 4 of the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browser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Host of the page is abc.com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Client accepts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 English Locale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33800" y="2667000"/>
            <a:ext cx="152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581400" y="3702570"/>
            <a:ext cx="152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657600" y="4663190"/>
            <a:ext cx="152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7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Code</a:t>
            </a:r>
          </a:p>
          <a:p>
            <a:pPr lvl="1"/>
            <a:r>
              <a:rPr lang="en-US" dirty="0" smtClean="0"/>
              <a:t>1** : Information</a:t>
            </a:r>
          </a:p>
          <a:p>
            <a:pPr lvl="1"/>
            <a:r>
              <a:rPr lang="en-US" dirty="0" smtClean="0"/>
              <a:t>2** : Success</a:t>
            </a:r>
          </a:p>
          <a:p>
            <a:pPr lvl="1"/>
            <a:r>
              <a:rPr lang="en-US" dirty="0" smtClean="0"/>
              <a:t>3** : Redirection</a:t>
            </a:r>
          </a:p>
          <a:p>
            <a:pPr lvl="1"/>
            <a:r>
              <a:rPr lang="en-US" dirty="0" smtClean="0"/>
              <a:t>4** : Client Error</a:t>
            </a:r>
          </a:p>
          <a:p>
            <a:pPr lvl="1"/>
            <a:r>
              <a:rPr lang="en-US" dirty="0" smtClean="0"/>
              <a:t>5** : Server Error</a:t>
            </a:r>
          </a:p>
          <a:p>
            <a:r>
              <a:rPr lang="en-US" dirty="0" smtClean="0"/>
              <a:t>Response Header Fields</a:t>
            </a:r>
          </a:p>
          <a:p>
            <a:pPr lvl="1"/>
            <a:r>
              <a:rPr lang="en-US" dirty="0" smtClean="0"/>
              <a:t>Date, Server, Last-Modified, Content-Length, Content-Type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7625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HTTP/1.1 200 OK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Date: Mon, 27 Jul 2009 12:28:53 GMT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Server: Apache/2.2.14 (Win32)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Last-Modified: Wed, 22 Jul 2009 19:15:56 GMT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Content-Length: 88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Content-Type: text/html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1143000"/>
            <a:ext cx="152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990600"/>
            <a:ext cx="434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Response is 200 status code with OK message using HTTP1.1</a:t>
            </a: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Date &amp; Time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used by server</a:t>
            </a: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2200" baseline="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Last modified at Date &amp; Time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Content-Length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bytes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Content-Type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of the response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1588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13696" y="1998452"/>
            <a:ext cx="228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86200" y="28956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86200" y="38100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10000" y="47244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10000" y="5638800"/>
            <a:ext cx="914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ヒラギノ角ゴ Pro W3" pitchFamily="124" charset="-128"/>
              </a:rPr>
              <a:t>A web browser or Internet browser is a software application for retrieving, presenting, and traversing information resources on the World Wide Web. </a:t>
            </a:r>
          </a:p>
          <a:p>
            <a:r>
              <a:rPr lang="en-US" dirty="0" smtClean="0">
                <a:ea typeface="ヒラギノ角ゴ Pro W3" pitchFamily="124" charset="-128"/>
              </a:rPr>
              <a:t>Example : </a:t>
            </a:r>
            <a:r>
              <a:rPr lang="en-US" dirty="0" err="1" smtClean="0">
                <a:ea typeface="ヒラギノ角ゴ Pro W3" pitchFamily="124" charset="-128"/>
              </a:rPr>
              <a:t>Mozila</a:t>
            </a:r>
            <a:r>
              <a:rPr lang="en-US" dirty="0" smtClean="0">
                <a:ea typeface="ヒラギノ角ゴ Pro W3" pitchFamily="124" charset="-128"/>
              </a:rPr>
              <a:t> </a:t>
            </a:r>
            <a:r>
              <a:rPr lang="en-US" dirty="0" err="1" smtClean="0">
                <a:ea typeface="ヒラギノ角ゴ Pro W3" pitchFamily="124" charset="-128"/>
              </a:rPr>
              <a:t>firefox</a:t>
            </a:r>
            <a:r>
              <a:rPr lang="en-US" dirty="0" smtClean="0">
                <a:ea typeface="ヒラギノ角ゴ Pro W3" pitchFamily="124" charset="-128"/>
              </a:rPr>
              <a:t>, Google Chrome, Internet Explorer</a:t>
            </a:r>
          </a:p>
          <a:p>
            <a:r>
              <a:rPr lang="en-US" dirty="0" smtClean="0">
                <a:ea typeface="ヒラギノ角ゴ Pro W3" pitchFamily="124" charset="-128"/>
              </a:rPr>
              <a:t>An </a:t>
            </a:r>
            <a:r>
              <a:rPr lang="en-US" i="1" dirty="0" smtClean="0">
                <a:ea typeface="ヒラギノ角ゴ Pro W3" pitchFamily="124" charset="-128"/>
              </a:rPr>
              <a:t>information resource</a:t>
            </a:r>
            <a:r>
              <a:rPr lang="en-US" dirty="0" smtClean="0">
                <a:ea typeface="ヒラギノ角ゴ Pro W3" pitchFamily="124" charset="-128"/>
              </a:rPr>
              <a:t> is identified by a Uniform Resource Identifier (URI) and may be a web page, image, video, or other piece of content. </a:t>
            </a:r>
          </a:p>
          <a:p>
            <a:r>
              <a:rPr lang="en-US" dirty="0" smtClean="0">
                <a:ea typeface="ヒラギノ角ゴ Pro W3" pitchFamily="124" charset="-128"/>
              </a:rPr>
              <a:t>Hyperlinks present in resources enable users to easily navigate their browsers to related resources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346</Words>
  <Application>Microsoft Office PowerPoint</Application>
  <PresentationFormat>On-screen Show (4:3)</PresentationFormat>
  <Paragraphs>113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- 1 Introduction</vt:lpstr>
      <vt:lpstr>Outline</vt:lpstr>
      <vt:lpstr>What is WWW?</vt:lpstr>
      <vt:lpstr>What is The Internet?</vt:lpstr>
      <vt:lpstr>HTTP Request</vt:lpstr>
      <vt:lpstr>HTTP Request (Example)</vt:lpstr>
      <vt:lpstr>HTTP Response</vt:lpstr>
      <vt:lpstr>HTTP Response (Example)</vt:lpstr>
      <vt:lpstr>Web Browsers</vt:lpstr>
      <vt:lpstr>Features of Web 2.0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877</cp:revision>
  <dcterms:created xsi:type="dcterms:W3CDTF">2013-05-17T03:00:03Z</dcterms:created>
  <dcterms:modified xsi:type="dcterms:W3CDTF">2017-03-10T03:49:05Z</dcterms:modified>
</cp:coreProperties>
</file>