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p7ZNH6TMdvlnD5p4I7Sbjw==" hashData="6oUPCTcfO8NSOqwAJbs4vPfLJuw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34495E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>
        <p:scale>
          <a:sx n="70" d="100"/>
          <a:sy n="70" d="100"/>
        </p:scale>
        <p:origin x="-811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44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Unit-8 PHP &amp; MySQL      	                       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399"/>
            <a:ext cx="5486400" cy="3200401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- 8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PHP &amp; </a:t>
            </a:r>
            <a:r>
              <a:rPr lang="en-US" sz="7200" b="1" dirty="0" err="1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MySQL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24400" y="4724400"/>
            <a:ext cx="4114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Web Technology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2160708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6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218" name="Picture 2" descr="Image result for php mysq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33400"/>
            <a:ext cx="4200525" cy="2724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Altering Tables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To alter table using database monitor we can use following SQL query 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case of PHP the command is actually made up as a string and then submitted using the </a:t>
            </a:r>
            <a:r>
              <a:rPr lang="en-US" dirty="0" err="1" smtClean="0"/>
              <a:t>mysql_query</a:t>
            </a:r>
            <a:r>
              <a:rPr lang="en-US" dirty="0" smtClean="0"/>
              <a:t> command 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810000"/>
            <a:ext cx="68580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225425" lvl="1">
              <a:defRPr/>
            </a:pPr>
            <a:r>
              <a:rPr lang="en-US" dirty="0" smtClean="0"/>
              <a:t>     $</a:t>
            </a:r>
            <a:r>
              <a:rPr lang="en-US" dirty="0" err="1" smtClean="0"/>
              <a:t>sql</a:t>
            </a:r>
            <a:r>
              <a:rPr lang="en-US" dirty="0" smtClean="0"/>
              <a:t> =  “</a:t>
            </a:r>
            <a:r>
              <a:rPr lang="en-US" b="1" dirty="0" smtClean="0"/>
              <a:t>ALTER TABLE </a:t>
            </a:r>
            <a:r>
              <a:rPr lang="en-US" dirty="0" smtClean="0"/>
              <a:t>demo </a:t>
            </a:r>
            <a:r>
              <a:rPr lang="en-US" b="1" dirty="0" smtClean="0"/>
              <a:t>modify</a:t>
            </a:r>
            <a:r>
              <a:rPr lang="en-US" dirty="0" smtClean="0"/>
              <a:t> name </a:t>
            </a:r>
            <a:r>
              <a:rPr lang="en-US" dirty="0" err="1" smtClean="0"/>
              <a:t>varchar</a:t>
            </a:r>
            <a:r>
              <a:rPr lang="en-US" dirty="0" smtClean="0"/>
              <a:t>(30)”;</a:t>
            </a:r>
          </a:p>
          <a:p>
            <a:pPr lvl="1">
              <a:defRPr/>
            </a:pP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	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868269"/>
            <a:ext cx="5181600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25425" lvl="1"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SQL Query</a:t>
            </a:r>
          </a:p>
          <a:p>
            <a:pPr marL="225425" lvl="1">
              <a:defRPr/>
            </a:pPr>
            <a:r>
              <a:rPr lang="en-US" b="1" dirty="0" smtClean="0"/>
              <a:t>ALTER TABLE </a:t>
            </a:r>
            <a:r>
              <a:rPr lang="en-US" dirty="0" smtClean="0"/>
              <a:t>demo </a:t>
            </a:r>
            <a:r>
              <a:rPr lang="en-US" b="1" dirty="0" smtClean="0"/>
              <a:t>modify</a:t>
            </a:r>
            <a:r>
              <a:rPr lang="en-US" dirty="0" smtClean="0"/>
              <a:t> name </a:t>
            </a:r>
            <a:r>
              <a:rPr lang="en-US" dirty="0" err="1" smtClean="0"/>
              <a:t>varchar</a:t>
            </a:r>
            <a:r>
              <a:rPr lang="en-US" dirty="0" smtClean="0"/>
              <a:t>(30);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Deleting Databases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To delete the database we can use following SQL Query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case of PHP the command is actually made up as a string and then submitted using the </a:t>
            </a:r>
            <a:r>
              <a:rPr lang="en-US" dirty="0" err="1" smtClean="0"/>
              <a:t>mysql_query</a:t>
            </a:r>
            <a:r>
              <a:rPr lang="en-US" dirty="0" smtClean="0"/>
              <a:t> command 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505200"/>
            <a:ext cx="68580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225425" lvl="1">
              <a:defRPr/>
            </a:pPr>
            <a:r>
              <a:rPr lang="en-US" dirty="0" smtClean="0"/>
              <a:t>     $</a:t>
            </a:r>
            <a:r>
              <a:rPr lang="en-US" dirty="0" err="1" smtClean="0"/>
              <a:t>sql</a:t>
            </a:r>
            <a:r>
              <a:rPr lang="en-US" dirty="0" smtClean="0"/>
              <a:t> =  “</a:t>
            </a:r>
            <a:r>
              <a:rPr lang="en-US" b="1" dirty="0" smtClean="0"/>
              <a:t>DROP DATABASE </a:t>
            </a:r>
            <a:r>
              <a:rPr lang="en-US" dirty="0" err="1" smtClean="0"/>
              <a:t>dbname</a:t>
            </a:r>
            <a:r>
              <a:rPr lang="en-US" dirty="0" smtClean="0"/>
              <a:t>”;</a:t>
            </a:r>
          </a:p>
          <a:p>
            <a:pPr lvl="1">
              <a:defRPr/>
            </a:pP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	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600200"/>
            <a:ext cx="5181600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25425" lvl="1"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SQL Query</a:t>
            </a:r>
          </a:p>
          <a:p>
            <a:pPr marL="225425" lvl="1">
              <a:defRPr/>
            </a:pPr>
            <a:r>
              <a:rPr lang="en-US" b="1" dirty="0" smtClean="0"/>
              <a:t>DROP DATABASE </a:t>
            </a:r>
            <a:r>
              <a:rPr lang="en-US" dirty="0" err="1" smtClean="0"/>
              <a:t>dbname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Select Queries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Once we have set up a database with information, queries can be </a:t>
            </a:r>
            <a:r>
              <a:rPr lang="en-US" dirty="0" err="1" smtClean="0"/>
              <a:t>applided</a:t>
            </a:r>
            <a:r>
              <a:rPr lang="en-US" dirty="0" smtClean="0"/>
              <a:t> to actually find information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case of PHP the command is actually made up as a string and then submitted using the </a:t>
            </a:r>
            <a:r>
              <a:rPr lang="en-US" dirty="0" err="1" smtClean="0"/>
              <a:t>mysql_query</a:t>
            </a:r>
            <a:r>
              <a:rPr lang="en-US" dirty="0" smtClean="0"/>
              <a:t> command, it will return an result which can then be manipulated to get desired output: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343400"/>
            <a:ext cx="68580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225425" lvl="1">
              <a:defRPr/>
            </a:pPr>
            <a:r>
              <a:rPr lang="en-US" dirty="0" smtClean="0"/>
              <a:t>     $</a:t>
            </a:r>
            <a:r>
              <a:rPr lang="en-US" dirty="0" err="1" smtClean="0"/>
              <a:t>sql</a:t>
            </a:r>
            <a:r>
              <a:rPr lang="en-US" dirty="0" smtClean="0"/>
              <a:t> =  “</a:t>
            </a:r>
            <a:r>
              <a:rPr lang="en-US" b="1" dirty="0" smtClean="0"/>
              <a:t>select * from </a:t>
            </a:r>
            <a:r>
              <a:rPr lang="en-US" dirty="0" smtClean="0"/>
              <a:t>demo”;</a:t>
            </a:r>
          </a:p>
          <a:p>
            <a:pPr lvl="1">
              <a:defRPr/>
            </a:pPr>
            <a:r>
              <a:rPr lang="en-US" dirty="0" smtClean="0"/>
              <a:t>$result = </a:t>
            </a: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	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944469"/>
            <a:ext cx="5181600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25425" lvl="1"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SQL Query</a:t>
            </a:r>
          </a:p>
          <a:p>
            <a:pPr marL="225425" lvl="1">
              <a:defRPr/>
            </a:pPr>
            <a:r>
              <a:rPr lang="en-US" b="1" dirty="0" smtClean="0"/>
              <a:t>SELECT * FROM </a:t>
            </a:r>
            <a:r>
              <a:rPr lang="en-US" dirty="0" smtClean="0"/>
              <a:t>demo where 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methods to access the result generated from the select query :</a:t>
            </a:r>
          </a:p>
          <a:p>
            <a:pPr lvl="1"/>
            <a:r>
              <a:rPr lang="en-US" dirty="0" smtClean="0"/>
              <a:t>$row = </a:t>
            </a:r>
            <a:r>
              <a:rPr lang="en-US" dirty="0" err="1" smtClean="0"/>
              <a:t>mysql_fetch_row</a:t>
            </a:r>
            <a:r>
              <a:rPr lang="en-US" dirty="0" smtClean="0"/>
              <a:t>($result)</a:t>
            </a:r>
          </a:p>
          <a:p>
            <a:pPr lvl="2">
              <a:buNone/>
            </a:pPr>
            <a:r>
              <a:rPr lang="en-US" dirty="0" smtClean="0"/>
              <a:t>Result can be accessed using </a:t>
            </a:r>
            <a:r>
              <a:rPr lang="en-US" b="1" dirty="0" smtClean="0"/>
              <a:t>numeric</a:t>
            </a:r>
            <a:r>
              <a:rPr lang="en-US" dirty="0" smtClean="0"/>
              <a:t> index starting from </a:t>
            </a:r>
            <a:r>
              <a:rPr lang="en-US" b="1" dirty="0" smtClean="0"/>
              <a:t>0.</a:t>
            </a:r>
          </a:p>
          <a:p>
            <a:pPr lvl="2">
              <a:buNone/>
            </a:pPr>
            <a:r>
              <a:rPr lang="en-US" b="1" dirty="0" smtClean="0"/>
              <a:t>Ex : </a:t>
            </a:r>
            <a:r>
              <a:rPr lang="en-US" dirty="0" smtClean="0"/>
              <a:t> echo($row[</a:t>
            </a:r>
            <a:r>
              <a:rPr lang="en-US" b="1" dirty="0" smtClean="0"/>
              <a:t>1</a:t>
            </a:r>
            <a:r>
              <a:rPr lang="en-US" dirty="0" smtClean="0"/>
              <a:t>]);  // in our demo table it will return name as it is in 1 index.</a:t>
            </a:r>
            <a:endParaRPr lang="en-US" b="1" dirty="0" smtClean="0"/>
          </a:p>
          <a:p>
            <a:pPr lvl="1"/>
            <a:r>
              <a:rPr lang="en-US" dirty="0" smtClean="0"/>
              <a:t>$row = </a:t>
            </a:r>
            <a:r>
              <a:rPr lang="en-US" dirty="0" err="1" smtClean="0"/>
              <a:t>mysql_fetch_assoc</a:t>
            </a:r>
            <a:r>
              <a:rPr lang="en-US" dirty="0" smtClean="0"/>
              <a:t>($result)</a:t>
            </a:r>
          </a:p>
          <a:p>
            <a:pPr lvl="2">
              <a:buNone/>
            </a:pPr>
            <a:r>
              <a:rPr lang="en-US" dirty="0" smtClean="0"/>
              <a:t>Result can be accessed using </a:t>
            </a:r>
            <a:r>
              <a:rPr lang="en-US" b="1" dirty="0" smtClean="0"/>
              <a:t>string</a:t>
            </a:r>
            <a:r>
              <a:rPr lang="en-US" dirty="0" smtClean="0"/>
              <a:t> index where index is the column name.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Ex : </a:t>
            </a:r>
            <a:r>
              <a:rPr lang="en-US" dirty="0" smtClean="0"/>
              <a:t> echo($row[‘</a:t>
            </a:r>
            <a:r>
              <a:rPr lang="en-US" b="1" dirty="0" smtClean="0"/>
              <a:t>name</a:t>
            </a:r>
            <a:r>
              <a:rPr lang="en-US" dirty="0" smtClean="0"/>
              <a:t>’]);</a:t>
            </a:r>
          </a:p>
          <a:p>
            <a:pPr lvl="1"/>
            <a:r>
              <a:rPr lang="en-US" dirty="0" smtClean="0"/>
              <a:t>$row = </a:t>
            </a:r>
            <a:r>
              <a:rPr lang="en-US" dirty="0" err="1" smtClean="0"/>
              <a:t>mysql_fetch_array</a:t>
            </a:r>
            <a:r>
              <a:rPr lang="en-US" dirty="0" smtClean="0"/>
              <a:t>($result)</a:t>
            </a:r>
          </a:p>
          <a:p>
            <a:pPr lvl="2">
              <a:buNone/>
            </a:pPr>
            <a:r>
              <a:rPr lang="en-US" dirty="0" smtClean="0"/>
              <a:t>Result can be accessed using </a:t>
            </a:r>
            <a:r>
              <a:rPr lang="en-US" b="1" dirty="0" smtClean="0"/>
              <a:t>numeric</a:t>
            </a:r>
            <a:r>
              <a:rPr lang="en-US" dirty="0" smtClean="0"/>
              <a:t> as well as </a:t>
            </a:r>
            <a:r>
              <a:rPr lang="en-US" b="1" dirty="0" smtClean="0"/>
              <a:t>string</a:t>
            </a:r>
            <a:r>
              <a:rPr lang="en-US" dirty="0" smtClean="0"/>
              <a:t> index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Ex : </a:t>
            </a:r>
            <a:r>
              <a:rPr lang="en-US" dirty="0" smtClean="0"/>
              <a:t> echo($row[1]);  // in our demo table it will return name as it is in 1 index</a:t>
            </a:r>
          </a:p>
          <a:p>
            <a:pPr lvl="2">
              <a:buNone/>
            </a:pPr>
            <a:r>
              <a:rPr lang="en-US" b="1" dirty="0" smtClean="0"/>
              <a:t>Or</a:t>
            </a:r>
          </a:p>
          <a:p>
            <a:pPr lvl="2">
              <a:buNone/>
            </a:pPr>
            <a:r>
              <a:rPr lang="en-US" b="1" dirty="0" smtClean="0"/>
              <a:t>Ex: </a:t>
            </a:r>
            <a:r>
              <a:rPr lang="en-US" dirty="0" smtClean="0"/>
              <a:t>echo($row[‘</a:t>
            </a:r>
            <a:r>
              <a:rPr lang="en-US" b="1" dirty="0" smtClean="0"/>
              <a:t>name</a:t>
            </a:r>
            <a:r>
              <a:rPr lang="en-US" dirty="0" smtClean="0"/>
              <a:t>’]); // both will be valid and will return same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Result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997089"/>
            <a:ext cx="6858000" cy="53553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225425" lvl="1">
              <a:defRPr/>
            </a:pPr>
            <a:r>
              <a:rPr lang="en-US" dirty="0" smtClean="0"/>
              <a:t>     $</a:t>
            </a:r>
            <a:r>
              <a:rPr lang="en-US" dirty="0" err="1" smtClean="0"/>
              <a:t>sql</a:t>
            </a:r>
            <a:r>
              <a:rPr lang="en-US" dirty="0" smtClean="0"/>
              <a:t> =  “</a:t>
            </a:r>
            <a:r>
              <a:rPr lang="en-US" b="1" dirty="0" smtClean="0"/>
              <a:t>select * from </a:t>
            </a:r>
            <a:r>
              <a:rPr lang="en-US" dirty="0" smtClean="0"/>
              <a:t>demo”;</a:t>
            </a:r>
          </a:p>
          <a:p>
            <a:pPr lvl="1">
              <a:defRPr/>
            </a:pPr>
            <a:r>
              <a:rPr lang="en-US" dirty="0" smtClean="0"/>
              <a:t>$result = </a:t>
            </a: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while($row = </a:t>
            </a:r>
            <a:r>
              <a:rPr lang="en-US" dirty="0" err="1" smtClean="0"/>
              <a:t>mysql_fetch_row</a:t>
            </a:r>
            <a:r>
              <a:rPr lang="en-US" dirty="0" smtClean="0"/>
              <a:t>($result))</a:t>
            </a:r>
          </a:p>
          <a:p>
            <a:pPr lvl="1">
              <a:defRPr/>
            </a:pPr>
            <a:r>
              <a:rPr lang="en-US" dirty="0" smtClean="0"/>
              <a:t>{</a:t>
            </a:r>
          </a:p>
          <a:p>
            <a:pPr lvl="1">
              <a:defRPr/>
            </a:pPr>
            <a:r>
              <a:rPr lang="en-US" dirty="0" smtClean="0"/>
              <a:t>	echo($row[1] . “&lt;</a:t>
            </a:r>
            <a:r>
              <a:rPr lang="en-US" dirty="0" err="1" smtClean="0"/>
              <a:t>br</a:t>
            </a:r>
            <a:r>
              <a:rPr lang="en-US" dirty="0" smtClean="0"/>
              <a:t>/&gt;”);</a:t>
            </a:r>
          </a:p>
          <a:p>
            <a:pPr lvl="1">
              <a:defRPr/>
            </a:pPr>
            <a:r>
              <a:rPr lang="en-US" dirty="0" smtClean="0"/>
              <a:t>}</a:t>
            </a:r>
          </a:p>
          <a:p>
            <a:pPr lvl="1" algn="ctr">
              <a:defRPr/>
            </a:pPr>
            <a:r>
              <a:rPr lang="en-US" b="1" dirty="0" smtClean="0">
                <a:solidFill>
                  <a:srgbClr val="FF0000"/>
                </a:solidFill>
              </a:rPr>
              <a:t>OR</a:t>
            </a:r>
          </a:p>
          <a:p>
            <a:pPr lvl="1">
              <a:defRPr/>
            </a:pPr>
            <a:r>
              <a:rPr lang="en-US" dirty="0" smtClean="0"/>
              <a:t>while($row = </a:t>
            </a:r>
            <a:r>
              <a:rPr lang="en-US" dirty="0" err="1" smtClean="0"/>
              <a:t>mysql_fetch_assoc</a:t>
            </a:r>
            <a:r>
              <a:rPr lang="en-US" dirty="0" smtClean="0"/>
              <a:t>($result))</a:t>
            </a:r>
          </a:p>
          <a:p>
            <a:pPr lvl="1">
              <a:defRPr/>
            </a:pPr>
            <a:r>
              <a:rPr lang="en-US" dirty="0" smtClean="0"/>
              <a:t>{</a:t>
            </a:r>
          </a:p>
          <a:p>
            <a:pPr lvl="1">
              <a:defRPr/>
            </a:pPr>
            <a:r>
              <a:rPr lang="en-US" dirty="0" smtClean="0"/>
              <a:t>	echo($row[‘name’] . “&lt;</a:t>
            </a:r>
            <a:r>
              <a:rPr lang="en-US" dirty="0" err="1" smtClean="0"/>
              <a:t>br</a:t>
            </a:r>
            <a:r>
              <a:rPr lang="en-US" dirty="0" smtClean="0"/>
              <a:t>/&gt;”);</a:t>
            </a:r>
          </a:p>
          <a:p>
            <a:pPr lvl="1">
              <a:defRPr/>
            </a:pPr>
            <a:r>
              <a:rPr lang="en-US" dirty="0" smtClean="0"/>
              <a:t>}</a:t>
            </a:r>
          </a:p>
          <a:p>
            <a:pPr lvl="1" algn="ctr">
              <a:defRPr/>
            </a:pPr>
            <a:r>
              <a:rPr lang="en-US" b="1" dirty="0" smtClean="0">
                <a:solidFill>
                  <a:srgbClr val="FF0000"/>
                </a:solidFill>
              </a:rPr>
              <a:t>OR</a:t>
            </a:r>
          </a:p>
          <a:p>
            <a:pPr lvl="1">
              <a:defRPr/>
            </a:pPr>
            <a:r>
              <a:rPr lang="en-US" dirty="0" smtClean="0"/>
              <a:t>while($row = </a:t>
            </a:r>
            <a:r>
              <a:rPr lang="en-US" dirty="0" err="1" smtClean="0"/>
              <a:t>mysql_fetch_array</a:t>
            </a:r>
            <a:r>
              <a:rPr lang="en-US" dirty="0" smtClean="0"/>
              <a:t>($result))</a:t>
            </a:r>
          </a:p>
          <a:p>
            <a:pPr lvl="1">
              <a:defRPr/>
            </a:pPr>
            <a:r>
              <a:rPr lang="en-US" dirty="0" smtClean="0"/>
              <a:t>{</a:t>
            </a:r>
          </a:p>
          <a:p>
            <a:pPr lvl="1">
              <a:defRPr/>
            </a:pPr>
            <a:r>
              <a:rPr lang="en-US" dirty="0" smtClean="0"/>
              <a:t>	echo($row[0] . “       ”. $row[‘name’] . “&lt;</a:t>
            </a:r>
            <a:r>
              <a:rPr lang="en-US" dirty="0" err="1" smtClean="0"/>
              <a:t>br</a:t>
            </a:r>
            <a:r>
              <a:rPr lang="en-US" dirty="0" smtClean="0"/>
              <a:t>/&gt;”);</a:t>
            </a:r>
          </a:p>
          <a:p>
            <a:pPr lvl="1">
              <a:defRPr/>
            </a:pPr>
            <a:r>
              <a:rPr lang="en-US" dirty="0" smtClean="0"/>
              <a:t>}	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Connection to the Server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Creating a Database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Selecting a Database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Listing Database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Listing Table Names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Creating a Database Table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Inserting Data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Altering Tables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Deleting Databases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Select Queries</a:t>
            </a:r>
          </a:p>
          <a:p>
            <a:pPr marL="446088" lvl="0" indent="-446088">
              <a:spcBef>
                <a:spcPct val="20000"/>
              </a:spcBef>
              <a:buFontTx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Accessing the Result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3288" lvl="1" indent="-446088">
              <a:spcBef>
                <a:spcPct val="20000"/>
              </a:spcBef>
              <a:buFontTx/>
              <a:buAutoNum type="arabicPeriod"/>
              <a:defRPr/>
            </a:pP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Connection to the Server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To connect with PHP the </a:t>
            </a:r>
            <a:r>
              <a:rPr lang="en-US" dirty="0" err="1" smtClean="0"/>
              <a:t>mysql_connect</a:t>
            </a:r>
            <a:r>
              <a:rPr lang="en-US" dirty="0" smtClean="0"/>
              <a:t> command can be used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may use the code fragment 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600200"/>
            <a:ext cx="48768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err="1" smtClean="0"/>
              <a:t>mysql_connect</a:t>
            </a:r>
            <a:r>
              <a:rPr lang="en-US" dirty="0" smtClean="0"/>
              <a:t>(</a:t>
            </a:r>
            <a:r>
              <a:rPr lang="en-US" dirty="0" err="1" smtClean="0"/>
              <a:t>server,username,password</a:t>
            </a:r>
            <a:r>
              <a:rPr lang="en-US" dirty="0" smtClean="0"/>
              <a:t>);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3572470"/>
            <a:ext cx="52578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/>
              <a:t>$connect = </a:t>
            </a:r>
            <a:r>
              <a:rPr lang="en-US" b="1" dirty="0" err="1" smtClean="0"/>
              <a:t>mysql_connect</a:t>
            </a:r>
            <a:r>
              <a:rPr lang="en-US" dirty="0" smtClean="0"/>
              <a:t>(“</a:t>
            </a:r>
            <a:r>
              <a:rPr lang="en-US" dirty="0" err="1" smtClean="0"/>
              <a:t>localhost”,”root</a:t>
            </a:r>
            <a:r>
              <a:rPr lang="en-US" dirty="0" smtClean="0"/>
              <a:t>”,””);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Creating a Database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To create a database, use the SQL command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may use the code fragment 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600200"/>
            <a:ext cx="4876800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103188" lvl="1"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SQL Query</a:t>
            </a:r>
          </a:p>
          <a:p>
            <a:pPr marL="103188" lvl="1">
              <a:defRPr/>
            </a:pPr>
            <a:r>
              <a:rPr lang="en-US" dirty="0" smtClean="0"/>
              <a:t>CREATE DATABASE </a:t>
            </a:r>
            <a:r>
              <a:rPr lang="en-US" dirty="0" err="1" smtClean="0"/>
              <a:t>databasename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3572470"/>
            <a:ext cx="52578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err="1" smtClean="0"/>
              <a:t>mysql_connect</a:t>
            </a:r>
            <a:r>
              <a:rPr lang="en-US" dirty="0" smtClean="0"/>
              <a:t>(“</a:t>
            </a:r>
            <a:r>
              <a:rPr lang="en-US" dirty="0" err="1" smtClean="0"/>
              <a:t>localhost”,”root</a:t>
            </a:r>
            <a:r>
              <a:rPr lang="en-US" dirty="0" smtClean="0"/>
              <a:t>”,””);</a:t>
            </a:r>
          </a:p>
          <a:p>
            <a:pPr lvl="1">
              <a:defRPr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“CREATE DATABASE </a:t>
            </a:r>
            <a:r>
              <a:rPr lang="en-US" dirty="0" err="1" smtClean="0"/>
              <a:t>DemoDatabase</a:t>
            </a:r>
            <a:r>
              <a:rPr lang="en-US" dirty="0" smtClean="0"/>
              <a:t>”;</a:t>
            </a:r>
          </a:p>
          <a:p>
            <a:pPr lvl="1">
              <a:defRPr/>
            </a:pPr>
            <a:r>
              <a:rPr lang="en-US" b="1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Selecting a Database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Before actually use a database we need to select it as below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die</a:t>
            </a:r>
            <a:r>
              <a:rPr lang="en-US" dirty="0" smtClean="0"/>
              <a:t> command stops further script processing with an error message if the database cannot be selected.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524000"/>
            <a:ext cx="68580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b="1" dirty="0" err="1" smtClean="0"/>
              <a:t>mysql_select_db</a:t>
            </a:r>
            <a:r>
              <a:rPr lang="en-US" dirty="0" smtClean="0"/>
              <a:t>(“</a:t>
            </a:r>
            <a:r>
              <a:rPr lang="en-US" dirty="0" err="1" smtClean="0"/>
              <a:t>DemoDB</a:t>
            </a:r>
            <a:r>
              <a:rPr lang="en-US" dirty="0" smtClean="0"/>
              <a:t>”) or </a:t>
            </a:r>
            <a:r>
              <a:rPr lang="en-US" b="1" dirty="0" smtClean="0"/>
              <a:t>die</a:t>
            </a:r>
            <a:r>
              <a:rPr lang="en-US" dirty="0" smtClean="0"/>
              <a:t> (“Can not Select Database”);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Listing Database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In SQL show databases will display all the current databases.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way to do the same in PHP is 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mysql_tablename</a:t>
            </a:r>
            <a:r>
              <a:rPr lang="en-US" dirty="0" smtClean="0"/>
              <a:t> is generalized function for table/</a:t>
            </a:r>
            <a:r>
              <a:rPr lang="en-US" dirty="0" err="1" smtClean="0"/>
              <a:t>dastabase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mysql_tablename</a:t>
            </a:r>
            <a:r>
              <a:rPr lang="en-US" dirty="0" smtClean="0"/>
              <a:t> is </a:t>
            </a:r>
            <a:r>
              <a:rPr lang="en-US" dirty="0" err="1" smtClean="0"/>
              <a:t>depricated</a:t>
            </a:r>
            <a:r>
              <a:rPr lang="en-US" dirty="0" smtClean="0"/>
              <a:t> function and should not be used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24200"/>
            <a:ext cx="6858000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/>
              <a:t>$result = </a:t>
            </a:r>
            <a:r>
              <a:rPr lang="en-US" b="1" dirty="0" err="1" smtClean="0"/>
              <a:t>mysql_list_dbs</a:t>
            </a:r>
            <a:r>
              <a:rPr lang="en-US" dirty="0" smtClean="0"/>
              <a:t>($connect);</a:t>
            </a:r>
          </a:p>
          <a:p>
            <a:pPr lvl="1">
              <a:defRPr/>
            </a:pPr>
            <a:r>
              <a:rPr lang="en-US" dirty="0" smtClean="0"/>
              <a:t>for($row=0;$row&lt;</a:t>
            </a:r>
            <a:r>
              <a:rPr lang="en-US" dirty="0" err="1" smtClean="0"/>
              <a:t>mysql_num_rows</a:t>
            </a:r>
            <a:r>
              <a:rPr lang="en-US" dirty="0" smtClean="0"/>
              <a:t>($result);$row++)</a:t>
            </a:r>
          </a:p>
          <a:p>
            <a:pPr lvl="1">
              <a:defRPr/>
            </a:pPr>
            <a:r>
              <a:rPr lang="en-US" dirty="0" smtClean="0"/>
              <a:t>{</a:t>
            </a:r>
          </a:p>
          <a:p>
            <a:pPr lvl="1">
              <a:defRPr/>
            </a:pPr>
            <a:r>
              <a:rPr lang="en-US" dirty="0" smtClean="0"/>
              <a:t>	$dbases .= </a:t>
            </a:r>
            <a:r>
              <a:rPr lang="en-US" dirty="0" err="1" smtClean="0"/>
              <a:t>mysql_tablename</a:t>
            </a:r>
            <a:r>
              <a:rPr lang="en-US" dirty="0" smtClean="0"/>
              <a:t>($</a:t>
            </a:r>
            <a:r>
              <a:rPr lang="en-US" dirty="0" err="1" smtClean="0"/>
              <a:t>result,$row</a:t>
            </a:r>
            <a:r>
              <a:rPr lang="en-US" dirty="0" smtClean="0"/>
              <a:t>) . “&lt;</a:t>
            </a:r>
            <a:r>
              <a:rPr lang="en-US" dirty="0" err="1" smtClean="0"/>
              <a:t>br</a:t>
            </a:r>
            <a:r>
              <a:rPr lang="en-US" dirty="0" smtClean="0"/>
              <a:t>/&gt;”;</a:t>
            </a:r>
          </a:p>
          <a:p>
            <a:pPr lvl="1">
              <a:defRPr/>
            </a:pPr>
            <a:r>
              <a:rPr lang="en-US" dirty="0" smtClean="0"/>
              <a:t>}</a:t>
            </a:r>
          </a:p>
          <a:p>
            <a:pPr lvl="1">
              <a:defRPr/>
            </a:pPr>
            <a:r>
              <a:rPr lang="en-US" dirty="0" smtClean="0"/>
              <a:t>echo($dbases);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524001"/>
            <a:ext cx="4343400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25425" lvl="1"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SQL Query</a:t>
            </a:r>
          </a:p>
          <a:p>
            <a:pPr marL="225425" lvl="1">
              <a:defRPr/>
            </a:pPr>
            <a:r>
              <a:rPr lang="en-US" b="1" dirty="0" smtClean="0"/>
              <a:t>SHOW</a:t>
            </a:r>
            <a:r>
              <a:rPr lang="en-US" dirty="0" smtClean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Listing Table Names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In SQL show tables will display all the current tables.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way to do the same in PHP is 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mysql_tablename</a:t>
            </a:r>
            <a:r>
              <a:rPr lang="en-US" dirty="0" smtClean="0"/>
              <a:t> is generalized function for table/</a:t>
            </a:r>
            <a:r>
              <a:rPr lang="en-US" dirty="0" err="1" smtClean="0"/>
              <a:t>dastabase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mysql_tablename</a:t>
            </a:r>
            <a:r>
              <a:rPr lang="en-US" dirty="0" smtClean="0"/>
              <a:t> is </a:t>
            </a:r>
            <a:r>
              <a:rPr lang="en-US" dirty="0" err="1" smtClean="0"/>
              <a:t>depricated</a:t>
            </a:r>
            <a:r>
              <a:rPr lang="en-US" dirty="0" smtClean="0"/>
              <a:t> function and should not be used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24200"/>
            <a:ext cx="6858000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/>
              <a:t>$result = </a:t>
            </a:r>
            <a:r>
              <a:rPr lang="en-US" b="1" dirty="0" err="1" smtClean="0"/>
              <a:t>mysql_list_tables</a:t>
            </a:r>
            <a:r>
              <a:rPr lang="en-US" dirty="0" smtClean="0"/>
              <a:t>($db);</a:t>
            </a:r>
          </a:p>
          <a:p>
            <a:pPr lvl="1">
              <a:defRPr/>
            </a:pPr>
            <a:r>
              <a:rPr lang="en-US" dirty="0" smtClean="0"/>
              <a:t>for($row=0;$row&lt;</a:t>
            </a:r>
            <a:r>
              <a:rPr lang="en-US" dirty="0" err="1" smtClean="0"/>
              <a:t>mysql_num_rows</a:t>
            </a:r>
            <a:r>
              <a:rPr lang="en-US" dirty="0" smtClean="0"/>
              <a:t>($result);$row++)</a:t>
            </a:r>
          </a:p>
          <a:p>
            <a:pPr lvl="1">
              <a:defRPr/>
            </a:pPr>
            <a:r>
              <a:rPr lang="en-US" dirty="0" smtClean="0"/>
              <a:t>{</a:t>
            </a:r>
          </a:p>
          <a:p>
            <a:pPr lvl="1">
              <a:defRPr/>
            </a:pPr>
            <a:r>
              <a:rPr lang="en-US" dirty="0" smtClean="0"/>
              <a:t>	$tables .= </a:t>
            </a:r>
            <a:r>
              <a:rPr lang="en-US" dirty="0" err="1" smtClean="0"/>
              <a:t>mysql_tablename</a:t>
            </a:r>
            <a:r>
              <a:rPr lang="en-US" dirty="0" smtClean="0"/>
              <a:t>($</a:t>
            </a:r>
            <a:r>
              <a:rPr lang="en-US" dirty="0" err="1" smtClean="0"/>
              <a:t>result,$row</a:t>
            </a:r>
            <a:r>
              <a:rPr lang="en-US" dirty="0" smtClean="0"/>
              <a:t>) . “&lt;</a:t>
            </a:r>
            <a:r>
              <a:rPr lang="en-US" dirty="0" err="1" smtClean="0"/>
              <a:t>br</a:t>
            </a:r>
            <a:r>
              <a:rPr lang="en-US" dirty="0" smtClean="0"/>
              <a:t>/&gt;”;</a:t>
            </a:r>
          </a:p>
          <a:p>
            <a:pPr lvl="1">
              <a:defRPr/>
            </a:pPr>
            <a:r>
              <a:rPr lang="en-US" dirty="0" smtClean="0"/>
              <a:t>}</a:t>
            </a:r>
          </a:p>
          <a:p>
            <a:pPr lvl="1">
              <a:defRPr/>
            </a:pPr>
            <a:r>
              <a:rPr lang="en-US" dirty="0" smtClean="0"/>
              <a:t>echo($tables);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524001"/>
            <a:ext cx="4343400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25425" lvl="1"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SQL Query</a:t>
            </a:r>
          </a:p>
          <a:p>
            <a:pPr marL="225425" lvl="1">
              <a:defRPr/>
            </a:pPr>
            <a:r>
              <a:rPr lang="en-US" b="1" dirty="0" smtClean="0"/>
              <a:t>SHOW</a:t>
            </a:r>
            <a:r>
              <a:rPr lang="en-US" dirty="0" smtClean="0"/>
              <a:t> TABLES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Creating a Database Table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database table is made in both the PHP and directly with the same monitor using basically the same command, which is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case of PHP the command is actually made up as a string and then submitted using the </a:t>
            </a:r>
            <a:r>
              <a:rPr lang="en-US" dirty="0" err="1" smtClean="0"/>
              <a:t>mysql_query</a:t>
            </a:r>
            <a:r>
              <a:rPr lang="en-US" dirty="0" smtClean="0"/>
              <a:t> command 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810000"/>
            <a:ext cx="6858000" cy="20313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 	“CREATE TABLE demo (” .</a:t>
            </a:r>
          </a:p>
          <a:p>
            <a:pPr lvl="1">
              <a:defRPr/>
            </a:pPr>
            <a:r>
              <a:rPr lang="en-US" dirty="0" smtClean="0"/>
              <a:t>	    	“id INT NOT NULL AUTO_INCREMENT, “ .</a:t>
            </a:r>
          </a:p>
          <a:p>
            <a:pPr lvl="1">
              <a:defRPr/>
            </a:pPr>
            <a:r>
              <a:rPr lang="en-US" dirty="0" smtClean="0"/>
              <a:t>		“name VARCHAR(50) NOT NULL, “ .</a:t>
            </a:r>
          </a:p>
          <a:p>
            <a:pPr lvl="1">
              <a:defRPr/>
            </a:pPr>
            <a:r>
              <a:rPr lang="en-US" dirty="0" smtClean="0"/>
              <a:t>		“PRIMARY KEY(id))”;</a:t>
            </a:r>
          </a:p>
          <a:p>
            <a:pPr lvl="1">
              <a:defRPr/>
            </a:pP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	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868269"/>
            <a:ext cx="4343400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25425" lvl="1"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SQL Query</a:t>
            </a:r>
          </a:p>
          <a:p>
            <a:pPr marL="225425" lvl="1">
              <a:defRPr/>
            </a:pPr>
            <a:r>
              <a:rPr lang="en-US" b="1" dirty="0" smtClean="0"/>
              <a:t>CREATE </a:t>
            </a:r>
            <a:r>
              <a:rPr lang="en-US" dirty="0" smtClean="0"/>
              <a:t>TABLE </a:t>
            </a:r>
            <a:r>
              <a:rPr lang="en-US" dirty="0" err="1" smtClean="0"/>
              <a:t>tablename</a:t>
            </a:r>
            <a:r>
              <a:rPr lang="en-US" dirty="0" smtClean="0"/>
              <a:t> (</a:t>
            </a:r>
            <a:r>
              <a:rPr lang="en-US" dirty="0" err="1" smtClean="0"/>
              <a:t>fileds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Inserting Data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Data is inserted into a database table in the </a:t>
            </a:r>
            <a:r>
              <a:rPr lang="en-US" dirty="0" err="1" smtClean="0"/>
              <a:t>MySQL</a:t>
            </a:r>
            <a:r>
              <a:rPr lang="en-US" dirty="0" smtClean="0"/>
              <a:t> monitor using insert query: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case of PHP the command is actually made up as a string and then submitted using the </a:t>
            </a:r>
            <a:r>
              <a:rPr lang="en-US" dirty="0" err="1" smtClean="0"/>
              <a:t>mysql_query</a:t>
            </a:r>
            <a:r>
              <a:rPr lang="en-US" dirty="0" smtClean="0"/>
              <a:t> command 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810000"/>
            <a:ext cx="68580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225425" lvl="1">
              <a:defRPr/>
            </a:pPr>
            <a:r>
              <a:rPr lang="en-US" dirty="0" smtClean="0"/>
              <a:t>     $</a:t>
            </a:r>
            <a:r>
              <a:rPr lang="en-US" dirty="0" err="1" smtClean="0"/>
              <a:t>sql</a:t>
            </a:r>
            <a:r>
              <a:rPr lang="en-US" dirty="0" smtClean="0"/>
              <a:t> =  “</a:t>
            </a:r>
            <a:r>
              <a:rPr lang="en-US" b="1" dirty="0" smtClean="0"/>
              <a:t>INSERT INTO </a:t>
            </a:r>
            <a:r>
              <a:rPr lang="en-US" dirty="0" smtClean="0"/>
              <a:t>demo (</a:t>
            </a:r>
            <a:r>
              <a:rPr lang="en-US" dirty="0" err="1" smtClean="0"/>
              <a:t>id,name</a:t>
            </a:r>
            <a:r>
              <a:rPr lang="en-US" dirty="0" smtClean="0"/>
              <a:t>) values (</a:t>
            </a:r>
            <a:r>
              <a:rPr lang="en-US" dirty="0" err="1" smtClean="0"/>
              <a:t>NULL,’$name</a:t>
            </a:r>
            <a:r>
              <a:rPr lang="en-US" dirty="0" smtClean="0"/>
              <a:t>’)”;</a:t>
            </a:r>
          </a:p>
          <a:p>
            <a:pPr lvl="1">
              <a:defRPr/>
            </a:pP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	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868269"/>
            <a:ext cx="5181600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25425" lvl="1"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SQL Query</a:t>
            </a:r>
          </a:p>
          <a:p>
            <a:pPr marL="225425" lvl="1">
              <a:defRPr/>
            </a:pPr>
            <a:r>
              <a:rPr lang="en-US" b="1" dirty="0" smtClean="0"/>
              <a:t>INSERT INTO </a:t>
            </a:r>
            <a:r>
              <a:rPr lang="en-US" dirty="0" smtClean="0"/>
              <a:t>demo (</a:t>
            </a:r>
            <a:r>
              <a:rPr lang="en-US" dirty="0" err="1" smtClean="0"/>
              <a:t>id,name</a:t>
            </a:r>
            <a:r>
              <a:rPr lang="en-US" dirty="0" smtClean="0"/>
              <a:t>) values (</a:t>
            </a:r>
            <a:r>
              <a:rPr lang="en-US" dirty="0" err="1" smtClean="0"/>
              <a:t>NULL,’avb</a:t>
            </a:r>
            <a:r>
              <a:rPr lang="en-US" dirty="0" smtClean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</TotalTime>
  <Words>851</Words>
  <Application>Microsoft Office PowerPoint</Application>
  <PresentationFormat>On-screen Show (4:3)</PresentationFormat>
  <Paragraphs>235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Unit - 8 PHP &amp; MySQL</vt:lpstr>
      <vt:lpstr>Outline</vt:lpstr>
      <vt:lpstr>Connection to the Server</vt:lpstr>
      <vt:lpstr>Creating a Database</vt:lpstr>
      <vt:lpstr>Selecting a Database</vt:lpstr>
      <vt:lpstr>Listing Database</vt:lpstr>
      <vt:lpstr>Listing Table Names</vt:lpstr>
      <vt:lpstr>Creating a Database Table</vt:lpstr>
      <vt:lpstr>Inserting Data</vt:lpstr>
      <vt:lpstr>Altering Tables</vt:lpstr>
      <vt:lpstr>Deleting Databases</vt:lpstr>
      <vt:lpstr>Select Queries</vt:lpstr>
      <vt:lpstr>Accessing the Result</vt:lpstr>
      <vt:lpstr>Accessing the Result (Cont.)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1066</cp:revision>
  <dcterms:created xsi:type="dcterms:W3CDTF">2013-05-17T03:00:03Z</dcterms:created>
  <dcterms:modified xsi:type="dcterms:W3CDTF">2017-04-17T05:05:40Z</dcterms:modified>
</cp:coreProperties>
</file>