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422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+U8JXjrCnXewzJdlx8V+WA==" hashData="OE7R21yUOsn98v/YRg9wdpLmxtldgeQ2LGOrPM0UABFBRBrqN0fIpxCXq8zNrCX96f4ox+0JZke/DKdmQNh0X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E329C0"/>
    <a:srgbClr val="11C1FF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4 : Error Recovery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 b="1">
                <a:latin typeface="+mj-lt"/>
                <a:ea typeface="Open Sans" panose="020B0606030504020204"/>
                <a:cs typeface="Open Sans" panose="020B0606030504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– 4 : Error Recovery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4876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Dixita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Kagathara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dixita.kagathara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Compiler Design (2170701)                           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4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Pushdown Automata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1066800"/>
          </a:xfrm>
          <a:prstGeom prst="rect">
            <a:avLst/>
          </a:prstGeom>
        </p:spPr>
      </p:pic>
      <p:sp>
        <p:nvSpPr>
          <p:cNvPr id="10" name="Snip Single Corner Rectangle 9"/>
          <p:cNvSpPr/>
          <p:nvPr/>
        </p:nvSpPr>
        <p:spPr>
          <a:xfrm>
            <a:off x="0" y="0"/>
            <a:ext cx="9144000" cy="4495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/>
              <a:t>Unit – 4</a:t>
            </a:r>
          </a:p>
          <a:p>
            <a:r>
              <a:rPr lang="en-US" sz="6000" b="1" dirty="0" smtClean="0"/>
              <a:t>Error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Phrase level </a:t>
            </a:r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In </a:t>
            </a:r>
            <a:r>
              <a:rPr lang="en-US" dirty="0"/>
              <a:t>this method, on discovering an error parser performs local correction on remaining input.</a:t>
            </a:r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local correction can be replacing comma by semicolon, deletion of semicolons or inserting missing semicolon. </a:t>
            </a:r>
            <a:endParaRPr lang="en-US" dirty="0" smtClean="0"/>
          </a:p>
          <a:p>
            <a:pPr lvl="0" algn="just"/>
            <a:r>
              <a:rPr lang="en-US" dirty="0" smtClean="0"/>
              <a:t>This </a:t>
            </a:r>
            <a:r>
              <a:rPr lang="en-US" dirty="0"/>
              <a:t>type of local correction is decided by compiler designer.</a:t>
            </a:r>
          </a:p>
          <a:p>
            <a:pPr lvl="0" algn="just"/>
            <a:r>
              <a:rPr lang="en-US" dirty="0" smtClean="0"/>
              <a:t>This </a:t>
            </a:r>
            <a:r>
              <a:rPr lang="en-US" dirty="0"/>
              <a:t>method is used in many error-repairing compilers.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Error </a:t>
            </a:r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 smtClean="0"/>
              <a:t>If </a:t>
            </a:r>
            <a:r>
              <a:rPr lang="en-US" dirty="0"/>
              <a:t>we have good knowledge of common errors that might be encountered, then we can augment the grammar for the corresponding language with error productions that generate the erroneous constructs. </a:t>
            </a:r>
          </a:p>
        </p:txBody>
      </p:sp>
    </p:spTree>
    <p:extLst>
      <p:ext uri="{BB962C8B-B14F-4D97-AF65-F5344CB8AC3E}">
        <p14:creationId xmlns:p14="http://schemas.microsoft.com/office/powerpoint/2010/main" val="26316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Global </a:t>
            </a:r>
            <a:r>
              <a:rPr lang="en-US" dirty="0" smtClean="0"/>
              <a:t>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lvl="0" algn="just"/>
            <a:r>
              <a:rPr lang="en-US" dirty="0" smtClean="0"/>
              <a:t>Given </a:t>
            </a:r>
            <a:r>
              <a:rPr lang="en-US" dirty="0"/>
              <a:t>an incorrect input string x and grammar G, the algorithm will find a parse tree for a related string y, such that number of insertions, deletions and changes of token require to transform x into y is as small as possible. </a:t>
            </a:r>
          </a:p>
          <a:p>
            <a:pPr lvl="0" algn="just"/>
            <a:r>
              <a:rPr lang="en-US" dirty="0"/>
              <a:t>Such methods increase time and space requirements at parsing time.</a:t>
            </a:r>
          </a:p>
          <a:p>
            <a:pPr algn="just"/>
            <a:r>
              <a:rPr lang="en-US"/>
              <a:t>Global </a:t>
            </a:r>
            <a:r>
              <a:rPr lang="en-US" smtClean="0"/>
              <a:t>correction </a:t>
            </a:r>
            <a:r>
              <a:rPr lang="en-US" dirty="0"/>
              <a:t>is thus simply a theoretical concept.</a:t>
            </a:r>
          </a:p>
        </p:txBody>
      </p:sp>
    </p:spTree>
    <p:extLst>
      <p:ext uri="{BB962C8B-B14F-4D97-AF65-F5344CB8AC3E}">
        <p14:creationId xmlns:p14="http://schemas.microsoft.com/office/powerpoint/2010/main" val="763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Unit - 4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28704"/>
            <a:ext cx="8763000" cy="5334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9672" y="1223332"/>
            <a:ext cx="1729744" cy="352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69506" y="2255517"/>
            <a:ext cx="1171575" cy="352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>
            <a:off x="3812219" y="1929445"/>
            <a:ext cx="1743075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/>
          <p:cNvCxnSpPr>
            <a:cxnSpLocks noChangeShapeType="1"/>
          </p:cNvCxnSpPr>
          <p:nvPr/>
        </p:nvCxnSpPr>
        <p:spPr bwMode="auto">
          <a:xfrm>
            <a:off x="3826507" y="1929445"/>
            <a:ext cx="0" cy="333375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7"/>
          <p:cNvCxnSpPr>
            <a:cxnSpLocks noChangeShapeType="1"/>
          </p:cNvCxnSpPr>
          <p:nvPr/>
        </p:nvCxnSpPr>
        <p:spPr bwMode="auto">
          <a:xfrm>
            <a:off x="5541006" y="1929445"/>
            <a:ext cx="0" cy="333375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>
            <a:off x="4681531" y="1572257"/>
            <a:ext cx="0" cy="34290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7968" y="2257421"/>
            <a:ext cx="2058349" cy="352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 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08861" y="3282936"/>
            <a:ext cx="1175068" cy="1212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Semantic 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9287" y="3314056"/>
            <a:ext cx="1170313" cy="1181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Syntactic 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56690" y="3282934"/>
            <a:ext cx="1149350" cy="12128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Lexical </a:t>
            </a:r>
            <a:r>
              <a:rPr lang="en-US" sz="20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Errors</a:t>
            </a:r>
          </a:p>
        </p:txBody>
      </p:sp>
      <p:cxnSp>
        <p:nvCxnSpPr>
          <p:cNvPr id="14" name="AutoShape 13"/>
          <p:cNvCxnSpPr>
            <a:cxnSpLocks noChangeShapeType="1"/>
          </p:cNvCxnSpPr>
          <p:nvPr/>
        </p:nvCxnSpPr>
        <p:spPr bwMode="auto">
          <a:xfrm>
            <a:off x="2124075" y="2950842"/>
            <a:ext cx="3374386" cy="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/>
          <p:cNvCxnSpPr>
            <a:cxnSpLocks noChangeShapeType="1"/>
          </p:cNvCxnSpPr>
          <p:nvPr/>
        </p:nvCxnSpPr>
        <p:spPr bwMode="auto">
          <a:xfrm>
            <a:off x="2124075" y="2950842"/>
            <a:ext cx="0" cy="34290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>
            <a:off x="3826819" y="2957503"/>
            <a:ext cx="0" cy="34290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5484173" y="2951477"/>
            <a:ext cx="0" cy="342265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8"/>
          <p:cNvCxnSpPr>
            <a:cxnSpLocks noChangeShapeType="1"/>
          </p:cNvCxnSpPr>
          <p:nvPr/>
        </p:nvCxnSpPr>
        <p:spPr bwMode="auto">
          <a:xfrm>
            <a:off x="3826506" y="2607942"/>
            <a:ext cx="0" cy="342900"/>
          </a:xfrm>
          <a:prstGeom prst="straightConnector1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9698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Lexical errors </a:t>
            </a:r>
            <a:r>
              <a:rPr lang="en-US" dirty="0"/>
              <a:t>can be detected during lexical analysis phase. </a:t>
            </a:r>
            <a:endParaRPr lang="en-US" dirty="0" smtClean="0"/>
          </a:p>
          <a:p>
            <a:pPr algn="just"/>
            <a:r>
              <a:rPr lang="en-US" dirty="0" smtClean="0"/>
              <a:t>Typical </a:t>
            </a:r>
            <a:r>
              <a:rPr lang="en-US" dirty="0"/>
              <a:t>lexical phase errors </a:t>
            </a:r>
            <a:r>
              <a:rPr lang="en-US" dirty="0" smtClean="0"/>
              <a:t>are: </a:t>
            </a:r>
            <a:endParaRPr lang="en-US" dirty="0"/>
          </a:p>
          <a:p>
            <a:pPr marL="457200" lvl="0" indent="17145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Spelling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errors. </a:t>
            </a:r>
          </a:p>
          <a:p>
            <a:pPr marL="457200" lvl="0" indent="17145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Exceeding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length of identifier or numeric constants.</a:t>
            </a:r>
          </a:p>
          <a:p>
            <a:pPr marL="457200" lvl="0" indent="17145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Appearance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of illegal characters.</a:t>
            </a:r>
          </a:p>
          <a:p>
            <a:pPr algn="just"/>
            <a:r>
              <a:rPr lang="en-US" dirty="0"/>
              <a:t>Example: </a:t>
            </a:r>
          </a:p>
          <a:p>
            <a:pPr marL="742950" indent="0" algn="just">
              <a:buNone/>
            </a:pPr>
            <a:r>
              <a:rPr lang="en-US" dirty="0"/>
              <a:t>fi ( ) </a:t>
            </a:r>
          </a:p>
          <a:p>
            <a:pPr marL="742950" indent="0" algn="just">
              <a:buNone/>
            </a:pPr>
            <a:r>
              <a:rPr lang="en-US" dirty="0"/>
              <a:t>{</a:t>
            </a:r>
          </a:p>
          <a:p>
            <a:pPr marL="742950" indent="0" algn="just">
              <a:buNone/>
            </a:pPr>
            <a:r>
              <a:rPr lang="en-US" dirty="0"/>
              <a:t>}</a:t>
            </a:r>
          </a:p>
          <a:p>
            <a:pPr lvl="0" algn="just"/>
            <a:r>
              <a:rPr lang="en-US" dirty="0"/>
              <a:t>In above code 'fi' cannot be recognized as a misspelling of keyword </a:t>
            </a:r>
            <a:r>
              <a:rPr lang="en-US" b="1" i="1" dirty="0"/>
              <a:t>if</a:t>
            </a:r>
            <a:r>
              <a:rPr lang="en-US" dirty="0"/>
              <a:t> rather lexical analyzer will understand that it is an identifier and will return it as valid identifier. </a:t>
            </a:r>
            <a:endParaRPr lang="en-US" dirty="0" smtClean="0"/>
          </a:p>
          <a:p>
            <a:pPr lvl="0" algn="just"/>
            <a:r>
              <a:rPr lang="en-US" dirty="0" smtClean="0"/>
              <a:t>Thus </a:t>
            </a:r>
            <a:r>
              <a:rPr lang="en-US" dirty="0"/>
              <a:t>misspelling causes errors in token formation.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Syntax </a:t>
            </a:r>
            <a:r>
              <a:rPr lang="en-US" dirty="0"/>
              <a:t>error appear during syntax analysis phase of compiler.</a:t>
            </a:r>
          </a:p>
          <a:p>
            <a:pPr algn="just"/>
            <a:r>
              <a:rPr lang="en-US" dirty="0"/>
              <a:t>Typical errors are:</a:t>
            </a:r>
          </a:p>
          <a:p>
            <a:pPr marL="457200" lvl="0" indent="17145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Errors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structure.</a:t>
            </a:r>
          </a:p>
          <a:p>
            <a:pPr marL="457200" lvl="0" indent="17145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Missing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operators.</a:t>
            </a:r>
          </a:p>
          <a:p>
            <a:pPr marL="457200" lvl="0" indent="171450" algn="just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Unbalanced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parenthesis.</a:t>
            </a:r>
          </a:p>
          <a:p>
            <a:pPr lvl="0" algn="just"/>
            <a:r>
              <a:rPr lang="en-US" dirty="0"/>
              <a:t>The parser demands for tokens from lexical analyzer and if the tokens do not satisfy the grammatical rules of programming language then the syntactical errors get raised.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</a:t>
            </a:r>
            <a:r>
              <a:rPr lang="en-US" dirty="0"/>
              <a:t>error detected during semantic analysis phase.</a:t>
            </a:r>
          </a:p>
          <a:p>
            <a:r>
              <a:rPr lang="en-US" dirty="0"/>
              <a:t>Typical errors are:</a:t>
            </a:r>
          </a:p>
          <a:p>
            <a:pPr marL="457200" lvl="0" indent="-571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Incompatible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 of operands.</a:t>
            </a:r>
          </a:p>
          <a:p>
            <a:pPr marL="457200" lvl="0" indent="-571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Undeclared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variable.</a:t>
            </a:r>
          </a:p>
          <a:p>
            <a:pPr marL="457200" indent="-571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Not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matching of actual argument with formal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argument.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Recovery </a:t>
            </a:r>
            <a:r>
              <a:rPr lang="en-US" dirty="0"/>
              <a:t>S</a:t>
            </a:r>
            <a:r>
              <a:rPr lang="en-US" dirty="0" smtClean="0"/>
              <a:t>trategies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 dirty="0" smtClean="0"/>
              <a:t>Recovery </a:t>
            </a:r>
            <a:r>
              <a:rPr lang="en-US" dirty="0"/>
              <a:t>S</a:t>
            </a:r>
            <a:r>
              <a:rPr lang="en-US" dirty="0" smtClean="0"/>
              <a:t>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mainly four error recovery strategies: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 Panic mode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 Phrase level recovery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 Error production</a:t>
            </a:r>
          </a:p>
          <a:p>
            <a:pPr marL="457200" indent="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 Global generation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5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Panic </a:t>
            </a:r>
            <a:r>
              <a:rPr lang="en-US" dirty="0"/>
              <a:t>m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 </a:t>
            </a:r>
            <a:r>
              <a:rPr lang="en-US" dirty="0"/>
              <a:t>this method on discovering error, the parser discards input symbol one at time. This process is continued until one of a designated set of synchronizing tokens is found. </a:t>
            </a:r>
            <a:endParaRPr lang="en-US" dirty="0" smtClean="0"/>
          </a:p>
          <a:p>
            <a:pPr lvl="0" algn="just"/>
            <a:r>
              <a:rPr lang="en-US" dirty="0" smtClean="0"/>
              <a:t>Synchronizing </a:t>
            </a:r>
            <a:r>
              <a:rPr lang="en-US" dirty="0"/>
              <a:t>tokens are delimiters such as semicolon or end. </a:t>
            </a:r>
            <a:endParaRPr lang="en-US" dirty="0" smtClean="0"/>
          </a:p>
          <a:p>
            <a:pPr lvl="0" algn="just"/>
            <a:r>
              <a:rPr lang="en-US" dirty="0" smtClean="0"/>
              <a:t>These </a:t>
            </a:r>
            <a:r>
              <a:rPr lang="en-US" dirty="0"/>
              <a:t>tokens indicate an end of </a:t>
            </a:r>
            <a:r>
              <a:rPr lang="en-US" dirty="0" smtClean="0"/>
              <a:t>the statement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there is less number of errors in the same statement then this strategy is best </a:t>
            </a:r>
            <a:r>
              <a:rPr lang="en-US" dirty="0" smtClean="0"/>
              <a:t>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23124</TotalTime>
  <Words>480</Words>
  <Application>Microsoft Office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4 Pushdown Automata</vt:lpstr>
      <vt:lpstr>Types of Errors</vt:lpstr>
      <vt:lpstr>Basic Types of Errors</vt:lpstr>
      <vt:lpstr>Lexical Error</vt:lpstr>
      <vt:lpstr>Syntax Error</vt:lpstr>
      <vt:lpstr>Semantic Error</vt:lpstr>
      <vt:lpstr>Error Recovery Strategies</vt:lpstr>
      <vt:lpstr>Error Recovery Strategies</vt:lpstr>
      <vt:lpstr>Panic mode</vt:lpstr>
      <vt:lpstr>Phrase level recovery</vt:lpstr>
      <vt:lpstr>Error production</vt:lpstr>
      <vt:lpstr>Global correction</vt:lpstr>
      <vt:lpstr>End of Unit - 4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1559</cp:revision>
  <dcterms:created xsi:type="dcterms:W3CDTF">2013-05-17T03:00:03Z</dcterms:created>
  <dcterms:modified xsi:type="dcterms:W3CDTF">2017-08-04T10:22:04Z</dcterms:modified>
</cp:coreProperties>
</file>