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CDC1-9DE7-4082-B1F8-792F5FC76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595B-B47B-47E3-8018-B6328518C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9A4E-662F-409C-84AC-C40501E4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EA17-B6E5-4187-B33F-4AA316CD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C68F-F0D8-456B-88DC-6C61BC1C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6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5F98-1673-4E57-AB94-F6694568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79144-1D53-48CE-A81F-7AF7C484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4871-517E-4B9B-9DE7-8248BB61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FAEA-DE1C-47FE-91E5-89B00800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5DE1-BE31-45D1-A334-3AE83118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C660B-1B2E-4C9B-B3BA-E0C1C4F9C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38F43-D31F-456B-A75D-85B8CC18C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0EB8-00DE-4015-8D52-27AE0DDA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EF4D-DF8B-4ECE-974D-7F990CCA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A708-6A9E-4420-A552-908F05DC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AE4F-7AD5-4709-AE92-8EE34F26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DDAA-B159-4770-9D6C-5F980F85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1EFA-0084-4EA3-B56A-1C1FE4B4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51DA-87F3-4ABF-A4F1-C9B0CF12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D691-20E3-441A-B1FC-3DF4290E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80F4-24A8-4E6C-B098-6E56CF61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08A5-E2D2-431D-8C48-B68EF57D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F5B8-115C-4A7F-8DB3-31FD2FE7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8C32-2275-4076-9283-80BBA86E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8E90-8CF8-4D02-9229-43730101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EB25-A18C-4B40-8D4D-43552BF0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5990-F37B-4DA4-A9C7-B1C0B9EAC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C8A64-D8BB-486D-846C-5C63102A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90F7-3734-4C04-8B16-1315579F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7306-0B8A-487F-BF3F-002904DC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61317-4613-4750-99E9-1E4992FD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AD63-78CB-4B88-B31F-6678B65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65457-3AD2-4041-A7AB-12584C94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3348E-B68A-475F-8B6D-1D7FE3F33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07F4E-9C5F-4ECD-B312-EBB055E40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6F521-F7D3-4645-B624-8D6039065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2D72C-1392-478F-9402-5A8B3B4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A0073-ECDB-4FDB-A581-27A422BE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C0AB3-9F30-47B3-A12C-1B31A85F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708F-6909-41E4-835D-D96908AB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A828-1C05-4BDF-B1CD-970D6099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4ED8E-BDED-48B8-8F0D-0E4AE63A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70277-25D2-481E-BAE5-C0CB7B55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35C59-665F-472F-83B7-7E6F279C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F6806-18D2-404B-8C46-7BE3ADC8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59CE0-73AC-4A7D-B31E-CAA1EAE5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3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EBB4-700B-493F-8040-2A611465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2188-B277-45BF-BF42-1FFC468F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741F2-2EC8-485E-A55A-D48A8F5C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C4CCB-B4E0-4C20-AFF0-FBAA41ED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3B991-6365-48FD-9937-37D82AE4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6B41E-9897-401D-9BEB-E4DD8BB5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F1E4-1CDF-45D6-BF45-BD6DF8EB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58BE4-1611-42B0-8F5A-D28B512E5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C39F6-9670-41FE-9066-CA06BB8B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0B2F-F632-4F36-83FC-DEAB876A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FC832-EA0B-4A8B-90D0-3425F2DE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AFEC1-2483-40FE-89A1-BF075A08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82372-C427-4966-A5B9-686D37A4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521B-DE21-4981-9D71-236A2998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7603-B4A1-4978-93B8-7B93664E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EF83-737E-4033-BE9C-BF9A460F7EB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D2920-1BCA-4413-9BE9-9D07538A9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E2E3-614D-4C27-A70F-5D09DDA4F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EE8C-0B77-4822-B81A-02C2766B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498E-F1C0-45AB-B76F-6BEE1DB71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NOSQL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AD536-86B2-447C-9192-3B875F457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Jay </a:t>
            </a:r>
            <a:r>
              <a:rPr lang="en-US" dirty="0" err="1"/>
              <a:t>Kakadiya</a:t>
            </a:r>
            <a:r>
              <a:rPr lang="en-US" dirty="0"/>
              <a:t>(160410116046)</a:t>
            </a:r>
          </a:p>
          <a:p>
            <a:r>
              <a:rPr lang="en-US" dirty="0" err="1"/>
              <a:t>Kaushiki</a:t>
            </a:r>
            <a:r>
              <a:rPr lang="en-US" dirty="0"/>
              <a:t> </a:t>
            </a:r>
            <a:r>
              <a:rPr lang="en-US" dirty="0" err="1"/>
              <a:t>Kansara</a:t>
            </a:r>
            <a:r>
              <a:rPr lang="en-US" dirty="0"/>
              <a:t>(160410116048)</a:t>
            </a:r>
          </a:p>
          <a:p>
            <a:r>
              <a:rPr lang="en-US" dirty="0" err="1"/>
              <a:t>Devangini</a:t>
            </a:r>
            <a:r>
              <a:rPr lang="en-US" dirty="0"/>
              <a:t> </a:t>
            </a:r>
            <a:r>
              <a:rPr lang="en-US" dirty="0" err="1"/>
              <a:t>Kathad</a:t>
            </a:r>
            <a:r>
              <a:rPr lang="en-US" dirty="0"/>
              <a:t>(160410116049)</a:t>
            </a:r>
          </a:p>
          <a:p>
            <a:r>
              <a:rPr lang="en-US" dirty="0"/>
              <a:t>Kaustubh Wade(160410116050)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1EC99B-70D5-4E09-BA60-268BEFC2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215" y="291548"/>
            <a:ext cx="1610968" cy="1484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DD7545-DB94-498B-8D9D-1C92035B0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6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55DD-9AF8-4CBA-B9AC-F382605C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CAP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B0E7-61EE-4414-8DAA-FE871D9C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According to Eric Brewer a distributed system has 3 properties 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Consistency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Availability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Partitions </a:t>
            </a:r>
          </a:p>
          <a:p>
            <a:r>
              <a:rPr lang="en-US" dirty="0"/>
              <a:t>We can have at most two of these three properties for any shared-data system. </a:t>
            </a:r>
          </a:p>
          <a:p>
            <a:r>
              <a:rPr lang="en-US" dirty="0"/>
              <a:t>To scale out, we have to partition. It leaves a choice between consistency and availability. </a:t>
            </a:r>
            <a:r>
              <a:rPr lang="en-US" dirty="0">
                <a:solidFill>
                  <a:srgbClr val="FF0000"/>
                </a:solidFill>
              </a:rPr>
              <a:t>( In almost all cases, we would choose availability over consistency) </a:t>
            </a:r>
          </a:p>
          <a:p>
            <a:r>
              <a:rPr lang="en-US" dirty="0"/>
              <a:t>Everyone who builds big applications builds them on CAP : Google, Yahoo, Facebook, Amazon, eBay, etc.</a:t>
            </a:r>
          </a:p>
        </p:txBody>
      </p:sp>
    </p:spTree>
    <p:extLst>
      <p:ext uri="{BB962C8B-B14F-4D97-AF65-F5344CB8AC3E}">
        <p14:creationId xmlns:p14="http://schemas.microsoft.com/office/powerpoint/2010/main" val="428050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3C44-6946-41FB-91B4-3E567AA0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0" y="365125"/>
            <a:ext cx="10373139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Advantages of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F075-A7ED-49BE-9A67-24363C22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and easy to implement (open source) </a:t>
            </a:r>
          </a:p>
          <a:p>
            <a:r>
              <a:rPr lang="en-US" dirty="0"/>
              <a:t>Data are replicated to multiple nodes (therefore identical and fault- tolerant) and can be partitioned </a:t>
            </a:r>
          </a:p>
          <a:p>
            <a:pPr marL="0" indent="0">
              <a:buNone/>
            </a:pPr>
            <a:r>
              <a:rPr lang="en-US" dirty="0"/>
              <a:t>	-When data is written, the latest version is on at least one node 	and then replicated to other nodes</a:t>
            </a:r>
          </a:p>
          <a:p>
            <a:pPr marL="0" indent="0">
              <a:buNone/>
            </a:pPr>
            <a:r>
              <a:rPr lang="en-US" dirty="0"/>
              <a:t>	-No single point of failure </a:t>
            </a:r>
          </a:p>
          <a:p>
            <a:r>
              <a:rPr lang="en-US" dirty="0"/>
              <a:t>Easy to distribute</a:t>
            </a:r>
          </a:p>
          <a:p>
            <a:r>
              <a:rPr lang="en-US" dirty="0"/>
              <a:t>Don't require a schema </a:t>
            </a:r>
          </a:p>
        </p:txBody>
      </p:sp>
    </p:spTree>
    <p:extLst>
      <p:ext uri="{BB962C8B-B14F-4D97-AF65-F5344CB8AC3E}">
        <p14:creationId xmlns:p14="http://schemas.microsoft.com/office/powerpoint/2010/main" val="50558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B34E-2832-41A4-9BFE-2008F772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not provided by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CA58-2726-4FF2-82FF-0A19D2D3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</a:t>
            </a:r>
          </a:p>
          <a:p>
            <a:r>
              <a:rPr lang="en-US" dirty="0"/>
              <a:t>Group by  </a:t>
            </a:r>
          </a:p>
          <a:p>
            <a:r>
              <a:rPr lang="en-US" dirty="0"/>
              <a:t>ACID transactions </a:t>
            </a:r>
          </a:p>
          <a:p>
            <a:r>
              <a:rPr lang="en-US" dirty="0"/>
              <a:t> SQL </a:t>
            </a:r>
          </a:p>
          <a:p>
            <a:r>
              <a:rPr lang="en-US" dirty="0"/>
              <a:t>Integration with applications that are based on SQL</a:t>
            </a:r>
          </a:p>
        </p:txBody>
      </p:sp>
    </p:spTree>
    <p:extLst>
      <p:ext uri="{BB962C8B-B14F-4D97-AF65-F5344CB8AC3E}">
        <p14:creationId xmlns:p14="http://schemas.microsoft.com/office/powerpoint/2010/main" val="257916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A61D-7C74-41D1-AF34-F9AD29D2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Where to use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28B8-1B98-475C-95DD-8B559F8F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Data storage systems makes sense for applications that process very large semi-structured data –like Log Analysis, Social Networking Feeds, Time-based data.</a:t>
            </a:r>
          </a:p>
          <a:p>
            <a:r>
              <a:rPr lang="en-US" dirty="0"/>
              <a:t>To improve programmer productivity by using a database that better matches an application's needs.</a:t>
            </a:r>
          </a:p>
          <a:p>
            <a:r>
              <a:rPr lang="en-US" dirty="0"/>
              <a:t>To improve data access performance via some combination of handling larger data volumes, reducing latency, and improving throughput.</a:t>
            </a:r>
          </a:p>
        </p:txBody>
      </p:sp>
    </p:spTree>
    <p:extLst>
      <p:ext uri="{BB962C8B-B14F-4D97-AF65-F5344CB8AC3E}">
        <p14:creationId xmlns:p14="http://schemas.microsoft.com/office/powerpoint/2010/main" val="251862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1D69-82B8-43DE-9E90-6FDF1221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59DA-DDF9-45FB-AD2D-785A0A85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choices provided by the rise of NoSQL databases does not mean the demise of RDBMS databases as Relational databases are a powerful tool. We are entering an era of Polyglot persistence, a technique that uses different data storage technologies to handle varying data storage needs. It can apply across an enterprise or within an individual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3098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1FAF-1FEC-4A17-92FB-F9F6C01D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THANK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51853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D0C3-4C34-4525-8D48-58339D92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5904-5E51-4F67-BCCE-310E66BD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NoSQL?</a:t>
            </a:r>
          </a:p>
          <a:p>
            <a:r>
              <a:rPr lang="en-US" dirty="0"/>
              <a:t>Need of NoSQL.</a:t>
            </a:r>
          </a:p>
          <a:p>
            <a:r>
              <a:rPr lang="en-US" dirty="0"/>
              <a:t>NoSQL Types</a:t>
            </a:r>
          </a:p>
          <a:p>
            <a:r>
              <a:rPr lang="en-US" dirty="0"/>
              <a:t>Key Value Paired Based</a:t>
            </a:r>
          </a:p>
          <a:p>
            <a:r>
              <a:rPr lang="en-US" dirty="0"/>
              <a:t>Column Based</a:t>
            </a:r>
          </a:p>
          <a:p>
            <a:r>
              <a:rPr lang="en-US" dirty="0"/>
              <a:t>Document Based</a:t>
            </a:r>
          </a:p>
          <a:p>
            <a:r>
              <a:rPr lang="en-US" dirty="0"/>
              <a:t>Graph Based </a:t>
            </a:r>
          </a:p>
          <a:p>
            <a:r>
              <a:rPr lang="en-US" dirty="0"/>
              <a:t>CAP Theorem </a:t>
            </a:r>
          </a:p>
          <a:p>
            <a:r>
              <a:rPr lang="en-US" dirty="0"/>
              <a:t>Advantages Of NoSQL</a:t>
            </a:r>
          </a:p>
          <a:p>
            <a:r>
              <a:rPr lang="en-US" dirty="0"/>
              <a:t>What is not provide by NoSQL</a:t>
            </a:r>
          </a:p>
          <a:p>
            <a:r>
              <a:rPr lang="en-US" dirty="0"/>
              <a:t>Where to use NoSQL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896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0BC3-FAA8-4D7D-8E7F-A0153C7D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NoSQL?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FD94-EFF8-43B2-8E93-EFF6D788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ot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nly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QL. Term was redefined by Eric Evans after Carlo </a:t>
            </a:r>
            <a:r>
              <a:rPr lang="en-US" dirty="0" err="1"/>
              <a:t>Strozzi</a:t>
            </a:r>
            <a:r>
              <a:rPr lang="en-US" dirty="0"/>
              <a:t>. </a:t>
            </a:r>
          </a:p>
          <a:p>
            <a:r>
              <a:rPr lang="en-US" dirty="0"/>
              <a:t>Class of non-relational data storage systems. </a:t>
            </a:r>
          </a:p>
          <a:p>
            <a:r>
              <a:rPr lang="en-US" dirty="0"/>
              <a:t>Do not require a fixed table schema nor do they use the concept of joins. </a:t>
            </a:r>
          </a:p>
          <a:p>
            <a:r>
              <a:rPr lang="en-US" dirty="0"/>
              <a:t>Relaxation for one or more of the ACID properties (Atomicity, Consistency, Isolation, Durability) using CAP theorem.</a:t>
            </a:r>
          </a:p>
        </p:txBody>
      </p:sp>
    </p:spTree>
    <p:extLst>
      <p:ext uri="{BB962C8B-B14F-4D97-AF65-F5344CB8AC3E}">
        <p14:creationId xmlns:p14="http://schemas.microsoft.com/office/powerpoint/2010/main" val="244289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2716-26FC-4DA3-A5F5-EE3173BE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62CF-E41A-4BD7-87CF-270B145F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Explosion of social media sites (Facebook, Twitter, Google etc.) with large data needs.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Sharding</a:t>
            </a:r>
            <a:r>
              <a:rPr lang="en-US" dirty="0">
                <a:solidFill>
                  <a:srgbClr val="FF0000"/>
                </a:solidFill>
              </a:rPr>
              <a:t> is a problem)</a:t>
            </a:r>
          </a:p>
          <a:p>
            <a:r>
              <a:rPr lang="en-US" dirty="0"/>
              <a:t>Rise of cloud-based solutions such as Amazon S3 (simple storage solution).</a:t>
            </a:r>
          </a:p>
          <a:p>
            <a:r>
              <a:rPr lang="en-US" dirty="0"/>
              <a:t>Just as moving to dynamically-typed languages (Ruby/Groovy), a shift to dynamically-typed data with frequent schema changes. </a:t>
            </a:r>
          </a:p>
          <a:p>
            <a:r>
              <a:rPr lang="en-US" dirty="0"/>
              <a:t>Expansion of Open-source community. </a:t>
            </a:r>
          </a:p>
          <a:p>
            <a:r>
              <a:rPr lang="en-US" dirty="0"/>
              <a:t>NoSQL solution is more acceptable to a client now than a year ago.</a:t>
            </a:r>
          </a:p>
        </p:txBody>
      </p:sp>
    </p:spTree>
    <p:extLst>
      <p:ext uri="{BB962C8B-B14F-4D97-AF65-F5344CB8AC3E}">
        <p14:creationId xmlns:p14="http://schemas.microsoft.com/office/powerpoint/2010/main" val="387233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2DC2-5439-4F0B-A6F1-C23B5F12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NoSQL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40DA-6042-4B89-87AB-6140A63E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database are classified into four types: </a:t>
            </a:r>
          </a:p>
          <a:p>
            <a:pPr marL="0" indent="0">
              <a:buNone/>
            </a:pPr>
            <a:r>
              <a:rPr lang="en-US" dirty="0"/>
              <a:t>	-Key Value pair based </a:t>
            </a:r>
          </a:p>
          <a:p>
            <a:pPr marL="0" indent="0">
              <a:buNone/>
            </a:pPr>
            <a:r>
              <a:rPr lang="en-US" dirty="0"/>
              <a:t>	-Column based </a:t>
            </a:r>
          </a:p>
          <a:p>
            <a:pPr marL="0" indent="0">
              <a:buNone/>
            </a:pPr>
            <a:r>
              <a:rPr lang="en-US" dirty="0"/>
              <a:t>	-Document based </a:t>
            </a:r>
          </a:p>
          <a:p>
            <a:pPr marL="0" indent="0">
              <a:buNone/>
            </a:pPr>
            <a:r>
              <a:rPr lang="en-US" dirty="0"/>
              <a:t>	-Graph based</a:t>
            </a:r>
          </a:p>
        </p:txBody>
      </p:sp>
    </p:spTree>
    <p:extLst>
      <p:ext uri="{BB962C8B-B14F-4D97-AF65-F5344CB8AC3E}">
        <p14:creationId xmlns:p14="http://schemas.microsoft.com/office/powerpoint/2010/main" val="14402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BD0D-53B1-4DDE-9638-4C22F065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Value Pair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8580-B4F9-4FC9-9084-7E6E129A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10748"/>
            <a:ext cx="11049000" cy="534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Designed for processing dictionary. </a:t>
            </a:r>
          </a:p>
          <a:p>
            <a:pPr marL="0" indent="0">
              <a:buNone/>
            </a:pPr>
            <a:r>
              <a:rPr lang="en-US" dirty="0"/>
              <a:t>   Dictionaries contain a collection of records</a:t>
            </a:r>
          </a:p>
          <a:p>
            <a:pPr marL="0" indent="0">
              <a:buNone/>
            </a:pPr>
            <a:r>
              <a:rPr lang="en-US" dirty="0"/>
              <a:t>   having fields containing data.</a:t>
            </a:r>
          </a:p>
          <a:p>
            <a:r>
              <a:rPr lang="en-US" dirty="0"/>
              <a:t>Records are stored and retrieved using a key </a:t>
            </a:r>
          </a:p>
          <a:p>
            <a:pPr marL="0" indent="0">
              <a:buNone/>
            </a:pPr>
            <a:r>
              <a:rPr lang="en-US" dirty="0"/>
              <a:t>   that uniquely identifies the record, and is used </a:t>
            </a:r>
          </a:p>
          <a:p>
            <a:pPr marL="0" indent="0">
              <a:buNone/>
            </a:pPr>
            <a:r>
              <a:rPr lang="en-US" dirty="0"/>
              <a:t>   to quickly find the data within the database.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  <a:r>
              <a:rPr lang="en-US" dirty="0"/>
              <a:t> CouchDB, Oracle NoSQL Database, </a:t>
            </a:r>
            <a:r>
              <a:rPr lang="en-US" dirty="0" err="1"/>
              <a:t>Riak</a:t>
            </a:r>
            <a:r>
              <a:rPr lang="en-US" dirty="0"/>
              <a:t> etc.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use it for storing session information, user profiles,</a:t>
            </a:r>
          </a:p>
          <a:p>
            <a:pPr marL="0" indent="0">
              <a:buNone/>
            </a:pPr>
            <a:r>
              <a:rPr lang="en-US" dirty="0"/>
              <a:t>    preferences, shopping cart data. </a:t>
            </a:r>
          </a:p>
          <a:p>
            <a:r>
              <a:rPr lang="en-US" dirty="0"/>
              <a:t>We would avoid it when we need to query data having </a:t>
            </a:r>
          </a:p>
          <a:p>
            <a:pPr marL="0" indent="0">
              <a:buNone/>
            </a:pPr>
            <a:r>
              <a:rPr lang="en-US" dirty="0"/>
              <a:t>    relationships between entities.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F7EE5-59B2-4BEE-9303-F30445A09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3" t="26457"/>
          <a:stretch/>
        </p:blipFill>
        <p:spPr>
          <a:xfrm>
            <a:off x="8746435" y="1510748"/>
            <a:ext cx="3313043" cy="53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1D0-EADC-4606-B72F-0A849CC6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FBE5-F710-4F99-B562-59F1536C0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825624"/>
            <a:ext cx="10929730" cy="48667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store data as Column families containing</a:t>
            </a:r>
          </a:p>
          <a:p>
            <a:pPr marL="0" indent="0">
              <a:buNone/>
            </a:pPr>
            <a:r>
              <a:rPr lang="en-US" dirty="0"/>
              <a:t>   rows that have many columns associated </a:t>
            </a:r>
          </a:p>
          <a:p>
            <a:pPr marL="0" indent="0">
              <a:buNone/>
            </a:pPr>
            <a:r>
              <a:rPr lang="en-US" dirty="0"/>
              <a:t>   with a row key. </a:t>
            </a:r>
          </a:p>
          <a:p>
            <a:r>
              <a:rPr lang="en-US" dirty="0"/>
              <a:t>Each row can have different columns. </a:t>
            </a:r>
          </a:p>
          <a:p>
            <a:pPr marL="0" indent="0">
              <a:buNone/>
            </a:pPr>
            <a:r>
              <a:rPr lang="en-US" dirty="0"/>
              <a:t>   Column families are groups of related data </a:t>
            </a:r>
          </a:p>
          <a:p>
            <a:pPr marL="0" indent="0">
              <a:buNone/>
            </a:pPr>
            <a:r>
              <a:rPr lang="en-US" dirty="0"/>
              <a:t>   that is accessed together.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Cassandra, HBase, </a:t>
            </a:r>
            <a:r>
              <a:rPr lang="en-US" dirty="0" err="1"/>
              <a:t>Hypertable</a:t>
            </a:r>
            <a:r>
              <a:rPr lang="en-US" dirty="0"/>
              <a:t>, and Amazon DynamoDB. </a:t>
            </a:r>
          </a:p>
          <a:p>
            <a:r>
              <a:rPr lang="en-US" dirty="0"/>
              <a:t>We use it for content management systems, blogging platforms, log aggregation. </a:t>
            </a:r>
          </a:p>
          <a:p>
            <a:r>
              <a:rPr lang="en-US" dirty="0"/>
              <a:t>We would avoid it for systems that are in early development, changing query patterns.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9F28D-55AD-480F-9C6E-6D37E7823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48" y="675862"/>
            <a:ext cx="5804452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5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9CBE-6963-4AD7-8583-3B2EFDEF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Document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5ECB-09DD-4562-B35A-1290FFC7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database stores and retrieves documents. </a:t>
            </a:r>
          </a:p>
          <a:p>
            <a:pPr marL="0" indent="0">
              <a:buNone/>
            </a:pPr>
            <a:r>
              <a:rPr lang="en-US" dirty="0"/>
              <a:t>   It stores documents in the value part of the </a:t>
            </a:r>
          </a:p>
          <a:p>
            <a:pPr marL="0" indent="0">
              <a:buNone/>
            </a:pPr>
            <a:r>
              <a:rPr lang="en-US" dirty="0"/>
              <a:t>   key-value store. </a:t>
            </a:r>
          </a:p>
          <a:p>
            <a:r>
              <a:rPr lang="en-US" dirty="0"/>
              <a:t>Self- describing, hierarchical tree data structures</a:t>
            </a:r>
          </a:p>
          <a:p>
            <a:pPr marL="0" indent="0">
              <a:buNone/>
            </a:pPr>
            <a:r>
              <a:rPr lang="en-US" dirty="0"/>
              <a:t>   consisting of maps, collections, and scalar values.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Lotus Notes, MongoDB, Couch DB, Orient DB, Raven DB. </a:t>
            </a:r>
          </a:p>
          <a:p>
            <a:r>
              <a:rPr lang="en-US" dirty="0"/>
              <a:t>We use it for content management systems, blogging platforms, web analytics, real-time analytics, e- commerce applications. </a:t>
            </a:r>
          </a:p>
          <a:p>
            <a:r>
              <a:rPr lang="en-US" dirty="0"/>
              <a:t>We would avoid it for systems that need complex transactions spanning multiple operations or queries against varying aggregate structures.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EC438-A8A8-4E62-A9D9-E7CF9FD6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662609"/>
            <a:ext cx="4514850" cy="29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2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3634-07BF-4D83-B30F-359206C7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Graph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FC4E-45B7-4A80-ABF6-352CF67F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Store entities and relationships between </a:t>
            </a:r>
          </a:p>
          <a:p>
            <a:pPr marL="0" indent="0">
              <a:buNone/>
            </a:pPr>
            <a:r>
              <a:rPr lang="en-US" dirty="0"/>
              <a:t>   these entities as nodes and edges of a</a:t>
            </a:r>
          </a:p>
          <a:p>
            <a:pPr marL="0" indent="0">
              <a:buNone/>
            </a:pPr>
            <a:r>
              <a:rPr lang="en-US" dirty="0"/>
              <a:t>   graph respectively. </a:t>
            </a:r>
          </a:p>
          <a:p>
            <a:r>
              <a:rPr lang="en-US" dirty="0"/>
              <a:t>Entities have properties. Traversing the </a:t>
            </a:r>
          </a:p>
          <a:p>
            <a:pPr marL="0" indent="0">
              <a:buNone/>
            </a:pPr>
            <a:r>
              <a:rPr lang="en-US" dirty="0"/>
              <a:t>   relationships is very fast as relationship </a:t>
            </a:r>
          </a:p>
          <a:p>
            <a:pPr marL="0" indent="0">
              <a:buNone/>
            </a:pPr>
            <a:r>
              <a:rPr lang="en-US" dirty="0"/>
              <a:t>   between nodes is not calculated at query</a:t>
            </a:r>
          </a:p>
          <a:p>
            <a:pPr marL="0" indent="0">
              <a:buNone/>
            </a:pPr>
            <a:r>
              <a:rPr lang="en-US" dirty="0"/>
              <a:t>   time but is actually persisted as a relationship.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  <a:r>
              <a:rPr lang="en-US" dirty="0"/>
              <a:t> Neo4J, Infinite Graph,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/>
              <a:t>FlockDB</a:t>
            </a:r>
            <a:r>
              <a:rPr lang="en-US" dirty="0"/>
              <a:t>. </a:t>
            </a:r>
          </a:p>
          <a:p>
            <a:r>
              <a:rPr lang="en-US" dirty="0"/>
              <a:t>It is well suited for connected data, such as social </a:t>
            </a:r>
          </a:p>
          <a:p>
            <a:pPr marL="0" indent="0">
              <a:buNone/>
            </a:pPr>
            <a:r>
              <a:rPr lang="en-US" dirty="0"/>
              <a:t>   networks, spatial data, routing information for </a:t>
            </a:r>
          </a:p>
          <a:p>
            <a:pPr marL="0" indent="0">
              <a:buNone/>
            </a:pPr>
            <a:r>
              <a:rPr lang="en-US" dirty="0"/>
              <a:t>   goods and supply.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4B752-48C4-435F-94E4-12FB299A1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13" y="1775791"/>
            <a:ext cx="4479234" cy="4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773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NOSQL</vt:lpstr>
      <vt:lpstr>INDEX</vt:lpstr>
      <vt:lpstr>What is NoSQL? </vt:lpstr>
      <vt:lpstr>Need of NoSQL</vt:lpstr>
      <vt:lpstr>NoSQL Types</vt:lpstr>
      <vt:lpstr>Key Value Pair Based</vt:lpstr>
      <vt:lpstr>Column based</vt:lpstr>
      <vt:lpstr>Document Based</vt:lpstr>
      <vt:lpstr>Graph Based</vt:lpstr>
      <vt:lpstr>CAP Theorem</vt:lpstr>
      <vt:lpstr>Advantages of NoSQL</vt:lpstr>
      <vt:lpstr>What is not provided by NoSQL</vt:lpstr>
      <vt:lpstr>Where to use NoSQL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dell</dc:creator>
  <cp:lastModifiedBy>dell</cp:lastModifiedBy>
  <cp:revision>24</cp:revision>
  <dcterms:created xsi:type="dcterms:W3CDTF">2019-10-10T12:35:31Z</dcterms:created>
  <dcterms:modified xsi:type="dcterms:W3CDTF">2019-10-10T13:28:35Z</dcterms:modified>
</cp:coreProperties>
</file>