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59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3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17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98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9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0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3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2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F78D-635F-431A-8EDB-E9D8992775DD}" type="datetimeFigureOut">
              <a:rPr lang="en-IN" smtClean="0"/>
              <a:t>10-10-2019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028896-77BB-4A99-B6A9-0FCF4112B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6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8D99-031D-4E88-AF57-BBBF09479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078" y="725556"/>
            <a:ext cx="9144000" cy="2531165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Class comparisons association rule mining:</a:t>
            </a:r>
            <a:br>
              <a:rPr lang="en-IN" sz="4400" b="1" dirty="0"/>
            </a:br>
            <a:r>
              <a:rPr lang="en-IN" sz="4400" b="1" dirty="0"/>
              <a:t>Market basket analysis- basic concepts.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F91E6-F75C-4570-84DA-82215040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0613" y="3790122"/>
            <a:ext cx="9143999" cy="2342321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Submitted by:</a:t>
            </a:r>
          </a:p>
          <a:p>
            <a:pPr algn="l"/>
            <a:r>
              <a:rPr lang="en-IN" b="1" dirty="0"/>
              <a:t>Jay </a:t>
            </a:r>
            <a:r>
              <a:rPr lang="en-IN" b="1" dirty="0" err="1"/>
              <a:t>kakdiya</a:t>
            </a:r>
            <a:r>
              <a:rPr lang="en-IN" b="1" dirty="0"/>
              <a:t>: 160410116046</a:t>
            </a:r>
          </a:p>
          <a:p>
            <a:pPr algn="l"/>
            <a:r>
              <a:rPr lang="en-IN" b="1" dirty="0" err="1"/>
              <a:t>Kaushiki</a:t>
            </a:r>
            <a:r>
              <a:rPr lang="en-IN" b="1" dirty="0"/>
              <a:t> </a:t>
            </a:r>
            <a:r>
              <a:rPr lang="en-IN" b="1" dirty="0" err="1"/>
              <a:t>kansara</a:t>
            </a:r>
            <a:r>
              <a:rPr lang="en-IN" b="1" dirty="0"/>
              <a:t>: 160410116048</a:t>
            </a:r>
          </a:p>
          <a:p>
            <a:pPr algn="l"/>
            <a:r>
              <a:rPr lang="en-IN" b="1" dirty="0" err="1"/>
              <a:t>Devangini</a:t>
            </a:r>
            <a:r>
              <a:rPr lang="en-IN" b="1" dirty="0"/>
              <a:t> </a:t>
            </a:r>
            <a:r>
              <a:rPr lang="en-IN" b="1" dirty="0" err="1"/>
              <a:t>kathad</a:t>
            </a:r>
            <a:r>
              <a:rPr lang="en-IN" b="1" dirty="0"/>
              <a:t> : 160410116049</a:t>
            </a:r>
          </a:p>
          <a:p>
            <a:pPr algn="l"/>
            <a:r>
              <a:rPr lang="en-IN" b="1" dirty="0"/>
              <a:t>Kaustubh wade : 160410116050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A9F45-7F21-4343-85ED-3952769C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6" y="130244"/>
            <a:ext cx="1583428" cy="17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1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9959-C446-43BA-ABE8-740B800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01DAC-5FB1-43D6-94AC-A6893E076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13328" r="11892" b="21783"/>
          <a:stretch/>
        </p:blipFill>
        <p:spPr>
          <a:xfrm>
            <a:off x="2213113" y="624110"/>
            <a:ext cx="9291499" cy="5609780"/>
          </a:xfrm>
        </p:spPr>
      </p:pic>
    </p:spTree>
    <p:extLst>
      <p:ext uri="{BB962C8B-B14F-4D97-AF65-F5344CB8AC3E}">
        <p14:creationId xmlns:p14="http://schemas.microsoft.com/office/powerpoint/2010/main" val="5802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6087-5111-4FE5-9845-F994C9B4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74AEA-9346-4C50-B3EF-50EC64D43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13679" r="10905" b="25379"/>
          <a:stretch/>
        </p:blipFill>
        <p:spPr>
          <a:xfrm>
            <a:off x="2133600" y="624110"/>
            <a:ext cx="9371011" cy="5609780"/>
          </a:xfrm>
        </p:spPr>
      </p:pic>
    </p:spTree>
    <p:extLst>
      <p:ext uri="{BB962C8B-B14F-4D97-AF65-F5344CB8AC3E}">
        <p14:creationId xmlns:p14="http://schemas.microsoft.com/office/powerpoint/2010/main" val="306357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9318-A654-4622-8B77-6416F7E5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5EC31-0F63-4A94-837C-C0CB86A4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9" t="13679" r="10709" b="21082"/>
          <a:stretch/>
        </p:blipFill>
        <p:spPr>
          <a:xfrm>
            <a:off x="2332383" y="624110"/>
            <a:ext cx="9342782" cy="5365873"/>
          </a:xfrm>
        </p:spPr>
      </p:pic>
    </p:spTree>
    <p:extLst>
      <p:ext uri="{BB962C8B-B14F-4D97-AF65-F5344CB8AC3E}">
        <p14:creationId xmlns:p14="http://schemas.microsoft.com/office/powerpoint/2010/main" val="6902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FF1F-8F84-43F1-845B-85F77486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0DBB-B4F5-4790-B1C7-21B3D430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5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1718-200E-4A28-96D0-468451CB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80BC8-EDC2-462A-B5C7-D44B8DFC1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9" t="14030" r="11696" b="22134"/>
          <a:stretch/>
        </p:blipFill>
        <p:spPr>
          <a:xfrm>
            <a:off x="2398642" y="172278"/>
            <a:ext cx="9105969" cy="6334539"/>
          </a:xfrm>
        </p:spPr>
      </p:pic>
    </p:spTree>
    <p:extLst>
      <p:ext uri="{BB962C8B-B14F-4D97-AF65-F5344CB8AC3E}">
        <p14:creationId xmlns:p14="http://schemas.microsoft.com/office/powerpoint/2010/main" val="363570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284E-3652-4C39-83AF-011A3B75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398046-628B-433E-A4E2-1522E6E1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12627" r="11300" b="20380"/>
          <a:stretch/>
        </p:blipFill>
        <p:spPr>
          <a:xfrm>
            <a:off x="2080590" y="624110"/>
            <a:ext cx="9424021" cy="5988725"/>
          </a:xfrm>
        </p:spPr>
      </p:pic>
    </p:spTree>
    <p:extLst>
      <p:ext uri="{BB962C8B-B14F-4D97-AF65-F5344CB8AC3E}">
        <p14:creationId xmlns:p14="http://schemas.microsoft.com/office/powerpoint/2010/main" val="162180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88F6-4E39-4904-9649-B29A7DEC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E53B5-FC1A-415E-A026-AEE9488CD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12627" r="11300" b="28096"/>
          <a:stretch/>
        </p:blipFill>
        <p:spPr>
          <a:xfrm>
            <a:off x="2398643" y="624110"/>
            <a:ext cx="8911687" cy="5609780"/>
          </a:xfrm>
        </p:spPr>
      </p:pic>
    </p:spTree>
    <p:extLst>
      <p:ext uri="{BB962C8B-B14F-4D97-AF65-F5344CB8AC3E}">
        <p14:creationId xmlns:p14="http://schemas.microsoft.com/office/powerpoint/2010/main" val="36507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E39-3D38-4D18-92C8-A7B8A67F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EF713-F55B-48FC-B135-3C994CEC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13328" r="11300" b="21432"/>
          <a:stretch/>
        </p:blipFill>
        <p:spPr>
          <a:xfrm>
            <a:off x="2425148" y="463826"/>
            <a:ext cx="8911687" cy="5770064"/>
          </a:xfrm>
        </p:spPr>
      </p:pic>
    </p:spTree>
    <p:extLst>
      <p:ext uri="{BB962C8B-B14F-4D97-AF65-F5344CB8AC3E}">
        <p14:creationId xmlns:p14="http://schemas.microsoft.com/office/powerpoint/2010/main" val="8608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A7EF-F2A9-45F2-A585-BA928666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8F196-E4FF-49C5-B7B9-094C527FD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0" t="13246" r="11619" b="21752"/>
          <a:stretch/>
        </p:blipFill>
        <p:spPr>
          <a:xfrm>
            <a:off x="2592925" y="624110"/>
            <a:ext cx="8911687" cy="5609780"/>
          </a:xfrm>
        </p:spPr>
      </p:pic>
    </p:spTree>
    <p:extLst>
      <p:ext uri="{BB962C8B-B14F-4D97-AF65-F5344CB8AC3E}">
        <p14:creationId xmlns:p14="http://schemas.microsoft.com/office/powerpoint/2010/main" val="19276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B9E-DC54-4DBC-8103-3F9B7FF9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5629F-7A23-40C4-B6B1-8E6B9FFAC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14381" r="12089" b="21783"/>
          <a:stretch/>
        </p:blipFill>
        <p:spPr>
          <a:xfrm>
            <a:off x="2186609" y="637362"/>
            <a:ext cx="9318003" cy="5710429"/>
          </a:xfrm>
        </p:spPr>
      </p:pic>
    </p:spTree>
    <p:extLst>
      <p:ext uri="{BB962C8B-B14F-4D97-AF65-F5344CB8AC3E}">
        <p14:creationId xmlns:p14="http://schemas.microsoft.com/office/powerpoint/2010/main" val="356340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80C2-19A0-40BB-903D-5296B579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2FBED-0627-4BB5-BA70-2613E1C2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15433" r="11498" b="20379"/>
          <a:stretch/>
        </p:blipFill>
        <p:spPr>
          <a:xfrm>
            <a:off x="2592925" y="624110"/>
            <a:ext cx="8911687" cy="5736933"/>
          </a:xfrm>
        </p:spPr>
      </p:pic>
    </p:spTree>
    <p:extLst>
      <p:ext uri="{BB962C8B-B14F-4D97-AF65-F5344CB8AC3E}">
        <p14:creationId xmlns:p14="http://schemas.microsoft.com/office/powerpoint/2010/main" val="8309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EFA-1914-4981-92E8-B797FA80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8AF6-9B44-438B-82DA-D61688A7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0" t="12627" r="10511" b="22485"/>
          <a:stretch/>
        </p:blipFill>
        <p:spPr>
          <a:xfrm>
            <a:off x="2358887" y="624110"/>
            <a:ext cx="9145725" cy="5609780"/>
          </a:xfrm>
        </p:spPr>
      </p:pic>
    </p:spTree>
    <p:extLst>
      <p:ext uri="{BB962C8B-B14F-4D97-AF65-F5344CB8AC3E}">
        <p14:creationId xmlns:p14="http://schemas.microsoft.com/office/powerpoint/2010/main" val="24808754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27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Class comparisons association rule mining: Market basket analysis- basic concepts.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comparisons association rule mining: Market basket analysis- basic concepts.</dc:title>
  <dc:creator>KAUSHIKI KANSARA</dc:creator>
  <cp:lastModifiedBy>KSW</cp:lastModifiedBy>
  <cp:revision>3</cp:revision>
  <dcterms:created xsi:type="dcterms:W3CDTF">2019-10-10T14:27:16Z</dcterms:created>
  <dcterms:modified xsi:type="dcterms:W3CDTF">2019-10-10T17:29:29Z</dcterms:modified>
</cp:coreProperties>
</file>