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60" name="Shape 16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17" name="Shape 21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1" name="Shape 221"/>
        <p:cNvGrpSpPr/>
        <p:nvPr/>
      </p:nvGrpSpPr>
      <p:grpSpPr>
        <a:xfrm>
          <a:off x="0" y="0"/>
          <a:ext cx="0" cy="0"/>
          <a:chOff x="0" y="0"/>
          <a:chExt cx="0" cy="0"/>
        </a:xfrm>
      </p:grpSpPr>
      <p:sp>
        <p:nvSpPr>
          <p:cNvPr id="222" name="Shape 22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23" name="Shape 22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7" name="Shape 227"/>
        <p:cNvGrpSpPr/>
        <p:nvPr/>
      </p:nvGrpSpPr>
      <p:grpSpPr>
        <a:xfrm>
          <a:off x="0" y="0"/>
          <a:ext cx="0" cy="0"/>
          <a:chOff x="0" y="0"/>
          <a:chExt cx="0" cy="0"/>
        </a:xfrm>
      </p:grpSpPr>
      <p:sp>
        <p:nvSpPr>
          <p:cNvPr id="228" name="Shape 22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29" name="Shape 22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3" name="Shape 233"/>
        <p:cNvGrpSpPr/>
        <p:nvPr/>
      </p:nvGrpSpPr>
      <p:grpSpPr>
        <a:xfrm>
          <a:off x="0" y="0"/>
          <a:ext cx="0" cy="0"/>
          <a:chOff x="0" y="0"/>
          <a:chExt cx="0" cy="0"/>
        </a:xfrm>
      </p:grpSpPr>
      <p:sp>
        <p:nvSpPr>
          <p:cNvPr id="234" name="Shape 23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35" name="Shape 23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9" name="Shape 239"/>
        <p:cNvGrpSpPr/>
        <p:nvPr/>
      </p:nvGrpSpPr>
      <p:grpSpPr>
        <a:xfrm>
          <a:off x="0" y="0"/>
          <a:ext cx="0" cy="0"/>
          <a:chOff x="0" y="0"/>
          <a:chExt cx="0" cy="0"/>
        </a:xfrm>
      </p:grpSpPr>
      <p:sp>
        <p:nvSpPr>
          <p:cNvPr id="240" name="Shape 24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41" name="Shape 24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5" name="Shape 245"/>
        <p:cNvGrpSpPr/>
        <p:nvPr/>
      </p:nvGrpSpPr>
      <p:grpSpPr>
        <a:xfrm>
          <a:off x="0" y="0"/>
          <a:ext cx="0" cy="0"/>
          <a:chOff x="0" y="0"/>
          <a:chExt cx="0" cy="0"/>
        </a:xfrm>
      </p:grpSpPr>
      <p:sp>
        <p:nvSpPr>
          <p:cNvPr id="246" name="Shape 24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47" name="Shape 24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1" name="Shape 251"/>
        <p:cNvGrpSpPr/>
        <p:nvPr/>
      </p:nvGrpSpPr>
      <p:grpSpPr>
        <a:xfrm>
          <a:off x="0" y="0"/>
          <a:ext cx="0" cy="0"/>
          <a:chOff x="0" y="0"/>
          <a:chExt cx="0" cy="0"/>
        </a:xfrm>
      </p:grpSpPr>
      <p:sp>
        <p:nvSpPr>
          <p:cNvPr id="252" name="Shape 25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53" name="Shape 25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7" name="Shape 257"/>
        <p:cNvGrpSpPr/>
        <p:nvPr/>
      </p:nvGrpSpPr>
      <p:grpSpPr>
        <a:xfrm>
          <a:off x="0" y="0"/>
          <a:ext cx="0" cy="0"/>
          <a:chOff x="0" y="0"/>
          <a:chExt cx="0" cy="0"/>
        </a:xfrm>
      </p:grpSpPr>
      <p:sp>
        <p:nvSpPr>
          <p:cNvPr id="258" name="Shape 25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59" name="Shape 25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3" name="Shape 263"/>
        <p:cNvGrpSpPr/>
        <p:nvPr/>
      </p:nvGrpSpPr>
      <p:grpSpPr>
        <a:xfrm>
          <a:off x="0" y="0"/>
          <a:ext cx="0" cy="0"/>
          <a:chOff x="0" y="0"/>
          <a:chExt cx="0" cy="0"/>
        </a:xfrm>
      </p:grpSpPr>
      <p:sp>
        <p:nvSpPr>
          <p:cNvPr id="264" name="Shape 26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65" name="Shape 26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9" name="Shape 269"/>
        <p:cNvGrpSpPr/>
        <p:nvPr/>
      </p:nvGrpSpPr>
      <p:grpSpPr>
        <a:xfrm>
          <a:off x="0" y="0"/>
          <a:ext cx="0" cy="0"/>
          <a:chOff x="0" y="0"/>
          <a:chExt cx="0" cy="0"/>
        </a:xfrm>
      </p:grpSpPr>
      <p:sp>
        <p:nvSpPr>
          <p:cNvPr id="270" name="Shape 27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71" name="Shape 27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66" name="Shape 16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5" name="Shape 275"/>
        <p:cNvGrpSpPr/>
        <p:nvPr/>
      </p:nvGrpSpPr>
      <p:grpSpPr>
        <a:xfrm>
          <a:off x="0" y="0"/>
          <a:ext cx="0" cy="0"/>
          <a:chOff x="0" y="0"/>
          <a:chExt cx="0" cy="0"/>
        </a:xfrm>
      </p:grpSpPr>
      <p:sp>
        <p:nvSpPr>
          <p:cNvPr id="276" name="Shape 27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77" name="Shape 27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1" name="Shape 281"/>
        <p:cNvGrpSpPr/>
        <p:nvPr/>
      </p:nvGrpSpPr>
      <p:grpSpPr>
        <a:xfrm>
          <a:off x="0" y="0"/>
          <a:ext cx="0" cy="0"/>
          <a:chOff x="0" y="0"/>
          <a:chExt cx="0" cy="0"/>
        </a:xfrm>
      </p:grpSpPr>
      <p:sp>
        <p:nvSpPr>
          <p:cNvPr id="282" name="Shape 28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83" name="Shape 28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7" name="Shape 287"/>
        <p:cNvGrpSpPr/>
        <p:nvPr/>
      </p:nvGrpSpPr>
      <p:grpSpPr>
        <a:xfrm>
          <a:off x="0" y="0"/>
          <a:ext cx="0" cy="0"/>
          <a:chOff x="0" y="0"/>
          <a:chExt cx="0" cy="0"/>
        </a:xfrm>
      </p:grpSpPr>
      <p:sp>
        <p:nvSpPr>
          <p:cNvPr id="288" name="Shape 28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89" name="Shape 28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3" name="Shape 293"/>
        <p:cNvGrpSpPr/>
        <p:nvPr/>
      </p:nvGrpSpPr>
      <p:grpSpPr>
        <a:xfrm>
          <a:off x="0" y="0"/>
          <a:ext cx="0" cy="0"/>
          <a:chOff x="0" y="0"/>
          <a:chExt cx="0" cy="0"/>
        </a:xfrm>
      </p:grpSpPr>
      <p:sp>
        <p:nvSpPr>
          <p:cNvPr id="294" name="Shape 29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95" name="Shape 29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9" name="Shape 299"/>
        <p:cNvGrpSpPr/>
        <p:nvPr/>
      </p:nvGrpSpPr>
      <p:grpSpPr>
        <a:xfrm>
          <a:off x="0" y="0"/>
          <a:ext cx="0" cy="0"/>
          <a:chOff x="0" y="0"/>
          <a:chExt cx="0" cy="0"/>
        </a:xfrm>
      </p:grpSpPr>
      <p:sp>
        <p:nvSpPr>
          <p:cNvPr id="300" name="Shape 30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01" name="Shape 30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5" name="Shape 305"/>
        <p:cNvGrpSpPr/>
        <p:nvPr/>
      </p:nvGrpSpPr>
      <p:grpSpPr>
        <a:xfrm>
          <a:off x="0" y="0"/>
          <a:ext cx="0" cy="0"/>
          <a:chOff x="0" y="0"/>
          <a:chExt cx="0" cy="0"/>
        </a:xfrm>
      </p:grpSpPr>
      <p:sp>
        <p:nvSpPr>
          <p:cNvPr id="306" name="Shape 30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07" name="Shape 30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1" name="Shape 311"/>
        <p:cNvGrpSpPr/>
        <p:nvPr/>
      </p:nvGrpSpPr>
      <p:grpSpPr>
        <a:xfrm>
          <a:off x="0" y="0"/>
          <a:ext cx="0" cy="0"/>
          <a:chOff x="0" y="0"/>
          <a:chExt cx="0" cy="0"/>
        </a:xfrm>
      </p:grpSpPr>
      <p:sp>
        <p:nvSpPr>
          <p:cNvPr id="312" name="Shape 31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13" name="Shape 31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7" name="Shape 317"/>
        <p:cNvGrpSpPr/>
        <p:nvPr/>
      </p:nvGrpSpPr>
      <p:grpSpPr>
        <a:xfrm>
          <a:off x="0" y="0"/>
          <a:ext cx="0" cy="0"/>
          <a:chOff x="0" y="0"/>
          <a:chExt cx="0" cy="0"/>
        </a:xfrm>
      </p:grpSpPr>
      <p:sp>
        <p:nvSpPr>
          <p:cNvPr id="318" name="Shape 31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19" name="Shape 31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3" name="Shape 323"/>
        <p:cNvGrpSpPr/>
        <p:nvPr/>
      </p:nvGrpSpPr>
      <p:grpSpPr>
        <a:xfrm>
          <a:off x="0" y="0"/>
          <a:ext cx="0" cy="0"/>
          <a:chOff x="0" y="0"/>
          <a:chExt cx="0" cy="0"/>
        </a:xfrm>
      </p:grpSpPr>
      <p:sp>
        <p:nvSpPr>
          <p:cNvPr id="324" name="Shape 32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25" name="Shape 32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9" name="Shape 329"/>
        <p:cNvGrpSpPr/>
        <p:nvPr/>
      </p:nvGrpSpPr>
      <p:grpSpPr>
        <a:xfrm>
          <a:off x="0" y="0"/>
          <a:ext cx="0" cy="0"/>
          <a:chOff x="0" y="0"/>
          <a:chExt cx="0" cy="0"/>
        </a:xfrm>
      </p:grpSpPr>
      <p:sp>
        <p:nvSpPr>
          <p:cNvPr id="330" name="Shape 33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31" name="Shape 33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72" name="Shape 17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5" name="Shape 335"/>
        <p:cNvGrpSpPr/>
        <p:nvPr/>
      </p:nvGrpSpPr>
      <p:grpSpPr>
        <a:xfrm>
          <a:off x="0" y="0"/>
          <a:ext cx="0" cy="0"/>
          <a:chOff x="0" y="0"/>
          <a:chExt cx="0" cy="0"/>
        </a:xfrm>
      </p:grpSpPr>
      <p:sp>
        <p:nvSpPr>
          <p:cNvPr id="336" name="Shape 33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37" name="Shape 33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1" name="Shape 341"/>
        <p:cNvGrpSpPr/>
        <p:nvPr/>
      </p:nvGrpSpPr>
      <p:grpSpPr>
        <a:xfrm>
          <a:off x="0" y="0"/>
          <a:ext cx="0" cy="0"/>
          <a:chOff x="0" y="0"/>
          <a:chExt cx="0" cy="0"/>
        </a:xfrm>
      </p:grpSpPr>
      <p:sp>
        <p:nvSpPr>
          <p:cNvPr id="342" name="Shape 34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43" name="Shape 34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8" name="Shape 348"/>
        <p:cNvGrpSpPr/>
        <p:nvPr/>
      </p:nvGrpSpPr>
      <p:grpSpPr>
        <a:xfrm>
          <a:off x="0" y="0"/>
          <a:ext cx="0" cy="0"/>
          <a:chOff x="0" y="0"/>
          <a:chExt cx="0" cy="0"/>
        </a:xfrm>
      </p:grpSpPr>
      <p:sp>
        <p:nvSpPr>
          <p:cNvPr id="349" name="Shape 34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50" name="Shape 35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4" name="Shape 354"/>
        <p:cNvGrpSpPr/>
        <p:nvPr/>
      </p:nvGrpSpPr>
      <p:grpSpPr>
        <a:xfrm>
          <a:off x="0" y="0"/>
          <a:ext cx="0" cy="0"/>
          <a:chOff x="0" y="0"/>
          <a:chExt cx="0" cy="0"/>
        </a:xfrm>
      </p:grpSpPr>
      <p:sp>
        <p:nvSpPr>
          <p:cNvPr id="355" name="Shape 35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56" name="Shape 35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0" name="Shape 360"/>
        <p:cNvGrpSpPr/>
        <p:nvPr/>
      </p:nvGrpSpPr>
      <p:grpSpPr>
        <a:xfrm>
          <a:off x="0" y="0"/>
          <a:ext cx="0" cy="0"/>
          <a:chOff x="0" y="0"/>
          <a:chExt cx="0" cy="0"/>
        </a:xfrm>
      </p:grpSpPr>
      <p:sp>
        <p:nvSpPr>
          <p:cNvPr id="361" name="Shape 36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62" name="Shape 36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6" name="Shape 366"/>
        <p:cNvGrpSpPr/>
        <p:nvPr/>
      </p:nvGrpSpPr>
      <p:grpSpPr>
        <a:xfrm>
          <a:off x="0" y="0"/>
          <a:ext cx="0" cy="0"/>
          <a:chOff x="0" y="0"/>
          <a:chExt cx="0" cy="0"/>
        </a:xfrm>
      </p:grpSpPr>
      <p:sp>
        <p:nvSpPr>
          <p:cNvPr id="367" name="Shape 36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68" name="Shape 36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2" name="Shape 372"/>
        <p:cNvGrpSpPr/>
        <p:nvPr/>
      </p:nvGrpSpPr>
      <p:grpSpPr>
        <a:xfrm>
          <a:off x="0" y="0"/>
          <a:ext cx="0" cy="0"/>
          <a:chOff x="0" y="0"/>
          <a:chExt cx="0" cy="0"/>
        </a:xfrm>
      </p:grpSpPr>
      <p:sp>
        <p:nvSpPr>
          <p:cNvPr id="373" name="Shape 37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74" name="Shape 37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78" name="Shape 17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85" name="Shape 18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91" name="Shape 19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98" name="Shape 19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05" name="Shape 20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9" name="Shape 209"/>
        <p:cNvGrpSpPr/>
        <p:nvPr/>
      </p:nvGrpSpPr>
      <p:grpSpPr>
        <a:xfrm>
          <a:off x="0" y="0"/>
          <a:ext cx="0" cy="0"/>
          <a:chOff x="0" y="0"/>
          <a:chExt cx="0" cy="0"/>
        </a:xfrm>
      </p:grpSpPr>
      <p:sp>
        <p:nvSpPr>
          <p:cNvPr id="210" name="Shape 21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11" name="Shape 21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lt2"/>
        </a:solidFill>
      </p:bgPr>
    </p:bg>
    <p:spTree>
      <p:nvGrpSpPr>
        <p:cNvPr id="20" name="Shape 20"/>
        <p:cNvGrpSpPr/>
        <p:nvPr/>
      </p:nvGrpSpPr>
      <p:grpSpPr>
        <a:xfrm>
          <a:off x="0" y="0"/>
          <a:ext cx="0" cy="0"/>
          <a:chOff x="0" y="0"/>
          <a:chExt cx="0" cy="0"/>
        </a:xfrm>
      </p:grpSpPr>
      <p:sp>
        <p:nvSpPr>
          <p:cNvPr id="21" name="Shape 21"/>
          <p:cNvSpPr/>
          <p:nvPr/>
        </p:nvSpPr>
        <p:spPr>
          <a:xfrm>
            <a:off x="0" y="6705600"/>
            <a:ext cx="9144000" cy="152399"/>
          </a:xfrm>
          <a:prstGeom prst="rect">
            <a:avLst/>
          </a:prstGeom>
          <a:solidFill>
            <a:srgbClr val="FFFFFF"/>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Georgia"/>
              <a:ea typeface="Georgia"/>
              <a:cs typeface="Georgia"/>
              <a:sym typeface="Georgia"/>
            </a:endParaRPr>
          </a:p>
        </p:txBody>
      </p:sp>
      <p:sp>
        <p:nvSpPr>
          <p:cNvPr id="22" name="Shape 22"/>
          <p:cNvSpPr/>
          <p:nvPr/>
        </p:nvSpPr>
        <p:spPr>
          <a:xfrm>
            <a:off x="8991600" y="3047"/>
            <a:ext cx="152399" cy="6858000"/>
          </a:xfrm>
          <a:prstGeom prst="rect">
            <a:avLst/>
          </a:prstGeom>
          <a:solidFill>
            <a:srgbClr val="FFFFFF"/>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Georgia"/>
              <a:ea typeface="Georgia"/>
              <a:cs typeface="Georgia"/>
              <a:sym typeface="Georgia"/>
            </a:endParaRPr>
          </a:p>
        </p:txBody>
      </p:sp>
      <p:sp>
        <p:nvSpPr>
          <p:cNvPr id="23" name="Shape 23"/>
          <p:cNvSpPr/>
          <p:nvPr/>
        </p:nvSpPr>
        <p:spPr>
          <a:xfrm>
            <a:off x="0" y="0"/>
            <a:ext cx="152399" cy="6858000"/>
          </a:xfrm>
          <a:prstGeom prst="rect">
            <a:avLst/>
          </a:prstGeom>
          <a:solidFill>
            <a:srgbClr val="FFFFFF"/>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Georgia"/>
              <a:ea typeface="Georgia"/>
              <a:cs typeface="Georgia"/>
              <a:sym typeface="Georgia"/>
            </a:endParaRPr>
          </a:p>
        </p:txBody>
      </p:sp>
      <p:sp>
        <p:nvSpPr>
          <p:cNvPr id="24" name="Shape 24"/>
          <p:cNvSpPr/>
          <p:nvPr/>
        </p:nvSpPr>
        <p:spPr>
          <a:xfrm>
            <a:off x="0" y="0"/>
            <a:ext cx="9144000" cy="2514599"/>
          </a:xfrm>
          <a:prstGeom prst="rect">
            <a:avLst/>
          </a:prstGeom>
          <a:solidFill>
            <a:srgbClr val="FFFFFF"/>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Georgia"/>
              <a:ea typeface="Georgia"/>
              <a:cs typeface="Georgia"/>
              <a:sym typeface="Georgia"/>
            </a:endParaRPr>
          </a:p>
        </p:txBody>
      </p:sp>
      <p:sp>
        <p:nvSpPr>
          <p:cNvPr id="25" name="Shape 25"/>
          <p:cNvSpPr/>
          <p:nvPr/>
        </p:nvSpPr>
        <p:spPr>
          <a:xfrm>
            <a:off x="146304" y="6391655"/>
            <a:ext cx="8833103" cy="309562"/>
          </a:xfrm>
          <a:prstGeom prst="rect">
            <a:avLst/>
          </a:prstGeom>
          <a:solidFill>
            <a:schemeClr val="accent3"/>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Georgia"/>
              <a:ea typeface="Georgia"/>
              <a:cs typeface="Georgia"/>
              <a:sym typeface="Georgia"/>
            </a:endParaRPr>
          </a:p>
        </p:txBody>
      </p:sp>
      <p:sp>
        <p:nvSpPr>
          <p:cNvPr id="26" name="Shape 26"/>
          <p:cNvSpPr txBox="1"/>
          <p:nvPr>
            <p:ph idx="1" type="subTitle"/>
          </p:nvPr>
        </p:nvSpPr>
        <p:spPr>
          <a:xfrm>
            <a:off x="1371600" y="2819400"/>
            <a:ext cx="6400799" cy="1752600"/>
          </a:xfrm>
          <a:prstGeom prst="rect">
            <a:avLst/>
          </a:prstGeom>
          <a:noFill/>
          <a:ln>
            <a:noFill/>
          </a:ln>
        </p:spPr>
        <p:txBody>
          <a:bodyPr anchorCtr="0" anchor="t" bIns="91425" lIns="91425" rIns="91425" tIns="91425"/>
          <a:lstStyle>
            <a:lvl1pPr indent="0" lvl="0" marL="0" marR="0" rtl="0" algn="ctr">
              <a:spcBef>
                <a:spcPts val="320"/>
              </a:spcBef>
              <a:buClr>
                <a:schemeClr val="accent1"/>
              </a:buClr>
              <a:buFont typeface="Noto Sans Symbols"/>
              <a:buNone/>
              <a:defRPr b="1" i="0" sz="1600" u="none" cap="none" strike="noStrike">
                <a:solidFill>
                  <a:schemeClr val="dk2"/>
                </a:solidFill>
                <a:latin typeface="Georgia"/>
                <a:ea typeface="Georgia"/>
                <a:cs typeface="Georgia"/>
                <a:sym typeface="Georgia"/>
              </a:defRPr>
            </a:lvl1pPr>
            <a:lvl2pPr indent="0" lvl="1" marL="457200" marR="0" rtl="0" algn="ctr">
              <a:spcBef>
                <a:spcPts val="440"/>
              </a:spcBef>
              <a:buClr>
                <a:schemeClr val="accent2"/>
              </a:buClr>
              <a:buFont typeface="Noto Sans Symbols"/>
              <a:buNone/>
              <a:defRPr b="0" i="0" sz="2200" u="none" cap="none" strike="noStrike">
                <a:solidFill>
                  <a:schemeClr val="dk2"/>
                </a:solidFill>
                <a:latin typeface="Georgia"/>
                <a:ea typeface="Georgia"/>
                <a:cs typeface="Georgia"/>
                <a:sym typeface="Georgia"/>
              </a:defRPr>
            </a:lvl2pPr>
            <a:lvl3pPr indent="0" lvl="2" marL="914400" marR="0" rtl="0" algn="ctr">
              <a:spcBef>
                <a:spcPts val="400"/>
              </a:spcBef>
              <a:buClr>
                <a:schemeClr val="accent3"/>
              </a:buClr>
              <a:buFont typeface="Noto Sans Symbols"/>
              <a:buNone/>
              <a:defRPr b="0" i="0" sz="2000" u="none" cap="none" strike="noStrike">
                <a:solidFill>
                  <a:schemeClr val="dk1"/>
                </a:solidFill>
                <a:latin typeface="Georgia"/>
                <a:ea typeface="Georgia"/>
                <a:cs typeface="Georgia"/>
                <a:sym typeface="Georgia"/>
              </a:defRPr>
            </a:lvl3pPr>
            <a:lvl4pPr indent="0" lvl="3" marL="1371600" marR="0" rtl="0" algn="ctr">
              <a:spcBef>
                <a:spcPts val="400"/>
              </a:spcBef>
              <a:buClr>
                <a:schemeClr val="accent4"/>
              </a:buClr>
              <a:buFont typeface="Noto Sans Symbols"/>
              <a:buNone/>
              <a:defRPr b="0" i="0" sz="2000" u="none" cap="none" strike="noStrike">
                <a:solidFill>
                  <a:schemeClr val="dk2"/>
                </a:solidFill>
                <a:latin typeface="Georgia"/>
                <a:ea typeface="Georgia"/>
                <a:cs typeface="Georgia"/>
                <a:sym typeface="Georgia"/>
              </a:defRPr>
            </a:lvl4pPr>
            <a:lvl5pPr indent="0" lvl="4" marL="1828800" marR="0" rtl="0" algn="ctr">
              <a:spcBef>
                <a:spcPts val="360"/>
              </a:spcBef>
              <a:buClr>
                <a:schemeClr val="accent5"/>
              </a:buClr>
              <a:buFont typeface="Georgia"/>
              <a:buNone/>
              <a:defRPr b="0" i="0" sz="1800" u="none" cap="none" strike="noStrike">
                <a:solidFill>
                  <a:schemeClr val="dk1"/>
                </a:solidFill>
                <a:latin typeface="Georgia"/>
                <a:ea typeface="Georgia"/>
                <a:cs typeface="Georgia"/>
                <a:sym typeface="Georgia"/>
              </a:defRPr>
            </a:lvl5pPr>
            <a:lvl6pPr indent="0" lvl="5" marL="2286000" marR="0" rtl="0" algn="ctr">
              <a:spcBef>
                <a:spcPts val="360"/>
              </a:spcBef>
              <a:buClr>
                <a:schemeClr val="accent6"/>
              </a:buClr>
              <a:buFont typeface="Noto Sans Symbols"/>
              <a:buNone/>
              <a:defRPr b="0" i="0" sz="1800" u="none" cap="none" strike="noStrike">
                <a:solidFill>
                  <a:schemeClr val="dk1"/>
                </a:solidFill>
                <a:latin typeface="Georgia"/>
                <a:ea typeface="Georgia"/>
                <a:cs typeface="Georgia"/>
                <a:sym typeface="Georgia"/>
              </a:defRPr>
            </a:lvl6pPr>
            <a:lvl7pPr indent="0" lvl="6" marL="2743200" marR="0" rtl="0" algn="ctr">
              <a:spcBef>
                <a:spcPts val="320"/>
              </a:spcBef>
              <a:buClr>
                <a:srgbClr val="B75640"/>
              </a:buClr>
              <a:buFont typeface="Georgia"/>
              <a:buNone/>
              <a:defRPr b="0" i="0" sz="1600" u="none" cap="none" strike="noStrike">
                <a:solidFill>
                  <a:schemeClr val="dk1"/>
                </a:solidFill>
                <a:latin typeface="Georgia"/>
                <a:ea typeface="Georgia"/>
                <a:cs typeface="Georgia"/>
                <a:sym typeface="Georgia"/>
              </a:defRPr>
            </a:lvl7pPr>
            <a:lvl8pPr indent="0" lvl="7" marL="3200400" marR="0" rtl="0" algn="ctr">
              <a:spcBef>
                <a:spcPts val="320"/>
              </a:spcBef>
              <a:buClr>
                <a:srgbClr val="7A6B62"/>
              </a:buClr>
              <a:buFont typeface="Georgia"/>
              <a:buNone/>
              <a:defRPr b="0" i="0" sz="1600" u="none" cap="none" strike="noStrike">
                <a:solidFill>
                  <a:schemeClr val="dk1"/>
                </a:solidFill>
                <a:latin typeface="Georgia"/>
                <a:ea typeface="Georgia"/>
                <a:cs typeface="Georgia"/>
                <a:sym typeface="Georgia"/>
              </a:defRPr>
            </a:lvl8pPr>
            <a:lvl9pPr indent="0" lvl="8" marL="3657600" marR="0" rtl="0" algn="ctr">
              <a:spcBef>
                <a:spcPts val="280"/>
              </a:spcBef>
              <a:buClr>
                <a:srgbClr val="B29D00"/>
              </a:buClr>
              <a:buFont typeface="Georgia"/>
              <a:buNone/>
              <a:defRPr b="0" i="0" sz="1400" u="none" cap="none" strike="noStrike">
                <a:solidFill>
                  <a:schemeClr val="dk1"/>
                </a:solidFill>
                <a:latin typeface="Georgia"/>
                <a:ea typeface="Georgia"/>
                <a:cs typeface="Georgia"/>
                <a:sym typeface="Georgia"/>
              </a:defRPr>
            </a:lvl9pPr>
          </a:lstStyle>
          <a:p/>
        </p:txBody>
      </p:sp>
      <p:sp>
        <p:nvSpPr>
          <p:cNvPr id="27" name="Shape 27"/>
          <p:cNvSpPr txBox="1"/>
          <p:nvPr>
            <p:ph idx="10" type="dt"/>
          </p:nvPr>
        </p:nvSpPr>
        <p:spPr>
          <a:xfrm>
            <a:off x="5791200" y="6404983"/>
            <a:ext cx="3044952" cy="365759"/>
          </a:xfrm>
          <a:prstGeom prst="rect">
            <a:avLst/>
          </a:prstGeom>
          <a:noFill/>
          <a:ln>
            <a:noFill/>
          </a:ln>
        </p:spPr>
        <p:txBody>
          <a:bodyPr anchorCtr="0" anchor="t" bIns="91425" lIns="91425" rIns="91425" tIns="91425"/>
          <a:lstStyle>
            <a:lvl1pPr indent="0" lvl="0" marL="0" marR="0" rtl="0" algn="r">
              <a:spcBef>
                <a:spcPts val="0"/>
              </a:spcBef>
              <a:buNone/>
              <a:defRPr sz="1400">
                <a:solidFill>
                  <a:srgbClr val="FFFFFF"/>
                </a:solidFill>
                <a:latin typeface="Georgia"/>
                <a:ea typeface="Georgia"/>
                <a:cs typeface="Georgia"/>
                <a:sym typeface="Georgia"/>
              </a:defRPr>
            </a:lvl1pPr>
            <a:lvl2pPr indent="0" lvl="1" marL="457200" marR="0" rtl="0" algn="l">
              <a:spcBef>
                <a:spcPts val="0"/>
              </a:spcBef>
              <a:buNone/>
              <a:defRPr b="0" i="0" sz="1800" u="none" cap="none" strike="noStrike">
                <a:solidFill>
                  <a:schemeClr val="dk1"/>
                </a:solidFill>
                <a:latin typeface="Georgia"/>
                <a:ea typeface="Georgia"/>
                <a:cs typeface="Georgia"/>
                <a:sym typeface="Georgia"/>
              </a:defRPr>
            </a:lvl2pPr>
            <a:lvl3pPr indent="0" lvl="2" marL="914400" marR="0" rtl="0" algn="l">
              <a:spcBef>
                <a:spcPts val="0"/>
              </a:spcBef>
              <a:buNone/>
              <a:defRPr b="0" i="0" sz="1800" u="none" cap="none" strike="noStrike">
                <a:solidFill>
                  <a:schemeClr val="dk1"/>
                </a:solidFill>
                <a:latin typeface="Georgia"/>
                <a:ea typeface="Georgia"/>
                <a:cs typeface="Georgia"/>
                <a:sym typeface="Georgia"/>
              </a:defRPr>
            </a:lvl3pPr>
            <a:lvl4pPr indent="0" lvl="3" marL="1371600" marR="0" rtl="0" algn="l">
              <a:spcBef>
                <a:spcPts val="0"/>
              </a:spcBef>
              <a:buNone/>
              <a:defRPr b="0" i="0" sz="1800" u="none" cap="none" strike="noStrike">
                <a:solidFill>
                  <a:schemeClr val="dk1"/>
                </a:solidFill>
                <a:latin typeface="Georgia"/>
                <a:ea typeface="Georgia"/>
                <a:cs typeface="Georgia"/>
                <a:sym typeface="Georgia"/>
              </a:defRPr>
            </a:lvl4pPr>
            <a:lvl5pPr indent="0" lvl="4" marL="1828800" marR="0" rtl="0" algn="l">
              <a:spcBef>
                <a:spcPts val="0"/>
              </a:spcBef>
              <a:buNone/>
              <a:defRPr b="0" i="0" sz="1800" u="none" cap="none" strike="noStrike">
                <a:solidFill>
                  <a:schemeClr val="dk1"/>
                </a:solidFill>
                <a:latin typeface="Georgia"/>
                <a:ea typeface="Georgia"/>
                <a:cs typeface="Georgia"/>
                <a:sym typeface="Georgia"/>
              </a:defRPr>
            </a:lvl5pPr>
            <a:lvl6pPr indent="0" lvl="5" marL="2286000" marR="0" rtl="0" algn="l">
              <a:spcBef>
                <a:spcPts val="0"/>
              </a:spcBef>
              <a:buNone/>
              <a:defRPr b="0" i="0" sz="1800" u="none" cap="none" strike="noStrike">
                <a:solidFill>
                  <a:schemeClr val="dk1"/>
                </a:solidFill>
                <a:latin typeface="Georgia"/>
                <a:ea typeface="Georgia"/>
                <a:cs typeface="Georgia"/>
                <a:sym typeface="Georgia"/>
              </a:defRPr>
            </a:lvl6pPr>
            <a:lvl7pPr indent="0" lvl="6" marL="2743200" marR="0" rtl="0" algn="l">
              <a:spcBef>
                <a:spcPts val="0"/>
              </a:spcBef>
              <a:buNone/>
              <a:defRPr b="0" i="0" sz="1800" u="none" cap="none" strike="noStrike">
                <a:solidFill>
                  <a:schemeClr val="dk1"/>
                </a:solidFill>
                <a:latin typeface="Georgia"/>
                <a:ea typeface="Georgia"/>
                <a:cs typeface="Georgia"/>
                <a:sym typeface="Georgia"/>
              </a:defRPr>
            </a:lvl7pPr>
            <a:lvl8pPr indent="0" lvl="7" marL="3200400" marR="0" rtl="0" algn="l">
              <a:spcBef>
                <a:spcPts val="0"/>
              </a:spcBef>
              <a:buNone/>
              <a:defRPr b="0" i="0" sz="1800" u="none" cap="none" strike="noStrike">
                <a:solidFill>
                  <a:schemeClr val="dk1"/>
                </a:solidFill>
                <a:latin typeface="Georgia"/>
                <a:ea typeface="Georgia"/>
                <a:cs typeface="Georgia"/>
                <a:sym typeface="Georgia"/>
              </a:defRPr>
            </a:lvl8pPr>
            <a:lvl9pPr indent="0" lvl="8" marL="3657600" marR="0" rtl="0" algn="l">
              <a:spcBef>
                <a:spcPts val="0"/>
              </a:spcBef>
              <a:buNone/>
              <a:defRPr b="0" i="0" sz="1800" u="none" cap="none" strike="noStrike">
                <a:solidFill>
                  <a:schemeClr val="dk1"/>
                </a:solidFill>
                <a:latin typeface="Georgia"/>
                <a:ea typeface="Georgia"/>
                <a:cs typeface="Georgia"/>
                <a:sym typeface="Georgia"/>
              </a:defRPr>
            </a:lvl9pPr>
          </a:lstStyle>
          <a:p/>
        </p:txBody>
      </p:sp>
      <p:sp>
        <p:nvSpPr>
          <p:cNvPr id="28" name="Shape 28"/>
          <p:cNvSpPr txBox="1"/>
          <p:nvPr>
            <p:ph idx="11" type="ftr"/>
          </p:nvPr>
        </p:nvSpPr>
        <p:spPr>
          <a:xfrm>
            <a:off x="304800" y="6410848"/>
            <a:ext cx="3581399" cy="365759"/>
          </a:xfrm>
          <a:prstGeom prst="rect">
            <a:avLst/>
          </a:prstGeom>
          <a:noFill/>
          <a:ln>
            <a:noFill/>
          </a:ln>
        </p:spPr>
        <p:txBody>
          <a:bodyPr anchorCtr="0" anchor="t" bIns="91425" lIns="91425" rIns="91425" tIns="91425"/>
          <a:lstStyle>
            <a:lvl1pPr indent="0" lvl="0" marL="0" marR="0" rtl="0" algn="l">
              <a:spcBef>
                <a:spcPts val="0"/>
              </a:spcBef>
              <a:buNone/>
              <a:defRPr sz="1200">
                <a:solidFill>
                  <a:srgbClr val="FFFFFF"/>
                </a:solidFill>
                <a:latin typeface="Georgia"/>
                <a:ea typeface="Georgia"/>
                <a:cs typeface="Georgia"/>
                <a:sym typeface="Georgia"/>
              </a:defRPr>
            </a:lvl1pPr>
            <a:lvl2pPr indent="0" lvl="1" marL="457200" marR="0" rtl="0" algn="l">
              <a:spcBef>
                <a:spcPts val="0"/>
              </a:spcBef>
              <a:buNone/>
              <a:defRPr b="0" i="0" sz="1800" u="none" cap="none" strike="noStrike">
                <a:solidFill>
                  <a:schemeClr val="dk1"/>
                </a:solidFill>
                <a:latin typeface="Georgia"/>
                <a:ea typeface="Georgia"/>
                <a:cs typeface="Georgia"/>
                <a:sym typeface="Georgia"/>
              </a:defRPr>
            </a:lvl2pPr>
            <a:lvl3pPr indent="0" lvl="2" marL="914400" marR="0" rtl="0" algn="l">
              <a:spcBef>
                <a:spcPts val="0"/>
              </a:spcBef>
              <a:buNone/>
              <a:defRPr b="0" i="0" sz="1800" u="none" cap="none" strike="noStrike">
                <a:solidFill>
                  <a:schemeClr val="dk1"/>
                </a:solidFill>
                <a:latin typeface="Georgia"/>
                <a:ea typeface="Georgia"/>
                <a:cs typeface="Georgia"/>
                <a:sym typeface="Georgia"/>
              </a:defRPr>
            </a:lvl3pPr>
            <a:lvl4pPr indent="0" lvl="3" marL="1371600" marR="0" rtl="0" algn="l">
              <a:spcBef>
                <a:spcPts val="0"/>
              </a:spcBef>
              <a:buNone/>
              <a:defRPr b="0" i="0" sz="1800" u="none" cap="none" strike="noStrike">
                <a:solidFill>
                  <a:schemeClr val="dk1"/>
                </a:solidFill>
                <a:latin typeface="Georgia"/>
                <a:ea typeface="Georgia"/>
                <a:cs typeface="Georgia"/>
                <a:sym typeface="Georgia"/>
              </a:defRPr>
            </a:lvl4pPr>
            <a:lvl5pPr indent="0" lvl="4" marL="1828800" marR="0" rtl="0" algn="l">
              <a:spcBef>
                <a:spcPts val="0"/>
              </a:spcBef>
              <a:buNone/>
              <a:defRPr b="0" i="0" sz="1800" u="none" cap="none" strike="noStrike">
                <a:solidFill>
                  <a:schemeClr val="dk1"/>
                </a:solidFill>
                <a:latin typeface="Georgia"/>
                <a:ea typeface="Georgia"/>
                <a:cs typeface="Georgia"/>
                <a:sym typeface="Georgia"/>
              </a:defRPr>
            </a:lvl5pPr>
            <a:lvl6pPr indent="0" lvl="5" marL="2286000" marR="0" rtl="0" algn="l">
              <a:spcBef>
                <a:spcPts val="0"/>
              </a:spcBef>
              <a:buNone/>
              <a:defRPr b="0" i="0" sz="1800" u="none" cap="none" strike="noStrike">
                <a:solidFill>
                  <a:schemeClr val="dk1"/>
                </a:solidFill>
                <a:latin typeface="Georgia"/>
                <a:ea typeface="Georgia"/>
                <a:cs typeface="Georgia"/>
                <a:sym typeface="Georgia"/>
              </a:defRPr>
            </a:lvl6pPr>
            <a:lvl7pPr indent="0" lvl="6" marL="2743200" marR="0" rtl="0" algn="l">
              <a:spcBef>
                <a:spcPts val="0"/>
              </a:spcBef>
              <a:buNone/>
              <a:defRPr b="0" i="0" sz="1800" u="none" cap="none" strike="noStrike">
                <a:solidFill>
                  <a:schemeClr val="dk1"/>
                </a:solidFill>
                <a:latin typeface="Georgia"/>
                <a:ea typeface="Georgia"/>
                <a:cs typeface="Georgia"/>
                <a:sym typeface="Georgia"/>
              </a:defRPr>
            </a:lvl7pPr>
            <a:lvl8pPr indent="0" lvl="7" marL="3200400" marR="0" rtl="0" algn="l">
              <a:spcBef>
                <a:spcPts val="0"/>
              </a:spcBef>
              <a:buNone/>
              <a:defRPr b="0" i="0" sz="1800" u="none" cap="none" strike="noStrike">
                <a:solidFill>
                  <a:schemeClr val="dk1"/>
                </a:solidFill>
                <a:latin typeface="Georgia"/>
                <a:ea typeface="Georgia"/>
                <a:cs typeface="Georgia"/>
                <a:sym typeface="Georgia"/>
              </a:defRPr>
            </a:lvl8pPr>
            <a:lvl9pPr indent="0" lvl="8" marL="3657600" marR="0" rtl="0" algn="l">
              <a:spcBef>
                <a:spcPts val="0"/>
              </a:spcBef>
              <a:buNone/>
              <a:defRPr b="0" i="0" sz="1800" u="none" cap="none" strike="noStrike">
                <a:solidFill>
                  <a:schemeClr val="dk1"/>
                </a:solidFill>
                <a:latin typeface="Georgia"/>
                <a:ea typeface="Georgia"/>
                <a:cs typeface="Georgia"/>
                <a:sym typeface="Georgia"/>
              </a:defRPr>
            </a:lvl9pPr>
          </a:lstStyle>
          <a:p/>
        </p:txBody>
      </p:sp>
      <p:cxnSp>
        <p:nvCxnSpPr>
          <p:cNvPr id="29" name="Shape 29"/>
          <p:cNvCxnSpPr/>
          <p:nvPr/>
        </p:nvCxnSpPr>
        <p:spPr>
          <a:xfrm>
            <a:off x="155447" y="2420111"/>
            <a:ext cx="8833103" cy="0"/>
          </a:xfrm>
          <a:prstGeom prst="straightConnector1">
            <a:avLst/>
          </a:prstGeom>
          <a:noFill/>
          <a:ln cap="flat" cmpd="sng" w="11425">
            <a:solidFill>
              <a:srgbClr val="7A9798"/>
            </a:solidFill>
            <a:prstDash val="dash"/>
            <a:round/>
            <a:headEnd len="med" w="med" type="none"/>
            <a:tailEnd len="med" w="med" type="none"/>
          </a:ln>
        </p:spPr>
      </p:cxnSp>
      <p:sp>
        <p:nvSpPr>
          <p:cNvPr id="30" name="Shape 30"/>
          <p:cNvSpPr/>
          <p:nvPr/>
        </p:nvSpPr>
        <p:spPr>
          <a:xfrm>
            <a:off x="152400" y="152400"/>
            <a:ext cx="8833103" cy="6547104"/>
          </a:xfrm>
          <a:prstGeom prst="rect">
            <a:avLst/>
          </a:prstGeom>
          <a:noFill/>
          <a:ln cap="flat" cmpd="sng" w="9525">
            <a:solidFill>
              <a:srgbClr val="7A9798"/>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Georgia"/>
              <a:ea typeface="Georgia"/>
              <a:cs typeface="Georgia"/>
              <a:sym typeface="Georgia"/>
            </a:endParaRPr>
          </a:p>
        </p:txBody>
      </p:sp>
      <p:sp>
        <p:nvSpPr>
          <p:cNvPr id="31" name="Shape 31"/>
          <p:cNvSpPr/>
          <p:nvPr/>
        </p:nvSpPr>
        <p:spPr>
          <a:xfrm>
            <a:off x="4267200" y="2115311"/>
            <a:ext cx="609599" cy="609599"/>
          </a:xfrm>
          <a:prstGeom prst="ellipse">
            <a:avLst/>
          </a:prstGeom>
          <a:solidFill>
            <a:srgbClr val="FFFFFF"/>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Georgia"/>
              <a:ea typeface="Georgia"/>
              <a:cs typeface="Georgia"/>
              <a:sym typeface="Georgia"/>
            </a:endParaRPr>
          </a:p>
        </p:txBody>
      </p:sp>
      <p:sp>
        <p:nvSpPr>
          <p:cNvPr id="32" name="Shape 32"/>
          <p:cNvSpPr/>
          <p:nvPr/>
        </p:nvSpPr>
        <p:spPr>
          <a:xfrm>
            <a:off x="4361687" y="2209800"/>
            <a:ext cx="420624" cy="420624"/>
          </a:xfrm>
          <a:prstGeom prst="ellipse">
            <a:avLst/>
          </a:prstGeom>
          <a:solidFill>
            <a:srgbClr val="FFFFFF"/>
          </a:solidFill>
          <a:ln cap="rnd" cmpd="dbl" w="50800">
            <a:solidFill>
              <a:srgbClr val="7A9798"/>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Georgia"/>
              <a:ea typeface="Georgia"/>
              <a:cs typeface="Georgia"/>
              <a:sym typeface="Georgia"/>
            </a:endParaRPr>
          </a:p>
        </p:txBody>
      </p:sp>
      <p:sp>
        <p:nvSpPr>
          <p:cNvPr id="33" name="Shape 33"/>
          <p:cNvSpPr txBox="1"/>
          <p:nvPr>
            <p:ph idx="12" type="sldNum"/>
          </p:nvPr>
        </p:nvSpPr>
        <p:spPr>
          <a:xfrm>
            <a:off x="4343400" y="2199450"/>
            <a:ext cx="457200" cy="441324"/>
          </a:xfrm>
          <a:prstGeom prst="rect">
            <a:avLst/>
          </a:prstGeom>
          <a:noFill/>
          <a:ln>
            <a:noFill/>
          </a:ln>
        </p:spPr>
        <p:txBody>
          <a:bodyPr anchorCtr="0" anchor="ctr" bIns="45700" lIns="45700" rIns="45700" tIns="45700">
            <a:noAutofit/>
          </a:bodyPr>
          <a:lstStyle/>
          <a:p>
            <a:pPr indent="0" lvl="0" marL="0" marR="0" rtl="0" algn="ctr">
              <a:spcBef>
                <a:spcPts val="0"/>
              </a:spcBef>
              <a:buSzPct val="25000"/>
              <a:buNone/>
            </a:pPr>
            <a:fld id="{00000000-1234-1234-1234-123412341234}" type="slidenum">
              <a:rPr lang="en-US" sz="1600">
                <a:solidFill>
                  <a:srgbClr val="7A9798"/>
                </a:solidFill>
                <a:latin typeface="Georgia"/>
                <a:ea typeface="Georgia"/>
                <a:cs typeface="Georgia"/>
                <a:sym typeface="Georgia"/>
              </a:rPr>
              <a:t>‹#›</a:t>
            </a:fld>
          </a:p>
        </p:txBody>
      </p:sp>
      <p:sp>
        <p:nvSpPr>
          <p:cNvPr id="34" name="Shape 34"/>
          <p:cNvSpPr txBox="1"/>
          <p:nvPr>
            <p:ph type="ctrTitle"/>
          </p:nvPr>
        </p:nvSpPr>
        <p:spPr>
          <a:xfrm>
            <a:off x="685800" y="381000"/>
            <a:ext cx="7772400" cy="1752600"/>
          </a:xfrm>
          <a:prstGeom prst="rect">
            <a:avLst/>
          </a:prstGeom>
          <a:noFill/>
          <a:ln>
            <a:noFill/>
          </a:ln>
        </p:spPr>
        <p:txBody>
          <a:bodyPr anchorCtr="0" anchor="b" bIns="91425" lIns="91425" rIns="91425" tIns="91425"/>
          <a:lstStyle>
            <a:lvl1pPr indent="0" lvl="0" marL="0" marR="0" rtl="0" algn="ctr">
              <a:spcBef>
                <a:spcPts val="0"/>
              </a:spcBef>
              <a:buClr>
                <a:schemeClr val="accent1"/>
              </a:buClr>
              <a:buFont typeface="Georgia"/>
              <a:buNone/>
              <a:defRPr b="0" i="0" sz="4200" u="none" cap="none" strike="noStrike">
                <a:solidFill>
                  <a:schemeClr val="accent1"/>
                </a:solidFill>
                <a:latin typeface="Georgia"/>
                <a:ea typeface="Georgia"/>
                <a:cs typeface="Georgia"/>
                <a:sym typeface="Georgi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bg>
      <p:bgPr>
        <a:solidFill>
          <a:schemeClr val="lt2"/>
        </a:solidFill>
      </p:bgPr>
    </p:bg>
    <p:spTree>
      <p:nvGrpSpPr>
        <p:cNvPr id="137" name="Shape 137"/>
        <p:cNvGrpSpPr/>
        <p:nvPr/>
      </p:nvGrpSpPr>
      <p:grpSpPr>
        <a:xfrm>
          <a:off x="0" y="0"/>
          <a:ext cx="0" cy="0"/>
          <a:chOff x="0" y="0"/>
          <a:chExt cx="0" cy="0"/>
        </a:xfrm>
      </p:grpSpPr>
      <p:sp>
        <p:nvSpPr>
          <p:cNvPr id="138" name="Shape 138"/>
          <p:cNvSpPr txBox="1"/>
          <p:nvPr>
            <p:ph type="title"/>
          </p:nvPr>
        </p:nvSpPr>
        <p:spPr>
          <a:xfrm>
            <a:off x="301752" y="228600"/>
            <a:ext cx="8534399" cy="758951"/>
          </a:xfrm>
          <a:prstGeom prst="rect">
            <a:avLst/>
          </a:prstGeom>
          <a:noFill/>
          <a:ln>
            <a:noFill/>
          </a:ln>
        </p:spPr>
        <p:txBody>
          <a:bodyPr anchorCtr="0" anchor="b" bIns="91425" lIns="91425" rIns="91425" tIns="91425"/>
          <a:lstStyle>
            <a:lvl1pPr indent="0" lvl="0" marL="0" marR="0" rtl="0" algn="ctr">
              <a:spcBef>
                <a:spcPts val="0"/>
              </a:spcBef>
              <a:buClr>
                <a:srgbClr val="7A9798"/>
              </a:buClr>
              <a:buFont typeface="Georgia"/>
              <a:buNone/>
              <a:defRPr b="0" i="0" sz="3300" u="none" cap="none" strike="noStrike">
                <a:solidFill>
                  <a:srgbClr val="7A9798"/>
                </a:solidFill>
                <a:latin typeface="Georgia"/>
                <a:ea typeface="Georgia"/>
                <a:cs typeface="Georgia"/>
                <a:sym typeface="Georgi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39" name="Shape 139"/>
          <p:cNvSpPr txBox="1"/>
          <p:nvPr>
            <p:ph idx="1" type="body"/>
          </p:nvPr>
        </p:nvSpPr>
        <p:spPr>
          <a:xfrm rot="5400000">
            <a:off x="2269236" y="-443483"/>
            <a:ext cx="4599431" cy="8534399"/>
          </a:xfrm>
          <a:prstGeom prst="rect">
            <a:avLst/>
          </a:prstGeom>
          <a:noFill/>
          <a:ln>
            <a:noFill/>
          </a:ln>
        </p:spPr>
        <p:txBody>
          <a:bodyPr anchorCtr="0" anchor="t" bIns="91425" lIns="91425" rIns="91425" tIns="91425"/>
          <a:lstStyle>
            <a:lvl1pPr indent="-128587" lvl="0" marL="274320" marR="0" rtl="0" algn="l">
              <a:spcBef>
                <a:spcPts val="540"/>
              </a:spcBef>
              <a:buClr>
                <a:schemeClr val="accent1"/>
              </a:buClr>
              <a:buSzPct val="85000"/>
              <a:buFont typeface="Noto Sans Symbols"/>
              <a:buChar char="●"/>
              <a:defRPr b="0" i="0" sz="2700" u="none" cap="none" strike="noStrike">
                <a:solidFill>
                  <a:schemeClr val="dk1"/>
                </a:solidFill>
                <a:latin typeface="Georgia"/>
                <a:ea typeface="Georgia"/>
                <a:cs typeface="Georgia"/>
                <a:sym typeface="Georgia"/>
              </a:defRPr>
            </a:lvl1pPr>
            <a:lvl2pPr indent="-184150" lvl="1" marL="548640" marR="0" rtl="0" algn="l">
              <a:spcBef>
                <a:spcPts val="440"/>
              </a:spcBef>
              <a:buClr>
                <a:schemeClr val="accent2"/>
              </a:buClr>
              <a:buSzPct val="70000"/>
              <a:buFont typeface="Noto Sans Symbols"/>
              <a:buChar char="○"/>
              <a:defRPr b="0" i="0" sz="2200" u="none" cap="none" strike="noStrike">
                <a:solidFill>
                  <a:schemeClr val="dk2"/>
                </a:solidFill>
                <a:latin typeface="Georgia"/>
                <a:ea typeface="Georgia"/>
                <a:cs typeface="Georgia"/>
                <a:sym typeface="Georgia"/>
              </a:defRPr>
            </a:lvl2pPr>
            <a:lvl3pPr indent="-143510" lvl="2" marL="822960" marR="0" rtl="0" algn="l">
              <a:spcBef>
                <a:spcPts val="400"/>
              </a:spcBef>
              <a:buClr>
                <a:schemeClr val="accent3"/>
              </a:buClr>
              <a:buSzPct val="75000"/>
              <a:buFont typeface="Noto Sans Symbols"/>
              <a:buChar char="•"/>
              <a:defRPr b="0" i="0" sz="2000" u="none" cap="none" strike="noStrike">
                <a:solidFill>
                  <a:schemeClr val="dk1"/>
                </a:solidFill>
                <a:latin typeface="Georgia"/>
                <a:ea typeface="Georgia"/>
                <a:cs typeface="Georgia"/>
                <a:sym typeface="Georgia"/>
              </a:defRPr>
            </a:lvl3pPr>
            <a:lvl4pPr indent="-144780" lvl="3" marL="1097280" marR="0" rtl="0" algn="l">
              <a:spcBef>
                <a:spcPts val="400"/>
              </a:spcBef>
              <a:buClr>
                <a:schemeClr val="accent4"/>
              </a:buClr>
              <a:buSzPct val="70000"/>
              <a:buFont typeface="Noto Sans Symbols"/>
              <a:buChar char="•"/>
              <a:defRPr b="0" i="0" sz="2000" u="none" cap="none" strike="noStrike">
                <a:solidFill>
                  <a:schemeClr val="dk2"/>
                </a:solidFill>
                <a:latin typeface="Georgia"/>
                <a:ea typeface="Georgia"/>
                <a:cs typeface="Georgia"/>
                <a:sym typeface="Georgia"/>
              </a:defRPr>
            </a:lvl4pPr>
            <a:lvl5pPr indent="-114300" lvl="4" marL="1371600" marR="0" rtl="0" algn="l">
              <a:spcBef>
                <a:spcPts val="360"/>
              </a:spcBef>
              <a:buClr>
                <a:schemeClr val="accent5"/>
              </a:buClr>
              <a:buSzPct val="100000"/>
              <a:buFont typeface="Georgia"/>
              <a:buChar char="•"/>
              <a:defRPr b="0" i="0" sz="1800" u="none" cap="none" strike="noStrike">
                <a:solidFill>
                  <a:schemeClr val="dk1"/>
                </a:solidFill>
                <a:latin typeface="Georgia"/>
                <a:ea typeface="Georgia"/>
                <a:cs typeface="Georgia"/>
                <a:sym typeface="Georgia"/>
              </a:defRPr>
            </a:lvl5pPr>
            <a:lvl6pPr indent="-93980" lvl="5" marL="1645920" marR="0" rtl="0" algn="l">
              <a:spcBef>
                <a:spcPts val="360"/>
              </a:spcBef>
              <a:buClr>
                <a:schemeClr val="accent6"/>
              </a:buClr>
              <a:buSzPct val="79999"/>
              <a:buFont typeface="Noto Sans Symbols"/>
              <a:buChar char="●"/>
              <a:defRPr b="0" i="0" sz="1800" u="none" cap="none" strike="noStrike">
                <a:solidFill>
                  <a:schemeClr val="dk1"/>
                </a:solidFill>
                <a:latin typeface="Georgia"/>
                <a:ea typeface="Georgia"/>
                <a:cs typeface="Georgia"/>
                <a:sym typeface="Georgia"/>
              </a:defRPr>
            </a:lvl6pPr>
            <a:lvl7pPr indent="-101600" lvl="6" marL="1920240" marR="0" rtl="0" algn="l">
              <a:spcBef>
                <a:spcPts val="320"/>
              </a:spcBef>
              <a:buClr>
                <a:srgbClr val="B75640"/>
              </a:buClr>
              <a:buSzPct val="90000"/>
              <a:buFont typeface="Georgia"/>
              <a:buChar char="•"/>
              <a:defRPr b="0" i="0" sz="1600" u="none" cap="none" strike="noStrike">
                <a:solidFill>
                  <a:schemeClr val="dk1"/>
                </a:solidFill>
                <a:latin typeface="Georgia"/>
                <a:ea typeface="Georgia"/>
                <a:cs typeface="Georgia"/>
                <a:sym typeface="Georgia"/>
              </a:defRPr>
            </a:lvl7pPr>
            <a:lvl8pPr indent="-83820" lvl="7" marL="2103120" marR="0" rtl="0" algn="l">
              <a:spcBef>
                <a:spcPts val="320"/>
              </a:spcBef>
              <a:buClr>
                <a:srgbClr val="7A6B62"/>
              </a:buClr>
              <a:buSzPct val="100000"/>
              <a:buFont typeface="Georgia"/>
              <a:buChar char="•"/>
              <a:defRPr b="0" i="0" sz="1600" u="none" cap="none" strike="noStrike">
                <a:solidFill>
                  <a:schemeClr val="dk1"/>
                </a:solidFill>
                <a:latin typeface="Georgia"/>
                <a:ea typeface="Georgia"/>
                <a:cs typeface="Georgia"/>
                <a:sym typeface="Georgia"/>
              </a:defRPr>
            </a:lvl8pPr>
            <a:lvl9pPr indent="-113029" lvl="8" marL="2377440" marR="0" rtl="0" algn="l">
              <a:spcBef>
                <a:spcPts val="280"/>
              </a:spcBef>
              <a:buClr>
                <a:srgbClr val="B29D00"/>
              </a:buClr>
              <a:buSzPct val="90000"/>
              <a:buFont typeface="Georgia"/>
              <a:buChar char="•"/>
              <a:defRPr b="0" i="0" sz="1400" u="none" cap="none" strike="noStrike">
                <a:solidFill>
                  <a:schemeClr val="dk1"/>
                </a:solidFill>
                <a:latin typeface="Georgia"/>
                <a:ea typeface="Georgia"/>
                <a:cs typeface="Georgia"/>
                <a:sym typeface="Georgia"/>
              </a:defRPr>
            </a:lvl9pPr>
          </a:lstStyle>
          <a:p/>
        </p:txBody>
      </p:sp>
      <p:sp>
        <p:nvSpPr>
          <p:cNvPr id="140" name="Shape 140"/>
          <p:cNvSpPr txBox="1"/>
          <p:nvPr>
            <p:ph idx="10" type="dt"/>
          </p:nvPr>
        </p:nvSpPr>
        <p:spPr>
          <a:xfrm>
            <a:off x="5791200" y="6404983"/>
            <a:ext cx="3044952" cy="365759"/>
          </a:xfrm>
          <a:prstGeom prst="rect">
            <a:avLst/>
          </a:prstGeom>
          <a:noFill/>
          <a:ln>
            <a:noFill/>
          </a:ln>
        </p:spPr>
        <p:txBody>
          <a:bodyPr anchorCtr="0" anchor="t" bIns="91425" lIns="91425" rIns="91425" tIns="91425"/>
          <a:lstStyle>
            <a:lvl1pPr indent="0" lvl="0" marL="0" marR="0" rtl="0" algn="r">
              <a:spcBef>
                <a:spcPts val="0"/>
              </a:spcBef>
              <a:buNone/>
              <a:defRPr sz="1400">
                <a:solidFill>
                  <a:srgbClr val="FFFFFF"/>
                </a:solidFill>
                <a:latin typeface="Georgia"/>
                <a:ea typeface="Georgia"/>
                <a:cs typeface="Georgia"/>
                <a:sym typeface="Georgia"/>
              </a:defRPr>
            </a:lvl1pPr>
            <a:lvl2pPr indent="0" lvl="1" marL="457200" marR="0" rtl="0" algn="l">
              <a:spcBef>
                <a:spcPts val="0"/>
              </a:spcBef>
              <a:buNone/>
              <a:defRPr b="0" i="0" sz="1800" u="none" cap="none" strike="noStrike">
                <a:solidFill>
                  <a:schemeClr val="dk1"/>
                </a:solidFill>
                <a:latin typeface="Georgia"/>
                <a:ea typeface="Georgia"/>
                <a:cs typeface="Georgia"/>
                <a:sym typeface="Georgia"/>
              </a:defRPr>
            </a:lvl2pPr>
            <a:lvl3pPr indent="0" lvl="2" marL="914400" marR="0" rtl="0" algn="l">
              <a:spcBef>
                <a:spcPts val="0"/>
              </a:spcBef>
              <a:buNone/>
              <a:defRPr b="0" i="0" sz="1800" u="none" cap="none" strike="noStrike">
                <a:solidFill>
                  <a:schemeClr val="dk1"/>
                </a:solidFill>
                <a:latin typeface="Georgia"/>
                <a:ea typeface="Georgia"/>
                <a:cs typeface="Georgia"/>
                <a:sym typeface="Georgia"/>
              </a:defRPr>
            </a:lvl3pPr>
            <a:lvl4pPr indent="0" lvl="3" marL="1371600" marR="0" rtl="0" algn="l">
              <a:spcBef>
                <a:spcPts val="0"/>
              </a:spcBef>
              <a:buNone/>
              <a:defRPr b="0" i="0" sz="1800" u="none" cap="none" strike="noStrike">
                <a:solidFill>
                  <a:schemeClr val="dk1"/>
                </a:solidFill>
                <a:latin typeface="Georgia"/>
                <a:ea typeface="Georgia"/>
                <a:cs typeface="Georgia"/>
                <a:sym typeface="Georgia"/>
              </a:defRPr>
            </a:lvl4pPr>
            <a:lvl5pPr indent="0" lvl="4" marL="1828800" marR="0" rtl="0" algn="l">
              <a:spcBef>
                <a:spcPts val="0"/>
              </a:spcBef>
              <a:buNone/>
              <a:defRPr b="0" i="0" sz="1800" u="none" cap="none" strike="noStrike">
                <a:solidFill>
                  <a:schemeClr val="dk1"/>
                </a:solidFill>
                <a:latin typeface="Georgia"/>
                <a:ea typeface="Georgia"/>
                <a:cs typeface="Georgia"/>
                <a:sym typeface="Georgia"/>
              </a:defRPr>
            </a:lvl5pPr>
            <a:lvl6pPr indent="0" lvl="5" marL="2286000" marR="0" rtl="0" algn="l">
              <a:spcBef>
                <a:spcPts val="0"/>
              </a:spcBef>
              <a:buNone/>
              <a:defRPr b="0" i="0" sz="1800" u="none" cap="none" strike="noStrike">
                <a:solidFill>
                  <a:schemeClr val="dk1"/>
                </a:solidFill>
                <a:latin typeface="Georgia"/>
                <a:ea typeface="Georgia"/>
                <a:cs typeface="Georgia"/>
                <a:sym typeface="Georgia"/>
              </a:defRPr>
            </a:lvl6pPr>
            <a:lvl7pPr indent="0" lvl="6" marL="2743200" marR="0" rtl="0" algn="l">
              <a:spcBef>
                <a:spcPts val="0"/>
              </a:spcBef>
              <a:buNone/>
              <a:defRPr b="0" i="0" sz="1800" u="none" cap="none" strike="noStrike">
                <a:solidFill>
                  <a:schemeClr val="dk1"/>
                </a:solidFill>
                <a:latin typeface="Georgia"/>
                <a:ea typeface="Georgia"/>
                <a:cs typeface="Georgia"/>
                <a:sym typeface="Georgia"/>
              </a:defRPr>
            </a:lvl7pPr>
            <a:lvl8pPr indent="0" lvl="7" marL="3200400" marR="0" rtl="0" algn="l">
              <a:spcBef>
                <a:spcPts val="0"/>
              </a:spcBef>
              <a:buNone/>
              <a:defRPr b="0" i="0" sz="1800" u="none" cap="none" strike="noStrike">
                <a:solidFill>
                  <a:schemeClr val="dk1"/>
                </a:solidFill>
                <a:latin typeface="Georgia"/>
                <a:ea typeface="Georgia"/>
                <a:cs typeface="Georgia"/>
                <a:sym typeface="Georgia"/>
              </a:defRPr>
            </a:lvl8pPr>
            <a:lvl9pPr indent="0" lvl="8" marL="3657600" marR="0" rtl="0" algn="l">
              <a:spcBef>
                <a:spcPts val="0"/>
              </a:spcBef>
              <a:buNone/>
              <a:defRPr b="0" i="0" sz="1800" u="none" cap="none" strike="noStrike">
                <a:solidFill>
                  <a:schemeClr val="dk1"/>
                </a:solidFill>
                <a:latin typeface="Georgia"/>
                <a:ea typeface="Georgia"/>
                <a:cs typeface="Georgia"/>
                <a:sym typeface="Georgia"/>
              </a:defRPr>
            </a:lvl9pPr>
          </a:lstStyle>
          <a:p/>
        </p:txBody>
      </p:sp>
      <p:sp>
        <p:nvSpPr>
          <p:cNvPr id="141" name="Shape 141"/>
          <p:cNvSpPr txBox="1"/>
          <p:nvPr>
            <p:ph idx="11" type="ftr"/>
          </p:nvPr>
        </p:nvSpPr>
        <p:spPr>
          <a:xfrm>
            <a:off x="304800" y="6410848"/>
            <a:ext cx="3581399" cy="365759"/>
          </a:xfrm>
          <a:prstGeom prst="rect">
            <a:avLst/>
          </a:prstGeom>
          <a:noFill/>
          <a:ln>
            <a:noFill/>
          </a:ln>
        </p:spPr>
        <p:txBody>
          <a:bodyPr anchorCtr="0" anchor="t" bIns="91425" lIns="91425" rIns="91425" tIns="91425"/>
          <a:lstStyle>
            <a:lvl1pPr indent="0" lvl="0" marL="0" marR="0" rtl="0" algn="l">
              <a:spcBef>
                <a:spcPts val="0"/>
              </a:spcBef>
              <a:buNone/>
              <a:defRPr sz="1200">
                <a:solidFill>
                  <a:srgbClr val="FFFFFF"/>
                </a:solidFill>
                <a:latin typeface="Georgia"/>
                <a:ea typeface="Georgia"/>
                <a:cs typeface="Georgia"/>
                <a:sym typeface="Georgia"/>
              </a:defRPr>
            </a:lvl1pPr>
            <a:lvl2pPr indent="0" lvl="1" marL="457200" marR="0" rtl="0" algn="l">
              <a:spcBef>
                <a:spcPts val="0"/>
              </a:spcBef>
              <a:buNone/>
              <a:defRPr b="0" i="0" sz="1800" u="none" cap="none" strike="noStrike">
                <a:solidFill>
                  <a:schemeClr val="dk1"/>
                </a:solidFill>
                <a:latin typeface="Georgia"/>
                <a:ea typeface="Georgia"/>
                <a:cs typeface="Georgia"/>
                <a:sym typeface="Georgia"/>
              </a:defRPr>
            </a:lvl2pPr>
            <a:lvl3pPr indent="0" lvl="2" marL="914400" marR="0" rtl="0" algn="l">
              <a:spcBef>
                <a:spcPts val="0"/>
              </a:spcBef>
              <a:buNone/>
              <a:defRPr b="0" i="0" sz="1800" u="none" cap="none" strike="noStrike">
                <a:solidFill>
                  <a:schemeClr val="dk1"/>
                </a:solidFill>
                <a:latin typeface="Georgia"/>
                <a:ea typeface="Georgia"/>
                <a:cs typeface="Georgia"/>
                <a:sym typeface="Georgia"/>
              </a:defRPr>
            </a:lvl3pPr>
            <a:lvl4pPr indent="0" lvl="3" marL="1371600" marR="0" rtl="0" algn="l">
              <a:spcBef>
                <a:spcPts val="0"/>
              </a:spcBef>
              <a:buNone/>
              <a:defRPr b="0" i="0" sz="1800" u="none" cap="none" strike="noStrike">
                <a:solidFill>
                  <a:schemeClr val="dk1"/>
                </a:solidFill>
                <a:latin typeface="Georgia"/>
                <a:ea typeface="Georgia"/>
                <a:cs typeface="Georgia"/>
                <a:sym typeface="Georgia"/>
              </a:defRPr>
            </a:lvl4pPr>
            <a:lvl5pPr indent="0" lvl="4" marL="1828800" marR="0" rtl="0" algn="l">
              <a:spcBef>
                <a:spcPts val="0"/>
              </a:spcBef>
              <a:buNone/>
              <a:defRPr b="0" i="0" sz="1800" u="none" cap="none" strike="noStrike">
                <a:solidFill>
                  <a:schemeClr val="dk1"/>
                </a:solidFill>
                <a:latin typeface="Georgia"/>
                <a:ea typeface="Georgia"/>
                <a:cs typeface="Georgia"/>
                <a:sym typeface="Georgia"/>
              </a:defRPr>
            </a:lvl5pPr>
            <a:lvl6pPr indent="0" lvl="5" marL="2286000" marR="0" rtl="0" algn="l">
              <a:spcBef>
                <a:spcPts val="0"/>
              </a:spcBef>
              <a:buNone/>
              <a:defRPr b="0" i="0" sz="1800" u="none" cap="none" strike="noStrike">
                <a:solidFill>
                  <a:schemeClr val="dk1"/>
                </a:solidFill>
                <a:latin typeface="Georgia"/>
                <a:ea typeface="Georgia"/>
                <a:cs typeface="Georgia"/>
                <a:sym typeface="Georgia"/>
              </a:defRPr>
            </a:lvl6pPr>
            <a:lvl7pPr indent="0" lvl="6" marL="2743200" marR="0" rtl="0" algn="l">
              <a:spcBef>
                <a:spcPts val="0"/>
              </a:spcBef>
              <a:buNone/>
              <a:defRPr b="0" i="0" sz="1800" u="none" cap="none" strike="noStrike">
                <a:solidFill>
                  <a:schemeClr val="dk1"/>
                </a:solidFill>
                <a:latin typeface="Georgia"/>
                <a:ea typeface="Georgia"/>
                <a:cs typeface="Georgia"/>
                <a:sym typeface="Georgia"/>
              </a:defRPr>
            </a:lvl7pPr>
            <a:lvl8pPr indent="0" lvl="7" marL="3200400" marR="0" rtl="0" algn="l">
              <a:spcBef>
                <a:spcPts val="0"/>
              </a:spcBef>
              <a:buNone/>
              <a:defRPr b="0" i="0" sz="1800" u="none" cap="none" strike="noStrike">
                <a:solidFill>
                  <a:schemeClr val="dk1"/>
                </a:solidFill>
                <a:latin typeface="Georgia"/>
                <a:ea typeface="Georgia"/>
                <a:cs typeface="Georgia"/>
                <a:sym typeface="Georgia"/>
              </a:defRPr>
            </a:lvl8pPr>
            <a:lvl9pPr indent="0" lvl="8" marL="3657600" marR="0" rtl="0" algn="l">
              <a:spcBef>
                <a:spcPts val="0"/>
              </a:spcBef>
              <a:buNone/>
              <a:defRPr b="0" i="0" sz="1800" u="none" cap="none" strike="noStrike">
                <a:solidFill>
                  <a:schemeClr val="dk1"/>
                </a:solidFill>
                <a:latin typeface="Georgia"/>
                <a:ea typeface="Georgia"/>
                <a:cs typeface="Georgia"/>
                <a:sym typeface="Georgia"/>
              </a:defRPr>
            </a:lvl9pPr>
          </a:lstStyle>
          <a:p/>
        </p:txBody>
      </p:sp>
      <p:sp>
        <p:nvSpPr>
          <p:cNvPr id="142" name="Shape 142"/>
          <p:cNvSpPr txBox="1"/>
          <p:nvPr>
            <p:ph idx="12" type="sldNum"/>
          </p:nvPr>
        </p:nvSpPr>
        <p:spPr>
          <a:xfrm>
            <a:off x="4343400" y="1040174"/>
            <a:ext cx="457200" cy="441324"/>
          </a:xfrm>
          <a:prstGeom prst="rect">
            <a:avLst/>
          </a:prstGeom>
          <a:noFill/>
          <a:ln>
            <a:noFill/>
          </a:ln>
        </p:spPr>
        <p:txBody>
          <a:bodyPr anchorCtr="0" anchor="ctr" bIns="45700" lIns="45700" rIns="45700" tIns="45700">
            <a:noAutofit/>
          </a:bodyPr>
          <a:lstStyle/>
          <a:p>
            <a:pPr indent="0" lvl="0" marL="0" marR="0" rtl="0" algn="ctr">
              <a:spcBef>
                <a:spcPts val="0"/>
              </a:spcBef>
              <a:buSzPct val="25000"/>
              <a:buNone/>
            </a:pPr>
            <a:fld id="{00000000-1234-1234-1234-123412341234}" type="slidenum">
              <a:rPr lang="en-US" sz="1600">
                <a:solidFill>
                  <a:srgbClr val="7A9798"/>
                </a:solidFill>
                <a:latin typeface="Georgia"/>
                <a:ea typeface="Georgia"/>
                <a:cs typeface="Georgia"/>
                <a:sym typeface="Georgia"/>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bg>
      <p:bgPr>
        <a:solidFill>
          <a:schemeClr val="lt2"/>
        </a:solidFill>
      </p:bgPr>
    </p:bg>
    <p:spTree>
      <p:nvGrpSpPr>
        <p:cNvPr id="143" name="Shape 143"/>
        <p:cNvGrpSpPr/>
        <p:nvPr/>
      </p:nvGrpSpPr>
      <p:grpSpPr>
        <a:xfrm>
          <a:off x="0" y="0"/>
          <a:ext cx="0" cy="0"/>
          <a:chOff x="0" y="0"/>
          <a:chExt cx="0" cy="0"/>
        </a:xfrm>
      </p:grpSpPr>
      <p:sp>
        <p:nvSpPr>
          <p:cNvPr id="144" name="Shape 144"/>
          <p:cNvSpPr/>
          <p:nvPr/>
        </p:nvSpPr>
        <p:spPr>
          <a:xfrm>
            <a:off x="0" y="6705600"/>
            <a:ext cx="9144000" cy="152399"/>
          </a:xfrm>
          <a:prstGeom prst="rect">
            <a:avLst/>
          </a:prstGeom>
          <a:solidFill>
            <a:srgbClr val="FFFFFF"/>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Georgia"/>
              <a:ea typeface="Georgia"/>
              <a:cs typeface="Georgia"/>
              <a:sym typeface="Georgia"/>
            </a:endParaRPr>
          </a:p>
        </p:txBody>
      </p:sp>
      <p:sp>
        <p:nvSpPr>
          <p:cNvPr id="145" name="Shape 145"/>
          <p:cNvSpPr/>
          <p:nvPr/>
        </p:nvSpPr>
        <p:spPr>
          <a:xfrm>
            <a:off x="7010400" y="0"/>
            <a:ext cx="2133599" cy="6858000"/>
          </a:xfrm>
          <a:prstGeom prst="rect">
            <a:avLst/>
          </a:prstGeom>
          <a:solidFill>
            <a:srgbClr val="FFFFFF"/>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Georgia"/>
              <a:ea typeface="Georgia"/>
              <a:cs typeface="Georgia"/>
              <a:sym typeface="Georgia"/>
            </a:endParaRPr>
          </a:p>
        </p:txBody>
      </p:sp>
      <p:sp>
        <p:nvSpPr>
          <p:cNvPr id="146" name="Shape 146"/>
          <p:cNvSpPr/>
          <p:nvPr/>
        </p:nvSpPr>
        <p:spPr>
          <a:xfrm>
            <a:off x="0" y="0"/>
            <a:ext cx="9144000" cy="155448"/>
          </a:xfrm>
          <a:prstGeom prst="rect">
            <a:avLst/>
          </a:prstGeom>
          <a:solidFill>
            <a:srgbClr val="FFFFFF"/>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Georgia"/>
              <a:ea typeface="Georgia"/>
              <a:cs typeface="Georgia"/>
              <a:sym typeface="Georgia"/>
            </a:endParaRPr>
          </a:p>
        </p:txBody>
      </p:sp>
      <p:sp>
        <p:nvSpPr>
          <p:cNvPr id="147" name="Shape 147"/>
          <p:cNvSpPr/>
          <p:nvPr/>
        </p:nvSpPr>
        <p:spPr>
          <a:xfrm>
            <a:off x="0" y="0"/>
            <a:ext cx="152399" cy="6858000"/>
          </a:xfrm>
          <a:prstGeom prst="rect">
            <a:avLst/>
          </a:prstGeom>
          <a:solidFill>
            <a:srgbClr val="FFFFFF"/>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Georgia"/>
              <a:ea typeface="Georgia"/>
              <a:cs typeface="Georgia"/>
              <a:sym typeface="Georgia"/>
            </a:endParaRPr>
          </a:p>
        </p:txBody>
      </p:sp>
      <p:sp>
        <p:nvSpPr>
          <p:cNvPr id="148" name="Shape 148"/>
          <p:cNvSpPr/>
          <p:nvPr/>
        </p:nvSpPr>
        <p:spPr>
          <a:xfrm>
            <a:off x="146304" y="6391655"/>
            <a:ext cx="8833103" cy="309562"/>
          </a:xfrm>
          <a:prstGeom prst="rect">
            <a:avLst/>
          </a:prstGeom>
          <a:solidFill>
            <a:schemeClr val="accent3"/>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Georgia"/>
              <a:ea typeface="Georgia"/>
              <a:cs typeface="Georgia"/>
              <a:sym typeface="Georgia"/>
            </a:endParaRPr>
          </a:p>
        </p:txBody>
      </p:sp>
      <p:sp>
        <p:nvSpPr>
          <p:cNvPr id="149" name="Shape 149"/>
          <p:cNvSpPr/>
          <p:nvPr/>
        </p:nvSpPr>
        <p:spPr>
          <a:xfrm>
            <a:off x="152400" y="155447"/>
            <a:ext cx="8833103" cy="6547104"/>
          </a:xfrm>
          <a:prstGeom prst="rect">
            <a:avLst/>
          </a:prstGeom>
          <a:noFill/>
          <a:ln cap="flat" cmpd="sng" w="9525">
            <a:solidFill>
              <a:srgbClr val="7A9798"/>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Georgia"/>
              <a:ea typeface="Georgia"/>
              <a:cs typeface="Georgia"/>
              <a:sym typeface="Georgia"/>
            </a:endParaRPr>
          </a:p>
        </p:txBody>
      </p:sp>
      <p:cxnSp>
        <p:nvCxnSpPr>
          <p:cNvPr id="150" name="Shape 150"/>
          <p:cNvCxnSpPr/>
          <p:nvPr/>
        </p:nvCxnSpPr>
        <p:spPr>
          <a:xfrm rot="5400000">
            <a:off x="4021835" y="3278124"/>
            <a:ext cx="6245352" cy="0"/>
          </a:xfrm>
          <a:prstGeom prst="straightConnector1">
            <a:avLst/>
          </a:prstGeom>
          <a:noFill/>
          <a:ln cap="flat" cmpd="sng" w="9525">
            <a:solidFill>
              <a:srgbClr val="7A9798"/>
            </a:solidFill>
            <a:prstDash val="dash"/>
            <a:round/>
            <a:headEnd len="med" w="med" type="none"/>
            <a:tailEnd len="med" w="med" type="none"/>
          </a:ln>
        </p:spPr>
      </p:cxnSp>
      <p:sp>
        <p:nvSpPr>
          <p:cNvPr id="151" name="Shape 151"/>
          <p:cNvSpPr/>
          <p:nvPr/>
        </p:nvSpPr>
        <p:spPr>
          <a:xfrm>
            <a:off x="6839711" y="2925763"/>
            <a:ext cx="609599" cy="609599"/>
          </a:xfrm>
          <a:prstGeom prst="ellipse">
            <a:avLst/>
          </a:prstGeom>
          <a:solidFill>
            <a:srgbClr val="FFFFFF"/>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Georgia"/>
              <a:ea typeface="Georgia"/>
              <a:cs typeface="Georgia"/>
              <a:sym typeface="Georgia"/>
            </a:endParaRPr>
          </a:p>
        </p:txBody>
      </p:sp>
      <p:sp>
        <p:nvSpPr>
          <p:cNvPr id="152" name="Shape 152"/>
          <p:cNvSpPr/>
          <p:nvPr/>
        </p:nvSpPr>
        <p:spPr>
          <a:xfrm>
            <a:off x="6934200" y="3020250"/>
            <a:ext cx="420624" cy="420624"/>
          </a:xfrm>
          <a:prstGeom prst="ellipse">
            <a:avLst/>
          </a:prstGeom>
          <a:solidFill>
            <a:srgbClr val="FFFFFF"/>
          </a:solidFill>
          <a:ln cap="rnd" cmpd="dbl" w="50800">
            <a:solidFill>
              <a:srgbClr val="7A9798"/>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Georgia"/>
              <a:ea typeface="Georgia"/>
              <a:cs typeface="Georgia"/>
              <a:sym typeface="Georgia"/>
            </a:endParaRPr>
          </a:p>
        </p:txBody>
      </p:sp>
      <p:sp>
        <p:nvSpPr>
          <p:cNvPr id="153" name="Shape 153"/>
          <p:cNvSpPr txBox="1"/>
          <p:nvPr>
            <p:ph idx="12" type="sldNum"/>
          </p:nvPr>
        </p:nvSpPr>
        <p:spPr>
          <a:xfrm>
            <a:off x="6915911" y="3009900"/>
            <a:ext cx="457200" cy="441324"/>
          </a:xfrm>
          <a:prstGeom prst="rect">
            <a:avLst/>
          </a:prstGeom>
          <a:noFill/>
          <a:ln>
            <a:noFill/>
          </a:ln>
        </p:spPr>
        <p:txBody>
          <a:bodyPr anchorCtr="0" anchor="ctr" bIns="45700" lIns="45700" rIns="45700" tIns="45700">
            <a:noAutofit/>
          </a:bodyPr>
          <a:lstStyle/>
          <a:p>
            <a:pPr indent="0" lvl="0" marL="0" marR="0" rtl="0" algn="ctr">
              <a:spcBef>
                <a:spcPts val="0"/>
              </a:spcBef>
              <a:buSzPct val="25000"/>
              <a:buNone/>
            </a:pPr>
            <a:fld id="{00000000-1234-1234-1234-123412341234}" type="slidenum">
              <a:rPr lang="en-US" sz="1600">
                <a:solidFill>
                  <a:srgbClr val="7A9798"/>
                </a:solidFill>
                <a:latin typeface="Georgia"/>
                <a:ea typeface="Georgia"/>
                <a:cs typeface="Georgia"/>
                <a:sym typeface="Georgia"/>
              </a:rPr>
              <a:t>‹#›</a:t>
            </a:fld>
          </a:p>
        </p:txBody>
      </p:sp>
      <p:sp>
        <p:nvSpPr>
          <p:cNvPr id="154" name="Shape 154"/>
          <p:cNvSpPr txBox="1"/>
          <p:nvPr>
            <p:ph idx="1" type="body"/>
          </p:nvPr>
        </p:nvSpPr>
        <p:spPr>
          <a:xfrm rot="5400000">
            <a:off x="670716" y="-61117"/>
            <a:ext cx="5821365" cy="6553200"/>
          </a:xfrm>
          <a:prstGeom prst="rect">
            <a:avLst/>
          </a:prstGeom>
          <a:noFill/>
          <a:ln>
            <a:noFill/>
          </a:ln>
        </p:spPr>
        <p:txBody>
          <a:bodyPr anchorCtr="0" anchor="t" bIns="91425" lIns="91425" rIns="91425" tIns="91425"/>
          <a:lstStyle>
            <a:lvl1pPr indent="-128587" lvl="0" marL="274320" marR="0" rtl="0" algn="l">
              <a:spcBef>
                <a:spcPts val="540"/>
              </a:spcBef>
              <a:buClr>
                <a:schemeClr val="accent1"/>
              </a:buClr>
              <a:buSzPct val="85000"/>
              <a:buFont typeface="Noto Sans Symbols"/>
              <a:buChar char="●"/>
              <a:defRPr b="0" i="0" sz="2700" u="none" cap="none" strike="noStrike">
                <a:solidFill>
                  <a:schemeClr val="dk1"/>
                </a:solidFill>
                <a:latin typeface="Georgia"/>
                <a:ea typeface="Georgia"/>
                <a:cs typeface="Georgia"/>
                <a:sym typeface="Georgia"/>
              </a:defRPr>
            </a:lvl1pPr>
            <a:lvl2pPr indent="-184150" lvl="1" marL="548640" marR="0" rtl="0" algn="l">
              <a:spcBef>
                <a:spcPts val="440"/>
              </a:spcBef>
              <a:buClr>
                <a:schemeClr val="accent2"/>
              </a:buClr>
              <a:buSzPct val="70000"/>
              <a:buFont typeface="Noto Sans Symbols"/>
              <a:buChar char="○"/>
              <a:defRPr b="0" i="0" sz="2200" u="none" cap="none" strike="noStrike">
                <a:solidFill>
                  <a:schemeClr val="dk2"/>
                </a:solidFill>
                <a:latin typeface="Georgia"/>
                <a:ea typeface="Georgia"/>
                <a:cs typeface="Georgia"/>
                <a:sym typeface="Georgia"/>
              </a:defRPr>
            </a:lvl2pPr>
            <a:lvl3pPr indent="-143510" lvl="2" marL="822960" marR="0" rtl="0" algn="l">
              <a:spcBef>
                <a:spcPts val="400"/>
              </a:spcBef>
              <a:buClr>
                <a:schemeClr val="accent3"/>
              </a:buClr>
              <a:buSzPct val="75000"/>
              <a:buFont typeface="Noto Sans Symbols"/>
              <a:buChar char="•"/>
              <a:defRPr b="0" i="0" sz="2000" u="none" cap="none" strike="noStrike">
                <a:solidFill>
                  <a:schemeClr val="dk1"/>
                </a:solidFill>
                <a:latin typeface="Georgia"/>
                <a:ea typeface="Georgia"/>
                <a:cs typeface="Georgia"/>
                <a:sym typeface="Georgia"/>
              </a:defRPr>
            </a:lvl3pPr>
            <a:lvl4pPr indent="-144780" lvl="3" marL="1097280" marR="0" rtl="0" algn="l">
              <a:spcBef>
                <a:spcPts val="400"/>
              </a:spcBef>
              <a:buClr>
                <a:schemeClr val="accent4"/>
              </a:buClr>
              <a:buSzPct val="70000"/>
              <a:buFont typeface="Noto Sans Symbols"/>
              <a:buChar char="•"/>
              <a:defRPr b="0" i="0" sz="2000" u="none" cap="none" strike="noStrike">
                <a:solidFill>
                  <a:schemeClr val="dk2"/>
                </a:solidFill>
                <a:latin typeface="Georgia"/>
                <a:ea typeface="Georgia"/>
                <a:cs typeface="Georgia"/>
                <a:sym typeface="Georgia"/>
              </a:defRPr>
            </a:lvl4pPr>
            <a:lvl5pPr indent="-114300" lvl="4" marL="1371600" marR="0" rtl="0" algn="l">
              <a:spcBef>
                <a:spcPts val="360"/>
              </a:spcBef>
              <a:buClr>
                <a:schemeClr val="accent5"/>
              </a:buClr>
              <a:buSzPct val="100000"/>
              <a:buFont typeface="Georgia"/>
              <a:buChar char="•"/>
              <a:defRPr b="0" i="0" sz="1800" u="none" cap="none" strike="noStrike">
                <a:solidFill>
                  <a:schemeClr val="dk1"/>
                </a:solidFill>
                <a:latin typeface="Georgia"/>
                <a:ea typeface="Georgia"/>
                <a:cs typeface="Georgia"/>
                <a:sym typeface="Georgia"/>
              </a:defRPr>
            </a:lvl5pPr>
            <a:lvl6pPr indent="-93980" lvl="5" marL="1645920" marR="0" rtl="0" algn="l">
              <a:spcBef>
                <a:spcPts val="360"/>
              </a:spcBef>
              <a:buClr>
                <a:schemeClr val="accent6"/>
              </a:buClr>
              <a:buSzPct val="79999"/>
              <a:buFont typeface="Noto Sans Symbols"/>
              <a:buChar char="●"/>
              <a:defRPr b="0" i="0" sz="1800" u="none" cap="none" strike="noStrike">
                <a:solidFill>
                  <a:schemeClr val="dk1"/>
                </a:solidFill>
                <a:latin typeface="Georgia"/>
                <a:ea typeface="Georgia"/>
                <a:cs typeface="Georgia"/>
                <a:sym typeface="Georgia"/>
              </a:defRPr>
            </a:lvl6pPr>
            <a:lvl7pPr indent="-101600" lvl="6" marL="1920240" marR="0" rtl="0" algn="l">
              <a:spcBef>
                <a:spcPts val="320"/>
              </a:spcBef>
              <a:buClr>
                <a:srgbClr val="B75640"/>
              </a:buClr>
              <a:buSzPct val="90000"/>
              <a:buFont typeface="Georgia"/>
              <a:buChar char="•"/>
              <a:defRPr b="0" i="0" sz="1600" u="none" cap="none" strike="noStrike">
                <a:solidFill>
                  <a:schemeClr val="dk1"/>
                </a:solidFill>
                <a:latin typeface="Georgia"/>
                <a:ea typeface="Georgia"/>
                <a:cs typeface="Georgia"/>
                <a:sym typeface="Georgia"/>
              </a:defRPr>
            </a:lvl7pPr>
            <a:lvl8pPr indent="-83820" lvl="7" marL="2103120" marR="0" rtl="0" algn="l">
              <a:spcBef>
                <a:spcPts val="320"/>
              </a:spcBef>
              <a:buClr>
                <a:srgbClr val="7A6B62"/>
              </a:buClr>
              <a:buSzPct val="100000"/>
              <a:buFont typeface="Georgia"/>
              <a:buChar char="•"/>
              <a:defRPr b="0" i="0" sz="1600" u="none" cap="none" strike="noStrike">
                <a:solidFill>
                  <a:schemeClr val="dk1"/>
                </a:solidFill>
                <a:latin typeface="Georgia"/>
                <a:ea typeface="Georgia"/>
                <a:cs typeface="Georgia"/>
                <a:sym typeface="Georgia"/>
              </a:defRPr>
            </a:lvl8pPr>
            <a:lvl9pPr indent="-113029" lvl="8" marL="2377440" marR="0" rtl="0" algn="l">
              <a:spcBef>
                <a:spcPts val="280"/>
              </a:spcBef>
              <a:buClr>
                <a:srgbClr val="B29D00"/>
              </a:buClr>
              <a:buSzPct val="90000"/>
              <a:buFont typeface="Georgia"/>
              <a:buChar char="•"/>
              <a:defRPr b="0" i="0" sz="1400" u="none" cap="none" strike="noStrike">
                <a:solidFill>
                  <a:schemeClr val="dk1"/>
                </a:solidFill>
                <a:latin typeface="Georgia"/>
                <a:ea typeface="Georgia"/>
                <a:cs typeface="Georgia"/>
                <a:sym typeface="Georgia"/>
              </a:defRPr>
            </a:lvl9pPr>
          </a:lstStyle>
          <a:p/>
        </p:txBody>
      </p:sp>
      <p:sp>
        <p:nvSpPr>
          <p:cNvPr id="155" name="Shape 155"/>
          <p:cNvSpPr txBox="1"/>
          <p:nvPr>
            <p:ph idx="10" type="dt"/>
          </p:nvPr>
        </p:nvSpPr>
        <p:spPr>
          <a:xfrm>
            <a:off x="5791200" y="6404983"/>
            <a:ext cx="3044952" cy="365759"/>
          </a:xfrm>
          <a:prstGeom prst="rect">
            <a:avLst/>
          </a:prstGeom>
          <a:noFill/>
          <a:ln>
            <a:noFill/>
          </a:ln>
        </p:spPr>
        <p:txBody>
          <a:bodyPr anchorCtr="0" anchor="t" bIns="91425" lIns="91425" rIns="91425" tIns="91425"/>
          <a:lstStyle>
            <a:lvl1pPr indent="0" lvl="0" marL="0" marR="0" rtl="0" algn="r">
              <a:spcBef>
                <a:spcPts val="0"/>
              </a:spcBef>
              <a:buNone/>
              <a:defRPr sz="1400">
                <a:solidFill>
                  <a:srgbClr val="FFFFFF"/>
                </a:solidFill>
                <a:latin typeface="Georgia"/>
                <a:ea typeface="Georgia"/>
                <a:cs typeface="Georgia"/>
                <a:sym typeface="Georgia"/>
              </a:defRPr>
            </a:lvl1pPr>
            <a:lvl2pPr indent="0" lvl="1" marL="457200" marR="0" rtl="0" algn="l">
              <a:spcBef>
                <a:spcPts val="0"/>
              </a:spcBef>
              <a:buNone/>
              <a:defRPr b="0" i="0" sz="1800" u="none" cap="none" strike="noStrike">
                <a:solidFill>
                  <a:schemeClr val="dk1"/>
                </a:solidFill>
                <a:latin typeface="Georgia"/>
                <a:ea typeface="Georgia"/>
                <a:cs typeface="Georgia"/>
                <a:sym typeface="Georgia"/>
              </a:defRPr>
            </a:lvl2pPr>
            <a:lvl3pPr indent="0" lvl="2" marL="914400" marR="0" rtl="0" algn="l">
              <a:spcBef>
                <a:spcPts val="0"/>
              </a:spcBef>
              <a:buNone/>
              <a:defRPr b="0" i="0" sz="1800" u="none" cap="none" strike="noStrike">
                <a:solidFill>
                  <a:schemeClr val="dk1"/>
                </a:solidFill>
                <a:latin typeface="Georgia"/>
                <a:ea typeface="Georgia"/>
                <a:cs typeface="Georgia"/>
                <a:sym typeface="Georgia"/>
              </a:defRPr>
            </a:lvl3pPr>
            <a:lvl4pPr indent="0" lvl="3" marL="1371600" marR="0" rtl="0" algn="l">
              <a:spcBef>
                <a:spcPts val="0"/>
              </a:spcBef>
              <a:buNone/>
              <a:defRPr b="0" i="0" sz="1800" u="none" cap="none" strike="noStrike">
                <a:solidFill>
                  <a:schemeClr val="dk1"/>
                </a:solidFill>
                <a:latin typeface="Georgia"/>
                <a:ea typeface="Georgia"/>
                <a:cs typeface="Georgia"/>
                <a:sym typeface="Georgia"/>
              </a:defRPr>
            </a:lvl4pPr>
            <a:lvl5pPr indent="0" lvl="4" marL="1828800" marR="0" rtl="0" algn="l">
              <a:spcBef>
                <a:spcPts val="0"/>
              </a:spcBef>
              <a:buNone/>
              <a:defRPr b="0" i="0" sz="1800" u="none" cap="none" strike="noStrike">
                <a:solidFill>
                  <a:schemeClr val="dk1"/>
                </a:solidFill>
                <a:latin typeface="Georgia"/>
                <a:ea typeface="Georgia"/>
                <a:cs typeface="Georgia"/>
                <a:sym typeface="Georgia"/>
              </a:defRPr>
            </a:lvl5pPr>
            <a:lvl6pPr indent="0" lvl="5" marL="2286000" marR="0" rtl="0" algn="l">
              <a:spcBef>
                <a:spcPts val="0"/>
              </a:spcBef>
              <a:buNone/>
              <a:defRPr b="0" i="0" sz="1800" u="none" cap="none" strike="noStrike">
                <a:solidFill>
                  <a:schemeClr val="dk1"/>
                </a:solidFill>
                <a:latin typeface="Georgia"/>
                <a:ea typeface="Georgia"/>
                <a:cs typeface="Georgia"/>
                <a:sym typeface="Georgia"/>
              </a:defRPr>
            </a:lvl6pPr>
            <a:lvl7pPr indent="0" lvl="6" marL="2743200" marR="0" rtl="0" algn="l">
              <a:spcBef>
                <a:spcPts val="0"/>
              </a:spcBef>
              <a:buNone/>
              <a:defRPr b="0" i="0" sz="1800" u="none" cap="none" strike="noStrike">
                <a:solidFill>
                  <a:schemeClr val="dk1"/>
                </a:solidFill>
                <a:latin typeface="Georgia"/>
                <a:ea typeface="Georgia"/>
                <a:cs typeface="Georgia"/>
                <a:sym typeface="Georgia"/>
              </a:defRPr>
            </a:lvl7pPr>
            <a:lvl8pPr indent="0" lvl="7" marL="3200400" marR="0" rtl="0" algn="l">
              <a:spcBef>
                <a:spcPts val="0"/>
              </a:spcBef>
              <a:buNone/>
              <a:defRPr b="0" i="0" sz="1800" u="none" cap="none" strike="noStrike">
                <a:solidFill>
                  <a:schemeClr val="dk1"/>
                </a:solidFill>
                <a:latin typeface="Georgia"/>
                <a:ea typeface="Georgia"/>
                <a:cs typeface="Georgia"/>
                <a:sym typeface="Georgia"/>
              </a:defRPr>
            </a:lvl8pPr>
            <a:lvl9pPr indent="0" lvl="8" marL="3657600" marR="0" rtl="0" algn="l">
              <a:spcBef>
                <a:spcPts val="0"/>
              </a:spcBef>
              <a:buNone/>
              <a:defRPr b="0" i="0" sz="1800" u="none" cap="none" strike="noStrike">
                <a:solidFill>
                  <a:schemeClr val="dk1"/>
                </a:solidFill>
                <a:latin typeface="Georgia"/>
                <a:ea typeface="Georgia"/>
                <a:cs typeface="Georgia"/>
                <a:sym typeface="Georgia"/>
              </a:defRPr>
            </a:lvl9pPr>
          </a:lstStyle>
          <a:p/>
        </p:txBody>
      </p:sp>
      <p:sp>
        <p:nvSpPr>
          <p:cNvPr id="156" name="Shape 156"/>
          <p:cNvSpPr txBox="1"/>
          <p:nvPr>
            <p:ph idx="11" type="ftr"/>
          </p:nvPr>
        </p:nvSpPr>
        <p:spPr>
          <a:xfrm>
            <a:off x="304800" y="6410848"/>
            <a:ext cx="3581399" cy="365759"/>
          </a:xfrm>
          <a:prstGeom prst="rect">
            <a:avLst/>
          </a:prstGeom>
          <a:noFill/>
          <a:ln>
            <a:noFill/>
          </a:ln>
        </p:spPr>
        <p:txBody>
          <a:bodyPr anchorCtr="0" anchor="t" bIns="91425" lIns="91425" rIns="91425" tIns="91425"/>
          <a:lstStyle>
            <a:lvl1pPr indent="0" lvl="0" marL="0" marR="0" rtl="0" algn="l">
              <a:spcBef>
                <a:spcPts val="0"/>
              </a:spcBef>
              <a:buNone/>
              <a:defRPr sz="1200">
                <a:solidFill>
                  <a:srgbClr val="FFFFFF"/>
                </a:solidFill>
                <a:latin typeface="Georgia"/>
                <a:ea typeface="Georgia"/>
                <a:cs typeface="Georgia"/>
                <a:sym typeface="Georgia"/>
              </a:defRPr>
            </a:lvl1pPr>
            <a:lvl2pPr indent="0" lvl="1" marL="457200" marR="0" rtl="0" algn="l">
              <a:spcBef>
                <a:spcPts val="0"/>
              </a:spcBef>
              <a:buNone/>
              <a:defRPr b="0" i="0" sz="1800" u="none" cap="none" strike="noStrike">
                <a:solidFill>
                  <a:schemeClr val="dk1"/>
                </a:solidFill>
                <a:latin typeface="Georgia"/>
                <a:ea typeface="Georgia"/>
                <a:cs typeface="Georgia"/>
                <a:sym typeface="Georgia"/>
              </a:defRPr>
            </a:lvl2pPr>
            <a:lvl3pPr indent="0" lvl="2" marL="914400" marR="0" rtl="0" algn="l">
              <a:spcBef>
                <a:spcPts val="0"/>
              </a:spcBef>
              <a:buNone/>
              <a:defRPr b="0" i="0" sz="1800" u="none" cap="none" strike="noStrike">
                <a:solidFill>
                  <a:schemeClr val="dk1"/>
                </a:solidFill>
                <a:latin typeface="Georgia"/>
                <a:ea typeface="Georgia"/>
                <a:cs typeface="Georgia"/>
                <a:sym typeface="Georgia"/>
              </a:defRPr>
            </a:lvl3pPr>
            <a:lvl4pPr indent="0" lvl="3" marL="1371600" marR="0" rtl="0" algn="l">
              <a:spcBef>
                <a:spcPts val="0"/>
              </a:spcBef>
              <a:buNone/>
              <a:defRPr b="0" i="0" sz="1800" u="none" cap="none" strike="noStrike">
                <a:solidFill>
                  <a:schemeClr val="dk1"/>
                </a:solidFill>
                <a:latin typeface="Georgia"/>
                <a:ea typeface="Georgia"/>
                <a:cs typeface="Georgia"/>
                <a:sym typeface="Georgia"/>
              </a:defRPr>
            </a:lvl4pPr>
            <a:lvl5pPr indent="0" lvl="4" marL="1828800" marR="0" rtl="0" algn="l">
              <a:spcBef>
                <a:spcPts val="0"/>
              </a:spcBef>
              <a:buNone/>
              <a:defRPr b="0" i="0" sz="1800" u="none" cap="none" strike="noStrike">
                <a:solidFill>
                  <a:schemeClr val="dk1"/>
                </a:solidFill>
                <a:latin typeface="Georgia"/>
                <a:ea typeface="Georgia"/>
                <a:cs typeface="Georgia"/>
                <a:sym typeface="Georgia"/>
              </a:defRPr>
            </a:lvl5pPr>
            <a:lvl6pPr indent="0" lvl="5" marL="2286000" marR="0" rtl="0" algn="l">
              <a:spcBef>
                <a:spcPts val="0"/>
              </a:spcBef>
              <a:buNone/>
              <a:defRPr b="0" i="0" sz="1800" u="none" cap="none" strike="noStrike">
                <a:solidFill>
                  <a:schemeClr val="dk1"/>
                </a:solidFill>
                <a:latin typeface="Georgia"/>
                <a:ea typeface="Georgia"/>
                <a:cs typeface="Georgia"/>
                <a:sym typeface="Georgia"/>
              </a:defRPr>
            </a:lvl6pPr>
            <a:lvl7pPr indent="0" lvl="6" marL="2743200" marR="0" rtl="0" algn="l">
              <a:spcBef>
                <a:spcPts val="0"/>
              </a:spcBef>
              <a:buNone/>
              <a:defRPr b="0" i="0" sz="1800" u="none" cap="none" strike="noStrike">
                <a:solidFill>
                  <a:schemeClr val="dk1"/>
                </a:solidFill>
                <a:latin typeface="Georgia"/>
                <a:ea typeface="Georgia"/>
                <a:cs typeface="Georgia"/>
                <a:sym typeface="Georgia"/>
              </a:defRPr>
            </a:lvl7pPr>
            <a:lvl8pPr indent="0" lvl="7" marL="3200400" marR="0" rtl="0" algn="l">
              <a:spcBef>
                <a:spcPts val="0"/>
              </a:spcBef>
              <a:buNone/>
              <a:defRPr b="0" i="0" sz="1800" u="none" cap="none" strike="noStrike">
                <a:solidFill>
                  <a:schemeClr val="dk1"/>
                </a:solidFill>
                <a:latin typeface="Georgia"/>
                <a:ea typeface="Georgia"/>
                <a:cs typeface="Georgia"/>
                <a:sym typeface="Georgia"/>
              </a:defRPr>
            </a:lvl8pPr>
            <a:lvl9pPr indent="0" lvl="8" marL="3657600" marR="0" rtl="0" algn="l">
              <a:spcBef>
                <a:spcPts val="0"/>
              </a:spcBef>
              <a:buNone/>
              <a:defRPr b="0" i="0" sz="1800" u="none" cap="none" strike="noStrike">
                <a:solidFill>
                  <a:schemeClr val="dk1"/>
                </a:solidFill>
                <a:latin typeface="Georgia"/>
                <a:ea typeface="Georgia"/>
                <a:cs typeface="Georgia"/>
                <a:sym typeface="Georgia"/>
              </a:defRPr>
            </a:lvl9pPr>
          </a:lstStyle>
          <a:p/>
        </p:txBody>
      </p:sp>
      <p:sp>
        <p:nvSpPr>
          <p:cNvPr id="157" name="Shape 157"/>
          <p:cNvSpPr txBox="1"/>
          <p:nvPr>
            <p:ph type="title"/>
          </p:nvPr>
        </p:nvSpPr>
        <p:spPr>
          <a:xfrm rot="5400000">
            <a:off x="5189537" y="2506663"/>
            <a:ext cx="5851525" cy="1447800"/>
          </a:xfrm>
          <a:prstGeom prst="rect">
            <a:avLst/>
          </a:prstGeom>
          <a:noFill/>
          <a:ln>
            <a:noFill/>
          </a:ln>
        </p:spPr>
        <p:txBody>
          <a:bodyPr anchorCtr="0" anchor="b" bIns="91425" lIns="91425" rIns="91425" tIns="91425"/>
          <a:lstStyle>
            <a:lvl1pPr indent="0" lvl="0" marL="0" marR="0" rtl="0" algn="ctr">
              <a:spcBef>
                <a:spcPts val="0"/>
              </a:spcBef>
              <a:buClr>
                <a:srgbClr val="7A9798"/>
              </a:buClr>
              <a:buFont typeface="Georgia"/>
              <a:buNone/>
              <a:defRPr b="0" i="0" sz="3300" u="none" cap="none" strike="noStrike">
                <a:solidFill>
                  <a:srgbClr val="7A9798"/>
                </a:solidFill>
                <a:latin typeface="Georgia"/>
                <a:ea typeface="Georgia"/>
                <a:cs typeface="Georgia"/>
                <a:sym typeface="Georgi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bg>
      <p:bgPr>
        <a:solidFill>
          <a:schemeClr val="lt2"/>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301752" y="228600"/>
            <a:ext cx="8534399" cy="758951"/>
          </a:xfrm>
          <a:prstGeom prst="rect">
            <a:avLst/>
          </a:prstGeom>
          <a:noFill/>
          <a:ln>
            <a:noFill/>
          </a:ln>
        </p:spPr>
        <p:txBody>
          <a:bodyPr anchorCtr="0" anchor="b" bIns="91425" lIns="91425" rIns="91425" tIns="91425"/>
          <a:lstStyle>
            <a:lvl1pPr indent="0" lvl="0" marL="0" marR="0" rtl="0" algn="ctr">
              <a:spcBef>
                <a:spcPts val="0"/>
              </a:spcBef>
              <a:buClr>
                <a:srgbClr val="7A9798"/>
              </a:buClr>
              <a:buFont typeface="Georgia"/>
              <a:buNone/>
              <a:defRPr b="0" i="0" sz="3300" u="none" cap="none" strike="noStrike">
                <a:solidFill>
                  <a:srgbClr val="7A9798"/>
                </a:solidFill>
                <a:latin typeface="Georgia"/>
                <a:ea typeface="Georgia"/>
                <a:cs typeface="Georgia"/>
                <a:sym typeface="Georgi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7" name="Shape 37"/>
          <p:cNvSpPr txBox="1"/>
          <p:nvPr>
            <p:ph idx="10" type="dt"/>
          </p:nvPr>
        </p:nvSpPr>
        <p:spPr>
          <a:xfrm>
            <a:off x="5791200" y="6404983"/>
            <a:ext cx="3044952" cy="365759"/>
          </a:xfrm>
          <a:prstGeom prst="rect">
            <a:avLst/>
          </a:prstGeom>
          <a:noFill/>
          <a:ln>
            <a:noFill/>
          </a:ln>
        </p:spPr>
        <p:txBody>
          <a:bodyPr anchorCtr="0" anchor="t" bIns="91425" lIns="91425" rIns="91425" tIns="91425"/>
          <a:lstStyle>
            <a:lvl1pPr indent="0" lvl="0" marL="0" marR="0" rtl="0" algn="r">
              <a:spcBef>
                <a:spcPts val="0"/>
              </a:spcBef>
              <a:buNone/>
              <a:defRPr sz="1400">
                <a:solidFill>
                  <a:srgbClr val="FFFFFF"/>
                </a:solidFill>
                <a:latin typeface="Georgia"/>
                <a:ea typeface="Georgia"/>
                <a:cs typeface="Georgia"/>
                <a:sym typeface="Georgia"/>
              </a:defRPr>
            </a:lvl1pPr>
            <a:lvl2pPr indent="0" lvl="1" marL="457200" marR="0" rtl="0" algn="l">
              <a:spcBef>
                <a:spcPts val="0"/>
              </a:spcBef>
              <a:buNone/>
              <a:defRPr b="0" i="0" sz="1800" u="none" cap="none" strike="noStrike">
                <a:solidFill>
                  <a:schemeClr val="dk1"/>
                </a:solidFill>
                <a:latin typeface="Georgia"/>
                <a:ea typeface="Georgia"/>
                <a:cs typeface="Georgia"/>
                <a:sym typeface="Georgia"/>
              </a:defRPr>
            </a:lvl2pPr>
            <a:lvl3pPr indent="0" lvl="2" marL="914400" marR="0" rtl="0" algn="l">
              <a:spcBef>
                <a:spcPts val="0"/>
              </a:spcBef>
              <a:buNone/>
              <a:defRPr b="0" i="0" sz="1800" u="none" cap="none" strike="noStrike">
                <a:solidFill>
                  <a:schemeClr val="dk1"/>
                </a:solidFill>
                <a:latin typeface="Georgia"/>
                <a:ea typeface="Georgia"/>
                <a:cs typeface="Georgia"/>
                <a:sym typeface="Georgia"/>
              </a:defRPr>
            </a:lvl3pPr>
            <a:lvl4pPr indent="0" lvl="3" marL="1371600" marR="0" rtl="0" algn="l">
              <a:spcBef>
                <a:spcPts val="0"/>
              </a:spcBef>
              <a:buNone/>
              <a:defRPr b="0" i="0" sz="1800" u="none" cap="none" strike="noStrike">
                <a:solidFill>
                  <a:schemeClr val="dk1"/>
                </a:solidFill>
                <a:latin typeface="Georgia"/>
                <a:ea typeface="Georgia"/>
                <a:cs typeface="Georgia"/>
                <a:sym typeface="Georgia"/>
              </a:defRPr>
            </a:lvl4pPr>
            <a:lvl5pPr indent="0" lvl="4" marL="1828800" marR="0" rtl="0" algn="l">
              <a:spcBef>
                <a:spcPts val="0"/>
              </a:spcBef>
              <a:buNone/>
              <a:defRPr b="0" i="0" sz="1800" u="none" cap="none" strike="noStrike">
                <a:solidFill>
                  <a:schemeClr val="dk1"/>
                </a:solidFill>
                <a:latin typeface="Georgia"/>
                <a:ea typeface="Georgia"/>
                <a:cs typeface="Georgia"/>
                <a:sym typeface="Georgia"/>
              </a:defRPr>
            </a:lvl5pPr>
            <a:lvl6pPr indent="0" lvl="5" marL="2286000" marR="0" rtl="0" algn="l">
              <a:spcBef>
                <a:spcPts val="0"/>
              </a:spcBef>
              <a:buNone/>
              <a:defRPr b="0" i="0" sz="1800" u="none" cap="none" strike="noStrike">
                <a:solidFill>
                  <a:schemeClr val="dk1"/>
                </a:solidFill>
                <a:latin typeface="Georgia"/>
                <a:ea typeface="Georgia"/>
                <a:cs typeface="Georgia"/>
                <a:sym typeface="Georgia"/>
              </a:defRPr>
            </a:lvl6pPr>
            <a:lvl7pPr indent="0" lvl="6" marL="2743200" marR="0" rtl="0" algn="l">
              <a:spcBef>
                <a:spcPts val="0"/>
              </a:spcBef>
              <a:buNone/>
              <a:defRPr b="0" i="0" sz="1800" u="none" cap="none" strike="noStrike">
                <a:solidFill>
                  <a:schemeClr val="dk1"/>
                </a:solidFill>
                <a:latin typeface="Georgia"/>
                <a:ea typeface="Georgia"/>
                <a:cs typeface="Georgia"/>
                <a:sym typeface="Georgia"/>
              </a:defRPr>
            </a:lvl7pPr>
            <a:lvl8pPr indent="0" lvl="7" marL="3200400" marR="0" rtl="0" algn="l">
              <a:spcBef>
                <a:spcPts val="0"/>
              </a:spcBef>
              <a:buNone/>
              <a:defRPr b="0" i="0" sz="1800" u="none" cap="none" strike="noStrike">
                <a:solidFill>
                  <a:schemeClr val="dk1"/>
                </a:solidFill>
                <a:latin typeface="Georgia"/>
                <a:ea typeface="Georgia"/>
                <a:cs typeface="Georgia"/>
                <a:sym typeface="Georgia"/>
              </a:defRPr>
            </a:lvl8pPr>
            <a:lvl9pPr indent="0" lvl="8" marL="3657600" marR="0" rtl="0" algn="l">
              <a:spcBef>
                <a:spcPts val="0"/>
              </a:spcBef>
              <a:buNone/>
              <a:defRPr b="0" i="0" sz="1800" u="none" cap="none" strike="noStrike">
                <a:solidFill>
                  <a:schemeClr val="dk1"/>
                </a:solidFill>
                <a:latin typeface="Georgia"/>
                <a:ea typeface="Georgia"/>
                <a:cs typeface="Georgia"/>
                <a:sym typeface="Georgia"/>
              </a:defRPr>
            </a:lvl9pPr>
          </a:lstStyle>
          <a:p/>
        </p:txBody>
      </p:sp>
      <p:sp>
        <p:nvSpPr>
          <p:cNvPr id="38" name="Shape 38"/>
          <p:cNvSpPr txBox="1"/>
          <p:nvPr>
            <p:ph idx="11" type="ftr"/>
          </p:nvPr>
        </p:nvSpPr>
        <p:spPr>
          <a:xfrm>
            <a:off x="304800" y="6410848"/>
            <a:ext cx="3581399" cy="365759"/>
          </a:xfrm>
          <a:prstGeom prst="rect">
            <a:avLst/>
          </a:prstGeom>
          <a:noFill/>
          <a:ln>
            <a:noFill/>
          </a:ln>
        </p:spPr>
        <p:txBody>
          <a:bodyPr anchorCtr="0" anchor="t" bIns="91425" lIns="91425" rIns="91425" tIns="91425"/>
          <a:lstStyle>
            <a:lvl1pPr indent="0" lvl="0" marL="0" marR="0" rtl="0" algn="l">
              <a:spcBef>
                <a:spcPts val="0"/>
              </a:spcBef>
              <a:buNone/>
              <a:defRPr sz="1200">
                <a:solidFill>
                  <a:srgbClr val="FFFFFF"/>
                </a:solidFill>
                <a:latin typeface="Georgia"/>
                <a:ea typeface="Georgia"/>
                <a:cs typeface="Georgia"/>
                <a:sym typeface="Georgia"/>
              </a:defRPr>
            </a:lvl1pPr>
            <a:lvl2pPr indent="0" lvl="1" marL="457200" marR="0" rtl="0" algn="l">
              <a:spcBef>
                <a:spcPts val="0"/>
              </a:spcBef>
              <a:buNone/>
              <a:defRPr b="0" i="0" sz="1800" u="none" cap="none" strike="noStrike">
                <a:solidFill>
                  <a:schemeClr val="dk1"/>
                </a:solidFill>
                <a:latin typeface="Georgia"/>
                <a:ea typeface="Georgia"/>
                <a:cs typeface="Georgia"/>
                <a:sym typeface="Georgia"/>
              </a:defRPr>
            </a:lvl2pPr>
            <a:lvl3pPr indent="0" lvl="2" marL="914400" marR="0" rtl="0" algn="l">
              <a:spcBef>
                <a:spcPts val="0"/>
              </a:spcBef>
              <a:buNone/>
              <a:defRPr b="0" i="0" sz="1800" u="none" cap="none" strike="noStrike">
                <a:solidFill>
                  <a:schemeClr val="dk1"/>
                </a:solidFill>
                <a:latin typeface="Georgia"/>
                <a:ea typeface="Georgia"/>
                <a:cs typeface="Georgia"/>
                <a:sym typeface="Georgia"/>
              </a:defRPr>
            </a:lvl3pPr>
            <a:lvl4pPr indent="0" lvl="3" marL="1371600" marR="0" rtl="0" algn="l">
              <a:spcBef>
                <a:spcPts val="0"/>
              </a:spcBef>
              <a:buNone/>
              <a:defRPr b="0" i="0" sz="1800" u="none" cap="none" strike="noStrike">
                <a:solidFill>
                  <a:schemeClr val="dk1"/>
                </a:solidFill>
                <a:latin typeface="Georgia"/>
                <a:ea typeface="Georgia"/>
                <a:cs typeface="Georgia"/>
                <a:sym typeface="Georgia"/>
              </a:defRPr>
            </a:lvl4pPr>
            <a:lvl5pPr indent="0" lvl="4" marL="1828800" marR="0" rtl="0" algn="l">
              <a:spcBef>
                <a:spcPts val="0"/>
              </a:spcBef>
              <a:buNone/>
              <a:defRPr b="0" i="0" sz="1800" u="none" cap="none" strike="noStrike">
                <a:solidFill>
                  <a:schemeClr val="dk1"/>
                </a:solidFill>
                <a:latin typeface="Georgia"/>
                <a:ea typeface="Georgia"/>
                <a:cs typeface="Georgia"/>
                <a:sym typeface="Georgia"/>
              </a:defRPr>
            </a:lvl5pPr>
            <a:lvl6pPr indent="0" lvl="5" marL="2286000" marR="0" rtl="0" algn="l">
              <a:spcBef>
                <a:spcPts val="0"/>
              </a:spcBef>
              <a:buNone/>
              <a:defRPr b="0" i="0" sz="1800" u="none" cap="none" strike="noStrike">
                <a:solidFill>
                  <a:schemeClr val="dk1"/>
                </a:solidFill>
                <a:latin typeface="Georgia"/>
                <a:ea typeface="Georgia"/>
                <a:cs typeface="Georgia"/>
                <a:sym typeface="Georgia"/>
              </a:defRPr>
            </a:lvl6pPr>
            <a:lvl7pPr indent="0" lvl="6" marL="2743200" marR="0" rtl="0" algn="l">
              <a:spcBef>
                <a:spcPts val="0"/>
              </a:spcBef>
              <a:buNone/>
              <a:defRPr b="0" i="0" sz="1800" u="none" cap="none" strike="noStrike">
                <a:solidFill>
                  <a:schemeClr val="dk1"/>
                </a:solidFill>
                <a:latin typeface="Georgia"/>
                <a:ea typeface="Georgia"/>
                <a:cs typeface="Georgia"/>
                <a:sym typeface="Georgia"/>
              </a:defRPr>
            </a:lvl7pPr>
            <a:lvl8pPr indent="0" lvl="7" marL="3200400" marR="0" rtl="0" algn="l">
              <a:spcBef>
                <a:spcPts val="0"/>
              </a:spcBef>
              <a:buNone/>
              <a:defRPr b="0" i="0" sz="1800" u="none" cap="none" strike="noStrike">
                <a:solidFill>
                  <a:schemeClr val="dk1"/>
                </a:solidFill>
                <a:latin typeface="Georgia"/>
                <a:ea typeface="Georgia"/>
                <a:cs typeface="Georgia"/>
                <a:sym typeface="Georgia"/>
              </a:defRPr>
            </a:lvl8pPr>
            <a:lvl9pPr indent="0" lvl="8" marL="3657600" marR="0" rtl="0" algn="l">
              <a:spcBef>
                <a:spcPts val="0"/>
              </a:spcBef>
              <a:buNone/>
              <a:defRPr b="0" i="0" sz="1800" u="none" cap="none" strike="noStrike">
                <a:solidFill>
                  <a:schemeClr val="dk1"/>
                </a:solidFill>
                <a:latin typeface="Georgia"/>
                <a:ea typeface="Georgia"/>
                <a:cs typeface="Georgia"/>
                <a:sym typeface="Georgia"/>
              </a:defRPr>
            </a:lvl9pPr>
          </a:lstStyle>
          <a:p/>
        </p:txBody>
      </p:sp>
      <p:sp>
        <p:nvSpPr>
          <p:cNvPr id="39" name="Shape 39"/>
          <p:cNvSpPr txBox="1"/>
          <p:nvPr>
            <p:ph idx="12" type="sldNum"/>
          </p:nvPr>
        </p:nvSpPr>
        <p:spPr>
          <a:xfrm>
            <a:off x="4361687" y="1026371"/>
            <a:ext cx="457200" cy="441324"/>
          </a:xfrm>
          <a:prstGeom prst="rect">
            <a:avLst/>
          </a:prstGeom>
          <a:noFill/>
          <a:ln>
            <a:noFill/>
          </a:ln>
        </p:spPr>
        <p:txBody>
          <a:bodyPr anchorCtr="0" anchor="ctr" bIns="45700" lIns="45700" rIns="45700" tIns="45700">
            <a:noAutofit/>
          </a:bodyPr>
          <a:lstStyle/>
          <a:p>
            <a:pPr indent="0" lvl="0" marL="0" marR="0" rtl="0" algn="ctr">
              <a:spcBef>
                <a:spcPts val="0"/>
              </a:spcBef>
              <a:buSzPct val="25000"/>
              <a:buNone/>
            </a:pPr>
            <a:fld id="{00000000-1234-1234-1234-123412341234}" type="slidenum">
              <a:rPr lang="en-US" sz="1600">
                <a:solidFill>
                  <a:srgbClr val="7A9798"/>
                </a:solidFill>
                <a:latin typeface="Georgia"/>
                <a:ea typeface="Georgia"/>
                <a:cs typeface="Georgia"/>
                <a:sym typeface="Georgia"/>
              </a:rPr>
              <a:t>‹#›</a:t>
            </a:fld>
          </a:p>
        </p:txBody>
      </p:sp>
      <p:sp>
        <p:nvSpPr>
          <p:cNvPr id="40" name="Shape 40"/>
          <p:cNvSpPr txBox="1"/>
          <p:nvPr>
            <p:ph idx="1" type="body"/>
          </p:nvPr>
        </p:nvSpPr>
        <p:spPr>
          <a:xfrm>
            <a:off x="301752" y="1527048"/>
            <a:ext cx="8503920" cy="4572000"/>
          </a:xfrm>
          <a:prstGeom prst="rect">
            <a:avLst/>
          </a:prstGeom>
          <a:noFill/>
          <a:ln>
            <a:noFill/>
          </a:ln>
        </p:spPr>
        <p:txBody>
          <a:bodyPr anchorCtr="0" anchor="t" bIns="91425" lIns="91425" rIns="91425" tIns="91425"/>
          <a:lstStyle>
            <a:lvl1pPr indent="-128587" lvl="0" marL="274320" marR="0" rtl="0" algn="l">
              <a:spcBef>
                <a:spcPts val="540"/>
              </a:spcBef>
              <a:buClr>
                <a:schemeClr val="accent1"/>
              </a:buClr>
              <a:buSzPct val="85000"/>
              <a:buFont typeface="Noto Sans Symbols"/>
              <a:buChar char="●"/>
              <a:defRPr b="0" i="0" sz="2700" u="none" cap="none" strike="noStrike">
                <a:solidFill>
                  <a:schemeClr val="dk1"/>
                </a:solidFill>
                <a:latin typeface="Georgia"/>
                <a:ea typeface="Georgia"/>
                <a:cs typeface="Georgia"/>
                <a:sym typeface="Georgia"/>
              </a:defRPr>
            </a:lvl1pPr>
            <a:lvl2pPr indent="-184150" lvl="1" marL="548640" marR="0" rtl="0" algn="l">
              <a:spcBef>
                <a:spcPts val="440"/>
              </a:spcBef>
              <a:buClr>
                <a:schemeClr val="accent2"/>
              </a:buClr>
              <a:buSzPct val="70000"/>
              <a:buFont typeface="Noto Sans Symbols"/>
              <a:buChar char="○"/>
              <a:defRPr b="0" i="0" sz="2200" u="none" cap="none" strike="noStrike">
                <a:solidFill>
                  <a:schemeClr val="dk2"/>
                </a:solidFill>
                <a:latin typeface="Georgia"/>
                <a:ea typeface="Georgia"/>
                <a:cs typeface="Georgia"/>
                <a:sym typeface="Georgia"/>
              </a:defRPr>
            </a:lvl2pPr>
            <a:lvl3pPr indent="-143510" lvl="2" marL="822960" marR="0" rtl="0" algn="l">
              <a:spcBef>
                <a:spcPts val="400"/>
              </a:spcBef>
              <a:buClr>
                <a:schemeClr val="accent3"/>
              </a:buClr>
              <a:buSzPct val="75000"/>
              <a:buFont typeface="Noto Sans Symbols"/>
              <a:buChar char="•"/>
              <a:defRPr b="0" i="0" sz="2000" u="none" cap="none" strike="noStrike">
                <a:solidFill>
                  <a:schemeClr val="dk1"/>
                </a:solidFill>
                <a:latin typeface="Georgia"/>
                <a:ea typeface="Georgia"/>
                <a:cs typeface="Georgia"/>
                <a:sym typeface="Georgia"/>
              </a:defRPr>
            </a:lvl3pPr>
            <a:lvl4pPr indent="-144780" lvl="3" marL="1097280" marR="0" rtl="0" algn="l">
              <a:spcBef>
                <a:spcPts val="400"/>
              </a:spcBef>
              <a:buClr>
                <a:schemeClr val="accent4"/>
              </a:buClr>
              <a:buSzPct val="70000"/>
              <a:buFont typeface="Noto Sans Symbols"/>
              <a:buChar char="•"/>
              <a:defRPr b="0" i="0" sz="2000" u="none" cap="none" strike="noStrike">
                <a:solidFill>
                  <a:schemeClr val="dk2"/>
                </a:solidFill>
                <a:latin typeface="Georgia"/>
                <a:ea typeface="Georgia"/>
                <a:cs typeface="Georgia"/>
                <a:sym typeface="Georgia"/>
              </a:defRPr>
            </a:lvl4pPr>
            <a:lvl5pPr indent="-114300" lvl="4" marL="1371600" marR="0" rtl="0" algn="l">
              <a:spcBef>
                <a:spcPts val="360"/>
              </a:spcBef>
              <a:buClr>
                <a:schemeClr val="accent5"/>
              </a:buClr>
              <a:buSzPct val="100000"/>
              <a:buFont typeface="Georgia"/>
              <a:buChar char="•"/>
              <a:defRPr b="0" i="0" sz="1800" u="none" cap="none" strike="noStrike">
                <a:solidFill>
                  <a:schemeClr val="dk1"/>
                </a:solidFill>
                <a:latin typeface="Georgia"/>
                <a:ea typeface="Georgia"/>
                <a:cs typeface="Georgia"/>
                <a:sym typeface="Georgia"/>
              </a:defRPr>
            </a:lvl5pPr>
            <a:lvl6pPr indent="-93980" lvl="5" marL="1645920" marR="0" rtl="0" algn="l">
              <a:spcBef>
                <a:spcPts val="360"/>
              </a:spcBef>
              <a:buClr>
                <a:schemeClr val="accent6"/>
              </a:buClr>
              <a:buSzPct val="79999"/>
              <a:buFont typeface="Noto Sans Symbols"/>
              <a:buChar char="●"/>
              <a:defRPr b="0" i="0" sz="1800" u="none" cap="none" strike="noStrike">
                <a:solidFill>
                  <a:schemeClr val="dk1"/>
                </a:solidFill>
                <a:latin typeface="Georgia"/>
                <a:ea typeface="Georgia"/>
                <a:cs typeface="Georgia"/>
                <a:sym typeface="Georgia"/>
              </a:defRPr>
            </a:lvl6pPr>
            <a:lvl7pPr indent="-101600" lvl="6" marL="1920240" marR="0" rtl="0" algn="l">
              <a:spcBef>
                <a:spcPts val="320"/>
              </a:spcBef>
              <a:buClr>
                <a:srgbClr val="B75640"/>
              </a:buClr>
              <a:buSzPct val="90000"/>
              <a:buFont typeface="Georgia"/>
              <a:buChar char="•"/>
              <a:defRPr b="0" i="0" sz="1600" u="none" cap="none" strike="noStrike">
                <a:solidFill>
                  <a:schemeClr val="dk1"/>
                </a:solidFill>
                <a:latin typeface="Georgia"/>
                <a:ea typeface="Georgia"/>
                <a:cs typeface="Georgia"/>
                <a:sym typeface="Georgia"/>
              </a:defRPr>
            </a:lvl7pPr>
            <a:lvl8pPr indent="-83820" lvl="7" marL="2103120" marR="0" rtl="0" algn="l">
              <a:spcBef>
                <a:spcPts val="320"/>
              </a:spcBef>
              <a:buClr>
                <a:srgbClr val="7A6B62"/>
              </a:buClr>
              <a:buSzPct val="100000"/>
              <a:buFont typeface="Georgia"/>
              <a:buChar char="•"/>
              <a:defRPr b="0" i="0" sz="1600" u="none" cap="none" strike="noStrike">
                <a:solidFill>
                  <a:schemeClr val="dk1"/>
                </a:solidFill>
                <a:latin typeface="Georgia"/>
                <a:ea typeface="Georgia"/>
                <a:cs typeface="Georgia"/>
                <a:sym typeface="Georgia"/>
              </a:defRPr>
            </a:lvl8pPr>
            <a:lvl9pPr indent="-113029" lvl="8" marL="2377440" marR="0" rtl="0" algn="l">
              <a:spcBef>
                <a:spcPts val="280"/>
              </a:spcBef>
              <a:buClr>
                <a:srgbClr val="B29D00"/>
              </a:buClr>
              <a:buSzPct val="90000"/>
              <a:buFont typeface="Georgia"/>
              <a:buChar char="•"/>
              <a:defRPr b="0" i="0" sz="1400" u="none" cap="none" strike="noStrike">
                <a:solidFill>
                  <a:schemeClr val="dk1"/>
                </a:solidFill>
                <a:latin typeface="Georgia"/>
                <a:ea typeface="Georgia"/>
                <a:cs typeface="Georgia"/>
                <a:sym typeface="Georgia"/>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lt1"/>
        </a:solidFill>
      </p:bgPr>
    </p:bg>
    <p:spTree>
      <p:nvGrpSpPr>
        <p:cNvPr id="41" name="Shape 41"/>
        <p:cNvGrpSpPr/>
        <p:nvPr/>
      </p:nvGrpSpPr>
      <p:grpSpPr>
        <a:xfrm>
          <a:off x="0" y="0"/>
          <a:ext cx="0" cy="0"/>
          <a:chOff x="0" y="0"/>
          <a:chExt cx="0" cy="0"/>
        </a:xfrm>
      </p:grpSpPr>
      <p:sp>
        <p:nvSpPr>
          <p:cNvPr id="42" name="Shape 42"/>
          <p:cNvSpPr/>
          <p:nvPr/>
        </p:nvSpPr>
        <p:spPr>
          <a:xfrm>
            <a:off x="0" y="0"/>
            <a:ext cx="152399" cy="6858000"/>
          </a:xfrm>
          <a:prstGeom prst="rect">
            <a:avLst/>
          </a:prstGeom>
          <a:solidFill>
            <a:srgbClr val="FFFFFF"/>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Georgia"/>
              <a:ea typeface="Georgia"/>
              <a:cs typeface="Georgia"/>
              <a:sym typeface="Georgia"/>
            </a:endParaRPr>
          </a:p>
        </p:txBody>
      </p:sp>
      <p:sp>
        <p:nvSpPr>
          <p:cNvPr id="43" name="Shape 43"/>
          <p:cNvSpPr/>
          <p:nvPr/>
        </p:nvSpPr>
        <p:spPr>
          <a:xfrm>
            <a:off x="0" y="6705600"/>
            <a:ext cx="9144000" cy="152399"/>
          </a:xfrm>
          <a:prstGeom prst="rect">
            <a:avLst/>
          </a:prstGeom>
          <a:solidFill>
            <a:srgbClr val="FFFFFF"/>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Georgia"/>
              <a:ea typeface="Georgia"/>
              <a:cs typeface="Georgia"/>
              <a:sym typeface="Georgia"/>
            </a:endParaRPr>
          </a:p>
        </p:txBody>
      </p:sp>
      <p:sp>
        <p:nvSpPr>
          <p:cNvPr id="44" name="Shape 44"/>
          <p:cNvSpPr/>
          <p:nvPr/>
        </p:nvSpPr>
        <p:spPr>
          <a:xfrm>
            <a:off x="0" y="0"/>
            <a:ext cx="9144000" cy="152399"/>
          </a:xfrm>
          <a:prstGeom prst="rect">
            <a:avLst/>
          </a:prstGeom>
          <a:solidFill>
            <a:srgbClr val="FFFFFF"/>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Georgia"/>
              <a:ea typeface="Georgia"/>
              <a:cs typeface="Georgia"/>
              <a:sym typeface="Georgia"/>
            </a:endParaRPr>
          </a:p>
        </p:txBody>
      </p:sp>
      <p:sp>
        <p:nvSpPr>
          <p:cNvPr id="45" name="Shape 45"/>
          <p:cNvSpPr/>
          <p:nvPr/>
        </p:nvSpPr>
        <p:spPr>
          <a:xfrm>
            <a:off x="8991600" y="19050"/>
            <a:ext cx="152399" cy="6858000"/>
          </a:xfrm>
          <a:prstGeom prst="rect">
            <a:avLst/>
          </a:prstGeom>
          <a:solidFill>
            <a:srgbClr val="FFFFFF"/>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Georgia"/>
              <a:ea typeface="Georgia"/>
              <a:cs typeface="Georgia"/>
              <a:sym typeface="Georgia"/>
            </a:endParaRPr>
          </a:p>
        </p:txBody>
      </p:sp>
      <p:sp>
        <p:nvSpPr>
          <p:cNvPr id="46" name="Shape 46"/>
          <p:cNvSpPr/>
          <p:nvPr/>
        </p:nvSpPr>
        <p:spPr>
          <a:xfrm>
            <a:off x="152400" y="2286000"/>
            <a:ext cx="8833103" cy="304799"/>
          </a:xfrm>
          <a:prstGeom prst="rect">
            <a:avLst/>
          </a:prstGeom>
          <a:solidFill>
            <a:srgbClr val="FFFFFF"/>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Georgia"/>
              <a:ea typeface="Georgia"/>
              <a:cs typeface="Georgia"/>
              <a:sym typeface="Georgia"/>
            </a:endParaRPr>
          </a:p>
        </p:txBody>
      </p:sp>
      <p:sp>
        <p:nvSpPr>
          <p:cNvPr id="47" name="Shape 47"/>
          <p:cNvSpPr/>
          <p:nvPr/>
        </p:nvSpPr>
        <p:spPr>
          <a:xfrm>
            <a:off x="155447" y="142352"/>
            <a:ext cx="8833103" cy="2139695"/>
          </a:xfrm>
          <a:prstGeom prst="rect">
            <a:avLst/>
          </a:prstGeom>
          <a:solidFill>
            <a:schemeClr val="accent1"/>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Georgia"/>
              <a:ea typeface="Georgia"/>
              <a:cs typeface="Georgia"/>
              <a:sym typeface="Georgia"/>
            </a:endParaRPr>
          </a:p>
        </p:txBody>
      </p:sp>
      <p:sp>
        <p:nvSpPr>
          <p:cNvPr id="48" name="Shape 48"/>
          <p:cNvSpPr txBox="1"/>
          <p:nvPr>
            <p:ph idx="1" type="body"/>
          </p:nvPr>
        </p:nvSpPr>
        <p:spPr>
          <a:xfrm>
            <a:off x="1368425" y="2743200"/>
            <a:ext cx="6480174" cy="1673224"/>
          </a:xfrm>
          <a:prstGeom prst="rect">
            <a:avLst/>
          </a:prstGeom>
          <a:noFill/>
          <a:ln>
            <a:noFill/>
          </a:ln>
        </p:spPr>
        <p:txBody>
          <a:bodyPr anchorCtr="0" anchor="t" bIns="91425" lIns="91425" rIns="91425" tIns="91425"/>
          <a:lstStyle>
            <a:lvl1pPr indent="0" lvl="0" marL="0" marR="0" rtl="0" algn="ctr">
              <a:spcBef>
                <a:spcPts val="320"/>
              </a:spcBef>
              <a:buClr>
                <a:schemeClr val="accent1"/>
              </a:buClr>
              <a:buFont typeface="Noto Sans Symbols"/>
              <a:buNone/>
              <a:defRPr b="1" i="0" sz="1600" u="none" cap="none" strike="noStrike">
                <a:solidFill>
                  <a:schemeClr val="dk2"/>
                </a:solidFill>
                <a:latin typeface="Georgia"/>
                <a:ea typeface="Georgia"/>
                <a:cs typeface="Georgia"/>
                <a:sym typeface="Georgia"/>
              </a:defRPr>
            </a:lvl1pPr>
            <a:lvl2pPr indent="-281940" lvl="1" marL="548640" marR="0" rtl="0" algn="l">
              <a:spcBef>
                <a:spcPts val="360"/>
              </a:spcBef>
              <a:buClr>
                <a:schemeClr val="accent2"/>
              </a:buClr>
              <a:buFont typeface="Noto Sans Symbols"/>
              <a:buNone/>
              <a:defRPr b="0" i="0" sz="1800" u="none" cap="none" strike="noStrike">
                <a:solidFill>
                  <a:srgbClr val="888888"/>
                </a:solidFill>
                <a:latin typeface="Georgia"/>
                <a:ea typeface="Georgia"/>
                <a:cs typeface="Georgia"/>
                <a:sym typeface="Georgia"/>
              </a:defRPr>
            </a:lvl2pPr>
            <a:lvl3pPr indent="-238760" lvl="2" marL="822960" marR="0" rtl="0" algn="l">
              <a:spcBef>
                <a:spcPts val="320"/>
              </a:spcBef>
              <a:buClr>
                <a:schemeClr val="accent3"/>
              </a:buClr>
              <a:buFont typeface="Noto Sans Symbols"/>
              <a:buNone/>
              <a:defRPr b="0" i="0" sz="1600" u="none" cap="none" strike="noStrike">
                <a:solidFill>
                  <a:srgbClr val="888888"/>
                </a:solidFill>
                <a:latin typeface="Georgia"/>
                <a:ea typeface="Georgia"/>
                <a:cs typeface="Georgia"/>
                <a:sym typeface="Georgia"/>
              </a:defRPr>
            </a:lvl3pPr>
            <a:lvl4pPr indent="-233680" lvl="3" marL="1097280" marR="0" rtl="0" algn="l">
              <a:spcBef>
                <a:spcPts val="280"/>
              </a:spcBef>
              <a:buClr>
                <a:schemeClr val="accent4"/>
              </a:buClr>
              <a:buFont typeface="Noto Sans Symbols"/>
              <a:buNone/>
              <a:defRPr b="0" i="0" sz="1400" u="none" cap="none" strike="noStrike">
                <a:solidFill>
                  <a:srgbClr val="888888"/>
                </a:solidFill>
                <a:latin typeface="Georgia"/>
                <a:ea typeface="Georgia"/>
                <a:cs typeface="Georgia"/>
                <a:sym typeface="Georgia"/>
              </a:defRPr>
            </a:lvl4pPr>
            <a:lvl5pPr indent="-228600" lvl="4" marL="1371600" marR="0" rtl="0" algn="l">
              <a:spcBef>
                <a:spcPts val="280"/>
              </a:spcBef>
              <a:buClr>
                <a:schemeClr val="accent5"/>
              </a:buClr>
              <a:buFont typeface="Georgia"/>
              <a:buNone/>
              <a:defRPr b="0" i="0" sz="1400" u="none" cap="none" strike="noStrike">
                <a:solidFill>
                  <a:srgbClr val="888888"/>
                </a:solidFill>
                <a:latin typeface="Georgia"/>
                <a:ea typeface="Georgia"/>
                <a:cs typeface="Georgia"/>
                <a:sym typeface="Georgia"/>
              </a:defRPr>
            </a:lvl5pPr>
            <a:lvl6pPr indent="-93980" lvl="5" marL="1645920" marR="0" rtl="0" algn="l">
              <a:spcBef>
                <a:spcPts val="360"/>
              </a:spcBef>
              <a:buClr>
                <a:schemeClr val="accent6"/>
              </a:buClr>
              <a:buSzPct val="79999"/>
              <a:buFont typeface="Noto Sans Symbols"/>
              <a:buChar char="●"/>
              <a:defRPr b="0" i="0" sz="1800" u="none" cap="none" strike="noStrike">
                <a:solidFill>
                  <a:schemeClr val="dk1"/>
                </a:solidFill>
                <a:latin typeface="Georgia"/>
                <a:ea typeface="Georgia"/>
                <a:cs typeface="Georgia"/>
                <a:sym typeface="Georgia"/>
              </a:defRPr>
            </a:lvl6pPr>
            <a:lvl7pPr indent="-101600" lvl="6" marL="1920240" marR="0" rtl="0" algn="l">
              <a:spcBef>
                <a:spcPts val="320"/>
              </a:spcBef>
              <a:buClr>
                <a:srgbClr val="B75640"/>
              </a:buClr>
              <a:buSzPct val="90000"/>
              <a:buFont typeface="Georgia"/>
              <a:buChar char="•"/>
              <a:defRPr b="0" i="0" sz="1600" u="none" cap="none" strike="noStrike">
                <a:solidFill>
                  <a:schemeClr val="dk1"/>
                </a:solidFill>
                <a:latin typeface="Georgia"/>
                <a:ea typeface="Georgia"/>
                <a:cs typeface="Georgia"/>
                <a:sym typeface="Georgia"/>
              </a:defRPr>
            </a:lvl7pPr>
            <a:lvl8pPr indent="-83820" lvl="7" marL="2103120" marR="0" rtl="0" algn="l">
              <a:spcBef>
                <a:spcPts val="320"/>
              </a:spcBef>
              <a:buClr>
                <a:srgbClr val="7A6B62"/>
              </a:buClr>
              <a:buSzPct val="100000"/>
              <a:buFont typeface="Georgia"/>
              <a:buChar char="•"/>
              <a:defRPr b="0" i="0" sz="1600" u="none" cap="none" strike="noStrike">
                <a:solidFill>
                  <a:schemeClr val="dk1"/>
                </a:solidFill>
                <a:latin typeface="Georgia"/>
                <a:ea typeface="Georgia"/>
                <a:cs typeface="Georgia"/>
                <a:sym typeface="Georgia"/>
              </a:defRPr>
            </a:lvl8pPr>
            <a:lvl9pPr indent="-113029" lvl="8" marL="2377440" marR="0" rtl="0" algn="l">
              <a:spcBef>
                <a:spcPts val="280"/>
              </a:spcBef>
              <a:buClr>
                <a:srgbClr val="B29D00"/>
              </a:buClr>
              <a:buSzPct val="90000"/>
              <a:buFont typeface="Georgia"/>
              <a:buChar char="•"/>
              <a:defRPr b="0" i="0" sz="1400" u="none" cap="none" strike="noStrike">
                <a:solidFill>
                  <a:schemeClr val="dk1"/>
                </a:solidFill>
                <a:latin typeface="Georgia"/>
                <a:ea typeface="Georgia"/>
                <a:cs typeface="Georgia"/>
                <a:sym typeface="Georgia"/>
              </a:defRPr>
            </a:lvl9pPr>
          </a:lstStyle>
          <a:p/>
        </p:txBody>
      </p:sp>
      <p:sp>
        <p:nvSpPr>
          <p:cNvPr id="49" name="Shape 49"/>
          <p:cNvSpPr/>
          <p:nvPr/>
        </p:nvSpPr>
        <p:spPr>
          <a:xfrm>
            <a:off x="146304" y="6391655"/>
            <a:ext cx="8833103" cy="309562"/>
          </a:xfrm>
          <a:prstGeom prst="rect">
            <a:avLst/>
          </a:prstGeom>
          <a:solidFill>
            <a:schemeClr val="accent3"/>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Georgia"/>
              <a:ea typeface="Georgia"/>
              <a:cs typeface="Georgia"/>
              <a:sym typeface="Georgia"/>
            </a:endParaRPr>
          </a:p>
        </p:txBody>
      </p:sp>
      <p:sp>
        <p:nvSpPr>
          <p:cNvPr id="50" name="Shape 50"/>
          <p:cNvSpPr/>
          <p:nvPr/>
        </p:nvSpPr>
        <p:spPr>
          <a:xfrm>
            <a:off x="152400" y="152400"/>
            <a:ext cx="8833103" cy="6547104"/>
          </a:xfrm>
          <a:prstGeom prst="rect">
            <a:avLst/>
          </a:prstGeom>
          <a:noFill/>
          <a:ln cap="flat" cmpd="sng" w="9525">
            <a:solidFill>
              <a:srgbClr val="7A9798"/>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Georgia"/>
              <a:ea typeface="Georgia"/>
              <a:cs typeface="Georgia"/>
              <a:sym typeface="Georgia"/>
            </a:endParaRPr>
          </a:p>
        </p:txBody>
      </p:sp>
      <p:sp>
        <p:nvSpPr>
          <p:cNvPr id="51" name="Shape 51"/>
          <p:cNvSpPr txBox="1"/>
          <p:nvPr>
            <p:ph idx="11" type="ftr"/>
          </p:nvPr>
        </p:nvSpPr>
        <p:spPr>
          <a:xfrm>
            <a:off x="304800" y="6410848"/>
            <a:ext cx="3581399" cy="365759"/>
          </a:xfrm>
          <a:prstGeom prst="rect">
            <a:avLst/>
          </a:prstGeom>
          <a:noFill/>
          <a:ln>
            <a:noFill/>
          </a:ln>
        </p:spPr>
        <p:txBody>
          <a:bodyPr anchorCtr="0" anchor="t" bIns="91425" lIns="91425" rIns="91425" tIns="91425"/>
          <a:lstStyle>
            <a:lvl1pPr indent="0" lvl="0" marL="0" marR="0" rtl="0" algn="l">
              <a:spcBef>
                <a:spcPts val="0"/>
              </a:spcBef>
              <a:buNone/>
              <a:defRPr sz="1200">
                <a:solidFill>
                  <a:srgbClr val="FFFFFF"/>
                </a:solidFill>
                <a:latin typeface="Georgia"/>
                <a:ea typeface="Georgia"/>
                <a:cs typeface="Georgia"/>
                <a:sym typeface="Georgia"/>
              </a:defRPr>
            </a:lvl1pPr>
            <a:lvl2pPr indent="0" lvl="1" marL="457200" marR="0" rtl="0" algn="l">
              <a:spcBef>
                <a:spcPts val="0"/>
              </a:spcBef>
              <a:buNone/>
              <a:defRPr b="0" i="0" sz="1800" u="none" cap="none" strike="noStrike">
                <a:solidFill>
                  <a:schemeClr val="dk1"/>
                </a:solidFill>
                <a:latin typeface="Georgia"/>
                <a:ea typeface="Georgia"/>
                <a:cs typeface="Georgia"/>
                <a:sym typeface="Georgia"/>
              </a:defRPr>
            </a:lvl2pPr>
            <a:lvl3pPr indent="0" lvl="2" marL="914400" marR="0" rtl="0" algn="l">
              <a:spcBef>
                <a:spcPts val="0"/>
              </a:spcBef>
              <a:buNone/>
              <a:defRPr b="0" i="0" sz="1800" u="none" cap="none" strike="noStrike">
                <a:solidFill>
                  <a:schemeClr val="dk1"/>
                </a:solidFill>
                <a:latin typeface="Georgia"/>
                <a:ea typeface="Georgia"/>
                <a:cs typeface="Georgia"/>
                <a:sym typeface="Georgia"/>
              </a:defRPr>
            </a:lvl3pPr>
            <a:lvl4pPr indent="0" lvl="3" marL="1371600" marR="0" rtl="0" algn="l">
              <a:spcBef>
                <a:spcPts val="0"/>
              </a:spcBef>
              <a:buNone/>
              <a:defRPr b="0" i="0" sz="1800" u="none" cap="none" strike="noStrike">
                <a:solidFill>
                  <a:schemeClr val="dk1"/>
                </a:solidFill>
                <a:latin typeface="Georgia"/>
                <a:ea typeface="Georgia"/>
                <a:cs typeface="Georgia"/>
                <a:sym typeface="Georgia"/>
              </a:defRPr>
            </a:lvl4pPr>
            <a:lvl5pPr indent="0" lvl="4" marL="1828800" marR="0" rtl="0" algn="l">
              <a:spcBef>
                <a:spcPts val="0"/>
              </a:spcBef>
              <a:buNone/>
              <a:defRPr b="0" i="0" sz="1800" u="none" cap="none" strike="noStrike">
                <a:solidFill>
                  <a:schemeClr val="dk1"/>
                </a:solidFill>
                <a:latin typeface="Georgia"/>
                <a:ea typeface="Georgia"/>
                <a:cs typeface="Georgia"/>
                <a:sym typeface="Georgia"/>
              </a:defRPr>
            </a:lvl5pPr>
            <a:lvl6pPr indent="0" lvl="5" marL="2286000" marR="0" rtl="0" algn="l">
              <a:spcBef>
                <a:spcPts val="0"/>
              </a:spcBef>
              <a:buNone/>
              <a:defRPr b="0" i="0" sz="1800" u="none" cap="none" strike="noStrike">
                <a:solidFill>
                  <a:schemeClr val="dk1"/>
                </a:solidFill>
                <a:latin typeface="Georgia"/>
                <a:ea typeface="Georgia"/>
                <a:cs typeface="Georgia"/>
                <a:sym typeface="Georgia"/>
              </a:defRPr>
            </a:lvl6pPr>
            <a:lvl7pPr indent="0" lvl="6" marL="2743200" marR="0" rtl="0" algn="l">
              <a:spcBef>
                <a:spcPts val="0"/>
              </a:spcBef>
              <a:buNone/>
              <a:defRPr b="0" i="0" sz="1800" u="none" cap="none" strike="noStrike">
                <a:solidFill>
                  <a:schemeClr val="dk1"/>
                </a:solidFill>
                <a:latin typeface="Georgia"/>
                <a:ea typeface="Georgia"/>
                <a:cs typeface="Georgia"/>
                <a:sym typeface="Georgia"/>
              </a:defRPr>
            </a:lvl7pPr>
            <a:lvl8pPr indent="0" lvl="7" marL="3200400" marR="0" rtl="0" algn="l">
              <a:spcBef>
                <a:spcPts val="0"/>
              </a:spcBef>
              <a:buNone/>
              <a:defRPr b="0" i="0" sz="1800" u="none" cap="none" strike="noStrike">
                <a:solidFill>
                  <a:schemeClr val="dk1"/>
                </a:solidFill>
                <a:latin typeface="Georgia"/>
                <a:ea typeface="Georgia"/>
                <a:cs typeface="Georgia"/>
                <a:sym typeface="Georgia"/>
              </a:defRPr>
            </a:lvl8pPr>
            <a:lvl9pPr indent="0" lvl="8" marL="3657600" marR="0" rtl="0" algn="l">
              <a:spcBef>
                <a:spcPts val="0"/>
              </a:spcBef>
              <a:buNone/>
              <a:defRPr b="0" i="0" sz="1800" u="none" cap="none" strike="noStrike">
                <a:solidFill>
                  <a:schemeClr val="dk1"/>
                </a:solidFill>
                <a:latin typeface="Georgia"/>
                <a:ea typeface="Georgia"/>
                <a:cs typeface="Georgia"/>
                <a:sym typeface="Georgia"/>
              </a:defRPr>
            </a:lvl9pPr>
          </a:lstStyle>
          <a:p/>
        </p:txBody>
      </p:sp>
      <p:sp>
        <p:nvSpPr>
          <p:cNvPr id="52" name="Shape 52"/>
          <p:cNvSpPr txBox="1"/>
          <p:nvPr>
            <p:ph idx="10" type="dt"/>
          </p:nvPr>
        </p:nvSpPr>
        <p:spPr>
          <a:xfrm>
            <a:off x="5791200" y="6404983"/>
            <a:ext cx="3044952" cy="365759"/>
          </a:xfrm>
          <a:prstGeom prst="rect">
            <a:avLst/>
          </a:prstGeom>
          <a:noFill/>
          <a:ln>
            <a:noFill/>
          </a:ln>
        </p:spPr>
        <p:txBody>
          <a:bodyPr anchorCtr="0" anchor="t" bIns="91425" lIns="91425" rIns="91425" tIns="91425"/>
          <a:lstStyle>
            <a:lvl1pPr indent="0" lvl="0" marL="0" marR="0" rtl="0" algn="r">
              <a:spcBef>
                <a:spcPts val="0"/>
              </a:spcBef>
              <a:buNone/>
              <a:defRPr sz="1400">
                <a:solidFill>
                  <a:srgbClr val="FFFFFF"/>
                </a:solidFill>
                <a:latin typeface="Georgia"/>
                <a:ea typeface="Georgia"/>
                <a:cs typeface="Georgia"/>
                <a:sym typeface="Georgia"/>
              </a:defRPr>
            </a:lvl1pPr>
            <a:lvl2pPr indent="0" lvl="1" marL="457200" marR="0" rtl="0" algn="l">
              <a:spcBef>
                <a:spcPts val="0"/>
              </a:spcBef>
              <a:buNone/>
              <a:defRPr b="0" i="0" sz="1800" u="none" cap="none" strike="noStrike">
                <a:solidFill>
                  <a:schemeClr val="dk1"/>
                </a:solidFill>
                <a:latin typeface="Georgia"/>
                <a:ea typeface="Georgia"/>
                <a:cs typeface="Georgia"/>
                <a:sym typeface="Georgia"/>
              </a:defRPr>
            </a:lvl2pPr>
            <a:lvl3pPr indent="0" lvl="2" marL="914400" marR="0" rtl="0" algn="l">
              <a:spcBef>
                <a:spcPts val="0"/>
              </a:spcBef>
              <a:buNone/>
              <a:defRPr b="0" i="0" sz="1800" u="none" cap="none" strike="noStrike">
                <a:solidFill>
                  <a:schemeClr val="dk1"/>
                </a:solidFill>
                <a:latin typeface="Georgia"/>
                <a:ea typeface="Georgia"/>
                <a:cs typeface="Georgia"/>
                <a:sym typeface="Georgia"/>
              </a:defRPr>
            </a:lvl3pPr>
            <a:lvl4pPr indent="0" lvl="3" marL="1371600" marR="0" rtl="0" algn="l">
              <a:spcBef>
                <a:spcPts val="0"/>
              </a:spcBef>
              <a:buNone/>
              <a:defRPr b="0" i="0" sz="1800" u="none" cap="none" strike="noStrike">
                <a:solidFill>
                  <a:schemeClr val="dk1"/>
                </a:solidFill>
                <a:latin typeface="Georgia"/>
                <a:ea typeface="Georgia"/>
                <a:cs typeface="Georgia"/>
                <a:sym typeface="Georgia"/>
              </a:defRPr>
            </a:lvl4pPr>
            <a:lvl5pPr indent="0" lvl="4" marL="1828800" marR="0" rtl="0" algn="l">
              <a:spcBef>
                <a:spcPts val="0"/>
              </a:spcBef>
              <a:buNone/>
              <a:defRPr b="0" i="0" sz="1800" u="none" cap="none" strike="noStrike">
                <a:solidFill>
                  <a:schemeClr val="dk1"/>
                </a:solidFill>
                <a:latin typeface="Georgia"/>
                <a:ea typeface="Georgia"/>
                <a:cs typeface="Georgia"/>
                <a:sym typeface="Georgia"/>
              </a:defRPr>
            </a:lvl5pPr>
            <a:lvl6pPr indent="0" lvl="5" marL="2286000" marR="0" rtl="0" algn="l">
              <a:spcBef>
                <a:spcPts val="0"/>
              </a:spcBef>
              <a:buNone/>
              <a:defRPr b="0" i="0" sz="1800" u="none" cap="none" strike="noStrike">
                <a:solidFill>
                  <a:schemeClr val="dk1"/>
                </a:solidFill>
                <a:latin typeface="Georgia"/>
                <a:ea typeface="Georgia"/>
                <a:cs typeface="Georgia"/>
                <a:sym typeface="Georgia"/>
              </a:defRPr>
            </a:lvl6pPr>
            <a:lvl7pPr indent="0" lvl="6" marL="2743200" marR="0" rtl="0" algn="l">
              <a:spcBef>
                <a:spcPts val="0"/>
              </a:spcBef>
              <a:buNone/>
              <a:defRPr b="0" i="0" sz="1800" u="none" cap="none" strike="noStrike">
                <a:solidFill>
                  <a:schemeClr val="dk1"/>
                </a:solidFill>
                <a:latin typeface="Georgia"/>
                <a:ea typeface="Georgia"/>
                <a:cs typeface="Georgia"/>
                <a:sym typeface="Georgia"/>
              </a:defRPr>
            </a:lvl7pPr>
            <a:lvl8pPr indent="0" lvl="7" marL="3200400" marR="0" rtl="0" algn="l">
              <a:spcBef>
                <a:spcPts val="0"/>
              </a:spcBef>
              <a:buNone/>
              <a:defRPr b="0" i="0" sz="1800" u="none" cap="none" strike="noStrike">
                <a:solidFill>
                  <a:schemeClr val="dk1"/>
                </a:solidFill>
                <a:latin typeface="Georgia"/>
                <a:ea typeface="Georgia"/>
                <a:cs typeface="Georgia"/>
                <a:sym typeface="Georgia"/>
              </a:defRPr>
            </a:lvl8pPr>
            <a:lvl9pPr indent="0" lvl="8" marL="3657600" marR="0" rtl="0" algn="l">
              <a:spcBef>
                <a:spcPts val="0"/>
              </a:spcBef>
              <a:buNone/>
              <a:defRPr b="0" i="0" sz="1800" u="none" cap="none" strike="noStrike">
                <a:solidFill>
                  <a:schemeClr val="dk1"/>
                </a:solidFill>
                <a:latin typeface="Georgia"/>
                <a:ea typeface="Georgia"/>
                <a:cs typeface="Georgia"/>
                <a:sym typeface="Georgia"/>
              </a:defRPr>
            </a:lvl9pPr>
          </a:lstStyle>
          <a:p/>
        </p:txBody>
      </p:sp>
      <p:cxnSp>
        <p:nvCxnSpPr>
          <p:cNvPr id="53" name="Shape 53"/>
          <p:cNvCxnSpPr/>
          <p:nvPr/>
        </p:nvCxnSpPr>
        <p:spPr>
          <a:xfrm>
            <a:off x="152400" y="2438400"/>
            <a:ext cx="8833103" cy="0"/>
          </a:xfrm>
          <a:prstGeom prst="straightConnector1">
            <a:avLst/>
          </a:prstGeom>
          <a:noFill/>
          <a:ln cap="flat" cmpd="sng" w="11425">
            <a:solidFill>
              <a:srgbClr val="7A9798"/>
            </a:solidFill>
            <a:prstDash val="dash"/>
            <a:round/>
            <a:headEnd len="med" w="med" type="none"/>
            <a:tailEnd len="med" w="med" type="none"/>
          </a:ln>
        </p:spPr>
      </p:cxnSp>
      <p:sp>
        <p:nvSpPr>
          <p:cNvPr id="54" name="Shape 54"/>
          <p:cNvSpPr/>
          <p:nvPr/>
        </p:nvSpPr>
        <p:spPr>
          <a:xfrm>
            <a:off x="4267200" y="2115311"/>
            <a:ext cx="609599" cy="609599"/>
          </a:xfrm>
          <a:prstGeom prst="ellipse">
            <a:avLst/>
          </a:prstGeom>
          <a:solidFill>
            <a:srgbClr val="FFFFFF"/>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Georgia"/>
              <a:ea typeface="Georgia"/>
              <a:cs typeface="Georgia"/>
              <a:sym typeface="Georgia"/>
            </a:endParaRPr>
          </a:p>
        </p:txBody>
      </p:sp>
      <p:sp>
        <p:nvSpPr>
          <p:cNvPr id="55" name="Shape 55"/>
          <p:cNvSpPr/>
          <p:nvPr/>
        </p:nvSpPr>
        <p:spPr>
          <a:xfrm>
            <a:off x="4361687" y="2209800"/>
            <a:ext cx="420624" cy="420624"/>
          </a:xfrm>
          <a:prstGeom prst="ellipse">
            <a:avLst/>
          </a:prstGeom>
          <a:solidFill>
            <a:srgbClr val="FFFFFF"/>
          </a:solidFill>
          <a:ln cap="rnd" cmpd="dbl" w="50800">
            <a:solidFill>
              <a:srgbClr val="7A9798"/>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Georgia"/>
              <a:ea typeface="Georgia"/>
              <a:cs typeface="Georgia"/>
              <a:sym typeface="Georgia"/>
            </a:endParaRPr>
          </a:p>
        </p:txBody>
      </p:sp>
      <p:sp>
        <p:nvSpPr>
          <p:cNvPr id="56" name="Shape 56"/>
          <p:cNvSpPr txBox="1"/>
          <p:nvPr>
            <p:ph idx="12" type="sldNum"/>
          </p:nvPr>
        </p:nvSpPr>
        <p:spPr>
          <a:xfrm>
            <a:off x="4343400" y="2199450"/>
            <a:ext cx="457200" cy="441324"/>
          </a:xfrm>
          <a:prstGeom prst="rect">
            <a:avLst/>
          </a:prstGeom>
          <a:noFill/>
          <a:ln>
            <a:noFill/>
          </a:ln>
        </p:spPr>
        <p:txBody>
          <a:bodyPr anchorCtr="0" anchor="ctr" bIns="45700" lIns="45700" rIns="45700" tIns="45700">
            <a:noAutofit/>
          </a:bodyPr>
          <a:lstStyle/>
          <a:p>
            <a:pPr indent="0" lvl="0" marL="0" marR="0" rtl="0" algn="ctr">
              <a:spcBef>
                <a:spcPts val="0"/>
              </a:spcBef>
              <a:buSzPct val="25000"/>
              <a:buNone/>
            </a:pPr>
            <a:fld id="{00000000-1234-1234-1234-123412341234}" type="slidenum">
              <a:rPr lang="en-US" sz="1600">
                <a:solidFill>
                  <a:srgbClr val="7A9798"/>
                </a:solidFill>
                <a:latin typeface="Georgia"/>
                <a:ea typeface="Georgia"/>
                <a:cs typeface="Georgia"/>
                <a:sym typeface="Georgia"/>
              </a:rPr>
              <a:t>‹#›</a:t>
            </a:fld>
          </a:p>
        </p:txBody>
      </p:sp>
      <p:sp>
        <p:nvSpPr>
          <p:cNvPr id="57" name="Shape 57"/>
          <p:cNvSpPr txBox="1"/>
          <p:nvPr>
            <p:ph type="title"/>
          </p:nvPr>
        </p:nvSpPr>
        <p:spPr>
          <a:xfrm>
            <a:off x="722312" y="533400"/>
            <a:ext cx="7772400" cy="1524000"/>
          </a:xfrm>
          <a:prstGeom prst="rect">
            <a:avLst/>
          </a:prstGeom>
          <a:noFill/>
          <a:ln>
            <a:noFill/>
          </a:ln>
        </p:spPr>
        <p:txBody>
          <a:bodyPr anchorCtr="0" anchor="b" bIns="91425" lIns="91425" rIns="91425" tIns="91425"/>
          <a:lstStyle>
            <a:lvl1pPr indent="0" lvl="0" marL="0" marR="0" rtl="0" algn="ctr">
              <a:spcBef>
                <a:spcPts val="0"/>
              </a:spcBef>
              <a:buClr>
                <a:srgbClr val="FFFFFF"/>
              </a:buClr>
              <a:buFont typeface="Georgia"/>
              <a:buNone/>
              <a:defRPr b="0" i="0" sz="4200" u="none" cap="none" strike="noStrike">
                <a:solidFill>
                  <a:srgbClr val="FFFFFF"/>
                </a:solidFill>
                <a:latin typeface="Georgia"/>
                <a:ea typeface="Georgia"/>
                <a:cs typeface="Georgia"/>
                <a:sym typeface="Georgi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bg>
      <p:bgPr>
        <a:solidFill>
          <a:schemeClr val="lt2"/>
        </a:solidFill>
      </p:bgPr>
    </p:bg>
    <p:spTree>
      <p:nvGrpSpPr>
        <p:cNvPr id="58" name="Shape 58"/>
        <p:cNvGrpSpPr/>
        <p:nvPr/>
      </p:nvGrpSpPr>
      <p:grpSpPr>
        <a:xfrm>
          <a:off x="0" y="0"/>
          <a:ext cx="0" cy="0"/>
          <a:chOff x="0" y="0"/>
          <a:chExt cx="0" cy="0"/>
        </a:xfrm>
      </p:grpSpPr>
      <p:sp>
        <p:nvSpPr>
          <p:cNvPr id="59" name="Shape 59"/>
          <p:cNvSpPr txBox="1"/>
          <p:nvPr>
            <p:ph type="title"/>
          </p:nvPr>
        </p:nvSpPr>
        <p:spPr>
          <a:xfrm>
            <a:off x="301752" y="228600"/>
            <a:ext cx="8534399" cy="758951"/>
          </a:xfrm>
          <a:prstGeom prst="rect">
            <a:avLst/>
          </a:prstGeom>
          <a:noFill/>
          <a:ln>
            <a:noFill/>
          </a:ln>
        </p:spPr>
        <p:txBody>
          <a:bodyPr anchorCtr="0" anchor="b" bIns="91425" lIns="91425" rIns="91425" tIns="91425"/>
          <a:lstStyle>
            <a:lvl1pPr indent="0" lvl="0" marL="0" marR="0" rtl="0" algn="ctr">
              <a:spcBef>
                <a:spcPts val="0"/>
              </a:spcBef>
              <a:buClr>
                <a:srgbClr val="7A9798"/>
              </a:buClr>
              <a:buFont typeface="Georgia"/>
              <a:buNone/>
              <a:defRPr b="0" i="0" sz="3300" u="none" cap="none" strike="noStrike">
                <a:solidFill>
                  <a:srgbClr val="7A9798"/>
                </a:solidFill>
                <a:latin typeface="Georgia"/>
                <a:ea typeface="Georgia"/>
                <a:cs typeface="Georgia"/>
                <a:sym typeface="Georgi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0" name="Shape 60"/>
          <p:cNvSpPr txBox="1"/>
          <p:nvPr>
            <p:ph idx="10" type="dt"/>
          </p:nvPr>
        </p:nvSpPr>
        <p:spPr>
          <a:xfrm>
            <a:off x="5791200" y="6409944"/>
            <a:ext cx="3044952" cy="365759"/>
          </a:xfrm>
          <a:prstGeom prst="rect">
            <a:avLst/>
          </a:prstGeom>
          <a:noFill/>
          <a:ln>
            <a:noFill/>
          </a:ln>
        </p:spPr>
        <p:txBody>
          <a:bodyPr anchorCtr="0" anchor="t" bIns="91425" lIns="91425" rIns="91425" tIns="91425"/>
          <a:lstStyle>
            <a:lvl1pPr indent="0" lvl="0" marL="0" marR="0" rtl="0" algn="r">
              <a:spcBef>
                <a:spcPts val="0"/>
              </a:spcBef>
              <a:buNone/>
              <a:defRPr sz="1400">
                <a:solidFill>
                  <a:srgbClr val="FFFFFF"/>
                </a:solidFill>
                <a:latin typeface="Georgia"/>
                <a:ea typeface="Georgia"/>
                <a:cs typeface="Georgia"/>
                <a:sym typeface="Georgia"/>
              </a:defRPr>
            </a:lvl1pPr>
            <a:lvl2pPr indent="0" lvl="1" marL="457200" marR="0" rtl="0" algn="l">
              <a:spcBef>
                <a:spcPts val="0"/>
              </a:spcBef>
              <a:buNone/>
              <a:defRPr b="0" i="0" sz="1800" u="none" cap="none" strike="noStrike">
                <a:solidFill>
                  <a:schemeClr val="dk1"/>
                </a:solidFill>
                <a:latin typeface="Georgia"/>
                <a:ea typeface="Georgia"/>
                <a:cs typeface="Georgia"/>
                <a:sym typeface="Georgia"/>
              </a:defRPr>
            </a:lvl2pPr>
            <a:lvl3pPr indent="0" lvl="2" marL="914400" marR="0" rtl="0" algn="l">
              <a:spcBef>
                <a:spcPts val="0"/>
              </a:spcBef>
              <a:buNone/>
              <a:defRPr b="0" i="0" sz="1800" u="none" cap="none" strike="noStrike">
                <a:solidFill>
                  <a:schemeClr val="dk1"/>
                </a:solidFill>
                <a:latin typeface="Georgia"/>
                <a:ea typeface="Georgia"/>
                <a:cs typeface="Georgia"/>
                <a:sym typeface="Georgia"/>
              </a:defRPr>
            </a:lvl3pPr>
            <a:lvl4pPr indent="0" lvl="3" marL="1371600" marR="0" rtl="0" algn="l">
              <a:spcBef>
                <a:spcPts val="0"/>
              </a:spcBef>
              <a:buNone/>
              <a:defRPr b="0" i="0" sz="1800" u="none" cap="none" strike="noStrike">
                <a:solidFill>
                  <a:schemeClr val="dk1"/>
                </a:solidFill>
                <a:latin typeface="Georgia"/>
                <a:ea typeface="Georgia"/>
                <a:cs typeface="Georgia"/>
                <a:sym typeface="Georgia"/>
              </a:defRPr>
            </a:lvl4pPr>
            <a:lvl5pPr indent="0" lvl="4" marL="1828800" marR="0" rtl="0" algn="l">
              <a:spcBef>
                <a:spcPts val="0"/>
              </a:spcBef>
              <a:buNone/>
              <a:defRPr b="0" i="0" sz="1800" u="none" cap="none" strike="noStrike">
                <a:solidFill>
                  <a:schemeClr val="dk1"/>
                </a:solidFill>
                <a:latin typeface="Georgia"/>
                <a:ea typeface="Georgia"/>
                <a:cs typeface="Georgia"/>
                <a:sym typeface="Georgia"/>
              </a:defRPr>
            </a:lvl5pPr>
            <a:lvl6pPr indent="0" lvl="5" marL="2286000" marR="0" rtl="0" algn="l">
              <a:spcBef>
                <a:spcPts val="0"/>
              </a:spcBef>
              <a:buNone/>
              <a:defRPr b="0" i="0" sz="1800" u="none" cap="none" strike="noStrike">
                <a:solidFill>
                  <a:schemeClr val="dk1"/>
                </a:solidFill>
                <a:latin typeface="Georgia"/>
                <a:ea typeface="Georgia"/>
                <a:cs typeface="Georgia"/>
                <a:sym typeface="Georgia"/>
              </a:defRPr>
            </a:lvl6pPr>
            <a:lvl7pPr indent="0" lvl="6" marL="2743200" marR="0" rtl="0" algn="l">
              <a:spcBef>
                <a:spcPts val="0"/>
              </a:spcBef>
              <a:buNone/>
              <a:defRPr b="0" i="0" sz="1800" u="none" cap="none" strike="noStrike">
                <a:solidFill>
                  <a:schemeClr val="dk1"/>
                </a:solidFill>
                <a:latin typeface="Georgia"/>
                <a:ea typeface="Georgia"/>
                <a:cs typeface="Georgia"/>
                <a:sym typeface="Georgia"/>
              </a:defRPr>
            </a:lvl7pPr>
            <a:lvl8pPr indent="0" lvl="7" marL="3200400" marR="0" rtl="0" algn="l">
              <a:spcBef>
                <a:spcPts val="0"/>
              </a:spcBef>
              <a:buNone/>
              <a:defRPr b="0" i="0" sz="1800" u="none" cap="none" strike="noStrike">
                <a:solidFill>
                  <a:schemeClr val="dk1"/>
                </a:solidFill>
                <a:latin typeface="Georgia"/>
                <a:ea typeface="Georgia"/>
                <a:cs typeface="Georgia"/>
                <a:sym typeface="Georgia"/>
              </a:defRPr>
            </a:lvl8pPr>
            <a:lvl9pPr indent="0" lvl="8" marL="3657600" marR="0" rtl="0" algn="l">
              <a:spcBef>
                <a:spcPts val="0"/>
              </a:spcBef>
              <a:buNone/>
              <a:defRPr b="0" i="0" sz="1800" u="none" cap="none" strike="noStrike">
                <a:solidFill>
                  <a:schemeClr val="dk1"/>
                </a:solidFill>
                <a:latin typeface="Georgia"/>
                <a:ea typeface="Georgia"/>
                <a:cs typeface="Georgia"/>
                <a:sym typeface="Georgia"/>
              </a:defRPr>
            </a:lvl9pPr>
          </a:lstStyle>
          <a:p/>
        </p:txBody>
      </p:sp>
      <p:sp>
        <p:nvSpPr>
          <p:cNvPr id="61" name="Shape 61"/>
          <p:cNvSpPr txBox="1"/>
          <p:nvPr>
            <p:ph idx="11" type="ftr"/>
          </p:nvPr>
        </p:nvSpPr>
        <p:spPr>
          <a:xfrm>
            <a:off x="304800" y="6410848"/>
            <a:ext cx="3581399" cy="365759"/>
          </a:xfrm>
          <a:prstGeom prst="rect">
            <a:avLst/>
          </a:prstGeom>
          <a:noFill/>
          <a:ln>
            <a:noFill/>
          </a:ln>
        </p:spPr>
        <p:txBody>
          <a:bodyPr anchorCtr="0" anchor="t" bIns="91425" lIns="91425" rIns="91425" tIns="91425"/>
          <a:lstStyle>
            <a:lvl1pPr indent="0" lvl="0" marL="0" marR="0" rtl="0" algn="l">
              <a:spcBef>
                <a:spcPts val="0"/>
              </a:spcBef>
              <a:buNone/>
              <a:defRPr sz="1200">
                <a:solidFill>
                  <a:srgbClr val="FFFFFF"/>
                </a:solidFill>
                <a:latin typeface="Georgia"/>
                <a:ea typeface="Georgia"/>
                <a:cs typeface="Georgia"/>
                <a:sym typeface="Georgia"/>
              </a:defRPr>
            </a:lvl1pPr>
            <a:lvl2pPr indent="0" lvl="1" marL="457200" marR="0" rtl="0" algn="l">
              <a:spcBef>
                <a:spcPts val="0"/>
              </a:spcBef>
              <a:buNone/>
              <a:defRPr b="0" i="0" sz="1800" u="none" cap="none" strike="noStrike">
                <a:solidFill>
                  <a:schemeClr val="dk1"/>
                </a:solidFill>
                <a:latin typeface="Georgia"/>
                <a:ea typeface="Georgia"/>
                <a:cs typeface="Georgia"/>
                <a:sym typeface="Georgia"/>
              </a:defRPr>
            </a:lvl2pPr>
            <a:lvl3pPr indent="0" lvl="2" marL="914400" marR="0" rtl="0" algn="l">
              <a:spcBef>
                <a:spcPts val="0"/>
              </a:spcBef>
              <a:buNone/>
              <a:defRPr b="0" i="0" sz="1800" u="none" cap="none" strike="noStrike">
                <a:solidFill>
                  <a:schemeClr val="dk1"/>
                </a:solidFill>
                <a:latin typeface="Georgia"/>
                <a:ea typeface="Georgia"/>
                <a:cs typeface="Georgia"/>
                <a:sym typeface="Georgia"/>
              </a:defRPr>
            </a:lvl3pPr>
            <a:lvl4pPr indent="0" lvl="3" marL="1371600" marR="0" rtl="0" algn="l">
              <a:spcBef>
                <a:spcPts val="0"/>
              </a:spcBef>
              <a:buNone/>
              <a:defRPr b="0" i="0" sz="1800" u="none" cap="none" strike="noStrike">
                <a:solidFill>
                  <a:schemeClr val="dk1"/>
                </a:solidFill>
                <a:latin typeface="Georgia"/>
                <a:ea typeface="Georgia"/>
                <a:cs typeface="Georgia"/>
                <a:sym typeface="Georgia"/>
              </a:defRPr>
            </a:lvl4pPr>
            <a:lvl5pPr indent="0" lvl="4" marL="1828800" marR="0" rtl="0" algn="l">
              <a:spcBef>
                <a:spcPts val="0"/>
              </a:spcBef>
              <a:buNone/>
              <a:defRPr b="0" i="0" sz="1800" u="none" cap="none" strike="noStrike">
                <a:solidFill>
                  <a:schemeClr val="dk1"/>
                </a:solidFill>
                <a:latin typeface="Georgia"/>
                <a:ea typeface="Georgia"/>
                <a:cs typeface="Georgia"/>
                <a:sym typeface="Georgia"/>
              </a:defRPr>
            </a:lvl5pPr>
            <a:lvl6pPr indent="0" lvl="5" marL="2286000" marR="0" rtl="0" algn="l">
              <a:spcBef>
                <a:spcPts val="0"/>
              </a:spcBef>
              <a:buNone/>
              <a:defRPr b="0" i="0" sz="1800" u="none" cap="none" strike="noStrike">
                <a:solidFill>
                  <a:schemeClr val="dk1"/>
                </a:solidFill>
                <a:latin typeface="Georgia"/>
                <a:ea typeface="Georgia"/>
                <a:cs typeface="Georgia"/>
                <a:sym typeface="Georgia"/>
              </a:defRPr>
            </a:lvl6pPr>
            <a:lvl7pPr indent="0" lvl="6" marL="2743200" marR="0" rtl="0" algn="l">
              <a:spcBef>
                <a:spcPts val="0"/>
              </a:spcBef>
              <a:buNone/>
              <a:defRPr b="0" i="0" sz="1800" u="none" cap="none" strike="noStrike">
                <a:solidFill>
                  <a:schemeClr val="dk1"/>
                </a:solidFill>
                <a:latin typeface="Georgia"/>
                <a:ea typeface="Georgia"/>
                <a:cs typeface="Georgia"/>
                <a:sym typeface="Georgia"/>
              </a:defRPr>
            </a:lvl7pPr>
            <a:lvl8pPr indent="0" lvl="7" marL="3200400" marR="0" rtl="0" algn="l">
              <a:spcBef>
                <a:spcPts val="0"/>
              </a:spcBef>
              <a:buNone/>
              <a:defRPr b="0" i="0" sz="1800" u="none" cap="none" strike="noStrike">
                <a:solidFill>
                  <a:schemeClr val="dk1"/>
                </a:solidFill>
                <a:latin typeface="Georgia"/>
                <a:ea typeface="Georgia"/>
                <a:cs typeface="Georgia"/>
                <a:sym typeface="Georgia"/>
              </a:defRPr>
            </a:lvl8pPr>
            <a:lvl9pPr indent="0" lvl="8" marL="3657600" marR="0" rtl="0" algn="l">
              <a:spcBef>
                <a:spcPts val="0"/>
              </a:spcBef>
              <a:buNone/>
              <a:defRPr b="0" i="0" sz="1800" u="none" cap="none" strike="noStrike">
                <a:solidFill>
                  <a:schemeClr val="dk1"/>
                </a:solidFill>
                <a:latin typeface="Georgia"/>
                <a:ea typeface="Georgia"/>
                <a:cs typeface="Georgia"/>
                <a:sym typeface="Georgia"/>
              </a:defRPr>
            </a:lvl9pPr>
          </a:lstStyle>
          <a:p/>
        </p:txBody>
      </p:sp>
      <p:sp>
        <p:nvSpPr>
          <p:cNvPr id="62" name="Shape 62"/>
          <p:cNvSpPr txBox="1"/>
          <p:nvPr>
            <p:ph idx="12" type="sldNum"/>
          </p:nvPr>
        </p:nvSpPr>
        <p:spPr>
          <a:xfrm>
            <a:off x="4343400" y="1040174"/>
            <a:ext cx="457200" cy="441324"/>
          </a:xfrm>
          <a:prstGeom prst="rect">
            <a:avLst/>
          </a:prstGeom>
          <a:noFill/>
          <a:ln>
            <a:noFill/>
          </a:ln>
        </p:spPr>
        <p:txBody>
          <a:bodyPr anchorCtr="0" anchor="ctr" bIns="45700" lIns="45700" rIns="45700" tIns="45700">
            <a:noAutofit/>
          </a:bodyPr>
          <a:lstStyle/>
          <a:p>
            <a:pPr indent="0" lvl="0" marL="0" marR="0" rtl="0" algn="ctr">
              <a:spcBef>
                <a:spcPts val="0"/>
              </a:spcBef>
              <a:buSzPct val="25000"/>
              <a:buNone/>
            </a:pPr>
            <a:fld id="{00000000-1234-1234-1234-123412341234}" type="slidenum">
              <a:rPr lang="en-US" sz="1600">
                <a:solidFill>
                  <a:srgbClr val="7A9798"/>
                </a:solidFill>
                <a:latin typeface="Georgia"/>
                <a:ea typeface="Georgia"/>
                <a:cs typeface="Georgia"/>
                <a:sym typeface="Georgia"/>
              </a:rPr>
              <a:t>‹#›</a:t>
            </a:fld>
          </a:p>
        </p:txBody>
      </p:sp>
      <p:cxnSp>
        <p:nvCxnSpPr>
          <p:cNvPr id="63" name="Shape 63"/>
          <p:cNvCxnSpPr/>
          <p:nvPr/>
        </p:nvCxnSpPr>
        <p:spPr>
          <a:xfrm flipH="1" rot="10800000">
            <a:off x="4563080" y="1575652"/>
            <a:ext cx="8920" cy="4819556"/>
          </a:xfrm>
          <a:prstGeom prst="straightConnector1">
            <a:avLst/>
          </a:prstGeom>
          <a:noFill/>
          <a:ln cap="flat" cmpd="sng" w="9525">
            <a:solidFill>
              <a:schemeClr val="dk2"/>
            </a:solidFill>
            <a:prstDash val="dash"/>
            <a:round/>
            <a:headEnd len="med" w="med" type="none"/>
            <a:tailEnd len="med" w="med" type="none"/>
          </a:ln>
        </p:spPr>
      </p:cxnSp>
      <p:sp>
        <p:nvSpPr>
          <p:cNvPr id="64" name="Shape 64"/>
          <p:cNvSpPr txBox="1"/>
          <p:nvPr>
            <p:ph idx="1" type="body"/>
          </p:nvPr>
        </p:nvSpPr>
        <p:spPr>
          <a:xfrm>
            <a:off x="301752" y="1371600"/>
            <a:ext cx="4038599" cy="4681727"/>
          </a:xfrm>
          <a:prstGeom prst="rect">
            <a:avLst/>
          </a:prstGeom>
          <a:noFill/>
          <a:ln>
            <a:noFill/>
          </a:ln>
        </p:spPr>
        <p:txBody>
          <a:bodyPr anchorCtr="0" anchor="t" bIns="91425" lIns="91425" rIns="91425" tIns="91425"/>
          <a:lstStyle>
            <a:lvl1pPr indent="-139382" lvl="0" marL="274320" marR="0" rtl="0" algn="l">
              <a:spcBef>
                <a:spcPts val="500"/>
              </a:spcBef>
              <a:buClr>
                <a:schemeClr val="accent1"/>
              </a:buClr>
              <a:buSzPct val="85000"/>
              <a:buFont typeface="Noto Sans Symbols"/>
              <a:buChar char="●"/>
              <a:defRPr b="0" i="0" sz="2500" u="none" cap="none" strike="noStrike">
                <a:solidFill>
                  <a:schemeClr val="dk1"/>
                </a:solidFill>
                <a:latin typeface="Georgia"/>
                <a:ea typeface="Georgia"/>
                <a:cs typeface="Georgia"/>
                <a:sym typeface="Georgia"/>
              </a:defRPr>
            </a:lvl1pPr>
            <a:lvl2pPr indent="-184150" lvl="1" marL="548640" marR="0" rtl="0" algn="l">
              <a:spcBef>
                <a:spcPts val="440"/>
              </a:spcBef>
              <a:buClr>
                <a:schemeClr val="accent2"/>
              </a:buClr>
              <a:buSzPct val="70000"/>
              <a:buFont typeface="Noto Sans Symbols"/>
              <a:buChar char="○"/>
              <a:defRPr b="0" i="0" sz="2200" u="none" cap="none" strike="noStrike">
                <a:solidFill>
                  <a:schemeClr val="dk2"/>
                </a:solidFill>
                <a:latin typeface="Georgia"/>
                <a:ea typeface="Georgia"/>
                <a:cs typeface="Georgia"/>
                <a:sym typeface="Georgia"/>
              </a:defRPr>
            </a:lvl2pPr>
            <a:lvl3pPr indent="-143510" lvl="2" marL="822960" marR="0" rtl="0" algn="l">
              <a:spcBef>
                <a:spcPts val="400"/>
              </a:spcBef>
              <a:buClr>
                <a:schemeClr val="accent3"/>
              </a:buClr>
              <a:buSzPct val="75000"/>
              <a:buFont typeface="Noto Sans Symbols"/>
              <a:buChar char="•"/>
              <a:defRPr b="0" i="0" sz="2000" u="none" cap="none" strike="noStrike">
                <a:solidFill>
                  <a:schemeClr val="dk1"/>
                </a:solidFill>
                <a:latin typeface="Georgia"/>
                <a:ea typeface="Georgia"/>
                <a:cs typeface="Georgia"/>
                <a:sym typeface="Georgia"/>
              </a:defRPr>
            </a:lvl3pPr>
            <a:lvl4pPr indent="-144780" lvl="3" marL="1097280" marR="0" rtl="0" algn="l">
              <a:spcBef>
                <a:spcPts val="400"/>
              </a:spcBef>
              <a:buClr>
                <a:schemeClr val="accent4"/>
              </a:buClr>
              <a:buSzPct val="70000"/>
              <a:buFont typeface="Noto Sans Symbols"/>
              <a:buChar char="•"/>
              <a:defRPr b="0" i="0" sz="2000" u="none" cap="none" strike="noStrike">
                <a:solidFill>
                  <a:schemeClr val="dk2"/>
                </a:solidFill>
                <a:latin typeface="Georgia"/>
                <a:ea typeface="Georgia"/>
                <a:cs typeface="Georgia"/>
                <a:sym typeface="Georgia"/>
              </a:defRPr>
            </a:lvl4pPr>
            <a:lvl5pPr indent="-114300" lvl="4" marL="1371600" marR="0" rtl="0" algn="l">
              <a:spcBef>
                <a:spcPts val="360"/>
              </a:spcBef>
              <a:buClr>
                <a:schemeClr val="accent5"/>
              </a:buClr>
              <a:buSzPct val="100000"/>
              <a:buFont typeface="Georgia"/>
              <a:buChar char="•"/>
              <a:defRPr b="0" i="0" sz="1800" u="none" cap="none" strike="noStrike">
                <a:solidFill>
                  <a:schemeClr val="dk1"/>
                </a:solidFill>
                <a:latin typeface="Georgia"/>
                <a:ea typeface="Georgia"/>
                <a:cs typeface="Georgia"/>
                <a:sym typeface="Georgia"/>
              </a:defRPr>
            </a:lvl5pPr>
            <a:lvl6pPr indent="-93980" lvl="5" marL="1645920" marR="0" rtl="0" algn="l">
              <a:spcBef>
                <a:spcPts val="360"/>
              </a:spcBef>
              <a:buClr>
                <a:schemeClr val="accent6"/>
              </a:buClr>
              <a:buSzPct val="79999"/>
              <a:buFont typeface="Noto Sans Symbols"/>
              <a:buChar char="●"/>
              <a:defRPr b="0" i="0" sz="1800" u="none" cap="none" strike="noStrike">
                <a:solidFill>
                  <a:schemeClr val="dk1"/>
                </a:solidFill>
                <a:latin typeface="Georgia"/>
                <a:ea typeface="Georgia"/>
                <a:cs typeface="Georgia"/>
                <a:sym typeface="Georgia"/>
              </a:defRPr>
            </a:lvl6pPr>
            <a:lvl7pPr indent="-101600" lvl="6" marL="1920240" marR="0" rtl="0" algn="l">
              <a:spcBef>
                <a:spcPts val="320"/>
              </a:spcBef>
              <a:buClr>
                <a:srgbClr val="B75640"/>
              </a:buClr>
              <a:buSzPct val="90000"/>
              <a:buFont typeface="Georgia"/>
              <a:buChar char="•"/>
              <a:defRPr b="0" i="0" sz="1600" u="none" cap="none" strike="noStrike">
                <a:solidFill>
                  <a:schemeClr val="dk1"/>
                </a:solidFill>
                <a:latin typeface="Georgia"/>
                <a:ea typeface="Georgia"/>
                <a:cs typeface="Georgia"/>
                <a:sym typeface="Georgia"/>
              </a:defRPr>
            </a:lvl7pPr>
            <a:lvl8pPr indent="-83820" lvl="7" marL="2103120" marR="0" rtl="0" algn="l">
              <a:spcBef>
                <a:spcPts val="320"/>
              </a:spcBef>
              <a:buClr>
                <a:srgbClr val="7A6B62"/>
              </a:buClr>
              <a:buSzPct val="100000"/>
              <a:buFont typeface="Georgia"/>
              <a:buChar char="•"/>
              <a:defRPr b="0" i="0" sz="1600" u="none" cap="none" strike="noStrike">
                <a:solidFill>
                  <a:schemeClr val="dk1"/>
                </a:solidFill>
                <a:latin typeface="Georgia"/>
                <a:ea typeface="Georgia"/>
                <a:cs typeface="Georgia"/>
                <a:sym typeface="Georgia"/>
              </a:defRPr>
            </a:lvl8pPr>
            <a:lvl9pPr indent="-113029" lvl="8" marL="2377440" marR="0" rtl="0" algn="l">
              <a:spcBef>
                <a:spcPts val="280"/>
              </a:spcBef>
              <a:buClr>
                <a:srgbClr val="B29D00"/>
              </a:buClr>
              <a:buSzPct val="90000"/>
              <a:buFont typeface="Georgia"/>
              <a:buChar char="•"/>
              <a:defRPr b="0" i="0" sz="1400" u="none" cap="none" strike="noStrike">
                <a:solidFill>
                  <a:schemeClr val="dk1"/>
                </a:solidFill>
                <a:latin typeface="Georgia"/>
                <a:ea typeface="Georgia"/>
                <a:cs typeface="Georgia"/>
                <a:sym typeface="Georgia"/>
              </a:defRPr>
            </a:lvl9pPr>
          </a:lstStyle>
          <a:p/>
        </p:txBody>
      </p:sp>
      <p:sp>
        <p:nvSpPr>
          <p:cNvPr id="65" name="Shape 65"/>
          <p:cNvSpPr txBox="1"/>
          <p:nvPr>
            <p:ph idx="2" type="body"/>
          </p:nvPr>
        </p:nvSpPr>
        <p:spPr>
          <a:xfrm>
            <a:off x="4800600" y="1371600"/>
            <a:ext cx="4038599" cy="4681727"/>
          </a:xfrm>
          <a:prstGeom prst="rect">
            <a:avLst/>
          </a:prstGeom>
          <a:noFill/>
          <a:ln>
            <a:noFill/>
          </a:ln>
        </p:spPr>
        <p:txBody>
          <a:bodyPr anchorCtr="0" anchor="t" bIns="91425" lIns="91425" rIns="91425" tIns="91425"/>
          <a:lstStyle>
            <a:lvl1pPr indent="-139382" lvl="0" marL="274320" marR="0" rtl="0" algn="l">
              <a:spcBef>
                <a:spcPts val="500"/>
              </a:spcBef>
              <a:buClr>
                <a:schemeClr val="accent1"/>
              </a:buClr>
              <a:buSzPct val="85000"/>
              <a:buFont typeface="Noto Sans Symbols"/>
              <a:buChar char="●"/>
              <a:defRPr b="0" i="0" sz="2500" u="none" cap="none" strike="noStrike">
                <a:solidFill>
                  <a:schemeClr val="dk1"/>
                </a:solidFill>
                <a:latin typeface="Georgia"/>
                <a:ea typeface="Georgia"/>
                <a:cs typeface="Georgia"/>
                <a:sym typeface="Georgia"/>
              </a:defRPr>
            </a:lvl1pPr>
            <a:lvl2pPr indent="-184150" lvl="1" marL="548640" marR="0" rtl="0" algn="l">
              <a:spcBef>
                <a:spcPts val="440"/>
              </a:spcBef>
              <a:buClr>
                <a:schemeClr val="accent2"/>
              </a:buClr>
              <a:buSzPct val="70000"/>
              <a:buFont typeface="Noto Sans Symbols"/>
              <a:buChar char="○"/>
              <a:defRPr b="0" i="0" sz="2200" u="none" cap="none" strike="noStrike">
                <a:solidFill>
                  <a:schemeClr val="dk2"/>
                </a:solidFill>
                <a:latin typeface="Georgia"/>
                <a:ea typeface="Georgia"/>
                <a:cs typeface="Georgia"/>
                <a:sym typeface="Georgia"/>
              </a:defRPr>
            </a:lvl2pPr>
            <a:lvl3pPr indent="-143510" lvl="2" marL="822960" marR="0" rtl="0" algn="l">
              <a:spcBef>
                <a:spcPts val="400"/>
              </a:spcBef>
              <a:buClr>
                <a:schemeClr val="accent3"/>
              </a:buClr>
              <a:buSzPct val="75000"/>
              <a:buFont typeface="Noto Sans Symbols"/>
              <a:buChar char="•"/>
              <a:defRPr b="0" i="0" sz="2000" u="none" cap="none" strike="noStrike">
                <a:solidFill>
                  <a:schemeClr val="dk1"/>
                </a:solidFill>
                <a:latin typeface="Georgia"/>
                <a:ea typeface="Georgia"/>
                <a:cs typeface="Georgia"/>
                <a:sym typeface="Georgia"/>
              </a:defRPr>
            </a:lvl3pPr>
            <a:lvl4pPr indent="-144780" lvl="3" marL="1097280" marR="0" rtl="0" algn="l">
              <a:spcBef>
                <a:spcPts val="400"/>
              </a:spcBef>
              <a:buClr>
                <a:schemeClr val="accent4"/>
              </a:buClr>
              <a:buSzPct val="70000"/>
              <a:buFont typeface="Noto Sans Symbols"/>
              <a:buChar char="•"/>
              <a:defRPr b="0" i="0" sz="2000" u="none" cap="none" strike="noStrike">
                <a:solidFill>
                  <a:schemeClr val="dk2"/>
                </a:solidFill>
                <a:latin typeface="Georgia"/>
                <a:ea typeface="Georgia"/>
                <a:cs typeface="Georgia"/>
                <a:sym typeface="Georgia"/>
              </a:defRPr>
            </a:lvl4pPr>
            <a:lvl5pPr indent="-114300" lvl="4" marL="1371600" marR="0" rtl="0" algn="l">
              <a:spcBef>
                <a:spcPts val="360"/>
              </a:spcBef>
              <a:buClr>
                <a:schemeClr val="accent5"/>
              </a:buClr>
              <a:buSzPct val="100000"/>
              <a:buFont typeface="Georgia"/>
              <a:buChar char="•"/>
              <a:defRPr b="0" i="0" sz="1800" u="none" cap="none" strike="noStrike">
                <a:solidFill>
                  <a:schemeClr val="dk1"/>
                </a:solidFill>
                <a:latin typeface="Georgia"/>
                <a:ea typeface="Georgia"/>
                <a:cs typeface="Georgia"/>
                <a:sym typeface="Georgia"/>
              </a:defRPr>
            </a:lvl5pPr>
            <a:lvl6pPr indent="-93980" lvl="5" marL="1645920" marR="0" rtl="0" algn="l">
              <a:spcBef>
                <a:spcPts val="360"/>
              </a:spcBef>
              <a:buClr>
                <a:schemeClr val="accent6"/>
              </a:buClr>
              <a:buSzPct val="79999"/>
              <a:buFont typeface="Noto Sans Symbols"/>
              <a:buChar char="●"/>
              <a:defRPr b="0" i="0" sz="1800" u="none" cap="none" strike="noStrike">
                <a:solidFill>
                  <a:schemeClr val="dk1"/>
                </a:solidFill>
                <a:latin typeface="Georgia"/>
                <a:ea typeface="Georgia"/>
                <a:cs typeface="Georgia"/>
                <a:sym typeface="Georgia"/>
              </a:defRPr>
            </a:lvl6pPr>
            <a:lvl7pPr indent="-101600" lvl="6" marL="1920240" marR="0" rtl="0" algn="l">
              <a:spcBef>
                <a:spcPts val="320"/>
              </a:spcBef>
              <a:buClr>
                <a:srgbClr val="B75640"/>
              </a:buClr>
              <a:buSzPct val="90000"/>
              <a:buFont typeface="Georgia"/>
              <a:buChar char="•"/>
              <a:defRPr b="0" i="0" sz="1600" u="none" cap="none" strike="noStrike">
                <a:solidFill>
                  <a:schemeClr val="dk1"/>
                </a:solidFill>
                <a:latin typeface="Georgia"/>
                <a:ea typeface="Georgia"/>
                <a:cs typeface="Georgia"/>
                <a:sym typeface="Georgia"/>
              </a:defRPr>
            </a:lvl7pPr>
            <a:lvl8pPr indent="-83820" lvl="7" marL="2103120" marR="0" rtl="0" algn="l">
              <a:spcBef>
                <a:spcPts val="320"/>
              </a:spcBef>
              <a:buClr>
                <a:srgbClr val="7A6B62"/>
              </a:buClr>
              <a:buSzPct val="100000"/>
              <a:buFont typeface="Georgia"/>
              <a:buChar char="•"/>
              <a:defRPr b="0" i="0" sz="1600" u="none" cap="none" strike="noStrike">
                <a:solidFill>
                  <a:schemeClr val="dk1"/>
                </a:solidFill>
                <a:latin typeface="Georgia"/>
                <a:ea typeface="Georgia"/>
                <a:cs typeface="Georgia"/>
                <a:sym typeface="Georgia"/>
              </a:defRPr>
            </a:lvl8pPr>
            <a:lvl9pPr indent="-113029" lvl="8" marL="2377440" marR="0" rtl="0" algn="l">
              <a:spcBef>
                <a:spcPts val="280"/>
              </a:spcBef>
              <a:buClr>
                <a:srgbClr val="B29D00"/>
              </a:buClr>
              <a:buSzPct val="90000"/>
              <a:buFont typeface="Georgia"/>
              <a:buChar char="•"/>
              <a:defRPr b="0" i="0" sz="1400" u="none" cap="none" strike="noStrike">
                <a:solidFill>
                  <a:schemeClr val="dk1"/>
                </a:solidFill>
                <a:latin typeface="Georgia"/>
                <a:ea typeface="Georgia"/>
                <a:cs typeface="Georgia"/>
                <a:sym typeface="Georgia"/>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bg>
      <p:bgPr>
        <a:solidFill>
          <a:schemeClr val="lt2"/>
        </a:solidFill>
      </p:bgPr>
    </p:bg>
    <p:spTree>
      <p:nvGrpSpPr>
        <p:cNvPr id="66" name="Shape 66"/>
        <p:cNvGrpSpPr/>
        <p:nvPr/>
      </p:nvGrpSpPr>
      <p:grpSpPr>
        <a:xfrm>
          <a:off x="0" y="0"/>
          <a:ext cx="0" cy="0"/>
          <a:chOff x="0" y="0"/>
          <a:chExt cx="0" cy="0"/>
        </a:xfrm>
      </p:grpSpPr>
      <p:cxnSp>
        <p:nvCxnSpPr>
          <p:cNvPr id="67" name="Shape 67"/>
          <p:cNvCxnSpPr/>
          <p:nvPr/>
        </p:nvCxnSpPr>
        <p:spPr>
          <a:xfrm rot="10800000">
            <a:off x="4572000" y="2200274"/>
            <a:ext cx="0" cy="4187952"/>
          </a:xfrm>
          <a:prstGeom prst="straightConnector1">
            <a:avLst/>
          </a:prstGeom>
          <a:noFill/>
          <a:ln cap="flat" cmpd="sng" w="9525">
            <a:solidFill>
              <a:schemeClr val="dk2"/>
            </a:solidFill>
            <a:prstDash val="dash"/>
            <a:round/>
            <a:headEnd len="med" w="med" type="none"/>
            <a:tailEnd len="med" w="med" type="none"/>
          </a:ln>
        </p:spPr>
      </p:cxnSp>
      <p:sp>
        <p:nvSpPr>
          <p:cNvPr id="68" name="Shape 68"/>
          <p:cNvSpPr/>
          <p:nvPr/>
        </p:nvSpPr>
        <p:spPr>
          <a:xfrm>
            <a:off x="0" y="0"/>
            <a:ext cx="9144000" cy="1447800"/>
          </a:xfrm>
          <a:prstGeom prst="rect">
            <a:avLst/>
          </a:prstGeom>
          <a:solidFill>
            <a:srgbClr val="FFFFFF"/>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Georgia"/>
              <a:ea typeface="Georgia"/>
              <a:cs typeface="Georgia"/>
              <a:sym typeface="Georgia"/>
            </a:endParaRPr>
          </a:p>
        </p:txBody>
      </p:sp>
      <p:sp>
        <p:nvSpPr>
          <p:cNvPr id="69" name="Shape 69"/>
          <p:cNvSpPr/>
          <p:nvPr/>
        </p:nvSpPr>
        <p:spPr>
          <a:xfrm>
            <a:off x="0" y="6705600"/>
            <a:ext cx="9144000" cy="152399"/>
          </a:xfrm>
          <a:prstGeom prst="rect">
            <a:avLst/>
          </a:prstGeom>
          <a:solidFill>
            <a:srgbClr val="FFFFFF"/>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Georgia"/>
              <a:ea typeface="Georgia"/>
              <a:cs typeface="Georgia"/>
              <a:sym typeface="Georgia"/>
            </a:endParaRPr>
          </a:p>
        </p:txBody>
      </p:sp>
      <p:sp>
        <p:nvSpPr>
          <p:cNvPr id="70" name="Shape 70"/>
          <p:cNvSpPr/>
          <p:nvPr/>
        </p:nvSpPr>
        <p:spPr>
          <a:xfrm>
            <a:off x="0" y="0"/>
            <a:ext cx="152399" cy="6858000"/>
          </a:xfrm>
          <a:prstGeom prst="rect">
            <a:avLst/>
          </a:prstGeom>
          <a:solidFill>
            <a:srgbClr val="FFFFFF"/>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Georgia"/>
              <a:ea typeface="Georgia"/>
              <a:cs typeface="Georgia"/>
              <a:sym typeface="Georgia"/>
            </a:endParaRPr>
          </a:p>
        </p:txBody>
      </p:sp>
      <p:sp>
        <p:nvSpPr>
          <p:cNvPr id="71" name="Shape 71"/>
          <p:cNvSpPr/>
          <p:nvPr/>
        </p:nvSpPr>
        <p:spPr>
          <a:xfrm>
            <a:off x="8991600" y="0"/>
            <a:ext cx="152399" cy="6858000"/>
          </a:xfrm>
          <a:prstGeom prst="rect">
            <a:avLst/>
          </a:prstGeom>
          <a:solidFill>
            <a:srgbClr val="FFFFFF"/>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Georgia"/>
              <a:ea typeface="Georgia"/>
              <a:cs typeface="Georgia"/>
              <a:sym typeface="Georgia"/>
            </a:endParaRPr>
          </a:p>
        </p:txBody>
      </p:sp>
      <p:sp>
        <p:nvSpPr>
          <p:cNvPr id="72" name="Shape 72"/>
          <p:cNvSpPr/>
          <p:nvPr/>
        </p:nvSpPr>
        <p:spPr>
          <a:xfrm>
            <a:off x="152400" y="1371600"/>
            <a:ext cx="8833103" cy="914400"/>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Georgia"/>
              <a:ea typeface="Georgia"/>
              <a:cs typeface="Georgia"/>
              <a:sym typeface="Georgia"/>
            </a:endParaRPr>
          </a:p>
        </p:txBody>
      </p:sp>
      <p:sp>
        <p:nvSpPr>
          <p:cNvPr id="73" name="Shape 73"/>
          <p:cNvSpPr/>
          <p:nvPr/>
        </p:nvSpPr>
        <p:spPr>
          <a:xfrm>
            <a:off x="145922" y="6391655"/>
            <a:ext cx="8833103" cy="310896"/>
          </a:xfrm>
          <a:prstGeom prst="rect">
            <a:avLst/>
          </a:prstGeom>
          <a:solidFill>
            <a:schemeClr val="accent3"/>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Georgia"/>
              <a:ea typeface="Georgia"/>
              <a:cs typeface="Georgia"/>
              <a:sym typeface="Georgia"/>
            </a:endParaRPr>
          </a:p>
        </p:txBody>
      </p:sp>
      <p:sp>
        <p:nvSpPr>
          <p:cNvPr id="74" name="Shape 74"/>
          <p:cNvSpPr txBox="1"/>
          <p:nvPr>
            <p:ph idx="1" type="body"/>
          </p:nvPr>
        </p:nvSpPr>
        <p:spPr>
          <a:xfrm>
            <a:off x="301752" y="1524000"/>
            <a:ext cx="4040187" cy="732974"/>
          </a:xfrm>
          <a:prstGeom prst="rect">
            <a:avLst/>
          </a:prstGeom>
          <a:noFill/>
          <a:ln>
            <a:noFill/>
          </a:ln>
          <a:effectLst>
            <a:outerShdw blurRad="50799" rotWithShape="0" dir="5400000" dist="25400">
              <a:srgbClr val="000000">
                <a:alpha val="34901"/>
              </a:srgbClr>
            </a:outerShdw>
          </a:effectLst>
        </p:spPr>
        <p:txBody>
          <a:bodyPr anchorCtr="0" anchor="ctr" bIns="91425" lIns="91425" rIns="91425" tIns="91425"/>
          <a:lstStyle>
            <a:lvl1pPr indent="0" lvl="0" marL="0" marR="0" rtl="0" algn="l">
              <a:spcBef>
                <a:spcPts val="440"/>
              </a:spcBef>
              <a:buClr>
                <a:schemeClr val="accent1"/>
              </a:buClr>
              <a:buFont typeface="Noto Sans Symbols"/>
              <a:buNone/>
              <a:defRPr b="1" i="0" sz="2200" u="none" cap="none" strike="noStrike">
                <a:solidFill>
                  <a:srgbClr val="FFFFFF"/>
                </a:solidFill>
                <a:latin typeface="Georgia"/>
                <a:ea typeface="Georgia"/>
                <a:cs typeface="Georgia"/>
                <a:sym typeface="Georgia"/>
              </a:defRPr>
            </a:lvl1pPr>
            <a:lvl2pPr indent="-281940" lvl="1" marL="548640" marR="0" rtl="0" algn="l">
              <a:spcBef>
                <a:spcPts val="400"/>
              </a:spcBef>
              <a:buClr>
                <a:schemeClr val="accent2"/>
              </a:buClr>
              <a:buFont typeface="Noto Sans Symbols"/>
              <a:buNone/>
              <a:defRPr b="1" i="0" sz="2000" u="none" cap="none" strike="noStrike">
                <a:solidFill>
                  <a:schemeClr val="dk2"/>
                </a:solidFill>
                <a:latin typeface="Georgia"/>
                <a:ea typeface="Georgia"/>
                <a:cs typeface="Georgia"/>
                <a:sym typeface="Georgia"/>
              </a:defRPr>
            </a:lvl2pPr>
            <a:lvl3pPr indent="-238760" lvl="2" marL="822960" marR="0" rtl="0" algn="l">
              <a:spcBef>
                <a:spcPts val="360"/>
              </a:spcBef>
              <a:buClr>
                <a:schemeClr val="accent3"/>
              </a:buClr>
              <a:buFont typeface="Noto Sans Symbols"/>
              <a:buNone/>
              <a:defRPr b="1" i="0" sz="1800" u="none" cap="none" strike="noStrike">
                <a:solidFill>
                  <a:schemeClr val="dk1"/>
                </a:solidFill>
                <a:latin typeface="Georgia"/>
                <a:ea typeface="Georgia"/>
                <a:cs typeface="Georgia"/>
                <a:sym typeface="Georgia"/>
              </a:defRPr>
            </a:lvl3pPr>
            <a:lvl4pPr indent="-233680" lvl="3" marL="1097280" marR="0" rtl="0" algn="l">
              <a:spcBef>
                <a:spcPts val="320"/>
              </a:spcBef>
              <a:buClr>
                <a:schemeClr val="accent4"/>
              </a:buClr>
              <a:buFont typeface="Noto Sans Symbols"/>
              <a:buNone/>
              <a:defRPr b="1" i="0" sz="1600" u="none" cap="none" strike="noStrike">
                <a:solidFill>
                  <a:schemeClr val="dk2"/>
                </a:solidFill>
                <a:latin typeface="Georgia"/>
                <a:ea typeface="Georgia"/>
                <a:cs typeface="Georgia"/>
                <a:sym typeface="Georgia"/>
              </a:defRPr>
            </a:lvl4pPr>
            <a:lvl5pPr indent="-228600" lvl="4" marL="1371600" marR="0" rtl="0" algn="l">
              <a:spcBef>
                <a:spcPts val="320"/>
              </a:spcBef>
              <a:buClr>
                <a:schemeClr val="accent5"/>
              </a:buClr>
              <a:buFont typeface="Georgia"/>
              <a:buNone/>
              <a:defRPr b="1" i="0" sz="1600" u="none" cap="none" strike="noStrike">
                <a:solidFill>
                  <a:schemeClr val="dk1"/>
                </a:solidFill>
                <a:latin typeface="Georgia"/>
                <a:ea typeface="Georgia"/>
                <a:cs typeface="Georgia"/>
                <a:sym typeface="Georgia"/>
              </a:defRPr>
            </a:lvl5pPr>
            <a:lvl6pPr indent="-93980" lvl="5" marL="1645920" marR="0" rtl="0" algn="l">
              <a:spcBef>
                <a:spcPts val="360"/>
              </a:spcBef>
              <a:buClr>
                <a:schemeClr val="accent6"/>
              </a:buClr>
              <a:buSzPct val="79999"/>
              <a:buFont typeface="Noto Sans Symbols"/>
              <a:buChar char="●"/>
              <a:defRPr b="0" i="0" sz="1800" u="none" cap="none" strike="noStrike">
                <a:solidFill>
                  <a:schemeClr val="dk1"/>
                </a:solidFill>
                <a:latin typeface="Georgia"/>
                <a:ea typeface="Georgia"/>
                <a:cs typeface="Georgia"/>
                <a:sym typeface="Georgia"/>
              </a:defRPr>
            </a:lvl6pPr>
            <a:lvl7pPr indent="-101600" lvl="6" marL="1920240" marR="0" rtl="0" algn="l">
              <a:spcBef>
                <a:spcPts val="320"/>
              </a:spcBef>
              <a:buClr>
                <a:srgbClr val="B75640"/>
              </a:buClr>
              <a:buSzPct val="90000"/>
              <a:buFont typeface="Georgia"/>
              <a:buChar char="•"/>
              <a:defRPr b="0" i="0" sz="1600" u="none" cap="none" strike="noStrike">
                <a:solidFill>
                  <a:schemeClr val="dk1"/>
                </a:solidFill>
                <a:latin typeface="Georgia"/>
                <a:ea typeface="Georgia"/>
                <a:cs typeface="Georgia"/>
                <a:sym typeface="Georgia"/>
              </a:defRPr>
            </a:lvl7pPr>
            <a:lvl8pPr indent="-83820" lvl="7" marL="2103120" marR="0" rtl="0" algn="l">
              <a:spcBef>
                <a:spcPts val="320"/>
              </a:spcBef>
              <a:buClr>
                <a:srgbClr val="7A6B62"/>
              </a:buClr>
              <a:buSzPct val="100000"/>
              <a:buFont typeface="Georgia"/>
              <a:buChar char="•"/>
              <a:defRPr b="0" i="0" sz="1600" u="none" cap="none" strike="noStrike">
                <a:solidFill>
                  <a:schemeClr val="dk1"/>
                </a:solidFill>
                <a:latin typeface="Georgia"/>
                <a:ea typeface="Georgia"/>
                <a:cs typeface="Georgia"/>
                <a:sym typeface="Georgia"/>
              </a:defRPr>
            </a:lvl8pPr>
            <a:lvl9pPr indent="-113029" lvl="8" marL="2377440" marR="0" rtl="0" algn="l">
              <a:spcBef>
                <a:spcPts val="280"/>
              </a:spcBef>
              <a:buClr>
                <a:srgbClr val="B29D00"/>
              </a:buClr>
              <a:buSzPct val="90000"/>
              <a:buFont typeface="Georgia"/>
              <a:buChar char="•"/>
              <a:defRPr b="0" i="0" sz="1400" u="none" cap="none" strike="noStrike">
                <a:solidFill>
                  <a:schemeClr val="dk1"/>
                </a:solidFill>
                <a:latin typeface="Georgia"/>
                <a:ea typeface="Georgia"/>
                <a:cs typeface="Georgia"/>
                <a:sym typeface="Georgia"/>
              </a:defRPr>
            </a:lvl9pPr>
          </a:lstStyle>
          <a:p/>
        </p:txBody>
      </p:sp>
      <p:sp>
        <p:nvSpPr>
          <p:cNvPr id="75" name="Shape 75"/>
          <p:cNvSpPr txBox="1"/>
          <p:nvPr>
            <p:ph idx="2" type="body"/>
          </p:nvPr>
        </p:nvSpPr>
        <p:spPr>
          <a:xfrm>
            <a:off x="4791330" y="1524000"/>
            <a:ext cx="4041774" cy="731519"/>
          </a:xfrm>
          <a:prstGeom prst="rect">
            <a:avLst/>
          </a:prstGeom>
          <a:noFill/>
          <a:ln>
            <a:noFill/>
          </a:ln>
          <a:effectLst>
            <a:outerShdw blurRad="50799" rotWithShape="0" dir="5400000" dist="25400">
              <a:srgbClr val="000000">
                <a:alpha val="34901"/>
              </a:srgbClr>
            </a:outerShdw>
          </a:effectLst>
        </p:spPr>
        <p:txBody>
          <a:bodyPr anchorCtr="0" anchor="ctr" bIns="91425" lIns="91425" rIns="91425" tIns="91425"/>
          <a:lstStyle>
            <a:lvl1pPr indent="0" lvl="0" marL="0" marR="0" rtl="0" algn="l">
              <a:spcBef>
                <a:spcPts val="440"/>
              </a:spcBef>
              <a:buClr>
                <a:schemeClr val="accent1"/>
              </a:buClr>
              <a:buFont typeface="Noto Sans Symbols"/>
              <a:buNone/>
              <a:defRPr b="1" i="0" sz="2200" u="none" cap="none" strike="noStrike">
                <a:solidFill>
                  <a:schemeClr val="dk1"/>
                </a:solidFill>
                <a:latin typeface="Georgia"/>
                <a:ea typeface="Georgia"/>
                <a:cs typeface="Georgia"/>
                <a:sym typeface="Georgia"/>
              </a:defRPr>
            </a:lvl1pPr>
            <a:lvl2pPr indent="-281940" lvl="1" marL="548640" marR="0" rtl="0" algn="l">
              <a:spcBef>
                <a:spcPts val="400"/>
              </a:spcBef>
              <a:buClr>
                <a:schemeClr val="accent2"/>
              </a:buClr>
              <a:buFont typeface="Noto Sans Symbols"/>
              <a:buNone/>
              <a:defRPr b="1" i="0" sz="2000" u="none" cap="none" strike="noStrike">
                <a:solidFill>
                  <a:schemeClr val="dk2"/>
                </a:solidFill>
                <a:latin typeface="Georgia"/>
                <a:ea typeface="Georgia"/>
                <a:cs typeface="Georgia"/>
                <a:sym typeface="Georgia"/>
              </a:defRPr>
            </a:lvl2pPr>
            <a:lvl3pPr indent="-238760" lvl="2" marL="822960" marR="0" rtl="0" algn="l">
              <a:spcBef>
                <a:spcPts val="360"/>
              </a:spcBef>
              <a:buClr>
                <a:schemeClr val="accent3"/>
              </a:buClr>
              <a:buFont typeface="Noto Sans Symbols"/>
              <a:buNone/>
              <a:defRPr b="1" i="0" sz="1800" u="none" cap="none" strike="noStrike">
                <a:solidFill>
                  <a:schemeClr val="dk1"/>
                </a:solidFill>
                <a:latin typeface="Georgia"/>
                <a:ea typeface="Georgia"/>
                <a:cs typeface="Georgia"/>
                <a:sym typeface="Georgia"/>
              </a:defRPr>
            </a:lvl3pPr>
            <a:lvl4pPr indent="-233680" lvl="3" marL="1097280" marR="0" rtl="0" algn="l">
              <a:spcBef>
                <a:spcPts val="320"/>
              </a:spcBef>
              <a:buClr>
                <a:schemeClr val="accent4"/>
              </a:buClr>
              <a:buFont typeface="Noto Sans Symbols"/>
              <a:buNone/>
              <a:defRPr b="1" i="0" sz="1600" u="none" cap="none" strike="noStrike">
                <a:solidFill>
                  <a:schemeClr val="dk2"/>
                </a:solidFill>
                <a:latin typeface="Georgia"/>
                <a:ea typeface="Georgia"/>
                <a:cs typeface="Georgia"/>
                <a:sym typeface="Georgia"/>
              </a:defRPr>
            </a:lvl4pPr>
            <a:lvl5pPr indent="-228600" lvl="4" marL="1371600" marR="0" rtl="0" algn="l">
              <a:spcBef>
                <a:spcPts val="320"/>
              </a:spcBef>
              <a:buClr>
                <a:schemeClr val="accent5"/>
              </a:buClr>
              <a:buFont typeface="Georgia"/>
              <a:buNone/>
              <a:defRPr b="1" i="0" sz="1600" u="none" cap="none" strike="noStrike">
                <a:solidFill>
                  <a:schemeClr val="dk1"/>
                </a:solidFill>
                <a:latin typeface="Georgia"/>
                <a:ea typeface="Georgia"/>
                <a:cs typeface="Georgia"/>
                <a:sym typeface="Georgia"/>
              </a:defRPr>
            </a:lvl5pPr>
            <a:lvl6pPr indent="-93980" lvl="5" marL="1645920" marR="0" rtl="0" algn="l">
              <a:spcBef>
                <a:spcPts val="360"/>
              </a:spcBef>
              <a:buClr>
                <a:schemeClr val="accent6"/>
              </a:buClr>
              <a:buSzPct val="79999"/>
              <a:buFont typeface="Noto Sans Symbols"/>
              <a:buChar char="●"/>
              <a:defRPr b="0" i="0" sz="1800" u="none" cap="none" strike="noStrike">
                <a:solidFill>
                  <a:schemeClr val="dk1"/>
                </a:solidFill>
                <a:latin typeface="Georgia"/>
                <a:ea typeface="Georgia"/>
                <a:cs typeface="Georgia"/>
                <a:sym typeface="Georgia"/>
              </a:defRPr>
            </a:lvl6pPr>
            <a:lvl7pPr indent="-101600" lvl="6" marL="1920240" marR="0" rtl="0" algn="l">
              <a:spcBef>
                <a:spcPts val="320"/>
              </a:spcBef>
              <a:buClr>
                <a:srgbClr val="B75640"/>
              </a:buClr>
              <a:buSzPct val="90000"/>
              <a:buFont typeface="Georgia"/>
              <a:buChar char="•"/>
              <a:defRPr b="0" i="0" sz="1600" u="none" cap="none" strike="noStrike">
                <a:solidFill>
                  <a:schemeClr val="dk1"/>
                </a:solidFill>
                <a:latin typeface="Georgia"/>
                <a:ea typeface="Georgia"/>
                <a:cs typeface="Georgia"/>
                <a:sym typeface="Georgia"/>
              </a:defRPr>
            </a:lvl7pPr>
            <a:lvl8pPr indent="-83820" lvl="7" marL="2103120" marR="0" rtl="0" algn="l">
              <a:spcBef>
                <a:spcPts val="320"/>
              </a:spcBef>
              <a:buClr>
                <a:srgbClr val="7A6B62"/>
              </a:buClr>
              <a:buSzPct val="100000"/>
              <a:buFont typeface="Georgia"/>
              <a:buChar char="•"/>
              <a:defRPr b="0" i="0" sz="1600" u="none" cap="none" strike="noStrike">
                <a:solidFill>
                  <a:schemeClr val="dk1"/>
                </a:solidFill>
                <a:latin typeface="Georgia"/>
                <a:ea typeface="Georgia"/>
                <a:cs typeface="Georgia"/>
                <a:sym typeface="Georgia"/>
              </a:defRPr>
            </a:lvl8pPr>
            <a:lvl9pPr indent="-113029" lvl="8" marL="2377440" marR="0" rtl="0" algn="l">
              <a:spcBef>
                <a:spcPts val="280"/>
              </a:spcBef>
              <a:buClr>
                <a:srgbClr val="B29D00"/>
              </a:buClr>
              <a:buSzPct val="90000"/>
              <a:buFont typeface="Georgia"/>
              <a:buChar char="•"/>
              <a:defRPr b="0" i="0" sz="1400" u="none" cap="none" strike="noStrike">
                <a:solidFill>
                  <a:schemeClr val="dk1"/>
                </a:solidFill>
                <a:latin typeface="Georgia"/>
                <a:ea typeface="Georgia"/>
                <a:cs typeface="Georgia"/>
                <a:sym typeface="Georgia"/>
              </a:defRPr>
            </a:lvl9pPr>
          </a:lstStyle>
          <a:p/>
        </p:txBody>
      </p:sp>
      <p:sp>
        <p:nvSpPr>
          <p:cNvPr id="76" name="Shape 76"/>
          <p:cNvSpPr txBox="1"/>
          <p:nvPr>
            <p:ph idx="10" type="dt"/>
          </p:nvPr>
        </p:nvSpPr>
        <p:spPr>
          <a:xfrm>
            <a:off x="5791200" y="6404983"/>
            <a:ext cx="3044952" cy="365759"/>
          </a:xfrm>
          <a:prstGeom prst="rect">
            <a:avLst/>
          </a:prstGeom>
          <a:noFill/>
          <a:ln>
            <a:noFill/>
          </a:ln>
        </p:spPr>
        <p:txBody>
          <a:bodyPr anchorCtr="0" anchor="t" bIns="91425" lIns="91425" rIns="91425" tIns="91425"/>
          <a:lstStyle>
            <a:lvl1pPr indent="0" lvl="0" marL="0" marR="0" rtl="0" algn="r">
              <a:spcBef>
                <a:spcPts val="0"/>
              </a:spcBef>
              <a:buNone/>
              <a:defRPr sz="1400">
                <a:solidFill>
                  <a:srgbClr val="FFFFFF"/>
                </a:solidFill>
                <a:latin typeface="Georgia"/>
                <a:ea typeface="Georgia"/>
                <a:cs typeface="Georgia"/>
                <a:sym typeface="Georgia"/>
              </a:defRPr>
            </a:lvl1pPr>
            <a:lvl2pPr indent="0" lvl="1" marL="457200" marR="0" rtl="0" algn="l">
              <a:spcBef>
                <a:spcPts val="0"/>
              </a:spcBef>
              <a:buNone/>
              <a:defRPr b="0" i="0" sz="1800" u="none" cap="none" strike="noStrike">
                <a:solidFill>
                  <a:schemeClr val="dk1"/>
                </a:solidFill>
                <a:latin typeface="Georgia"/>
                <a:ea typeface="Georgia"/>
                <a:cs typeface="Georgia"/>
                <a:sym typeface="Georgia"/>
              </a:defRPr>
            </a:lvl2pPr>
            <a:lvl3pPr indent="0" lvl="2" marL="914400" marR="0" rtl="0" algn="l">
              <a:spcBef>
                <a:spcPts val="0"/>
              </a:spcBef>
              <a:buNone/>
              <a:defRPr b="0" i="0" sz="1800" u="none" cap="none" strike="noStrike">
                <a:solidFill>
                  <a:schemeClr val="dk1"/>
                </a:solidFill>
                <a:latin typeface="Georgia"/>
                <a:ea typeface="Georgia"/>
                <a:cs typeface="Georgia"/>
                <a:sym typeface="Georgia"/>
              </a:defRPr>
            </a:lvl3pPr>
            <a:lvl4pPr indent="0" lvl="3" marL="1371600" marR="0" rtl="0" algn="l">
              <a:spcBef>
                <a:spcPts val="0"/>
              </a:spcBef>
              <a:buNone/>
              <a:defRPr b="0" i="0" sz="1800" u="none" cap="none" strike="noStrike">
                <a:solidFill>
                  <a:schemeClr val="dk1"/>
                </a:solidFill>
                <a:latin typeface="Georgia"/>
                <a:ea typeface="Georgia"/>
                <a:cs typeface="Georgia"/>
                <a:sym typeface="Georgia"/>
              </a:defRPr>
            </a:lvl4pPr>
            <a:lvl5pPr indent="0" lvl="4" marL="1828800" marR="0" rtl="0" algn="l">
              <a:spcBef>
                <a:spcPts val="0"/>
              </a:spcBef>
              <a:buNone/>
              <a:defRPr b="0" i="0" sz="1800" u="none" cap="none" strike="noStrike">
                <a:solidFill>
                  <a:schemeClr val="dk1"/>
                </a:solidFill>
                <a:latin typeface="Georgia"/>
                <a:ea typeface="Georgia"/>
                <a:cs typeface="Georgia"/>
                <a:sym typeface="Georgia"/>
              </a:defRPr>
            </a:lvl5pPr>
            <a:lvl6pPr indent="0" lvl="5" marL="2286000" marR="0" rtl="0" algn="l">
              <a:spcBef>
                <a:spcPts val="0"/>
              </a:spcBef>
              <a:buNone/>
              <a:defRPr b="0" i="0" sz="1800" u="none" cap="none" strike="noStrike">
                <a:solidFill>
                  <a:schemeClr val="dk1"/>
                </a:solidFill>
                <a:latin typeface="Georgia"/>
                <a:ea typeface="Georgia"/>
                <a:cs typeface="Georgia"/>
                <a:sym typeface="Georgia"/>
              </a:defRPr>
            </a:lvl6pPr>
            <a:lvl7pPr indent="0" lvl="6" marL="2743200" marR="0" rtl="0" algn="l">
              <a:spcBef>
                <a:spcPts val="0"/>
              </a:spcBef>
              <a:buNone/>
              <a:defRPr b="0" i="0" sz="1800" u="none" cap="none" strike="noStrike">
                <a:solidFill>
                  <a:schemeClr val="dk1"/>
                </a:solidFill>
                <a:latin typeface="Georgia"/>
                <a:ea typeface="Georgia"/>
                <a:cs typeface="Georgia"/>
                <a:sym typeface="Georgia"/>
              </a:defRPr>
            </a:lvl7pPr>
            <a:lvl8pPr indent="0" lvl="7" marL="3200400" marR="0" rtl="0" algn="l">
              <a:spcBef>
                <a:spcPts val="0"/>
              </a:spcBef>
              <a:buNone/>
              <a:defRPr b="0" i="0" sz="1800" u="none" cap="none" strike="noStrike">
                <a:solidFill>
                  <a:schemeClr val="dk1"/>
                </a:solidFill>
                <a:latin typeface="Georgia"/>
                <a:ea typeface="Georgia"/>
                <a:cs typeface="Georgia"/>
                <a:sym typeface="Georgia"/>
              </a:defRPr>
            </a:lvl8pPr>
            <a:lvl9pPr indent="0" lvl="8" marL="3657600" marR="0" rtl="0" algn="l">
              <a:spcBef>
                <a:spcPts val="0"/>
              </a:spcBef>
              <a:buNone/>
              <a:defRPr b="0" i="0" sz="1800" u="none" cap="none" strike="noStrike">
                <a:solidFill>
                  <a:schemeClr val="dk1"/>
                </a:solidFill>
                <a:latin typeface="Georgia"/>
                <a:ea typeface="Georgia"/>
                <a:cs typeface="Georgia"/>
                <a:sym typeface="Georgia"/>
              </a:defRPr>
            </a:lvl9pPr>
          </a:lstStyle>
          <a:p/>
        </p:txBody>
      </p:sp>
      <p:sp>
        <p:nvSpPr>
          <p:cNvPr id="77" name="Shape 77"/>
          <p:cNvSpPr txBox="1"/>
          <p:nvPr>
            <p:ph idx="11" type="ftr"/>
          </p:nvPr>
        </p:nvSpPr>
        <p:spPr>
          <a:xfrm>
            <a:off x="304800" y="6409944"/>
            <a:ext cx="3581399" cy="365759"/>
          </a:xfrm>
          <a:prstGeom prst="rect">
            <a:avLst/>
          </a:prstGeom>
          <a:noFill/>
          <a:ln>
            <a:noFill/>
          </a:ln>
        </p:spPr>
        <p:txBody>
          <a:bodyPr anchorCtr="0" anchor="t" bIns="91425" lIns="91425" rIns="91425" tIns="91425"/>
          <a:lstStyle>
            <a:lvl1pPr indent="0" lvl="0" marL="0" marR="0" rtl="0" algn="l">
              <a:spcBef>
                <a:spcPts val="0"/>
              </a:spcBef>
              <a:buNone/>
              <a:defRPr sz="1200">
                <a:solidFill>
                  <a:srgbClr val="FFFFFF"/>
                </a:solidFill>
                <a:latin typeface="Georgia"/>
                <a:ea typeface="Georgia"/>
                <a:cs typeface="Georgia"/>
                <a:sym typeface="Georgia"/>
              </a:defRPr>
            </a:lvl1pPr>
            <a:lvl2pPr indent="0" lvl="1" marL="457200" marR="0" rtl="0" algn="l">
              <a:spcBef>
                <a:spcPts val="0"/>
              </a:spcBef>
              <a:buNone/>
              <a:defRPr b="0" i="0" sz="1800" u="none" cap="none" strike="noStrike">
                <a:solidFill>
                  <a:schemeClr val="dk1"/>
                </a:solidFill>
                <a:latin typeface="Georgia"/>
                <a:ea typeface="Georgia"/>
                <a:cs typeface="Georgia"/>
                <a:sym typeface="Georgia"/>
              </a:defRPr>
            </a:lvl2pPr>
            <a:lvl3pPr indent="0" lvl="2" marL="914400" marR="0" rtl="0" algn="l">
              <a:spcBef>
                <a:spcPts val="0"/>
              </a:spcBef>
              <a:buNone/>
              <a:defRPr b="0" i="0" sz="1800" u="none" cap="none" strike="noStrike">
                <a:solidFill>
                  <a:schemeClr val="dk1"/>
                </a:solidFill>
                <a:latin typeface="Georgia"/>
                <a:ea typeface="Georgia"/>
                <a:cs typeface="Georgia"/>
                <a:sym typeface="Georgia"/>
              </a:defRPr>
            </a:lvl3pPr>
            <a:lvl4pPr indent="0" lvl="3" marL="1371600" marR="0" rtl="0" algn="l">
              <a:spcBef>
                <a:spcPts val="0"/>
              </a:spcBef>
              <a:buNone/>
              <a:defRPr b="0" i="0" sz="1800" u="none" cap="none" strike="noStrike">
                <a:solidFill>
                  <a:schemeClr val="dk1"/>
                </a:solidFill>
                <a:latin typeface="Georgia"/>
                <a:ea typeface="Georgia"/>
                <a:cs typeface="Georgia"/>
                <a:sym typeface="Georgia"/>
              </a:defRPr>
            </a:lvl4pPr>
            <a:lvl5pPr indent="0" lvl="4" marL="1828800" marR="0" rtl="0" algn="l">
              <a:spcBef>
                <a:spcPts val="0"/>
              </a:spcBef>
              <a:buNone/>
              <a:defRPr b="0" i="0" sz="1800" u="none" cap="none" strike="noStrike">
                <a:solidFill>
                  <a:schemeClr val="dk1"/>
                </a:solidFill>
                <a:latin typeface="Georgia"/>
                <a:ea typeface="Georgia"/>
                <a:cs typeface="Georgia"/>
                <a:sym typeface="Georgia"/>
              </a:defRPr>
            </a:lvl5pPr>
            <a:lvl6pPr indent="0" lvl="5" marL="2286000" marR="0" rtl="0" algn="l">
              <a:spcBef>
                <a:spcPts val="0"/>
              </a:spcBef>
              <a:buNone/>
              <a:defRPr b="0" i="0" sz="1800" u="none" cap="none" strike="noStrike">
                <a:solidFill>
                  <a:schemeClr val="dk1"/>
                </a:solidFill>
                <a:latin typeface="Georgia"/>
                <a:ea typeface="Georgia"/>
                <a:cs typeface="Georgia"/>
                <a:sym typeface="Georgia"/>
              </a:defRPr>
            </a:lvl6pPr>
            <a:lvl7pPr indent="0" lvl="6" marL="2743200" marR="0" rtl="0" algn="l">
              <a:spcBef>
                <a:spcPts val="0"/>
              </a:spcBef>
              <a:buNone/>
              <a:defRPr b="0" i="0" sz="1800" u="none" cap="none" strike="noStrike">
                <a:solidFill>
                  <a:schemeClr val="dk1"/>
                </a:solidFill>
                <a:latin typeface="Georgia"/>
                <a:ea typeface="Georgia"/>
                <a:cs typeface="Georgia"/>
                <a:sym typeface="Georgia"/>
              </a:defRPr>
            </a:lvl7pPr>
            <a:lvl8pPr indent="0" lvl="7" marL="3200400" marR="0" rtl="0" algn="l">
              <a:spcBef>
                <a:spcPts val="0"/>
              </a:spcBef>
              <a:buNone/>
              <a:defRPr b="0" i="0" sz="1800" u="none" cap="none" strike="noStrike">
                <a:solidFill>
                  <a:schemeClr val="dk1"/>
                </a:solidFill>
                <a:latin typeface="Georgia"/>
                <a:ea typeface="Georgia"/>
                <a:cs typeface="Georgia"/>
                <a:sym typeface="Georgia"/>
              </a:defRPr>
            </a:lvl8pPr>
            <a:lvl9pPr indent="0" lvl="8" marL="3657600" marR="0" rtl="0" algn="l">
              <a:spcBef>
                <a:spcPts val="0"/>
              </a:spcBef>
              <a:buNone/>
              <a:defRPr b="0" i="0" sz="1800" u="none" cap="none" strike="noStrike">
                <a:solidFill>
                  <a:schemeClr val="dk1"/>
                </a:solidFill>
                <a:latin typeface="Georgia"/>
                <a:ea typeface="Georgia"/>
                <a:cs typeface="Georgia"/>
                <a:sym typeface="Georgia"/>
              </a:defRPr>
            </a:lvl9pPr>
          </a:lstStyle>
          <a:p/>
        </p:txBody>
      </p:sp>
      <p:cxnSp>
        <p:nvCxnSpPr>
          <p:cNvPr id="78" name="Shape 78"/>
          <p:cNvCxnSpPr/>
          <p:nvPr/>
        </p:nvCxnSpPr>
        <p:spPr>
          <a:xfrm>
            <a:off x="152400" y="1280159"/>
            <a:ext cx="8833103" cy="0"/>
          </a:xfrm>
          <a:prstGeom prst="straightConnector1">
            <a:avLst/>
          </a:prstGeom>
          <a:noFill/>
          <a:ln cap="flat" cmpd="sng" w="11425">
            <a:solidFill>
              <a:srgbClr val="7A9798"/>
            </a:solidFill>
            <a:prstDash val="dash"/>
            <a:round/>
            <a:headEnd len="med" w="med" type="none"/>
            <a:tailEnd len="med" w="med" type="none"/>
          </a:ln>
        </p:spPr>
      </p:cxnSp>
      <p:sp>
        <p:nvSpPr>
          <p:cNvPr id="79" name="Shape 79"/>
          <p:cNvSpPr/>
          <p:nvPr/>
        </p:nvSpPr>
        <p:spPr>
          <a:xfrm>
            <a:off x="152400" y="155447"/>
            <a:ext cx="8833103" cy="6547104"/>
          </a:xfrm>
          <a:prstGeom prst="rect">
            <a:avLst/>
          </a:prstGeom>
          <a:noFill/>
          <a:ln cap="flat" cmpd="sng" w="9525">
            <a:solidFill>
              <a:srgbClr val="7A9798"/>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Georgia"/>
              <a:ea typeface="Georgia"/>
              <a:cs typeface="Georgia"/>
              <a:sym typeface="Georgia"/>
            </a:endParaRPr>
          </a:p>
        </p:txBody>
      </p:sp>
      <p:sp>
        <p:nvSpPr>
          <p:cNvPr id="80" name="Shape 80"/>
          <p:cNvSpPr txBox="1"/>
          <p:nvPr>
            <p:ph idx="3" type="body"/>
          </p:nvPr>
        </p:nvSpPr>
        <p:spPr>
          <a:xfrm>
            <a:off x="301752" y="2471383"/>
            <a:ext cx="4041648" cy="3818403"/>
          </a:xfrm>
          <a:prstGeom prst="rect">
            <a:avLst/>
          </a:prstGeom>
          <a:noFill/>
          <a:ln>
            <a:noFill/>
          </a:ln>
        </p:spPr>
        <p:txBody>
          <a:bodyPr anchorCtr="0" anchor="t" bIns="91425" lIns="91425" rIns="91425" tIns="91425"/>
          <a:lstStyle>
            <a:lvl1pPr indent="-128587" lvl="0" marL="274320" marR="0" rtl="0" algn="l">
              <a:spcBef>
                <a:spcPts val="540"/>
              </a:spcBef>
              <a:buClr>
                <a:schemeClr val="accent1"/>
              </a:buClr>
              <a:buSzPct val="85000"/>
              <a:buFont typeface="Noto Sans Symbols"/>
              <a:buChar char="●"/>
              <a:defRPr b="0" i="0" sz="2700" u="none" cap="none" strike="noStrike">
                <a:solidFill>
                  <a:schemeClr val="dk1"/>
                </a:solidFill>
                <a:latin typeface="Georgia"/>
                <a:ea typeface="Georgia"/>
                <a:cs typeface="Georgia"/>
                <a:sym typeface="Georgia"/>
              </a:defRPr>
            </a:lvl1pPr>
            <a:lvl2pPr indent="-184150" lvl="1" marL="548640" marR="0" rtl="0" algn="l">
              <a:spcBef>
                <a:spcPts val="440"/>
              </a:spcBef>
              <a:buClr>
                <a:schemeClr val="accent2"/>
              </a:buClr>
              <a:buSzPct val="70000"/>
              <a:buFont typeface="Noto Sans Symbols"/>
              <a:buChar char="○"/>
              <a:defRPr b="0" i="0" sz="2200" u="none" cap="none" strike="noStrike">
                <a:solidFill>
                  <a:schemeClr val="dk2"/>
                </a:solidFill>
                <a:latin typeface="Georgia"/>
                <a:ea typeface="Georgia"/>
                <a:cs typeface="Georgia"/>
                <a:sym typeface="Georgia"/>
              </a:defRPr>
            </a:lvl2pPr>
            <a:lvl3pPr indent="-143510" lvl="2" marL="822960" marR="0" rtl="0" algn="l">
              <a:spcBef>
                <a:spcPts val="400"/>
              </a:spcBef>
              <a:buClr>
                <a:schemeClr val="accent3"/>
              </a:buClr>
              <a:buSzPct val="75000"/>
              <a:buFont typeface="Noto Sans Symbols"/>
              <a:buChar char="•"/>
              <a:defRPr b="0" i="0" sz="2000" u="none" cap="none" strike="noStrike">
                <a:solidFill>
                  <a:schemeClr val="dk1"/>
                </a:solidFill>
                <a:latin typeface="Georgia"/>
                <a:ea typeface="Georgia"/>
                <a:cs typeface="Georgia"/>
                <a:sym typeface="Georgia"/>
              </a:defRPr>
            </a:lvl3pPr>
            <a:lvl4pPr indent="-144780" lvl="3" marL="1097280" marR="0" rtl="0" algn="l">
              <a:spcBef>
                <a:spcPts val="400"/>
              </a:spcBef>
              <a:buClr>
                <a:schemeClr val="accent4"/>
              </a:buClr>
              <a:buSzPct val="70000"/>
              <a:buFont typeface="Noto Sans Symbols"/>
              <a:buChar char="•"/>
              <a:defRPr b="0" i="0" sz="2000" u="none" cap="none" strike="noStrike">
                <a:solidFill>
                  <a:schemeClr val="dk2"/>
                </a:solidFill>
                <a:latin typeface="Georgia"/>
                <a:ea typeface="Georgia"/>
                <a:cs typeface="Georgia"/>
                <a:sym typeface="Georgia"/>
              </a:defRPr>
            </a:lvl4pPr>
            <a:lvl5pPr indent="-114300" lvl="4" marL="1371600" marR="0" rtl="0" algn="l">
              <a:spcBef>
                <a:spcPts val="360"/>
              </a:spcBef>
              <a:buClr>
                <a:schemeClr val="accent5"/>
              </a:buClr>
              <a:buSzPct val="100000"/>
              <a:buFont typeface="Georgia"/>
              <a:buChar char="•"/>
              <a:defRPr b="0" i="0" sz="1800" u="none" cap="none" strike="noStrike">
                <a:solidFill>
                  <a:schemeClr val="dk1"/>
                </a:solidFill>
                <a:latin typeface="Georgia"/>
                <a:ea typeface="Georgia"/>
                <a:cs typeface="Georgia"/>
                <a:sym typeface="Georgia"/>
              </a:defRPr>
            </a:lvl5pPr>
            <a:lvl6pPr indent="-93980" lvl="5" marL="1645920" marR="0" rtl="0" algn="l">
              <a:spcBef>
                <a:spcPts val="360"/>
              </a:spcBef>
              <a:buClr>
                <a:schemeClr val="accent6"/>
              </a:buClr>
              <a:buSzPct val="79999"/>
              <a:buFont typeface="Noto Sans Symbols"/>
              <a:buChar char="●"/>
              <a:defRPr b="0" i="0" sz="1800" u="none" cap="none" strike="noStrike">
                <a:solidFill>
                  <a:schemeClr val="dk1"/>
                </a:solidFill>
                <a:latin typeface="Georgia"/>
                <a:ea typeface="Georgia"/>
                <a:cs typeface="Georgia"/>
                <a:sym typeface="Georgia"/>
              </a:defRPr>
            </a:lvl6pPr>
            <a:lvl7pPr indent="-101600" lvl="6" marL="1920240" marR="0" rtl="0" algn="l">
              <a:spcBef>
                <a:spcPts val="320"/>
              </a:spcBef>
              <a:buClr>
                <a:srgbClr val="B75640"/>
              </a:buClr>
              <a:buSzPct val="90000"/>
              <a:buFont typeface="Georgia"/>
              <a:buChar char="•"/>
              <a:defRPr b="0" i="0" sz="1600" u="none" cap="none" strike="noStrike">
                <a:solidFill>
                  <a:schemeClr val="dk1"/>
                </a:solidFill>
                <a:latin typeface="Georgia"/>
                <a:ea typeface="Georgia"/>
                <a:cs typeface="Georgia"/>
                <a:sym typeface="Georgia"/>
              </a:defRPr>
            </a:lvl7pPr>
            <a:lvl8pPr indent="-83820" lvl="7" marL="2103120" marR="0" rtl="0" algn="l">
              <a:spcBef>
                <a:spcPts val="320"/>
              </a:spcBef>
              <a:buClr>
                <a:srgbClr val="7A6B62"/>
              </a:buClr>
              <a:buSzPct val="100000"/>
              <a:buFont typeface="Georgia"/>
              <a:buChar char="•"/>
              <a:defRPr b="0" i="0" sz="1600" u="none" cap="none" strike="noStrike">
                <a:solidFill>
                  <a:schemeClr val="dk1"/>
                </a:solidFill>
                <a:latin typeface="Georgia"/>
                <a:ea typeface="Georgia"/>
                <a:cs typeface="Georgia"/>
                <a:sym typeface="Georgia"/>
              </a:defRPr>
            </a:lvl8pPr>
            <a:lvl9pPr indent="-113029" lvl="8" marL="2377440" marR="0" rtl="0" algn="l">
              <a:spcBef>
                <a:spcPts val="280"/>
              </a:spcBef>
              <a:buClr>
                <a:srgbClr val="B29D00"/>
              </a:buClr>
              <a:buSzPct val="90000"/>
              <a:buFont typeface="Georgia"/>
              <a:buChar char="•"/>
              <a:defRPr b="0" i="0" sz="1400" u="none" cap="none" strike="noStrike">
                <a:solidFill>
                  <a:schemeClr val="dk1"/>
                </a:solidFill>
                <a:latin typeface="Georgia"/>
                <a:ea typeface="Georgia"/>
                <a:cs typeface="Georgia"/>
                <a:sym typeface="Georgia"/>
              </a:defRPr>
            </a:lvl9pPr>
          </a:lstStyle>
          <a:p/>
        </p:txBody>
      </p:sp>
      <p:sp>
        <p:nvSpPr>
          <p:cNvPr id="81" name="Shape 81"/>
          <p:cNvSpPr txBox="1"/>
          <p:nvPr>
            <p:ph idx="4" type="body"/>
          </p:nvPr>
        </p:nvSpPr>
        <p:spPr>
          <a:xfrm>
            <a:off x="4800600" y="2471383"/>
            <a:ext cx="4038599" cy="3822191"/>
          </a:xfrm>
          <a:prstGeom prst="rect">
            <a:avLst/>
          </a:prstGeom>
          <a:noFill/>
          <a:ln>
            <a:noFill/>
          </a:ln>
        </p:spPr>
        <p:txBody>
          <a:bodyPr anchorCtr="0" anchor="t" bIns="91425" lIns="91425" rIns="91425" tIns="91425"/>
          <a:lstStyle>
            <a:lvl1pPr indent="-128587" lvl="0" marL="274320" marR="0" rtl="0" algn="l">
              <a:spcBef>
                <a:spcPts val="540"/>
              </a:spcBef>
              <a:buClr>
                <a:schemeClr val="accent1"/>
              </a:buClr>
              <a:buSzPct val="85000"/>
              <a:buFont typeface="Noto Sans Symbols"/>
              <a:buChar char="●"/>
              <a:defRPr b="0" i="0" sz="2700" u="none" cap="none" strike="noStrike">
                <a:solidFill>
                  <a:schemeClr val="dk1"/>
                </a:solidFill>
                <a:latin typeface="Georgia"/>
                <a:ea typeface="Georgia"/>
                <a:cs typeface="Georgia"/>
                <a:sym typeface="Georgia"/>
              </a:defRPr>
            </a:lvl1pPr>
            <a:lvl2pPr indent="-184150" lvl="1" marL="548640" marR="0" rtl="0" algn="l">
              <a:spcBef>
                <a:spcPts val="440"/>
              </a:spcBef>
              <a:buClr>
                <a:schemeClr val="accent2"/>
              </a:buClr>
              <a:buSzPct val="70000"/>
              <a:buFont typeface="Noto Sans Symbols"/>
              <a:buChar char="○"/>
              <a:defRPr b="0" i="0" sz="2200" u="none" cap="none" strike="noStrike">
                <a:solidFill>
                  <a:schemeClr val="dk2"/>
                </a:solidFill>
                <a:latin typeface="Georgia"/>
                <a:ea typeface="Georgia"/>
                <a:cs typeface="Georgia"/>
                <a:sym typeface="Georgia"/>
              </a:defRPr>
            </a:lvl2pPr>
            <a:lvl3pPr indent="-143510" lvl="2" marL="822960" marR="0" rtl="0" algn="l">
              <a:spcBef>
                <a:spcPts val="400"/>
              </a:spcBef>
              <a:buClr>
                <a:schemeClr val="accent3"/>
              </a:buClr>
              <a:buSzPct val="75000"/>
              <a:buFont typeface="Noto Sans Symbols"/>
              <a:buChar char="•"/>
              <a:defRPr b="0" i="0" sz="2000" u="none" cap="none" strike="noStrike">
                <a:solidFill>
                  <a:schemeClr val="dk1"/>
                </a:solidFill>
                <a:latin typeface="Georgia"/>
                <a:ea typeface="Georgia"/>
                <a:cs typeface="Georgia"/>
                <a:sym typeface="Georgia"/>
              </a:defRPr>
            </a:lvl3pPr>
            <a:lvl4pPr indent="-144780" lvl="3" marL="1097280" marR="0" rtl="0" algn="l">
              <a:spcBef>
                <a:spcPts val="400"/>
              </a:spcBef>
              <a:buClr>
                <a:schemeClr val="accent4"/>
              </a:buClr>
              <a:buSzPct val="70000"/>
              <a:buFont typeface="Noto Sans Symbols"/>
              <a:buChar char="•"/>
              <a:defRPr b="0" i="0" sz="2000" u="none" cap="none" strike="noStrike">
                <a:solidFill>
                  <a:schemeClr val="dk2"/>
                </a:solidFill>
                <a:latin typeface="Georgia"/>
                <a:ea typeface="Georgia"/>
                <a:cs typeface="Georgia"/>
                <a:sym typeface="Georgia"/>
              </a:defRPr>
            </a:lvl4pPr>
            <a:lvl5pPr indent="-114300" lvl="4" marL="1371600" marR="0" rtl="0" algn="l">
              <a:spcBef>
                <a:spcPts val="360"/>
              </a:spcBef>
              <a:buClr>
                <a:schemeClr val="accent5"/>
              </a:buClr>
              <a:buSzPct val="100000"/>
              <a:buFont typeface="Georgia"/>
              <a:buChar char="•"/>
              <a:defRPr b="0" i="0" sz="1800" u="none" cap="none" strike="noStrike">
                <a:solidFill>
                  <a:schemeClr val="dk1"/>
                </a:solidFill>
                <a:latin typeface="Georgia"/>
                <a:ea typeface="Georgia"/>
                <a:cs typeface="Georgia"/>
                <a:sym typeface="Georgia"/>
              </a:defRPr>
            </a:lvl5pPr>
            <a:lvl6pPr indent="-93980" lvl="5" marL="1645920" marR="0" rtl="0" algn="l">
              <a:spcBef>
                <a:spcPts val="360"/>
              </a:spcBef>
              <a:buClr>
                <a:schemeClr val="accent6"/>
              </a:buClr>
              <a:buSzPct val="79999"/>
              <a:buFont typeface="Noto Sans Symbols"/>
              <a:buChar char="●"/>
              <a:defRPr b="0" i="0" sz="1800" u="none" cap="none" strike="noStrike">
                <a:solidFill>
                  <a:schemeClr val="dk1"/>
                </a:solidFill>
                <a:latin typeface="Georgia"/>
                <a:ea typeface="Georgia"/>
                <a:cs typeface="Georgia"/>
                <a:sym typeface="Georgia"/>
              </a:defRPr>
            </a:lvl6pPr>
            <a:lvl7pPr indent="-101600" lvl="6" marL="1920240" marR="0" rtl="0" algn="l">
              <a:spcBef>
                <a:spcPts val="320"/>
              </a:spcBef>
              <a:buClr>
                <a:srgbClr val="B75640"/>
              </a:buClr>
              <a:buSzPct val="90000"/>
              <a:buFont typeface="Georgia"/>
              <a:buChar char="•"/>
              <a:defRPr b="0" i="0" sz="1600" u="none" cap="none" strike="noStrike">
                <a:solidFill>
                  <a:schemeClr val="dk1"/>
                </a:solidFill>
                <a:latin typeface="Georgia"/>
                <a:ea typeface="Georgia"/>
                <a:cs typeface="Georgia"/>
                <a:sym typeface="Georgia"/>
              </a:defRPr>
            </a:lvl7pPr>
            <a:lvl8pPr indent="-83820" lvl="7" marL="2103120" marR="0" rtl="0" algn="l">
              <a:spcBef>
                <a:spcPts val="320"/>
              </a:spcBef>
              <a:buClr>
                <a:srgbClr val="7A6B62"/>
              </a:buClr>
              <a:buSzPct val="100000"/>
              <a:buFont typeface="Georgia"/>
              <a:buChar char="•"/>
              <a:defRPr b="0" i="0" sz="1600" u="none" cap="none" strike="noStrike">
                <a:solidFill>
                  <a:schemeClr val="dk1"/>
                </a:solidFill>
                <a:latin typeface="Georgia"/>
                <a:ea typeface="Georgia"/>
                <a:cs typeface="Georgia"/>
                <a:sym typeface="Georgia"/>
              </a:defRPr>
            </a:lvl8pPr>
            <a:lvl9pPr indent="-113029" lvl="8" marL="2377440" marR="0" rtl="0" algn="l">
              <a:spcBef>
                <a:spcPts val="280"/>
              </a:spcBef>
              <a:buClr>
                <a:srgbClr val="B29D00"/>
              </a:buClr>
              <a:buSzPct val="90000"/>
              <a:buFont typeface="Georgia"/>
              <a:buChar char="•"/>
              <a:defRPr b="0" i="0" sz="1400" u="none" cap="none" strike="noStrike">
                <a:solidFill>
                  <a:schemeClr val="dk1"/>
                </a:solidFill>
                <a:latin typeface="Georgia"/>
                <a:ea typeface="Georgia"/>
                <a:cs typeface="Georgia"/>
                <a:sym typeface="Georgia"/>
              </a:defRPr>
            </a:lvl9pPr>
          </a:lstStyle>
          <a:p/>
        </p:txBody>
      </p:sp>
      <p:sp>
        <p:nvSpPr>
          <p:cNvPr id="82" name="Shape 82"/>
          <p:cNvSpPr/>
          <p:nvPr/>
        </p:nvSpPr>
        <p:spPr>
          <a:xfrm>
            <a:off x="4267200" y="956036"/>
            <a:ext cx="609599" cy="609599"/>
          </a:xfrm>
          <a:prstGeom prst="ellipse">
            <a:avLst/>
          </a:prstGeom>
          <a:solidFill>
            <a:srgbClr val="FFFFFF"/>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Georgia"/>
              <a:ea typeface="Georgia"/>
              <a:cs typeface="Georgia"/>
              <a:sym typeface="Georgia"/>
            </a:endParaRPr>
          </a:p>
        </p:txBody>
      </p:sp>
      <p:sp>
        <p:nvSpPr>
          <p:cNvPr id="83" name="Shape 83"/>
          <p:cNvSpPr/>
          <p:nvPr/>
        </p:nvSpPr>
        <p:spPr>
          <a:xfrm>
            <a:off x="4361687" y="1050524"/>
            <a:ext cx="420624" cy="420624"/>
          </a:xfrm>
          <a:prstGeom prst="ellipse">
            <a:avLst/>
          </a:prstGeom>
          <a:solidFill>
            <a:srgbClr val="FFFFFF"/>
          </a:solidFill>
          <a:ln cap="rnd" cmpd="dbl" w="50800">
            <a:solidFill>
              <a:srgbClr val="7A9798"/>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Georgia"/>
              <a:ea typeface="Georgia"/>
              <a:cs typeface="Georgia"/>
              <a:sym typeface="Georgia"/>
            </a:endParaRPr>
          </a:p>
        </p:txBody>
      </p:sp>
      <p:sp>
        <p:nvSpPr>
          <p:cNvPr id="84" name="Shape 84"/>
          <p:cNvSpPr txBox="1"/>
          <p:nvPr>
            <p:ph idx="12" type="sldNum"/>
          </p:nvPr>
        </p:nvSpPr>
        <p:spPr>
          <a:xfrm>
            <a:off x="4343400" y="1042416"/>
            <a:ext cx="457200" cy="441324"/>
          </a:xfrm>
          <a:prstGeom prst="rect">
            <a:avLst/>
          </a:prstGeom>
          <a:noFill/>
          <a:ln>
            <a:noFill/>
          </a:ln>
        </p:spPr>
        <p:txBody>
          <a:bodyPr anchorCtr="0" anchor="ctr" bIns="45700" lIns="45700" rIns="45700" tIns="45700">
            <a:noAutofit/>
          </a:bodyPr>
          <a:lstStyle/>
          <a:p>
            <a:pPr indent="0" lvl="0" marL="0" marR="0" rtl="0" algn="ctr">
              <a:spcBef>
                <a:spcPts val="0"/>
              </a:spcBef>
              <a:buSzPct val="25000"/>
              <a:buNone/>
            </a:pPr>
            <a:fld id="{00000000-1234-1234-1234-123412341234}" type="slidenum">
              <a:rPr lang="en-US" sz="1600">
                <a:solidFill>
                  <a:srgbClr val="7A9798"/>
                </a:solidFill>
                <a:latin typeface="Georgia"/>
                <a:ea typeface="Georgia"/>
                <a:cs typeface="Georgia"/>
                <a:sym typeface="Georgia"/>
              </a:rPr>
              <a:t>‹#›</a:t>
            </a:fld>
          </a:p>
        </p:txBody>
      </p:sp>
      <p:sp>
        <p:nvSpPr>
          <p:cNvPr id="85" name="Shape 85"/>
          <p:cNvSpPr txBox="1"/>
          <p:nvPr>
            <p:ph type="title"/>
          </p:nvPr>
        </p:nvSpPr>
        <p:spPr>
          <a:xfrm>
            <a:off x="301752" y="228600"/>
            <a:ext cx="8534399" cy="758951"/>
          </a:xfrm>
          <a:prstGeom prst="rect">
            <a:avLst/>
          </a:prstGeom>
          <a:noFill/>
          <a:ln>
            <a:noFill/>
          </a:ln>
        </p:spPr>
        <p:txBody>
          <a:bodyPr anchorCtr="0" anchor="b" bIns="91425" lIns="91425" rIns="91425" tIns="91425"/>
          <a:lstStyle>
            <a:lvl1pPr indent="0" lvl="0" marL="0" marR="0" rtl="0" algn="ctr">
              <a:spcBef>
                <a:spcPts val="0"/>
              </a:spcBef>
              <a:buClr>
                <a:srgbClr val="7A9798"/>
              </a:buClr>
              <a:buFont typeface="Georgia"/>
              <a:buNone/>
              <a:defRPr b="0" i="0" sz="3300" u="none" cap="none" strike="noStrike">
                <a:solidFill>
                  <a:srgbClr val="7A9798"/>
                </a:solidFill>
                <a:latin typeface="Georgia"/>
                <a:ea typeface="Georgia"/>
                <a:cs typeface="Georgia"/>
                <a:sym typeface="Georgi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86" name="Shape 86"/>
        <p:cNvGrpSpPr/>
        <p:nvPr/>
      </p:nvGrpSpPr>
      <p:grpSpPr>
        <a:xfrm>
          <a:off x="0" y="0"/>
          <a:ext cx="0" cy="0"/>
          <a:chOff x="0" y="0"/>
          <a:chExt cx="0" cy="0"/>
        </a:xfrm>
      </p:grpSpPr>
      <p:sp>
        <p:nvSpPr>
          <p:cNvPr id="87" name="Shape 87"/>
          <p:cNvSpPr txBox="1"/>
          <p:nvPr>
            <p:ph type="title"/>
          </p:nvPr>
        </p:nvSpPr>
        <p:spPr>
          <a:xfrm>
            <a:off x="301752" y="228600"/>
            <a:ext cx="8534399" cy="758951"/>
          </a:xfrm>
          <a:prstGeom prst="rect">
            <a:avLst/>
          </a:prstGeom>
          <a:noFill/>
          <a:ln>
            <a:noFill/>
          </a:ln>
        </p:spPr>
        <p:txBody>
          <a:bodyPr anchorCtr="0" anchor="b" bIns="91425" lIns="91425" rIns="91425" tIns="91425"/>
          <a:lstStyle>
            <a:lvl1pPr indent="0" lvl="0" marL="0" marR="0" rtl="0" algn="ctr">
              <a:spcBef>
                <a:spcPts val="0"/>
              </a:spcBef>
              <a:buClr>
                <a:srgbClr val="7A9798"/>
              </a:buClr>
              <a:buFont typeface="Georgia"/>
              <a:buNone/>
              <a:defRPr b="0" i="0" sz="3300" u="none" cap="none" strike="noStrike">
                <a:solidFill>
                  <a:srgbClr val="7A9798"/>
                </a:solidFill>
                <a:latin typeface="Georgia"/>
                <a:ea typeface="Georgia"/>
                <a:cs typeface="Georgia"/>
                <a:sym typeface="Georgi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8" name="Shape 88"/>
          <p:cNvSpPr txBox="1"/>
          <p:nvPr>
            <p:ph idx="10" type="dt"/>
          </p:nvPr>
        </p:nvSpPr>
        <p:spPr>
          <a:xfrm>
            <a:off x="5791200" y="6404983"/>
            <a:ext cx="3044952" cy="365759"/>
          </a:xfrm>
          <a:prstGeom prst="rect">
            <a:avLst/>
          </a:prstGeom>
          <a:noFill/>
          <a:ln>
            <a:noFill/>
          </a:ln>
        </p:spPr>
        <p:txBody>
          <a:bodyPr anchorCtr="0" anchor="t" bIns="91425" lIns="91425" rIns="91425" tIns="91425"/>
          <a:lstStyle>
            <a:lvl1pPr indent="0" lvl="0" marL="0" marR="0" rtl="0" algn="r">
              <a:spcBef>
                <a:spcPts val="0"/>
              </a:spcBef>
              <a:buNone/>
              <a:defRPr sz="1400">
                <a:solidFill>
                  <a:srgbClr val="FFFFFF"/>
                </a:solidFill>
                <a:latin typeface="Georgia"/>
                <a:ea typeface="Georgia"/>
                <a:cs typeface="Georgia"/>
                <a:sym typeface="Georgia"/>
              </a:defRPr>
            </a:lvl1pPr>
            <a:lvl2pPr indent="0" lvl="1" marL="457200" marR="0" rtl="0" algn="l">
              <a:spcBef>
                <a:spcPts val="0"/>
              </a:spcBef>
              <a:buNone/>
              <a:defRPr b="0" i="0" sz="1800" u="none" cap="none" strike="noStrike">
                <a:solidFill>
                  <a:schemeClr val="dk1"/>
                </a:solidFill>
                <a:latin typeface="Georgia"/>
                <a:ea typeface="Georgia"/>
                <a:cs typeface="Georgia"/>
                <a:sym typeface="Georgia"/>
              </a:defRPr>
            </a:lvl2pPr>
            <a:lvl3pPr indent="0" lvl="2" marL="914400" marR="0" rtl="0" algn="l">
              <a:spcBef>
                <a:spcPts val="0"/>
              </a:spcBef>
              <a:buNone/>
              <a:defRPr b="0" i="0" sz="1800" u="none" cap="none" strike="noStrike">
                <a:solidFill>
                  <a:schemeClr val="dk1"/>
                </a:solidFill>
                <a:latin typeface="Georgia"/>
                <a:ea typeface="Georgia"/>
                <a:cs typeface="Georgia"/>
                <a:sym typeface="Georgia"/>
              </a:defRPr>
            </a:lvl3pPr>
            <a:lvl4pPr indent="0" lvl="3" marL="1371600" marR="0" rtl="0" algn="l">
              <a:spcBef>
                <a:spcPts val="0"/>
              </a:spcBef>
              <a:buNone/>
              <a:defRPr b="0" i="0" sz="1800" u="none" cap="none" strike="noStrike">
                <a:solidFill>
                  <a:schemeClr val="dk1"/>
                </a:solidFill>
                <a:latin typeface="Georgia"/>
                <a:ea typeface="Georgia"/>
                <a:cs typeface="Georgia"/>
                <a:sym typeface="Georgia"/>
              </a:defRPr>
            </a:lvl4pPr>
            <a:lvl5pPr indent="0" lvl="4" marL="1828800" marR="0" rtl="0" algn="l">
              <a:spcBef>
                <a:spcPts val="0"/>
              </a:spcBef>
              <a:buNone/>
              <a:defRPr b="0" i="0" sz="1800" u="none" cap="none" strike="noStrike">
                <a:solidFill>
                  <a:schemeClr val="dk1"/>
                </a:solidFill>
                <a:latin typeface="Georgia"/>
                <a:ea typeface="Georgia"/>
                <a:cs typeface="Georgia"/>
                <a:sym typeface="Georgia"/>
              </a:defRPr>
            </a:lvl5pPr>
            <a:lvl6pPr indent="0" lvl="5" marL="2286000" marR="0" rtl="0" algn="l">
              <a:spcBef>
                <a:spcPts val="0"/>
              </a:spcBef>
              <a:buNone/>
              <a:defRPr b="0" i="0" sz="1800" u="none" cap="none" strike="noStrike">
                <a:solidFill>
                  <a:schemeClr val="dk1"/>
                </a:solidFill>
                <a:latin typeface="Georgia"/>
                <a:ea typeface="Georgia"/>
                <a:cs typeface="Georgia"/>
                <a:sym typeface="Georgia"/>
              </a:defRPr>
            </a:lvl6pPr>
            <a:lvl7pPr indent="0" lvl="6" marL="2743200" marR="0" rtl="0" algn="l">
              <a:spcBef>
                <a:spcPts val="0"/>
              </a:spcBef>
              <a:buNone/>
              <a:defRPr b="0" i="0" sz="1800" u="none" cap="none" strike="noStrike">
                <a:solidFill>
                  <a:schemeClr val="dk1"/>
                </a:solidFill>
                <a:latin typeface="Georgia"/>
                <a:ea typeface="Georgia"/>
                <a:cs typeface="Georgia"/>
                <a:sym typeface="Georgia"/>
              </a:defRPr>
            </a:lvl7pPr>
            <a:lvl8pPr indent="0" lvl="7" marL="3200400" marR="0" rtl="0" algn="l">
              <a:spcBef>
                <a:spcPts val="0"/>
              </a:spcBef>
              <a:buNone/>
              <a:defRPr b="0" i="0" sz="1800" u="none" cap="none" strike="noStrike">
                <a:solidFill>
                  <a:schemeClr val="dk1"/>
                </a:solidFill>
                <a:latin typeface="Georgia"/>
                <a:ea typeface="Georgia"/>
                <a:cs typeface="Georgia"/>
                <a:sym typeface="Georgia"/>
              </a:defRPr>
            </a:lvl8pPr>
            <a:lvl9pPr indent="0" lvl="8" marL="3657600" marR="0" rtl="0" algn="l">
              <a:spcBef>
                <a:spcPts val="0"/>
              </a:spcBef>
              <a:buNone/>
              <a:defRPr b="0" i="0" sz="1800" u="none" cap="none" strike="noStrike">
                <a:solidFill>
                  <a:schemeClr val="dk1"/>
                </a:solidFill>
                <a:latin typeface="Georgia"/>
                <a:ea typeface="Georgia"/>
                <a:cs typeface="Georgia"/>
                <a:sym typeface="Georgia"/>
              </a:defRPr>
            </a:lvl9pPr>
          </a:lstStyle>
          <a:p/>
        </p:txBody>
      </p:sp>
      <p:sp>
        <p:nvSpPr>
          <p:cNvPr id="89" name="Shape 89"/>
          <p:cNvSpPr txBox="1"/>
          <p:nvPr>
            <p:ph idx="11" type="ftr"/>
          </p:nvPr>
        </p:nvSpPr>
        <p:spPr>
          <a:xfrm>
            <a:off x="304800" y="6410848"/>
            <a:ext cx="3581399" cy="365759"/>
          </a:xfrm>
          <a:prstGeom prst="rect">
            <a:avLst/>
          </a:prstGeom>
          <a:noFill/>
          <a:ln>
            <a:noFill/>
          </a:ln>
        </p:spPr>
        <p:txBody>
          <a:bodyPr anchorCtr="0" anchor="t" bIns="91425" lIns="91425" rIns="91425" tIns="91425"/>
          <a:lstStyle>
            <a:lvl1pPr indent="0" lvl="0" marL="0" marR="0" rtl="0" algn="l">
              <a:spcBef>
                <a:spcPts val="0"/>
              </a:spcBef>
              <a:buNone/>
              <a:defRPr sz="1200">
                <a:solidFill>
                  <a:srgbClr val="FFFFFF"/>
                </a:solidFill>
                <a:latin typeface="Georgia"/>
                <a:ea typeface="Georgia"/>
                <a:cs typeface="Georgia"/>
                <a:sym typeface="Georgia"/>
              </a:defRPr>
            </a:lvl1pPr>
            <a:lvl2pPr indent="0" lvl="1" marL="457200" marR="0" rtl="0" algn="l">
              <a:spcBef>
                <a:spcPts val="0"/>
              </a:spcBef>
              <a:buNone/>
              <a:defRPr b="0" i="0" sz="1800" u="none" cap="none" strike="noStrike">
                <a:solidFill>
                  <a:schemeClr val="dk1"/>
                </a:solidFill>
                <a:latin typeface="Georgia"/>
                <a:ea typeface="Georgia"/>
                <a:cs typeface="Georgia"/>
                <a:sym typeface="Georgia"/>
              </a:defRPr>
            </a:lvl2pPr>
            <a:lvl3pPr indent="0" lvl="2" marL="914400" marR="0" rtl="0" algn="l">
              <a:spcBef>
                <a:spcPts val="0"/>
              </a:spcBef>
              <a:buNone/>
              <a:defRPr b="0" i="0" sz="1800" u="none" cap="none" strike="noStrike">
                <a:solidFill>
                  <a:schemeClr val="dk1"/>
                </a:solidFill>
                <a:latin typeface="Georgia"/>
                <a:ea typeface="Georgia"/>
                <a:cs typeface="Georgia"/>
                <a:sym typeface="Georgia"/>
              </a:defRPr>
            </a:lvl3pPr>
            <a:lvl4pPr indent="0" lvl="3" marL="1371600" marR="0" rtl="0" algn="l">
              <a:spcBef>
                <a:spcPts val="0"/>
              </a:spcBef>
              <a:buNone/>
              <a:defRPr b="0" i="0" sz="1800" u="none" cap="none" strike="noStrike">
                <a:solidFill>
                  <a:schemeClr val="dk1"/>
                </a:solidFill>
                <a:latin typeface="Georgia"/>
                <a:ea typeface="Georgia"/>
                <a:cs typeface="Georgia"/>
                <a:sym typeface="Georgia"/>
              </a:defRPr>
            </a:lvl4pPr>
            <a:lvl5pPr indent="0" lvl="4" marL="1828800" marR="0" rtl="0" algn="l">
              <a:spcBef>
                <a:spcPts val="0"/>
              </a:spcBef>
              <a:buNone/>
              <a:defRPr b="0" i="0" sz="1800" u="none" cap="none" strike="noStrike">
                <a:solidFill>
                  <a:schemeClr val="dk1"/>
                </a:solidFill>
                <a:latin typeface="Georgia"/>
                <a:ea typeface="Georgia"/>
                <a:cs typeface="Georgia"/>
                <a:sym typeface="Georgia"/>
              </a:defRPr>
            </a:lvl5pPr>
            <a:lvl6pPr indent="0" lvl="5" marL="2286000" marR="0" rtl="0" algn="l">
              <a:spcBef>
                <a:spcPts val="0"/>
              </a:spcBef>
              <a:buNone/>
              <a:defRPr b="0" i="0" sz="1800" u="none" cap="none" strike="noStrike">
                <a:solidFill>
                  <a:schemeClr val="dk1"/>
                </a:solidFill>
                <a:latin typeface="Georgia"/>
                <a:ea typeface="Georgia"/>
                <a:cs typeface="Georgia"/>
                <a:sym typeface="Georgia"/>
              </a:defRPr>
            </a:lvl6pPr>
            <a:lvl7pPr indent="0" lvl="6" marL="2743200" marR="0" rtl="0" algn="l">
              <a:spcBef>
                <a:spcPts val="0"/>
              </a:spcBef>
              <a:buNone/>
              <a:defRPr b="0" i="0" sz="1800" u="none" cap="none" strike="noStrike">
                <a:solidFill>
                  <a:schemeClr val="dk1"/>
                </a:solidFill>
                <a:latin typeface="Georgia"/>
                <a:ea typeface="Georgia"/>
                <a:cs typeface="Georgia"/>
                <a:sym typeface="Georgia"/>
              </a:defRPr>
            </a:lvl7pPr>
            <a:lvl8pPr indent="0" lvl="7" marL="3200400" marR="0" rtl="0" algn="l">
              <a:spcBef>
                <a:spcPts val="0"/>
              </a:spcBef>
              <a:buNone/>
              <a:defRPr b="0" i="0" sz="1800" u="none" cap="none" strike="noStrike">
                <a:solidFill>
                  <a:schemeClr val="dk1"/>
                </a:solidFill>
                <a:latin typeface="Georgia"/>
                <a:ea typeface="Georgia"/>
                <a:cs typeface="Georgia"/>
                <a:sym typeface="Georgia"/>
              </a:defRPr>
            </a:lvl8pPr>
            <a:lvl9pPr indent="0" lvl="8" marL="3657600" marR="0" rtl="0" algn="l">
              <a:spcBef>
                <a:spcPts val="0"/>
              </a:spcBef>
              <a:buNone/>
              <a:defRPr b="0" i="0" sz="1800" u="none" cap="none" strike="noStrike">
                <a:solidFill>
                  <a:schemeClr val="dk1"/>
                </a:solidFill>
                <a:latin typeface="Georgia"/>
                <a:ea typeface="Georgia"/>
                <a:cs typeface="Georgia"/>
                <a:sym typeface="Georgia"/>
              </a:defRPr>
            </a:lvl9pPr>
          </a:lstStyle>
          <a:p/>
        </p:txBody>
      </p:sp>
      <p:sp>
        <p:nvSpPr>
          <p:cNvPr id="90" name="Shape 90"/>
          <p:cNvSpPr txBox="1"/>
          <p:nvPr>
            <p:ph idx="12" type="sldNum"/>
          </p:nvPr>
        </p:nvSpPr>
        <p:spPr>
          <a:xfrm>
            <a:off x="4343400" y="1036020"/>
            <a:ext cx="457200" cy="441324"/>
          </a:xfrm>
          <a:prstGeom prst="rect">
            <a:avLst/>
          </a:prstGeom>
          <a:noFill/>
          <a:ln>
            <a:noFill/>
          </a:ln>
        </p:spPr>
        <p:txBody>
          <a:bodyPr anchorCtr="0" anchor="ctr" bIns="45700" lIns="45700" rIns="45700" tIns="45700">
            <a:noAutofit/>
          </a:bodyPr>
          <a:lstStyle/>
          <a:p>
            <a:pPr indent="0" lvl="0" marL="0" marR="0" rtl="0" algn="ctr">
              <a:spcBef>
                <a:spcPts val="0"/>
              </a:spcBef>
              <a:buSzPct val="25000"/>
              <a:buNone/>
            </a:pPr>
            <a:fld id="{00000000-1234-1234-1234-123412341234}" type="slidenum">
              <a:rPr lang="en-US" sz="1600">
                <a:solidFill>
                  <a:srgbClr val="7A9798"/>
                </a:solidFill>
                <a:latin typeface="Georgia"/>
                <a:ea typeface="Georgia"/>
                <a:cs typeface="Georgia"/>
                <a:sym typeface="Georgia"/>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91" name="Shape 91"/>
        <p:cNvGrpSpPr/>
        <p:nvPr/>
      </p:nvGrpSpPr>
      <p:grpSpPr>
        <a:xfrm>
          <a:off x="0" y="0"/>
          <a:ext cx="0" cy="0"/>
          <a:chOff x="0" y="0"/>
          <a:chExt cx="0" cy="0"/>
        </a:xfrm>
      </p:grpSpPr>
      <p:sp>
        <p:nvSpPr>
          <p:cNvPr id="92" name="Shape 92"/>
          <p:cNvSpPr/>
          <p:nvPr/>
        </p:nvSpPr>
        <p:spPr>
          <a:xfrm>
            <a:off x="0" y="6705600"/>
            <a:ext cx="9144000" cy="152399"/>
          </a:xfrm>
          <a:prstGeom prst="rect">
            <a:avLst/>
          </a:prstGeom>
          <a:solidFill>
            <a:srgbClr val="FFFFFF"/>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Georgia"/>
              <a:ea typeface="Georgia"/>
              <a:cs typeface="Georgia"/>
              <a:sym typeface="Georgia"/>
            </a:endParaRPr>
          </a:p>
        </p:txBody>
      </p:sp>
      <p:sp>
        <p:nvSpPr>
          <p:cNvPr id="93" name="Shape 93"/>
          <p:cNvSpPr/>
          <p:nvPr/>
        </p:nvSpPr>
        <p:spPr>
          <a:xfrm>
            <a:off x="0" y="0"/>
            <a:ext cx="9144000" cy="155448"/>
          </a:xfrm>
          <a:prstGeom prst="rect">
            <a:avLst/>
          </a:prstGeom>
          <a:solidFill>
            <a:srgbClr val="FFFFFF"/>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Georgia"/>
              <a:ea typeface="Georgia"/>
              <a:cs typeface="Georgia"/>
              <a:sym typeface="Georgia"/>
            </a:endParaRPr>
          </a:p>
        </p:txBody>
      </p:sp>
      <p:sp>
        <p:nvSpPr>
          <p:cNvPr id="94" name="Shape 94"/>
          <p:cNvSpPr/>
          <p:nvPr/>
        </p:nvSpPr>
        <p:spPr>
          <a:xfrm>
            <a:off x="8991600" y="0"/>
            <a:ext cx="152399" cy="6858000"/>
          </a:xfrm>
          <a:prstGeom prst="rect">
            <a:avLst/>
          </a:prstGeom>
          <a:solidFill>
            <a:srgbClr val="FFFFFF"/>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Georgia"/>
              <a:ea typeface="Georgia"/>
              <a:cs typeface="Georgia"/>
              <a:sym typeface="Georgia"/>
            </a:endParaRPr>
          </a:p>
        </p:txBody>
      </p:sp>
      <p:sp>
        <p:nvSpPr>
          <p:cNvPr id="95" name="Shape 95"/>
          <p:cNvSpPr/>
          <p:nvPr/>
        </p:nvSpPr>
        <p:spPr>
          <a:xfrm>
            <a:off x="0" y="0"/>
            <a:ext cx="152399" cy="6858000"/>
          </a:xfrm>
          <a:prstGeom prst="rect">
            <a:avLst/>
          </a:prstGeom>
          <a:solidFill>
            <a:srgbClr val="FFFFFF"/>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Georgia"/>
              <a:ea typeface="Georgia"/>
              <a:cs typeface="Georgia"/>
              <a:sym typeface="Georgia"/>
            </a:endParaRPr>
          </a:p>
        </p:txBody>
      </p:sp>
      <p:sp>
        <p:nvSpPr>
          <p:cNvPr id="96" name="Shape 96"/>
          <p:cNvSpPr/>
          <p:nvPr/>
        </p:nvSpPr>
        <p:spPr>
          <a:xfrm>
            <a:off x="146304" y="6391655"/>
            <a:ext cx="8833103" cy="309562"/>
          </a:xfrm>
          <a:prstGeom prst="rect">
            <a:avLst/>
          </a:prstGeom>
          <a:solidFill>
            <a:schemeClr val="accent3"/>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Georgia"/>
              <a:ea typeface="Georgia"/>
              <a:cs typeface="Georgia"/>
              <a:sym typeface="Georgia"/>
            </a:endParaRPr>
          </a:p>
        </p:txBody>
      </p:sp>
      <p:sp>
        <p:nvSpPr>
          <p:cNvPr id="97" name="Shape 97"/>
          <p:cNvSpPr/>
          <p:nvPr/>
        </p:nvSpPr>
        <p:spPr>
          <a:xfrm>
            <a:off x="152400" y="158495"/>
            <a:ext cx="8833103" cy="6547104"/>
          </a:xfrm>
          <a:prstGeom prst="rect">
            <a:avLst/>
          </a:prstGeom>
          <a:noFill/>
          <a:ln cap="flat" cmpd="sng" w="9525">
            <a:solidFill>
              <a:srgbClr val="7A9798"/>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Georgia"/>
              <a:ea typeface="Georgia"/>
              <a:cs typeface="Georgia"/>
              <a:sym typeface="Georgia"/>
            </a:endParaRPr>
          </a:p>
        </p:txBody>
      </p:sp>
      <p:sp>
        <p:nvSpPr>
          <p:cNvPr id="98" name="Shape 98"/>
          <p:cNvSpPr txBox="1"/>
          <p:nvPr>
            <p:ph idx="10" type="dt"/>
          </p:nvPr>
        </p:nvSpPr>
        <p:spPr>
          <a:xfrm>
            <a:off x="5791200" y="6404983"/>
            <a:ext cx="3044952" cy="365759"/>
          </a:xfrm>
          <a:prstGeom prst="rect">
            <a:avLst/>
          </a:prstGeom>
          <a:noFill/>
          <a:ln>
            <a:noFill/>
          </a:ln>
        </p:spPr>
        <p:txBody>
          <a:bodyPr anchorCtr="0" anchor="t" bIns="91425" lIns="91425" rIns="91425" tIns="91425"/>
          <a:lstStyle>
            <a:lvl1pPr indent="0" lvl="0" marL="0" marR="0" rtl="0" algn="r">
              <a:spcBef>
                <a:spcPts val="0"/>
              </a:spcBef>
              <a:buNone/>
              <a:defRPr sz="1400">
                <a:solidFill>
                  <a:srgbClr val="FFFFFF"/>
                </a:solidFill>
                <a:latin typeface="Georgia"/>
                <a:ea typeface="Georgia"/>
                <a:cs typeface="Georgia"/>
                <a:sym typeface="Georgia"/>
              </a:defRPr>
            </a:lvl1pPr>
            <a:lvl2pPr indent="0" lvl="1" marL="457200" marR="0" rtl="0" algn="l">
              <a:spcBef>
                <a:spcPts val="0"/>
              </a:spcBef>
              <a:buNone/>
              <a:defRPr b="0" i="0" sz="1800" u="none" cap="none" strike="noStrike">
                <a:solidFill>
                  <a:schemeClr val="dk1"/>
                </a:solidFill>
                <a:latin typeface="Georgia"/>
                <a:ea typeface="Georgia"/>
                <a:cs typeface="Georgia"/>
                <a:sym typeface="Georgia"/>
              </a:defRPr>
            </a:lvl2pPr>
            <a:lvl3pPr indent="0" lvl="2" marL="914400" marR="0" rtl="0" algn="l">
              <a:spcBef>
                <a:spcPts val="0"/>
              </a:spcBef>
              <a:buNone/>
              <a:defRPr b="0" i="0" sz="1800" u="none" cap="none" strike="noStrike">
                <a:solidFill>
                  <a:schemeClr val="dk1"/>
                </a:solidFill>
                <a:latin typeface="Georgia"/>
                <a:ea typeface="Georgia"/>
                <a:cs typeface="Georgia"/>
                <a:sym typeface="Georgia"/>
              </a:defRPr>
            </a:lvl3pPr>
            <a:lvl4pPr indent="0" lvl="3" marL="1371600" marR="0" rtl="0" algn="l">
              <a:spcBef>
                <a:spcPts val="0"/>
              </a:spcBef>
              <a:buNone/>
              <a:defRPr b="0" i="0" sz="1800" u="none" cap="none" strike="noStrike">
                <a:solidFill>
                  <a:schemeClr val="dk1"/>
                </a:solidFill>
                <a:latin typeface="Georgia"/>
                <a:ea typeface="Georgia"/>
                <a:cs typeface="Georgia"/>
                <a:sym typeface="Georgia"/>
              </a:defRPr>
            </a:lvl4pPr>
            <a:lvl5pPr indent="0" lvl="4" marL="1828800" marR="0" rtl="0" algn="l">
              <a:spcBef>
                <a:spcPts val="0"/>
              </a:spcBef>
              <a:buNone/>
              <a:defRPr b="0" i="0" sz="1800" u="none" cap="none" strike="noStrike">
                <a:solidFill>
                  <a:schemeClr val="dk1"/>
                </a:solidFill>
                <a:latin typeface="Georgia"/>
                <a:ea typeface="Georgia"/>
                <a:cs typeface="Georgia"/>
                <a:sym typeface="Georgia"/>
              </a:defRPr>
            </a:lvl5pPr>
            <a:lvl6pPr indent="0" lvl="5" marL="2286000" marR="0" rtl="0" algn="l">
              <a:spcBef>
                <a:spcPts val="0"/>
              </a:spcBef>
              <a:buNone/>
              <a:defRPr b="0" i="0" sz="1800" u="none" cap="none" strike="noStrike">
                <a:solidFill>
                  <a:schemeClr val="dk1"/>
                </a:solidFill>
                <a:latin typeface="Georgia"/>
                <a:ea typeface="Georgia"/>
                <a:cs typeface="Georgia"/>
                <a:sym typeface="Georgia"/>
              </a:defRPr>
            </a:lvl6pPr>
            <a:lvl7pPr indent="0" lvl="6" marL="2743200" marR="0" rtl="0" algn="l">
              <a:spcBef>
                <a:spcPts val="0"/>
              </a:spcBef>
              <a:buNone/>
              <a:defRPr b="0" i="0" sz="1800" u="none" cap="none" strike="noStrike">
                <a:solidFill>
                  <a:schemeClr val="dk1"/>
                </a:solidFill>
                <a:latin typeface="Georgia"/>
                <a:ea typeface="Georgia"/>
                <a:cs typeface="Georgia"/>
                <a:sym typeface="Georgia"/>
              </a:defRPr>
            </a:lvl7pPr>
            <a:lvl8pPr indent="0" lvl="7" marL="3200400" marR="0" rtl="0" algn="l">
              <a:spcBef>
                <a:spcPts val="0"/>
              </a:spcBef>
              <a:buNone/>
              <a:defRPr b="0" i="0" sz="1800" u="none" cap="none" strike="noStrike">
                <a:solidFill>
                  <a:schemeClr val="dk1"/>
                </a:solidFill>
                <a:latin typeface="Georgia"/>
                <a:ea typeface="Georgia"/>
                <a:cs typeface="Georgia"/>
                <a:sym typeface="Georgia"/>
              </a:defRPr>
            </a:lvl8pPr>
            <a:lvl9pPr indent="0" lvl="8" marL="3657600" marR="0" rtl="0" algn="l">
              <a:spcBef>
                <a:spcPts val="0"/>
              </a:spcBef>
              <a:buNone/>
              <a:defRPr b="0" i="0" sz="1800" u="none" cap="none" strike="noStrike">
                <a:solidFill>
                  <a:schemeClr val="dk1"/>
                </a:solidFill>
                <a:latin typeface="Georgia"/>
                <a:ea typeface="Georgia"/>
                <a:cs typeface="Georgia"/>
                <a:sym typeface="Georgia"/>
              </a:defRPr>
            </a:lvl9pPr>
          </a:lstStyle>
          <a:p/>
        </p:txBody>
      </p:sp>
      <p:sp>
        <p:nvSpPr>
          <p:cNvPr id="99" name="Shape 99"/>
          <p:cNvSpPr txBox="1"/>
          <p:nvPr>
            <p:ph idx="11" type="ftr"/>
          </p:nvPr>
        </p:nvSpPr>
        <p:spPr>
          <a:xfrm>
            <a:off x="304800" y="6410848"/>
            <a:ext cx="3581399" cy="365759"/>
          </a:xfrm>
          <a:prstGeom prst="rect">
            <a:avLst/>
          </a:prstGeom>
          <a:noFill/>
          <a:ln>
            <a:noFill/>
          </a:ln>
        </p:spPr>
        <p:txBody>
          <a:bodyPr anchorCtr="0" anchor="t" bIns="91425" lIns="91425" rIns="91425" tIns="91425"/>
          <a:lstStyle>
            <a:lvl1pPr indent="0" lvl="0" marL="0" marR="0" rtl="0" algn="l">
              <a:spcBef>
                <a:spcPts val="0"/>
              </a:spcBef>
              <a:buNone/>
              <a:defRPr sz="1200">
                <a:solidFill>
                  <a:srgbClr val="FFFFFF"/>
                </a:solidFill>
                <a:latin typeface="Georgia"/>
                <a:ea typeface="Georgia"/>
                <a:cs typeface="Georgia"/>
                <a:sym typeface="Georgia"/>
              </a:defRPr>
            </a:lvl1pPr>
            <a:lvl2pPr indent="0" lvl="1" marL="457200" marR="0" rtl="0" algn="l">
              <a:spcBef>
                <a:spcPts val="0"/>
              </a:spcBef>
              <a:buNone/>
              <a:defRPr b="0" i="0" sz="1800" u="none" cap="none" strike="noStrike">
                <a:solidFill>
                  <a:schemeClr val="dk1"/>
                </a:solidFill>
                <a:latin typeface="Georgia"/>
                <a:ea typeface="Georgia"/>
                <a:cs typeface="Georgia"/>
                <a:sym typeface="Georgia"/>
              </a:defRPr>
            </a:lvl2pPr>
            <a:lvl3pPr indent="0" lvl="2" marL="914400" marR="0" rtl="0" algn="l">
              <a:spcBef>
                <a:spcPts val="0"/>
              </a:spcBef>
              <a:buNone/>
              <a:defRPr b="0" i="0" sz="1800" u="none" cap="none" strike="noStrike">
                <a:solidFill>
                  <a:schemeClr val="dk1"/>
                </a:solidFill>
                <a:latin typeface="Georgia"/>
                <a:ea typeface="Georgia"/>
                <a:cs typeface="Georgia"/>
                <a:sym typeface="Georgia"/>
              </a:defRPr>
            </a:lvl3pPr>
            <a:lvl4pPr indent="0" lvl="3" marL="1371600" marR="0" rtl="0" algn="l">
              <a:spcBef>
                <a:spcPts val="0"/>
              </a:spcBef>
              <a:buNone/>
              <a:defRPr b="0" i="0" sz="1800" u="none" cap="none" strike="noStrike">
                <a:solidFill>
                  <a:schemeClr val="dk1"/>
                </a:solidFill>
                <a:latin typeface="Georgia"/>
                <a:ea typeface="Georgia"/>
                <a:cs typeface="Georgia"/>
                <a:sym typeface="Georgia"/>
              </a:defRPr>
            </a:lvl4pPr>
            <a:lvl5pPr indent="0" lvl="4" marL="1828800" marR="0" rtl="0" algn="l">
              <a:spcBef>
                <a:spcPts val="0"/>
              </a:spcBef>
              <a:buNone/>
              <a:defRPr b="0" i="0" sz="1800" u="none" cap="none" strike="noStrike">
                <a:solidFill>
                  <a:schemeClr val="dk1"/>
                </a:solidFill>
                <a:latin typeface="Georgia"/>
                <a:ea typeface="Georgia"/>
                <a:cs typeface="Georgia"/>
                <a:sym typeface="Georgia"/>
              </a:defRPr>
            </a:lvl5pPr>
            <a:lvl6pPr indent="0" lvl="5" marL="2286000" marR="0" rtl="0" algn="l">
              <a:spcBef>
                <a:spcPts val="0"/>
              </a:spcBef>
              <a:buNone/>
              <a:defRPr b="0" i="0" sz="1800" u="none" cap="none" strike="noStrike">
                <a:solidFill>
                  <a:schemeClr val="dk1"/>
                </a:solidFill>
                <a:latin typeface="Georgia"/>
                <a:ea typeface="Georgia"/>
                <a:cs typeface="Georgia"/>
                <a:sym typeface="Georgia"/>
              </a:defRPr>
            </a:lvl6pPr>
            <a:lvl7pPr indent="0" lvl="6" marL="2743200" marR="0" rtl="0" algn="l">
              <a:spcBef>
                <a:spcPts val="0"/>
              </a:spcBef>
              <a:buNone/>
              <a:defRPr b="0" i="0" sz="1800" u="none" cap="none" strike="noStrike">
                <a:solidFill>
                  <a:schemeClr val="dk1"/>
                </a:solidFill>
                <a:latin typeface="Georgia"/>
                <a:ea typeface="Georgia"/>
                <a:cs typeface="Georgia"/>
                <a:sym typeface="Georgia"/>
              </a:defRPr>
            </a:lvl7pPr>
            <a:lvl8pPr indent="0" lvl="7" marL="3200400" marR="0" rtl="0" algn="l">
              <a:spcBef>
                <a:spcPts val="0"/>
              </a:spcBef>
              <a:buNone/>
              <a:defRPr b="0" i="0" sz="1800" u="none" cap="none" strike="noStrike">
                <a:solidFill>
                  <a:schemeClr val="dk1"/>
                </a:solidFill>
                <a:latin typeface="Georgia"/>
                <a:ea typeface="Georgia"/>
                <a:cs typeface="Georgia"/>
                <a:sym typeface="Georgia"/>
              </a:defRPr>
            </a:lvl8pPr>
            <a:lvl9pPr indent="0" lvl="8" marL="3657600" marR="0" rtl="0" algn="l">
              <a:spcBef>
                <a:spcPts val="0"/>
              </a:spcBef>
              <a:buNone/>
              <a:defRPr b="0" i="0" sz="1800" u="none" cap="none" strike="noStrike">
                <a:solidFill>
                  <a:schemeClr val="dk1"/>
                </a:solidFill>
                <a:latin typeface="Georgia"/>
                <a:ea typeface="Georgia"/>
                <a:cs typeface="Georgia"/>
                <a:sym typeface="Georgia"/>
              </a:defRPr>
            </a:lvl9pPr>
          </a:lstStyle>
          <a:p/>
        </p:txBody>
      </p:sp>
      <p:sp>
        <p:nvSpPr>
          <p:cNvPr id="100" name="Shape 100"/>
          <p:cNvSpPr txBox="1"/>
          <p:nvPr>
            <p:ph idx="12" type="sldNum"/>
          </p:nvPr>
        </p:nvSpPr>
        <p:spPr>
          <a:xfrm>
            <a:off x="4267200" y="6324600"/>
            <a:ext cx="609599" cy="441324"/>
          </a:xfrm>
          <a:prstGeom prst="rect">
            <a:avLst/>
          </a:prstGeom>
          <a:noFill/>
          <a:ln>
            <a:noFill/>
          </a:ln>
        </p:spPr>
        <p:txBody>
          <a:bodyPr anchorCtr="0" anchor="ctr" bIns="45700" lIns="45700" rIns="45700" tIns="45700">
            <a:noAutofit/>
          </a:bodyPr>
          <a:lstStyle/>
          <a:p>
            <a:pPr indent="0" lvl="0" marL="0" marR="0" rtl="0" algn="ctr">
              <a:spcBef>
                <a:spcPts val="0"/>
              </a:spcBef>
              <a:buSzPct val="25000"/>
              <a:buNone/>
            </a:pPr>
            <a:fld id="{00000000-1234-1234-1234-123412341234}" type="slidenum">
              <a:rPr lang="en-US" sz="1600">
                <a:solidFill>
                  <a:srgbClr val="FFFFFF"/>
                </a:solidFill>
                <a:latin typeface="Georgia"/>
                <a:ea typeface="Georgia"/>
                <a:cs typeface="Georgia"/>
                <a:sym typeface="Georgia"/>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bg>
      <p:bgPr>
        <a:solidFill>
          <a:schemeClr val="lt1"/>
        </a:solidFill>
      </p:bgPr>
    </p:bg>
    <p:spTree>
      <p:nvGrpSpPr>
        <p:cNvPr id="101" name="Shape 101"/>
        <p:cNvGrpSpPr/>
        <p:nvPr/>
      </p:nvGrpSpPr>
      <p:grpSpPr>
        <a:xfrm>
          <a:off x="0" y="0"/>
          <a:ext cx="0" cy="0"/>
          <a:chOff x="0" y="0"/>
          <a:chExt cx="0" cy="0"/>
        </a:xfrm>
      </p:grpSpPr>
      <p:sp>
        <p:nvSpPr>
          <p:cNvPr id="102" name="Shape 102"/>
          <p:cNvSpPr/>
          <p:nvPr/>
        </p:nvSpPr>
        <p:spPr>
          <a:xfrm>
            <a:off x="152400" y="152400"/>
            <a:ext cx="8833103" cy="304799"/>
          </a:xfrm>
          <a:prstGeom prst="rect">
            <a:avLst/>
          </a:prstGeom>
          <a:solidFill>
            <a:schemeClr val="accent3"/>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Georgia"/>
              <a:ea typeface="Georgia"/>
              <a:cs typeface="Georgia"/>
              <a:sym typeface="Georgia"/>
            </a:endParaRPr>
          </a:p>
        </p:txBody>
      </p:sp>
      <p:sp>
        <p:nvSpPr>
          <p:cNvPr id="103" name="Shape 103"/>
          <p:cNvSpPr/>
          <p:nvPr/>
        </p:nvSpPr>
        <p:spPr>
          <a:xfrm>
            <a:off x="0" y="6705600"/>
            <a:ext cx="9144000" cy="152399"/>
          </a:xfrm>
          <a:prstGeom prst="rect">
            <a:avLst/>
          </a:prstGeom>
          <a:solidFill>
            <a:srgbClr val="FFFFFF"/>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Georgia"/>
              <a:ea typeface="Georgia"/>
              <a:cs typeface="Georgia"/>
              <a:sym typeface="Georgia"/>
            </a:endParaRPr>
          </a:p>
        </p:txBody>
      </p:sp>
      <p:sp>
        <p:nvSpPr>
          <p:cNvPr id="104" name="Shape 104"/>
          <p:cNvSpPr/>
          <p:nvPr/>
        </p:nvSpPr>
        <p:spPr>
          <a:xfrm>
            <a:off x="8991600" y="0"/>
            <a:ext cx="152399" cy="6858000"/>
          </a:xfrm>
          <a:prstGeom prst="rect">
            <a:avLst/>
          </a:prstGeom>
          <a:solidFill>
            <a:srgbClr val="FFFFFF"/>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Georgia"/>
              <a:ea typeface="Georgia"/>
              <a:cs typeface="Georgia"/>
              <a:sym typeface="Georgia"/>
            </a:endParaRPr>
          </a:p>
        </p:txBody>
      </p:sp>
      <p:sp>
        <p:nvSpPr>
          <p:cNvPr id="105" name="Shape 105"/>
          <p:cNvSpPr/>
          <p:nvPr/>
        </p:nvSpPr>
        <p:spPr>
          <a:xfrm>
            <a:off x="0" y="0"/>
            <a:ext cx="9144000" cy="118872"/>
          </a:xfrm>
          <a:prstGeom prst="rect">
            <a:avLst/>
          </a:prstGeom>
          <a:solidFill>
            <a:srgbClr val="FFFFFF"/>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Georgia"/>
              <a:ea typeface="Georgia"/>
              <a:cs typeface="Georgia"/>
              <a:sym typeface="Georgia"/>
            </a:endParaRPr>
          </a:p>
        </p:txBody>
      </p:sp>
      <p:sp>
        <p:nvSpPr>
          <p:cNvPr id="106" name="Shape 106"/>
          <p:cNvSpPr/>
          <p:nvPr/>
        </p:nvSpPr>
        <p:spPr>
          <a:xfrm>
            <a:off x="0" y="0"/>
            <a:ext cx="152399" cy="6858000"/>
          </a:xfrm>
          <a:prstGeom prst="rect">
            <a:avLst/>
          </a:prstGeom>
          <a:solidFill>
            <a:srgbClr val="FFFFFF"/>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Georgia"/>
              <a:ea typeface="Georgia"/>
              <a:cs typeface="Georgia"/>
              <a:sym typeface="Georgia"/>
            </a:endParaRPr>
          </a:p>
        </p:txBody>
      </p:sp>
      <p:sp>
        <p:nvSpPr>
          <p:cNvPr id="107" name="Shape 107"/>
          <p:cNvSpPr/>
          <p:nvPr/>
        </p:nvSpPr>
        <p:spPr>
          <a:xfrm>
            <a:off x="152400" y="609600"/>
            <a:ext cx="2743199" cy="5867400"/>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Georgia"/>
              <a:ea typeface="Georgia"/>
              <a:cs typeface="Georgia"/>
              <a:sym typeface="Georgia"/>
            </a:endParaRPr>
          </a:p>
        </p:txBody>
      </p:sp>
      <p:sp>
        <p:nvSpPr>
          <p:cNvPr id="108" name="Shape 108"/>
          <p:cNvSpPr txBox="1"/>
          <p:nvPr>
            <p:ph type="title"/>
          </p:nvPr>
        </p:nvSpPr>
        <p:spPr>
          <a:xfrm>
            <a:off x="381000" y="914400"/>
            <a:ext cx="2362200" cy="990599"/>
          </a:xfrm>
          <a:prstGeom prst="rect">
            <a:avLst/>
          </a:prstGeom>
          <a:noFill/>
          <a:ln>
            <a:noFill/>
          </a:ln>
        </p:spPr>
        <p:txBody>
          <a:bodyPr anchorCtr="0" anchor="b" bIns="91425" lIns="91425" rIns="91425" tIns="91425"/>
          <a:lstStyle>
            <a:lvl1pPr indent="0" lvl="0" marL="0" marR="0" rtl="0" algn="l">
              <a:spcBef>
                <a:spcPts val="0"/>
              </a:spcBef>
              <a:buClr>
                <a:srgbClr val="FFFFFF"/>
              </a:buClr>
              <a:buFont typeface="Georgia"/>
              <a:buNone/>
              <a:defRPr b="1" i="0" sz="2200" u="none" cap="none" strike="noStrike">
                <a:solidFill>
                  <a:srgbClr val="FFFFFF"/>
                </a:solidFill>
                <a:latin typeface="Georgia"/>
                <a:ea typeface="Georgia"/>
                <a:cs typeface="Georgia"/>
                <a:sym typeface="Georgi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09" name="Shape 109"/>
          <p:cNvSpPr txBox="1"/>
          <p:nvPr>
            <p:ph idx="1" type="body"/>
          </p:nvPr>
        </p:nvSpPr>
        <p:spPr>
          <a:xfrm>
            <a:off x="381000" y="1981200"/>
            <a:ext cx="2362200" cy="4144963"/>
          </a:xfrm>
          <a:prstGeom prst="rect">
            <a:avLst/>
          </a:prstGeom>
          <a:noFill/>
          <a:ln>
            <a:noFill/>
          </a:ln>
        </p:spPr>
        <p:txBody>
          <a:bodyPr anchorCtr="0" anchor="t" bIns="91425" lIns="91425" rIns="91425" tIns="91425"/>
          <a:lstStyle>
            <a:lvl1pPr indent="0" lvl="0" marL="0" marR="0" rtl="0" algn="l">
              <a:spcBef>
                <a:spcPts val="320"/>
              </a:spcBef>
              <a:spcAft>
                <a:spcPts val="1000"/>
              </a:spcAft>
              <a:buClr>
                <a:schemeClr val="accent1"/>
              </a:buClr>
              <a:buFont typeface="Noto Sans Symbols"/>
              <a:buNone/>
              <a:defRPr b="0" i="0" sz="1600" u="none" cap="none" strike="noStrike">
                <a:solidFill>
                  <a:srgbClr val="FFFFFF"/>
                </a:solidFill>
                <a:latin typeface="Georgia"/>
                <a:ea typeface="Georgia"/>
                <a:cs typeface="Georgia"/>
                <a:sym typeface="Georgia"/>
              </a:defRPr>
            </a:lvl1pPr>
            <a:lvl2pPr indent="-281940" lvl="1" marL="548640" marR="0" rtl="0" algn="l">
              <a:spcBef>
                <a:spcPts val="240"/>
              </a:spcBef>
              <a:buClr>
                <a:schemeClr val="accent2"/>
              </a:buClr>
              <a:buFont typeface="Noto Sans Symbols"/>
              <a:buNone/>
              <a:defRPr b="0" i="0" sz="1200" u="none" cap="none" strike="noStrike">
                <a:solidFill>
                  <a:schemeClr val="dk2"/>
                </a:solidFill>
                <a:latin typeface="Georgia"/>
                <a:ea typeface="Georgia"/>
                <a:cs typeface="Georgia"/>
                <a:sym typeface="Georgia"/>
              </a:defRPr>
            </a:lvl2pPr>
            <a:lvl3pPr indent="-238760" lvl="2" marL="822960" marR="0" rtl="0" algn="l">
              <a:spcBef>
                <a:spcPts val="200"/>
              </a:spcBef>
              <a:buClr>
                <a:schemeClr val="accent3"/>
              </a:buClr>
              <a:buFont typeface="Noto Sans Symbols"/>
              <a:buNone/>
              <a:defRPr b="0" i="0" sz="1000" u="none" cap="none" strike="noStrike">
                <a:solidFill>
                  <a:schemeClr val="dk1"/>
                </a:solidFill>
                <a:latin typeface="Georgia"/>
                <a:ea typeface="Georgia"/>
                <a:cs typeface="Georgia"/>
                <a:sym typeface="Georgia"/>
              </a:defRPr>
            </a:lvl3pPr>
            <a:lvl4pPr indent="-233680" lvl="3" marL="1097280" marR="0" rtl="0" algn="l">
              <a:spcBef>
                <a:spcPts val="180"/>
              </a:spcBef>
              <a:buClr>
                <a:schemeClr val="accent4"/>
              </a:buClr>
              <a:buFont typeface="Noto Sans Symbols"/>
              <a:buNone/>
              <a:defRPr b="0" i="0" sz="900" u="none" cap="none" strike="noStrike">
                <a:solidFill>
                  <a:schemeClr val="dk2"/>
                </a:solidFill>
                <a:latin typeface="Georgia"/>
                <a:ea typeface="Georgia"/>
                <a:cs typeface="Georgia"/>
                <a:sym typeface="Georgia"/>
              </a:defRPr>
            </a:lvl4pPr>
            <a:lvl5pPr indent="-228600" lvl="4" marL="1371600" marR="0" rtl="0" algn="l">
              <a:spcBef>
                <a:spcPts val="180"/>
              </a:spcBef>
              <a:buClr>
                <a:schemeClr val="accent5"/>
              </a:buClr>
              <a:buFont typeface="Georgia"/>
              <a:buNone/>
              <a:defRPr b="0" i="0" sz="900" u="none" cap="none" strike="noStrike">
                <a:solidFill>
                  <a:schemeClr val="dk1"/>
                </a:solidFill>
                <a:latin typeface="Georgia"/>
                <a:ea typeface="Georgia"/>
                <a:cs typeface="Georgia"/>
                <a:sym typeface="Georgia"/>
              </a:defRPr>
            </a:lvl5pPr>
            <a:lvl6pPr indent="-93980" lvl="5" marL="1645920" marR="0" rtl="0" algn="l">
              <a:spcBef>
                <a:spcPts val="360"/>
              </a:spcBef>
              <a:buClr>
                <a:schemeClr val="accent6"/>
              </a:buClr>
              <a:buSzPct val="79999"/>
              <a:buFont typeface="Noto Sans Symbols"/>
              <a:buChar char="●"/>
              <a:defRPr b="0" i="0" sz="1800" u="none" cap="none" strike="noStrike">
                <a:solidFill>
                  <a:schemeClr val="dk1"/>
                </a:solidFill>
                <a:latin typeface="Georgia"/>
                <a:ea typeface="Georgia"/>
                <a:cs typeface="Georgia"/>
                <a:sym typeface="Georgia"/>
              </a:defRPr>
            </a:lvl6pPr>
            <a:lvl7pPr indent="-101600" lvl="6" marL="1920240" marR="0" rtl="0" algn="l">
              <a:spcBef>
                <a:spcPts val="320"/>
              </a:spcBef>
              <a:buClr>
                <a:srgbClr val="B75640"/>
              </a:buClr>
              <a:buSzPct val="90000"/>
              <a:buFont typeface="Georgia"/>
              <a:buChar char="•"/>
              <a:defRPr b="0" i="0" sz="1600" u="none" cap="none" strike="noStrike">
                <a:solidFill>
                  <a:schemeClr val="dk1"/>
                </a:solidFill>
                <a:latin typeface="Georgia"/>
                <a:ea typeface="Georgia"/>
                <a:cs typeface="Georgia"/>
                <a:sym typeface="Georgia"/>
              </a:defRPr>
            </a:lvl7pPr>
            <a:lvl8pPr indent="-83820" lvl="7" marL="2103120" marR="0" rtl="0" algn="l">
              <a:spcBef>
                <a:spcPts val="320"/>
              </a:spcBef>
              <a:buClr>
                <a:srgbClr val="7A6B62"/>
              </a:buClr>
              <a:buSzPct val="100000"/>
              <a:buFont typeface="Georgia"/>
              <a:buChar char="•"/>
              <a:defRPr b="0" i="0" sz="1600" u="none" cap="none" strike="noStrike">
                <a:solidFill>
                  <a:schemeClr val="dk1"/>
                </a:solidFill>
                <a:latin typeface="Georgia"/>
                <a:ea typeface="Georgia"/>
                <a:cs typeface="Georgia"/>
                <a:sym typeface="Georgia"/>
              </a:defRPr>
            </a:lvl8pPr>
            <a:lvl9pPr indent="-113029" lvl="8" marL="2377440" marR="0" rtl="0" algn="l">
              <a:spcBef>
                <a:spcPts val="280"/>
              </a:spcBef>
              <a:buClr>
                <a:srgbClr val="B29D00"/>
              </a:buClr>
              <a:buSzPct val="90000"/>
              <a:buFont typeface="Georgia"/>
              <a:buChar char="•"/>
              <a:defRPr b="0" i="0" sz="1400" u="none" cap="none" strike="noStrike">
                <a:solidFill>
                  <a:schemeClr val="dk1"/>
                </a:solidFill>
                <a:latin typeface="Georgia"/>
                <a:ea typeface="Georgia"/>
                <a:cs typeface="Georgia"/>
                <a:sym typeface="Georgia"/>
              </a:defRPr>
            </a:lvl9pPr>
          </a:lstStyle>
          <a:p/>
        </p:txBody>
      </p:sp>
      <p:sp>
        <p:nvSpPr>
          <p:cNvPr id="110" name="Shape 110"/>
          <p:cNvSpPr/>
          <p:nvPr/>
        </p:nvSpPr>
        <p:spPr>
          <a:xfrm>
            <a:off x="152400" y="152400"/>
            <a:ext cx="8833103" cy="6547104"/>
          </a:xfrm>
          <a:prstGeom prst="rect">
            <a:avLst/>
          </a:prstGeom>
          <a:noFill/>
          <a:ln cap="flat" cmpd="sng" w="9525">
            <a:solidFill>
              <a:srgbClr val="7A9798"/>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Georgia"/>
              <a:ea typeface="Georgia"/>
              <a:cs typeface="Georgia"/>
              <a:sym typeface="Georgia"/>
            </a:endParaRPr>
          </a:p>
        </p:txBody>
      </p:sp>
      <p:cxnSp>
        <p:nvCxnSpPr>
          <p:cNvPr id="111" name="Shape 111"/>
          <p:cNvCxnSpPr/>
          <p:nvPr/>
        </p:nvCxnSpPr>
        <p:spPr>
          <a:xfrm>
            <a:off x="152400" y="533400"/>
            <a:ext cx="8833103" cy="0"/>
          </a:xfrm>
          <a:prstGeom prst="straightConnector1">
            <a:avLst/>
          </a:prstGeom>
          <a:noFill/>
          <a:ln cap="flat" cmpd="sng" w="11425">
            <a:solidFill>
              <a:srgbClr val="7A9798"/>
            </a:solidFill>
            <a:prstDash val="dash"/>
            <a:round/>
            <a:headEnd len="med" w="med" type="none"/>
            <a:tailEnd len="med" w="med" type="none"/>
          </a:ln>
        </p:spPr>
      </p:cxnSp>
      <p:sp>
        <p:nvSpPr>
          <p:cNvPr id="112" name="Shape 112"/>
          <p:cNvSpPr txBox="1"/>
          <p:nvPr>
            <p:ph idx="2" type="body"/>
          </p:nvPr>
        </p:nvSpPr>
        <p:spPr>
          <a:xfrm>
            <a:off x="3124200" y="685800"/>
            <a:ext cx="5638800" cy="5410200"/>
          </a:xfrm>
          <a:prstGeom prst="rect">
            <a:avLst/>
          </a:prstGeom>
          <a:noFill/>
          <a:ln>
            <a:noFill/>
          </a:ln>
        </p:spPr>
        <p:txBody>
          <a:bodyPr anchorCtr="0" anchor="t" bIns="91425" lIns="91425" rIns="91425" tIns="91425"/>
          <a:lstStyle>
            <a:lvl1pPr indent="-128587" lvl="0" marL="274320" marR="0" rtl="0" algn="l">
              <a:spcBef>
                <a:spcPts val="540"/>
              </a:spcBef>
              <a:buClr>
                <a:schemeClr val="accent1"/>
              </a:buClr>
              <a:buSzPct val="85000"/>
              <a:buFont typeface="Noto Sans Symbols"/>
              <a:buChar char="●"/>
              <a:defRPr b="0" i="0" sz="2700" u="none" cap="none" strike="noStrike">
                <a:solidFill>
                  <a:schemeClr val="dk1"/>
                </a:solidFill>
                <a:latin typeface="Georgia"/>
                <a:ea typeface="Georgia"/>
                <a:cs typeface="Georgia"/>
                <a:sym typeface="Georgia"/>
              </a:defRPr>
            </a:lvl1pPr>
            <a:lvl2pPr indent="-184150" lvl="1" marL="548640" marR="0" rtl="0" algn="l">
              <a:spcBef>
                <a:spcPts val="440"/>
              </a:spcBef>
              <a:buClr>
                <a:schemeClr val="accent2"/>
              </a:buClr>
              <a:buSzPct val="70000"/>
              <a:buFont typeface="Noto Sans Symbols"/>
              <a:buChar char="○"/>
              <a:defRPr b="0" i="0" sz="2200" u="none" cap="none" strike="noStrike">
                <a:solidFill>
                  <a:schemeClr val="dk2"/>
                </a:solidFill>
                <a:latin typeface="Georgia"/>
                <a:ea typeface="Georgia"/>
                <a:cs typeface="Georgia"/>
                <a:sym typeface="Georgia"/>
              </a:defRPr>
            </a:lvl2pPr>
            <a:lvl3pPr indent="-143510" lvl="2" marL="822960" marR="0" rtl="0" algn="l">
              <a:spcBef>
                <a:spcPts val="400"/>
              </a:spcBef>
              <a:buClr>
                <a:schemeClr val="accent3"/>
              </a:buClr>
              <a:buSzPct val="75000"/>
              <a:buFont typeface="Noto Sans Symbols"/>
              <a:buChar char="•"/>
              <a:defRPr b="0" i="0" sz="2000" u="none" cap="none" strike="noStrike">
                <a:solidFill>
                  <a:schemeClr val="dk1"/>
                </a:solidFill>
                <a:latin typeface="Georgia"/>
                <a:ea typeface="Georgia"/>
                <a:cs typeface="Georgia"/>
                <a:sym typeface="Georgia"/>
              </a:defRPr>
            </a:lvl3pPr>
            <a:lvl4pPr indent="-144780" lvl="3" marL="1097280" marR="0" rtl="0" algn="l">
              <a:spcBef>
                <a:spcPts val="400"/>
              </a:spcBef>
              <a:buClr>
                <a:schemeClr val="accent4"/>
              </a:buClr>
              <a:buSzPct val="70000"/>
              <a:buFont typeface="Noto Sans Symbols"/>
              <a:buChar char="•"/>
              <a:defRPr b="0" i="0" sz="2000" u="none" cap="none" strike="noStrike">
                <a:solidFill>
                  <a:schemeClr val="dk2"/>
                </a:solidFill>
                <a:latin typeface="Georgia"/>
                <a:ea typeface="Georgia"/>
                <a:cs typeface="Georgia"/>
                <a:sym typeface="Georgia"/>
              </a:defRPr>
            </a:lvl4pPr>
            <a:lvl5pPr indent="-114300" lvl="4" marL="1371600" marR="0" rtl="0" algn="l">
              <a:spcBef>
                <a:spcPts val="360"/>
              </a:spcBef>
              <a:buClr>
                <a:schemeClr val="accent5"/>
              </a:buClr>
              <a:buSzPct val="100000"/>
              <a:buFont typeface="Georgia"/>
              <a:buChar char="•"/>
              <a:defRPr b="0" i="0" sz="1800" u="none" cap="none" strike="noStrike">
                <a:solidFill>
                  <a:schemeClr val="dk1"/>
                </a:solidFill>
                <a:latin typeface="Georgia"/>
                <a:ea typeface="Georgia"/>
                <a:cs typeface="Georgia"/>
                <a:sym typeface="Georgia"/>
              </a:defRPr>
            </a:lvl5pPr>
            <a:lvl6pPr indent="-93980" lvl="5" marL="1645920" marR="0" rtl="0" algn="l">
              <a:spcBef>
                <a:spcPts val="360"/>
              </a:spcBef>
              <a:buClr>
                <a:schemeClr val="accent6"/>
              </a:buClr>
              <a:buSzPct val="79999"/>
              <a:buFont typeface="Noto Sans Symbols"/>
              <a:buChar char="●"/>
              <a:defRPr b="0" i="0" sz="1800" u="none" cap="none" strike="noStrike">
                <a:solidFill>
                  <a:schemeClr val="dk1"/>
                </a:solidFill>
                <a:latin typeface="Georgia"/>
                <a:ea typeface="Georgia"/>
                <a:cs typeface="Georgia"/>
                <a:sym typeface="Georgia"/>
              </a:defRPr>
            </a:lvl6pPr>
            <a:lvl7pPr indent="-101600" lvl="6" marL="1920240" marR="0" rtl="0" algn="l">
              <a:spcBef>
                <a:spcPts val="320"/>
              </a:spcBef>
              <a:buClr>
                <a:srgbClr val="B75640"/>
              </a:buClr>
              <a:buSzPct val="90000"/>
              <a:buFont typeface="Georgia"/>
              <a:buChar char="•"/>
              <a:defRPr b="0" i="0" sz="1600" u="none" cap="none" strike="noStrike">
                <a:solidFill>
                  <a:schemeClr val="dk1"/>
                </a:solidFill>
                <a:latin typeface="Georgia"/>
                <a:ea typeface="Georgia"/>
                <a:cs typeface="Georgia"/>
                <a:sym typeface="Georgia"/>
              </a:defRPr>
            </a:lvl7pPr>
            <a:lvl8pPr indent="-83820" lvl="7" marL="2103120" marR="0" rtl="0" algn="l">
              <a:spcBef>
                <a:spcPts val="320"/>
              </a:spcBef>
              <a:buClr>
                <a:srgbClr val="7A6B62"/>
              </a:buClr>
              <a:buSzPct val="100000"/>
              <a:buFont typeface="Georgia"/>
              <a:buChar char="•"/>
              <a:defRPr b="0" i="0" sz="1600" u="none" cap="none" strike="noStrike">
                <a:solidFill>
                  <a:schemeClr val="dk1"/>
                </a:solidFill>
                <a:latin typeface="Georgia"/>
                <a:ea typeface="Georgia"/>
                <a:cs typeface="Georgia"/>
                <a:sym typeface="Georgia"/>
              </a:defRPr>
            </a:lvl8pPr>
            <a:lvl9pPr indent="-113029" lvl="8" marL="2377440" marR="0" rtl="0" algn="l">
              <a:spcBef>
                <a:spcPts val="280"/>
              </a:spcBef>
              <a:buClr>
                <a:srgbClr val="B29D00"/>
              </a:buClr>
              <a:buSzPct val="90000"/>
              <a:buFont typeface="Georgia"/>
              <a:buChar char="•"/>
              <a:defRPr b="0" i="0" sz="1400" u="none" cap="none" strike="noStrike">
                <a:solidFill>
                  <a:schemeClr val="dk1"/>
                </a:solidFill>
                <a:latin typeface="Georgia"/>
                <a:ea typeface="Georgia"/>
                <a:cs typeface="Georgia"/>
                <a:sym typeface="Georgia"/>
              </a:defRPr>
            </a:lvl9pPr>
          </a:lstStyle>
          <a:p/>
        </p:txBody>
      </p:sp>
      <p:sp>
        <p:nvSpPr>
          <p:cNvPr id="113" name="Shape 113"/>
          <p:cNvSpPr/>
          <p:nvPr/>
        </p:nvSpPr>
        <p:spPr>
          <a:xfrm>
            <a:off x="1295400" y="228600"/>
            <a:ext cx="609599" cy="609599"/>
          </a:xfrm>
          <a:prstGeom prst="ellipse">
            <a:avLst/>
          </a:prstGeom>
          <a:solidFill>
            <a:srgbClr val="FFFFFF"/>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Georgia"/>
              <a:ea typeface="Georgia"/>
              <a:cs typeface="Georgia"/>
              <a:sym typeface="Georgia"/>
            </a:endParaRPr>
          </a:p>
        </p:txBody>
      </p:sp>
      <p:sp>
        <p:nvSpPr>
          <p:cNvPr id="114" name="Shape 114"/>
          <p:cNvSpPr/>
          <p:nvPr/>
        </p:nvSpPr>
        <p:spPr>
          <a:xfrm>
            <a:off x="1389887" y="323087"/>
            <a:ext cx="420624" cy="420624"/>
          </a:xfrm>
          <a:prstGeom prst="ellipse">
            <a:avLst/>
          </a:prstGeom>
          <a:solidFill>
            <a:srgbClr val="FFFFFF"/>
          </a:solidFill>
          <a:ln cap="rnd" cmpd="dbl" w="50800">
            <a:solidFill>
              <a:srgbClr val="7A9798"/>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Georgia"/>
              <a:ea typeface="Georgia"/>
              <a:cs typeface="Georgia"/>
              <a:sym typeface="Georgia"/>
            </a:endParaRPr>
          </a:p>
        </p:txBody>
      </p:sp>
      <p:sp>
        <p:nvSpPr>
          <p:cNvPr id="115" name="Shape 115"/>
          <p:cNvSpPr txBox="1"/>
          <p:nvPr>
            <p:ph idx="12" type="sldNum"/>
          </p:nvPr>
        </p:nvSpPr>
        <p:spPr>
          <a:xfrm>
            <a:off x="1371600" y="312737"/>
            <a:ext cx="457200" cy="441324"/>
          </a:xfrm>
          <a:prstGeom prst="rect">
            <a:avLst/>
          </a:prstGeom>
          <a:noFill/>
          <a:ln>
            <a:noFill/>
          </a:ln>
        </p:spPr>
        <p:txBody>
          <a:bodyPr anchorCtr="0" anchor="ctr" bIns="45700" lIns="45700" rIns="45700" tIns="45700">
            <a:noAutofit/>
          </a:bodyPr>
          <a:lstStyle/>
          <a:p>
            <a:pPr indent="0" lvl="0" marL="0" marR="0" rtl="0" algn="ctr">
              <a:spcBef>
                <a:spcPts val="0"/>
              </a:spcBef>
              <a:buSzPct val="25000"/>
              <a:buNone/>
            </a:pPr>
            <a:fld id="{00000000-1234-1234-1234-123412341234}" type="slidenum">
              <a:rPr lang="en-US" sz="1600">
                <a:solidFill>
                  <a:srgbClr val="7A9798"/>
                </a:solidFill>
                <a:latin typeface="Georgia"/>
                <a:ea typeface="Georgia"/>
                <a:cs typeface="Georgia"/>
                <a:sym typeface="Georgia"/>
              </a:rPr>
              <a:t>‹#›</a:t>
            </a:fld>
          </a:p>
        </p:txBody>
      </p:sp>
      <p:sp>
        <p:nvSpPr>
          <p:cNvPr id="116" name="Shape 116"/>
          <p:cNvSpPr/>
          <p:nvPr/>
        </p:nvSpPr>
        <p:spPr>
          <a:xfrm>
            <a:off x="149352" y="6388385"/>
            <a:ext cx="8833103" cy="309562"/>
          </a:xfrm>
          <a:prstGeom prst="rect">
            <a:avLst/>
          </a:prstGeom>
          <a:solidFill>
            <a:schemeClr val="accent3"/>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Georgia"/>
              <a:ea typeface="Georgia"/>
              <a:cs typeface="Georgia"/>
              <a:sym typeface="Georgia"/>
            </a:endParaRPr>
          </a:p>
        </p:txBody>
      </p:sp>
      <p:sp>
        <p:nvSpPr>
          <p:cNvPr id="117" name="Shape 117"/>
          <p:cNvSpPr txBox="1"/>
          <p:nvPr>
            <p:ph idx="10" type="dt"/>
          </p:nvPr>
        </p:nvSpPr>
        <p:spPr>
          <a:xfrm>
            <a:off x="5791200" y="6404983"/>
            <a:ext cx="3044952" cy="365759"/>
          </a:xfrm>
          <a:prstGeom prst="rect">
            <a:avLst/>
          </a:prstGeom>
          <a:noFill/>
          <a:ln>
            <a:noFill/>
          </a:ln>
        </p:spPr>
        <p:txBody>
          <a:bodyPr anchorCtr="0" anchor="t" bIns="91425" lIns="91425" rIns="91425" tIns="91425"/>
          <a:lstStyle>
            <a:lvl1pPr indent="0" lvl="0" marL="0" marR="0" rtl="0" algn="r">
              <a:spcBef>
                <a:spcPts val="0"/>
              </a:spcBef>
              <a:buNone/>
              <a:defRPr sz="1400">
                <a:solidFill>
                  <a:srgbClr val="FFFFFF"/>
                </a:solidFill>
                <a:latin typeface="Georgia"/>
                <a:ea typeface="Georgia"/>
                <a:cs typeface="Georgia"/>
                <a:sym typeface="Georgia"/>
              </a:defRPr>
            </a:lvl1pPr>
            <a:lvl2pPr indent="0" lvl="1" marL="457200" marR="0" rtl="0" algn="l">
              <a:spcBef>
                <a:spcPts val="0"/>
              </a:spcBef>
              <a:buNone/>
              <a:defRPr b="0" i="0" sz="1800" u="none" cap="none" strike="noStrike">
                <a:solidFill>
                  <a:schemeClr val="dk1"/>
                </a:solidFill>
                <a:latin typeface="Georgia"/>
                <a:ea typeface="Georgia"/>
                <a:cs typeface="Georgia"/>
                <a:sym typeface="Georgia"/>
              </a:defRPr>
            </a:lvl2pPr>
            <a:lvl3pPr indent="0" lvl="2" marL="914400" marR="0" rtl="0" algn="l">
              <a:spcBef>
                <a:spcPts val="0"/>
              </a:spcBef>
              <a:buNone/>
              <a:defRPr b="0" i="0" sz="1800" u="none" cap="none" strike="noStrike">
                <a:solidFill>
                  <a:schemeClr val="dk1"/>
                </a:solidFill>
                <a:latin typeface="Georgia"/>
                <a:ea typeface="Georgia"/>
                <a:cs typeface="Georgia"/>
                <a:sym typeface="Georgia"/>
              </a:defRPr>
            </a:lvl3pPr>
            <a:lvl4pPr indent="0" lvl="3" marL="1371600" marR="0" rtl="0" algn="l">
              <a:spcBef>
                <a:spcPts val="0"/>
              </a:spcBef>
              <a:buNone/>
              <a:defRPr b="0" i="0" sz="1800" u="none" cap="none" strike="noStrike">
                <a:solidFill>
                  <a:schemeClr val="dk1"/>
                </a:solidFill>
                <a:latin typeface="Georgia"/>
                <a:ea typeface="Georgia"/>
                <a:cs typeface="Georgia"/>
                <a:sym typeface="Georgia"/>
              </a:defRPr>
            </a:lvl4pPr>
            <a:lvl5pPr indent="0" lvl="4" marL="1828800" marR="0" rtl="0" algn="l">
              <a:spcBef>
                <a:spcPts val="0"/>
              </a:spcBef>
              <a:buNone/>
              <a:defRPr b="0" i="0" sz="1800" u="none" cap="none" strike="noStrike">
                <a:solidFill>
                  <a:schemeClr val="dk1"/>
                </a:solidFill>
                <a:latin typeface="Georgia"/>
                <a:ea typeface="Georgia"/>
                <a:cs typeface="Georgia"/>
                <a:sym typeface="Georgia"/>
              </a:defRPr>
            </a:lvl5pPr>
            <a:lvl6pPr indent="0" lvl="5" marL="2286000" marR="0" rtl="0" algn="l">
              <a:spcBef>
                <a:spcPts val="0"/>
              </a:spcBef>
              <a:buNone/>
              <a:defRPr b="0" i="0" sz="1800" u="none" cap="none" strike="noStrike">
                <a:solidFill>
                  <a:schemeClr val="dk1"/>
                </a:solidFill>
                <a:latin typeface="Georgia"/>
                <a:ea typeface="Georgia"/>
                <a:cs typeface="Georgia"/>
                <a:sym typeface="Georgia"/>
              </a:defRPr>
            </a:lvl6pPr>
            <a:lvl7pPr indent="0" lvl="6" marL="2743200" marR="0" rtl="0" algn="l">
              <a:spcBef>
                <a:spcPts val="0"/>
              </a:spcBef>
              <a:buNone/>
              <a:defRPr b="0" i="0" sz="1800" u="none" cap="none" strike="noStrike">
                <a:solidFill>
                  <a:schemeClr val="dk1"/>
                </a:solidFill>
                <a:latin typeface="Georgia"/>
                <a:ea typeface="Georgia"/>
                <a:cs typeface="Georgia"/>
                <a:sym typeface="Georgia"/>
              </a:defRPr>
            </a:lvl7pPr>
            <a:lvl8pPr indent="0" lvl="7" marL="3200400" marR="0" rtl="0" algn="l">
              <a:spcBef>
                <a:spcPts val="0"/>
              </a:spcBef>
              <a:buNone/>
              <a:defRPr b="0" i="0" sz="1800" u="none" cap="none" strike="noStrike">
                <a:solidFill>
                  <a:schemeClr val="dk1"/>
                </a:solidFill>
                <a:latin typeface="Georgia"/>
                <a:ea typeface="Georgia"/>
                <a:cs typeface="Georgia"/>
                <a:sym typeface="Georgia"/>
              </a:defRPr>
            </a:lvl8pPr>
            <a:lvl9pPr indent="0" lvl="8" marL="3657600" marR="0" rtl="0" algn="l">
              <a:spcBef>
                <a:spcPts val="0"/>
              </a:spcBef>
              <a:buNone/>
              <a:defRPr b="0" i="0" sz="1800" u="none" cap="none" strike="noStrike">
                <a:solidFill>
                  <a:schemeClr val="dk1"/>
                </a:solidFill>
                <a:latin typeface="Georgia"/>
                <a:ea typeface="Georgia"/>
                <a:cs typeface="Georgia"/>
                <a:sym typeface="Georgia"/>
              </a:defRPr>
            </a:lvl9pPr>
          </a:lstStyle>
          <a:p/>
        </p:txBody>
      </p:sp>
      <p:sp>
        <p:nvSpPr>
          <p:cNvPr id="118" name="Shape 118"/>
          <p:cNvSpPr txBox="1"/>
          <p:nvPr>
            <p:ph idx="11" type="ftr"/>
          </p:nvPr>
        </p:nvSpPr>
        <p:spPr>
          <a:xfrm>
            <a:off x="301752" y="6410848"/>
            <a:ext cx="3383280" cy="365759"/>
          </a:xfrm>
          <a:prstGeom prst="rect">
            <a:avLst/>
          </a:prstGeom>
          <a:noFill/>
          <a:ln>
            <a:noFill/>
          </a:ln>
        </p:spPr>
        <p:txBody>
          <a:bodyPr anchorCtr="0" anchor="t" bIns="91425" lIns="91425" rIns="91425" tIns="91425"/>
          <a:lstStyle>
            <a:lvl1pPr indent="0" lvl="0" marL="0" marR="0" rtl="0" algn="l">
              <a:spcBef>
                <a:spcPts val="0"/>
              </a:spcBef>
              <a:buNone/>
              <a:defRPr sz="1200">
                <a:solidFill>
                  <a:srgbClr val="FFFFFF"/>
                </a:solidFill>
                <a:latin typeface="Georgia"/>
                <a:ea typeface="Georgia"/>
                <a:cs typeface="Georgia"/>
                <a:sym typeface="Georgia"/>
              </a:defRPr>
            </a:lvl1pPr>
            <a:lvl2pPr indent="0" lvl="1" marL="457200" marR="0" rtl="0" algn="l">
              <a:spcBef>
                <a:spcPts val="0"/>
              </a:spcBef>
              <a:buNone/>
              <a:defRPr b="0" i="0" sz="1800" u="none" cap="none" strike="noStrike">
                <a:solidFill>
                  <a:schemeClr val="dk1"/>
                </a:solidFill>
                <a:latin typeface="Georgia"/>
                <a:ea typeface="Georgia"/>
                <a:cs typeface="Georgia"/>
                <a:sym typeface="Georgia"/>
              </a:defRPr>
            </a:lvl2pPr>
            <a:lvl3pPr indent="0" lvl="2" marL="914400" marR="0" rtl="0" algn="l">
              <a:spcBef>
                <a:spcPts val="0"/>
              </a:spcBef>
              <a:buNone/>
              <a:defRPr b="0" i="0" sz="1800" u="none" cap="none" strike="noStrike">
                <a:solidFill>
                  <a:schemeClr val="dk1"/>
                </a:solidFill>
                <a:latin typeface="Georgia"/>
                <a:ea typeface="Georgia"/>
                <a:cs typeface="Georgia"/>
                <a:sym typeface="Georgia"/>
              </a:defRPr>
            </a:lvl3pPr>
            <a:lvl4pPr indent="0" lvl="3" marL="1371600" marR="0" rtl="0" algn="l">
              <a:spcBef>
                <a:spcPts val="0"/>
              </a:spcBef>
              <a:buNone/>
              <a:defRPr b="0" i="0" sz="1800" u="none" cap="none" strike="noStrike">
                <a:solidFill>
                  <a:schemeClr val="dk1"/>
                </a:solidFill>
                <a:latin typeface="Georgia"/>
                <a:ea typeface="Georgia"/>
                <a:cs typeface="Georgia"/>
                <a:sym typeface="Georgia"/>
              </a:defRPr>
            </a:lvl4pPr>
            <a:lvl5pPr indent="0" lvl="4" marL="1828800" marR="0" rtl="0" algn="l">
              <a:spcBef>
                <a:spcPts val="0"/>
              </a:spcBef>
              <a:buNone/>
              <a:defRPr b="0" i="0" sz="1800" u="none" cap="none" strike="noStrike">
                <a:solidFill>
                  <a:schemeClr val="dk1"/>
                </a:solidFill>
                <a:latin typeface="Georgia"/>
                <a:ea typeface="Georgia"/>
                <a:cs typeface="Georgia"/>
                <a:sym typeface="Georgia"/>
              </a:defRPr>
            </a:lvl5pPr>
            <a:lvl6pPr indent="0" lvl="5" marL="2286000" marR="0" rtl="0" algn="l">
              <a:spcBef>
                <a:spcPts val="0"/>
              </a:spcBef>
              <a:buNone/>
              <a:defRPr b="0" i="0" sz="1800" u="none" cap="none" strike="noStrike">
                <a:solidFill>
                  <a:schemeClr val="dk1"/>
                </a:solidFill>
                <a:latin typeface="Georgia"/>
                <a:ea typeface="Georgia"/>
                <a:cs typeface="Georgia"/>
                <a:sym typeface="Georgia"/>
              </a:defRPr>
            </a:lvl6pPr>
            <a:lvl7pPr indent="0" lvl="6" marL="2743200" marR="0" rtl="0" algn="l">
              <a:spcBef>
                <a:spcPts val="0"/>
              </a:spcBef>
              <a:buNone/>
              <a:defRPr b="0" i="0" sz="1800" u="none" cap="none" strike="noStrike">
                <a:solidFill>
                  <a:schemeClr val="dk1"/>
                </a:solidFill>
                <a:latin typeface="Georgia"/>
                <a:ea typeface="Georgia"/>
                <a:cs typeface="Georgia"/>
                <a:sym typeface="Georgia"/>
              </a:defRPr>
            </a:lvl7pPr>
            <a:lvl8pPr indent="0" lvl="7" marL="3200400" marR="0" rtl="0" algn="l">
              <a:spcBef>
                <a:spcPts val="0"/>
              </a:spcBef>
              <a:buNone/>
              <a:defRPr b="0" i="0" sz="1800" u="none" cap="none" strike="noStrike">
                <a:solidFill>
                  <a:schemeClr val="dk1"/>
                </a:solidFill>
                <a:latin typeface="Georgia"/>
                <a:ea typeface="Georgia"/>
                <a:cs typeface="Georgia"/>
                <a:sym typeface="Georgia"/>
              </a:defRPr>
            </a:lvl8pPr>
            <a:lvl9pPr indent="0" lvl="8" marL="3657600" marR="0" rtl="0" algn="l">
              <a:spcBef>
                <a:spcPts val="0"/>
              </a:spcBef>
              <a:buNone/>
              <a:defRPr b="0" i="0" sz="1800" u="none" cap="none" strike="noStrike">
                <a:solidFill>
                  <a:schemeClr val="dk1"/>
                </a:solidFill>
                <a:latin typeface="Georgia"/>
                <a:ea typeface="Georgia"/>
                <a:cs typeface="Georgia"/>
                <a:sym typeface="Georgia"/>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19" name="Shape 119"/>
        <p:cNvGrpSpPr/>
        <p:nvPr/>
      </p:nvGrpSpPr>
      <p:grpSpPr>
        <a:xfrm>
          <a:off x="0" y="0"/>
          <a:ext cx="0" cy="0"/>
          <a:chOff x="0" y="0"/>
          <a:chExt cx="0" cy="0"/>
        </a:xfrm>
      </p:grpSpPr>
      <p:cxnSp>
        <p:nvCxnSpPr>
          <p:cNvPr id="120" name="Shape 120"/>
          <p:cNvCxnSpPr/>
          <p:nvPr/>
        </p:nvCxnSpPr>
        <p:spPr>
          <a:xfrm>
            <a:off x="152400" y="533400"/>
            <a:ext cx="8833103" cy="0"/>
          </a:xfrm>
          <a:prstGeom prst="straightConnector1">
            <a:avLst/>
          </a:prstGeom>
          <a:noFill/>
          <a:ln cap="flat" cmpd="sng" w="11425">
            <a:solidFill>
              <a:srgbClr val="7A9798"/>
            </a:solidFill>
            <a:prstDash val="dash"/>
            <a:round/>
            <a:headEnd len="med" w="med" type="none"/>
            <a:tailEnd len="med" w="med" type="none"/>
          </a:ln>
        </p:spPr>
      </p:cxnSp>
      <p:sp>
        <p:nvSpPr>
          <p:cNvPr id="121" name="Shape 121"/>
          <p:cNvSpPr/>
          <p:nvPr/>
        </p:nvSpPr>
        <p:spPr>
          <a:xfrm>
            <a:off x="0" y="6705600"/>
            <a:ext cx="9144000" cy="152399"/>
          </a:xfrm>
          <a:prstGeom prst="rect">
            <a:avLst/>
          </a:prstGeom>
          <a:solidFill>
            <a:srgbClr val="FFFFFF"/>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Georgia"/>
              <a:ea typeface="Georgia"/>
              <a:cs typeface="Georgia"/>
              <a:sym typeface="Georgia"/>
            </a:endParaRPr>
          </a:p>
        </p:txBody>
      </p:sp>
      <p:sp>
        <p:nvSpPr>
          <p:cNvPr id="122" name="Shape 122"/>
          <p:cNvSpPr/>
          <p:nvPr/>
        </p:nvSpPr>
        <p:spPr>
          <a:xfrm>
            <a:off x="8991600" y="0"/>
            <a:ext cx="152399" cy="6858000"/>
          </a:xfrm>
          <a:prstGeom prst="rect">
            <a:avLst/>
          </a:prstGeom>
          <a:solidFill>
            <a:srgbClr val="FFFFFF"/>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Georgia"/>
              <a:ea typeface="Georgia"/>
              <a:cs typeface="Georgia"/>
              <a:sym typeface="Georgia"/>
            </a:endParaRPr>
          </a:p>
        </p:txBody>
      </p:sp>
      <p:sp>
        <p:nvSpPr>
          <p:cNvPr id="123" name="Shape 123"/>
          <p:cNvSpPr/>
          <p:nvPr/>
        </p:nvSpPr>
        <p:spPr>
          <a:xfrm>
            <a:off x="0" y="0"/>
            <a:ext cx="9144000" cy="152399"/>
          </a:xfrm>
          <a:prstGeom prst="rect">
            <a:avLst/>
          </a:prstGeom>
          <a:solidFill>
            <a:srgbClr val="FFFFFF"/>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Georgia"/>
              <a:ea typeface="Georgia"/>
              <a:cs typeface="Georgia"/>
              <a:sym typeface="Georgia"/>
            </a:endParaRPr>
          </a:p>
        </p:txBody>
      </p:sp>
      <p:sp>
        <p:nvSpPr>
          <p:cNvPr id="124" name="Shape 124"/>
          <p:cNvSpPr/>
          <p:nvPr/>
        </p:nvSpPr>
        <p:spPr>
          <a:xfrm>
            <a:off x="0" y="0"/>
            <a:ext cx="152399" cy="6858000"/>
          </a:xfrm>
          <a:prstGeom prst="rect">
            <a:avLst/>
          </a:prstGeom>
          <a:solidFill>
            <a:srgbClr val="FFFFFF"/>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Georgia"/>
              <a:ea typeface="Georgia"/>
              <a:cs typeface="Georgia"/>
              <a:sym typeface="Georgia"/>
            </a:endParaRPr>
          </a:p>
        </p:txBody>
      </p:sp>
      <p:sp>
        <p:nvSpPr>
          <p:cNvPr id="125" name="Shape 125"/>
          <p:cNvSpPr/>
          <p:nvPr/>
        </p:nvSpPr>
        <p:spPr>
          <a:xfrm>
            <a:off x="152400" y="152400"/>
            <a:ext cx="8833103" cy="301752"/>
          </a:xfrm>
          <a:prstGeom prst="rect">
            <a:avLst/>
          </a:prstGeom>
          <a:solidFill>
            <a:schemeClr val="accent3"/>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Georgia"/>
              <a:ea typeface="Georgia"/>
              <a:cs typeface="Georgia"/>
              <a:sym typeface="Georgia"/>
            </a:endParaRPr>
          </a:p>
        </p:txBody>
      </p:sp>
      <p:sp>
        <p:nvSpPr>
          <p:cNvPr id="126" name="Shape 126"/>
          <p:cNvSpPr/>
          <p:nvPr/>
        </p:nvSpPr>
        <p:spPr>
          <a:xfrm>
            <a:off x="152400" y="609600"/>
            <a:ext cx="2743199" cy="5867400"/>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Georgia"/>
              <a:ea typeface="Georgia"/>
              <a:cs typeface="Georgia"/>
              <a:sym typeface="Georgia"/>
            </a:endParaRPr>
          </a:p>
        </p:txBody>
      </p:sp>
      <p:sp>
        <p:nvSpPr>
          <p:cNvPr id="127" name="Shape 127"/>
          <p:cNvSpPr/>
          <p:nvPr/>
        </p:nvSpPr>
        <p:spPr>
          <a:xfrm>
            <a:off x="152400" y="155447"/>
            <a:ext cx="8833103" cy="6547104"/>
          </a:xfrm>
          <a:prstGeom prst="rect">
            <a:avLst/>
          </a:prstGeom>
          <a:noFill/>
          <a:ln cap="flat" cmpd="sng" w="9525">
            <a:solidFill>
              <a:srgbClr val="7A9798"/>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Georgia"/>
              <a:ea typeface="Georgia"/>
              <a:cs typeface="Georgia"/>
              <a:sym typeface="Georgia"/>
            </a:endParaRPr>
          </a:p>
        </p:txBody>
      </p:sp>
      <p:sp>
        <p:nvSpPr>
          <p:cNvPr id="128" name="Shape 128"/>
          <p:cNvSpPr/>
          <p:nvPr/>
        </p:nvSpPr>
        <p:spPr>
          <a:xfrm>
            <a:off x="1295400" y="228600"/>
            <a:ext cx="609599" cy="609599"/>
          </a:xfrm>
          <a:prstGeom prst="ellipse">
            <a:avLst/>
          </a:prstGeom>
          <a:solidFill>
            <a:srgbClr val="FFFFFF"/>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Georgia"/>
              <a:ea typeface="Georgia"/>
              <a:cs typeface="Georgia"/>
              <a:sym typeface="Georgia"/>
            </a:endParaRPr>
          </a:p>
        </p:txBody>
      </p:sp>
      <p:sp>
        <p:nvSpPr>
          <p:cNvPr id="129" name="Shape 129"/>
          <p:cNvSpPr/>
          <p:nvPr/>
        </p:nvSpPr>
        <p:spPr>
          <a:xfrm>
            <a:off x="1389887" y="323087"/>
            <a:ext cx="420624" cy="420624"/>
          </a:xfrm>
          <a:prstGeom prst="ellipse">
            <a:avLst/>
          </a:prstGeom>
          <a:solidFill>
            <a:srgbClr val="FFFFFF"/>
          </a:solidFill>
          <a:ln cap="rnd" cmpd="dbl" w="50800">
            <a:solidFill>
              <a:srgbClr val="7A9798"/>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Georgia"/>
              <a:ea typeface="Georgia"/>
              <a:cs typeface="Georgia"/>
              <a:sym typeface="Georgia"/>
            </a:endParaRPr>
          </a:p>
        </p:txBody>
      </p:sp>
      <p:sp>
        <p:nvSpPr>
          <p:cNvPr id="130" name="Shape 130"/>
          <p:cNvSpPr txBox="1"/>
          <p:nvPr>
            <p:ph idx="12" type="sldNum"/>
          </p:nvPr>
        </p:nvSpPr>
        <p:spPr>
          <a:xfrm>
            <a:off x="1371600" y="312737"/>
            <a:ext cx="457200" cy="441324"/>
          </a:xfrm>
          <a:prstGeom prst="rect">
            <a:avLst/>
          </a:prstGeom>
          <a:noFill/>
          <a:ln>
            <a:noFill/>
          </a:ln>
        </p:spPr>
        <p:txBody>
          <a:bodyPr anchorCtr="0" anchor="ctr" bIns="45700" lIns="45700" rIns="45700" tIns="45700">
            <a:noAutofit/>
          </a:bodyPr>
          <a:lstStyle/>
          <a:p>
            <a:pPr indent="0" lvl="0" marL="0" marR="0" rtl="0" algn="ctr">
              <a:spcBef>
                <a:spcPts val="0"/>
              </a:spcBef>
              <a:buSzPct val="25000"/>
              <a:buNone/>
            </a:pPr>
            <a:fld id="{00000000-1234-1234-1234-123412341234}" type="slidenum">
              <a:rPr lang="en-US" sz="1600">
                <a:solidFill>
                  <a:srgbClr val="7A9798"/>
                </a:solidFill>
                <a:latin typeface="Georgia"/>
                <a:ea typeface="Georgia"/>
                <a:cs typeface="Georgia"/>
                <a:sym typeface="Georgia"/>
              </a:rPr>
              <a:t>‹#›</a:t>
            </a:fld>
          </a:p>
        </p:txBody>
      </p:sp>
      <p:sp>
        <p:nvSpPr>
          <p:cNvPr id="131" name="Shape 131"/>
          <p:cNvSpPr txBox="1"/>
          <p:nvPr>
            <p:ph type="title"/>
          </p:nvPr>
        </p:nvSpPr>
        <p:spPr>
          <a:xfrm>
            <a:off x="3000375" y="5029200"/>
            <a:ext cx="5867400" cy="1219199"/>
          </a:xfrm>
          <a:prstGeom prst="rect">
            <a:avLst/>
          </a:prstGeom>
          <a:noFill/>
          <a:ln>
            <a:noFill/>
          </a:ln>
        </p:spPr>
        <p:txBody>
          <a:bodyPr anchorCtr="0" anchor="t" bIns="91425" lIns="91425" rIns="91425" tIns="91425"/>
          <a:lstStyle>
            <a:lvl1pPr indent="0" lvl="0" marL="0" marR="0" rtl="0" algn="l">
              <a:spcBef>
                <a:spcPts val="0"/>
              </a:spcBef>
              <a:buClr>
                <a:schemeClr val="dk2"/>
              </a:buClr>
              <a:buFont typeface="Georgia"/>
              <a:buNone/>
              <a:defRPr b="1" i="0" sz="2400" u="none" cap="none" strike="noStrike">
                <a:solidFill>
                  <a:schemeClr val="dk2"/>
                </a:solidFill>
                <a:latin typeface="Georgia"/>
                <a:ea typeface="Georgia"/>
                <a:cs typeface="Georgia"/>
                <a:sym typeface="Georgi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32" name="Shape 132"/>
          <p:cNvSpPr/>
          <p:nvPr>
            <p:ph idx="2" type="pic"/>
          </p:nvPr>
        </p:nvSpPr>
        <p:spPr>
          <a:xfrm>
            <a:off x="3000375" y="609600"/>
            <a:ext cx="5867400" cy="4267199"/>
          </a:xfrm>
          <a:prstGeom prst="rect">
            <a:avLst/>
          </a:prstGeom>
          <a:noFill/>
          <a:ln>
            <a:noFill/>
          </a:ln>
        </p:spPr>
        <p:txBody>
          <a:bodyPr anchorCtr="0" anchor="t" bIns="91425" lIns="91425" rIns="91425" tIns="91425"/>
          <a:lstStyle>
            <a:lvl1pPr indent="0" lvl="0" marL="0" marR="0" rtl="0" algn="l">
              <a:spcBef>
                <a:spcPts val="640"/>
              </a:spcBef>
              <a:buClr>
                <a:schemeClr val="accent1"/>
              </a:buClr>
              <a:buFont typeface="Noto Sans Symbols"/>
              <a:buNone/>
              <a:defRPr b="0" i="0" sz="3200" u="none" cap="none" strike="noStrike">
                <a:solidFill>
                  <a:schemeClr val="dk1"/>
                </a:solidFill>
                <a:latin typeface="Georgia"/>
                <a:ea typeface="Georgia"/>
                <a:cs typeface="Georgia"/>
                <a:sym typeface="Georgia"/>
              </a:defRPr>
            </a:lvl1pPr>
            <a:lvl2pPr indent="-184150" lvl="1" marL="548640" marR="0" rtl="0" algn="l">
              <a:spcBef>
                <a:spcPts val="440"/>
              </a:spcBef>
              <a:buClr>
                <a:schemeClr val="accent2"/>
              </a:buClr>
              <a:buSzPct val="70000"/>
              <a:buFont typeface="Noto Sans Symbols"/>
              <a:buChar char="○"/>
              <a:defRPr b="0" i="0" sz="2200" u="none" cap="none" strike="noStrike">
                <a:solidFill>
                  <a:schemeClr val="dk2"/>
                </a:solidFill>
                <a:latin typeface="Georgia"/>
                <a:ea typeface="Georgia"/>
                <a:cs typeface="Georgia"/>
                <a:sym typeface="Georgia"/>
              </a:defRPr>
            </a:lvl2pPr>
            <a:lvl3pPr indent="-143510" lvl="2" marL="822960" marR="0" rtl="0" algn="l">
              <a:spcBef>
                <a:spcPts val="400"/>
              </a:spcBef>
              <a:buClr>
                <a:schemeClr val="accent3"/>
              </a:buClr>
              <a:buSzPct val="75000"/>
              <a:buFont typeface="Noto Sans Symbols"/>
              <a:buChar char="•"/>
              <a:defRPr b="0" i="0" sz="2000" u="none" cap="none" strike="noStrike">
                <a:solidFill>
                  <a:schemeClr val="dk1"/>
                </a:solidFill>
                <a:latin typeface="Georgia"/>
                <a:ea typeface="Georgia"/>
                <a:cs typeface="Georgia"/>
                <a:sym typeface="Georgia"/>
              </a:defRPr>
            </a:lvl3pPr>
            <a:lvl4pPr indent="-144780" lvl="3" marL="1097280" marR="0" rtl="0" algn="l">
              <a:spcBef>
                <a:spcPts val="400"/>
              </a:spcBef>
              <a:buClr>
                <a:schemeClr val="accent4"/>
              </a:buClr>
              <a:buSzPct val="70000"/>
              <a:buFont typeface="Noto Sans Symbols"/>
              <a:buChar char="•"/>
              <a:defRPr b="0" i="0" sz="2000" u="none" cap="none" strike="noStrike">
                <a:solidFill>
                  <a:schemeClr val="dk2"/>
                </a:solidFill>
                <a:latin typeface="Georgia"/>
                <a:ea typeface="Georgia"/>
                <a:cs typeface="Georgia"/>
                <a:sym typeface="Georgia"/>
              </a:defRPr>
            </a:lvl4pPr>
            <a:lvl5pPr indent="-114300" lvl="4" marL="1371600" marR="0" rtl="0" algn="l">
              <a:spcBef>
                <a:spcPts val="360"/>
              </a:spcBef>
              <a:buClr>
                <a:schemeClr val="accent5"/>
              </a:buClr>
              <a:buSzPct val="100000"/>
              <a:buFont typeface="Georgia"/>
              <a:buChar char="•"/>
              <a:defRPr b="0" i="0" sz="1800" u="none" cap="none" strike="noStrike">
                <a:solidFill>
                  <a:schemeClr val="dk1"/>
                </a:solidFill>
                <a:latin typeface="Georgia"/>
                <a:ea typeface="Georgia"/>
                <a:cs typeface="Georgia"/>
                <a:sym typeface="Georgia"/>
              </a:defRPr>
            </a:lvl5pPr>
            <a:lvl6pPr indent="-93980" lvl="5" marL="1645920" marR="0" rtl="0" algn="l">
              <a:spcBef>
                <a:spcPts val="360"/>
              </a:spcBef>
              <a:buClr>
                <a:schemeClr val="accent6"/>
              </a:buClr>
              <a:buSzPct val="79999"/>
              <a:buFont typeface="Noto Sans Symbols"/>
              <a:buChar char="●"/>
              <a:defRPr b="0" i="0" sz="1800" u="none" cap="none" strike="noStrike">
                <a:solidFill>
                  <a:schemeClr val="dk1"/>
                </a:solidFill>
                <a:latin typeface="Georgia"/>
                <a:ea typeface="Georgia"/>
                <a:cs typeface="Georgia"/>
                <a:sym typeface="Georgia"/>
              </a:defRPr>
            </a:lvl6pPr>
            <a:lvl7pPr indent="-101600" lvl="6" marL="1920240" marR="0" rtl="0" algn="l">
              <a:spcBef>
                <a:spcPts val="320"/>
              </a:spcBef>
              <a:buClr>
                <a:srgbClr val="B75640"/>
              </a:buClr>
              <a:buSzPct val="90000"/>
              <a:buFont typeface="Georgia"/>
              <a:buChar char="•"/>
              <a:defRPr b="0" i="0" sz="1600" u="none" cap="none" strike="noStrike">
                <a:solidFill>
                  <a:schemeClr val="dk1"/>
                </a:solidFill>
                <a:latin typeface="Georgia"/>
                <a:ea typeface="Georgia"/>
                <a:cs typeface="Georgia"/>
                <a:sym typeface="Georgia"/>
              </a:defRPr>
            </a:lvl7pPr>
            <a:lvl8pPr indent="-83820" lvl="7" marL="2103120" marR="0" rtl="0" algn="l">
              <a:spcBef>
                <a:spcPts val="320"/>
              </a:spcBef>
              <a:buClr>
                <a:srgbClr val="7A6B62"/>
              </a:buClr>
              <a:buSzPct val="100000"/>
              <a:buFont typeface="Georgia"/>
              <a:buChar char="•"/>
              <a:defRPr b="0" i="0" sz="1600" u="none" cap="none" strike="noStrike">
                <a:solidFill>
                  <a:schemeClr val="dk1"/>
                </a:solidFill>
                <a:latin typeface="Georgia"/>
                <a:ea typeface="Georgia"/>
                <a:cs typeface="Georgia"/>
                <a:sym typeface="Georgia"/>
              </a:defRPr>
            </a:lvl8pPr>
            <a:lvl9pPr indent="-113029" lvl="8" marL="2377440" marR="0" rtl="0" algn="l">
              <a:spcBef>
                <a:spcPts val="280"/>
              </a:spcBef>
              <a:buClr>
                <a:srgbClr val="B29D00"/>
              </a:buClr>
              <a:buSzPct val="90000"/>
              <a:buFont typeface="Georgia"/>
              <a:buChar char="•"/>
              <a:defRPr b="0" i="0" sz="1400" u="none" cap="none" strike="noStrike">
                <a:solidFill>
                  <a:schemeClr val="dk1"/>
                </a:solidFill>
                <a:latin typeface="Georgia"/>
                <a:ea typeface="Georgia"/>
                <a:cs typeface="Georgia"/>
                <a:sym typeface="Georgia"/>
              </a:defRPr>
            </a:lvl9pPr>
          </a:lstStyle>
          <a:p/>
        </p:txBody>
      </p:sp>
      <p:sp>
        <p:nvSpPr>
          <p:cNvPr id="133" name="Shape 133"/>
          <p:cNvSpPr txBox="1"/>
          <p:nvPr>
            <p:ph idx="1" type="body"/>
          </p:nvPr>
        </p:nvSpPr>
        <p:spPr>
          <a:xfrm>
            <a:off x="381000" y="990600"/>
            <a:ext cx="2438399" cy="5257799"/>
          </a:xfrm>
          <a:prstGeom prst="rect">
            <a:avLst/>
          </a:prstGeom>
          <a:noFill/>
          <a:ln>
            <a:noFill/>
          </a:ln>
        </p:spPr>
        <p:txBody>
          <a:bodyPr anchorCtr="0" anchor="t" bIns="91425" lIns="91425" rIns="91425" tIns="91425"/>
          <a:lstStyle>
            <a:lvl1pPr indent="0" lvl="0" marL="0" marR="0" rtl="0" algn="l">
              <a:spcBef>
                <a:spcPts val="320"/>
              </a:spcBef>
              <a:spcAft>
                <a:spcPts val="1000"/>
              </a:spcAft>
              <a:buClr>
                <a:schemeClr val="accent1"/>
              </a:buClr>
              <a:buFont typeface="Noto Sans Symbols"/>
              <a:buNone/>
              <a:defRPr b="0" i="0" sz="1600" u="none" cap="none" strike="noStrike">
                <a:solidFill>
                  <a:srgbClr val="FFFFFF"/>
                </a:solidFill>
                <a:latin typeface="Georgia"/>
                <a:ea typeface="Georgia"/>
                <a:cs typeface="Georgia"/>
                <a:sym typeface="Georgia"/>
              </a:defRPr>
            </a:lvl1pPr>
            <a:lvl2pPr indent="-228600" lvl="1" marL="548640" marR="0" rtl="0" algn="l">
              <a:spcBef>
                <a:spcPts val="240"/>
              </a:spcBef>
              <a:buClr>
                <a:schemeClr val="accent2"/>
              </a:buClr>
              <a:buSzPct val="70000"/>
              <a:buFont typeface="Noto Sans Symbols"/>
              <a:buChar char="○"/>
              <a:defRPr b="0" i="0" sz="1200" u="none" cap="none" strike="noStrike">
                <a:solidFill>
                  <a:schemeClr val="dk2"/>
                </a:solidFill>
                <a:latin typeface="Georgia"/>
                <a:ea typeface="Georgia"/>
                <a:cs typeface="Georgia"/>
                <a:sym typeface="Georgia"/>
              </a:defRPr>
            </a:lvl2pPr>
            <a:lvl3pPr indent="-191135" lvl="2" marL="822960" marR="0" rtl="0" algn="l">
              <a:spcBef>
                <a:spcPts val="200"/>
              </a:spcBef>
              <a:buClr>
                <a:schemeClr val="accent3"/>
              </a:buClr>
              <a:buSzPct val="75000"/>
              <a:buFont typeface="Noto Sans Symbols"/>
              <a:buChar char="•"/>
              <a:defRPr b="0" i="0" sz="1000" u="none" cap="none" strike="noStrike">
                <a:solidFill>
                  <a:schemeClr val="dk1"/>
                </a:solidFill>
                <a:latin typeface="Georgia"/>
                <a:ea typeface="Georgia"/>
                <a:cs typeface="Georgia"/>
                <a:sym typeface="Georgia"/>
              </a:defRPr>
            </a:lvl3pPr>
            <a:lvl4pPr indent="-193675" lvl="3" marL="1097280" marR="0" rtl="0" algn="l">
              <a:spcBef>
                <a:spcPts val="180"/>
              </a:spcBef>
              <a:buClr>
                <a:schemeClr val="accent4"/>
              </a:buClr>
              <a:buSzPct val="70000"/>
              <a:buFont typeface="Noto Sans Symbols"/>
              <a:buChar char="•"/>
              <a:defRPr b="0" i="0" sz="900" u="none" cap="none" strike="noStrike">
                <a:solidFill>
                  <a:schemeClr val="dk2"/>
                </a:solidFill>
                <a:latin typeface="Georgia"/>
                <a:ea typeface="Georgia"/>
                <a:cs typeface="Georgia"/>
                <a:sym typeface="Georgia"/>
              </a:defRPr>
            </a:lvl4pPr>
            <a:lvl5pPr indent="-171450" lvl="4" marL="1371600" marR="0" rtl="0" algn="l">
              <a:spcBef>
                <a:spcPts val="180"/>
              </a:spcBef>
              <a:buClr>
                <a:schemeClr val="accent5"/>
              </a:buClr>
              <a:buSzPct val="100000"/>
              <a:buFont typeface="Georgia"/>
              <a:buChar char="•"/>
              <a:defRPr b="0" i="0" sz="900" u="none" cap="none" strike="noStrike">
                <a:solidFill>
                  <a:schemeClr val="dk1"/>
                </a:solidFill>
                <a:latin typeface="Georgia"/>
                <a:ea typeface="Georgia"/>
                <a:cs typeface="Georgia"/>
                <a:sym typeface="Georgia"/>
              </a:defRPr>
            </a:lvl5pPr>
            <a:lvl6pPr indent="-93980" lvl="5" marL="1645920" marR="0" rtl="0" algn="l">
              <a:spcBef>
                <a:spcPts val="360"/>
              </a:spcBef>
              <a:buClr>
                <a:schemeClr val="accent6"/>
              </a:buClr>
              <a:buSzPct val="79999"/>
              <a:buFont typeface="Noto Sans Symbols"/>
              <a:buChar char="●"/>
              <a:defRPr b="0" i="0" sz="1800" u="none" cap="none" strike="noStrike">
                <a:solidFill>
                  <a:schemeClr val="dk1"/>
                </a:solidFill>
                <a:latin typeface="Georgia"/>
                <a:ea typeface="Georgia"/>
                <a:cs typeface="Georgia"/>
                <a:sym typeface="Georgia"/>
              </a:defRPr>
            </a:lvl6pPr>
            <a:lvl7pPr indent="-101600" lvl="6" marL="1920240" marR="0" rtl="0" algn="l">
              <a:spcBef>
                <a:spcPts val="320"/>
              </a:spcBef>
              <a:buClr>
                <a:srgbClr val="B75640"/>
              </a:buClr>
              <a:buSzPct val="90000"/>
              <a:buFont typeface="Georgia"/>
              <a:buChar char="•"/>
              <a:defRPr b="0" i="0" sz="1600" u="none" cap="none" strike="noStrike">
                <a:solidFill>
                  <a:schemeClr val="dk1"/>
                </a:solidFill>
                <a:latin typeface="Georgia"/>
                <a:ea typeface="Georgia"/>
                <a:cs typeface="Georgia"/>
                <a:sym typeface="Georgia"/>
              </a:defRPr>
            </a:lvl7pPr>
            <a:lvl8pPr indent="-83820" lvl="7" marL="2103120" marR="0" rtl="0" algn="l">
              <a:spcBef>
                <a:spcPts val="320"/>
              </a:spcBef>
              <a:buClr>
                <a:srgbClr val="7A6B62"/>
              </a:buClr>
              <a:buSzPct val="100000"/>
              <a:buFont typeface="Georgia"/>
              <a:buChar char="•"/>
              <a:defRPr b="0" i="0" sz="1600" u="none" cap="none" strike="noStrike">
                <a:solidFill>
                  <a:schemeClr val="dk1"/>
                </a:solidFill>
                <a:latin typeface="Georgia"/>
                <a:ea typeface="Georgia"/>
                <a:cs typeface="Georgia"/>
                <a:sym typeface="Georgia"/>
              </a:defRPr>
            </a:lvl8pPr>
            <a:lvl9pPr indent="-113029" lvl="8" marL="2377440" marR="0" rtl="0" algn="l">
              <a:spcBef>
                <a:spcPts val="280"/>
              </a:spcBef>
              <a:buClr>
                <a:srgbClr val="B29D00"/>
              </a:buClr>
              <a:buSzPct val="90000"/>
              <a:buFont typeface="Georgia"/>
              <a:buChar char="•"/>
              <a:defRPr b="0" i="0" sz="1400" u="none" cap="none" strike="noStrike">
                <a:solidFill>
                  <a:schemeClr val="dk1"/>
                </a:solidFill>
                <a:latin typeface="Georgia"/>
                <a:ea typeface="Georgia"/>
                <a:cs typeface="Georgia"/>
                <a:sym typeface="Georgia"/>
              </a:defRPr>
            </a:lvl9pPr>
          </a:lstStyle>
          <a:p/>
        </p:txBody>
      </p:sp>
      <p:sp>
        <p:nvSpPr>
          <p:cNvPr id="134" name="Shape 134"/>
          <p:cNvSpPr/>
          <p:nvPr/>
        </p:nvSpPr>
        <p:spPr>
          <a:xfrm>
            <a:off x="149352" y="6388385"/>
            <a:ext cx="8833103" cy="309562"/>
          </a:xfrm>
          <a:prstGeom prst="rect">
            <a:avLst/>
          </a:prstGeom>
          <a:solidFill>
            <a:schemeClr val="accent3"/>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Georgia"/>
              <a:ea typeface="Georgia"/>
              <a:cs typeface="Georgia"/>
              <a:sym typeface="Georgia"/>
            </a:endParaRPr>
          </a:p>
        </p:txBody>
      </p:sp>
      <p:sp>
        <p:nvSpPr>
          <p:cNvPr id="135" name="Shape 135"/>
          <p:cNvSpPr txBox="1"/>
          <p:nvPr>
            <p:ph idx="10" type="dt"/>
          </p:nvPr>
        </p:nvSpPr>
        <p:spPr>
          <a:xfrm>
            <a:off x="5788151" y="6404983"/>
            <a:ext cx="3044952" cy="365759"/>
          </a:xfrm>
          <a:prstGeom prst="rect">
            <a:avLst/>
          </a:prstGeom>
          <a:noFill/>
          <a:ln>
            <a:noFill/>
          </a:ln>
        </p:spPr>
        <p:txBody>
          <a:bodyPr anchorCtr="0" anchor="t" bIns="91425" lIns="91425" rIns="91425" tIns="91425"/>
          <a:lstStyle>
            <a:lvl1pPr indent="0" lvl="0" marL="0" marR="0" rtl="0" algn="r">
              <a:spcBef>
                <a:spcPts val="0"/>
              </a:spcBef>
              <a:buNone/>
              <a:defRPr sz="1400">
                <a:solidFill>
                  <a:srgbClr val="FFFFFF"/>
                </a:solidFill>
                <a:latin typeface="Georgia"/>
                <a:ea typeface="Georgia"/>
                <a:cs typeface="Georgia"/>
                <a:sym typeface="Georgia"/>
              </a:defRPr>
            </a:lvl1pPr>
            <a:lvl2pPr indent="0" lvl="1" marL="457200" marR="0" rtl="0" algn="l">
              <a:spcBef>
                <a:spcPts val="0"/>
              </a:spcBef>
              <a:buNone/>
              <a:defRPr b="0" i="0" sz="1800" u="none" cap="none" strike="noStrike">
                <a:solidFill>
                  <a:schemeClr val="dk1"/>
                </a:solidFill>
                <a:latin typeface="Georgia"/>
                <a:ea typeface="Georgia"/>
                <a:cs typeface="Georgia"/>
                <a:sym typeface="Georgia"/>
              </a:defRPr>
            </a:lvl2pPr>
            <a:lvl3pPr indent="0" lvl="2" marL="914400" marR="0" rtl="0" algn="l">
              <a:spcBef>
                <a:spcPts val="0"/>
              </a:spcBef>
              <a:buNone/>
              <a:defRPr b="0" i="0" sz="1800" u="none" cap="none" strike="noStrike">
                <a:solidFill>
                  <a:schemeClr val="dk1"/>
                </a:solidFill>
                <a:latin typeface="Georgia"/>
                <a:ea typeface="Georgia"/>
                <a:cs typeface="Georgia"/>
                <a:sym typeface="Georgia"/>
              </a:defRPr>
            </a:lvl3pPr>
            <a:lvl4pPr indent="0" lvl="3" marL="1371600" marR="0" rtl="0" algn="l">
              <a:spcBef>
                <a:spcPts val="0"/>
              </a:spcBef>
              <a:buNone/>
              <a:defRPr b="0" i="0" sz="1800" u="none" cap="none" strike="noStrike">
                <a:solidFill>
                  <a:schemeClr val="dk1"/>
                </a:solidFill>
                <a:latin typeface="Georgia"/>
                <a:ea typeface="Georgia"/>
                <a:cs typeface="Georgia"/>
                <a:sym typeface="Georgia"/>
              </a:defRPr>
            </a:lvl4pPr>
            <a:lvl5pPr indent="0" lvl="4" marL="1828800" marR="0" rtl="0" algn="l">
              <a:spcBef>
                <a:spcPts val="0"/>
              </a:spcBef>
              <a:buNone/>
              <a:defRPr b="0" i="0" sz="1800" u="none" cap="none" strike="noStrike">
                <a:solidFill>
                  <a:schemeClr val="dk1"/>
                </a:solidFill>
                <a:latin typeface="Georgia"/>
                <a:ea typeface="Georgia"/>
                <a:cs typeface="Georgia"/>
                <a:sym typeface="Georgia"/>
              </a:defRPr>
            </a:lvl5pPr>
            <a:lvl6pPr indent="0" lvl="5" marL="2286000" marR="0" rtl="0" algn="l">
              <a:spcBef>
                <a:spcPts val="0"/>
              </a:spcBef>
              <a:buNone/>
              <a:defRPr b="0" i="0" sz="1800" u="none" cap="none" strike="noStrike">
                <a:solidFill>
                  <a:schemeClr val="dk1"/>
                </a:solidFill>
                <a:latin typeface="Georgia"/>
                <a:ea typeface="Georgia"/>
                <a:cs typeface="Georgia"/>
                <a:sym typeface="Georgia"/>
              </a:defRPr>
            </a:lvl6pPr>
            <a:lvl7pPr indent="0" lvl="6" marL="2743200" marR="0" rtl="0" algn="l">
              <a:spcBef>
                <a:spcPts val="0"/>
              </a:spcBef>
              <a:buNone/>
              <a:defRPr b="0" i="0" sz="1800" u="none" cap="none" strike="noStrike">
                <a:solidFill>
                  <a:schemeClr val="dk1"/>
                </a:solidFill>
                <a:latin typeface="Georgia"/>
                <a:ea typeface="Georgia"/>
                <a:cs typeface="Georgia"/>
                <a:sym typeface="Georgia"/>
              </a:defRPr>
            </a:lvl7pPr>
            <a:lvl8pPr indent="0" lvl="7" marL="3200400" marR="0" rtl="0" algn="l">
              <a:spcBef>
                <a:spcPts val="0"/>
              </a:spcBef>
              <a:buNone/>
              <a:defRPr b="0" i="0" sz="1800" u="none" cap="none" strike="noStrike">
                <a:solidFill>
                  <a:schemeClr val="dk1"/>
                </a:solidFill>
                <a:latin typeface="Georgia"/>
                <a:ea typeface="Georgia"/>
                <a:cs typeface="Georgia"/>
                <a:sym typeface="Georgia"/>
              </a:defRPr>
            </a:lvl8pPr>
            <a:lvl9pPr indent="0" lvl="8" marL="3657600" marR="0" rtl="0" algn="l">
              <a:spcBef>
                <a:spcPts val="0"/>
              </a:spcBef>
              <a:buNone/>
              <a:defRPr b="0" i="0" sz="1800" u="none" cap="none" strike="noStrike">
                <a:solidFill>
                  <a:schemeClr val="dk1"/>
                </a:solidFill>
                <a:latin typeface="Georgia"/>
                <a:ea typeface="Georgia"/>
                <a:cs typeface="Georgia"/>
                <a:sym typeface="Georgia"/>
              </a:defRPr>
            </a:lvl9pPr>
          </a:lstStyle>
          <a:p/>
        </p:txBody>
      </p:sp>
      <p:sp>
        <p:nvSpPr>
          <p:cNvPr id="136" name="Shape 136"/>
          <p:cNvSpPr txBox="1"/>
          <p:nvPr>
            <p:ph idx="11" type="ftr"/>
          </p:nvPr>
        </p:nvSpPr>
        <p:spPr>
          <a:xfrm>
            <a:off x="301752" y="6410848"/>
            <a:ext cx="3584447" cy="365759"/>
          </a:xfrm>
          <a:prstGeom prst="rect">
            <a:avLst/>
          </a:prstGeom>
          <a:noFill/>
          <a:ln>
            <a:noFill/>
          </a:ln>
        </p:spPr>
        <p:txBody>
          <a:bodyPr anchorCtr="0" anchor="t" bIns="91425" lIns="91425" rIns="91425" tIns="91425"/>
          <a:lstStyle>
            <a:lvl1pPr indent="0" lvl="0" marL="0" marR="0" rtl="0" algn="l">
              <a:spcBef>
                <a:spcPts val="0"/>
              </a:spcBef>
              <a:buNone/>
              <a:defRPr sz="1200">
                <a:solidFill>
                  <a:srgbClr val="FFFFFF"/>
                </a:solidFill>
                <a:latin typeface="Georgia"/>
                <a:ea typeface="Georgia"/>
                <a:cs typeface="Georgia"/>
                <a:sym typeface="Georgia"/>
              </a:defRPr>
            </a:lvl1pPr>
            <a:lvl2pPr indent="0" lvl="1" marL="457200" marR="0" rtl="0" algn="l">
              <a:spcBef>
                <a:spcPts val="0"/>
              </a:spcBef>
              <a:buNone/>
              <a:defRPr b="0" i="0" sz="1800" u="none" cap="none" strike="noStrike">
                <a:solidFill>
                  <a:schemeClr val="dk1"/>
                </a:solidFill>
                <a:latin typeface="Georgia"/>
                <a:ea typeface="Georgia"/>
                <a:cs typeface="Georgia"/>
                <a:sym typeface="Georgia"/>
              </a:defRPr>
            </a:lvl2pPr>
            <a:lvl3pPr indent="0" lvl="2" marL="914400" marR="0" rtl="0" algn="l">
              <a:spcBef>
                <a:spcPts val="0"/>
              </a:spcBef>
              <a:buNone/>
              <a:defRPr b="0" i="0" sz="1800" u="none" cap="none" strike="noStrike">
                <a:solidFill>
                  <a:schemeClr val="dk1"/>
                </a:solidFill>
                <a:latin typeface="Georgia"/>
                <a:ea typeface="Georgia"/>
                <a:cs typeface="Georgia"/>
                <a:sym typeface="Georgia"/>
              </a:defRPr>
            </a:lvl3pPr>
            <a:lvl4pPr indent="0" lvl="3" marL="1371600" marR="0" rtl="0" algn="l">
              <a:spcBef>
                <a:spcPts val="0"/>
              </a:spcBef>
              <a:buNone/>
              <a:defRPr b="0" i="0" sz="1800" u="none" cap="none" strike="noStrike">
                <a:solidFill>
                  <a:schemeClr val="dk1"/>
                </a:solidFill>
                <a:latin typeface="Georgia"/>
                <a:ea typeface="Georgia"/>
                <a:cs typeface="Georgia"/>
                <a:sym typeface="Georgia"/>
              </a:defRPr>
            </a:lvl4pPr>
            <a:lvl5pPr indent="0" lvl="4" marL="1828800" marR="0" rtl="0" algn="l">
              <a:spcBef>
                <a:spcPts val="0"/>
              </a:spcBef>
              <a:buNone/>
              <a:defRPr b="0" i="0" sz="1800" u="none" cap="none" strike="noStrike">
                <a:solidFill>
                  <a:schemeClr val="dk1"/>
                </a:solidFill>
                <a:latin typeface="Georgia"/>
                <a:ea typeface="Georgia"/>
                <a:cs typeface="Georgia"/>
                <a:sym typeface="Georgia"/>
              </a:defRPr>
            </a:lvl5pPr>
            <a:lvl6pPr indent="0" lvl="5" marL="2286000" marR="0" rtl="0" algn="l">
              <a:spcBef>
                <a:spcPts val="0"/>
              </a:spcBef>
              <a:buNone/>
              <a:defRPr b="0" i="0" sz="1800" u="none" cap="none" strike="noStrike">
                <a:solidFill>
                  <a:schemeClr val="dk1"/>
                </a:solidFill>
                <a:latin typeface="Georgia"/>
                <a:ea typeface="Georgia"/>
                <a:cs typeface="Georgia"/>
                <a:sym typeface="Georgia"/>
              </a:defRPr>
            </a:lvl6pPr>
            <a:lvl7pPr indent="0" lvl="6" marL="2743200" marR="0" rtl="0" algn="l">
              <a:spcBef>
                <a:spcPts val="0"/>
              </a:spcBef>
              <a:buNone/>
              <a:defRPr b="0" i="0" sz="1800" u="none" cap="none" strike="noStrike">
                <a:solidFill>
                  <a:schemeClr val="dk1"/>
                </a:solidFill>
                <a:latin typeface="Georgia"/>
                <a:ea typeface="Georgia"/>
                <a:cs typeface="Georgia"/>
                <a:sym typeface="Georgia"/>
              </a:defRPr>
            </a:lvl7pPr>
            <a:lvl8pPr indent="0" lvl="7" marL="3200400" marR="0" rtl="0" algn="l">
              <a:spcBef>
                <a:spcPts val="0"/>
              </a:spcBef>
              <a:buNone/>
              <a:defRPr b="0" i="0" sz="1800" u="none" cap="none" strike="noStrike">
                <a:solidFill>
                  <a:schemeClr val="dk1"/>
                </a:solidFill>
                <a:latin typeface="Georgia"/>
                <a:ea typeface="Georgia"/>
                <a:cs typeface="Georgia"/>
                <a:sym typeface="Georgia"/>
              </a:defRPr>
            </a:lvl8pPr>
            <a:lvl9pPr indent="0" lvl="8" marL="3657600" marR="0" rtl="0" algn="l">
              <a:spcBef>
                <a:spcPts val="0"/>
              </a:spcBef>
              <a:buNone/>
              <a:defRPr b="0" i="0" sz="1800" u="none" cap="none" strike="noStrike">
                <a:solidFill>
                  <a:schemeClr val="dk1"/>
                </a:solidFill>
                <a:latin typeface="Georgia"/>
                <a:ea typeface="Georgia"/>
                <a:cs typeface="Georgia"/>
                <a:sym typeface="Georgia"/>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p:nvPr/>
        </p:nvSpPr>
        <p:spPr>
          <a:xfrm>
            <a:off x="0" y="6705600"/>
            <a:ext cx="9144000" cy="152399"/>
          </a:xfrm>
          <a:prstGeom prst="rect">
            <a:avLst/>
          </a:prstGeom>
          <a:solidFill>
            <a:srgbClr val="FFFFFF"/>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Georgia"/>
              <a:ea typeface="Georgia"/>
              <a:cs typeface="Georgia"/>
              <a:sym typeface="Georgia"/>
            </a:endParaRPr>
          </a:p>
        </p:txBody>
      </p:sp>
      <p:sp>
        <p:nvSpPr>
          <p:cNvPr id="7" name="Shape 7"/>
          <p:cNvSpPr/>
          <p:nvPr/>
        </p:nvSpPr>
        <p:spPr>
          <a:xfrm>
            <a:off x="0" y="0"/>
            <a:ext cx="9144000" cy="1393371"/>
          </a:xfrm>
          <a:prstGeom prst="rect">
            <a:avLst/>
          </a:prstGeom>
          <a:solidFill>
            <a:srgbClr val="FFFFFF"/>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Georgia"/>
              <a:ea typeface="Georgia"/>
              <a:cs typeface="Georgia"/>
              <a:sym typeface="Georgia"/>
            </a:endParaRPr>
          </a:p>
        </p:txBody>
      </p:sp>
      <p:sp>
        <p:nvSpPr>
          <p:cNvPr id="8" name="Shape 8"/>
          <p:cNvSpPr/>
          <p:nvPr/>
        </p:nvSpPr>
        <p:spPr>
          <a:xfrm>
            <a:off x="0" y="0"/>
            <a:ext cx="152399" cy="6858000"/>
          </a:xfrm>
          <a:prstGeom prst="rect">
            <a:avLst/>
          </a:prstGeom>
          <a:solidFill>
            <a:srgbClr val="FFFFFF"/>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Georgia"/>
              <a:ea typeface="Georgia"/>
              <a:cs typeface="Georgia"/>
              <a:sym typeface="Georgia"/>
            </a:endParaRPr>
          </a:p>
        </p:txBody>
      </p:sp>
      <p:sp>
        <p:nvSpPr>
          <p:cNvPr id="9" name="Shape 9"/>
          <p:cNvSpPr/>
          <p:nvPr/>
        </p:nvSpPr>
        <p:spPr>
          <a:xfrm>
            <a:off x="8991600" y="0"/>
            <a:ext cx="152399" cy="6858000"/>
          </a:xfrm>
          <a:prstGeom prst="rect">
            <a:avLst/>
          </a:prstGeom>
          <a:solidFill>
            <a:srgbClr val="FFFFFF"/>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Georgia"/>
              <a:ea typeface="Georgia"/>
              <a:cs typeface="Georgia"/>
              <a:sym typeface="Georgia"/>
            </a:endParaRPr>
          </a:p>
        </p:txBody>
      </p:sp>
      <p:sp>
        <p:nvSpPr>
          <p:cNvPr id="10" name="Shape 10"/>
          <p:cNvSpPr/>
          <p:nvPr/>
        </p:nvSpPr>
        <p:spPr>
          <a:xfrm>
            <a:off x="149352" y="6388385"/>
            <a:ext cx="8833103" cy="309562"/>
          </a:xfrm>
          <a:prstGeom prst="rect">
            <a:avLst/>
          </a:prstGeom>
          <a:solidFill>
            <a:schemeClr val="accent3"/>
          </a:solid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Georgia"/>
              <a:ea typeface="Georgia"/>
              <a:cs typeface="Georgia"/>
              <a:sym typeface="Georgia"/>
            </a:endParaRPr>
          </a:p>
        </p:txBody>
      </p:sp>
      <p:sp>
        <p:nvSpPr>
          <p:cNvPr id="11" name="Shape 11"/>
          <p:cNvSpPr txBox="1"/>
          <p:nvPr>
            <p:ph idx="10" type="dt"/>
          </p:nvPr>
        </p:nvSpPr>
        <p:spPr>
          <a:xfrm>
            <a:off x="5791200" y="6404983"/>
            <a:ext cx="3044952" cy="365759"/>
          </a:xfrm>
          <a:prstGeom prst="rect">
            <a:avLst/>
          </a:prstGeom>
          <a:noFill/>
          <a:ln>
            <a:noFill/>
          </a:ln>
        </p:spPr>
        <p:txBody>
          <a:bodyPr anchorCtr="0" anchor="t" bIns="91425" lIns="91425" rIns="91425" tIns="91425"/>
          <a:lstStyle>
            <a:lvl1pPr indent="0" lvl="0" marL="0" marR="0" rtl="0" algn="r">
              <a:spcBef>
                <a:spcPts val="0"/>
              </a:spcBef>
              <a:buNone/>
              <a:defRPr sz="1400">
                <a:solidFill>
                  <a:srgbClr val="FFFFFF"/>
                </a:solidFill>
                <a:latin typeface="Georgia"/>
                <a:ea typeface="Georgia"/>
                <a:cs typeface="Georgia"/>
                <a:sym typeface="Georgia"/>
              </a:defRPr>
            </a:lvl1pPr>
            <a:lvl2pPr indent="0" lvl="1" marL="457200" marR="0" rtl="0" algn="l">
              <a:spcBef>
                <a:spcPts val="0"/>
              </a:spcBef>
              <a:buNone/>
              <a:defRPr b="0" i="0" sz="1800" u="none" cap="none" strike="noStrike">
                <a:solidFill>
                  <a:schemeClr val="dk1"/>
                </a:solidFill>
                <a:latin typeface="Georgia"/>
                <a:ea typeface="Georgia"/>
                <a:cs typeface="Georgia"/>
                <a:sym typeface="Georgia"/>
              </a:defRPr>
            </a:lvl2pPr>
            <a:lvl3pPr indent="0" lvl="2" marL="914400" marR="0" rtl="0" algn="l">
              <a:spcBef>
                <a:spcPts val="0"/>
              </a:spcBef>
              <a:buNone/>
              <a:defRPr b="0" i="0" sz="1800" u="none" cap="none" strike="noStrike">
                <a:solidFill>
                  <a:schemeClr val="dk1"/>
                </a:solidFill>
                <a:latin typeface="Georgia"/>
                <a:ea typeface="Georgia"/>
                <a:cs typeface="Georgia"/>
                <a:sym typeface="Georgia"/>
              </a:defRPr>
            </a:lvl3pPr>
            <a:lvl4pPr indent="0" lvl="3" marL="1371600" marR="0" rtl="0" algn="l">
              <a:spcBef>
                <a:spcPts val="0"/>
              </a:spcBef>
              <a:buNone/>
              <a:defRPr b="0" i="0" sz="1800" u="none" cap="none" strike="noStrike">
                <a:solidFill>
                  <a:schemeClr val="dk1"/>
                </a:solidFill>
                <a:latin typeface="Georgia"/>
                <a:ea typeface="Georgia"/>
                <a:cs typeface="Georgia"/>
                <a:sym typeface="Georgia"/>
              </a:defRPr>
            </a:lvl4pPr>
            <a:lvl5pPr indent="0" lvl="4" marL="1828800" marR="0" rtl="0" algn="l">
              <a:spcBef>
                <a:spcPts val="0"/>
              </a:spcBef>
              <a:buNone/>
              <a:defRPr b="0" i="0" sz="1800" u="none" cap="none" strike="noStrike">
                <a:solidFill>
                  <a:schemeClr val="dk1"/>
                </a:solidFill>
                <a:latin typeface="Georgia"/>
                <a:ea typeface="Georgia"/>
                <a:cs typeface="Georgia"/>
                <a:sym typeface="Georgia"/>
              </a:defRPr>
            </a:lvl5pPr>
            <a:lvl6pPr indent="0" lvl="5" marL="2286000" marR="0" rtl="0" algn="l">
              <a:spcBef>
                <a:spcPts val="0"/>
              </a:spcBef>
              <a:buNone/>
              <a:defRPr b="0" i="0" sz="1800" u="none" cap="none" strike="noStrike">
                <a:solidFill>
                  <a:schemeClr val="dk1"/>
                </a:solidFill>
                <a:latin typeface="Georgia"/>
                <a:ea typeface="Georgia"/>
                <a:cs typeface="Georgia"/>
                <a:sym typeface="Georgia"/>
              </a:defRPr>
            </a:lvl6pPr>
            <a:lvl7pPr indent="0" lvl="6" marL="2743200" marR="0" rtl="0" algn="l">
              <a:spcBef>
                <a:spcPts val="0"/>
              </a:spcBef>
              <a:buNone/>
              <a:defRPr b="0" i="0" sz="1800" u="none" cap="none" strike="noStrike">
                <a:solidFill>
                  <a:schemeClr val="dk1"/>
                </a:solidFill>
                <a:latin typeface="Georgia"/>
                <a:ea typeface="Georgia"/>
                <a:cs typeface="Georgia"/>
                <a:sym typeface="Georgia"/>
              </a:defRPr>
            </a:lvl7pPr>
            <a:lvl8pPr indent="0" lvl="7" marL="3200400" marR="0" rtl="0" algn="l">
              <a:spcBef>
                <a:spcPts val="0"/>
              </a:spcBef>
              <a:buNone/>
              <a:defRPr b="0" i="0" sz="1800" u="none" cap="none" strike="noStrike">
                <a:solidFill>
                  <a:schemeClr val="dk1"/>
                </a:solidFill>
                <a:latin typeface="Georgia"/>
                <a:ea typeface="Georgia"/>
                <a:cs typeface="Georgia"/>
                <a:sym typeface="Georgia"/>
              </a:defRPr>
            </a:lvl8pPr>
            <a:lvl9pPr indent="0" lvl="8" marL="3657600" marR="0" rtl="0" algn="l">
              <a:spcBef>
                <a:spcPts val="0"/>
              </a:spcBef>
              <a:buNone/>
              <a:defRPr b="0" i="0" sz="1800" u="none" cap="none" strike="noStrike">
                <a:solidFill>
                  <a:schemeClr val="dk1"/>
                </a:solidFill>
                <a:latin typeface="Georgia"/>
                <a:ea typeface="Georgia"/>
                <a:cs typeface="Georgia"/>
                <a:sym typeface="Georgia"/>
              </a:defRPr>
            </a:lvl9pPr>
          </a:lstStyle>
          <a:p/>
        </p:txBody>
      </p:sp>
      <p:sp>
        <p:nvSpPr>
          <p:cNvPr id="12" name="Shape 12"/>
          <p:cNvSpPr txBox="1"/>
          <p:nvPr>
            <p:ph idx="11" type="ftr"/>
          </p:nvPr>
        </p:nvSpPr>
        <p:spPr>
          <a:xfrm>
            <a:off x="304800" y="6410848"/>
            <a:ext cx="3581399" cy="365759"/>
          </a:xfrm>
          <a:prstGeom prst="rect">
            <a:avLst/>
          </a:prstGeom>
          <a:noFill/>
          <a:ln>
            <a:noFill/>
          </a:ln>
        </p:spPr>
        <p:txBody>
          <a:bodyPr anchorCtr="0" anchor="t" bIns="91425" lIns="91425" rIns="91425" tIns="91425"/>
          <a:lstStyle>
            <a:lvl1pPr indent="0" lvl="0" marL="0" marR="0" rtl="0" algn="l">
              <a:spcBef>
                <a:spcPts val="0"/>
              </a:spcBef>
              <a:buNone/>
              <a:defRPr sz="1200">
                <a:solidFill>
                  <a:srgbClr val="FFFFFF"/>
                </a:solidFill>
                <a:latin typeface="Georgia"/>
                <a:ea typeface="Georgia"/>
                <a:cs typeface="Georgia"/>
                <a:sym typeface="Georgia"/>
              </a:defRPr>
            </a:lvl1pPr>
            <a:lvl2pPr indent="0" lvl="1" marL="457200" marR="0" rtl="0" algn="l">
              <a:spcBef>
                <a:spcPts val="0"/>
              </a:spcBef>
              <a:buNone/>
              <a:defRPr b="0" i="0" sz="1800" u="none" cap="none" strike="noStrike">
                <a:solidFill>
                  <a:schemeClr val="dk1"/>
                </a:solidFill>
                <a:latin typeface="Georgia"/>
                <a:ea typeface="Georgia"/>
                <a:cs typeface="Georgia"/>
                <a:sym typeface="Georgia"/>
              </a:defRPr>
            </a:lvl2pPr>
            <a:lvl3pPr indent="0" lvl="2" marL="914400" marR="0" rtl="0" algn="l">
              <a:spcBef>
                <a:spcPts val="0"/>
              </a:spcBef>
              <a:buNone/>
              <a:defRPr b="0" i="0" sz="1800" u="none" cap="none" strike="noStrike">
                <a:solidFill>
                  <a:schemeClr val="dk1"/>
                </a:solidFill>
                <a:latin typeface="Georgia"/>
                <a:ea typeface="Georgia"/>
                <a:cs typeface="Georgia"/>
                <a:sym typeface="Georgia"/>
              </a:defRPr>
            </a:lvl3pPr>
            <a:lvl4pPr indent="0" lvl="3" marL="1371600" marR="0" rtl="0" algn="l">
              <a:spcBef>
                <a:spcPts val="0"/>
              </a:spcBef>
              <a:buNone/>
              <a:defRPr b="0" i="0" sz="1800" u="none" cap="none" strike="noStrike">
                <a:solidFill>
                  <a:schemeClr val="dk1"/>
                </a:solidFill>
                <a:latin typeface="Georgia"/>
                <a:ea typeface="Georgia"/>
                <a:cs typeface="Georgia"/>
                <a:sym typeface="Georgia"/>
              </a:defRPr>
            </a:lvl4pPr>
            <a:lvl5pPr indent="0" lvl="4" marL="1828800" marR="0" rtl="0" algn="l">
              <a:spcBef>
                <a:spcPts val="0"/>
              </a:spcBef>
              <a:buNone/>
              <a:defRPr b="0" i="0" sz="1800" u="none" cap="none" strike="noStrike">
                <a:solidFill>
                  <a:schemeClr val="dk1"/>
                </a:solidFill>
                <a:latin typeface="Georgia"/>
                <a:ea typeface="Georgia"/>
                <a:cs typeface="Georgia"/>
                <a:sym typeface="Georgia"/>
              </a:defRPr>
            </a:lvl5pPr>
            <a:lvl6pPr indent="0" lvl="5" marL="2286000" marR="0" rtl="0" algn="l">
              <a:spcBef>
                <a:spcPts val="0"/>
              </a:spcBef>
              <a:buNone/>
              <a:defRPr b="0" i="0" sz="1800" u="none" cap="none" strike="noStrike">
                <a:solidFill>
                  <a:schemeClr val="dk1"/>
                </a:solidFill>
                <a:latin typeface="Georgia"/>
                <a:ea typeface="Georgia"/>
                <a:cs typeface="Georgia"/>
                <a:sym typeface="Georgia"/>
              </a:defRPr>
            </a:lvl6pPr>
            <a:lvl7pPr indent="0" lvl="6" marL="2743200" marR="0" rtl="0" algn="l">
              <a:spcBef>
                <a:spcPts val="0"/>
              </a:spcBef>
              <a:buNone/>
              <a:defRPr b="0" i="0" sz="1800" u="none" cap="none" strike="noStrike">
                <a:solidFill>
                  <a:schemeClr val="dk1"/>
                </a:solidFill>
                <a:latin typeface="Georgia"/>
                <a:ea typeface="Georgia"/>
                <a:cs typeface="Georgia"/>
                <a:sym typeface="Georgia"/>
              </a:defRPr>
            </a:lvl7pPr>
            <a:lvl8pPr indent="0" lvl="7" marL="3200400" marR="0" rtl="0" algn="l">
              <a:spcBef>
                <a:spcPts val="0"/>
              </a:spcBef>
              <a:buNone/>
              <a:defRPr b="0" i="0" sz="1800" u="none" cap="none" strike="noStrike">
                <a:solidFill>
                  <a:schemeClr val="dk1"/>
                </a:solidFill>
                <a:latin typeface="Georgia"/>
                <a:ea typeface="Georgia"/>
                <a:cs typeface="Georgia"/>
                <a:sym typeface="Georgia"/>
              </a:defRPr>
            </a:lvl8pPr>
            <a:lvl9pPr indent="0" lvl="8" marL="3657600" marR="0" rtl="0" algn="l">
              <a:spcBef>
                <a:spcPts val="0"/>
              </a:spcBef>
              <a:buNone/>
              <a:defRPr b="0" i="0" sz="1800" u="none" cap="none" strike="noStrike">
                <a:solidFill>
                  <a:schemeClr val="dk1"/>
                </a:solidFill>
                <a:latin typeface="Georgia"/>
                <a:ea typeface="Georgia"/>
                <a:cs typeface="Georgia"/>
                <a:sym typeface="Georgia"/>
              </a:defRPr>
            </a:lvl9pPr>
          </a:lstStyle>
          <a:p/>
        </p:txBody>
      </p:sp>
      <p:sp>
        <p:nvSpPr>
          <p:cNvPr id="13" name="Shape 13"/>
          <p:cNvSpPr/>
          <p:nvPr/>
        </p:nvSpPr>
        <p:spPr>
          <a:xfrm>
            <a:off x="152400" y="155447"/>
            <a:ext cx="8833103" cy="6547104"/>
          </a:xfrm>
          <a:prstGeom prst="rect">
            <a:avLst/>
          </a:prstGeom>
          <a:noFill/>
          <a:ln cap="flat" cmpd="sng" w="9525">
            <a:solidFill>
              <a:srgbClr val="7A9798"/>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Georgia"/>
              <a:ea typeface="Georgia"/>
              <a:cs typeface="Georgia"/>
              <a:sym typeface="Georgia"/>
            </a:endParaRPr>
          </a:p>
        </p:txBody>
      </p:sp>
      <p:cxnSp>
        <p:nvCxnSpPr>
          <p:cNvPr id="14" name="Shape 14"/>
          <p:cNvCxnSpPr/>
          <p:nvPr/>
        </p:nvCxnSpPr>
        <p:spPr>
          <a:xfrm>
            <a:off x="152400" y="1276742"/>
            <a:ext cx="8833103" cy="0"/>
          </a:xfrm>
          <a:prstGeom prst="straightConnector1">
            <a:avLst/>
          </a:prstGeom>
          <a:noFill/>
          <a:ln cap="flat" cmpd="sng" w="9525">
            <a:solidFill>
              <a:srgbClr val="7A9798"/>
            </a:solidFill>
            <a:prstDash val="dash"/>
            <a:round/>
            <a:headEnd len="med" w="med" type="none"/>
            <a:tailEnd len="med" w="med" type="none"/>
          </a:ln>
        </p:spPr>
      </p:cxnSp>
      <p:sp>
        <p:nvSpPr>
          <p:cNvPr id="15" name="Shape 15"/>
          <p:cNvSpPr/>
          <p:nvPr/>
        </p:nvSpPr>
        <p:spPr>
          <a:xfrm>
            <a:off x="4267200" y="956036"/>
            <a:ext cx="609599" cy="609599"/>
          </a:xfrm>
          <a:prstGeom prst="ellipse">
            <a:avLst/>
          </a:prstGeom>
          <a:solidFill>
            <a:srgbClr val="FFFFFF"/>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Georgia"/>
              <a:ea typeface="Georgia"/>
              <a:cs typeface="Georgia"/>
              <a:sym typeface="Georgia"/>
            </a:endParaRPr>
          </a:p>
        </p:txBody>
      </p:sp>
      <p:sp>
        <p:nvSpPr>
          <p:cNvPr id="16" name="Shape 16"/>
          <p:cNvSpPr/>
          <p:nvPr/>
        </p:nvSpPr>
        <p:spPr>
          <a:xfrm>
            <a:off x="4361687" y="1050524"/>
            <a:ext cx="420624" cy="420624"/>
          </a:xfrm>
          <a:prstGeom prst="ellipse">
            <a:avLst/>
          </a:prstGeom>
          <a:solidFill>
            <a:srgbClr val="FFFFFF"/>
          </a:solidFill>
          <a:ln cap="rnd" cmpd="dbl" w="50800">
            <a:solidFill>
              <a:srgbClr val="7A9798"/>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Georgia"/>
              <a:ea typeface="Georgia"/>
              <a:cs typeface="Georgia"/>
              <a:sym typeface="Georgia"/>
            </a:endParaRPr>
          </a:p>
        </p:txBody>
      </p:sp>
      <p:sp>
        <p:nvSpPr>
          <p:cNvPr id="17" name="Shape 17"/>
          <p:cNvSpPr txBox="1"/>
          <p:nvPr>
            <p:ph idx="12" type="sldNum"/>
          </p:nvPr>
        </p:nvSpPr>
        <p:spPr>
          <a:xfrm>
            <a:off x="4343400" y="1040174"/>
            <a:ext cx="457200" cy="441324"/>
          </a:xfrm>
          <a:prstGeom prst="rect">
            <a:avLst/>
          </a:prstGeom>
          <a:noFill/>
          <a:ln>
            <a:noFill/>
          </a:ln>
        </p:spPr>
        <p:txBody>
          <a:bodyPr anchorCtr="0" anchor="ctr" bIns="45700" lIns="45700" rIns="45700" tIns="45700">
            <a:noAutofit/>
          </a:bodyPr>
          <a:lstStyle/>
          <a:p>
            <a:pPr indent="0" lvl="0" marL="0" marR="0" rtl="0" algn="ctr">
              <a:spcBef>
                <a:spcPts val="0"/>
              </a:spcBef>
              <a:buSzPct val="25000"/>
              <a:buNone/>
            </a:pPr>
            <a:fld id="{00000000-1234-1234-1234-123412341234}" type="slidenum">
              <a:rPr b="0" lang="en-US" sz="1600" u="none">
                <a:solidFill>
                  <a:srgbClr val="7A9798"/>
                </a:solidFill>
                <a:latin typeface="Georgia"/>
                <a:ea typeface="Georgia"/>
                <a:cs typeface="Georgia"/>
                <a:sym typeface="Georgia"/>
              </a:rPr>
              <a:t>‹#›</a:t>
            </a:fld>
          </a:p>
        </p:txBody>
      </p:sp>
      <p:sp>
        <p:nvSpPr>
          <p:cNvPr id="18" name="Shape 18"/>
          <p:cNvSpPr txBox="1"/>
          <p:nvPr>
            <p:ph type="title"/>
          </p:nvPr>
        </p:nvSpPr>
        <p:spPr>
          <a:xfrm>
            <a:off x="301752" y="228600"/>
            <a:ext cx="8534399" cy="758951"/>
          </a:xfrm>
          <a:prstGeom prst="rect">
            <a:avLst/>
          </a:prstGeom>
          <a:noFill/>
          <a:ln>
            <a:noFill/>
          </a:ln>
        </p:spPr>
        <p:txBody>
          <a:bodyPr anchorCtr="0" anchor="b" bIns="91425" lIns="91425" rIns="91425" tIns="91425"/>
          <a:lstStyle>
            <a:lvl1pPr indent="0" lvl="0" marL="0" marR="0" rtl="0" algn="ctr">
              <a:spcBef>
                <a:spcPts val="0"/>
              </a:spcBef>
              <a:buClr>
                <a:srgbClr val="7A9798"/>
              </a:buClr>
              <a:buFont typeface="Georgia"/>
              <a:buNone/>
              <a:defRPr b="0" i="0" sz="3300" u="none" cap="none" strike="noStrike">
                <a:solidFill>
                  <a:srgbClr val="7A9798"/>
                </a:solidFill>
                <a:latin typeface="Georgia"/>
                <a:ea typeface="Georgia"/>
                <a:cs typeface="Georgia"/>
                <a:sym typeface="Georgi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9" name="Shape 19"/>
          <p:cNvSpPr txBox="1"/>
          <p:nvPr>
            <p:ph idx="1" type="body"/>
          </p:nvPr>
        </p:nvSpPr>
        <p:spPr>
          <a:xfrm>
            <a:off x="301752" y="1524000"/>
            <a:ext cx="8534399" cy="4599431"/>
          </a:xfrm>
          <a:prstGeom prst="rect">
            <a:avLst/>
          </a:prstGeom>
          <a:noFill/>
          <a:ln>
            <a:noFill/>
          </a:ln>
        </p:spPr>
        <p:txBody>
          <a:bodyPr anchorCtr="0" anchor="t" bIns="91425" lIns="91425" rIns="91425" tIns="91425"/>
          <a:lstStyle>
            <a:lvl1pPr indent="-128587" lvl="0" marL="274320" marR="0" rtl="0" algn="l">
              <a:spcBef>
                <a:spcPts val="540"/>
              </a:spcBef>
              <a:buClr>
                <a:schemeClr val="accent1"/>
              </a:buClr>
              <a:buSzPct val="85000"/>
              <a:buFont typeface="Noto Sans Symbols"/>
              <a:buChar char="●"/>
              <a:defRPr b="0" i="0" sz="2700" u="none" cap="none" strike="noStrike">
                <a:solidFill>
                  <a:schemeClr val="dk1"/>
                </a:solidFill>
                <a:latin typeface="Georgia"/>
                <a:ea typeface="Georgia"/>
                <a:cs typeface="Georgia"/>
                <a:sym typeface="Georgia"/>
              </a:defRPr>
            </a:lvl1pPr>
            <a:lvl2pPr indent="-184150" lvl="1" marL="548640" marR="0" rtl="0" algn="l">
              <a:spcBef>
                <a:spcPts val="440"/>
              </a:spcBef>
              <a:buClr>
                <a:schemeClr val="accent2"/>
              </a:buClr>
              <a:buSzPct val="70000"/>
              <a:buFont typeface="Noto Sans Symbols"/>
              <a:buChar char="○"/>
              <a:defRPr b="0" i="0" sz="2200" u="none" cap="none" strike="noStrike">
                <a:solidFill>
                  <a:schemeClr val="dk2"/>
                </a:solidFill>
                <a:latin typeface="Georgia"/>
                <a:ea typeface="Georgia"/>
                <a:cs typeface="Georgia"/>
                <a:sym typeface="Georgia"/>
              </a:defRPr>
            </a:lvl2pPr>
            <a:lvl3pPr indent="-143510" lvl="2" marL="822960" marR="0" rtl="0" algn="l">
              <a:spcBef>
                <a:spcPts val="400"/>
              </a:spcBef>
              <a:buClr>
                <a:schemeClr val="accent3"/>
              </a:buClr>
              <a:buSzPct val="75000"/>
              <a:buFont typeface="Noto Sans Symbols"/>
              <a:buChar char="•"/>
              <a:defRPr b="0" i="0" sz="2000" u="none" cap="none" strike="noStrike">
                <a:solidFill>
                  <a:schemeClr val="dk1"/>
                </a:solidFill>
                <a:latin typeface="Georgia"/>
                <a:ea typeface="Georgia"/>
                <a:cs typeface="Georgia"/>
                <a:sym typeface="Georgia"/>
              </a:defRPr>
            </a:lvl3pPr>
            <a:lvl4pPr indent="-144780" lvl="3" marL="1097280" marR="0" rtl="0" algn="l">
              <a:spcBef>
                <a:spcPts val="400"/>
              </a:spcBef>
              <a:buClr>
                <a:schemeClr val="accent4"/>
              </a:buClr>
              <a:buSzPct val="70000"/>
              <a:buFont typeface="Noto Sans Symbols"/>
              <a:buChar char="•"/>
              <a:defRPr b="0" i="0" sz="2000" u="none" cap="none" strike="noStrike">
                <a:solidFill>
                  <a:schemeClr val="dk2"/>
                </a:solidFill>
                <a:latin typeface="Georgia"/>
                <a:ea typeface="Georgia"/>
                <a:cs typeface="Georgia"/>
                <a:sym typeface="Georgia"/>
              </a:defRPr>
            </a:lvl4pPr>
            <a:lvl5pPr indent="-114300" lvl="4" marL="1371600" marR="0" rtl="0" algn="l">
              <a:spcBef>
                <a:spcPts val="360"/>
              </a:spcBef>
              <a:buClr>
                <a:schemeClr val="accent5"/>
              </a:buClr>
              <a:buSzPct val="100000"/>
              <a:buFont typeface="Georgia"/>
              <a:buChar char="•"/>
              <a:defRPr b="0" i="0" sz="1800" u="none" cap="none" strike="noStrike">
                <a:solidFill>
                  <a:schemeClr val="dk1"/>
                </a:solidFill>
                <a:latin typeface="Georgia"/>
                <a:ea typeface="Georgia"/>
                <a:cs typeface="Georgia"/>
                <a:sym typeface="Georgia"/>
              </a:defRPr>
            </a:lvl5pPr>
            <a:lvl6pPr indent="-93980" lvl="5" marL="1645920" marR="0" rtl="0" algn="l">
              <a:spcBef>
                <a:spcPts val="360"/>
              </a:spcBef>
              <a:buClr>
                <a:schemeClr val="accent6"/>
              </a:buClr>
              <a:buSzPct val="79999"/>
              <a:buFont typeface="Noto Sans Symbols"/>
              <a:buChar char="●"/>
              <a:defRPr b="0" i="0" sz="1800" u="none" cap="none" strike="noStrike">
                <a:solidFill>
                  <a:schemeClr val="dk1"/>
                </a:solidFill>
                <a:latin typeface="Georgia"/>
                <a:ea typeface="Georgia"/>
                <a:cs typeface="Georgia"/>
                <a:sym typeface="Georgia"/>
              </a:defRPr>
            </a:lvl6pPr>
            <a:lvl7pPr indent="-101600" lvl="6" marL="1920240" marR="0" rtl="0" algn="l">
              <a:spcBef>
                <a:spcPts val="320"/>
              </a:spcBef>
              <a:buClr>
                <a:srgbClr val="B75640"/>
              </a:buClr>
              <a:buSzPct val="90000"/>
              <a:buFont typeface="Georgia"/>
              <a:buChar char="•"/>
              <a:defRPr b="0" i="0" sz="1600" u="none" cap="none" strike="noStrike">
                <a:solidFill>
                  <a:schemeClr val="dk1"/>
                </a:solidFill>
                <a:latin typeface="Georgia"/>
                <a:ea typeface="Georgia"/>
                <a:cs typeface="Georgia"/>
                <a:sym typeface="Georgia"/>
              </a:defRPr>
            </a:lvl7pPr>
            <a:lvl8pPr indent="-83820" lvl="7" marL="2103120" marR="0" rtl="0" algn="l">
              <a:spcBef>
                <a:spcPts val="320"/>
              </a:spcBef>
              <a:buClr>
                <a:srgbClr val="7A6B62"/>
              </a:buClr>
              <a:buSzPct val="100000"/>
              <a:buFont typeface="Georgia"/>
              <a:buChar char="•"/>
              <a:defRPr b="0" i="0" sz="1600" u="none" cap="none" strike="noStrike">
                <a:solidFill>
                  <a:schemeClr val="dk1"/>
                </a:solidFill>
                <a:latin typeface="Georgia"/>
                <a:ea typeface="Georgia"/>
                <a:cs typeface="Georgia"/>
                <a:sym typeface="Georgia"/>
              </a:defRPr>
            </a:lvl8pPr>
            <a:lvl9pPr indent="-113029" lvl="8" marL="2377440" marR="0" rtl="0" algn="l">
              <a:spcBef>
                <a:spcPts val="280"/>
              </a:spcBef>
              <a:buClr>
                <a:srgbClr val="B29D00"/>
              </a:buClr>
              <a:buSzPct val="90000"/>
              <a:buFont typeface="Georgia"/>
              <a:buChar char="•"/>
              <a:defRPr b="0" i="0" sz="1400" u="none" cap="none" strike="noStrike">
                <a:solidFill>
                  <a:schemeClr val="dk1"/>
                </a:solidFill>
                <a:latin typeface="Georgia"/>
                <a:ea typeface="Georgia"/>
                <a:cs typeface="Georgia"/>
                <a:sym typeface="Georgi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0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02.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0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0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0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0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txBox="1"/>
          <p:nvPr>
            <p:ph idx="1" type="subTitle"/>
          </p:nvPr>
        </p:nvSpPr>
        <p:spPr>
          <a:xfrm>
            <a:off x="1371600" y="2819400"/>
            <a:ext cx="6400799" cy="1752600"/>
          </a:xfrm>
          <a:prstGeom prst="rect">
            <a:avLst/>
          </a:prstGeom>
          <a:noFill/>
          <a:ln>
            <a:noFill/>
          </a:ln>
        </p:spPr>
        <p:txBody>
          <a:bodyPr anchorCtr="0" anchor="t" bIns="45700" lIns="91425" rIns="91425" tIns="45700">
            <a:noAutofit/>
          </a:bodyPr>
          <a:lstStyle/>
          <a:p>
            <a:pPr indent="0" lvl="0" marL="0" marR="0" rtl="0" algn="ctr">
              <a:spcBef>
                <a:spcPts val="0"/>
              </a:spcBef>
              <a:buClr>
                <a:schemeClr val="accent1"/>
              </a:buClr>
              <a:buSzPct val="25000"/>
              <a:buFont typeface="Noto Sans Symbols"/>
              <a:buNone/>
            </a:pPr>
            <a:r>
              <a:t/>
            </a:r>
            <a:endParaRPr b="1" i="0" sz="1600" u="none" cap="none" strike="noStrike">
              <a:solidFill>
                <a:schemeClr val="dk2"/>
              </a:solidFill>
              <a:latin typeface="Georgia"/>
              <a:ea typeface="Georgia"/>
              <a:cs typeface="Georgia"/>
              <a:sym typeface="Georgia"/>
            </a:endParaRPr>
          </a:p>
        </p:txBody>
      </p:sp>
      <p:sp>
        <p:nvSpPr>
          <p:cNvPr id="163" name="Shape 163"/>
          <p:cNvSpPr txBox="1"/>
          <p:nvPr>
            <p:ph type="ctrTitle"/>
          </p:nvPr>
        </p:nvSpPr>
        <p:spPr>
          <a:xfrm>
            <a:off x="685800" y="381000"/>
            <a:ext cx="7772400" cy="1752600"/>
          </a:xfrm>
          <a:prstGeom prst="rect">
            <a:avLst/>
          </a:prstGeom>
          <a:noFill/>
          <a:ln>
            <a:noFill/>
          </a:ln>
        </p:spPr>
        <p:txBody>
          <a:bodyPr anchorCtr="0" anchor="b" bIns="45700" lIns="91425" rIns="91425" tIns="45700">
            <a:noAutofit/>
          </a:bodyPr>
          <a:lstStyle/>
          <a:p>
            <a:pPr indent="0" lvl="0" marL="0" marR="0" rtl="0" algn="ctr">
              <a:spcBef>
                <a:spcPts val="0"/>
              </a:spcBef>
              <a:buClr>
                <a:schemeClr val="accent1"/>
              </a:buClr>
              <a:buSzPct val="25000"/>
              <a:buFont typeface="Georgia"/>
              <a:buNone/>
            </a:pPr>
            <a:r>
              <a:rPr b="0" i="0" lang="en-US" sz="4200" u="none" cap="none" strike="noStrike">
                <a:solidFill>
                  <a:schemeClr val="accent1"/>
                </a:solidFill>
                <a:latin typeface="Georgia"/>
                <a:ea typeface="Georgia"/>
                <a:cs typeface="Georgia"/>
                <a:sym typeface="Georgia"/>
              </a:rPr>
              <a:t>HIVE</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sp>
        <p:nvSpPr>
          <p:cNvPr id="219" name="Shape 219"/>
          <p:cNvSpPr txBox="1"/>
          <p:nvPr>
            <p:ph type="title"/>
          </p:nvPr>
        </p:nvSpPr>
        <p:spPr>
          <a:xfrm>
            <a:off x="301752" y="228600"/>
            <a:ext cx="8534399" cy="758951"/>
          </a:xfrm>
          <a:prstGeom prst="rect">
            <a:avLst/>
          </a:prstGeom>
          <a:noFill/>
          <a:ln>
            <a:noFill/>
          </a:ln>
        </p:spPr>
        <p:txBody>
          <a:bodyPr anchorCtr="0" anchor="b" bIns="45700" lIns="91425" rIns="91425" tIns="45700">
            <a:noAutofit/>
          </a:bodyPr>
          <a:lstStyle/>
          <a:p>
            <a:pPr indent="0" lvl="0" marL="0" marR="0" rtl="0" algn="ctr">
              <a:spcBef>
                <a:spcPts val="0"/>
              </a:spcBef>
              <a:buClr>
                <a:srgbClr val="7A9798"/>
              </a:buClr>
              <a:buSzPct val="25000"/>
              <a:buFont typeface="Georgia"/>
              <a:buNone/>
            </a:pPr>
            <a:br>
              <a:rPr b="0" i="0" lang="en-US" sz="2970" u="none" cap="none" strike="noStrike">
                <a:solidFill>
                  <a:srgbClr val="7A9798"/>
                </a:solidFill>
                <a:latin typeface="Georgia"/>
                <a:ea typeface="Georgia"/>
                <a:cs typeface="Georgia"/>
                <a:sym typeface="Georgia"/>
              </a:rPr>
            </a:br>
            <a:r>
              <a:rPr b="1" i="0" lang="en-US" sz="2970" u="none" cap="none" strike="noStrike">
                <a:solidFill>
                  <a:srgbClr val="7A9798"/>
                </a:solidFill>
                <a:latin typeface="Georgia"/>
                <a:ea typeface="Georgia"/>
                <a:cs typeface="Georgia"/>
                <a:sym typeface="Georgia"/>
              </a:rPr>
              <a:t>Column Types </a:t>
            </a:r>
          </a:p>
        </p:txBody>
      </p:sp>
      <p:sp>
        <p:nvSpPr>
          <p:cNvPr id="220" name="Shape 220"/>
          <p:cNvSpPr txBox="1"/>
          <p:nvPr>
            <p:ph idx="1" type="body"/>
          </p:nvPr>
        </p:nvSpPr>
        <p:spPr>
          <a:xfrm>
            <a:off x="301752" y="1527048"/>
            <a:ext cx="8503920" cy="4572000"/>
          </a:xfrm>
          <a:prstGeom prst="rect">
            <a:avLst/>
          </a:prstGeom>
          <a:noFill/>
          <a:ln>
            <a:noFill/>
          </a:ln>
        </p:spPr>
        <p:txBody>
          <a:bodyPr anchorCtr="0" anchor="t" bIns="45700" lIns="91425" rIns="91425" tIns="45700">
            <a:noAutofit/>
          </a:bodyPr>
          <a:lstStyle/>
          <a:p>
            <a:pPr indent="-274320" lvl="0" marL="274320" marR="0" rtl="0" algn="l">
              <a:spcBef>
                <a:spcPts val="0"/>
              </a:spcBef>
              <a:spcAft>
                <a:spcPts val="0"/>
              </a:spcAft>
              <a:buClr>
                <a:schemeClr val="accent1"/>
              </a:buClr>
              <a:buSzPct val="85000"/>
              <a:buFont typeface="Noto Sans Symbols"/>
              <a:buChar char="●"/>
            </a:pPr>
            <a:r>
              <a:rPr b="1" i="0" lang="en-US" sz="2700" u="none" cap="none" strike="noStrike">
                <a:solidFill>
                  <a:schemeClr val="dk1"/>
                </a:solidFill>
                <a:latin typeface="Georgia"/>
                <a:ea typeface="Georgia"/>
                <a:cs typeface="Georgia"/>
                <a:sym typeface="Georgia"/>
              </a:rPr>
              <a:t>Integral Types </a:t>
            </a:r>
          </a:p>
          <a:p>
            <a:pPr indent="-281940" lvl="1" marL="548640" marR="0" rtl="0" algn="l">
              <a:spcBef>
                <a:spcPts val="480"/>
              </a:spcBef>
              <a:spcAft>
                <a:spcPts val="0"/>
              </a:spcAft>
              <a:buClr>
                <a:schemeClr val="accent2"/>
              </a:buClr>
              <a:buSzPct val="70000"/>
              <a:buFont typeface="Noto Sans Symbols"/>
              <a:buChar char="○"/>
            </a:pPr>
            <a:r>
              <a:rPr b="0" i="0" lang="en-US" sz="2400" u="none" cap="none" strike="noStrike">
                <a:solidFill>
                  <a:schemeClr val="dk2"/>
                </a:solidFill>
                <a:latin typeface="Georgia"/>
                <a:ea typeface="Georgia"/>
                <a:cs typeface="Georgia"/>
                <a:sym typeface="Georgia"/>
              </a:rPr>
              <a:t>Integer type data can be specified using integral data types, INT. When the data range exceeds the range of INT, you need to use BIGINT and if the data range is smaller than the INT, you use SMALLINT. TINYINT is smaller than SMALLINT. </a:t>
            </a:r>
          </a:p>
          <a:p>
            <a:pPr indent="-274320" lvl="0" marL="274320" marR="0" rtl="0" algn="l">
              <a:spcBef>
                <a:spcPts val="540"/>
              </a:spcBef>
              <a:spcAft>
                <a:spcPts val="0"/>
              </a:spcAft>
              <a:buClr>
                <a:schemeClr val="accent1"/>
              </a:buClr>
              <a:buSzPct val="85000"/>
              <a:buFont typeface="Noto Sans Symbols"/>
              <a:buChar char="●"/>
            </a:pPr>
            <a:r>
              <a:rPr b="1" i="0" lang="en-US" sz="2700" u="none" cap="none" strike="noStrike">
                <a:solidFill>
                  <a:schemeClr val="dk1"/>
                </a:solidFill>
                <a:latin typeface="Georgia"/>
                <a:ea typeface="Georgia"/>
                <a:cs typeface="Georgia"/>
                <a:sym typeface="Georgia"/>
              </a:rPr>
              <a:t>String Types </a:t>
            </a:r>
          </a:p>
          <a:p>
            <a:pPr indent="-281940" lvl="1" marL="548640" marR="0" rtl="0" algn="l">
              <a:spcBef>
                <a:spcPts val="480"/>
              </a:spcBef>
              <a:buClr>
                <a:schemeClr val="accent2"/>
              </a:buClr>
              <a:buSzPct val="70000"/>
              <a:buFont typeface="Noto Sans Symbols"/>
              <a:buChar char="○"/>
            </a:pPr>
            <a:r>
              <a:rPr b="0" i="0" lang="en-US" sz="2400" u="none" cap="none" strike="noStrike">
                <a:solidFill>
                  <a:schemeClr val="dk2"/>
                </a:solidFill>
                <a:latin typeface="Georgia"/>
                <a:ea typeface="Georgia"/>
                <a:cs typeface="Georgia"/>
                <a:sym typeface="Georgia"/>
              </a:rPr>
              <a:t>String type data types can be specified using single quotes (' ') or double quotes (" "). It contains two data types: VARCHAR and CHAR. Hive follows C-types escape characters. </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x="0" y="0"/>
          <a:ext cx="0" cy="0"/>
          <a:chOff x="0" y="0"/>
          <a:chExt cx="0" cy="0"/>
        </a:xfrm>
      </p:grpSpPr>
      <p:sp>
        <p:nvSpPr>
          <p:cNvPr id="225" name="Shape 225"/>
          <p:cNvSpPr txBox="1"/>
          <p:nvPr>
            <p:ph type="title"/>
          </p:nvPr>
        </p:nvSpPr>
        <p:spPr>
          <a:xfrm>
            <a:off x="301752" y="228600"/>
            <a:ext cx="8534399" cy="758951"/>
          </a:xfrm>
          <a:prstGeom prst="rect">
            <a:avLst/>
          </a:prstGeom>
          <a:noFill/>
          <a:ln>
            <a:noFill/>
          </a:ln>
        </p:spPr>
        <p:txBody>
          <a:bodyPr anchorCtr="0" anchor="b" bIns="45700" lIns="91425" rIns="91425" tIns="45700">
            <a:noAutofit/>
          </a:bodyPr>
          <a:lstStyle/>
          <a:p>
            <a:pPr indent="0" lvl="0" marL="0" marR="0" rtl="0" algn="ctr">
              <a:spcBef>
                <a:spcPts val="0"/>
              </a:spcBef>
              <a:buClr>
                <a:srgbClr val="7A9798"/>
              </a:buClr>
              <a:buSzPct val="25000"/>
              <a:buFont typeface="Georgia"/>
              <a:buNone/>
            </a:pPr>
            <a:r>
              <a:rPr b="0" i="0" lang="en-US" sz="3300" u="none" cap="none" strike="noStrike">
                <a:solidFill>
                  <a:srgbClr val="7A9798"/>
                </a:solidFill>
                <a:latin typeface="Georgia"/>
                <a:ea typeface="Georgia"/>
                <a:cs typeface="Georgia"/>
                <a:sym typeface="Georgia"/>
              </a:rPr>
              <a:t>Data types</a:t>
            </a:r>
          </a:p>
        </p:txBody>
      </p:sp>
      <p:sp>
        <p:nvSpPr>
          <p:cNvPr id="226" name="Shape 226"/>
          <p:cNvSpPr txBox="1"/>
          <p:nvPr>
            <p:ph idx="1" type="body"/>
          </p:nvPr>
        </p:nvSpPr>
        <p:spPr>
          <a:xfrm>
            <a:off x="228600" y="1295400"/>
            <a:ext cx="8503920" cy="5181600"/>
          </a:xfrm>
          <a:prstGeom prst="rect">
            <a:avLst/>
          </a:prstGeom>
          <a:noFill/>
          <a:ln>
            <a:noFill/>
          </a:ln>
        </p:spPr>
        <p:txBody>
          <a:bodyPr anchorCtr="0" anchor="t" bIns="45700" lIns="91425" rIns="91425" tIns="45700">
            <a:noAutofit/>
          </a:bodyPr>
          <a:lstStyle/>
          <a:p>
            <a:pPr indent="-274320" lvl="0" marL="274320" marR="0" rtl="0" algn="l">
              <a:spcBef>
                <a:spcPts val="0"/>
              </a:spcBef>
              <a:spcAft>
                <a:spcPts val="0"/>
              </a:spcAft>
              <a:buClr>
                <a:schemeClr val="accent1"/>
              </a:buClr>
              <a:buSzPct val="84898"/>
              <a:buFont typeface="Noto Sans Symbols"/>
              <a:buChar char="●"/>
            </a:pPr>
            <a:r>
              <a:rPr b="1" i="0" lang="en-US" sz="2497" u="none" cap="none" strike="noStrike">
                <a:solidFill>
                  <a:schemeClr val="dk1"/>
                </a:solidFill>
                <a:latin typeface="Georgia"/>
                <a:ea typeface="Georgia"/>
                <a:cs typeface="Georgia"/>
                <a:sym typeface="Georgia"/>
              </a:rPr>
              <a:t>Timestamp </a:t>
            </a:r>
          </a:p>
          <a:p>
            <a:pPr indent="-281940" lvl="1" marL="548640" marR="0" rtl="0" algn="l">
              <a:spcBef>
                <a:spcPts val="407"/>
              </a:spcBef>
              <a:spcAft>
                <a:spcPts val="0"/>
              </a:spcAft>
              <a:buClr>
                <a:schemeClr val="accent2"/>
              </a:buClr>
              <a:buSzPct val="71225"/>
              <a:buFont typeface="Noto Sans Symbols"/>
              <a:buChar char="○"/>
            </a:pPr>
            <a:r>
              <a:rPr b="0" i="0" lang="en-US" sz="2035" u="none" cap="none" strike="noStrike">
                <a:solidFill>
                  <a:schemeClr val="dk2"/>
                </a:solidFill>
                <a:latin typeface="Georgia"/>
                <a:ea typeface="Georgia"/>
                <a:cs typeface="Georgia"/>
                <a:sym typeface="Georgia"/>
              </a:rPr>
              <a:t>It supports traditional UNIX timestamp with optional nanosecond precision. It supports java.sql.Timestamp format “YYYY-MM-DD HH:MM:SS.fffffffff” and format “yyyy-mm-dd hh:mm:ss.ffffffffff”. </a:t>
            </a:r>
          </a:p>
          <a:p>
            <a:pPr indent="-274320" lvl="0" marL="274320" marR="0" rtl="0" algn="l">
              <a:spcBef>
                <a:spcPts val="499"/>
              </a:spcBef>
              <a:spcAft>
                <a:spcPts val="0"/>
              </a:spcAft>
              <a:buClr>
                <a:schemeClr val="accent1"/>
              </a:buClr>
              <a:buSzPct val="84898"/>
              <a:buFont typeface="Noto Sans Symbols"/>
              <a:buChar char="●"/>
            </a:pPr>
            <a:r>
              <a:rPr b="1" i="0" lang="en-US" sz="2497" u="none" cap="none" strike="noStrike">
                <a:solidFill>
                  <a:schemeClr val="dk1"/>
                </a:solidFill>
                <a:latin typeface="Georgia"/>
                <a:ea typeface="Georgia"/>
                <a:cs typeface="Georgia"/>
                <a:sym typeface="Georgia"/>
              </a:rPr>
              <a:t>Dates </a:t>
            </a:r>
          </a:p>
          <a:p>
            <a:pPr indent="-281940" lvl="1" marL="548640" marR="0" rtl="0" algn="l">
              <a:spcBef>
                <a:spcPts val="407"/>
              </a:spcBef>
              <a:spcAft>
                <a:spcPts val="0"/>
              </a:spcAft>
              <a:buClr>
                <a:schemeClr val="accent2"/>
              </a:buClr>
              <a:buSzPct val="71225"/>
              <a:buFont typeface="Noto Sans Symbols"/>
              <a:buChar char="○"/>
            </a:pPr>
            <a:r>
              <a:rPr b="0" i="0" lang="en-US" sz="2035" u="none" cap="none" strike="noStrike">
                <a:solidFill>
                  <a:schemeClr val="dk2"/>
                </a:solidFill>
                <a:latin typeface="Georgia"/>
                <a:ea typeface="Georgia"/>
                <a:cs typeface="Georgia"/>
                <a:sym typeface="Georgia"/>
              </a:rPr>
              <a:t>DATE values are described in year/month/day format in the form {{YYYY-MM-DD}}. </a:t>
            </a:r>
          </a:p>
          <a:p>
            <a:pPr indent="-274320" lvl="0" marL="274320" marR="0" rtl="0" algn="l">
              <a:spcBef>
                <a:spcPts val="499"/>
              </a:spcBef>
              <a:spcAft>
                <a:spcPts val="0"/>
              </a:spcAft>
              <a:buClr>
                <a:schemeClr val="accent1"/>
              </a:buClr>
              <a:buSzPct val="84898"/>
              <a:buFont typeface="Noto Sans Symbols"/>
              <a:buChar char="●"/>
            </a:pPr>
            <a:r>
              <a:rPr b="1" i="0" lang="en-US" sz="2497" u="none" cap="none" strike="noStrike">
                <a:solidFill>
                  <a:schemeClr val="dk1"/>
                </a:solidFill>
                <a:latin typeface="Georgia"/>
                <a:ea typeface="Georgia"/>
                <a:cs typeface="Georgia"/>
                <a:sym typeface="Georgia"/>
              </a:rPr>
              <a:t>Decimals </a:t>
            </a:r>
          </a:p>
          <a:p>
            <a:pPr indent="-281940" lvl="1" marL="548640" marR="0" rtl="0" algn="l">
              <a:spcBef>
                <a:spcPts val="407"/>
              </a:spcBef>
              <a:spcAft>
                <a:spcPts val="0"/>
              </a:spcAft>
              <a:buClr>
                <a:schemeClr val="accent2"/>
              </a:buClr>
              <a:buSzPct val="71225"/>
              <a:buFont typeface="Noto Sans Symbols"/>
              <a:buChar char="○"/>
            </a:pPr>
            <a:r>
              <a:rPr b="0" i="0" lang="en-US" sz="2035" u="none" cap="none" strike="noStrike">
                <a:solidFill>
                  <a:schemeClr val="dk2"/>
                </a:solidFill>
                <a:latin typeface="Georgia"/>
                <a:ea typeface="Georgia"/>
                <a:cs typeface="Georgia"/>
                <a:sym typeface="Georgia"/>
              </a:rPr>
              <a:t>The DECIMAL type in Hive is as same as Big Decimal format of Java. It is used for representing immutable arbitrary precision. </a:t>
            </a:r>
          </a:p>
          <a:p>
            <a:pPr indent="-274320" lvl="0" marL="274320" marR="0" rtl="0" algn="l">
              <a:spcBef>
                <a:spcPts val="499"/>
              </a:spcBef>
              <a:spcAft>
                <a:spcPts val="0"/>
              </a:spcAft>
              <a:buClr>
                <a:schemeClr val="accent1"/>
              </a:buClr>
              <a:buSzPct val="84898"/>
              <a:buFont typeface="Noto Sans Symbols"/>
              <a:buChar char="●"/>
            </a:pPr>
            <a:r>
              <a:rPr b="1" i="0" lang="en-US" sz="2497" u="none" cap="none" strike="noStrike">
                <a:solidFill>
                  <a:schemeClr val="dk1"/>
                </a:solidFill>
                <a:latin typeface="Georgia"/>
                <a:ea typeface="Georgia"/>
                <a:cs typeface="Georgia"/>
                <a:sym typeface="Georgia"/>
              </a:rPr>
              <a:t>Union Types </a:t>
            </a:r>
          </a:p>
          <a:p>
            <a:pPr indent="-281940" lvl="1" marL="548640" marR="0" rtl="0" algn="l">
              <a:spcBef>
                <a:spcPts val="407"/>
              </a:spcBef>
              <a:buClr>
                <a:schemeClr val="accent2"/>
              </a:buClr>
              <a:buSzPct val="71225"/>
              <a:buFont typeface="Noto Sans Symbols"/>
              <a:buChar char="○"/>
            </a:pPr>
            <a:r>
              <a:rPr b="0" i="0" lang="en-US" sz="2035" u="none" cap="none" strike="noStrike">
                <a:solidFill>
                  <a:schemeClr val="dk2"/>
                </a:solidFill>
                <a:latin typeface="Georgia"/>
                <a:ea typeface="Georgia"/>
                <a:cs typeface="Georgia"/>
                <a:sym typeface="Georgia"/>
              </a:rPr>
              <a:t>Union is a collection of heterogeneous data types. You can create an instance using </a:t>
            </a:r>
            <a:r>
              <a:rPr b="1" i="0" lang="en-US" sz="2035" u="none" cap="none" strike="noStrike">
                <a:solidFill>
                  <a:schemeClr val="dk2"/>
                </a:solidFill>
                <a:latin typeface="Georgia"/>
                <a:ea typeface="Georgia"/>
                <a:cs typeface="Georgia"/>
                <a:sym typeface="Georgia"/>
              </a:rPr>
              <a:t>create union</a:t>
            </a:r>
            <a:r>
              <a:rPr b="0" i="0" lang="en-US" sz="2035" u="none" cap="none" strike="noStrike">
                <a:solidFill>
                  <a:schemeClr val="dk2"/>
                </a:solidFill>
                <a:latin typeface="Georgia"/>
                <a:ea typeface="Georgia"/>
                <a:cs typeface="Georgia"/>
                <a:sym typeface="Georgia"/>
              </a:rPr>
              <a:t>. </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0" name="Shape 230"/>
        <p:cNvGrpSpPr/>
        <p:nvPr/>
      </p:nvGrpSpPr>
      <p:grpSpPr>
        <a:xfrm>
          <a:off x="0" y="0"/>
          <a:ext cx="0" cy="0"/>
          <a:chOff x="0" y="0"/>
          <a:chExt cx="0" cy="0"/>
        </a:xfrm>
      </p:grpSpPr>
      <p:sp>
        <p:nvSpPr>
          <p:cNvPr id="231" name="Shape 231"/>
          <p:cNvSpPr txBox="1"/>
          <p:nvPr>
            <p:ph type="title"/>
          </p:nvPr>
        </p:nvSpPr>
        <p:spPr>
          <a:xfrm>
            <a:off x="301752" y="228600"/>
            <a:ext cx="8534399" cy="758951"/>
          </a:xfrm>
          <a:prstGeom prst="rect">
            <a:avLst/>
          </a:prstGeom>
          <a:noFill/>
          <a:ln>
            <a:noFill/>
          </a:ln>
        </p:spPr>
        <p:txBody>
          <a:bodyPr anchorCtr="0" anchor="b" bIns="45700" lIns="91425" rIns="91425" tIns="45700">
            <a:noAutofit/>
          </a:bodyPr>
          <a:lstStyle/>
          <a:p>
            <a:pPr indent="0" lvl="0" marL="0" marR="0" rtl="0" algn="ctr">
              <a:spcBef>
                <a:spcPts val="0"/>
              </a:spcBef>
              <a:buClr>
                <a:srgbClr val="7A9798"/>
              </a:buClr>
              <a:buSzPct val="25000"/>
              <a:buFont typeface="Georgia"/>
              <a:buNone/>
            </a:pPr>
            <a:br>
              <a:rPr b="0" i="0" lang="en-US" sz="2970" u="none" cap="none" strike="noStrike">
                <a:solidFill>
                  <a:srgbClr val="7A9798"/>
                </a:solidFill>
                <a:latin typeface="Georgia"/>
                <a:ea typeface="Georgia"/>
                <a:cs typeface="Georgia"/>
                <a:sym typeface="Georgia"/>
              </a:rPr>
            </a:br>
            <a:r>
              <a:rPr b="1" i="0" lang="en-US" sz="2970" u="none" cap="none" strike="noStrike">
                <a:solidFill>
                  <a:srgbClr val="7A9798"/>
                </a:solidFill>
                <a:latin typeface="Georgia"/>
                <a:ea typeface="Georgia"/>
                <a:cs typeface="Georgia"/>
                <a:sym typeface="Georgia"/>
              </a:rPr>
              <a:t>Literals </a:t>
            </a:r>
          </a:p>
        </p:txBody>
      </p:sp>
      <p:sp>
        <p:nvSpPr>
          <p:cNvPr id="232" name="Shape 232"/>
          <p:cNvSpPr txBox="1"/>
          <p:nvPr>
            <p:ph idx="1" type="body"/>
          </p:nvPr>
        </p:nvSpPr>
        <p:spPr>
          <a:xfrm>
            <a:off x="301752" y="1527048"/>
            <a:ext cx="8503920" cy="4572000"/>
          </a:xfrm>
          <a:prstGeom prst="rect">
            <a:avLst/>
          </a:prstGeom>
          <a:noFill/>
          <a:ln>
            <a:noFill/>
          </a:ln>
        </p:spPr>
        <p:txBody>
          <a:bodyPr anchorCtr="0" anchor="t" bIns="45700" lIns="91425" rIns="91425" tIns="45700">
            <a:noAutofit/>
          </a:bodyPr>
          <a:lstStyle/>
          <a:p>
            <a:pPr indent="-274320" lvl="0" marL="274320" marR="0" rtl="0" algn="l">
              <a:spcBef>
                <a:spcPts val="0"/>
              </a:spcBef>
              <a:spcAft>
                <a:spcPts val="0"/>
              </a:spcAft>
              <a:buClr>
                <a:schemeClr val="accent1"/>
              </a:buClr>
              <a:buSzPct val="85000"/>
              <a:buFont typeface="Noto Sans Symbols"/>
              <a:buChar char="●"/>
            </a:pPr>
            <a:r>
              <a:rPr b="1" i="0" lang="en-US" sz="2700" u="none" cap="none" strike="noStrike">
                <a:solidFill>
                  <a:schemeClr val="dk1"/>
                </a:solidFill>
                <a:latin typeface="Georgia"/>
                <a:ea typeface="Georgia"/>
                <a:cs typeface="Georgia"/>
                <a:sym typeface="Georgia"/>
              </a:rPr>
              <a:t>Floating Point Types </a:t>
            </a:r>
          </a:p>
          <a:p>
            <a:pPr indent="-281940" lvl="1" marL="548640" marR="0" rtl="0" algn="l">
              <a:spcBef>
                <a:spcPts val="800"/>
              </a:spcBef>
              <a:spcAft>
                <a:spcPts val="0"/>
              </a:spcAft>
              <a:buClr>
                <a:schemeClr val="accent2"/>
              </a:buClr>
              <a:buSzPct val="70000"/>
              <a:buFont typeface="Noto Sans Symbols"/>
              <a:buChar char="○"/>
            </a:pPr>
            <a:r>
              <a:rPr b="0" baseline="-25000" i="0" lang="en-US" sz="4000" u="none" cap="none" strike="noStrike">
                <a:solidFill>
                  <a:schemeClr val="dk2"/>
                </a:solidFill>
                <a:latin typeface="Georgia"/>
                <a:ea typeface="Georgia"/>
                <a:cs typeface="Georgia"/>
                <a:sym typeface="Georgia"/>
              </a:rPr>
              <a:t>Floating point types are nothing but numbers with decimal points. Generally, this type of data is composed of DOUBLE data type. </a:t>
            </a:r>
          </a:p>
          <a:p>
            <a:pPr indent="-274320" lvl="0" marL="274320" marR="0" rtl="0" algn="l">
              <a:spcBef>
                <a:spcPts val="540"/>
              </a:spcBef>
              <a:spcAft>
                <a:spcPts val="0"/>
              </a:spcAft>
              <a:buClr>
                <a:schemeClr val="accent1"/>
              </a:buClr>
              <a:buSzPct val="85000"/>
              <a:buFont typeface="Noto Sans Symbols"/>
              <a:buChar char="●"/>
            </a:pPr>
            <a:r>
              <a:rPr b="1" i="0" lang="en-US" sz="2700" u="none" cap="none" strike="noStrike">
                <a:solidFill>
                  <a:schemeClr val="dk1"/>
                </a:solidFill>
                <a:latin typeface="Georgia"/>
                <a:ea typeface="Georgia"/>
                <a:cs typeface="Georgia"/>
                <a:sym typeface="Georgia"/>
              </a:rPr>
              <a:t>Decimal Type </a:t>
            </a:r>
          </a:p>
          <a:p>
            <a:pPr indent="-281940" lvl="1" marL="548640" marR="0" rtl="0" algn="l">
              <a:spcBef>
                <a:spcPts val="560"/>
              </a:spcBef>
              <a:spcAft>
                <a:spcPts val="0"/>
              </a:spcAft>
              <a:buClr>
                <a:schemeClr val="accent2"/>
              </a:buClr>
              <a:buSzPct val="70000"/>
              <a:buFont typeface="Noto Sans Symbols"/>
              <a:buChar char="○"/>
            </a:pPr>
            <a:r>
              <a:rPr b="0" i="0" lang="en-US" sz="2800" u="none" cap="none" strike="noStrike">
                <a:solidFill>
                  <a:schemeClr val="dk2"/>
                </a:solidFill>
                <a:latin typeface="Georgia"/>
                <a:ea typeface="Georgia"/>
                <a:cs typeface="Georgia"/>
                <a:sym typeface="Georgia"/>
              </a:rPr>
              <a:t>Decimal type data is nothing but floating point value with higher range than DOUBLE data type. The range of decimal type is approximately </a:t>
            </a:r>
          </a:p>
          <a:p>
            <a:pPr indent="-7620" lvl="1" marL="274320" marR="0" rtl="0" algn="l">
              <a:spcBef>
                <a:spcPts val="560"/>
              </a:spcBef>
              <a:buClr>
                <a:schemeClr val="accent2"/>
              </a:buClr>
              <a:buSzPct val="25000"/>
              <a:buFont typeface="Noto Sans Symbols"/>
              <a:buNone/>
            </a:pPr>
            <a:r>
              <a:rPr b="0" i="0" lang="en-US" sz="2800" u="none" cap="none" strike="noStrike">
                <a:solidFill>
                  <a:schemeClr val="dk2"/>
                </a:solidFill>
                <a:latin typeface="Georgia"/>
                <a:ea typeface="Georgia"/>
                <a:cs typeface="Georgia"/>
                <a:sym typeface="Georgia"/>
              </a:rPr>
              <a:t>   -10</a:t>
            </a:r>
            <a:r>
              <a:rPr b="0" baseline="30000" i="0" lang="en-US" sz="2800" u="none" cap="none" strike="noStrike">
                <a:solidFill>
                  <a:schemeClr val="dk2"/>
                </a:solidFill>
                <a:latin typeface="Georgia"/>
                <a:ea typeface="Georgia"/>
                <a:cs typeface="Georgia"/>
                <a:sym typeface="Georgia"/>
              </a:rPr>
              <a:t>-308</a:t>
            </a:r>
            <a:r>
              <a:rPr b="0" i="0" lang="en-US" sz="2800" u="none" cap="none" strike="noStrike">
                <a:solidFill>
                  <a:schemeClr val="dk2"/>
                </a:solidFill>
                <a:latin typeface="Georgia"/>
                <a:ea typeface="Georgia"/>
                <a:cs typeface="Georgia"/>
                <a:sym typeface="Georgia"/>
              </a:rPr>
              <a:t> to 10</a:t>
            </a:r>
            <a:r>
              <a:rPr b="0" baseline="30000" i="0" lang="en-US" sz="2800" u="none" cap="none" strike="noStrike">
                <a:solidFill>
                  <a:schemeClr val="dk2"/>
                </a:solidFill>
                <a:latin typeface="Georgia"/>
                <a:ea typeface="Georgia"/>
                <a:cs typeface="Georgia"/>
                <a:sym typeface="Georgia"/>
              </a:rPr>
              <a:t>308</a:t>
            </a:r>
            <a:r>
              <a:rPr b="0" i="0" lang="en-US" sz="2800" u="none" cap="none" strike="noStrike">
                <a:solidFill>
                  <a:schemeClr val="dk2"/>
                </a:solidFill>
                <a:latin typeface="Georgia"/>
                <a:ea typeface="Georgia"/>
                <a:cs typeface="Georgia"/>
                <a:sym typeface="Georgia"/>
              </a:rPr>
              <a:t>. </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6" name="Shape 236"/>
        <p:cNvGrpSpPr/>
        <p:nvPr/>
      </p:nvGrpSpPr>
      <p:grpSpPr>
        <a:xfrm>
          <a:off x="0" y="0"/>
          <a:ext cx="0" cy="0"/>
          <a:chOff x="0" y="0"/>
          <a:chExt cx="0" cy="0"/>
        </a:xfrm>
      </p:grpSpPr>
      <p:sp>
        <p:nvSpPr>
          <p:cNvPr id="237" name="Shape 237"/>
          <p:cNvSpPr txBox="1"/>
          <p:nvPr>
            <p:ph type="title"/>
          </p:nvPr>
        </p:nvSpPr>
        <p:spPr>
          <a:xfrm>
            <a:off x="301752" y="228600"/>
            <a:ext cx="8534399" cy="758951"/>
          </a:xfrm>
          <a:prstGeom prst="rect">
            <a:avLst/>
          </a:prstGeom>
          <a:noFill/>
          <a:ln>
            <a:noFill/>
          </a:ln>
        </p:spPr>
        <p:txBody>
          <a:bodyPr anchorCtr="0" anchor="b" bIns="45700" lIns="91425" rIns="91425" tIns="45700">
            <a:noAutofit/>
          </a:bodyPr>
          <a:lstStyle/>
          <a:p>
            <a:pPr indent="0" lvl="0" marL="0" marR="0" rtl="0" algn="ctr">
              <a:spcBef>
                <a:spcPts val="0"/>
              </a:spcBef>
              <a:buClr>
                <a:srgbClr val="7A9798"/>
              </a:buClr>
              <a:buSzPct val="25000"/>
              <a:buFont typeface="Georgia"/>
              <a:buNone/>
            </a:pPr>
            <a:br>
              <a:rPr b="0" i="0" lang="en-US" sz="2970" u="none" cap="none" strike="noStrike">
                <a:solidFill>
                  <a:srgbClr val="7A9798"/>
                </a:solidFill>
                <a:latin typeface="Georgia"/>
                <a:ea typeface="Georgia"/>
                <a:cs typeface="Georgia"/>
                <a:sym typeface="Georgia"/>
              </a:rPr>
            </a:br>
            <a:r>
              <a:rPr b="1" i="0" lang="en-US" sz="2970" u="none" cap="none" strike="noStrike">
                <a:solidFill>
                  <a:srgbClr val="7A9798"/>
                </a:solidFill>
                <a:latin typeface="Georgia"/>
                <a:ea typeface="Georgia"/>
                <a:cs typeface="Georgia"/>
                <a:sym typeface="Georgia"/>
              </a:rPr>
              <a:t>Null Value </a:t>
            </a:r>
          </a:p>
        </p:txBody>
      </p:sp>
      <p:sp>
        <p:nvSpPr>
          <p:cNvPr id="238" name="Shape 238"/>
          <p:cNvSpPr txBox="1"/>
          <p:nvPr>
            <p:ph idx="1" type="body"/>
          </p:nvPr>
        </p:nvSpPr>
        <p:spPr>
          <a:xfrm>
            <a:off x="301752" y="1527048"/>
            <a:ext cx="8503920" cy="4572000"/>
          </a:xfrm>
          <a:prstGeom prst="rect">
            <a:avLst/>
          </a:prstGeom>
          <a:noFill/>
          <a:ln>
            <a:noFill/>
          </a:ln>
        </p:spPr>
        <p:txBody>
          <a:bodyPr anchorCtr="0" anchor="t" bIns="45700" lIns="91425" rIns="91425" tIns="45700">
            <a:noAutofit/>
          </a:bodyPr>
          <a:lstStyle/>
          <a:p>
            <a:pPr indent="-274320" lvl="0" marL="274320" marR="0" rtl="0" algn="just">
              <a:spcBef>
                <a:spcPts val="0"/>
              </a:spcBef>
              <a:spcAft>
                <a:spcPts val="0"/>
              </a:spcAft>
              <a:buClr>
                <a:schemeClr val="accent1"/>
              </a:buClr>
              <a:buSzPct val="85000"/>
              <a:buFont typeface="Noto Sans Symbols"/>
              <a:buNone/>
            </a:pPr>
            <a:r>
              <a:t/>
            </a:r>
            <a:endParaRPr b="0" i="0" sz="2700" u="none" cap="none" strike="noStrike">
              <a:solidFill>
                <a:schemeClr val="dk1"/>
              </a:solidFill>
              <a:latin typeface="Georgia"/>
              <a:ea typeface="Georgia"/>
              <a:cs typeface="Georgia"/>
              <a:sym typeface="Georgia"/>
            </a:endParaRPr>
          </a:p>
          <a:p>
            <a:pPr indent="-274320" lvl="0" marL="274320" marR="0" rtl="0" algn="just">
              <a:spcBef>
                <a:spcPts val="640"/>
              </a:spcBef>
              <a:buClr>
                <a:schemeClr val="accent1"/>
              </a:buClr>
              <a:buSzPct val="85000"/>
              <a:buFont typeface="Noto Sans Symbols"/>
              <a:buChar char="●"/>
            </a:pPr>
            <a:r>
              <a:rPr b="0" i="0" lang="en-US" sz="3200" u="none" cap="none" strike="noStrike">
                <a:solidFill>
                  <a:schemeClr val="dk1"/>
                </a:solidFill>
                <a:latin typeface="Georgia"/>
                <a:ea typeface="Georgia"/>
                <a:cs typeface="Georgia"/>
                <a:sym typeface="Georgia"/>
              </a:rPr>
              <a:t>Missing values are represented by the special value NULL. </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2" name="Shape 242"/>
        <p:cNvGrpSpPr/>
        <p:nvPr/>
      </p:nvGrpSpPr>
      <p:grpSpPr>
        <a:xfrm>
          <a:off x="0" y="0"/>
          <a:ext cx="0" cy="0"/>
          <a:chOff x="0" y="0"/>
          <a:chExt cx="0" cy="0"/>
        </a:xfrm>
      </p:grpSpPr>
      <p:sp>
        <p:nvSpPr>
          <p:cNvPr id="243" name="Shape 243"/>
          <p:cNvSpPr txBox="1"/>
          <p:nvPr>
            <p:ph type="title"/>
          </p:nvPr>
        </p:nvSpPr>
        <p:spPr>
          <a:xfrm>
            <a:off x="301752" y="228600"/>
            <a:ext cx="8534399" cy="758951"/>
          </a:xfrm>
          <a:prstGeom prst="rect">
            <a:avLst/>
          </a:prstGeom>
          <a:noFill/>
          <a:ln>
            <a:noFill/>
          </a:ln>
        </p:spPr>
        <p:txBody>
          <a:bodyPr anchorCtr="0" anchor="b" bIns="45700" lIns="91425" rIns="91425" tIns="45700">
            <a:noAutofit/>
          </a:bodyPr>
          <a:lstStyle/>
          <a:p>
            <a:pPr indent="0" lvl="0" marL="0" marR="0" rtl="0" algn="ctr">
              <a:spcBef>
                <a:spcPts val="0"/>
              </a:spcBef>
              <a:buClr>
                <a:srgbClr val="7A9798"/>
              </a:buClr>
              <a:buSzPct val="25000"/>
              <a:buFont typeface="Georgia"/>
              <a:buNone/>
            </a:pPr>
            <a:br>
              <a:rPr b="0" i="0" lang="en-US" sz="2970" u="none" cap="none" strike="noStrike">
                <a:solidFill>
                  <a:srgbClr val="7A9798"/>
                </a:solidFill>
                <a:latin typeface="Georgia"/>
                <a:ea typeface="Georgia"/>
                <a:cs typeface="Georgia"/>
                <a:sym typeface="Georgia"/>
              </a:rPr>
            </a:br>
            <a:r>
              <a:rPr b="1" i="0" lang="en-US" sz="2970" u="none" cap="none" strike="noStrike">
                <a:solidFill>
                  <a:srgbClr val="7A9798"/>
                </a:solidFill>
                <a:latin typeface="Georgia"/>
                <a:ea typeface="Georgia"/>
                <a:cs typeface="Georgia"/>
                <a:sym typeface="Georgia"/>
              </a:rPr>
              <a:t>Complex Types </a:t>
            </a:r>
          </a:p>
        </p:txBody>
      </p:sp>
      <p:sp>
        <p:nvSpPr>
          <p:cNvPr id="244" name="Shape 244"/>
          <p:cNvSpPr txBox="1"/>
          <p:nvPr>
            <p:ph idx="1" type="body"/>
          </p:nvPr>
        </p:nvSpPr>
        <p:spPr>
          <a:xfrm>
            <a:off x="301752" y="1527048"/>
            <a:ext cx="8503920" cy="4572000"/>
          </a:xfrm>
          <a:prstGeom prst="rect">
            <a:avLst/>
          </a:prstGeom>
          <a:noFill/>
          <a:ln>
            <a:noFill/>
          </a:ln>
        </p:spPr>
        <p:txBody>
          <a:bodyPr anchorCtr="0" anchor="t" bIns="45700" lIns="91425" rIns="91425" tIns="45700">
            <a:noAutofit/>
          </a:bodyPr>
          <a:lstStyle/>
          <a:p>
            <a:pPr indent="-274320" lvl="0" marL="274320" marR="0" rtl="0" algn="l">
              <a:lnSpc>
                <a:spcPct val="80000"/>
              </a:lnSpc>
              <a:spcBef>
                <a:spcPts val="0"/>
              </a:spcBef>
              <a:spcAft>
                <a:spcPts val="0"/>
              </a:spcAft>
              <a:buClr>
                <a:schemeClr val="accent1"/>
              </a:buClr>
              <a:buSzPct val="84898"/>
              <a:buFont typeface="Noto Sans Symbols"/>
              <a:buChar char="●"/>
            </a:pPr>
            <a:r>
              <a:rPr b="1" i="0" lang="en-US" sz="2497" u="none" cap="none" strike="noStrike">
                <a:solidFill>
                  <a:schemeClr val="dk1"/>
                </a:solidFill>
                <a:latin typeface="Georgia"/>
                <a:ea typeface="Georgia"/>
                <a:cs typeface="Georgia"/>
                <a:sym typeface="Georgia"/>
              </a:rPr>
              <a:t>Arrays </a:t>
            </a:r>
          </a:p>
          <a:p>
            <a:pPr indent="-274320" lvl="0" marL="274320" marR="0" rtl="0" algn="l">
              <a:lnSpc>
                <a:spcPct val="80000"/>
              </a:lnSpc>
              <a:spcBef>
                <a:spcPts val="499"/>
              </a:spcBef>
              <a:spcAft>
                <a:spcPts val="0"/>
              </a:spcAft>
              <a:buClr>
                <a:schemeClr val="accent1"/>
              </a:buClr>
              <a:buSzPct val="84898"/>
              <a:buFont typeface="Noto Sans Symbols"/>
              <a:buChar char="●"/>
            </a:pPr>
            <a:r>
              <a:rPr b="0" i="0" lang="en-US" sz="2497" u="none" cap="none" strike="noStrike">
                <a:solidFill>
                  <a:schemeClr val="dk1"/>
                </a:solidFill>
                <a:latin typeface="Georgia"/>
                <a:ea typeface="Georgia"/>
                <a:cs typeface="Georgia"/>
                <a:sym typeface="Georgia"/>
              </a:rPr>
              <a:t>Arrays in Hive are used the same way they are used in Java. </a:t>
            </a:r>
          </a:p>
          <a:p>
            <a:pPr indent="-274320" lvl="0" marL="274320" marR="0" rtl="0" algn="l">
              <a:lnSpc>
                <a:spcPct val="80000"/>
              </a:lnSpc>
              <a:spcBef>
                <a:spcPts val="499"/>
              </a:spcBef>
              <a:spcAft>
                <a:spcPts val="0"/>
              </a:spcAft>
              <a:buClr>
                <a:schemeClr val="accent1"/>
              </a:buClr>
              <a:buSzPct val="84898"/>
              <a:buFont typeface="Noto Sans Symbols"/>
              <a:buChar char="●"/>
            </a:pPr>
            <a:r>
              <a:rPr b="0" i="0" lang="en-US" sz="2497" u="none" cap="none" strike="noStrike">
                <a:solidFill>
                  <a:schemeClr val="dk1"/>
                </a:solidFill>
                <a:latin typeface="Georgia"/>
                <a:ea typeface="Georgia"/>
                <a:cs typeface="Georgia"/>
                <a:sym typeface="Georgia"/>
              </a:rPr>
              <a:t>Syntax: ARRAY&lt;data_type&gt; </a:t>
            </a:r>
          </a:p>
          <a:p>
            <a:pPr indent="-274320" lvl="0" marL="274320" marR="0" rtl="0" algn="l">
              <a:lnSpc>
                <a:spcPct val="80000"/>
              </a:lnSpc>
              <a:spcBef>
                <a:spcPts val="499"/>
              </a:spcBef>
              <a:spcAft>
                <a:spcPts val="0"/>
              </a:spcAft>
              <a:buClr>
                <a:schemeClr val="accent1"/>
              </a:buClr>
              <a:buSzPct val="84898"/>
              <a:buFont typeface="Noto Sans Symbols"/>
              <a:buChar char="●"/>
            </a:pPr>
            <a:r>
              <a:rPr b="1" i="0" lang="en-US" sz="2497" u="none" cap="none" strike="noStrike">
                <a:solidFill>
                  <a:schemeClr val="dk1"/>
                </a:solidFill>
                <a:latin typeface="Georgia"/>
                <a:ea typeface="Georgia"/>
                <a:cs typeface="Georgia"/>
                <a:sym typeface="Georgia"/>
              </a:rPr>
              <a:t>Maps </a:t>
            </a:r>
          </a:p>
          <a:p>
            <a:pPr indent="-274320" lvl="0" marL="274320" marR="0" rtl="0" algn="l">
              <a:lnSpc>
                <a:spcPct val="80000"/>
              </a:lnSpc>
              <a:spcBef>
                <a:spcPts val="499"/>
              </a:spcBef>
              <a:spcAft>
                <a:spcPts val="0"/>
              </a:spcAft>
              <a:buClr>
                <a:schemeClr val="accent1"/>
              </a:buClr>
              <a:buSzPct val="84898"/>
              <a:buFont typeface="Noto Sans Symbols"/>
              <a:buChar char="●"/>
            </a:pPr>
            <a:r>
              <a:rPr b="0" i="0" lang="en-US" sz="2497" u="none" cap="none" strike="noStrike">
                <a:solidFill>
                  <a:schemeClr val="dk1"/>
                </a:solidFill>
                <a:latin typeface="Georgia"/>
                <a:ea typeface="Georgia"/>
                <a:cs typeface="Georgia"/>
                <a:sym typeface="Georgia"/>
              </a:rPr>
              <a:t>Maps in Hive are similar to Java Maps. </a:t>
            </a:r>
          </a:p>
          <a:p>
            <a:pPr indent="-274320" lvl="0" marL="274320" marR="0" rtl="0" algn="l">
              <a:lnSpc>
                <a:spcPct val="80000"/>
              </a:lnSpc>
              <a:spcBef>
                <a:spcPts val="499"/>
              </a:spcBef>
              <a:spcAft>
                <a:spcPts val="0"/>
              </a:spcAft>
              <a:buClr>
                <a:schemeClr val="accent1"/>
              </a:buClr>
              <a:buSzPct val="84898"/>
              <a:buFont typeface="Noto Sans Symbols"/>
              <a:buChar char="●"/>
            </a:pPr>
            <a:r>
              <a:rPr b="0" i="0" lang="en-US" sz="2497" u="none" cap="none" strike="noStrike">
                <a:solidFill>
                  <a:schemeClr val="dk1"/>
                </a:solidFill>
                <a:latin typeface="Georgia"/>
                <a:ea typeface="Georgia"/>
                <a:cs typeface="Georgia"/>
                <a:sym typeface="Georgia"/>
              </a:rPr>
              <a:t>Syntax: MAP&lt;primitive_type, data_type&gt; </a:t>
            </a:r>
          </a:p>
          <a:p>
            <a:pPr indent="-274320" lvl="0" marL="274320" marR="0" rtl="0" algn="l">
              <a:lnSpc>
                <a:spcPct val="80000"/>
              </a:lnSpc>
              <a:spcBef>
                <a:spcPts val="499"/>
              </a:spcBef>
              <a:spcAft>
                <a:spcPts val="0"/>
              </a:spcAft>
              <a:buClr>
                <a:schemeClr val="accent1"/>
              </a:buClr>
              <a:buSzPct val="84898"/>
              <a:buFont typeface="Noto Sans Symbols"/>
              <a:buChar char="●"/>
            </a:pPr>
            <a:r>
              <a:rPr b="1" i="0" lang="en-US" sz="2497" u="none" cap="none" strike="noStrike">
                <a:solidFill>
                  <a:schemeClr val="dk1"/>
                </a:solidFill>
                <a:latin typeface="Georgia"/>
                <a:ea typeface="Georgia"/>
                <a:cs typeface="Georgia"/>
                <a:sym typeface="Georgia"/>
              </a:rPr>
              <a:t>Structs </a:t>
            </a:r>
          </a:p>
          <a:p>
            <a:pPr indent="-274320" lvl="0" marL="274320" marR="0" rtl="0" algn="l">
              <a:lnSpc>
                <a:spcPct val="80000"/>
              </a:lnSpc>
              <a:spcBef>
                <a:spcPts val="499"/>
              </a:spcBef>
              <a:spcAft>
                <a:spcPts val="0"/>
              </a:spcAft>
              <a:buClr>
                <a:schemeClr val="accent1"/>
              </a:buClr>
              <a:buSzPct val="84898"/>
              <a:buFont typeface="Noto Sans Symbols"/>
              <a:buChar char="●"/>
            </a:pPr>
            <a:r>
              <a:rPr b="0" i="0" lang="en-US" sz="2497" u="none" cap="none" strike="noStrike">
                <a:solidFill>
                  <a:schemeClr val="dk1"/>
                </a:solidFill>
                <a:latin typeface="Georgia"/>
                <a:ea typeface="Georgia"/>
                <a:cs typeface="Georgia"/>
                <a:sym typeface="Georgia"/>
              </a:rPr>
              <a:t>Structs in Hive is similar to using complex data with comment. </a:t>
            </a:r>
          </a:p>
          <a:p>
            <a:pPr indent="-274320" lvl="0" marL="274320" marR="0" rtl="0" algn="l">
              <a:lnSpc>
                <a:spcPct val="80000"/>
              </a:lnSpc>
              <a:spcBef>
                <a:spcPts val="499"/>
              </a:spcBef>
              <a:buClr>
                <a:schemeClr val="accent1"/>
              </a:buClr>
              <a:buSzPct val="84898"/>
              <a:buFont typeface="Noto Sans Symbols"/>
              <a:buChar char="●"/>
            </a:pPr>
            <a:r>
              <a:rPr b="0" i="0" lang="en-US" sz="2497" u="none" cap="none" strike="noStrike">
                <a:solidFill>
                  <a:schemeClr val="dk1"/>
                </a:solidFill>
                <a:latin typeface="Georgia"/>
                <a:ea typeface="Georgia"/>
                <a:cs typeface="Georgia"/>
                <a:sym typeface="Georgia"/>
              </a:rPr>
              <a:t>Syntax: STRUCT&lt;col_name : data_type [COMMENT col_comment], ...&gt; </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8" name="Shape 248"/>
        <p:cNvGrpSpPr/>
        <p:nvPr/>
      </p:nvGrpSpPr>
      <p:grpSpPr>
        <a:xfrm>
          <a:off x="0" y="0"/>
          <a:ext cx="0" cy="0"/>
          <a:chOff x="0" y="0"/>
          <a:chExt cx="0" cy="0"/>
        </a:xfrm>
      </p:grpSpPr>
      <p:sp>
        <p:nvSpPr>
          <p:cNvPr id="249" name="Shape 249"/>
          <p:cNvSpPr txBox="1"/>
          <p:nvPr>
            <p:ph type="title"/>
          </p:nvPr>
        </p:nvSpPr>
        <p:spPr>
          <a:xfrm>
            <a:off x="301752" y="228600"/>
            <a:ext cx="8534399" cy="758951"/>
          </a:xfrm>
          <a:prstGeom prst="rect">
            <a:avLst/>
          </a:prstGeom>
          <a:noFill/>
          <a:ln>
            <a:noFill/>
          </a:ln>
        </p:spPr>
        <p:txBody>
          <a:bodyPr anchorCtr="0" anchor="b" bIns="45700" lIns="91425" rIns="91425" tIns="45700">
            <a:noAutofit/>
          </a:bodyPr>
          <a:lstStyle/>
          <a:p>
            <a:pPr indent="0" lvl="0" marL="0" marR="0" rtl="0" algn="ctr">
              <a:spcBef>
                <a:spcPts val="0"/>
              </a:spcBef>
              <a:buClr>
                <a:srgbClr val="7A9798"/>
              </a:buClr>
              <a:buSzPct val="25000"/>
              <a:buFont typeface="Georgia"/>
              <a:buNone/>
            </a:pPr>
            <a:r>
              <a:rPr b="0" i="0" lang="en-US" sz="3300" u="none" cap="none" strike="noStrike">
                <a:solidFill>
                  <a:srgbClr val="7A9798"/>
                </a:solidFill>
                <a:latin typeface="Georgia"/>
                <a:ea typeface="Georgia"/>
                <a:cs typeface="Georgia"/>
                <a:sym typeface="Georgia"/>
              </a:rPr>
              <a:t>Create Database</a:t>
            </a:r>
          </a:p>
        </p:txBody>
      </p:sp>
      <p:sp>
        <p:nvSpPr>
          <p:cNvPr id="250" name="Shape 250"/>
          <p:cNvSpPr txBox="1"/>
          <p:nvPr>
            <p:ph idx="1" type="body"/>
          </p:nvPr>
        </p:nvSpPr>
        <p:spPr>
          <a:xfrm>
            <a:off x="301752" y="1527048"/>
            <a:ext cx="8503920" cy="4721351"/>
          </a:xfrm>
          <a:prstGeom prst="rect">
            <a:avLst/>
          </a:prstGeom>
          <a:noFill/>
          <a:ln>
            <a:noFill/>
          </a:ln>
        </p:spPr>
        <p:txBody>
          <a:bodyPr anchorCtr="0" anchor="t" bIns="45700" lIns="91425" rIns="91425" tIns="45700">
            <a:noAutofit/>
          </a:bodyPr>
          <a:lstStyle/>
          <a:p>
            <a:pPr indent="-274320" lvl="0" marL="274320" marR="0" rtl="0" algn="l">
              <a:spcBef>
                <a:spcPts val="0"/>
              </a:spcBef>
              <a:spcAft>
                <a:spcPts val="0"/>
              </a:spcAft>
              <a:buClr>
                <a:schemeClr val="accent1"/>
              </a:buClr>
              <a:buSzPct val="85000"/>
              <a:buFont typeface="Noto Sans Symbols"/>
              <a:buChar char="●"/>
            </a:pPr>
            <a:r>
              <a:rPr b="1" i="0" lang="en-US" sz="2700" u="none" cap="none" strike="noStrike">
                <a:solidFill>
                  <a:schemeClr val="dk1"/>
                </a:solidFill>
                <a:latin typeface="Georgia"/>
                <a:ea typeface="Georgia"/>
                <a:cs typeface="Georgia"/>
                <a:sym typeface="Georgia"/>
              </a:rPr>
              <a:t>Create Database Statement:</a:t>
            </a:r>
          </a:p>
          <a:p>
            <a:pPr indent="-274320" lvl="0" marL="274320" marR="0" rtl="0" algn="l">
              <a:spcBef>
                <a:spcPts val="540"/>
              </a:spcBef>
              <a:spcAft>
                <a:spcPts val="0"/>
              </a:spcAft>
              <a:buClr>
                <a:schemeClr val="accent1"/>
              </a:buClr>
              <a:buSzPct val="85000"/>
              <a:buFont typeface="Noto Sans Symbols"/>
              <a:buChar char="●"/>
            </a:pPr>
            <a:r>
              <a:rPr b="0" i="0" lang="en-US" sz="2700" u="none" cap="none" strike="noStrike">
                <a:solidFill>
                  <a:schemeClr val="dk1"/>
                </a:solidFill>
                <a:latin typeface="Georgia"/>
                <a:ea typeface="Georgia"/>
                <a:cs typeface="Georgia"/>
                <a:sym typeface="Georgia"/>
              </a:rPr>
              <a:t>Create Database is a statement used to create a database in Hive. </a:t>
            </a:r>
          </a:p>
          <a:p>
            <a:pPr indent="-274320" lvl="0" marL="274320" marR="0" rtl="0" algn="l">
              <a:spcBef>
                <a:spcPts val="540"/>
              </a:spcBef>
              <a:spcAft>
                <a:spcPts val="0"/>
              </a:spcAft>
              <a:buClr>
                <a:schemeClr val="accent1"/>
              </a:buClr>
              <a:buSzPct val="85000"/>
              <a:buFont typeface="Noto Sans Symbols"/>
              <a:buChar char="●"/>
            </a:pPr>
            <a:r>
              <a:rPr b="0" i="0" lang="en-US" sz="2700" u="none" cap="none" strike="noStrike">
                <a:solidFill>
                  <a:schemeClr val="dk1"/>
                </a:solidFill>
                <a:latin typeface="Georgia"/>
                <a:ea typeface="Georgia"/>
                <a:cs typeface="Georgia"/>
                <a:sym typeface="Georgia"/>
              </a:rPr>
              <a:t>A database in Hive is a </a:t>
            </a:r>
            <a:r>
              <a:rPr b="1" i="0" lang="en-US" sz="2700" u="none" cap="none" strike="noStrike">
                <a:solidFill>
                  <a:schemeClr val="dk1"/>
                </a:solidFill>
                <a:latin typeface="Georgia"/>
                <a:ea typeface="Georgia"/>
                <a:cs typeface="Georgia"/>
                <a:sym typeface="Georgia"/>
              </a:rPr>
              <a:t>namespace </a:t>
            </a:r>
            <a:r>
              <a:rPr b="0" i="0" lang="en-US" sz="2700" u="none" cap="none" strike="noStrike">
                <a:solidFill>
                  <a:schemeClr val="dk1"/>
                </a:solidFill>
                <a:latin typeface="Georgia"/>
                <a:ea typeface="Georgia"/>
                <a:cs typeface="Georgia"/>
                <a:sym typeface="Georgia"/>
              </a:rPr>
              <a:t>or a collection of tables.</a:t>
            </a:r>
          </a:p>
          <a:p>
            <a:pPr indent="-274320" lvl="0" marL="274320" marR="0" rtl="0" algn="l">
              <a:spcBef>
                <a:spcPts val="540"/>
              </a:spcBef>
              <a:spcAft>
                <a:spcPts val="0"/>
              </a:spcAft>
              <a:buClr>
                <a:schemeClr val="accent1"/>
              </a:buClr>
              <a:buSzPct val="85000"/>
              <a:buFont typeface="Noto Sans Symbols"/>
              <a:buChar char="●"/>
            </a:pPr>
            <a:r>
              <a:rPr b="0" i="0" lang="en-US" sz="2700" u="none" cap="none" strike="noStrike">
                <a:solidFill>
                  <a:schemeClr val="dk1"/>
                </a:solidFill>
                <a:latin typeface="Georgia"/>
                <a:ea typeface="Georgia"/>
                <a:cs typeface="Georgia"/>
                <a:sym typeface="Georgia"/>
              </a:rPr>
              <a:t> The </a:t>
            </a:r>
            <a:r>
              <a:rPr b="1" i="0" lang="en-US" sz="2700" u="none" cap="none" strike="noStrike">
                <a:solidFill>
                  <a:schemeClr val="dk1"/>
                </a:solidFill>
                <a:latin typeface="Georgia"/>
                <a:ea typeface="Georgia"/>
                <a:cs typeface="Georgia"/>
                <a:sym typeface="Georgia"/>
              </a:rPr>
              <a:t>syntax </a:t>
            </a:r>
            <a:r>
              <a:rPr b="0" i="0" lang="en-US" sz="2700" u="none" cap="none" strike="noStrike">
                <a:solidFill>
                  <a:schemeClr val="dk1"/>
                </a:solidFill>
                <a:latin typeface="Georgia"/>
                <a:ea typeface="Georgia"/>
                <a:cs typeface="Georgia"/>
                <a:sym typeface="Georgia"/>
              </a:rPr>
              <a:t>for this statement is as follows: </a:t>
            </a:r>
          </a:p>
          <a:p>
            <a:pPr indent="-274320" lvl="0" marL="274320" marR="0" rtl="0" algn="l">
              <a:spcBef>
                <a:spcPts val="540"/>
              </a:spcBef>
              <a:buClr>
                <a:schemeClr val="accent1"/>
              </a:buClr>
              <a:buSzPct val="85000"/>
              <a:buFont typeface="Noto Sans Symbols"/>
              <a:buChar char="●"/>
            </a:pPr>
            <a:r>
              <a:rPr b="0" i="0" lang="en-US" sz="2700" u="none" cap="none" strike="noStrike">
                <a:solidFill>
                  <a:schemeClr val="dk1"/>
                </a:solidFill>
                <a:latin typeface="Georgia"/>
                <a:ea typeface="Georgia"/>
                <a:cs typeface="Georgia"/>
                <a:sym typeface="Georgia"/>
              </a:rPr>
              <a:t>CREATE DATABASE|SCHEMA [IF NOT EXISTS] &lt;database name&gt;; </a:t>
            </a:r>
            <a:r>
              <a:rPr b="1" i="0" lang="en-US" sz="2700" u="none" cap="none" strike="noStrike">
                <a:solidFill>
                  <a:schemeClr val="dk1"/>
                </a:solidFill>
                <a:latin typeface="Georgia"/>
                <a:ea typeface="Georgia"/>
                <a:cs typeface="Georgia"/>
                <a:sym typeface="Georgia"/>
              </a:rPr>
              <a:t> </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4" name="Shape 254"/>
        <p:cNvGrpSpPr/>
        <p:nvPr/>
      </p:nvGrpSpPr>
      <p:grpSpPr>
        <a:xfrm>
          <a:off x="0" y="0"/>
          <a:ext cx="0" cy="0"/>
          <a:chOff x="0" y="0"/>
          <a:chExt cx="0" cy="0"/>
        </a:xfrm>
      </p:grpSpPr>
      <p:sp>
        <p:nvSpPr>
          <p:cNvPr id="255" name="Shape 255"/>
          <p:cNvSpPr txBox="1"/>
          <p:nvPr>
            <p:ph type="title"/>
          </p:nvPr>
        </p:nvSpPr>
        <p:spPr>
          <a:xfrm>
            <a:off x="301752" y="228600"/>
            <a:ext cx="8534399" cy="758951"/>
          </a:xfrm>
          <a:prstGeom prst="rect">
            <a:avLst/>
          </a:prstGeom>
          <a:noFill/>
          <a:ln>
            <a:noFill/>
          </a:ln>
        </p:spPr>
        <p:txBody>
          <a:bodyPr anchorCtr="0" anchor="b" bIns="45700" lIns="91425" rIns="91425" tIns="45700">
            <a:noAutofit/>
          </a:bodyPr>
          <a:lstStyle/>
          <a:p>
            <a:pPr indent="0" lvl="0" marL="0" marR="0" rtl="0" algn="ctr">
              <a:spcBef>
                <a:spcPts val="0"/>
              </a:spcBef>
              <a:buClr>
                <a:srgbClr val="7A9798"/>
              </a:buClr>
              <a:buSzPct val="25000"/>
              <a:buFont typeface="Georgia"/>
              <a:buNone/>
            </a:pPr>
            <a:r>
              <a:rPr b="0" i="0" lang="en-US" sz="3300" u="none" cap="none" strike="noStrike">
                <a:solidFill>
                  <a:srgbClr val="7A9798"/>
                </a:solidFill>
                <a:latin typeface="Georgia"/>
                <a:ea typeface="Georgia"/>
                <a:cs typeface="Georgia"/>
                <a:sym typeface="Georgia"/>
              </a:rPr>
              <a:t>continue</a:t>
            </a:r>
          </a:p>
        </p:txBody>
      </p:sp>
      <p:sp>
        <p:nvSpPr>
          <p:cNvPr id="256" name="Shape 256"/>
          <p:cNvSpPr txBox="1"/>
          <p:nvPr>
            <p:ph idx="1" type="body"/>
          </p:nvPr>
        </p:nvSpPr>
        <p:spPr>
          <a:xfrm>
            <a:off x="301752" y="1527048"/>
            <a:ext cx="8503920" cy="4797552"/>
          </a:xfrm>
          <a:prstGeom prst="rect">
            <a:avLst/>
          </a:prstGeom>
          <a:noFill/>
          <a:ln>
            <a:noFill/>
          </a:ln>
        </p:spPr>
        <p:txBody>
          <a:bodyPr anchorCtr="0" anchor="t" bIns="45700" lIns="91425" rIns="91425" tIns="45700">
            <a:noAutofit/>
          </a:bodyPr>
          <a:lstStyle/>
          <a:p>
            <a:pPr indent="-274320" lvl="0" marL="274320" marR="0" rtl="0" algn="l">
              <a:spcBef>
                <a:spcPts val="0"/>
              </a:spcBef>
              <a:spcAft>
                <a:spcPts val="0"/>
              </a:spcAft>
              <a:buClr>
                <a:schemeClr val="accent1"/>
              </a:buClr>
              <a:buSzPct val="85000"/>
              <a:buFont typeface="Noto Sans Symbols"/>
              <a:buChar char="●"/>
            </a:pPr>
            <a:r>
              <a:rPr b="0" i="0" lang="en-US" sz="2700" u="none" cap="none" strike="noStrike">
                <a:solidFill>
                  <a:schemeClr val="dk1"/>
                </a:solidFill>
                <a:latin typeface="Georgia"/>
                <a:ea typeface="Georgia"/>
                <a:cs typeface="Georgia"/>
                <a:sym typeface="Georgia"/>
              </a:rPr>
              <a:t>The following query is executed to create a database named </a:t>
            </a:r>
            <a:r>
              <a:rPr b="1" i="0" lang="en-US" sz="2700" u="none" cap="none" strike="noStrike">
                <a:solidFill>
                  <a:schemeClr val="dk1"/>
                </a:solidFill>
                <a:latin typeface="Georgia"/>
                <a:ea typeface="Georgia"/>
                <a:cs typeface="Georgia"/>
                <a:sym typeface="Georgia"/>
              </a:rPr>
              <a:t>userdb</a:t>
            </a:r>
            <a:r>
              <a:rPr b="0" i="0" lang="en-US" sz="2700" u="none" cap="none" strike="noStrike">
                <a:solidFill>
                  <a:schemeClr val="dk1"/>
                </a:solidFill>
                <a:latin typeface="Georgia"/>
                <a:ea typeface="Georgia"/>
                <a:cs typeface="Georgia"/>
                <a:sym typeface="Georgia"/>
              </a:rPr>
              <a:t>: </a:t>
            </a:r>
          </a:p>
          <a:p>
            <a:pPr indent="-274320" lvl="0" marL="274320" marR="0" rtl="0" algn="l">
              <a:spcBef>
                <a:spcPts val="540"/>
              </a:spcBef>
              <a:spcAft>
                <a:spcPts val="0"/>
              </a:spcAft>
              <a:buClr>
                <a:schemeClr val="accent1"/>
              </a:buClr>
              <a:buSzPct val="85000"/>
              <a:buFont typeface="Noto Sans Symbols"/>
              <a:buChar char="●"/>
            </a:pPr>
            <a:r>
              <a:rPr b="0" i="0" lang="en-US" sz="2700" u="none" cap="none" strike="noStrike">
                <a:solidFill>
                  <a:schemeClr val="dk1"/>
                </a:solidFill>
                <a:latin typeface="Georgia"/>
                <a:ea typeface="Georgia"/>
                <a:cs typeface="Georgia"/>
                <a:sym typeface="Georgia"/>
              </a:rPr>
              <a:t>hive&gt; CREATE DATABASE [IF NOT EXISTS] userdb; </a:t>
            </a:r>
          </a:p>
          <a:p>
            <a:pPr indent="0" lvl="0" marL="0" marR="0" rtl="0" algn="l">
              <a:spcBef>
                <a:spcPts val="540"/>
              </a:spcBef>
              <a:spcAft>
                <a:spcPts val="0"/>
              </a:spcAft>
              <a:buClr>
                <a:schemeClr val="accent1"/>
              </a:buClr>
              <a:buSzPct val="25000"/>
              <a:buFont typeface="Noto Sans Symbols"/>
              <a:buNone/>
            </a:pPr>
            <a:r>
              <a:rPr b="1" i="0" lang="en-US" sz="2700" u="none" cap="none" strike="noStrike">
                <a:solidFill>
                  <a:schemeClr val="dk1"/>
                </a:solidFill>
                <a:latin typeface="Georgia"/>
                <a:ea typeface="Georgia"/>
                <a:cs typeface="Georgia"/>
                <a:sym typeface="Georgia"/>
              </a:rPr>
              <a:t>                           or </a:t>
            </a:r>
          </a:p>
          <a:p>
            <a:pPr indent="-274320" lvl="0" marL="274320" marR="0" rtl="0" algn="l">
              <a:spcBef>
                <a:spcPts val="540"/>
              </a:spcBef>
              <a:spcAft>
                <a:spcPts val="0"/>
              </a:spcAft>
              <a:buClr>
                <a:schemeClr val="accent1"/>
              </a:buClr>
              <a:buSzPct val="85000"/>
              <a:buFont typeface="Noto Sans Symbols"/>
              <a:buChar char="●"/>
            </a:pPr>
            <a:r>
              <a:rPr b="0" i="0" lang="en-US" sz="2700" u="none" cap="none" strike="noStrike">
                <a:solidFill>
                  <a:schemeClr val="dk1"/>
                </a:solidFill>
                <a:latin typeface="Georgia"/>
                <a:ea typeface="Georgia"/>
                <a:cs typeface="Georgia"/>
                <a:sym typeface="Georgia"/>
              </a:rPr>
              <a:t>hive&gt; CREATE SCHEMA userdb; </a:t>
            </a:r>
          </a:p>
          <a:p>
            <a:pPr indent="-274320" lvl="0" marL="274320" marR="0" rtl="0" algn="l">
              <a:spcBef>
                <a:spcPts val="540"/>
              </a:spcBef>
              <a:spcAft>
                <a:spcPts val="0"/>
              </a:spcAft>
              <a:buClr>
                <a:schemeClr val="accent1"/>
              </a:buClr>
              <a:buSzPct val="85000"/>
              <a:buFont typeface="Noto Sans Symbols"/>
              <a:buChar char="●"/>
            </a:pPr>
            <a:r>
              <a:rPr b="0" i="0" lang="en-US" sz="2700" u="none" cap="none" strike="noStrike">
                <a:solidFill>
                  <a:schemeClr val="dk1"/>
                </a:solidFill>
                <a:latin typeface="Georgia"/>
                <a:ea typeface="Georgia"/>
                <a:cs typeface="Georgia"/>
                <a:sym typeface="Georgia"/>
              </a:rPr>
              <a:t>The following query is used to verify a databases list: </a:t>
            </a:r>
          </a:p>
          <a:p>
            <a:pPr indent="-274320" lvl="0" marL="274320" marR="0" rtl="0" algn="l">
              <a:spcBef>
                <a:spcPts val="540"/>
              </a:spcBef>
              <a:spcAft>
                <a:spcPts val="0"/>
              </a:spcAft>
              <a:buClr>
                <a:schemeClr val="accent1"/>
              </a:buClr>
              <a:buSzPct val="85000"/>
              <a:buFont typeface="Noto Sans Symbols"/>
              <a:buChar char="●"/>
            </a:pPr>
            <a:r>
              <a:rPr b="0" i="0" lang="en-US" sz="2700" u="none" cap="none" strike="noStrike">
                <a:solidFill>
                  <a:schemeClr val="dk1"/>
                </a:solidFill>
                <a:latin typeface="Georgia"/>
                <a:ea typeface="Georgia"/>
                <a:cs typeface="Georgia"/>
                <a:sym typeface="Georgia"/>
              </a:rPr>
              <a:t>hive&gt; SHOW DATABASES; </a:t>
            </a:r>
          </a:p>
          <a:p>
            <a:pPr indent="-274320" lvl="0" marL="274320" marR="0" rtl="0" algn="l">
              <a:spcBef>
                <a:spcPts val="540"/>
              </a:spcBef>
              <a:spcAft>
                <a:spcPts val="0"/>
              </a:spcAft>
              <a:buClr>
                <a:schemeClr val="accent1"/>
              </a:buClr>
              <a:buSzPct val="85000"/>
              <a:buFont typeface="Noto Sans Symbols"/>
              <a:buChar char="●"/>
            </a:pPr>
            <a:r>
              <a:rPr b="0" i="0" lang="en-US" sz="2700" u="none" cap="none" strike="noStrike">
                <a:solidFill>
                  <a:schemeClr val="dk1"/>
                </a:solidFill>
                <a:latin typeface="Georgia"/>
                <a:ea typeface="Georgia"/>
                <a:cs typeface="Georgia"/>
                <a:sym typeface="Georgia"/>
              </a:rPr>
              <a:t>default </a:t>
            </a:r>
          </a:p>
          <a:p>
            <a:pPr indent="-274320" lvl="0" marL="274320" marR="0" rtl="0" algn="l">
              <a:spcBef>
                <a:spcPts val="540"/>
              </a:spcBef>
              <a:buClr>
                <a:schemeClr val="accent1"/>
              </a:buClr>
              <a:buSzPct val="85000"/>
              <a:buFont typeface="Noto Sans Symbols"/>
              <a:buChar char="●"/>
            </a:pPr>
            <a:r>
              <a:rPr b="0" i="0" lang="en-US" sz="2700" u="none" cap="none" strike="noStrike">
                <a:solidFill>
                  <a:schemeClr val="dk1"/>
                </a:solidFill>
                <a:latin typeface="Georgia"/>
                <a:ea typeface="Georgia"/>
                <a:cs typeface="Georgia"/>
                <a:sym typeface="Georgia"/>
              </a:rPr>
              <a:t>userdb </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0" name="Shape 260"/>
        <p:cNvGrpSpPr/>
        <p:nvPr/>
      </p:nvGrpSpPr>
      <p:grpSpPr>
        <a:xfrm>
          <a:off x="0" y="0"/>
          <a:ext cx="0" cy="0"/>
          <a:chOff x="0" y="0"/>
          <a:chExt cx="0" cy="0"/>
        </a:xfrm>
      </p:grpSpPr>
      <p:sp>
        <p:nvSpPr>
          <p:cNvPr id="261" name="Shape 261"/>
          <p:cNvSpPr txBox="1"/>
          <p:nvPr>
            <p:ph type="title"/>
          </p:nvPr>
        </p:nvSpPr>
        <p:spPr>
          <a:xfrm>
            <a:off x="301752" y="228600"/>
            <a:ext cx="8534399" cy="758951"/>
          </a:xfrm>
          <a:prstGeom prst="rect">
            <a:avLst/>
          </a:prstGeom>
          <a:noFill/>
          <a:ln>
            <a:noFill/>
          </a:ln>
        </p:spPr>
        <p:txBody>
          <a:bodyPr anchorCtr="0" anchor="b" bIns="45700" lIns="91425" rIns="91425" tIns="45700">
            <a:noAutofit/>
          </a:bodyPr>
          <a:lstStyle/>
          <a:p>
            <a:pPr indent="0" lvl="0" marL="0" marR="0" rtl="0" algn="ctr">
              <a:spcBef>
                <a:spcPts val="0"/>
              </a:spcBef>
              <a:buClr>
                <a:srgbClr val="7A9798"/>
              </a:buClr>
              <a:buSzPct val="25000"/>
              <a:buFont typeface="Georgia"/>
              <a:buNone/>
            </a:pPr>
            <a:r>
              <a:rPr b="0" i="0" lang="en-US" sz="3300" u="none" cap="none" strike="noStrike">
                <a:solidFill>
                  <a:srgbClr val="7A9798"/>
                </a:solidFill>
                <a:latin typeface="Georgia"/>
                <a:ea typeface="Georgia"/>
                <a:cs typeface="Georgia"/>
                <a:sym typeface="Georgia"/>
              </a:rPr>
              <a:t>Drop Database</a:t>
            </a:r>
          </a:p>
        </p:txBody>
      </p:sp>
      <p:sp>
        <p:nvSpPr>
          <p:cNvPr id="262" name="Shape 262"/>
          <p:cNvSpPr txBox="1"/>
          <p:nvPr>
            <p:ph idx="1" type="body"/>
          </p:nvPr>
        </p:nvSpPr>
        <p:spPr>
          <a:xfrm>
            <a:off x="301752" y="1527048"/>
            <a:ext cx="8503920" cy="4873751"/>
          </a:xfrm>
          <a:prstGeom prst="rect">
            <a:avLst/>
          </a:prstGeom>
          <a:noFill/>
          <a:ln>
            <a:noFill/>
          </a:ln>
        </p:spPr>
        <p:txBody>
          <a:bodyPr anchorCtr="0" anchor="t" bIns="45700" lIns="91425" rIns="91425" tIns="45700">
            <a:noAutofit/>
          </a:bodyPr>
          <a:lstStyle/>
          <a:p>
            <a:pPr indent="-274320" lvl="0" marL="274320" marR="0" rtl="0" algn="just">
              <a:spcBef>
                <a:spcPts val="0"/>
              </a:spcBef>
              <a:spcAft>
                <a:spcPts val="0"/>
              </a:spcAft>
              <a:buClr>
                <a:schemeClr val="accent1"/>
              </a:buClr>
              <a:buSzPct val="85000"/>
              <a:buFont typeface="Noto Sans Symbols"/>
              <a:buChar char="●"/>
            </a:pPr>
            <a:r>
              <a:rPr b="0" i="0" lang="en-US" sz="2700" u="none" cap="none" strike="noStrike">
                <a:solidFill>
                  <a:schemeClr val="dk1"/>
                </a:solidFill>
                <a:latin typeface="Georgia"/>
                <a:ea typeface="Georgia"/>
                <a:cs typeface="Georgia"/>
                <a:sym typeface="Georgia"/>
              </a:rPr>
              <a:t>Drop Database is a statement that drops all the tables and deletes the database. Its syntax is as follows: </a:t>
            </a:r>
          </a:p>
          <a:p>
            <a:pPr indent="-274320" lvl="0" marL="274320" marR="0" rtl="0" algn="just">
              <a:spcBef>
                <a:spcPts val="540"/>
              </a:spcBef>
              <a:spcAft>
                <a:spcPts val="0"/>
              </a:spcAft>
              <a:buClr>
                <a:schemeClr val="accent1"/>
              </a:buClr>
              <a:buSzPct val="85000"/>
              <a:buFont typeface="Noto Sans Symbols"/>
              <a:buChar char="●"/>
            </a:pPr>
            <a:r>
              <a:rPr b="0" i="0" lang="en-US" sz="2700" u="none" cap="none" strike="noStrike">
                <a:solidFill>
                  <a:schemeClr val="dk1"/>
                </a:solidFill>
                <a:latin typeface="Georgia"/>
                <a:ea typeface="Georgia"/>
                <a:cs typeface="Georgia"/>
                <a:sym typeface="Georgia"/>
              </a:rPr>
              <a:t>DROP DATABASE Statement </a:t>
            </a:r>
          </a:p>
          <a:p>
            <a:pPr indent="-281940" lvl="1" marL="548640" marR="0" rtl="0" algn="just">
              <a:spcBef>
                <a:spcPts val="440"/>
              </a:spcBef>
              <a:spcAft>
                <a:spcPts val="0"/>
              </a:spcAft>
              <a:buClr>
                <a:schemeClr val="accent2"/>
              </a:buClr>
              <a:buSzPct val="70000"/>
              <a:buFont typeface="Noto Sans Symbols"/>
              <a:buChar char="○"/>
            </a:pPr>
            <a:r>
              <a:rPr b="0" i="0" lang="en-US" sz="2200" u="none" cap="none" strike="noStrike">
                <a:solidFill>
                  <a:schemeClr val="dk2"/>
                </a:solidFill>
                <a:latin typeface="Georgia"/>
                <a:ea typeface="Georgia"/>
                <a:cs typeface="Georgia"/>
                <a:sym typeface="Georgia"/>
              </a:rPr>
              <a:t>DROP (DATABASE|SCHEMA) [IF EXISTS] database_name [RESTRICT|CASCADE]; </a:t>
            </a:r>
          </a:p>
          <a:p>
            <a:pPr indent="-274320" lvl="0" marL="274320" marR="0" rtl="0" algn="just">
              <a:spcBef>
                <a:spcPts val="540"/>
              </a:spcBef>
              <a:spcAft>
                <a:spcPts val="0"/>
              </a:spcAft>
              <a:buClr>
                <a:schemeClr val="accent1"/>
              </a:buClr>
              <a:buSzPct val="85000"/>
              <a:buFont typeface="Noto Sans Symbols"/>
              <a:buChar char="●"/>
            </a:pPr>
            <a:r>
              <a:rPr b="0" i="0" lang="en-US" sz="2700" u="none" cap="none" strike="noStrike">
                <a:solidFill>
                  <a:schemeClr val="dk1"/>
                </a:solidFill>
                <a:latin typeface="Georgia"/>
                <a:ea typeface="Georgia"/>
                <a:cs typeface="Georgia"/>
                <a:sym typeface="Georgia"/>
              </a:rPr>
              <a:t>The following queries are used to drop a database. Let us assume that the database name is </a:t>
            </a:r>
            <a:r>
              <a:rPr b="1" i="0" lang="en-US" sz="2700" u="none" cap="none" strike="noStrike">
                <a:solidFill>
                  <a:schemeClr val="dk1"/>
                </a:solidFill>
                <a:latin typeface="Georgia"/>
                <a:ea typeface="Georgia"/>
                <a:cs typeface="Georgia"/>
                <a:sym typeface="Georgia"/>
              </a:rPr>
              <a:t>userdb</a:t>
            </a:r>
            <a:r>
              <a:rPr b="0" i="0" lang="en-US" sz="2700" u="none" cap="none" strike="noStrike">
                <a:solidFill>
                  <a:schemeClr val="dk1"/>
                </a:solidFill>
                <a:latin typeface="Georgia"/>
                <a:ea typeface="Georgia"/>
                <a:cs typeface="Georgia"/>
                <a:sym typeface="Georgia"/>
              </a:rPr>
              <a:t>. </a:t>
            </a:r>
          </a:p>
          <a:p>
            <a:pPr indent="-274320" lvl="0" marL="274320" marR="0" rtl="0" algn="just">
              <a:spcBef>
                <a:spcPts val="540"/>
              </a:spcBef>
              <a:buClr>
                <a:schemeClr val="accent1"/>
              </a:buClr>
              <a:buSzPct val="85000"/>
              <a:buFont typeface="Noto Sans Symbols"/>
              <a:buChar char="●"/>
            </a:pPr>
            <a:r>
              <a:rPr b="0" i="0" lang="en-US" sz="2700" u="none" cap="none" strike="noStrike">
                <a:solidFill>
                  <a:schemeClr val="dk1"/>
                </a:solidFill>
                <a:latin typeface="Georgia"/>
                <a:ea typeface="Georgia"/>
                <a:cs typeface="Georgia"/>
                <a:sym typeface="Georgia"/>
              </a:rPr>
              <a:t>hive&gt; DROP DATABASE IF EXISTS userdb; </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6" name="Shape 266"/>
        <p:cNvGrpSpPr/>
        <p:nvPr/>
      </p:nvGrpSpPr>
      <p:grpSpPr>
        <a:xfrm>
          <a:off x="0" y="0"/>
          <a:ext cx="0" cy="0"/>
          <a:chOff x="0" y="0"/>
          <a:chExt cx="0" cy="0"/>
        </a:xfrm>
      </p:grpSpPr>
      <p:sp>
        <p:nvSpPr>
          <p:cNvPr id="267" name="Shape 267"/>
          <p:cNvSpPr txBox="1"/>
          <p:nvPr>
            <p:ph type="title"/>
          </p:nvPr>
        </p:nvSpPr>
        <p:spPr>
          <a:xfrm>
            <a:off x="301752" y="228600"/>
            <a:ext cx="8534399" cy="758951"/>
          </a:xfrm>
          <a:prstGeom prst="rect">
            <a:avLst/>
          </a:prstGeom>
          <a:noFill/>
          <a:ln>
            <a:noFill/>
          </a:ln>
        </p:spPr>
        <p:txBody>
          <a:bodyPr anchorCtr="0" anchor="b" bIns="45700" lIns="91425" rIns="91425" tIns="45700">
            <a:noAutofit/>
          </a:bodyPr>
          <a:lstStyle/>
          <a:p>
            <a:pPr indent="0" lvl="0" marL="0" marR="0" rtl="0" algn="ctr">
              <a:spcBef>
                <a:spcPts val="0"/>
              </a:spcBef>
              <a:buClr>
                <a:srgbClr val="7A9798"/>
              </a:buClr>
              <a:buSzPct val="25000"/>
              <a:buFont typeface="Georgia"/>
              <a:buNone/>
            </a:pPr>
            <a:r>
              <a:t/>
            </a:r>
            <a:endParaRPr b="0" i="0" sz="3300" u="none" cap="none" strike="noStrike">
              <a:solidFill>
                <a:srgbClr val="7A9798"/>
              </a:solidFill>
              <a:latin typeface="Georgia"/>
              <a:ea typeface="Georgia"/>
              <a:cs typeface="Georgia"/>
              <a:sym typeface="Georgia"/>
            </a:endParaRPr>
          </a:p>
        </p:txBody>
      </p:sp>
      <p:sp>
        <p:nvSpPr>
          <p:cNvPr id="268" name="Shape 268"/>
          <p:cNvSpPr txBox="1"/>
          <p:nvPr>
            <p:ph idx="1" type="body"/>
          </p:nvPr>
        </p:nvSpPr>
        <p:spPr>
          <a:xfrm>
            <a:off x="301752" y="1527048"/>
            <a:ext cx="8503920" cy="4873751"/>
          </a:xfrm>
          <a:prstGeom prst="rect">
            <a:avLst/>
          </a:prstGeom>
          <a:noFill/>
          <a:ln>
            <a:noFill/>
          </a:ln>
        </p:spPr>
        <p:txBody>
          <a:bodyPr anchorCtr="0" anchor="t" bIns="45700" lIns="91425" rIns="91425" tIns="45700">
            <a:noAutofit/>
          </a:bodyPr>
          <a:lstStyle/>
          <a:p>
            <a:pPr indent="-274320" lvl="0" marL="274320" marR="0" rtl="0" algn="just">
              <a:spcBef>
                <a:spcPts val="0"/>
              </a:spcBef>
              <a:spcAft>
                <a:spcPts val="0"/>
              </a:spcAft>
              <a:buClr>
                <a:schemeClr val="accent1"/>
              </a:buClr>
              <a:buSzPct val="85000"/>
              <a:buFont typeface="Noto Sans Symbols"/>
              <a:buChar char="●"/>
            </a:pPr>
            <a:r>
              <a:rPr b="0" i="0" lang="en-US" sz="2700" u="none" cap="none" strike="noStrike">
                <a:solidFill>
                  <a:schemeClr val="dk1"/>
                </a:solidFill>
                <a:latin typeface="Georgia"/>
                <a:ea typeface="Georgia"/>
                <a:cs typeface="Georgia"/>
                <a:sym typeface="Georgia"/>
              </a:rPr>
              <a:t>The following query drops the database using </a:t>
            </a:r>
            <a:r>
              <a:rPr b="1" i="0" lang="en-US" sz="2700" u="none" cap="none" strike="noStrike">
                <a:solidFill>
                  <a:schemeClr val="dk1"/>
                </a:solidFill>
                <a:latin typeface="Georgia"/>
                <a:ea typeface="Georgia"/>
                <a:cs typeface="Georgia"/>
                <a:sym typeface="Georgia"/>
              </a:rPr>
              <a:t>CASCADE</a:t>
            </a:r>
            <a:r>
              <a:rPr b="0" i="0" lang="en-US" sz="2700" u="none" cap="none" strike="noStrike">
                <a:solidFill>
                  <a:schemeClr val="dk1"/>
                </a:solidFill>
                <a:latin typeface="Georgia"/>
                <a:ea typeface="Georgia"/>
                <a:cs typeface="Georgia"/>
                <a:sym typeface="Georgia"/>
              </a:rPr>
              <a:t>. It means dropping respective tables before dropping the database. </a:t>
            </a:r>
          </a:p>
          <a:p>
            <a:pPr indent="-274320" lvl="0" marL="274320" marR="0" rtl="0" algn="just">
              <a:spcBef>
                <a:spcPts val="540"/>
              </a:spcBef>
              <a:spcAft>
                <a:spcPts val="0"/>
              </a:spcAft>
              <a:buClr>
                <a:schemeClr val="accent1"/>
              </a:buClr>
              <a:buSzPct val="85000"/>
              <a:buFont typeface="Noto Sans Symbols"/>
              <a:buChar char="●"/>
            </a:pPr>
            <a:r>
              <a:rPr b="0" i="0" lang="en-US" sz="2700" u="none" cap="none" strike="noStrike">
                <a:solidFill>
                  <a:schemeClr val="dk1"/>
                </a:solidFill>
                <a:latin typeface="Georgia"/>
                <a:ea typeface="Georgia"/>
                <a:cs typeface="Georgia"/>
                <a:sym typeface="Georgia"/>
              </a:rPr>
              <a:t>hive&gt; DROP DATABASE IF EXISTS userdb CASCADE; </a:t>
            </a:r>
          </a:p>
          <a:p>
            <a:pPr indent="-274320" lvl="0" marL="274320" marR="0" rtl="0" algn="just">
              <a:spcBef>
                <a:spcPts val="540"/>
              </a:spcBef>
              <a:spcAft>
                <a:spcPts val="0"/>
              </a:spcAft>
              <a:buClr>
                <a:schemeClr val="accent1"/>
              </a:buClr>
              <a:buSzPct val="85000"/>
              <a:buFont typeface="Noto Sans Symbols"/>
              <a:buChar char="●"/>
            </a:pPr>
            <a:r>
              <a:rPr b="0" i="0" lang="en-US" sz="2700" u="none" cap="none" strike="noStrike">
                <a:solidFill>
                  <a:schemeClr val="dk1"/>
                </a:solidFill>
                <a:latin typeface="Georgia"/>
                <a:ea typeface="Georgia"/>
                <a:cs typeface="Georgia"/>
                <a:sym typeface="Georgia"/>
              </a:rPr>
              <a:t>The following query drops the database using </a:t>
            </a:r>
            <a:r>
              <a:rPr b="1" i="0" lang="en-US" sz="2700" u="none" cap="none" strike="noStrike">
                <a:solidFill>
                  <a:schemeClr val="dk1"/>
                </a:solidFill>
                <a:latin typeface="Georgia"/>
                <a:ea typeface="Georgia"/>
                <a:cs typeface="Georgia"/>
                <a:sym typeface="Georgia"/>
              </a:rPr>
              <a:t>SCHEMA</a:t>
            </a:r>
            <a:r>
              <a:rPr b="0" i="0" lang="en-US" sz="2700" u="none" cap="none" strike="noStrike">
                <a:solidFill>
                  <a:schemeClr val="dk1"/>
                </a:solidFill>
                <a:latin typeface="Georgia"/>
                <a:ea typeface="Georgia"/>
                <a:cs typeface="Georgia"/>
                <a:sym typeface="Georgia"/>
              </a:rPr>
              <a:t>. </a:t>
            </a:r>
          </a:p>
          <a:p>
            <a:pPr indent="-274320" lvl="0" marL="274320" marR="0" rtl="0" algn="just">
              <a:spcBef>
                <a:spcPts val="540"/>
              </a:spcBef>
              <a:buClr>
                <a:schemeClr val="accent1"/>
              </a:buClr>
              <a:buSzPct val="85000"/>
              <a:buFont typeface="Noto Sans Symbols"/>
              <a:buChar char="●"/>
            </a:pPr>
            <a:r>
              <a:rPr b="0" i="0" lang="en-US" sz="2700" u="none" cap="none" strike="noStrike">
                <a:solidFill>
                  <a:schemeClr val="dk1"/>
                </a:solidFill>
                <a:latin typeface="Georgia"/>
                <a:ea typeface="Georgia"/>
                <a:cs typeface="Georgia"/>
                <a:sym typeface="Georgia"/>
              </a:rPr>
              <a:t>hive&gt; DROP SCHEMA userdb; </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2" name="Shape 272"/>
        <p:cNvGrpSpPr/>
        <p:nvPr/>
      </p:nvGrpSpPr>
      <p:grpSpPr>
        <a:xfrm>
          <a:off x="0" y="0"/>
          <a:ext cx="0" cy="0"/>
          <a:chOff x="0" y="0"/>
          <a:chExt cx="0" cy="0"/>
        </a:xfrm>
      </p:grpSpPr>
      <p:sp>
        <p:nvSpPr>
          <p:cNvPr id="273" name="Shape 273"/>
          <p:cNvSpPr txBox="1"/>
          <p:nvPr>
            <p:ph type="title"/>
          </p:nvPr>
        </p:nvSpPr>
        <p:spPr>
          <a:xfrm>
            <a:off x="301752" y="228600"/>
            <a:ext cx="8534399" cy="758951"/>
          </a:xfrm>
          <a:prstGeom prst="rect">
            <a:avLst/>
          </a:prstGeom>
          <a:noFill/>
          <a:ln>
            <a:noFill/>
          </a:ln>
        </p:spPr>
        <p:txBody>
          <a:bodyPr anchorCtr="0" anchor="b" bIns="45700" lIns="91425" rIns="91425" tIns="45700">
            <a:noAutofit/>
          </a:bodyPr>
          <a:lstStyle/>
          <a:p>
            <a:pPr indent="0" lvl="0" marL="0" marR="0" rtl="0" algn="ctr">
              <a:spcBef>
                <a:spcPts val="0"/>
              </a:spcBef>
              <a:buClr>
                <a:srgbClr val="7A9798"/>
              </a:buClr>
              <a:buSzPct val="25000"/>
              <a:buFont typeface="Georgia"/>
              <a:buNone/>
            </a:pPr>
            <a:br>
              <a:rPr b="0" i="0" lang="en-US" sz="2970" u="none" cap="none" strike="noStrike">
                <a:solidFill>
                  <a:srgbClr val="7A9798"/>
                </a:solidFill>
                <a:latin typeface="Georgia"/>
                <a:ea typeface="Georgia"/>
                <a:cs typeface="Georgia"/>
                <a:sym typeface="Georgia"/>
              </a:rPr>
            </a:br>
            <a:r>
              <a:rPr b="1" i="0" lang="en-US" sz="2970" u="none" cap="none" strike="noStrike">
                <a:solidFill>
                  <a:srgbClr val="7A9798"/>
                </a:solidFill>
                <a:latin typeface="Georgia"/>
                <a:ea typeface="Georgia"/>
                <a:cs typeface="Georgia"/>
                <a:sym typeface="Georgia"/>
              </a:rPr>
              <a:t>Create Table Statement </a:t>
            </a:r>
          </a:p>
        </p:txBody>
      </p:sp>
      <p:sp>
        <p:nvSpPr>
          <p:cNvPr id="274" name="Shape 274"/>
          <p:cNvSpPr txBox="1"/>
          <p:nvPr>
            <p:ph idx="1" type="body"/>
          </p:nvPr>
        </p:nvSpPr>
        <p:spPr>
          <a:xfrm>
            <a:off x="301752" y="1527048"/>
            <a:ext cx="8503920" cy="4572000"/>
          </a:xfrm>
          <a:prstGeom prst="rect">
            <a:avLst/>
          </a:prstGeom>
          <a:noFill/>
          <a:ln>
            <a:noFill/>
          </a:ln>
        </p:spPr>
        <p:txBody>
          <a:bodyPr anchorCtr="0" anchor="t" bIns="45700" lIns="91425" rIns="91425" tIns="45700">
            <a:noAutofit/>
          </a:bodyPr>
          <a:lstStyle/>
          <a:p>
            <a:pPr indent="-274320" lvl="0" marL="274320" marR="0" rtl="0" algn="l">
              <a:spcBef>
                <a:spcPts val="0"/>
              </a:spcBef>
              <a:spcAft>
                <a:spcPts val="0"/>
              </a:spcAft>
              <a:buClr>
                <a:schemeClr val="accent1"/>
              </a:buClr>
              <a:buSzPct val="85000"/>
              <a:buFont typeface="Noto Sans Symbols"/>
              <a:buNone/>
            </a:pPr>
            <a:r>
              <a:t/>
            </a:r>
            <a:endParaRPr b="0" i="0" sz="2700" u="none" cap="none" strike="noStrike">
              <a:solidFill>
                <a:schemeClr val="dk1"/>
              </a:solidFill>
              <a:latin typeface="Georgia"/>
              <a:ea typeface="Georgia"/>
              <a:cs typeface="Georgia"/>
              <a:sym typeface="Georgia"/>
            </a:endParaRPr>
          </a:p>
          <a:p>
            <a:pPr indent="-274320" lvl="0" marL="274320" marR="0" rtl="0" algn="l">
              <a:spcBef>
                <a:spcPts val="540"/>
              </a:spcBef>
              <a:spcAft>
                <a:spcPts val="0"/>
              </a:spcAft>
              <a:buClr>
                <a:schemeClr val="accent1"/>
              </a:buClr>
              <a:buSzPct val="85000"/>
              <a:buFont typeface="Noto Sans Symbols"/>
              <a:buChar char="●"/>
            </a:pPr>
            <a:r>
              <a:rPr b="1" i="0" lang="en-US" sz="2700" u="none" cap="none" strike="noStrike">
                <a:solidFill>
                  <a:schemeClr val="dk1"/>
                </a:solidFill>
                <a:latin typeface="Georgia"/>
                <a:ea typeface="Georgia"/>
                <a:cs typeface="Georgia"/>
                <a:sym typeface="Georgia"/>
              </a:rPr>
              <a:t>Syntax </a:t>
            </a:r>
          </a:p>
          <a:p>
            <a:pPr indent="-274320" lvl="0" marL="274320" marR="0" rtl="0" algn="l">
              <a:spcBef>
                <a:spcPts val="540"/>
              </a:spcBef>
              <a:spcAft>
                <a:spcPts val="0"/>
              </a:spcAft>
              <a:buClr>
                <a:schemeClr val="accent1"/>
              </a:buClr>
              <a:buSzPct val="85000"/>
              <a:buFont typeface="Noto Sans Symbols"/>
              <a:buChar char="●"/>
            </a:pPr>
            <a:r>
              <a:rPr b="0" i="0" lang="en-US" sz="2700" u="none" cap="none" strike="noStrike">
                <a:solidFill>
                  <a:schemeClr val="dk1"/>
                </a:solidFill>
                <a:latin typeface="Georgia"/>
                <a:ea typeface="Georgia"/>
                <a:cs typeface="Georgia"/>
                <a:sym typeface="Georgia"/>
              </a:rPr>
              <a:t>CREATE [TEMPORARY] [EXTERNAL] TABLE [IF NOT EXISTS] [db_name.] table_name </a:t>
            </a:r>
          </a:p>
          <a:p>
            <a:pPr indent="-274320" lvl="0" marL="274320" marR="0" rtl="0" algn="l">
              <a:spcBef>
                <a:spcPts val="540"/>
              </a:spcBef>
              <a:spcAft>
                <a:spcPts val="0"/>
              </a:spcAft>
              <a:buClr>
                <a:schemeClr val="accent1"/>
              </a:buClr>
              <a:buSzPct val="85000"/>
              <a:buFont typeface="Noto Sans Symbols"/>
              <a:buChar char="●"/>
            </a:pPr>
            <a:r>
              <a:rPr b="0" i="0" lang="en-US" sz="2700" u="none" cap="none" strike="noStrike">
                <a:solidFill>
                  <a:schemeClr val="dk1"/>
                </a:solidFill>
                <a:latin typeface="Georgia"/>
                <a:ea typeface="Georgia"/>
                <a:cs typeface="Georgia"/>
                <a:sym typeface="Georgia"/>
              </a:rPr>
              <a:t>[(col_name data_type [COMMENT col_comment], ...)] </a:t>
            </a:r>
          </a:p>
          <a:p>
            <a:pPr indent="-274320" lvl="0" marL="274320" marR="0" rtl="0" algn="l">
              <a:spcBef>
                <a:spcPts val="540"/>
              </a:spcBef>
              <a:spcAft>
                <a:spcPts val="0"/>
              </a:spcAft>
              <a:buClr>
                <a:schemeClr val="accent1"/>
              </a:buClr>
              <a:buSzPct val="85000"/>
              <a:buFont typeface="Noto Sans Symbols"/>
              <a:buChar char="●"/>
            </a:pPr>
            <a:r>
              <a:rPr b="0" i="0" lang="en-US" sz="2700" u="none" cap="none" strike="noStrike">
                <a:solidFill>
                  <a:schemeClr val="dk1"/>
                </a:solidFill>
                <a:latin typeface="Georgia"/>
                <a:ea typeface="Georgia"/>
                <a:cs typeface="Georgia"/>
                <a:sym typeface="Georgia"/>
              </a:rPr>
              <a:t>[COMMENT table_comment] </a:t>
            </a:r>
          </a:p>
          <a:p>
            <a:pPr indent="-274320" lvl="0" marL="274320" marR="0" rtl="0" algn="l">
              <a:spcBef>
                <a:spcPts val="540"/>
              </a:spcBef>
              <a:spcAft>
                <a:spcPts val="0"/>
              </a:spcAft>
              <a:buClr>
                <a:schemeClr val="accent1"/>
              </a:buClr>
              <a:buSzPct val="85000"/>
              <a:buFont typeface="Noto Sans Symbols"/>
              <a:buChar char="●"/>
            </a:pPr>
            <a:r>
              <a:rPr b="0" i="0" lang="en-US" sz="2700" u="none" cap="none" strike="noStrike">
                <a:solidFill>
                  <a:schemeClr val="dk1"/>
                </a:solidFill>
                <a:latin typeface="Georgia"/>
                <a:ea typeface="Georgia"/>
                <a:cs typeface="Georgia"/>
                <a:sym typeface="Georgia"/>
              </a:rPr>
              <a:t>[ROW FORMAT row_format] </a:t>
            </a:r>
          </a:p>
          <a:p>
            <a:pPr indent="-274320" lvl="0" marL="274320" marR="0" rtl="0" algn="l">
              <a:spcBef>
                <a:spcPts val="540"/>
              </a:spcBef>
              <a:buClr>
                <a:schemeClr val="accent1"/>
              </a:buClr>
              <a:buSzPct val="85000"/>
              <a:buFont typeface="Noto Sans Symbols"/>
              <a:buChar char="●"/>
            </a:pPr>
            <a:r>
              <a:rPr b="0" i="0" lang="en-US" sz="2700" u="none" cap="none" strike="noStrike">
                <a:solidFill>
                  <a:schemeClr val="dk1"/>
                </a:solidFill>
                <a:latin typeface="Georgia"/>
                <a:ea typeface="Georgia"/>
                <a:cs typeface="Georgia"/>
                <a:sym typeface="Georgia"/>
              </a:rPr>
              <a:t>[STORED AS file_format] </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x="0" y="0"/>
          <a:ext cx="0" cy="0"/>
          <a:chOff x="0" y="0"/>
          <a:chExt cx="0" cy="0"/>
        </a:xfrm>
      </p:grpSpPr>
      <p:sp>
        <p:nvSpPr>
          <p:cNvPr id="168" name="Shape 168"/>
          <p:cNvSpPr txBox="1"/>
          <p:nvPr>
            <p:ph type="title"/>
          </p:nvPr>
        </p:nvSpPr>
        <p:spPr>
          <a:xfrm>
            <a:off x="301752" y="228600"/>
            <a:ext cx="8534399" cy="758951"/>
          </a:xfrm>
          <a:prstGeom prst="rect">
            <a:avLst/>
          </a:prstGeom>
          <a:noFill/>
          <a:ln>
            <a:noFill/>
          </a:ln>
        </p:spPr>
        <p:txBody>
          <a:bodyPr anchorCtr="0" anchor="b" bIns="45700" lIns="91425" rIns="91425" tIns="45700">
            <a:noAutofit/>
          </a:bodyPr>
          <a:lstStyle/>
          <a:p>
            <a:pPr indent="0" lvl="0" marL="0" marR="0" rtl="0" algn="ctr">
              <a:spcBef>
                <a:spcPts val="0"/>
              </a:spcBef>
              <a:buClr>
                <a:srgbClr val="7A9798"/>
              </a:buClr>
              <a:buSzPct val="25000"/>
              <a:buFont typeface="Georgia"/>
              <a:buNone/>
            </a:pPr>
            <a:r>
              <a:rPr b="1" i="0" lang="en-US" sz="3300" u="none" cap="none" strike="noStrike">
                <a:solidFill>
                  <a:srgbClr val="7A9798"/>
                </a:solidFill>
                <a:latin typeface="Georgia"/>
                <a:ea typeface="Georgia"/>
                <a:cs typeface="Georgia"/>
                <a:sym typeface="Georgia"/>
              </a:rPr>
              <a:t>What is HIVE?</a:t>
            </a:r>
          </a:p>
        </p:txBody>
      </p:sp>
      <p:sp>
        <p:nvSpPr>
          <p:cNvPr id="169" name="Shape 169"/>
          <p:cNvSpPr txBox="1"/>
          <p:nvPr>
            <p:ph idx="1" type="body"/>
          </p:nvPr>
        </p:nvSpPr>
        <p:spPr>
          <a:xfrm>
            <a:off x="301752" y="1527048"/>
            <a:ext cx="8503920" cy="4721351"/>
          </a:xfrm>
          <a:prstGeom prst="rect">
            <a:avLst/>
          </a:prstGeom>
          <a:noFill/>
          <a:ln>
            <a:noFill/>
          </a:ln>
        </p:spPr>
        <p:txBody>
          <a:bodyPr anchorCtr="0" anchor="t" bIns="45700" lIns="91425" rIns="91425" tIns="45700">
            <a:noAutofit/>
          </a:bodyPr>
          <a:lstStyle/>
          <a:p>
            <a:pPr indent="-274320" lvl="0" marL="274320" marR="0" rtl="0" algn="l">
              <a:spcBef>
                <a:spcPts val="0"/>
              </a:spcBef>
              <a:spcAft>
                <a:spcPts val="0"/>
              </a:spcAft>
              <a:buClr>
                <a:schemeClr val="accent1"/>
              </a:buClr>
              <a:buSzPct val="85000"/>
              <a:buFont typeface="Noto Sans Symbols"/>
              <a:buChar char="●"/>
            </a:pPr>
            <a:r>
              <a:rPr b="0" i="0" lang="en-US" sz="2800" u="none" cap="none" strike="noStrike">
                <a:solidFill>
                  <a:schemeClr val="dk1"/>
                </a:solidFill>
                <a:latin typeface="Georgia"/>
                <a:ea typeface="Georgia"/>
                <a:cs typeface="Georgia"/>
                <a:sym typeface="Georgia"/>
              </a:rPr>
              <a:t>Hive is a data warehouse infrastructure tool to process structured data in Hadoop. </a:t>
            </a:r>
          </a:p>
          <a:p>
            <a:pPr indent="-274320" lvl="0" marL="274320" marR="0" rtl="0" algn="l">
              <a:spcBef>
                <a:spcPts val="560"/>
              </a:spcBef>
              <a:spcAft>
                <a:spcPts val="0"/>
              </a:spcAft>
              <a:buClr>
                <a:schemeClr val="accent1"/>
              </a:buClr>
              <a:buSzPct val="85000"/>
              <a:buFont typeface="Noto Sans Symbols"/>
              <a:buChar char="●"/>
            </a:pPr>
            <a:r>
              <a:rPr b="0" i="0" lang="en-US" sz="2800" u="none" cap="none" strike="noStrike">
                <a:solidFill>
                  <a:schemeClr val="dk1"/>
                </a:solidFill>
                <a:latin typeface="Georgia"/>
                <a:ea typeface="Georgia"/>
                <a:cs typeface="Georgia"/>
                <a:sym typeface="Georgia"/>
              </a:rPr>
              <a:t>It resides on top of Hadoop to summarize Big Data, and makes querying and analyzing easy. </a:t>
            </a:r>
          </a:p>
          <a:p>
            <a:pPr indent="-274320" lvl="0" marL="274320" marR="0" rtl="0" algn="l">
              <a:spcBef>
                <a:spcPts val="560"/>
              </a:spcBef>
              <a:spcAft>
                <a:spcPts val="0"/>
              </a:spcAft>
              <a:buClr>
                <a:schemeClr val="accent1"/>
              </a:buClr>
              <a:buSzPct val="85000"/>
              <a:buFont typeface="Noto Sans Symbols"/>
              <a:buChar char="●"/>
            </a:pPr>
            <a:r>
              <a:rPr b="0" i="0" lang="en-US" sz="2800" u="none" cap="none" strike="noStrike">
                <a:solidFill>
                  <a:schemeClr val="dk1"/>
                </a:solidFill>
                <a:latin typeface="Georgia"/>
                <a:ea typeface="Georgia"/>
                <a:cs typeface="Georgia"/>
                <a:sym typeface="Georgia"/>
              </a:rPr>
              <a:t>Initially It was developed by Facebook, later the Apache Software Foundation took it up and developed it further as an open source.</a:t>
            </a:r>
          </a:p>
          <a:p>
            <a:pPr indent="-274320" lvl="0" marL="274320" marR="0" rtl="0" algn="l">
              <a:spcBef>
                <a:spcPts val="560"/>
              </a:spcBef>
              <a:buClr>
                <a:schemeClr val="accent1"/>
              </a:buClr>
              <a:buSzPct val="85000"/>
              <a:buFont typeface="Noto Sans Symbols"/>
              <a:buChar char="●"/>
            </a:pPr>
            <a:r>
              <a:rPr b="0" i="0" lang="en-US" sz="2800" u="none" cap="none" strike="noStrike">
                <a:solidFill>
                  <a:schemeClr val="dk1"/>
                </a:solidFill>
                <a:latin typeface="Georgia"/>
                <a:ea typeface="Georgia"/>
                <a:cs typeface="Georgia"/>
                <a:sym typeface="Georgia"/>
              </a:rPr>
              <a:t> It is used by different companies. For example, Amazon uses it in Amazon Elastic MapReduce. </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8" name="Shape 278"/>
        <p:cNvGrpSpPr/>
        <p:nvPr/>
      </p:nvGrpSpPr>
      <p:grpSpPr>
        <a:xfrm>
          <a:off x="0" y="0"/>
          <a:ext cx="0" cy="0"/>
          <a:chOff x="0" y="0"/>
          <a:chExt cx="0" cy="0"/>
        </a:xfrm>
      </p:grpSpPr>
      <p:sp>
        <p:nvSpPr>
          <p:cNvPr id="279" name="Shape 279"/>
          <p:cNvSpPr txBox="1"/>
          <p:nvPr>
            <p:ph type="title"/>
          </p:nvPr>
        </p:nvSpPr>
        <p:spPr>
          <a:xfrm>
            <a:off x="301752" y="228600"/>
            <a:ext cx="8534399" cy="758951"/>
          </a:xfrm>
          <a:prstGeom prst="rect">
            <a:avLst/>
          </a:prstGeom>
          <a:noFill/>
          <a:ln>
            <a:noFill/>
          </a:ln>
        </p:spPr>
        <p:txBody>
          <a:bodyPr anchorCtr="0" anchor="b" bIns="45700" lIns="91425" rIns="91425" tIns="45700">
            <a:noAutofit/>
          </a:bodyPr>
          <a:lstStyle/>
          <a:p>
            <a:pPr indent="0" lvl="0" marL="0" marR="0" rtl="0" algn="ctr">
              <a:spcBef>
                <a:spcPts val="0"/>
              </a:spcBef>
              <a:buClr>
                <a:srgbClr val="7A9798"/>
              </a:buClr>
              <a:buSzPct val="25000"/>
              <a:buFont typeface="Georgia"/>
              <a:buNone/>
            </a:pPr>
            <a:r>
              <a:t/>
            </a:r>
            <a:endParaRPr b="0" i="0" sz="3300" u="none" cap="none" strike="noStrike">
              <a:solidFill>
                <a:srgbClr val="7A9798"/>
              </a:solidFill>
              <a:latin typeface="Georgia"/>
              <a:ea typeface="Georgia"/>
              <a:cs typeface="Georgia"/>
              <a:sym typeface="Georgia"/>
            </a:endParaRPr>
          </a:p>
        </p:txBody>
      </p:sp>
      <p:sp>
        <p:nvSpPr>
          <p:cNvPr id="280" name="Shape 280"/>
          <p:cNvSpPr txBox="1"/>
          <p:nvPr>
            <p:ph idx="1" type="body"/>
          </p:nvPr>
        </p:nvSpPr>
        <p:spPr>
          <a:xfrm>
            <a:off x="301752" y="1527048"/>
            <a:ext cx="8503920" cy="4572000"/>
          </a:xfrm>
          <a:prstGeom prst="rect">
            <a:avLst/>
          </a:prstGeom>
          <a:noFill/>
          <a:ln>
            <a:noFill/>
          </a:ln>
        </p:spPr>
        <p:txBody>
          <a:bodyPr anchorCtr="0" anchor="t" bIns="45700" lIns="91425" rIns="91425" tIns="45700">
            <a:noAutofit/>
          </a:bodyPr>
          <a:lstStyle/>
          <a:p>
            <a:pPr indent="-274320" lvl="0" marL="274320" marR="0" rtl="0" algn="l">
              <a:spcBef>
                <a:spcPts val="0"/>
              </a:spcBef>
              <a:spcAft>
                <a:spcPts val="0"/>
              </a:spcAft>
              <a:buClr>
                <a:schemeClr val="accent1"/>
              </a:buClr>
              <a:buSzPct val="85000"/>
              <a:buFont typeface="Noto Sans Symbols"/>
              <a:buNone/>
            </a:pPr>
            <a:r>
              <a:t/>
            </a:r>
            <a:endParaRPr b="0" i="0" sz="2700" u="none" cap="none" strike="noStrike">
              <a:solidFill>
                <a:schemeClr val="dk1"/>
              </a:solidFill>
              <a:latin typeface="Georgia"/>
              <a:ea typeface="Georgia"/>
              <a:cs typeface="Georgia"/>
              <a:sym typeface="Georgia"/>
            </a:endParaRPr>
          </a:p>
          <a:p>
            <a:pPr indent="-274320" lvl="0" marL="274320" marR="0" rtl="0" algn="l">
              <a:spcBef>
                <a:spcPts val="540"/>
              </a:spcBef>
              <a:spcAft>
                <a:spcPts val="0"/>
              </a:spcAft>
              <a:buClr>
                <a:schemeClr val="accent1"/>
              </a:buClr>
              <a:buSzPct val="85000"/>
              <a:buFont typeface="Noto Sans Symbols"/>
              <a:buChar char="●"/>
            </a:pPr>
            <a:r>
              <a:rPr b="0" i="0" lang="en-US" sz="2700" u="none" cap="none" strike="noStrike">
                <a:solidFill>
                  <a:schemeClr val="dk1"/>
                </a:solidFill>
                <a:latin typeface="Georgia"/>
                <a:ea typeface="Georgia"/>
                <a:cs typeface="Georgia"/>
                <a:sym typeface="Georgia"/>
              </a:rPr>
              <a:t>hive&gt; CREATE TABLE IF NOT EXISTS employee ( eid int, name String, </a:t>
            </a:r>
          </a:p>
          <a:p>
            <a:pPr indent="-274320" lvl="0" marL="274320" marR="0" rtl="0" algn="l">
              <a:spcBef>
                <a:spcPts val="540"/>
              </a:spcBef>
              <a:spcAft>
                <a:spcPts val="0"/>
              </a:spcAft>
              <a:buClr>
                <a:schemeClr val="accent1"/>
              </a:buClr>
              <a:buSzPct val="85000"/>
              <a:buFont typeface="Noto Sans Symbols"/>
              <a:buChar char="●"/>
            </a:pPr>
            <a:r>
              <a:rPr b="0" i="0" lang="en-US" sz="2700" u="none" cap="none" strike="noStrike">
                <a:solidFill>
                  <a:schemeClr val="dk1"/>
                </a:solidFill>
                <a:latin typeface="Georgia"/>
                <a:ea typeface="Georgia"/>
                <a:cs typeface="Georgia"/>
                <a:sym typeface="Georgia"/>
              </a:rPr>
              <a:t>&gt; salary String, destination String) </a:t>
            </a:r>
          </a:p>
          <a:p>
            <a:pPr indent="-274320" lvl="0" marL="274320" marR="0" rtl="0" algn="l">
              <a:spcBef>
                <a:spcPts val="540"/>
              </a:spcBef>
              <a:spcAft>
                <a:spcPts val="0"/>
              </a:spcAft>
              <a:buClr>
                <a:schemeClr val="accent1"/>
              </a:buClr>
              <a:buSzPct val="85000"/>
              <a:buFont typeface="Noto Sans Symbols"/>
              <a:buChar char="●"/>
            </a:pPr>
            <a:r>
              <a:rPr b="0" i="0" lang="en-US" sz="2700" u="none" cap="none" strike="noStrike">
                <a:solidFill>
                  <a:schemeClr val="dk1"/>
                </a:solidFill>
                <a:latin typeface="Georgia"/>
                <a:ea typeface="Georgia"/>
                <a:cs typeface="Georgia"/>
                <a:sym typeface="Georgia"/>
              </a:rPr>
              <a:t>&gt; COMMENT ‘Employee details’ </a:t>
            </a:r>
          </a:p>
          <a:p>
            <a:pPr indent="-274320" lvl="0" marL="274320" marR="0" rtl="0" algn="l">
              <a:spcBef>
                <a:spcPts val="540"/>
              </a:spcBef>
              <a:spcAft>
                <a:spcPts val="0"/>
              </a:spcAft>
              <a:buClr>
                <a:schemeClr val="accent1"/>
              </a:buClr>
              <a:buSzPct val="85000"/>
              <a:buFont typeface="Noto Sans Symbols"/>
              <a:buChar char="●"/>
            </a:pPr>
            <a:r>
              <a:rPr b="0" i="0" lang="en-US" sz="2700" u="none" cap="none" strike="noStrike">
                <a:solidFill>
                  <a:schemeClr val="dk1"/>
                </a:solidFill>
                <a:latin typeface="Georgia"/>
                <a:ea typeface="Georgia"/>
                <a:cs typeface="Georgia"/>
                <a:sym typeface="Georgia"/>
              </a:rPr>
              <a:t>&gt; ROW FORMAT DELIMITED </a:t>
            </a:r>
          </a:p>
          <a:p>
            <a:pPr indent="-274320" lvl="0" marL="274320" marR="0" rtl="0" algn="l">
              <a:spcBef>
                <a:spcPts val="540"/>
              </a:spcBef>
              <a:spcAft>
                <a:spcPts val="0"/>
              </a:spcAft>
              <a:buClr>
                <a:schemeClr val="accent1"/>
              </a:buClr>
              <a:buSzPct val="85000"/>
              <a:buFont typeface="Noto Sans Symbols"/>
              <a:buChar char="●"/>
            </a:pPr>
            <a:r>
              <a:rPr b="0" i="0" lang="en-US" sz="2700" u="none" cap="none" strike="noStrike">
                <a:solidFill>
                  <a:schemeClr val="dk1"/>
                </a:solidFill>
                <a:latin typeface="Georgia"/>
                <a:ea typeface="Georgia"/>
                <a:cs typeface="Georgia"/>
                <a:sym typeface="Georgia"/>
              </a:rPr>
              <a:t>&gt; FIELDS TERMINATED BY ‘\t’ </a:t>
            </a:r>
          </a:p>
          <a:p>
            <a:pPr indent="-274320" lvl="0" marL="274320" marR="0" rtl="0" algn="l">
              <a:spcBef>
                <a:spcPts val="540"/>
              </a:spcBef>
              <a:spcAft>
                <a:spcPts val="0"/>
              </a:spcAft>
              <a:buClr>
                <a:schemeClr val="accent1"/>
              </a:buClr>
              <a:buSzPct val="85000"/>
              <a:buFont typeface="Noto Sans Symbols"/>
              <a:buChar char="●"/>
            </a:pPr>
            <a:r>
              <a:rPr b="0" i="0" lang="en-US" sz="2700" u="none" cap="none" strike="noStrike">
                <a:solidFill>
                  <a:schemeClr val="dk1"/>
                </a:solidFill>
                <a:latin typeface="Georgia"/>
                <a:ea typeface="Georgia"/>
                <a:cs typeface="Georgia"/>
                <a:sym typeface="Georgia"/>
              </a:rPr>
              <a:t>&gt; LINES TERMINATED BY ‘\n’ </a:t>
            </a:r>
          </a:p>
          <a:p>
            <a:pPr indent="-274320" lvl="0" marL="274320" marR="0" rtl="0" algn="l">
              <a:spcBef>
                <a:spcPts val="540"/>
              </a:spcBef>
              <a:buClr>
                <a:schemeClr val="accent1"/>
              </a:buClr>
              <a:buSzPct val="85000"/>
              <a:buFont typeface="Noto Sans Symbols"/>
              <a:buChar char="●"/>
            </a:pPr>
            <a:r>
              <a:rPr b="0" i="0" lang="en-US" sz="2700" u="none" cap="none" strike="noStrike">
                <a:solidFill>
                  <a:schemeClr val="dk1"/>
                </a:solidFill>
                <a:latin typeface="Georgia"/>
                <a:ea typeface="Georgia"/>
                <a:cs typeface="Georgia"/>
                <a:sym typeface="Georgia"/>
              </a:rPr>
              <a:t>&gt; STORED AS TEXTFILE; </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4" name="Shape 284"/>
        <p:cNvGrpSpPr/>
        <p:nvPr/>
      </p:nvGrpSpPr>
      <p:grpSpPr>
        <a:xfrm>
          <a:off x="0" y="0"/>
          <a:ext cx="0" cy="0"/>
          <a:chOff x="0" y="0"/>
          <a:chExt cx="0" cy="0"/>
        </a:xfrm>
      </p:grpSpPr>
      <p:sp>
        <p:nvSpPr>
          <p:cNvPr id="285" name="Shape 285"/>
          <p:cNvSpPr txBox="1"/>
          <p:nvPr>
            <p:ph type="title"/>
          </p:nvPr>
        </p:nvSpPr>
        <p:spPr>
          <a:xfrm>
            <a:off x="301752" y="228600"/>
            <a:ext cx="8534399" cy="758951"/>
          </a:xfrm>
          <a:prstGeom prst="rect">
            <a:avLst/>
          </a:prstGeom>
          <a:noFill/>
          <a:ln>
            <a:noFill/>
          </a:ln>
        </p:spPr>
        <p:txBody>
          <a:bodyPr anchorCtr="0" anchor="b" bIns="45700" lIns="91425" rIns="91425" tIns="45700">
            <a:noAutofit/>
          </a:bodyPr>
          <a:lstStyle/>
          <a:p>
            <a:pPr indent="0" lvl="0" marL="0" marR="0" rtl="0" algn="ctr">
              <a:spcBef>
                <a:spcPts val="0"/>
              </a:spcBef>
              <a:buClr>
                <a:srgbClr val="7A9798"/>
              </a:buClr>
              <a:buSzPct val="25000"/>
              <a:buFont typeface="Georgia"/>
              <a:buNone/>
            </a:pPr>
            <a:br>
              <a:rPr b="0" i="0" lang="en-US" sz="2970" u="none" cap="none" strike="noStrike">
                <a:solidFill>
                  <a:srgbClr val="7A9798"/>
                </a:solidFill>
                <a:latin typeface="Georgia"/>
                <a:ea typeface="Georgia"/>
                <a:cs typeface="Georgia"/>
                <a:sym typeface="Georgia"/>
              </a:rPr>
            </a:br>
            <a:r>
              <a:rPr b="1" i="0" lang="en-US" sz="2970" u="none" cap="none" strike="noStrike">
                <a:solidFill>
                  <a:srgbClr val="7A9798"/>
                </a:solidFill>
                <a:latin typeface="Georgia"/>
                <a:ea typeface="Georgia"/>
                <a:cs typeface="Georgia"/>
                <a:sym typeface="Georgia"/>
              </a:rPr>
              <a:t>Load Data Statement </a:t>
            </a:r>
          </a:p>
        </p:txBody>
      </p:sp>
      <p:sp>
        <p:nvSpPr>
          <p:cNvPr id="286" name="Shape 286"/>
          <p:cNvSpPr txBox="1"/>
          <p:nvPr>
            <p:ph idx="1" type="body"/>
          </p:nvPr>
        </p:nvSpPr>
        <p:spPr>
          <a:xfrm>
            <a:off x="301752" y="1527048"/>
            <a:ext cx="8503920" cy="4949952"/>
          </a:xfrm>
          <a:prstGeom prst="rect">
            <a:avLst/>
          </a:prstGeom>
          <a:noFill/>
          <a:ln>
            <a:noFill/>
          </a:ln>
        </p:spPr>
        <p:txBody>
          <a:bodyPr anchorCtr="0" anchor="t" bIns="45700" lIns="91425" rIns="91425" tIns="45700">
            <a:noAutofit/>
          </a:bodyPr>
          <a:lstStyle/>
          <a:p>
            <a:pPr indent="-274320" lvl="0" marL="274320" marR="0" rtl="0" algn="l">
              <a:lnSpc>
                <a:spcPct val="90000"/>
              </a:lnSpc>
              <a:spcBef>
                <a:spcPts val="0"/>
              </a:spcBef>
              <a:spcAft>
                <a:spcPts val="0"/>
              </a:spcAft>
              <a:buClr>
                <a:schemeClr val="accent1"/>
              </a:buClr>
              <a:buSzPct val="84898"/>
              <a:buFont typeface="Noto Sans Symbols"/>
              <a:buChar char="●"/>
            </a:pPr>
            <a:r>
              <a:rPr b="0" i="0" lang="en-US" sz="2497" u="none" cap="none" strike="noStrike">
                <a:solidFill>
                  <a:schemeClr val="dk1"/>
                </a:solidFill>
                <a:latin typeface="Georgia"/>
                <a:ea typeface="Georgia"/>
                <a:cs typeface="Georgia"/>
                <a:sym typeface="Georgia"/>
              </a:rPr>
              <a:t>There are two ways to load data: one is from local file system and second is from Hadoop file system. </a:t>
            </a:r>
          </a:p>
          <a:p>
            <a:pPr indent="-274320" lvl="0" marL="274320" marR="0" rtl="0" algn="l">
              <a:lnSpc>
                <a:spcPct val="90000"/>
              </a:lnSpc>
              <a:spcBef>
                <a:spcPts val="499"/>
              </a:spcBef>
              <a:spcAft>
                <a:spcPts val="0"/>
              </a:spcAft>
              <a:buClr>
                <a:schemeClr val="accent1"/>
              </a:buClr>
              <a:buSzPct val="84898"/>
              <a:buFont typeface="Noto Sans Symbols"/>
              <a:buChar char="●"/>
            </a:pPr>
            <a:r>
              <a:rPr b="1" i="0" lang="en-US" sz="2497" u="none" cap="none" strike="noStrike">
                <a:solidFill>
                  <a:schemeClr val="dk1"/>
                </a:solidFill>
                <a:latin typeface="Georgia"/>
                <a:ea typeface="Georgia"/>
                <a:cs typeface="Georgia"/>
                <a:sym typeface="Georgia"/>
              </a:rPr>
              <a:t>Syntax </a:t>
            </a:r>
          </a:p>
          <a:p>
            <a:pPr indent="-274320" lvl="0" marL="274320" marR="0" rtl="0" algn="l">
              <a:lnSpc>
                <a:spcPct val="90000"/>
              </a:lnSpc>
              <a:spcBef>
                <a:spcPts val="499"/>
              </a:spcBef>
              <a:spcAft>
                <a:spcPts val="0"/>
              </a:spcAft>
              <a:buClr>
                <a:schemeClr val="accent1"/>
              </a:buClr>
              <a:buSzPct val="84898"/>
              <a:buFont typeface="Noto Sans Symbols"/>
              <a:buChar char="●"/>
            </a:pPr>
            <a:r>
              <a:rPr b="0" i="0" lang="en-US" sz="2497" u="none" cap="none" strike="noStrike">
                <a:solidFill>
                  <a:schemeClr val="dk1"/>
                </a:solidFill>
                <a:latin typeface="Georgia"/>
                <a:ea typeface="Georgia"/>
                <a:cs typeface="Georgia"/>
                <a:sym typeface="Georgia"/>
              </a:rPr>
              <a:t>The syntax for load data is as follows: </a:t>
            </a:r>
          </a:p>
          <a:p>
            <a:pPr indent="-274320" lvl="0" marL="274320" marR="0" rtl="0" algn="l">
              <a:lnSpc>
                <a:spcPct val="90000"/>
              </a:lnSpc>
              <a:spcBef>
                <a:spcPts val="499"/>
              </a:spcBef>
              <a:spcAft>
                <a:spcPts val="0"/>
              </a:spcAft>
              <a:buClr>
                <a:schemeClr val="accent1"/>
              </a:buClr>
              <a:buSzPct val="84898"/>
              <a:buFont typeface="Noto Sans Symbols"/>
              <a:buChar char="●"/>
            </a:pPr>
            <a:r>
              <a:rPr b="0" i="0" lang="en-US" sz="2497" u="none" cap="none" strike="noStrike">
                <a:solidFill>
                  <a:schemeClr val="dk1"/>
                </a:solidFill>
                <a:latin typeface="Georgia"/>
                <a:ea typeface="Georgia"/>
                <a:cs typeface="Georgia"/>
                <a:sym typeface="Georgia"/>
              </a:rPr>
              <a:t>LOAD DATA [LOCAL] INPATH 'filepath' [OVERWRITE] INTO TABLE tablename [PARTITION (partcol1=val1, partcol2=val2 ...)] </a:t>
            </a:r>
          </a:p>
          <a:p>
            <a:pPr indent="-274320" lvl="0" marL="274320" marR="0" rtl="0" algn="l">
              <a:lnSpc>
                <a:spcPct val="90000"/>
              </a:lnSpc>
              <a:spcBef>
                <a:spcPts val="499"/>
              </a:spcBef>
              <a:spcAft>
                <a:spcPts val="0"/>
              </a:spcAft>
              <a:buClr>
                <a:schemeClr val="accent1"/>
              </a:buClr>
              <a:buSzPct val="84898"/>
              <a:buFont typeface="Noto Sans Symbols"/>
              <a:buChar char="●"/>
            </a:pPr>
            <a:r>
              <a:rPr b="0" i="0" lang="en-US" sz="2497" u="none" cap="none" strike="noStrike">
                <a:solidFill>
                  <a:schemeClr val="dk1"/>
                </a:solidFill>
                <a:latin typeface="Georgia"/>
                <a:ea typeface="Georgia"/>
                <a:cs typeface="Georgia"/>
                <a:sym typeface="Georgia"/>
              </a:rPr>
              <a:t>LOCAL is identifier to specify the local path. It is optional. </a:t>
            </a:r>
          </a:p>
          <a:p>
            <a:pPr indent="-274320" lvl="0" marL="274320" marR="0" rtl="0" algn="l">
              <a:lnSpc>
                <a:spcPct val="90000"/>
              </a:lnSpc>
              <a:spcBef>
                <a:spcPts val="499"/>
              </a:spcBef>
              <a:spcAft>
                <a:spcPts val="0"/>
              </a:spcAft>
              <a:buClr>
                <a:schemeClr val="accent1"/>
              </a:buClr>
              <a:buSzPct val="84898"/>
              <a:buFont typeface="Noto Sans Symbols"/>
              <a:buChar char="●"/>
            </a:pPr>
            <a:r>
              <a:rPr b="0" i="0" lang="en-US" sz="2497" u="none" cap="none" strike="noStrike">
                <a:solidFill>
                  <a:schemeClr val="dk1"/>
                </a:solidFill>
                <a:latin typeface="Georgia"/>
                <a:ea typeface="Georgia"/>
                <a:cs typeface="Georgia"/>
                <a:sym typeface="Georgia"/>
              </a:rPr>
              <a:t>OVERWRITE is optional to overwrite the data in the table. </a:t>
            </a:r>
          </a:p>
          <a:p>
            <a:pPr indent="-274320" lvl="0" marL="274320" marR="0" rtl="0" algn="l">
              <a:lnSpc>
                <a:spcPct val="90000"/>
              </a:lnSpc>
              <a:spcBef>
                <a:spcPts val="499"/>
              </a:spcBef>
              <a:spcAft>
                <a:spcPts val="0"/>
              </a:spcAft>
              <a:buClr>
                <a:schemeClr val="accent1"/>
              </a:buClr>
              <a:buSzPct val="84898"/>
              <a:buFont typeface="Noto Sans Symbols"/>
              <a:buChar char="●"/>
            </a:pPr>
            <a:r>
              <a:rPr b="0" i="0" lang="en-US" sz="2497" u="none" cap="none" strike="noStrike">
                <a:solidFill>
                  <a:schemeClr val="dk1"/>
                </a:solidFill>
                <a:latin typeface="Georgia"/>
                <a:ea typeface="Georgia"/>
                <a:cs typeface="Georgia"/>
                <a:sym typeface="Georgia"/>
              </a:rPr>
              <a:t>PARTITION is optional. </a:t>
            </a:r>
          </a:p>
          <a:p>
            <a:pPr indent="-274320" lvl="0" marL="274320" marR="0" rtl="0" algn="l">
              <a:lnSpc>
                <a:spcPct val="90000"/>
              </a:lnSpc>
              <a:spcBef>
                <a:spcPts val="499"/>
              </a:spcBef>
              <a:buClr>
                <a:schemeClr val="accent1"/>
              </a:buClr>
              <a:buSzPct val="84898"/>
              <a:buFont typeface="Noto Sans Symbols"/>
              <a:buNone/>
            </a:pPr>
            <a:r>
              <a:t/>
            </a:r>
            <a:endParaRPr b="0" i="0" sz="2497" u="none" cap="none" strike="noStrike">
              <a:solidFill>
                <a:schemeClr val="dk1"/>
              </a:solidFill>
              <a:latin typeface="Georgia"/>
              <a:ea typeface="Georgia"/>
              <a:cs typeface="Georgia"/>
              <a:sym typeface="Georgi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0" name="Shape 290"/>
        <p:cNvGrpSpPr/>
        <p:nvPr/>
      </p:nvGrpSpPr>
      <p:grpSpPr>
        <a:xfrm>
          <a:off x="0" y="0"/>
          <a:ext cx="0" cy="0"/>
          <a:chOff x="0" y="0"/>
          <a:chExt cx="0" cy="0"/>
        </a:xfrm>
      </p:grpSpPr>
      <p:sp>
        <p:nvSpPr>
          <p:cNvPr id="291" name="Shape 291"/>
          <p:cNvSpPr txBox="1"/>
          <p:nvPr>
            <p:ph type="title"/>
          </p:nvPr>
        </p:nvSpPr>
        <p:spPr>
          <a:xfrm>
            <a:off x="301752" y="228600"/>
            <a:ext cx="8534399" cy="758951"/>
          </a:xfrm>
          <a:prstGeom prst="rect">
            <a:avLst/>
          </a:prstGeom>
          <a:noFill/>
          <a:ln>
            <a:noFill/>
          </a:ln>
        </p:spPr>
        <p:txBody>
          <a:bodyPr anchorCtr="0" anchor="b" bIns="45700" lIns="91425" rIns="91425" tIns="45700">
            <a:noAutofit/>
          </a:bodyPr>
          <a:lstStyle/>
          <a:p>
            <a:pPr indent="0" lvl="0" marL="0" marR="0" rtl="0" algn="ctr">
              <a:spcBef>
                <a:spcPts val="0"/>
              </a:spcBef>
              <a:buClr>
                <a:srgbClr val="7A9798"/>
              </a:buClr>
              <a:buSzPct val="25000"/>
              <a:buFont typeface="Georgia"/>
              <a:buNone/>
            </a:pPr>
            <a:r>
              <a:t/>
            </a:r>
            <a:endParaRPr b="0" i="0" sz="3300" u="none" cap="none" strike="noStrike">
              <a:solidFill>
                <a:srgbClr val="7A9798"/>
              </a:solidFill>
              <a:latin typeface="Georgia"/>
              <a:ea typeface="Georgia"/>
              <a:cs typeface="Georgia"/>
              <a:sym typeface="Georgia"/>
            </a:endParaRPr>
          </a:p>
        </p:txBody>
      </p:sp>
      <p:sp>
        <p:nvSpPr>
          <p:cNvPr id="292" name="Shape 292"/>
          <p:cNvSpPr txBox="1"/>
          <p:nvPr>
            <p:ph idx="1" type="body"/>
          </p:nvPr>
        </p:nvSpPr>
        <p:spPr>
          <a:xfrm>
            <a:off x="301752" y="1527048"/>
            <a:ext cx="8503920" cy="4572000"/>
          </a:xfrm>
          <a:prstGeom prst="rect">
            <a:avLst/>
          </a:prstGeom>
          <a:noFill/>
          <a:ln>
            <a:noFill/>
          </a:ln>
        </p:spPr>
        <p:txBody>
          <a:bodyPr anchorCtr="0" anchor="t" bIns="45700" lIns="91425" rIns="91425" tIns="45700">
            <a:noAutofit/>
          </a:bodyPr>
          <a:lstStyle/>
          <a:p>
            <a:pPr indent="-274320" lvl="0" marL="274320" marR="0" rtl="0" algn="l">
              <a:spcBef>
                <a:spcPts val="0"/>
              </a:spcBef>
              <a:spcAft>
                <a:spcPts val="0"/>
              </a:spcAft>
              <a:buClr>
                <a:schemeClr val="accent1"/>
              </a:buClr>
              <a:buSzPct val="85000"/>
              <a:buFont typeface="Noto Sans Symbols"/>
              <a:buNone/>
            </a:pPr>
            <a:r>
              <a:t/>
            </a:r>
            <a:endParaRPr b="0" i="0" sz="2700" u="none" cap="none" strike="noStrike">
              <a:solidFill>
                <a:schemeClr val="dk1"/>
              </a:solidFill>
              <a:latin typeface="Georgia"/>
              <a:ea typeface="Georgia"/>
              <a:cs typeface="Georgia"/>
              <a:sym typeface="Georgia"/>
            </a:endParaRPr>
          </a:p>
          <a:p>
            <a:pPr indent="-274320" lvl="0" marL="274320" marR="0" rtl="0" algn="l">
              <a:spcBef>
                <a:spcPts val="540"/>
              </a:spcBef>
              <a:spcAft>
                <a:spcPts val="0"/>
              </a:spcAft>
              <a:buClr>
                <a:schemeClr val="accent1"/>
              </a:buClr>
              <a:buSzPct val="85000"/>
              <a:buFont typeface="Noto Sans Symbols"/>
              <a:buChar char="●"/>
            </a:pPr>
            <a:r>
              <a:rPr b="0" i="0" lang="en-US" sz="2700" u="none" cap="none" strike="noStrike">
                <a:solidFill>
                  <a:schemeClr val="dk1"/>
                </a:solidFill>
                <a:latin typeface="Georgia"/>
                <a:ea typeface="Georgia"/>
                <a:cs typeface="Georgia"/>
                <a:sym typeface="Georgia"/>
              </a:rPr>
              <a:t>The following query loads the given text into the table from sample.txt file. </a:t>
            </a:r>
          </a:p>
          <a:p>
            <a:pPr indent="-274320" lvl="0" marL="274320" marR="0" rtl="0" algn="l">
              <a:spcBef>
                <a:spcPts val="540"/>
              </a:spcBef>
              <a:spcAft>
                <a:spcPts val="0"/>
              </a:spcAft>
              <a:buClr>
                <a:schemeClr val="accent1"/>
              </a:buClr>
              <a:buSzPct val="85000"/>
              <a:buFont typeface="Noto Sans Symbols"/>
              <a:buChar char="●"/>
            </a:pPr>
            <a:r>
              <a:rPr b="0" i="0" lang="en-US" sz="2700" u="none" cap="none" strike="noStrike">
                <a:solidFill>
                  <a:schemeClr val="dk1"/>
                </a:solidFill>
                <a:latin typeface="Georgia"/>
                <a:ea typeface="Georgia"/>
                <a:cs typeface="Georgia"/>
                <a:sym typeface="Georgia"/>
              </a:rPr>
              <a:t>hive&gt; LOAD DATA LOCAL INPATH '/home/user/sample.txt' </a:t>
            </a:r>
          </a:p>
          <a:p>
            <a:pPr indent="-274320" lvl="0" marL="274320" marR="0" rtl="0" algn="l">
              <a:spcBef>
                <a:spcPts val="540"/>
              </a:spcBef>
              <a:buClr>
                <a:schemeClr val="accent1"/>
              </a:buClr>
              <a:buSzPct val="85000"/>
              <a:buFont typeface="Noto Sans Symbols"/>
              <a:buChar char="●"/>
            </a:pPr>
            <a:r>
              <a:rPr b="0" i="0" lang="en-US" sz="2700" u="none" cap="none" strike="noStrike">
                <a:solidFill>
                  <a:schemeClr val="dk1"/>
                </a:solidFill>
                <a:latin typeface="Georgia"/>
                <a:ea typeface="Georgia"/>
                <a:cs typeface="Georgia"/>
                <a:sym typeface="Georgia"/>
              </a:rPr>
              <a:t>&gt; OVERWRITE INTO TABLE employee; </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6" name="Shape 296"/>
        <p:cNvGrpSpPr/>
        <p:nvPr/>
      </p:nvGrpSpPr>
      <p:grpSpPr>
        <a:xfrm>
          <a:off x="0" y="0"/>
          <a:ext cx="0" cy="0"/>
          <a:chOff x="0" y="0"/>
          <a:chExt cx="0" cy="0"/>
        </a:xfrm>
      </p:grpSpPr>
      <p:sp>
        <p:nvSpPr>
          <p:cNvPr id="297" name="Shape 297"/>
          <p:cNvSpPr txBox="1"/>
          <p:nvPr>
            <p:ph type="title"/>
          </p:nvPr>
        </p:nvSpPr>
        <p:spPr>
          <a:xfrm>
            <a:off x="301752" y="228600"/>
            <a:ext cx="8534399" cy="758951"/>
          </a:xfrm>
          <a:prstGeom prst="rect">
            <a:avLst/>
          </a:prstGeom>
          <a:noFill/>
          <a:ln>
            <a:noFill/>
          </a:ln>
        </p:spPr>
        <p:txBody>
          <a:bodyPr anchorCtr="0" anchor="b" bIns="45700" lIns="91425" rIns="91425" tIns="45700">
            <a:noAutofit/>
          </a:bodyPr>
          <a:lstStyle/>
          <a:p>
            <a:pPr indent="0" lvl="0" marL="0" marR="0" rtl="0" algn="ctr">
              <a:spcBef>
                <a:spcPts val="0"/>
              </a:spcBef>
              <a:buClr>
                <a:srgbClr val="7A9798"/>
              </a:buClr>
              <a:buSzPct val="25000"/>
              <a:buFont typeface="Georgia"/>
              <a:buNone/>
            </a:pPr>
            <a:br>
              <a:rPr b="0" i="0" lang="en-US" sz="2970" u="none" cap="none" strike="noStrike">
                <a:solidFill>
                  <a:srgbClr val="7A9798"/>
                </a:solidFill>
                <a:latin typeface="Georgia"/>
                <a:ea typeface="Georgia"/>
                <a:cs typeface="Georgia"/>
                <a:sym typeface="Georgia"/>
              </a:rPr>
            </a:br>
            <a:r>
              <a:rPr b="1" i="0" lang="en-US" sz="2970" u="none" cap="none" strike="noStrike">
                <a:solidFill>
                  <a:srgbClr val="7A9798"/>
                </a:solidFill>
                <a:latin typeface="Georgia"/>
                <a:ea typeface="Georgia"/>
                <a:cs typeface="Georgia"/>
                <a:sym typeface="Georgia"/>
              </a:rPr>
              <a:t>Alter Table Statement </a:t>
            </a:r>
          </a:p>
        </p:txBody>
      </p:sp>
      <p:sp>
        <p:nvSpPr>
          <p:cNvPr id="298" name="Shape 298"/>
          <p:cNvSpPr txBox="1"/>
          <p:nvPr>
            <p:ph idx="1" type="body"/>
          </p:nvPr>
        </p:nvSpPr>
        <p:spPr>
          <a:xfrm>
            <a:off x="301752" y="1527048"/>
            <a:ext cx="8503920" cy="4572000"/>
          </a:xfrm>
          <a:prstGeom prst="rect">
            <a:avLst/>
          </a:prstGeom>
          <a:noFill/>
          <a:ln>
            <a:noFill/>
          </a:ln>
        </p:spPr>
        <p:txBody>
          <a:bodyPr anchorCtr="0" anchor="t" bIns="45700" lIns="91425" rIns="91425" tIns="45700">
            <a:noAutofit/>
          </a:bodyPr>
          <a:lstStyle/>
          <a:p>
            <a:pPr indent="-274320" lvl="0" marL="274320" marR="0" rtl="0" algn="l">
              <a:spcBef>
                <a:spcPts val="0"/>
              </a:spcBef>
              <a:spcAft>
                <a:spcPts val="0"/>
              </a:spcAft>
              <a:buClr>
                <a:schemeClr val="accent1"/>
              </a:buClr>
              <a:buSzPct val="84898"/>
              <a:buFont typeface="Noto Sans Symbols"/>
              <a:buChar char="●"/>
            </a:pPr>
            <a:r>
              <a:rPr b="1" i="0" lang="en-US" sz="2497" u="none" cap="none" strike="noStrike">
                <a:solidFill>
                  <a:schemeClr val="dk1"/>
                </a:solidFill>
                <a:latin typeface="Georgia"/>
                <a:ea typeface="Georgia"/>
                <a:cs typeface="Georgia"/>
                <a:sym typeface="Georgia"/>
              </a:rPr>
              <a:t>Syntax :</a:t>
            </a:r>
          </a:p>
          <a:p>
            <a:pPr indent="-274320" lvl="0" marL="274320" marR="0" rtl="0" algn="l">
              <a:spcBef>
                <a:spcPts val="499"/>
              </a:spcBef>
              <a:spcAft>
                <a:spcPts val="0"/>
              </a:spcAft>
              <a:buClr>
                <a:schemeClr val="accent1"/>
              </a:buClr>
              <a:buSzPct val="84898"/>
              <a:buFont typeface="Noto Sans Symbols"/>
              <a:buNone/>
            </a:pPr>
            <a:r>
              <a:t/>
            </a:r>
            <a:endParaRPr b="0" i="0" sz="2497" u="none" cap="none" strike="noStrike">
              <a:solidFill>
                <a:schemeClr val="dk1"/>
              </a:solidFill>
              <a:latin typeface="Georgia"/>
              <a:ea typeface="Georgia"/>
              <a:cs typeface="Georgia"/>
              <a:sym typeface="Georgia"/>
            </a:endParaRPr>
          </a:p>
          <a:p>
            <a:pPr indent="-274320" lvl="0" marL="274320" marR="0" rtl="0" algn="l">
              <a:spcBef>
                <a:spcPts val="499"/>
              </a:spcBef>
              <a:spcAft>
                <a:spcPts val="0"/>
              </a:spcAft>
              <a:buClr>
                <a:schemeClr val="accent1"/>
              </a:buClr>
              <a:buSzPct val="84898"/>
              <a:buFont typeface="Noto Sans Symbols"/>
              <a:buChar char="●"/>
            </a:pPr>
            <a:r>
              <a:rPr b="0" i="0" lang="en-US" sz="2497" u="none" cap="none" strike="noStrike">
                <a:solidFill>
                  <a:schemeClr val="dk1"/>
                </a:solidFill>
                <a:latin typeface="Georgia"/>
                <a:ea typeface="Georgia"/>
                <a:cs typeface="Georgia"/>
                <a:sym typeface="Georgia"/>
              </a:rPr>
              <a:t>ALTER TABLE name RENAME TO new_name </a:t>
            </a:r>
          </a:p>
          <a:p>
            <a:pPr indent="-274320" lvl="0" marL="274320" marR="0" rtl="0" algn="l">
              <a:spcBef>
                <a:spcPts val="499"/>
              </a:spcBef>
              <a:spcAft>
                <a:spcPts val="0"/>
              </a:spcAft>
              <a:buClr>
                <a:schemeClr val="accent1"/>
              </a:buClr>
              <a:buSzPct val="84898"/>
              <a:buFont typeface="Noto Sans Symbols"/>
              <a:buChar char="●"/>
            </a:pPr>
            <a:r>
              <a:rPr b="0" i="0" lang="en-US" sz="2497" u="none" cap="none" strike="noStrike">
                <a:solidFill>
                  <a:schemeClr val="dk1"/>
                </a:solidFill>
                <a:latin typeface="Georgia"/>
                <a:ea typeface="Georgia"/>
                <a:cs typeface="Georgia"/>
                <a:sym typeface="Georgia"/>
              </a:rPr>
              <a:t>ALTER TABLE name ADD COLUMNS (col_spec[, col_spec ...]) </a:t>
            </a:r>
          </a:p>
          <a:p>
            <a:pPr indent="-274320" lvl="0" marL="274320" marR="0" rtl="0" algn="l">
              <a:spcBef>
                <a:spcPts val="499"/>
              </a:spcBef>
              <a:spcAft>
                <a:spcPts val="0"/>
              </a:spcAft>
              <a:buClr>
                <a:schemeClr val="accent1"/>
              </a:buClr>
              <a:buSzPct val="84898"/>
              <a:buFont typeface="Noto Sans Symbols"/>
              <a:buChar char="●"/>
            </a:pPr>
            <a:r>
              <a:rPr b="0" i="0" lang="en-US" sz="2497" u="none" cap="none" strike="noStrike">
                <a:solidFill>
                  <a:schemeClr val="dk1"/>
                </a:solidFill>
                <a:latin typeface="Georgia"/>
                <a:ea typeface="Georgia"/>
                <a:cs typeface="Georgia"/>
                <a:sym typeface="Georgia"/>
              </a:rPr>
              <a:t>ALTER TABLE name DROP [COLUMN] column_name </a:t>
            </a:r>
          </a:p>
          <a:p>
            <a:pPr indent="-274320" lvl="0" marL="274320" marR="0" rtl="0" algn="l">
              <a:spcBef>
                <a:spcPts val="499"/>
              </a:spcBef>
              <a:spcAft>
                <a:spcPts val="0"/>
              </a:spcAft>
              <a:buClr>
                <a:schemeClr val="accent1"/>
              </a:buClr>
              <a:buSzPct val="84898"/>
              <a:buFont typeface="Noto Sans Symbols"/>
              <a:buChar char="●"/>
            </a:pPr>
            <a:r>
              <a:rPr b="0" i="0" lang="en-US" sz="2497" u="none" cap="none" strike="noStrike">
                <a:solidFill>
                  <a:schemeClr val="dk1"/>
                </a:solidFill>
                <a:latin typeface="Georgia"/>
                <a:ea typeface="Georgia"/>
                <a:cs typeface="Georgia"/>
                <a:sym typeface="Georgia"/>
              </a:rPr>
              <a:t>ALTER TABLE name CHANGE column_name new_name new_type </a:t>
            </a:r>
          </a:p>
          <a:p>
            <a:pPr indent="-274320" lvl="0" marL="274320" marR="0" rtl="0" algn="l">
              <a:spcBef>
                <a:spcPts val="499"/>
              </a:spcBef>
              <a:buClr>
                <a:schemeClr val="accent1"/>
              </a:buClr>
              <a:buSzPct val="84898"/>
              <a:buFont typeface="Noto Sans Symbols"/>
              <a:buChar char="●"/>
            </a:pPr>
            <a:r>
              <a:rPr b="0" i="0" lang="en-US" sz="2497" u="none" cap="none" strike="noStrike">
                <a:solidFill>
                  <a:schemeClr val="dk1"/>
                </a:solidFill>
                <a:latin typeface="Georgia"/>
                <a:ea typeface="Georgia"/>
                <a:cs typeface="Georgia"/>
                <a:sym typeface="Georgia"/>
              </a:rPr>
              <a:t>ALTER TABLE name REPLACE COLUMNS (col_spec[, col_spec ...]) </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2" name="Shape 302"/>
        <p:cNvGrpSpPr/>
        <p:nvPr/>
      </p:nvGrpSpPr>
      <p:grpSpPr>
        <a:xfrm>
          <a:off x="0" y="0"/>
          <a:ext cx="0" cy="0"/>
          <a:chOff x="0" y="0"/>
          <a:chExt cx="0" cy="0"/>
        </a:xfrm>
      </p:grpSpPr>
      <p:sp>
        <p:nvSpPr>
          <p:cNvPr id="303" name="Shape 303"/>
          <p:cNvSpPr txBox="1"/>
          <p:nvPr>
            <p:ph type="title"/>
          </p:nvPr>
        </p:nvSpPr>
        <p:spPr>
          <a:xfrm>
            <a:off x="301752" y="228600"/>
            <a:ext cx="8534399" cy="758951"/>
          </a:xfrm>
          <a:prstGeom prst="rect">
            <a:avLst/>
          </a:prstGeom>
          <a:noFill/>
          <a:ln>
            <a:noFill/>
          </a:ln>
        </p:spPr>
        <p:txBody>
          <a:bodyPr anchorCtr="0" anchor="b" bIns="45700" lIns="91425" rIns="91425" tIns="45700">
            <a:noAutofit/>
          </a:bodyPr>
          <a:lstStyle/>
          <a:p>
            <a:pPr indent="0" lvl="0" marL="0" marR="0" rtl="0" algn="ctr">
              <a:spcBef>
                <a:spcPts val="0"/>
              </a:spcBef>
              <a:buClr>
                <a:srgbClr val="7A9798"/>
              </a:buClr>
              <a:buSzPct val="25000"/>
              <a:buFont typeface="Georgia"/>
              <a:buNone/>
            </a:pPr>
            <a:r>
              <a:t/>
            </a:r>
            <a:endParaRPr b="0" i="0" sz="3300" u="none" cap="none" strike="noStrike">
              <a:solidFill>
                <a:srgbClr val="7A9798"/>
              </a:solidFill>
              <a:latin typeface="Georgia"/>
              <a:ea typeface="Georgia"/>
              <a:cs typeface="Georgia"/>
              <a:sym typeface="Georgia"/>
            </a:endParaRPr>
          </a:p>
        </p:txBody>
      </p:sp>
      <p:sp>
        <p:nvSpPr>
          <p:cNvPr id="304" name="Shape 304"/>
          <p:cNvSpPr txBox="1"/>
          <p:nvPr>
            <p:ph idx="1" type="body"/>
          </p:nvPr>
        </p:nvSpPr>
        <p:spPr>
          <a:xfrm>
            <a:off x="301752" y="1527048"/>
            <a:ext cx="8503920" cy="4572000"/>
          </a:xfrm>
          <a:prstGeom prst="rect">
            <a:avLst/>
          </a:prstGeom>
          <a:noFill/>
          <a:ln>
            <a:noFill/>
          </a:ln>
        </p:spPr>
        <p:txBody>
          <a:bodyPr anchorCtr="0" anchor="t" bIns="45700" lIns="91425" rIns="91425" tIns="45700">
            <a:noAutofit/>
          </a:bodyPr>
          <a:lstStyle/>
          <a:p>
            <a:pPr indent="-274320" lvl="0" marL="274320" marR="0" rtl="0" algn="l">
              <a:spcBef>
                <a:spcPts val="0"/>
              </a:spcBef>
              <a:spcAft>
                <a:spcPts val="0"/>
              </a:spcAft>
              <a:buClr>
                <a:schemeClr val="accent1"/>
              </a:buClr>
              <a:buSzPct val="85000"/>
              <a:buFont typeface="Noto Sans Symbols"/>
              <a:buChar char="●"/>
            </a:pPr>
            <a:r>
              <a:rPr b="0" i="0" lang="en-US" sz="2700" u="none" cap="none" strike="noStrike">
                <a:solidFill>
                  <a:schemeClr val="dk1"/>
                </a:solidFill>
                <a:latin typeface="Georgia"/>
                <a:ea typeface="Georgia"/>
                <a:cs typeface="Georgia"/>
                <a:sym typeface="Georgia"/>
              </a:rPr>
              <a:t>The following query renames the table from </a:t>
            </a:r>
            <a:r>
              <a:rPr b="1" i="0" lang="en-US" sz="2700" u="none" cap="none" strike="noStrike">
                <a:solidFill>
                  <a:schemeClr val="dk1"/>
                </a:solidFill>
                <a:latin typeface="Georgia"/>
                <a:ea typeface="Georgia"/>
                <a:cs typeface="Georgia"/>
                <a:sym typeface="Georgia"/>
              </a:rPr>
              <a:t>employee </a:t>
            </a:r>
            <a:r>
              <a:rPr b="0" i="0" lang="en-US" sz="2700" u="none" cap="none" strike="noStrike">
                <a:solidFill>
                  <a:schemeClr val="dk1"/>
                </a:solidFill>
                <a:latin typeface="Georgia"/>
                <a:ea typeface="Georgia"/>
                <a:cs typeface="Georgia"/>
                <a:sym typeface="Georgia"/>
              </a:rPr>
              <a:t>to </a:t>
            </a:r>
            <a:r>
              <a:rPr b="1" i="0" lang="en-US" sz="2700" u="none" cap="none" strike="noStrike">
                <a:solidFill>
                  <a:schemeClr val="dk1"/>
                </a:solidFill>
                <a:latin typeface="Georgia"/>
                <a:ea typeface="Georgia"/>
                <a:cs typeface="Georgia"/>
                <a:sym typeface="Georgia"/>
              </a:rPr>
              <a:t>emp</a:t>
            </a:r>
            <a:r>
              <a:rPr b="0" i="0" lang="en-US" sz="2700" u="none" cap="none" strike="noStrike">
                <a:solidFill>
                  <a:schemeClr val="dk1"/>
                </a:solidFill>
                <a:latin typeface="Georgia"/>
                <a:ea typeface="Georgia"/>
                <a:cs typeface="Georgia"/>
                <a:sym typeface="Georgia"/>
              </a:rPr>
              <a:t>. </a:t>
            </a:r>
          </a:p>
          <a:p>
            <a:pPr indent="-274320" lvl="0" marL="274320" marR="0" rtl="0" algn="l">
              <a:spcBef>
                <a:spcPts val="540"/>
              </a:spcBef>
              <a:spcAft>
                <a:spcPts val="0"/>
              </a:spcAft>
              <a:buClr>
                <a:schemeClr val="accent1"/>
              </a:buClr>
              <a:buSzPct val="85000"/>
              <a:buFont typeface="Noto Sans Symbols"/>
              <a:buChar char="●"/>
            </a:pPr>
            <a:r>
              <a:rPr b="0" i="0" lang="en-US" sz="2700" u="none" cap="none" strike="noStrike">
                <a:solidFill>
                  <a:schemeClr val="dk1"/>
                </a:solidFill>
                <a:latin typeface="Georgia"/>
                <a:ea typeface="Georgia"/>
                <a:cs typeface="Georgia"/>
                <a:sym typeface="Georgia"/>
              </a:rPr>
              <a:t>hive&gt; ALTER TABLE employee RENAME TO emp; </a:t>
            </a:r>
          </a:p>
          <a:p>
            <a:pPr indent="-274320" lvl="0" marL="274320" marR="0" rtl="0" algn="l">
              <a:spcBef>
                <a:spcPts val="540"/>
              </a:spcBef>
              <a:spcAft>
                <a:spcPts val="0"/>
              </a:spcAft>
              <a:buClr>
                <a:schemeClr val="accent1"/>
              </a:buClr>
              <a:buSzPct val="85000"/>
              <a:buFont typeface="Noto Sans Symbols"/>
              <a:buNone/>
            </a:pPr>
            <a:r>
              <a:t/>
            </a:r>
            <a:endParaRPr b="0" i="0" sz="2700" u="none" cap="none" strike="noStrike">
              <a:solidFill>
                <a:schemeClr val="dk1"/>
              </a:solidFill>
              <a:latin typeface="Georgia"/>
              <a:ea typeface="Georgia"/>
              <a:cs typeface="Georgia"/>
              <a:sym typeface="Georgia"/>
            </a:endParaRPr>
          </a:p>
          <a:p>
            <a:pPr indent="-274320" lvl="0" marL="274320" marR="0" rtl="0" algn="l">
              <a:spcBef>
                <a:spcPts val="540"/>
              </a:spcBef>
              <a:spcAft>
                <a:spcPts val="0"/>
              </a:spcAft>
              <a:buClr>
                <a:schemeClr val="accent1"/>
              </a:buClr>
              <a:buSzPct val="85000"/>
              <a:buFont typeface="Noto Sans Symbols"/>
              <a:buChar char="●"/>
            </a:pPr>
            <a:r>
              <a:rPr b="0" i="0" lang="en-US" sz="2700" u="none" cap="none" strike="noStrike">
                <a:solidFill>
                  <a:schemeClr val="dk1"/>
                </a:solidFill>
                <a:latin typeface="Georgia"/>
                <a:ea typeface="Georgia"/>
                <a:cs typeface="Georgia"/>
                <a:sym typeface="Georgia"/>
              </a:rPr>
              <a:t>The following query adds a column named </a:t>
            </a:r>
            <a:r>
              <a:rPr b="1" i="0" lang="en-US" sz="2700" u="none" cap="none" strike="noStrike">
                <a:solidFill>
                  <a:schemeClr val="dk1"/>
                </a:solidFill>
                <a:latin typeface="Georgia"/>
                <a:ea typeface="Georgia"/>
                <a:cs typeface="Georgia"/>
                <a:sym typeface="Georgia"/>
              </a:rPr>
              <a:t>dept </a:t>
            </a:r>
            <a:r>
              <a:rPr b="0" i="0" lang="en-US" sz="2700" u="none" cap="none" strike="noStrike">
                <a:solidFill>
                  <a:schemeClr val="dk1"/>
                </a:solidFill>
                <a:latin typeface="Georgia"/>
                <a:ea typeface="Georgia"/>
                <a:cs typeface="Georgia"/>
                <a:sym typeface="Georgia"/>
              </a:rPr>
              <a:t>to the </a:t>
            </a:r>
            <a:r>
              <a:rPr b="1" i="0" lang="en-US" sz="2700" u="none" cap="none" strike="noStrike">
                <a:solidFill>
                  <a:schemeClr val="dk1"/>
                </a:solidFill>
                <a:latin typeface="Georgia"/>
                <a:ea typeface="Georgia"/>
                <a:cs typeface="Georgia"/>
                <a:sym typeface="Georgia"/>
              </a:rPr>
              <a:t>employee </a:t>
            </a:r>
            <a:r>
              <a:rPr b="0" i="0" lang="en-US" sz="2700" u="none" cap="none" strike="noStrike">
                <a:solidFill>
                  <a:schemeClr val="dk1"/>
                </a:solidFill>
                <a:latin typeface="Georgia"/>
                <a:ea typeface="Georgia"/>
                <a:cs typeface="Georgia"/>
                <a:sym typeface="Georgia"/>
              </a:rPr>
              <a:t>table. </a:t>
            </a:r>
          </a:p>
          <a:p>
            <a:pPr indent="-274320" lvl="0" marL="274320" marR="0" rtl="0" algn="l">
              <a:spcBef>
                <a:spcPts val="540"/>
              </a:spcBef>
              <a:buClr>
                <a:schemeClr val="accent1"/>
              </a:buClr>
              <a:buSzPct val="85000"/>
              <a:buFont typeface="Noto Sans Symbols"/>
              <a:buChar char="●"/>
            </a:pPr>
            <a:r>
              <a:rPr b="0" i="0" lang="en-US" sz="2700" u="none" cap="none" strike="noStrike">
                <a:solidFill>
                  <a:schemeClr val="dk1"/>
                </a:solidFill>
                <a:latin typeface="Georgia"/>
                <a:ea typeface="Georgia"/>
                <a:cs typeface="Georgia"/>
                <a:sym typeface="Georgia"/>
              </a:rPr>
              <a:t>hive&gt; ALTER TABLE employee ADD COLUMNS ( &gt; dept STRING COMMENT 'Department name'); </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8" name="Shape 308"/>
        <p:cNvGrpSpPr/>
        <p:nvPr/>
      </p:nvGrpSpPr>
      <p:grpSpPr>
        <a:xfrm>
          <a:off x="0" y="0"/>
          <a:ext cx="0" cy="0"/>
          <a:chOff x="0" y="0"/>
          <a:chExt cx="0" cy="0"/>
        </a:xfrm>
      </p:grpSpPr>
      <p:sp>
        <p:nvSpPr>
          <p:cNvPr id="309" name="Shape 309"/>
          <p:cNvSpPr txBox="1"/>
          <p:nvPr>
            <p:ph type="title"/>
          </p:nvPr>
        </p:nvSpPr>
        <p:spPr>
          <a:xfrm>
            <a:off x="301752" y="228600"/>
            <a:ext cx="8534399" cy="758951"/>
          </a:xfrm>
          <a:prstGeom prst="rect">
            <a:avLst/>
          </a:prstGeom>
          <a:noFill/>
          <a:ln>
            <a:noFill/>
          </a:ln>
        </p:spPr>
        <p:txBody>
          <a:bodyPr anchorCtr="0" anchor="b" bIns="45700" lIns="91425" rIns="91425" tIns="45700">
            <a:noAutofit/>
          </a:bodyPr>
          <a:lstStyle/>
          <a:p>
            <a:pPr indent="0" lvl="0" marL="0" marR="0" rtl="0" algn="ctr">
              <a:spcBef>
                <a:spcPts val="0"/>
              </a:spcBef>
              <a:buClr>
                <a:srgbClr val="7A9798"/>
              </a:buClr>
              <a:buSzPct val="25000"/>
              <a:buFont typeface="Georgia"/>
              <a:buNone/>
            </a:pPr>
            <a:r>
              <a:t/>
            </a:r>
            <a:endParaRPr b="0" i="0" sz="3300" u="none" cap="none" strike="noStrike">
              <a:solidFill>
                <a:srgbClr val="7A9798"/>
              </a:solidFill>
              <a:latin typeface="Georgia"/>
              <a:ea typeface="Georgia"/>
              <a:cs typeface="Georgia"/>
              <a:sym typeface="Georgia"/>
            </a:endParaRPr>
          </a:p>
        </p:txBody>
      </p:sp>
      <p:sp>
        <p:nvSpPr>
          <p:cNvPr id="310" name="Shape 310"/>
          <p:cNvSpPr txBox="1"/>
          <p:nvPr>
            <p:ph idx="1" type="body"/>
          </p:nvPr>
        </p:nvSpPr>
        <p:spPr>
          <a:xfrm>
            <a:off x="301752" y="1527048"/>
            <a:ext cx="8503920" cy="4572000"/>
          </a:xfrm>
          <a:prstGeom prst="rect">
            <a:avLst/>
          </a:prstGeom>
          <a:noFill/>
          <a:ln>
            <a:noFill/>
          </a:ln>
        </p:spPr>
        <p:txBody>
          <a:bodyPr anchorCtr="0" anchor="t" bIns="45700" lIns="91425" rIns="91425" tIns="45700">
            <a:noAutofit/>
          </a:bodyPr>
          <a:lstStyle/>
          <a:p>
            <a:pPr indent="-274320" lvl="0" marL="274320" marR="0" rtl="0" algn="l">
              <a:spcBef>
                <a:spcPts val="0"/>
              </a:spcBef>
              <a:spcAft>
                <a:spcPts val="0"/>
              </a:spcAft>
              <a:buClr>
                <a:schemeClr val="accent1"/>
              </a:buClr>
              <a:buSzPct val="85000"/>
              <a:buFont typeface="Noto Sans Symbols"/>
              <a:buNone/>
            </a:pPr>
            <a:r>
              <a:t/>
            </a:r>
            <a:endParaRPr b="0" i="0" sz="2700" u="none" cap="none" strike="noStrike">
              <a:solidFill>
                <a:schemeClr val="dk1"/>
              </a:solidFill>
              <a:latin typeface="Georgia"/>
              <a:ea typeface="Georgia"/>
              <a:cs typeface="Georgia"/>
              <a:sym typeface="Georgia"/>
            </a:endParaRPr>
          </a:p>
          <a:p>
            <a:pPr indent="-274320" lvl="0" marL="274320" marR="0" rtl="0" algn="l">
              <a:spcBef>
                <a:spcPts val="540"/>
              </a:spcBef>
              <a:spcAft>
                <a:spcPts val="0"/>
              </a:spcAft>
              <a:buClr>
                <a:schemeClr val="accent1"/>
              </a:buClr>
              <a:buSzPct val="85000"/>
              <a:buFont typeface="Noto Sans Symbols"/>
              <a:buChar char="●"/>
            </a:pPr>
            <a:r>
              <a:rPr b="0" i="0" lang="en-US" sz="2700" u="none" cap="none" strike="noStrike">
                <a:solidFill>
                  <a:schemeClr val="dk1"/>
                </a:solidFill>
                <a:latin typeface="Georgia"/>
                <a:ea typeface="Georgia"/>
                <a:cs typeface="Georgia"/>
                <a:sym typeface="Georgia"/>
              </a:rPr>
              <a:t>The following query deletes all the columns from the </a:t>
            </a:r>
            <a:r>
              <a:rPr b="1" i="0" lang="en-US" sz="2700" u="none" cap="none" strike="noStrike">
                <a:solidFill>
                  <a:schemeClr val="dk1"/>
                </a:solidFill>
                <a:latin typeface="Georgia"/>
                <a:ea typeface="Georgia"/>
                <a:cs typeface="Georgia"/>
                <a:sym typeface="Georgia"/>
              </a:rPr>
              <a:t>employee </a:t>
            </a:r>
            <a:r>
              <a:rPr b="0" i="0" lang="en-US" sz="2700" u="none" cap="none" strike="noStrike">
                <a:solidFill>
                  <a:schemeClr val="dk1"/>
                </a:solidFill>
                <a:latin typeface="Georgia"/>
                <a:ea typeface="Georgia"/>
                <a:cs typeface="Georgia"/>
                <a:sym typeface="Georgia"/>
              </a:rPr>
              <a:t>table and replaces it with </a:t>
            </a:r>
            <a:r>
              <a:rPr b="1" i="0" lang="en-US" sz="2700" u="none" cap="none" strike="noStrike">
                <a:solidFill>
                  <a:schemeClr val="dk1"/>
                </a:solidFill>
                <a:latin typeface="Georgia"/>
                <a:ea typeface="Georgia"/>
                <a:cs typeface="Georgia"/>
                <a:sym typeface="Georgia"/>
              </a:rPr>
              <a:t>emp </a:t>
            </a:r>
            <a:r>
              <a:rPr b="0" i="0" lang="en-US" sz="2700" u="none" cap="none" strike="noStrike">
                <a:solidFill>
                  <a:schemeClr val="dk1"/>
                </a:solidFill>
                <a:latin typeface="Georgia"/>
                <a:ea typeface="Georgia"/>
                <a:cs typeface="Georgia"/>
                <a:sym typeface="Georgia"/>
              </a:rPr>
              <a:t>and </a:t>
            </a:r>
            <a:r>
              <a:rPr b="1" i="0" lang="en-US" sz="2700" u="none" cap="none" strike="noStrike">
                <a:solidFill>
                  <a:schemeClr val="dk1"/>
                </a:solidFill>
                <a:latin typeface="Georgia"/>
                <a:ea typeface="Georgia"/>
                <a:cs typeface="Georgia"/>
                <a:sym typeface="Georgia"/>
              </a:rPr>
              <a:t>name </a:t>
            </a:r>
            <a:r>
              <a:rPr b="0" i="0" lang="en-US" sz="2700" u="none" cap="none" strike="noStrike">
                <a:solidFill>
                  <a:schemeClr val="dk1"/>
                </a:solidFill>
                <a:latin typeface="Georgia"/>
                <a:ea typeface="Georgia"/>
                <a:cs typeface="Georgia"/>
                <a:sym typeface="Georgia"/>
              </a:rPr>
              <a:t>columns: </a:t>
            </a:r>
          </a:p>
          <a:p>
            <a:pPr indent="-274320" lvl="0" marL="274320" marR="0" rtl="0" algn="l">
              <a:spcBef>
                <a:spcPts val="540"/>
              </a:spcBef>
              <a:buClr>
                <a:schemeClr val="accent1"/>
              </a:buClr>
              <a:buSzPct val="85000"/>
              <a:buFont typeface="Noto Sans Symbols"/>
              <a:buChar char="●"/>
            </a:pPr>
            <a:r>
              <a:rPr b="0" i="0" lang="en-US" sz="2700" u="none" cap="none" strike="noStrike">
                <a:solidFill>
                  <a:schemeClr val="dk1"/>
                </a:solidFill>
                <a:latin typeface="Georgia"/>
                <a:ea typeface="Georgia"/>
                <a:cs typeface="Georgia"/>
                <a:sym typeface="Georgia"/>
              </a:rPr>
              <a:t>hive&gt; ALTER TABLE employee REPLACE COLUMNS ( &gt; eid INT empid Int, &gt; ename STRING name String); </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4" name="Shape 314"/>
        <p:cNvGrpSpPr/>
        <p:nvPr/>
      </p:nvGrpSpPr>
      <p:grpSpPr>
        <a:xfrm>
          <a:off x="0" y="0"/>
          <a:ext cx="0" cy="0"/>
          <a:chOff x="0" y="0"/>
          <a:chExt cx="0" cy="0"/>
        </a:xfrm>
      </p:grpSpPr>
      <p:sp>
        <p:nvSpPr>
          <p:cNvPr id="315" name="Shape 315"/>
          <p:cNvSpPr txBox="1"/>
          <p:nvPr>
            <p:ph type="title"/>
          </p:nvPr>
        </p:nvSpPr>
        <p:spPr>
          <a:xfrm>
            <a:off x="301752" y="228600"/>
            <a:ext cx="8534399" cy="758951"/>
          </a:xfrm>
          <a:prstGeom prst="rect">
            <a:avLst/>
          </a:prstGeom>
          <a:noFill/>
          <a:ln>
            <a:noFill/>
          </a:ln>
        </p:spPr>
        <p:txBody>
          <a:bodyPr anchorCtr="0" anchor="b" bIns="45700" lIns="91425" rIns="91425" tIns="45700">
            <a:noAutofit/>
          </a:bodyPr>
          <a:lstStyle/>
          <a:p>
            <a:pPr indent="0" lvl="0" marL="0" marR="0" rtl="0" algn="ctr">
              <a:spcBef>
                <a:spcPts val="0"/>
              </a:spcBef>
              <a:buClr>
                <a:srgbClr val="7A9798"/>
              </a:buClr>
              <a:buSzPct val="25000"/>
              <a:buFont typeface="Georgia"/>
              <a:buNone/>
            </a:pPr>
            <a:br>
              <a:rPr b="0" i="0" lang="en-US" sz="2970" u="none" cap="none" strike="noStrike">
                <a:solidFill>
                  <a:srgbClr val="7A9798"/>
                </a:solidFill>
                <a:latin typeface="Georgia"/>
                <a:ea typeface="Georgia"/>
                <a:cs typeface="Georgia"/>
                <a:sym typeface="Georgia"/>
              </a:rPr>
            </a:br>
            <a:r>
              <a:rPr b="1" i="0" lang="en-US" sz="2970" u="none" cap="none" strike="noStrike">
                <a:solidFill>
                  <a:srgbClr val="7A9798"/>
                </a:solidFill>
                <a:latin typeface="Georgia"/>
                <a:ea typeface="Georgia"/>
                <a:cs typeface="Georgia"/>
                <a:sym typeface="Georgia"/>
              </a:rPr>
              <a:t>Drop Table Statement </a:t>
            </a:r>
          </a:p>
        </p:txBody>
      </p:sp>
      <p:sp>
        <p:nvSpPr>
          <p:cNvPr id="316" name="Shape 316"/>
          <p:cNvSpPr txBox="1"/>
          <p:nvPr>
            <p:ph idx="1" type="body"/>
          </p:nvPr>
        </p:nvSpPr>
        <p:spPr>
          <a:xfrm>
            <a:off x="301752" y="1527048"/>
            <a:ext cx="8503920" cy="4572000"/>
          </a:xfrm>
          <a:prstGeom prst="rect">
            <a:avLst/>
          </a:prstGeom>
          <a:noFill/>
          <a:ln>
            <a:noFill/>
          </a:ln>
        </p:spPr>
        <p:txBody>
          <a:bodyPr anchorCtr="0" anchor="t" bIns="45700" lIns="91425" rIns="91425" tIns="45700">
            <a:noAutofit/>
          </a:bodyPr>
          <a:lstStyle/>
          <a:p>
            <a:pPr indent="-274320" lvl="0" marL="274320" marR="0" rtl="0" algn="l">
              <a:spcBef>
                <a:spcPts val="0"/>
              </a:spcBef>
              <a:spcAft>
                <a:spcPts val="0"/>
              </a:spcAft>
              <a:buClr>
                <a:schemeClr val="accent1"/>
              </a:buClr>
              <a:buSzPct val="85000"/>
              <a:buFont typeface="Noto Sans Symbols"/>
              <a:buNone/>
            </a:pPr>
            <a:r>
              <a:t/>
            </a:r>
            <a:endParaRPr b="0" i="0" sz="2700" u="none" cap="none" strike="noStrike">
              <a:solidFill>
                <a:schemeClr val="dk1"/>
              </a:solidFill>
              <a:latin typeface="Georgia"/>
              <a:ea typeface="Georgia"/>
              <a:cs typeface="Georgia"/>
              <a:sym typeface="Georgia"/>
            </a:endParaRPr>
          </a:p>
          <a:p>
            <a:pPr indent="-274320" lvl="0" marL="274320" marR="0" rtl="0" algn="l">
              <a:spcBef>
                <a:spcPts val="540"/>
              </a:spcBef>
              <a:spcAft>
                <a:spcPts val="0"/>
              </a:spcAft>
              <a:buClr>
                <a:schemeClr val="accent1"/>
              </a:buClr>
              <a:buSzPct val="85000"/>
              <a:buFont typeface="Noto Sans Symbols"/>
              <a:buChar char="●"/>
            </a:pPr>
            <a:r>
              <a:rPr b="0" i="0" lang="en-US" sz="2700" u="none" cap="none" strike="noStrike">
                <a:solidFill>
                  <a:schemeClr val="dk1"/>
                </a:solidFill>
                <a:latin typeface="Georgia"/>
                <a:ea typeface="Georgia"/>
                <a:cs typeface="Georgia"/>
                <a:sym typeface="Georgia"/>
              </a:rPr>
              <a:t>The syntax is as follows: </a:t>
            </a:r>
          </a:p>
          <a:p>
            <a:pPr indent="-274320" lvl="0" marL="274320" marR="0" rtl="0" algn="l">
              <a:spcBef>
                <a:spcPts val="540"/>
              </a:spcBef>
              <a:spcAft>
                <a:spcPts val="0"/>
              </a:spcAft>
              <a:buClr>
                <a:schemeClr val="accent1"/>
              </a:buClr>
              <a:buSzPct val="85000"/>
              <a:buFont typeface="Noto Sans Symbols"/>
              <a:buChar char="●"/>
            </a:pPr>
            <a:r>
              <a:rPr b="0" i="0" lang="en-US" sz="2700" u="none" cap="none" strike="noStrike">
                <a:solidFill>
                  <a:schemeClr val="dk1"/>
                </a:solidFill>
                <a:latin typeface="Georgia"/>
                <a:ea typeface="Georgia"/>
                <a:cs typeface="Georgia"/>
                <a:sym typeface="Georgia"/>
              </a:rPr>
              <a:t>DROP TABLE [IF EXISTS] table_name; </a:t>
            </a:r>
          </a:p>
          <a:p>
            <a:pPr indent="-274320" lvl="0" marL="274320" marR="0" rtl="0" algn="l">
              <a:spcBef>
                <a:spcPts val="540"/>
              </a:spcBef>
              <a:spcAft>
                <a:spcPts val="0"/>
              </a:spcAft>
              <a:buClr>
                <a:schemeClr val="accent1"/>
              </a:buClr>
              <a:buSzPct val="85000"/>
              <a:buFont typeface="Noto Sans Symbols"/>
              <a:buChar char="●"/>
            </a:pPr>
            <a:r>
              <a:rPr b="0" i="0" lang="en-US" sz="2700" u="none" cap="none" strike="noStrike">
                <a:solidFill>
                  <a:schemeClr val="dk1"/>
                </a:solidFill>
                <a:latin typeface="Georgia"/>
                <a:ea typeface="Georgia"/>
                <a:cs typeface="Georgia"/>
                <a:sym typeface="Georgia"/>
              </a:rPr>
              <a:t>The following query drops a table named </a:t>
            </a:r>
            <a:r>
              <a:rPr b="1" i="0" lang="en-US" sz="2700" u="none" cap="none" strike="noStrike">
                <a:solidFill>
                  <a:schemeClr val="dk1"/>
                </a:solidFill>
                <a:latin typeface="Georgia"/>
                <a:ea typeface="Georgia"/>
                <a:cs typeface="Georgia"/>
                <a:sym typeface="Georgia"/>
              </a:rPr>
              <a:t>employee: </a:t>
            </a:r>
          </a:p>
          <a:p>
            <a:pPr indent="-274320" lvl="0" marL="274320" marR="0" rtl="0" algn="l">
              <a:spcBef>
                <a:spcPts val="540"/>
              </a:spcBef>
              <a:buClr>
                <a:schemeClr val="accent1"/>
              </a:buClr>
              <a:buSzPct val="85000"/>
              <a:buFont typeface="Noto Sans Symbols"/>
              <a:buChar char="●"/>
            </a:pPr>
            <a:r>
              <a:rPr b="0" i="0" lang="en-US" sz="2700" u="none" cap="none" strike="noStrike">
                <a:solidFill>
                  <a:schemeClr val="dk1"/>
                </a:solidFill>
                <a:latin typeface="Georgia"/>
                <a:ea typeface="Georgia"/>
                <a:cs typeface="Georgia"/>
                <a:sym typeface="Georgia"/>
              </a:rPr>
              <a:t>hive&gt; DROP TABLE IF EXISTS employee; </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0" name="Shape 320"/>
        <p:cNvGrpSpPr/>
        <p:nvPr/>
      </p:nvGrpSpPr>
      <p:grpSpPr>
        <a:xfrm>
          <a:off x="0" y="0"/>
          <a:ext cx="0" cy="0"/>
          <a:chOff x="0" y="0"/>
          <a:chExt cx="0" cy="0"/>
        </a:xfrm>
      </p:grpSpPr>
      <p:sp>
        <p:nvSpPr>
          <p:cNvPr id="321" name="Shape 321"/>
          <p:cNvSpPr txBox="1"/>
          <p:nvPr>
            <p:ph type="title"/>
          </p:nvPr>
        </p:nvSpPr>
        <p:spPr>
          <a:xfrm>
            <a:off x="301752" y="228600"/>
            <a:ext cx="8534399" cy="758951"/>
          </a:xfrm>
          <a:prstGeom prst="rect">
            <a:avLst/>
          </a:prstGeom>
          <a:noFill/>
          <a:ln>
            <a:noFill/>
          </a:ln>
        </p:spPr>
        <p:txBody>
          <a:bodyPr anchorCtr="0" anchor="b" bIns="45700" lIns="91425" rIns="91425" tIns="45700">
            <a:noAutofit/>
          </a:bodyPr>
          <a:lstStyle/>
          <a:p>
            <a:pPr indent="0" lvl="0" marL="0" marR="0" rtl="0" algn="ctr">
              <a:spcBef>
                <a:spcPts val="0"/>
              </a:spcBef>
              <a:buClr>
                <a:srgbClr val="7A9798"/>
              </a:buClr>
              <a:buSzPct val="25000"/>
              <a:buFont typeface="Georgia"/>
              <a:buNone/>
            </a:pPr>
            <a:br>
              <a:rPr b="0" i="0" lang="en-US" sz="2970" u="none" cap="none" strike="noStrike">
                <a:solidFill>
                  <a:srgbClr val="7A9798"/>
                </a:solidFill>
                <a:latin typeface="Georgia"/>
                <a:ea typeface="Georgia"/>
                <a:cs typeface="Georgia"/>
                <a:sym typeface="Georgia"/>
              </a:rPr>
            </a:br>
            <a:br>
              <a:rPr b="0" i="0" lang="en-US" sz="2970" u="none" cap="none" strike="noStrike">
                <a:solidFill>
                  <a:srgbClr val="7A9798"/>
                </a:solidFill>
                <a:latin typeface="Georgia"/>
                <a:ea typeface="Georgia"/>
                <a:cs typeface="Georgia"/>
                <a:sym typeface="Georgia"/>
              </a:rPr>
            </a:br>
            <a:br>
              <a:rPr b="0" i="0" lang="en-US" sz="2970" u="none" cap="none" strike="noStrike">
                <a:solidFill>
                  <a:srgbClr val="7A9798"/>
                </a:solidFill>
                <a:latin typeface="Georgia"/>
                <a:ea typeface="Georgia"/>
                <a:cs typeface="Georgia"/>
                <a:sym typeface="Georgia"/>
              </a:rPr>
            </a:br>
            <a:br>
              <a:rPr b="0" i="0" lang="en-US" sz="2970" u="none" cap="none" strike="noStrike">
                <a:solidFill>
                  <a:srgbClr val="7A9798"/>
                </a:solidFill>
                <a:latin typeface="Georgia"/>
                <a:ea typeface="Georgia"/>
                <a:cs typeface="Georgia"/>
                <a:sym typeface="Georgia"/>
              </a:rPr>
            </a:br>
            <a:br>
              <a:rPr b="0" i="0" lang="en-US" sz="2970" u="none" cap="none" strike="noStrike">
                <a:solidFill>
                  <a:srgbClr val="7A9798"/>
                </a:solidFill>
                <a:latin typeface="Georgia"/>
                <a:ea typeface="Georgia"/>
                <a:cs typeface="Georgia"/>
                <a:sym typeface="Georgia"/>
              </a:rPr>
            </a:br>
            <a:br>
              <a:rPr b="0" i="0" lang="en-US" sz="2970" u="none" cap="none" strike="noStrike">
                <a:solidFill>
                  <a:srgbClr val="7A9798"/>
                </a:solidFill>
                <a:latin typeface="Georgia"/>
                <a:ea typeface="Georgia"/>
                <a:cs typeface="Georgia"/>
                <a:sym typeface="Georgia"/>
              </a:rPr>
            </a:br>
            <a:r>
              <a:rPr b="0" i="0" lang="en-US" sz="2970" u="none" cap="none" strike="noStrike">
                <a:solidFill>
                  <a:srgbClr val="7A9798"/>
                </a:solidFill>
                <a:latin typeface="Georgia"/>
                <a:ea typeface="Georgia"/>
                <a:cs typeface="Georgia"/>
                <a:sym typeface="Georgia"/>
              </a:rPr>
              <a:t>VIEWS AND INDEXES</a:t>
            </a:r>
          </a:p>
        </p:txBody>
      </p:sp>
      <p:sp>
        <p:nvSpPr>
          <p:cNvPr id="322" name="Shape 322"/>
          <p:cNvSpPr txBox="1"/>
          <p:nvPr>
            <p:ph idx="1" type="body"/>
          </p:nvPr>
        </p:nvSpPr>
        <p:spPr>
          <a:xfrm>
            <a:off x="301752" y="1527048"/>
            <a:ext cx="8503920" cy="4572000"/>
          </a:xfrm>
          <a:prstGeom prst="rect">
            <a:avLst/>
          </a:prstGeom>
          <a:noFill/>
          <a:ln>
            <a:noFill/>
          </a:ln>
        </p:spPr>
        <p:txBody>
          <a:bodyPr anchorCtr="0" anchor="t" bIns="45700" lIns="91425" rIns="91425" tIns="45700">
            <a:noAutofit/>
          </a:bodyPr>
          <a:lstStyle/>
          <a:p>
            <a:pPr indent="-274320" lvl="0" marL="274320" marR="0" rtl="0" algn="l">
              <a:spcBef>
                <a:spcPts val="0"/>
              </a:spcBef>
              <a:spcAft>
                <a:spcPts val="0"/>
              </a:spcAft>
              <a:buClr>
                <a:schemeClr val="accent1"/>
              </a:buClr>
              <a:buSzPct val="85000"/>
              <a:buFont typeface="Noto Sans Symbols"/>
              <a:buNone/>
            </a:pPr>
            <a:r>
              <a:t/>
            </a:r>
            <a:endParaRPr b="0" i="0" sz="2700" u="none" cap="none" strike="noStrike">
              <a:solidFill>
                <a:schemeClr val="dk1"/>
              </a:solidFill>
              <a:latin typeface="Georgia"/>
              <a:ea typeface="Georgia"/>
              <a:cs typeface="Georgia"/>
              <a:sym typeface="Georgia"/>
            </a:endParaRPr>
          </a:p>
          <a:p>
            <a:pPr indent="-274320" lvl="0" marL="274320" marR="0" rtl="0" algn="l">
              <a:spcBef>
                <a:spcPts val="540"/>
              </a:spcBef>
              <a:spcAft>
                <a:spcPts val="0"/>
              </a:spcAft>
              <a:buClr>
                <a:schemeClr val="accent1"/>
              </a:buClr>
              <a:buSzPct val="85000"/>
              <a:buFont typeface="Noto Sans Symbols"/>
              <a:buChar char="●"/>
            </a:pPr>
            <a:r>
              <a:rPr b="1" i="0" lang="en-US" sz="2700" u="none" cap="none" strike="noStrike">
                <a:solidFill>
                  <a:schemeClr val="dk1"/>
                </a:solidFill>
                <a:latin typeface="Georgia"/>
                <a:ea typeface="Georgia"/>
                <a:cs typeface="Georgia"/>
                <a:sym typeface="Georgia"/>
              </a:rPr>
              <a:t>Creating a View </a:t>
            </a:r>
          </a:p>
          <a:p>
            <a:pPr indent="-274320" lvl="0" marL="274320" marR="0" rtl="0" algn="l">
              <a:spcBef>
                <a:spcPts val="540"/>
              </a:spcBef>
              <a:spcAft>
                <a:spcPts val="0"/>
              </a:spcAft>
              <a:buClr>
                <a:schemeClr val="accent1"/>
              </a:buClr>
              <a:buSzPct val="85000"/>
              <a:buFont typeface="Noto Sans Symbols"/>
              <a:buChar char="●"/>
            </a:pPr>
            <a:r>
              <a:rPr b="0" i="0" lang="en-US" sz="2700" u="none" cap="none" strike="noStrike">
                <a:solidFill>
                  <a:schemeClr val="dk1"/>
                </a:solidFill>
                <a:latin typeface="Georgia"/>
                <a:ea typeface="Georgia"/>
                <a:cs typeface="Georgia"/>
                <a:sym typeface="Georgia"/>
              </a:rPr>
              <a:t>You can create a view at the time of executing a SELECT statement. The syntax is as follows: </a:t>
            </a:r>
          </a:p>
          <a:p>
            <a:pPr indent="-274320" lvl="0" marL="274320" marR="0" rtl="0" algn="l">
              <a:spcBef>
                <a:spcPts val="540"/>
              </a:spcBef>
              <a:spcAft>
                <a:spcPts val="0"/>
              </a:spcAft>
              <a:buClr>
                <a:schemeClr val="accent1"/>
              </a:buClr>
              <a:buSzPct val="85000"/>
              <a:buFont typeface="Noto Sans Symbols"/>
              <a:buChar char="●"/>
            </a:pPr>
            <a:r>
              <a:rPr b="0" i="0" lang="en-US" sz="2700" u="none" cap="none" strike="noStrike">
                <a:solidFill>
                  <a:schemeClr val="dk1"/>
                </a:solidFill>
                <a:latin typeface="Georgia"/>
                <a:ea typeface="Georgia"/>
                <a:cs typeface="Georgia"/>
                <a:sym typeface="Georgia"/>
              </a:rPr>
              <a:t>CREATE VIEW [IF NOT EXISTS] view_name [(column_name [COMMENT column_comment], ...) ] </a:t>
            </a:r>
          </a:p>
          <a:p>
            <a:pPr indent="-274320" lvl="0" marL="274320" marR="0" rtl="0" algn="l">
              <a:spcBef>
                <a:spcPts val="540"/>
              </a:spcBef>
              <a:spcAft>
                <a:spcPts val="0"/>
              </a:spcAft>
              <a:buClr>
                <a:schemeClr val="accent1"/>
              </a:buClr>
              <a:buSzPct val="85000"/>
              <a:buFont typeface="Noto Sans Symbols"/>
              <a:buChar char="●"/>
            </a:pPr>
            <a:r>
              <a:rPr b="0" i="0" lang="en-US" sz="2700" u="none" cap="none" strike="noStrike">
                <a:solidFill>
                  <a:schemeClr val="dk1"/>
                </a:solidFill>
                <a:latin typeface="Georgia"/>
                <a:ea typeface="Georgia"/>
                <a:cs typeface="Georgia"/>
                <a:sym typeface="Georgia"/>
              </a:rPr>
              <a:t>[COMMENT table_comment] </a:t>
            </a:r>
          </a:p>
          <a:p>
            <a:pPr indent="-274320" lvl="0" marL="274320" marR="0" rtl="0" algn="l">
              <a:spcBef>
                <a:spcPts val="540"/>
              </a:spcBef>
              <a:buClr>
                <a:schemeClr val="accent1"/>
              </a:buClr>
              <a:buSzPct val="85000"/>
              <a:buFont typeface="Noto Sans Symbols"/>
              <a:buChar char="●"/>
            </a:pPr>
            <a:r>
              <a:rPr b="0" i="0" lang="en-US" sz="2700" u="none" cap="none" strike="noStrike">
                <a:solidFill>
                  <a:schemeClr val="dk1"/>
                </a:solidFill>
                <a:latin typeface="Georgia"/>
                <a:ea typeface="Georgia"/>
                <a:cs typeface="Georgia"/>
                <a:sym typeface="Georgia"/>
              </a:rPr>
              <a:t>AS SELECT ...</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6" name="Shape 326"/>
        <p:cNvGrpSpPr/>
        <p:nvPr/>
      </p:nvGrpSpPr>
      <p:grpSpPr>
        <a:xfrm>
          <a:off x="0" y="0"/>
          <a:ext cx="0" cy="0"/>
          <a:chOff x="0" y="0"/>
          <a:chExt cx="0" cy="0"/>
        </a:xfrm>
      </p:grpSpPr>
      <p:sp>
        <p:nvSpPr>
          <p:cNvPr id="327" name="Shape 327"/>
          <p:cNvSpPr txBox="1"/>
          <p:nvPr>
            <p:ph type="title"/>
          </p:nvPr>
        </p:nvSpPr>
        <p:spPr>
          <a:xfrm>
            <a:off x="301752" y="228600"/>
            <a:ext cx="8534399" cy="758951"/>
          </a:xfrm>
          <a:prstGeom prst="rect">
            <a:avLst/>
          </a:prstGeom>
          <a:noFill/>
          <a:ln>
            <a:noFill/>
          </a:ln>
        </p:spPr>
        <p:txBody>
          <a:bodyPr anchorCtr="0" anchor="b" bIns="45700" lIns="91425" rIns="91425" tIns="45700">
            <a:noAutofit/>
          </a:bodyPr>
          <a:lstStyle/>
          <a:p>
            <a:pPr indent="0" lvl="0" marL="0" marR="0" rtl="0" algn="ctr">
              <a:spcBef>
                <a:spcPts val="0"/>
              </a:spcBef>
              <a:buClr>
                <a:srgbClr val="7A9798"/>
              </a:buClr>
              <a:buSzPct val="25000"/>
              <a:buFont typeface="Georgia"/>
              <a:buNone/>
            </a:pPr>
            <a:r>
              <a:t/>
            </a:r>
            <a:endParaRPr b="0" i="0" sz="3300" u="none" cap="none" strike="noStrike">
              <a:solidFill>
                <a:srgbClr val="7A9798"/>
              </a:solidFill>
              <a:latin typeface="Georgia"/>
              <a:ea typeface="Georgia"/>
              <a:cs typeface="Georgia"/>
              <a:sym typeface="Georgia"/>
            </a:endParaRPr>
          </a:p>
        </p:txBody>
      </p:sp>
      <p:sp>
        <p:nvSpPr>
          <p:cNvPr id="328" name="Shape 328"/>
          <p:cNvSpPr txBox="1"/>
          <p:nvPr>
            <p:ph idx="1" type="body"/>
          </p:nvPr>
        </p:nvSpPr>
        <p:spPr>
          <a:xfrm>
            <a:off x="301752" y="1527048"/>
            <a:ext cx="8503920" cy="4572000"/>
          </a:xfrm>
          <a:prstGeom prst="rect">
            <a:avLst/>
          </a:prstGeom>
          <a:noFill/>
          <a:ln>
            <a:noFill/>
          </a:ln>
        </p:spPr>
        <p:txBody>
          <a:bodyPr anchorCtr="0" anchor="t" bIns="45700" lIns="91425" rIns="91425" tIns="45700">
            <a:noAutofit/>
          </a:bodyPr>
          <a:lstStyle/>
          <a:p>
            <a:pPr indent="-274320" lvl="0" marL="274320" marR="0" rtl="0" algn="l">
              <a:spcBef>
                <a:spcPts val="0"/>
              </a:spcBef>
              <a:spcAft>
                <a:spcPts val="0"/>
              </a:spcAft>
              <a:buClr>
                <a:schemeClr val="accent1"/>
              </a:buClr>
              <a:buSzPct val="85000"/>
              <a:buFont typeface="Noto Sans Symbols"/>
              <a:buNone/>
            </a:pPr>
            <a:r>
              <a:t/>
            </a:r>
            <a:endParaRPr b="0" i="0" sz="2700" u="none" cap="none" strike="noStrike">
              <a:solidFill>
                <a:schemeClr val="dk1"/>
              </a:solidFill>
              <a:latin typeface="Georgia"/>
              <a:ea typeface="Georgia"/>
              <a:cs typeface="Georgia"/>
              <a:sym typeface="Georgia"/>
            </a:endParaRPr>
          </a:p>
          <a:p>
            <a:pPr indent="-274320" lvl="0" marL="274320" marR="0" rtl="0" algn="l">
              <a:spcBef>
                <a:spcPts val="540"/>
              </a:spcBef>
              <a:spcAft>
                <a:spcPts val="0"/>
              </a:spcAft>
              <a:buClr>
                <a:schemeClr val="accent1"/>
              </a:buClr>
              <a:buSzPct val="85000"/>
              <a:buFont typeface="Noto Sans Symbols"/>
              <a:buChar char="●"/>
            </a:pPr>
            <a:r>
              <a:rPr b="0" i="0" lang="en-US" sz="2700" u="none" cap="none" strike="noStrike">
                <a:solidFill>
                  <a:schemeClr val="dk1"/>
                </a:solidFill>
                <a:latin typeface="Georgia"/>
                <a:ea typeface="Georgia"/>
                <a:cs typeface="Georgia"/>
                <a:sym typeface="Georgia"/>
              </a:rPr>
              <a:t>The following query retrieves the employee details using the above scenario: </a:t>
            </a:r>
          </a:p>
          <a:p>
            <a:pPr indent="-274320" lvl="0" marL="274320" marR="0" rtl="0" algn="l">
              <a:spcBef>
                <a:spcPts val="540"/>
              </a:spcBef>
              <a:spcAft>
                <a:spcPts val="0"/>
              </a:spcAft>
              <a:buClr>
                <a:schemeClr val="accent1"/>
              </a:buClr>
              <a:buSzPct val="85000"/>
              <a:buFont typeface="Noto Sans Symbols"/>
              <a:buChar char="●"/>
            </a:pPr>
            <a:r>
              <a:rPr b="0" i="0" lang="en-US" sz="2700" u="none" cap="none" strike="noStrike">
                <a:solidFill>
                  <a:schemeClr val="dk1"/>
                </a:solidFill>
                <a:latin typeface="Georgia"/>
                <a:ea typeface="Georgia"/>
                <a:cs typeface="Georgia"/>
                <a:sym typeface="Georgia"/>
              </a:rPr>
              <a:t>hive&gt; CREATE VIEW emp_30000 AS </a:t>
            </a:r>
          </a:p>
          <a:p>
            <a:pPr indent="-274320" lvl="0" marL="274320" marR="0" rtl="0" algn="l">
              <a:spcBef>
                <a:spcPts val="540"/>
              </a:spcBef>
              <a:spcAft>
                <a:spcPts val="0"/>
              </a:spcAft>
              <a:buClr>
                <a:schemeClr val="accent1"/>
              </a:buClr>
              <a:buSzPct val="85000"/>
              <a:buFont typeface="Noto Sans Symbols"/>
              <a:buChar char="●"/>
            </a:pPr>
            <a:r>
              <a:rPr b="0" i="0" lang="en-US" sz="2700" u="none" cap="none" strike="noStrike">
                <a:solidFill>
                  <a:schemeClr val="dk1"/>
                </a:solidFill>
                <a:latin typeface="Georgia"/>
                <a:ea typeface="Georgia"/>
                <a:cs typeface="Georgia"/>
                <a:sym typeface="Georgia"/>
              </a:rPr>
              <a:t>&gt; SELECT * FROM employee </a:t>
            </a:r>
          </a:p>
          <a:p>
            <a:pPr indent="-274320" lvl="0" marL="274320" marR="0" rtl="0" algn="l">
              <a:spcBef>
                <a:spcPts val="540"/>
              </a:spcBef>
              <a:buClr>
                <a:schemeClr val="accent1"/>
              </a:buClr>
              <a:buSzPct val="85000"/>
              <a:buFont typeface="Noto Sans Symbols"/>
              <a:buChar char="●"/>
            </a:pPr>
            <a:r>
              <a:rPr b="0" i="0" lang="en-US" sz="2700" u="none" cap="none" strike="noStrike">
                <a:solidFill>
                  <a:schemeClr val="dk1"/>
                </a:solidFill>
                <a:latin typeface="Georgia"/>
                <a:ea typeface="Georgia"/>
                <a:cs typeface="Georgia"/>
                <a:sym typeface="Georgia"/>
              </a:rPr>
              <a:t>&gt; WHERE salary&gt;30000;</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2" name="Shape 332"/>
        <p:cNvGrpSpPr/>
        <p:nvPr/>
      </p:nvGrpSpPr>
      <p:grpSpPr>
        <a:xfrm>
          <a:off x="0" y="0"/>
          <a:ext cx="0" cy="0"/>
          <a:chOff x="0" y="0"/>
          <a:chExt cx="0" cy="0"/>
        </a:xfrm>
      </p:grpSpPr>
      <p:sp>
        <p:nvSpPr>
          <p:cNvPr id="333" name="Shape 333"/>
          <p:cNvSpPr txBox="1"/>
          <p:nvPr>
            <p:ph type="title"/>
          </p:nvPr>
        </p:nvSpPr>
        <p:spPr>
          <a:xfrm>
            <a:off x="301752" y="228600"/>
            <a:ext cx="8534399" cy="758951"/>
          </a:xfrm>
          <a:prstGeom prst="rect">
            <a:avLst/>
          </a:prstGeom>
          <a:noFill/>
          <a:ln>
            <a:noFill/>
          </a:ln>
        </p:spPr>
        <p:txBody>
          <a:bodyPr anchorCtr="0" anchor="b" bIns="45700" lIns="91425" rIns="91425" tIns="45700">
            <a:noAutofit/>
          </a:bodyPr>
          <a:lstStyle/>
          <a:p>
            <a:pPr indent="0" lvl="0" marL="0" marR="0" rtl="0" algn="ctr">
              <a:spcBef>
                <a:spcPts val="0"/>
              </a:spcBef>
              <a:buClr>
                <a:srgbClr val="7A9798"/>
              </a:buClr>
              <a:buSzPct val="25000"/>
              <a:buFont typeface="Georgia"/>
              <a:buNone/>
            </a:pPr>
            <a:br>
              <a:rPr b="0" i="0" lang="en-US" sz="2970" u="none" cap="none" strike="noStrike">
                <a:solidFill>
                  <a:srgbClr val="7A9798"/>
                </a:solidFill>
                <a:latin typeface="Georgia"/>
                <a:ea typeface="Georgia"/>
                <a:cs typeface="Georgia"/>
                <a:sym typeface="Georgia"/>
              </a:rPr>
            </a:br>
            <a:r>
              <a:rPr b="1" i="0" lang="en-US" sz="2970" u="none" cap="none" strike="noStrike">
                <a:solidFill>
                  <a:srgbClr val="7A9798"/>
                </a:solidFill>
                <a:latin typeface="Georgia"/>
                <a:ea typeface="Georgia"/>
                <a:cs typeface="Georgia"/>
                <a:sym typeface="Georgia"/>
              </a:rPr>
              <a:t>Creating an Index</a:t>
            </a:r>
          </a:p>
        </p:txBody>
      </p:sp>
      <p:pic>
        <p:nvPicPr>
          <p:cNvPr descr="D:\GIT\Big-Data Analytics\inder_hive.JPG" id="334" name="Shape 334"/>
          <p:cNvPicPr preferRelativeResize="0"/>
          <p:nvPr>
            <p:ph idx="1" type="body"/>
          </p:nvPr>
        </p:nvPicPr>
        <p:blipFill rotWithShape="1">
          <a:blip r:embed="rId3">
            <a:alphaModFix/>
          </a:blip>
          <a:srcRect b="0" l="0" r="0" t="0"/>
          <a:stretch/>
        </p:blipFill>
        <p:spPr>
          <a:xfrm>
            <a:off x="1295400" y="1527174"/>
            <a:ext cx="6324600" cy="4797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x="0" y="0"/>
          <a:ext cx="0" cy="0"/>
          <a:chOff x="0" y="0"/>
          <a:chExt cx="0" cy="0"/>
        </a:xfrm>
      </p:grpSpPr>
      <p:sp>
        <p:nvSpPr>
          <p:cNvPr id="174" name="Shape 174"/>
          <p:cNvSpPr txBox="1"/>
          <p:nvPr>
            <p:ph type="title"/>
          </p:nvPr>
        </p:nvSpPr>
        <p:spPr>
          <a:xfrm>
            <a:off x="301752" y="228600"/>
            <a:ext cx="8534399" cy="609599"/>
          </a:xfrm>
          <a:prstGeom prst="rect">
            <a:avLst/>
          </a:prstGeom>
          <a:noFill/>
          <a:ln>
            <a:noFill/>
          </a:ln>
        </p:spPr>
        <p:txBody>
          <a:bodyPr anchorCtr="0" anchor="b" bIns="45700" lIns="91425" rIns="91425" tIns="45700">
            <a:noAutofit/>
          </a:bodyPr>
          <a:lstStyle/>
          <a:p>
            <a:pPr indent="0" lvl="0" marL="0" marR="0" rtl="0" algn="ctr">
              <a:spcBef>
                <a:spcPts val="0"/>
              </a:spcBef>
              <a:buClr>
                <a:srgbClr val="7A9798"/>
              </a:buClr>
              <a:buSzPct val="25000"/>
              <a:buFont typeface="Georgia"/>
              <a:buNone/>
            </a:pPr>
            <a:r>
              <a:rPr b="0" i="0" lang="en-US" sz="3300" u="none" cap="none" strike="noStrike">
                <a:solidFill>
                  <a:srgbClr val="7A9798"/>
                </a:solidFill>
                <a:latin typeface="Georgia"/>
                <a:ea typeface="Georgia"/>
                <a:cs typeface="Georgia"/>
                <a:sym typeface="Georgia"/>
              </a:rPr>
              <a:t>Features of HIVE</a:t>
            </a:r>
          </a:p>
        </p:txBody>
      </p:sp>
      <p:sp>
        <p:nvSpPr>
          <p:cNvPr id="175" name="Shape 175"/>
          <p:cNvSpPr txBox="1"/>
          <p:nvPr>
            <p:ph idx="1" type="body"/>
          </p:nvPr>
        </p:nvSpPr>
        <p:spPr>
          <a:xfrm>
            <a:off x="301752" y="1447800"/>
            <a:ext cx="8503920" cy="5029199"/>
          </a:xfrm>
          <a:prstGeom prst="rect">
            <a:avLst/>
          </a:prstGeom>
          <a:noFill/>
          <a:ln>
            <a:noFill/>
          </a:ln>
        </p:spPr>
        <p:txBody>
          <a:bodyPr anchorCtr="0" anchor="t" bIns="45700" lIns="91425" rIns="91425" tIns="45700">
            <a:noAutofit/>
          </a:bodyPr>
          <a:lstStyle/>
          <a:p>
            <a:pPr indent="-274320" lvl="0" marL="274320" marR="0" rtl="0" algn="just">
              <a:spcBef>
                <a:spcPts val="0"/>
              </a:spcBef>
              <a:spcAft>
                <a:spcPts val="0"/>
              </a:spcAft>
              <a:buClr>
                <a:schemeClr val="accent1"/>
              </a:buClr>
              <a:buSzPct val="85000"/>
              <a:buFont typeface="Noto Sans Symbols"/>
              <a:buChar char="●"/>
            </a:pPr>
            <a:r>
              <a:rPr b="0" i="0" lang="en-US" sz="2800" u="none" cap="none" strike="noStrike">
                <a:solidFill>
                  <a:schemeClr val="dk1"/>
                </a:solidFill>
                <a:latin typeface="Georgia"/>
                <a:ea typeface="Georgia"/>
                <a:cs typeface="Georgia"/>
                <a:sym typeface="Georgia"/>
              </a:rPr>
              <a:t>It stores schema in a database and processed data into HDFS. </a:t>
            </a:r>
          </a:p>
          <a:p>
            <a:pPr indent="-274320" lvl="0" marL="274320" marR="0" rtl="0" algn="just">
              <a:spcBef>
                <a:spcPts val="560"/>
              </a:spcBef>
              <a:spcAft>
                <a:spcPts val="0"/>
              </a:spcAft>
              <a:buClr>
                <a:schemeClr val="accent1"/>
              </a:buClr>
              <a:buSzPct val="85000"/>
              <a:buFont typeface="Noto Sans Symbols"/>
              <a:buChar char="●"/>
            </a:pPr>
            <a:r>
              <a:rPr b="0" i="0" lang="en-US" sz="2800" u="none" cap="none" strike="noStrike">
                <a:solidFill>
                  <a:schemeClr val="dk1"/>
                </a:solidFill>
                <a:latin typeface="Georgia"/>
                <a:ea typeface="Georgia"/>
                <a:cs typeface="Georgia"/>
                <a:sym typeface="Georgia"/>
              </a:rPr>
              <a:t>It is designed for OLAP. </a:t>
            </a:r>
          </a:p>
          <a:p>
            <a:pPr indent="-274320" lvl="0" marL="274320" marR="0" rtl="0" algn="just">
              <a:spcBef>
                <a:spcPts val="560"/>
              </a:spcBef>
              <a:spcAft>
                <a:spcPts val="0"/>
              </a:spcAft>
              <a:buClr>
                <a:schemeClr val="accent1"/>
              </a:buClr>
              <a:buSzPct val="85000"/>
              <a:buFont typeface="Noto Sans Symbols"/>
              <a:buChar char="●"/>
            </a:pPr>
            <a:r>
              <a:rPr b="0" i="0" lang="en-US" sz="2800" u="none" cap="none" strike="noStrike">
                <a:solidFill>
                  <a:schemeClr val="dk1"/>
                </a:solidFill>
                <a:latin typeface="Georgia"/>
                <a:ea typeface="Georgia"/>
                <a:cs typeface="Georgia"/>
                <a:sym typeface="Georgia"/>
              </a:rPr>
              <a:t>It provides SQL type language for querying called HiveQL or HQL. </a:t>
            </a:r>
          </a:p>
          <a:p>
            <a:pPr indent="-274320" lvl="0" marL="274320" marR="0" rtl="0" algn="just">
              <a:spcBef>
                <a:spcPts val="560"/>
              </a:spcBef>
              <a:spcAft>
                <a:spcPts val="0"/>
              </a:spcAft>
              <a:buClr>
                <a:schemeClr val="accent1"/>
              </a:buClr>
              <a:buSzPct val="85000"/>
              <a:buFont typeface="Noto Sans Symbols"/>
              <a:buChar char="●"/>
            </a:pPr>
            <a:r>
              <a:rPr b="0" i="0" lang="en-US" sz="2800" u="none" cap="none" strike="noStrike">
                <a:solidFill>
                  <a:schemeClr val="dk1"/>
                </a:solidFill>
                <a:latin typeface="Georgia"/>
                <a:ea typeface="Georgia"/>
                <a:cs typeface="Georgia"/>
                <a:sym typeface="Georgia"/>
              </a:rPr>
              <a:t>It is familiar, fast, scalable, and extensible. </a:t>
            </a:r>
          </a:p>
          <a:p>
            <a:pPr indent="-274320" lvl="0" marL="274320" marR="0" rtl="0" algn="just">
              <a:spcBef>
                <a:spcPts val="560"/>
              </a:spcBef>
              <a:buClr>
                <a:schemeClr val="accent1"/>
              </a:buClr>
              <a:buSzPct val="85000"/>
              <a:buFont typeface="Noto Sans Symbols"/>
              <a:buNone/>
            </a:pPr>
            <a:r>
              <a:t/>
            </a:r>
            <a:endParaRPr b="0" i="0" sz="2800" u="none" cap="none" strike="noStrike">
              <a:solidFill>
                <a:schemeClr val="dk1"/>
              </a:solidFill>
              <a:latin typeface="Georgia"/>
              <a:ea typeface="Georgia"/>
              <a:cs typeface="Georgia"/>
              <a:sym typeface="Georgi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8" name="Shape 338"/>
        <p:cNvGrpSpPr/>
        <p:nvPr/>
      </p:nvGrpSpPr>
      <p:grpSpPr>
        <a:xfrm>
          <a:off x="0" y="0"/>
          <a:ext cx="0" cy="0"/>
          <a:chOff x="0" y="0"/>
          <a:chExt cx="0" cy="0"/>
        </a:xfrm>
      </p:grpSpPr>
      <p:sp>
        <p:nvSpPr>
          <p:cNvPr id="339" name="Shape 339"/>
          <p:cNvSpPr txBox="1"/>
          <p:nvPr>
            <p:ph type="title"/>
          </p:nvPr>
        </p:nvSpPr>
        <p:spPr>
          <a:xfrm>
            <a:off x="301752" y="228600"/>
            <a:ext cx="8534399" cy="758951"/>
          </a:xfrm>
          <a:prstGeom prst="rect">
            <a:avLst/>
          </a:prstGeom>
          <a:noFill/>
          <a:ln>
            <a:noFill/>
          </a:ln>
        </p:spPr>
        <p:txBody>
          <a:bodyPr anchorCtr="0" anchor="b" bIns="45700" lIns="91425" rIns="91425" tIns="45700">
            <a:noAutofit/>
          </a:bodyPr>
          <a:lstStyle/>
          <a:p>
            <a:pPr indent="0" lvl="0" marL="0" marR="0" rtl="0" algn="ctr">
              <a:spcBef>
                <a:spcPts val="0"/>
              </a:spcBef>
              <a:buClr>
                <a:srgbClr val="7A9798"/>
              </a:buClr>
              <a:buSzPct val="25000"/>
              <a:buFont typeface="Georgia"/>
              <a:buNone/>
            </a:pPr>
            <a:r>
              <a:t/>
            </a:r>
            <a:endParaRPr b="0" i="0" sz="3300" u="none" cap="none" strike="noStrike">
              <a:solidFill>
                <a:srgbClr val="7A9798"/>
              </a:solidFill>
              <a:latin typeface="Georgia"/>
              <a:ea typeface="Georgia"/>
              <a:cs typeface="Georgia"/>
              <a:sym typeface="Georgia"/>
            </a:endParaRPr>
          </a:p>
        </p:txBody>
      </p:sp>
      <p:sp>
        <p:nvSpPr>
          <p:cNvPr id="340" name="Shape 340"/>
          <p:cNvSpPr txBox="1"/>
          <p:nvPr>
            <p:ph idx="1" type="body"/>
          </p:nvPr>
        </p:nvSpPr>
        <p:spPr>
          <a:xfrm>
            <a:off x="301752" y="1527048"/>
            <a:ext cx="8613648" cy="4572000"/>
          </a:xfrm>
          <a:prstGeom prst="rect">
            <a:avLst/>
          </a:prstGeom>
          <a:noFill/>
          <a:ln>
            <a:noFill/>
          </a:ln>
        </p:spPr>
        <p:txBody>
          <a:bodyPr anchorCtr="0" anchor="t" bIns="45700" lIns="91425" rIns="91425" tIns="45700">
            <a:noAutofit/>
          </a:bodyPr>
          <a:lstStyle/>
          <a:p>
            <a:pPr indent="-274320" lvl="0" marL="274320" marR="0" rtl="0" algn="l">
              <a:spcBef>
                <a:spcPts val="0"/>
              </a:spcBef>
              <a:spcAft>
                <a:spcPts val="0"/>
              </a:spcAft>
              <a:buClr>
                <a:schemeClr val="accent1"/>
              </a:buClr>
              <a:buSzPct val="85000"/>
              <a:buFont typeface="Noto Sans Symbols"/>
              <a:buNone/>
            </a:pPr>
            <a:r>
              <a:t/>
            </a:r>
            <a:endParaRPr b="0" i="0" sz="2700" u="none" cap="none" strike="noStrike">
              <a:solidFill>
                <a:schemeClr val="dk1"/>
              </a:solidFill>
              <a:latin typeface="Georgia"/>
              <a:ea typeface="Georgia"/>
              <a:cs typeface="Georgia"/>
              <a:sym typeface="Georgia"/>
            </a:endParaRPr>
          </a:p>
          <a:p>
            <a:pPr indent="-274320" lvl="0" marL="274320" marR="0" rtl="0" algn="l">
              <a:spcBef>
                <a:spcPts val="540"/>
              </a:spcBef>
              <a:spcAft>
                <a:spcPts val="0"/>
              </a:spcAft>
              <a:buClr>
                <a:schemeClr val="accent1"/>
              </a:buClr>
              <a:buSzPct val="85000"/>
              <a:buFont typeface="Noto Sans Symbols"/>
              <a:buChar char="●"/>
            </a:pPr>
            <a:r>
              <a:rPr b="0" i="0" lang="en-US" sz="2700" u="none" cap="none" strike="noStrike">
                <a:solidFill>
                  <a:schemeClr val="dk1"/>
                </a:solidFill>
                <a:latin typeface="Georgia"/>
                <a:ea typeface="Georgia"/>
                <a:cs typeface="Georgia"/>
                <a:sym typeface="Georgia"/>
              </a:rPr>
              <a:t>hive&gt; CREATE INDEX inedx_salary ON TABLE employee(salary) </a:t>
            </a:r>
          </a:p>
          <a:p>
            <a:pPr indent="-274320" lvl="0" marL="274320" marR="0" rtl="0" algn="l">
              <a:spcBef>
                <a:spcPts val="540"/>
              </a:spcBef>
              <a:buClr>
                <a:schemeClr val="accent1"/>
              </a:buClr>
              <a:buSzPct val="85000"/>
              <a:buFont typeface="Noto Sans Symbols"/>
              <a:buChar char="●"/>
            </a:pPr>
            <a:r>
              <a:rPr b="0" i="0" lang="en-US" sz="2700" u="none" cap="none" strike="noStrike">
                <a:solidFill>
                  <a:schemeClr val="dk1"/>
                </a:solidFill>
                <a:latin typeface="Georgia"/>
                <a:ea typeface="Georgia"/>
                <a:cs typeface="Georgia"/>
                <a:sym typeface="Georgia"/>
              </a:rPr>
              <a:t>&gt; AS 'org.apache.hadoop.hive.ql.index.compact.CompactIndexHandler';</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4" name="Shape 344"/>
        <p:cNvGrpSpPr/>
        <p:nvPr/>
      </p:nvGrpSpPr>
      <p:grpSpPr>
        <a:xfrm>
          <a:off x="0" y="0"/>
          <a:ext cx="0" cy="0"/>
          <a:chOff x="0" y="0"/>
          <a:chExt cx="0" cy="0"/>
        </a:xfrm>
      </p:grpSpPr>
      <p:sp>
        <p:nvSpPr>
          <p:cNvPr id="345" name="Shape 345"/>
          <p:cNvSpPr txBox="1"/>
          <p:nvPr>
            <p:ph type="title"/>
          </p:nvPr>
        </p:nvSpPr>
        <p:spPr>
          <a:xfrm>
            <a:off x="301752" y="228600"/>
            <a:ext cx="8534399" cy="758951"/>
          </a:xfrm>
          <a:prstGeom prst="rect">
            <a:avLst/>
          </a:prstGeom>
          <a:noFill/>
          <a:ln>
            <a:noFill/>
          </a:ln>
        </p:spPr>
        <p:txBody>
          <a:bodyPr anchorCtr="0" anchor="b" bIns="45700" lIns="91425" rIns="91425" tIns="45700">
            <a:noAutofit/>
          </a:bodyPr>
          <a:lstStyle/>
          <a:p>
            <a:pPr indent="0" lvl="0" marL="0" marR="0" rtl="0" algn="ctr">
              <a:spcBef>
                <a:spcPts val="0"/>
              </a:spcBef>
              <a:buClr>
                <a:srgbClr val="7A9798"/>
              </a:buClr>
              <a:buSzPct val="25000"/>
              <a:buFont typeface="Georgia"/>
              <a:buNone/>
            </a:pPr>
            <a:br>
              <a:rPr b="0" i="0" lang="en-US" sz="2970" u="none" cap="none" strike="noStrike">
                <a:solidFill>
                  <a:srgbClr val="7A9798"/>
                </a:solidFill>
                <a:latin typeface="Georgia"/>
                <a:ea typeface="Georgia"/>
                <a:cs typeface="Georgia"/>
                <a:sym typeface="Georgia"/>
              </a:rPr>
            </a:br>
            <a:br>
              <a:rPr b="0" i="0" lang="en-US" sz="2970" u="none" cap="none" strike="noStrike">
                <a:solidFill>
                  <a:srgbClr val="7A9798"/>
                </a:solidFill>
                <a:latin typeface="Georgia"/>
                <a:ea typeface="Georgia"/>
                <a:cs typeface="Georgia"/>
                <a:sym typeface="Georgia"/>
              </a:rPr>
            </a:br>
            <a:br>
              <a:rPr b="0" i="0" lang="en-US" sz="2970" u="none" cap="none" strike="noStrike">
                <a:solidFill>
                  <a:srgbClr val="7A9798"/>
                </a:solidFill>
                <a:latin typeface="Georgia"/>
                <a:ea typeface="Georgia"/>
                <a:cs typeface="Georgia"/>
                <a:sym typeface="Georgia"/>
              </a:rPr>
            </a:br>
            <a:br>
              <a:rPr b="0" i="0" lang="en-US" sz="2970" u="none" cap="none" strike="noStrike">
                <a:solidFill>
                  <a:srgbClr val="7A9798"/>
                </a:solidFill>
                <a:latin typeface="Georgia"/>
                <a:ea typeface="Georgia"/>
                <a:cs typeface="Georgia"/>
                <a:sym typeface="Georgia"/>
              </a:rPr>
            </a:br>
            <a:r>
              <a:rPr b="0" i="0" lang="en-US" sz="2970" u="none" cap="none" strike="noStrike">
                <a:solidFill>
                  <a:srgbClr val="7A9798"/>
                </a:solidFill>
                <a:latin typeface="Georgia"/>
                <a:ea typeface="Georgia"/>
                <a:cs typeface="Georgia"/>
                <a:sym typeface="Georgia"/>
              </a:rPr>
              <a:t>HIVEQL SELECT…WHERE</a:t>
            </a:r>
          </a:p>
        </p:txBody>
      </p:sp>
      <p:sp>
        <p:nvSpPr>
          <p:cNvPr id="346" name="Shape 346"/>
          <p:cNvSpPr txBox="1"/>
          <p:nvPr>
            <p:ph idx="1" type="body"/>
          </p:nvPr>
        </p:nvSpPr>
        <p:spPr>
          <a:xfrm>
            <a:off x="301752" y="1527048"/>
            <a:ext cx="8503920" cy="4572000"/>
          </a:xfrm>
          <a:prstGeom prst="rect">
            <a:avLst/>
          </a:prstGeom>
          <a:noFill/>
          <a:ln>
            <a:noFill/>
          </a:ln>
        </p:spPr>
        <p:txBody>
          <a:bodyPr anchorCtr="0" anchor="t" bIns="45700" lIns="91425" rIns="91425" tIns="45700">
            <a:noAutofit/>
          </a:bodyPr>
          <a:lstStyle/>
          <a:p>
            <a:pPr indent="-274320" lvl="0" marL="274320" marR="0" rtl="0" algn="l">
              <a:spcBef>
                <a:spcPts val="0"/>
              </a:spcBef>
              <a:spcAft>
                <a:spcPts val="0"/>
              </a:spcAft>
              <a:buClr>
                <a:schemeClr val="accent1"/>
              </a:buClr>
              <a:buSzPct val="85000"/>
              <a:buFont typeface="Noto Sans Symbols"/>
              <a:buChar char="●"/>
            </a:pPr>
            <a:r>
              <a:rPr b="0" i="0" lang="en-US" sz="2700" u="none" cap="none" strike="noStrike">
                <a:solidFill>
                  <a:schemeClr val="dk1"/>
                </a:solidFill>
                <a:latin typeface="Georgia"/>
                <a:ea typeface="Georgia"/>
                <a:cs typeface="Georgia"/>
                <a:sym typeface="Georgia"/>
              </a:rPr>
              <a:t>The Hive Query Language (HiveQL) is a query language for Hive to process and analyze structured data in a Metastore.</a:t>
            </a:r>
          </a:p>
          <a:p>
            <a:pPr indent="-274320" lvl="0" marL="274320" marR="0" rtl="0" algn="l">
              <a:spcBef>
                <a:spcPts val="540"/>
              </a:spcBef>
              <a:buClr>
                <a:schemeClr val="accent1"/>
              </a:buClr>
              <a:buSzPct val="85000"/>
              <a:buFont typeface="Noto Sans Symbols"/>
              <a:buNone/>
            </a:pPr>
            <a:r>
              <a:t/>
            </a:r>
            <a:endParaRPr b="0" i="0" sz="2700" u="none" cap="none" strike="noStrike">
              <a:solidFill>
                <a:schemeClr val="dk1"/>
              </a:solidFill>
              <a:latin typeface="Georgia"/>
              <a:ea typeface="Georgia"/>
              <a:cs typeface="Georgia"/>
              <a:sym typeface="Georgia"/>
            </a:endParaRPr>
          </a:p>
        </p:txBody>
      </p:sp>
      <p:pic>
        <p:nvPicPr>
          <p:cNvPr descr="D:\GIT\Big-Data Analytics\hiveselect.JPG" id="347" name="Shape 347"/>
          <p:cNvPicPr preferRelativeResize="0"/>
          <p:nvPr/>
        </p:nvPicPr>
        <p:blipFill rotWithShape="1">
          <a:blip r:embed="rId3">
            <a:alphaModFix/>
          </a:blip>
          <a:srcRect b="0" l="0" r="0" t="0"/>
          <a:stretch/>
        </p:blipFill>
        <p:spPr>
          <a:xfrm>
            <a:off x="838200" y="2834308"/>
            <a:ext cx="7029449" cy="349029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1" name="Shape 351"/>
        <p:cNvGrpSpPr/>
        <p:nvPr/>
      </p:nvGrpSpPr>
      <p:grpSpPr>
        <a:xfrm>
          <a:off x="0" y="0"/>
          <a:ext cx="0" cy="0"/>
          <a:chOff x="0" y="0"/>
          <a:chExt cx="0" cy="0"/>
        </a:xfrm>
      </p:grpSpPr>
      <p:sp>
        <p:nvSpPr>
          <p:cNvPr id="352" name="Shape 352"/>
          <p:cNvSpPr txBox="1"/>
          <p:nvPr>
            <p:ph type="title"/>
          </p:nvPr>
        </p:nvSpPr>
        <p:spPr>
          <a:xfrm>
            <a:off x="301752" y="228600"/>
            <a:ext cx="8534399" cy="758951"/>
          </a:xfrm>
          <a:prstGeom prst="rect">
            <a:avLst/>
          </a:prstGeom>
          <a:noFill/>
          <a:ln>
            <a:noFill/>
          </a:ln>
        </p:spPr>
        <p:txBody>
          <a:bodyPr anchorCtr="0" anchor="b" bIns="45700" lIns="91425" rIns="91425" tIns="45700">
            <a:noAutofit/>
          </a:bodyPr>
          <a:lstStyle/>
          <a:p>
            <a:pPr indent="0" lvl="0" marL="0" marR="0" rtl="0" algn="ctr">
              <a:spcBef>
                <a:spcPts val="0"/>
              </a:spcBef>
              <a:buClr>
                <a:srgbClr val="7A9798"/>
              </a:buClr>
              <a:buSzPct val="25000"/>
              <a:buFont typeface="Georgia"/>
              <a:buNone/>
            </a:pPr>
            <a:r>
              <a:t/>
            </a:r>
            <a:endParaRPr b="0" i="0" sz="3300" u="none" cap="none" strike="noStrike">
              <a:solidFill>
                <a:srgbClr val="7A9798"/>
              </a:solidFill>
              <a:latin typeface="Georgia"/>
              <a:ea typeface="Georgia"/>
              <a:cs typeface="Georgia"/>
              <a:sym typeface="Georgia"/>
            </a:endParaRPr>
          </a:p>
        </p:txBody>
      </p:sp>
      <p:sp>
        <p:nvSpPr>
          <p:cNvPr id="353" name="Shape 353"/>
          <p:cNvSpPr txBox="1"/>
          <p:nvPr>
            <p:ph idx="1" type="body"/>
          </p:nvPr>
        </p:nvSpPr>
        <p:spPr>
          <a:xfrm>
            <a:off x="301752" y="1527048"/>
            <a:ext cx="8503920" cy="4572000"/>
          </a:xfrm>
          <a:prstGeom prst="rect">
            <a:avLst/>
          </a:prstGeom>
          <a:noFill/>
          <a:ln>
            <a:noFill/>
          </a:ln>
        </p:spPr>
        <p:txBody>
          <a:bodyPr anchorCtr="0" anchor="t" bIns="45700" lIns="91425" rIns="91425" tIns="45700">
            <a:noAutofit/>
          </a:bodyPr>
          <a:lstStyle/>
          <a:p>
            <a:pPr indent="-274320" lvl="0" marL="274320" marR="0" rtl="0" algn="l">
              <a:spcBef>
                <a:spcPts val="0"/>
              </a:spcBef>
              <a:spcAft>
                <a:spcPts val="0"/>
              </a:spcAft>
              <a:buClr>
                <a:schemeClr val="accent1"/>
              </a:buClr>
              <a:buSzPct val="85000"/>
              <a:buFont typeface="Noto Sans Symbols"/>
              <a:buChar char="●"/>
            </a:pPr>
            <a:r>
              <a:rPr b="0" i="0" lang="en-US" sz="2700" u="none" cap="none" strike="noStrike">
                <a:solidFill>
                  <a:schemeClr val="dk1"/>
                </a:solidFill>
                <a:latin typeface="Georgia"/>
                <a:ea typeface="Georgia"/>
                <a:cs typeface="Georgia"/>
                <a:sym typeface="Georgia"/>
              </a:rPr>
              <a:t>hive&gt; SELECT * FROM employee WHERE salary&gt;30000;</a:t>
            </a:r>
          </a:p>
          <a:p>
            <a:pPr indent="-274320" lvl="0" marL="274320" marR="0" rtl="0" algn="l">
              <a:spcBef>
                <a:spcPts val="540"/>
              </a:spcBef>
              <a:buClr>
                <a:schemeClr val="accent1"/>
              </a:buClr>
              <a:buSzPct val="85000"/>
              <a:buFont typeface="Noto Sans Symbols"/>
              <a:buNone/>
            </a:pPr>
            <a:r>
              <a:t/>
            </a:r>
            <a:endParaRPr b="0" i="0" sz="2700" u="none" cap="none" strike="noStrike">
              <a:solidFill>
                <a:schemeClr val="dk1"/>
              </a:solidFill>
              <a:latin typeface="Georgia"/>
              <a:ea typeface="Georgia"/>
              <a:cs typeface="Georgia"/>
              <a:sym typeface="Georgi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7" name="Shape 357"/>
        <p:cNvGrpSpPr/>
        <p:nvPr/>
      </p:nvGrpSpPr>
      <p:grpSpPr>
        <a:xfrm>
          <a:off x="0" y="0"/>
          <a:ext cx="0" cy="0"/>
          <a:chOff x="0" y="0"/>
          <a:chExt cx="0" cy="0"/>
        </a:xfrm>
      </p:grpSpPr>
      <p:sp>
        <p:nvSpPr>
          <p:cNvPr id="358" name="Shape 358"/>
          <p:cNvSpPr txBox="1"/>
          <p:nvPr>
            <p:ph type="title"/>
          </p:nvPr>
        </p:nvSpPr>
        <p:spPr>
          <a:xfrm>
            <a:off x="301752" y="228600"/>
            <a:ext cx="8534399" cy="758951"/>
          </a:xfrm>
          <a:prstGeom prst="rect">
            <a:avLst/>
          </a:prstGeom>
          <a:noFill/>
          <a:ln>
            <a:noFill/>
          </a:ln>
        </p:spPr>
        <p:txBody>
          <a:bodyPr anchorCtr="0" anchor="b" bIns="45700" lIns="91425" rIns="91425" tIns="45700">
            <a:noAutofit/>
          </a:bodyPr>
          <a:lstStyle/>
          <a:p>
            <a:pPr indent="0" lvl="0" marL="0" marR="0" rtl="0" algn="ctr">
              <a:spcBef>
                <a:spcPts val="0"/>
              </a:spcBef>
              <a:buClr>
                <a:srgbClr val="7A9798"/>
              </a:buClr>
              <a:buSzPct val="25000"/>
              <a:buFont typeface="Georgia"/>
              <a:buNone/>
            </a:pPr>
            <a:br>
              <a:rPr b="0" i="0" lang="en-US" sz="2970" u="none" cap="none" strike="noStrike">
                <a:solidFill>
                  <a:srgbClr val="7A9798"/>
                </a:solidFill>
                <a:latin typeface="Georgia"/>
                <a:ea typeface="Georgia"/>
                <a:cs typeface="Georgia"/>
                <a:sym typeface="Georgia"/>
              </a:rPr>
            </a:br>
            <a:br>
              <a:rPr b="0" i="0" lang="en-US" sz="2970" u="none" cap="none" strike="noStrike">
                <a:solidFill>
                  <a:srgbClr val="7A9798"/>
                </a:solidFill>
                <a:latin typeface="Georgia"/>
                <a:ea typeface="Georgia"/>
                <a:cs typeface="Georgia"/>
                <a:sym typeface="Georgia"/>
              </a:rPr>
            </a:br>
            <a:br>
              <a:rPr b="0" i="0" lang="en-US" sz="2970" u="none" cap="none" strike="noStrike">
                <a:solidFill>
                  <a:srgbClr val="7A9798"/>
                </a:solidFill>
                <a:latin typeface="Georgia"/>
                <a:ea typeface="Georgia"/>
                <a:cs typeface="Georgia"/>
                <a:sym typeface="Georgia"/>
              </a:rPr>
            </a:br>
            <a:br>
              <a:rPr b="0" i="0" lang="en-US" sz="2970" u="none" cap="none" strike="noStrike">
                <a:solidFill>
                  <a:srgbClr val="7A9798"/>
                </a:solidFill>
                <a:latin typeface="Georgia"/>
                <a:ea typeface="Georgia"/>
                <a:cs typeface="Georgia"/>
                <a:sym typeface="Georgia"/>
              </a:rPr>
            </a:br>
            <a:r>
              <a:rPr b="0" i="0" lang="en-US" sz="2970" u="none" cap="none" strike="noStrike">
                <a:solidFill>
                  <a:srgbClr val="7A9798"/>
                </a:solidFill>
                <a:latin typeface="Georgia"/>
                <a:ea typeface="Georgia"/>
                <a:cs typeface="Georgia"/>
                <a:sym typeface="Georgia"/>
              </a:rPr>
              <a:t>HIVEQL JOINS</a:t>
            </a:r>
          </a:p>
        </p:txBody>
      </p:sp>
      <p:sp>
        <p:nvSpPr>
          <p:cNvPr id="359" name="Shape 359"/>
          <p:cNvSpPr txBox="1"/>
          <p:nvPr>
            <p:ph idx="1" type="body"/>
          </p:nvPr>
        </p:nvSpPr>
        <p:spPr>
          <a:xfrm>
            <a:off x="301752" y="1527048"/>
            <a:ext cx="8503920" cy="4873751"/>
          </a:xfrm>
          <a:prstGeom prst="rect">
            <a:avLst/>
          </a:prstGeom>
          <a:noFill/>
          <a:ln>
            <a:noFill/>
          </a:ln>
        </p:spPr>
        <p:txBody>
          <a:bodyPr anchorCtr="0" anchor="t" bIns="45700" lIns="91425" rIns="91425" tIns="45700">
            <a:noAutofit/>
          </a:bodyPr>
          <a:lstStyle/>
          <a:p>
            <a:pPr indent="-274320" lvl="0" marL="274320" marR="0" rtl="0" algn="l">
              <a:lnSpc>
                <a:spcPct val="90000"/>
              </a:lnSpc>
              <a:spcBef>
                <a:spcPts val="0"/>
              </a:spcBef>
              <a:spcAft>
                <a:spcPts val="0"/>
              </a:spcAft>
              <a:buClr>
                <a:schemeClr val="accent1"/>
              </a:buClr>
              <a:buSzPct val="84898"/>
              <a:buFont typeface="Noto Sans Symbols"/>
              <a:buChar char="●"/>
            </a:pPr>
            <a:r>
              <a:rPr b="0" i="0" lang="en-US" sz="2497" u="none" cap="none" strike="noStrike">
                <a:solidFill>
                  <a:schemeClr val="dk1"/>
                </a:solidFill>
                <a:latin typeface="Georgia"/>
                <a:ea typeface="Georgia"/>
                <a:cs typeface="Georgia"/>
                <a:sym typeface="Georgia"/>
              </a:rPr>
              <a:t>JOINS is a clause that is used for combining specific fields from two tables by using values common to each one. </a:t>
            </a:r>
          </a:p>
          <a:p>
            <a:pPr indent="-274320" lvl="0" marL="274320" marR="0" rtl="0" algn="l">
              <a:lnSpc>
                <a:spcPct val="90000"/>
              </a:lnSpc>
              <a:spcBef>
                <a:spcPts val="499"/>
              </a:spcBef>
              <a:spcAft>
                <a:spcPts val="0"/>
              </a:spcAft>
              <a:buClr>
                <a:schemeClr val="accent1"/>
              </a:buClr>
              <a:buSzPct val="84898"/>
              <a:buFont typeface="Noto Sans Symbols"/>
              <a:buChar char="●"/>
            </a:pPr>
            <a:r>
              <a:rPr b="0" i="0" lang="en-US" sz="2497" u="none" cap="none" strike="noStrike">
                <a:solidFill>
                  <a:schemeClr val="dk1"/>
                </a:solidFill>
                <a:latin typeface="Georgia"/>
                <a:ea typeface="Georgia"/>
                <a:cs typeface="Georgia"/>
                <a:sym typeface="Georgia"/>
              </a:rPr>
              <a:t>It is used to combine records from two or more tables in the database. </a:t>
            </a:r>
          </a:p>
          <a:p>
            <a:pPr indent="-274320" lvl="0" marL="274320" marR="0" rtl="0" algn="l">
              <a:lnSpc>
                <a:spcPct val="90000"/>
              </a:lnSpc>
              <a:spcBef>
                <a:spcPts val="499"/>
              </a:spcBef>
              <a:spcAft>
                <a:spcPts val="0"/>
              </a:spcAft>
              <a:buClr>
                <a:schemeClr val="accent1"/>
              </a:buClr>
              <a:buSzPct val="84898"/>
              <a:buFont typeface="Noto Sans Symbols"/>
              <a:buChar char="●"/>
            </a:pPr>
            <a:r>
              <a:rPr b="0" i="0" lang="en-US" sz="2497" u="none" cap="none" strike="noStrike">
                <a:solidFill>
                  <a:schemeClr val="dk1"/>
                </a:solidFill>
                <a:latin typeface="Georgia"/>
                <a:ea typeface="Georgia"/>
                <a:cs typeface="Georgia"/>
                <a:sym typeface="Georgia"/>
              </a:rPr>
              <a:t>It is more or less similar to SQL JOINS.</a:t>
            </a:r>
          </a:p>
          <a:p>
            <a:pPr indent="-274320" lvl="0" marL="274320" marR="0" rtl="0" algn="l">
              <a:lnSpc>
                <a:spcPct val="90000"/>
              </a:lnSpc>
              <a:spcBef>
                <a:spcPts val="499"/>
              </a:spcBef>
              <a:spcAft>
                <a:spcPts val="0"/>
              </a:spcAft>
              <a:buClr>
                <a:schemeClr val="accent1"/>
              </a:buClr>
              <a:buSzPct val="84898"/>
              <a:buFont typeface="Noto Sans Symbols"/>
              <a:buNone/>
            </a:pPr>
            <a:r>
              <a:t/>
            </a:r>
            <a:endParaRPr b="0" i="0" sz="2497" u="none" cap="none" strike="noStrike">
              <a:solidFill>
                <a:schemeClr val="dk1"/>
              </a:solidFill>
              <a:latin typeface="Georgia"/>
              <a:ea typeface="Georgia"/>
              <a:cs typeface="Georgia"/>
              <a:sym typeface="Georgia"/>
            </a:endParaRPr>
          </a:p>
          <a:p>
            <a:pPr indent="-274320" lvl="0" marL="274320" marR="0" rtl="0" algn="l">
              <a:lnSpc>
                <a:spcPct val="90000"/>
              </a:lnSpc>
              <a:spcBef>
                <a:spcPts val="499"/>
              </a:spcBef>
              <a:spcAft>
                <a:spcPts val="0"/>
              </a:spcAft>
              <a:buClr>
                <a:schemeClr val="accent1"/>
              </a:buClr>
              <a:buSzPct val="84898"/>
              <a:buFont typeface="Noto Sans Symbols"/>
              <a:buChar char="●"/>
            </a:pPr>
            <a:r>
              <a:rPr b="0" i="0" lang="en-US" sz="2497" u="none" cap="none" strike="noStrike">
                <a:solidFill>
                  <a:schemeClr val="dk1"/>
                </a:solidFill>
                <a:latin typeface="Georgia"/>
                <a:ea typeface="Georgia"/>
                <a:cs typeface="Georgia"/>
                <a:sym typeface="Georgia"/>
              </a:rPr>
              <a:t>There are different types of joins given as follows: </a:t>
            </a:r>
          </a:p>
          <a:p>
            <a:pPr indent="-274320" lvl="0" marL="274320" marR="0" rtl="0" algn="l">
              <a:lnSpc>
                <a:spcPct val="90000"/>
              </a:lnSpc>
              <a:spcBef>
                <a:spcPts val="499"/>
              </a:spcBef>
              <a:spcAft>
                <a:spcPts val="0"/>
              </a:spcAft>
              <a:buClr>
                <a:schemeClr val="accent1"/>
              </a:buClr>
              <a:buSzPct val="84898"/>
              <a:buFont typeface="Noto Sans Symbols"/>
              <a:buChar char="●"/>
            </a:pPr>
            <a:r>
              <a:rPr b="0" i="0" lang="en-US" sz="2497" u="none" cap="none" strike="noStrike">
                <a:solidFill>
                  <a:schemeClr val="dk1"/>
                </a:solidFill>
                <a:latin typeface="Georgia"/>
                <a:ea typeface="Georgia"/>
                <a:cs typeface="Georgia"/>
                <a:sym typeface="Georgia"/>
              </a:rPr>
              <a:t>JOIN </a:t>
            </a:r>
          </a:p>
          <a:p>
            <a:pPr indent="-274320" lvl="0" marL="274320" marR="0" rtl="0" algn="l">
              <a:lnSpc>
                <a:spcPct val="90000"/>
              </a:lnSpc>
              <a:spcBef>
                <a:spcPts val="499"/>
              </a:spcBef>
              <a:spcAft>
                <a:spcPts val="0"/>
              </a:spcAft>
              <a:buClr>
                <a:schemeClr val="accent1"/>
              </a:buClr>
              <a:buSzPct val="84898"/>
              <a:buFont typeface="Noto Sans Symbols"/>
              <a:buChar char="●"/>
            </a:pPr>
            <a:r>
              <a:rPr b="0" i="0" lang="en-US" sz="2497" u="none" cap="none" strike="noStrike">
                <a:solidFill>
                  <a:schemeClr val="dk1"/>
                </a:solidFill>
                <a:latin typeface="Georgia"/>
                <a:ea typeface="Georgia"/>
                <a:cs typeface="Georgia"/>
                <a:sym typeface="Georgia"/>
              </a:rPr>
              <a:t>LEFT OUTER JOIN </a:t>
            </a:r>
          </a:p>
          <a:p>
            <a:pPr indent="-274320" lvl="0" marL="274320" marR="0" rtl="0" algn="l">
              <a:lnSpc>
                <a:spcPct val="90000"/>
              </a:lnSpc>
              <a:spcBef>
                <a:spcPts val="499"/>
              </a:spcBef>
              <a:spcAft>
                <a:spcPts val="0"/>
              </a:spcAft>
              <a:buClr>
                <a:schemeClr val="accent1"/>
              </a:buClr>
              <a:buSzPct val="84898"/>
              <a:buFont typeface="Noto Sans Symbols"/>
              <a:buChar char="●"/>
            </a:pPr>
            <a:r>
              <a:rPr b="0" i="0" lang="en-US" sz="2497" u="none" cap="none" strike="noStrike">
                <a:solidFill>
                  <a:schemeClr val="dk1"/>
                </a:solidFill>
                <a:latin typeface="Georgia"/>
                <a:ea typeface="Georgia"/>
                <a:cs typeface="Georgia"/>
                <a:sym typeface="Georgia"/>
              </a:rPr>
              <a:t>RIGHT OUTER JOIN </a:t>
            </a:r>
          </a:p>
          <a:p>
            <a:pPr indent="-274320" lvl="0" marL="274320" marR="0" rtl="0" algn="l">
              <a:lnSpc>
                <a:spcPct val="90000"/>
              </a:lnSpc>
              <a:spcBef>
                <a:spcPts val="499"/>
              </a:spcBef>
              <a:spcAft>
                <a:spcPts val="0"/>
              </a:spcAft>
              <a:buClr>
                <a:schemeClr val="accent1"/>
              </a:buClr>
              <a:buSzPct val="84898"/>
              <a:buFont typeface="Noto Sans Symbols"/>
              <a:buChar char="●"/>
            </a:pPr>
            <a:r>
              <a:rPr b="0" i="0" lang="en-US" sz="2497" u="none" cap="none" strike="noStrike">
                <a:solidFill>
                  <a:schemeClr val="dk1"/>
                </a:solidFill>
                <a:latin typeface="Georgia"/>
                <a:ea typeface="Georgia"/>
                <a:cs typeface="Georgia"/>
                <a:sym typeface="Georgia"/>
              </a:rPr>
              <a:t>FULL OUTER JOIN </a:t>
            </a:r>
          </a:p>
          <a:p>
            <a:pPr indent="-274320" lvl="0" marL="274320" marR="0" rtl="0" algn="l">
              <a:lnSpc>
                <a:spcPct val="90000"/>
              </a:lnSpc>
              <a:spcBef>
                <a:spcPts val="499"/>
              </a:spcBef>
              <a:buClr>
                <a:schemeClr val="accent1"/>
              </a:buClr>
              <a:buSzPct val="84898"/>
              <a:buFont typeface="Noto Sans Symbols"/>
              <a:buNone/>
            </a:pPr>
            <a:r>
              <a:t/>
            </a:r>
            <a:endParaRPr b="0" i="0" sz="2497" u="none" cap="none" strike="noStrike">
              <a:solidFill>
                <a:schemeClr val="dk1"/>
              </a:solidFill>
              <a:latin typeface="Georgia"/>
              <a:ea typeface="Georgia"/>
              <a:cs typeface="Georgia"/>
              <a:sym typeface="Georgi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3" name="Shape 363"/>
        <p:cNvGrpSpPr/>
        <p:nvPr/>
      </p:nvGrpSpPr>
      <p:grpSpPr>
        <a:xfrm>
          <a:off x="0" y="0"/>
          <a:ext cx="0" cy="0"/>
          <a:chOff x="0" y="0"/>
          <a:chExt cx="0" cy="0"/>
        </a:xfrm>
      </p:grpSpPr>
      <p:sp>
        <p:nvSpPr>
          <p:cNvPr id="364" name="Shape 364"/>
          <p:cNvSpPr txBox="1"/>
          <p:nvPr>
            <p:ph type="title"/>
          </p:nvPr>
        </p:nvSpPr>
        <p:spPr>
          <a:xfrm>
            <a:off x="301752" y="228600"/>
            <a:ext cx="8534399" cy="758951"/>
          </a:xfrm>
          <a:prstGeom prst="rect">
            <a:avLst/>
          </a:prstGeom>
          <a:noFill/>
          <a:ln>
            <a:noFill/>
          </a:ln>
        </p:spPr>
        <p:txBody>
          <a:bodyPr anchorCtr="0" anchor="b" bIns="45700" lIns="91425" rIns="91425" tIns="45700">
            <a:noAutofit/>
          </a:bodyPr>
          <a:lstStyle/>
          <a:p>
            <a:pPr indent="0" lvl="0" marL="0" marR="0" rtl="0" algn="ctr">
              <a:spcBef>
                <a:spcPts val="0"/>
              </a:spcBef>
              <a:buClr>
                <a:srgbClr val="7A9798"/>
              </a:buClr>
              <a:buSzPct val="25000"/>
              <a:buFont typeface="Georgia"/>
              <a:buNone/>
            </a:pPr>
            <a:br>
              <a:rPr b="0" i="0" lang="en-US" sz="2970" u="none" cap="none" strike="noStrike">
                <a:solidFill>
                  <a:srgbClr val="7A9798"/>
                </a:solidFill>
                <a:latin typeface="Georgia"/>
                <a:ea typeface="Georgia"/>
                <a:cs typeface="Georgia"/>
                <a:sym typeface="Georgia"/>
              </a:rPr>
            </a:br>
            <a:r>
              <a:rPr b="1" i="0" lang="en-US" sz="2970" u="none" cap="none" strike="noStrike">
                <a:solidFill>
                  <a:srgbClr val="7A9798"/>
                </a:solidFill>
                <a:latin typeface="Georgia"/>
                <a:ea typeface="Georgia"/>
                <a:cs typeface="Georgia"/>
                <a:sym typeface="Georgia"/>
              </a:rPr>
              <a:t>Syntax</a:t>
            </a:r>
          </a:p>
        </p:txBody>
      </p:sp>
      <p:sp>
        <p:nvSpPr>
          <p:cNvPr id="365" name="Shape 365"/>
          <p:cNvSpPr txBox="1"/>
          <p:nvPr>
            <p:ph idx="1" type="body"/>
          </p:nvPr>
        </p:nvSpPr>
        <p:spPr>
          <a:xfrm>
            <a:off x="301752" y="1527048"/>
            <a:ext cx="8503920" cy="4572000"/>
          </a:xfrm>
          <a:prstGeom prst="rect">
            <a:avLst/>
          </a:prstGeom>
          <a:noFill/>
          <a:ln>
            <a:noFill/>
          </a:ln>
        </p:spPr>
        <p:txBody>
          <a:bodyPr anchorCtr="0" anchor="t" bIns="45700" lIns="91425" rIns="91425" tIns="45700">
            <a:noAutofit/>
          </a:bodyPr>
          <a:lstStyle/>
          <a:p>
            <a:pPr indent="-274320" lvl="0" marL="274320" marR="0" rtl="0" algn="l">
              <a:spcBef>
                <a:spcPts val="0"/>
              </a:spcBef>
              <a:spcAft>
                <a:spcPts val="0"/>
              </a:spcAft>
              <a:buClr>
                <a:schemeClr val="accent1"/>
              </a:buClr>
              <a:buSzPct val="85000"/>
              <a:buFont typeface="Noto Sans Symbols"/>
              <a:buChar char="●"/>
            </a:pPr>
            <a:r>
              <a:rPr b="0" i="0" lang="en-US" sz="2700" u="none" cap="none" strike="noStrike">
                <a:solidFill>
                  <a:schemeClr val="dk1"/>
                </a:solidFill>
                <a:latin typeface="Georgia"/>
                <a:ea typeface="Georgia"/>
                <a:cs typeface="Georgia"/>
                <a:sym typeface="Georgia"/>
              </a:rPr>
              <a:t>The following query executes JOIN on the CUSTOMER and ORDER tables, and retrieves the records:</a:t>
            </a:r>
          </a:p>
          <a:p>
            <a:pPr indent="-274320" lvl="0" marL="274320" marR="0" rtl="0" algn="l">
              <a:spcBef>
                <a:spcPts val="540"/>
              </a:spcBef>
              <a:spcAft>
                <a:spcPts val="0"/>
              </a:spcAft>
              <a:buClr>
                <a:schemeClr val="accent1"/>
              </a:buClr>
              <a:buSzPct val="85000"/>
              <a:buFont typeface="Noto Sans Symbols"/>
              <a:buNone/>
            </a:pPr>
            <a:r>
              <a:t/>
            </a:r>
            <a:endParaRPr b="0" i="0" sz="2700" u="none" cap="none" strike="noStrike">
              <a:solidFill>
                <a:schemeClr val="dk1"/>
              </a:solidFill>
              <a:latin typeface="Georgia"/>
              <a:ea typeface="Georgia"/>
              <a:cs typeface="Georgia"/>
              <a:sym typeface="Georgia"/>
            </a:endParaRPr>
          </a:p>
          <a:p>
            <a:pPr indent="-274320" lvl="0" marL="274320" marR="0" rtl="0" algn="l">
              <a:spcBef>
                <a:spcPts val="540"/>
              </a:spcBef>
              <a:spcAft>
                <a:spcPts val="0"/>
              </a:spcAft>
              <a:buClr>
                <a:schemeClr val="accent1"/>
              </a:buClr>
              <a:buSzPct val="85000"/>
              <a:buFont typeface="Noto Sans Symbols"/>
              <a:buChar char="●"/>
            </a:pPr>
            <a:r>
              <a:rPr b="0" i="0" lang="en-US" sz="2700" u="none" cap="none" strike="noStrike">
                <a:solidFill>
                  <a:schemeClr val="dk1"/>
                </a:solidFill>
                <a:latin typeface="Georgia"/>
                <a:ea typeface="Georgia"/>
                <a:cs typeface="Georgia"/>
                <a:sym typeface="Georgia"/>
              </a:rPr>
              <a:t>hive&gt; SELECT c.ID, c.NAME, c.AGE, o.AMOUNT &gt; FROM CUSTOMERS c JOIN ORDERS o &gt; ON (c.ID = o.CUSTOMER_ID);</a:t>
            </a:r>
          </a:p>
          <a:p>
            <a:pPr indent="-274320" lvl="0" marL="274320" marR="0" rtl="0" algn="l">
              <a:spcBef>
                <a:spcPts val="540"/>
              </a:spcBef>
              <a:buClr>
                <a:schemeClr val="accent1"/>
              </a:buClr>
              <a:buSzPct val="85000"/>
              <a:buFont typeface="Noto Sans Symbols"/>
              <a:buNone/>
            </a:pPr>
            <a:r>
              <a:t/>
            </a:r>
            <a:endParaRPr b="0" i="0" sz="2700" u="none" cap="none" strike="noStrike">
              <a:solidFill>
                <a:schemeClr val="dk1"/>
              </a:solidFill>
              <a:latin typeface="Georgia"/>
              <a:ea typeface="Georgia"/>
              <a:cs typeface="Georgia"/>
              <a:sym typeface="Georgia"/>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9" name="Shape 369"/>
        <p:cNvGrpSpPr/>
        <p:nvPr/>
      </p:nvGrpSpPr>
      <p:grpSpPr>
        <a:xfrm>
          <a:off x="0" y="0"/>
          <a:ext cx="0" cy="0"/>
          <a:chOff x="0" y="0"/>
          <a:chExt cx="0" cy="0"/>
        </a:xfrm>
      </p:grpSpPr>
      <p:sp>
        <p:nvSpPr>
          <p:cNvPr id="370" name="Shape 370"/>
          <p:cNvSpPr txBox="1"/>
          <p:nvPr>
            <p:ph type="title"/>
          </p:nvPr>
        </p:nvSpPr>
        <p:spPr>
          <a:xfrm>
            <a:off x="301752" y="228600"/>
            <a:ext cx="8534399" cy="758951"/>
          </a:xfrm>
          <a:prstGeom prst="rect">
            <a:avLst/>
          </a:prstGeom>
          <a:noFill/>
          <a:ln>
            <a:noFill/>
          </a:ln>
        </p:spPr>
        <p:txBody>
          <a:bodyPr anchorCtr="0" anchor="b" bIns="45700" lIns="91425" rIns="91425" tIns="45700">
            <a:noAutofit/>
          </a:bodyPr>
          <a:lstStyle/>
          <a:p>
            <a:pPr indent="0" lvl="0" marL="0" marR="0" rtl="0" algn="ctr">
              <a:spcBef>
                <a:spcPts val="0"/>
              </a:spcBef>
              <a:buClr>
                <a:srgbClr val="7A9798"/>
              </a:buClr>
              <a:buSzPct val="25000"/>
              <a:buFont typeface="Georgia"/>
              <a:buNone/>
            </a:pPr>
            <a:r>
              <a:rPr b="0" i="0" lang="en-US" sz="3300" u="none" cap="none" strike="noStrike">
                <a:solidFill>
                  <a:srgbClr val="7A9798"/>
                </a:solidFill>
                <a:latin typeface="Georgia"/>
                <a:ea typeface="Georgia"/>
                <a:cs typeface="Georgia"/>
                <a:sym typeface="Georgia"/>
              </a:rPr>
              <a:t>Outer Join</a:t>
            </a:r>
          </a:p>
        </p:txBody>
      </p:sp>
      <p:sp>
        <p:nvSpPr>
          <p:cNvPr id="371" name="Shape 371"/>
          <p:cNvSpPr txBox="1"/>
          <p:nvPr>
            <p:ph idx="1" type="body"/>
          </p:nvPr>
        </p:nvSpPr>
        <p:spPr>
          <a:xfrm>
            <a:off x="301752" y="1527048"/>
            <a:ext cx="8503920" cy="4572000"/>
          </a:xfrm>
          <a:prstGeom prst="rect">
            <a:avLst/>
          </a:prstGeom>
          <a:noFill/>
          <a:ln>
            <a:noFill/>
          </a:ln>
        </p:spPr>
        <p:txBody>
          <a:bodyPr anchorCtr="0" anchor="t" bIns="45700" lIns="91425" rIns="91425" tIns="45700">
            <a:noAutofit/>
          </a:bodyPr>
          <a:lstStyle/>
          <a:p>
            <a:pPr indent="-274320" lvl="0" marL="274320" marR="0" rtl="0" algn="l">
              <a:spcBef>
                <a:spcPts val="0"/>
              </a:spcBef>
              <a:spcAft>
                <a:spcPts val="0"/>
              </a:spcAft>
              <a:buClr>
                <a:schemeClr val="accent1"/>
              </a:buClr>
              <a:buSzPct val="85000"/>
              <a:buFont typeface="Noto Sans Symbols"/>
              <a:buChar char="●"/>
            </a:pPr>
            <a:r>
              <a:rPr b="0" i="0" lang="en-US" sz="2700" u="none" cap="none" strike="noStrike">
                <a:solidFill>
                  <a:schemeClr val="dk1"/>
                </a:solidFill>
                <a:latin typeface="Georgia"/>
                <a:ea typeface="Georgia"/>
                <a:cs typeface="Georgia"/>
                <a:sym typeface="Georgia"/>
              </a:rPr>
              <a:t>Left Outer</a:t>
            </a:r>
          </a:p>
          <a:p>
            <a:pPr indent="-274320" lvl="0" marL="274320" marR="0" rtl="0" algn="l">
              <a:spcBef>
                <a:spcPts val="540"/>
              </a:spcBef>
              <a:spcAft>
                <a:spcPts val="0"/>
              </a:spcAft>
              <a:buClr>
                <a:schemeClr val="accent1"/>
              </a:buClr>
              <a:buSzPct val="85000"/>
              <a:buFont typeface="Noto Sans Symbols"/>
              <a:buChar char="●"/>
            </a:pPr>
            <a:r>
              <a:rPr b="0" i="0" lang="en-US" sz="2700" u="none" cap="none" strike="noStrike">
                <a:solidFill>
                  <a:schemeClr val="dk1"/>
                </a:solidFill>
                <a:latin typeface="Georgia"/>
                <a:ea typeface="Georgia"/>
                <a:cs typeface="Georgia"/>
                <a:sym typeface="Georgia"/>
              </a:rPr>
              <a:t>hive&gt; SELECT c.ID, c.NAME, o.AMOUNT, o.DATE &gt; FROM CUSTOMERS c &gt; LEFT OUTER JOIN ORDERS o &gt; ON (c.ID = o.CUSTOMER_ID);</a:t>
            </a:r>
          </a:p>
          <a:p>
            <a:pPr indent="-274320" lvl="0" marL="274320" marR="0" rtl="0" algn="l">
              <a:spcBef>
                <a:spcPts val="540"/>
              </a:spcBef>
              <a:spcAft>
                <a:spcPts val="0"/>
              </a:spcAft>
              <a:buClr>
                <a:schemeClr val="accent1"/>
              </a:buClr>
              <a:buSzPct val="85000"/>
              <a:buFont typeface="Noto Sans Symbols"/>
              <a:buChar char="●"/>
            </a:pPr>
            <a:r>
              <a:rPr b="0" i="0" lang="en-US" sz="2700" u="none" cap="none" strike="noStrike">
                <a:solidFill>
                  <a:schemeClr val="dk1"/>
                </a:solidFill>
                <a:latin typeface="Georgia"/>
                <a:ea typeface="Georgia"/>
                <a:cs typeface="Georgia"/>
                <a:sym typeface="Georgia"/>
              </a:rPr>
              <a:t>Right Outer</a:t>
            </a:r>
          </a:p>
          <a:p>
            <a:pPr indent="-274320" lvl="0" marL="274320" marR="0" rtl="0" algn="l">
              <a:spcBef>
                <a:spcPts val="540"/>
              </a:spcBef>
              <a:spcAft>
                <a:spcPts val="0"/>
              </a:spcAft>
              <a:buClr>
                <a:schemeClr val="accent1"/>
              </a:buClr>
              <a:buSzPct val="85000"/>
              <a:buFont typeface="Noto Sans Symbols"/>
              <a:buChar char="●"/>
            </a:pPr>
            <a:r>
              <a:rPr b="0" i="0" lang="en-US" sz="2700" u="none" cap="none" strike="noStrike">
                <a:solidFill>
                  <a:schemeClr val="dk1"/>
                </a:solidFill>
                <a:latin typeface="Georgia"/>
                <a:ea typeface="Georgia"/>
                <a:cs typeface="Georgia"/>
                <a:sym typeface="Georgia"/>
              </a:rPr>
              <a:t>hive&gt; SELECT c.ID, c.NAME, o.AMOUNT, o.DATE &gt; FROM CUSTOMERS c &gt; RIGHT OUTER JOIN ORDERS o &gt; ON (c.ID = o.CUSTOMER_ID); 	</a:t>
            </a:r>
          </a:p>
          <a:p>
            <a:pPr indent="-274320" lvl="0" marL="274320" marR="0" rtl="0" algn="l">
              <a:spcBef>
                <a:spcPts val="540"/>
              </a:spcBef>
              <a:buClr>
                <a:schemeClr val="accent1"/>
              </a:buClr>
              <a:buSzPct val="85000"/>
              <a:buFont typeface="Noto Sans Symbols"/>
              <a:buNone/>
            </a:pPr>
            <a:r>
              <a:t/>
            </a:r>
            <a:endParaRPr b="0" i="0" sz="2700" u="none" cap="none" strike="noStrike">
              <a:solidFill>
                <a:schemeClr val="dk1"/>
              </a:solidFill>
              <a:latin typeface="Georgia"/>
              <a:ea typeface="Georgia"/>
              <a:cs typeface="Georgia"/>
              <a:sym typeface="Georgia"/>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5" name="Shape 375"/>
        <p:cNvGrpSpPr/>
        <p:nvPr/>
      </p:nvGrpSpPr>
      <p:grpSpPr>
        <a:xfrm>
          <a:off x="0" y="0"/>
          <a:ext cx="0" cy="0"/>
          <a:chOff x="0" y="0"/>
          <a:chExt cx="0" cy="0"/>
        </a:xfrm>
      </p:grpSpPr>
      <p:sp>
        <p:nvSpPr>
          <p:cNvPr id="376" name="Shape 376"/>
          <p:cNvSpPr txBox="1"/>
          <p:nvPr>
            <p:ph type="title"/>
          </p:nvPr>
        </p:nvSpPr>
        <p:spPr>
          <a:xfrm>
            <a:off x="301752" y="228600"/>
            <a:ext cx="8534399" cy="758951"/>
          </a:xfrm>
          <a:prstGeom prst="rect">
            <a:avLst/>
          </a:prstGeom>
          <a:noFill/>
          <a:ln>
            <a:noFill/>
          </a:ln>
        </p:spPr>
        <p:txBody>
          <a:bodyPr anchorCtr="0" anchor="b" bIns="45700" lIns="91425" rIns="91425" tIns="45700">
            <a:noAutofit/>
          </a:bodyPr>
          <a:lstStyle/>
          <a:p>
            <a:pPr indent="0" lvl="0" marL="0" marR="0" rtl="0" algn="ctr">
              <a:spcBef>
                <a:spcPts val="0"/>
              </a:spcBef>
              <a:buClr>
                <a:srgbClr val="7A9798"/>
              </a:buClr>
              <a:buSzPct val="25000"/>
              <a:buFont typeface="Georgia"/>
              <a:buNone/>
            </a:pPr>
            <a:r>
              <a:t/>
            </a:r>
            <a:endParaRPr b="0" i="0" sz="3300" u="none" cap="none" strike="noStrike">
              <a:solidFill>
                <a:srgbClr val="7A9798"/>
              </a:solidFill>
              <a:latin typeface="Georgia"/>
              <a:ea typeface="Georgia"/>
              <a:cs typeface="Georgia"/>
              <a:sym typeface="Georgia"/>
            </a:endParaRPr>
          </a:p>
        </p:txBody>
      </p:sp>
      <p:sp>
        <p:nvSpPr>
          <p:cNvPr id="377" name="Shape 377"/>
          <p:cNvSpPr txBox="1"/>
          <p:nvPr>
            <p:ph idx="1" type="body"/>
          </p:nvPr>
        </p:nvSpPr>
        <p:spPr>
          <a:xfrm>
            <a:off x="301752" y="1527048"/>
            <a:ext cx="8503920" cy="4572000"/>
          </a:xfrm>
          <a:prstGeom prst="rect">
            <a:avLst/>
          </a:prstGeom>
          <a:noFill/>
          <a:ln>
            <a:noFill/>
          </a:ln>
        </p:spPr>
        <p:txBody>
          <a:bodyPr anchorCtr="0" anchor="t" bIns="45700" lIns="91425" rIns="91425" tIns="45700">
            <a:noAutofit/>
          </a:bodyPr>
          <a:lstStyle/>
          <a:p>
            <a:pPr indent="-274320" lvl="0" marL="274320" marR="0" rtl="0" algn="l">
              <a:spcBef>
                <a:spcPts val="0"/>
              </a:spcBef>
              <a:spcAft>
                <a:spcPts val="0"/>
              </a:spcAft>
              <a:buClr>
                <a:schemeClr val="accent1"/>
              </a:buClr>
              <a:buSzPct val="85000"/>
              <a:buFont typeface="Noto Sans Symbols"/>
              <a:buChar char="●"/>
            </a:pPr>
            <a:r>
              <a:rPr b="0" i="0" lang="en-US" sz="2700" u="none" cap="none" strike="noStrike">
                <a:solidFill>
                  <a:schemeClr val="dk1"/>
                </a:solidFill>
                <a:latin typeface="Georgia"/>
                <a:ea typeface="Georgia"/>
                <a:cs typeface="Georgia"/>
                <a:sym typeface="Georgia"/>
              </a:rPr>
              <a:t>Full outer: </a:t>
            </a:r>
          </a:p>
          <a:p>
            <a:pPr indent="-274320" lvl="0" marL="274320" marR="0" rtl="0" algn="l">
              <a:spcBef>
                <a:spcPts val="540"/>
              </a:spcBef>
              <a:buClr>
                <a:schemeClr val="accent1"/>
              </a:buClr>
              <a:buSzPct val="85000"/>
              <a:buFont typeface="Noto Sans Symbols"/>
              <a:buChar char="●"/>
            </a:pPr>
            <a:r>
              <a:rPr b="0" i="0" lang="en-US" sz="2700" u="none" cap="none" strike="noStrike">
                <a:solidFill>
                  <a:schemeClr val="dk1"/>
                </a:solidFill>
                <a:latin typeface="Georgia"/>
                <a:ea typeface="Georgia"/>
                <a:cs typeface="Georgia"/>
                <a:sym typeface="Georgia"/>
              </a:rPr>
              <a:t>hive&gt; SELECT c.ID, c.NAME, o.AMOUNT, o.DATE &gt; FROM CUSTOMERS c &gt; FULL OUTER JOIN ORDERS o &gt; ON (c.ID = o.CUSTOMER_ID);</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sp>
        <p:nvSpPr>
          <p:cNvPr id="180" name="Shape 180"/>
          <p:cNvSpPr txBox="1"/>
          <p:nvPr>
            <p:ph type="title"/>
          </p:nvPr>
        </p:nvSpPr>
        <p:spPr>
          <a:xfrm>
            <a:off x="301752" y="228600"/>
            <a:ext cx="8534399" cy="758951"/>
          </a:xfrm>
          <a:prstGeom prst="rect">
            <a:avLst/>
          </a:prstGeom>
          <a:noFill/>
          <a:ln>
            <a:noFill/>
          </a:ln>
        </p:spPr>
        <p:txBody>
          <a:bodyPr anchorCtr="0" anchor="b" bIns="45700" lIns="91425" rIns="91425" tIns="45700">
            <a:noAutofit/>
          </a:bodyPr>
          <a:lstStyle/>
          <a:p>
            <a:pPr indent="0" lvl="0" marL="0" marR="0" rtl="0" algn="ctr">
              <a:spcBef>
                <a:spcPts val="0"/>
              </a:spcBef>
              <a:buClr>
                <a:srgbClr val="7A9798"/>
              </a:buClr>
              <a:buSzPct val="25000"/>
              <a:buFont typeface="Georgia"/>
              <a:buNone/>
            </a:pPr>
            <a:br>
              <a:rPr b="0" i="0" lang="en-US" sz="2970" u="none" cap="none" strike="noStrike">
                <a:solidFill>
                  <a:srgbClr val="7A9798"/>
                </a:solidFill>
                <a:latin typeface="Georgia"/>
                <a:ea typeface="Georgia"/>
                <a:cs typeface="Georgia"/>
                <a:sym typeface="Georgia"/>
              </a:rPr>
            </a:br>
            <a:r>
              <a:rPr b="1" i="0" lang="en-US" sz="2970" u="none" cap="none" strike="noStrike">
                <a:solidFill>
                  <a:srgbClr val="7A9798"/>
                </a:solidFill>
                <a:latin typeface="Georgia"/>
                <a:ea typeface="Georgia"/>
                <a:cs typeface="Georgia"/>
                <a:sym typeface="Georgia"/>
              </a:rPr>
              <a:t>Architecture of Hive </a:t>
            </a:r>
          </a:p>
        </p:txBody>
      </p:sp>
      <p:sp>
        <p:nvSpPr>
          <p:cNvPr id="181" name="Shape 181"/>
          <p:cNvSpPr txBox="1"/>
          <p:nvPr>
            <p:ph idx="1" type="body"/>
          </p:nvPr>
        </p:nvSpPr>
        <p:spPr>
          <a:xfrm>
            <a:off x="301752" y="1527048"/>
            <a:ext cx="8503920" cy="4949952"/>
          </a:xfrm>
          <a:prstGeom prst="rect">
            <a:avLst/>
          </a:prstGeom>
          <a:noFill/>
          <a:ln>
            <a:noFill/>
          </a:ln>
        </p:spPr>
        <p:txBody>
          <a:bodyPr anchorCtr="0" anchor="t" bIns="45700" lIns="91425" rIns="91425" tIns="45700">
            <a:noAutofit/>
          </a:bodyPr>
          <a:lstStyle/>
          <a:p>
            <a:pPr indent="-274320" lvl="0" marL="274320" marR="0" rtl="0" algn="l">
              <a:spcBef>
                <a:spcPts val="0"/>
              </a:spcBef>
              <a:spcAft>
                <a:spcPts val="0"/>
              </a:spcAft>
              <a:buClr>
                <a:schemeClr val="accent1"/>
              </a:buClr>
              <a:buSzPct val="85000"/>
              <a:buFont typeface="Noto Sans Symbols"/>
              <a:buChar char="●"/>
            </a:pPr>
            <a:r>
              <a:rPr b="0" i="0" lang="en-US" sz="2700" u="none" cap="none" strike="noStrike">
                <a:solidFill>
                  <a:schemeClr val="dk1"/>
                </a:solidFill>
                <a:latin typeface="Georgia"/>
                <a:ea typeface="Georgia"/>
                <a:cs typeface="Georgia"/>
                <a:sym typeface="Georgia"/>
              </a:rPr>
              <a:t>The following component diagram depicts the architecture of Hive: </a:t>
            </a:r>
          </a:p>
          <a:p>
            <a:pPr indent="-274320" lvl="0" marL="274320" marR="0" rtl="0" algn="l">
              <a:spcBef>
                <a:spcPts val="540"/>
              </a:spcBef>
              <a:buClr>
                <a:schemeClr val="accent1"/>
              </a:buClr>
              <a:buSzPct val="85000"/>
              <a:buFont typeface="Noto Sans Symbols"/>
              <a:buNone/>
            </a:pPr>
            <a:r>
              <a:t/>
            </a:r>
            <a:endParaRPr b="0" i="0" sz="2700" u="none" cap="none" strike="noStrike">
              <a:solidFill>
                <a:schemeClr val="dk1"/>
              </a:solidFill>
              <a:latin typeface="Georgia"/>
              <a:ea typeface="Georgia"/>
              <a:cs typeface="Georgia"/>
              <a:sym typeface="Georgia"/>
            </a:endParaRPr>
          </a:p>
        </p:txBody>
      </p:sp>
      <p:pic>
        <p:nvPicPr>
          <p:cNvPr descr="D:\GIT\Big-Data Analytics\hive.png" id="182" name="Shape 182"/>
          <p:cNvPicPr preferRelativeResize="0"/>
          <p:nvPr/>
        </p:nvPicPr>
        <p:blipFill rotWithShape="1">
          <a:blip r:embed="rId3">
            <a:alphaModFix/>
          </a:blip>
          <a:srcRect b="0" l="0" r="0" t="0"/>
          <a:stretch/>
        </p:blipFill>
        <p:spPr>
          <a:xfrm>
            <a:off x="981246" y="2438400"/>
            <a:ext cx="6791152" cy="3886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x="0" y="0"/>
          <a:ext cx="0" cy="0"/>
          <a:chOff x="0" y="0"/>
          <a:chExt cx="0" cy="0"/>
        </a:xfrm>
      </p:grpSpPr>
      <p:sp>
        <p:nvSpPr>
          <p:cNvPr id="187" name="Shape 187"/>
          <p:cNvSpPr txBox="1"/>
          <p:nvPr>
            <p:ph type="title"/>
          </p:nvPr>
        </p:nvSpPr>
        <p:spPr>
          <a:xfrm>
            <a:off x="301752" y="228600"/>
            <a:ext cx="8534399" cy="758951"/>
          </a:xfrm>
          <a:prstGeom prst="rect">
            <a:avLst/>
          </a:prstGeom>
          <a:noFill/>
          <a:ln>
            <a:noFill/>
          </a:ln>
        </p:spPr>
        <p:txBody>
          <a:bodyPr anchorCtr="0" anchor="b" bIns="45700" lIns="91425" rIns="91425" tIns="45700">
            <a:noAutofit/>
          </a:bodyPr>
          <a:lstStyle/>
          <a:p>
            <a:pPr indent="0" lvl="0" marL="0" marR="0" rtl="0" algn="ctr">
              <a:spcBef>
                <a:spcPts val="0"/>
              </a:spcBef>
              <a:buClr>
                <a:srgbClr val="7A9798"/>
              </a:buClr>
              <a:buSzPct val="25000"/>
              <a:buFont typeface="Georgia"/>
              <a:buNone/>
            </a:pPr>
            <a:r>
              <a:rPr b="1" i="0" lang="en-US" sz="3300" u="none" cap="none" strike="noStrike">
                <a:solidFill>
                  <a:srgbClr val="7A9798"/>
                </a:solidFill>
                <a:latin typeface="Georgia"/>
                <a:ea typeface="Georgia"/>
                <a:cs typeface="Georgia"/>
                <a:sym typeface="Georgia"/>
              </a:rPr>
              <a:t>Components of HIVE</a:t>
            </a:r>
          </a:p>
        </p:txBody>
      </p:sp>
      <p:pic>
        <p:nvPicPr>
          <p:cNvPr descr="D:\GIT\Big-Data Analytics\hive components.png" id="188" name="Shape 188"/>
          <p:cNvPicPr preferRelativeResize="0"/>
          <p:nvPr>
            <p:ph idx="1" type="body"/>
          </p:nvPr>
        </p:nvPicPr>
        <p:blipFill rotWithShape="1">
          <a:blip r:embed="rId3">
            <a:alphaModFix/>
          </a:blip>
          <a:srcRect b="0" l="0" r="0" t="0"/>
          <a:stretch/>
        </p:blipFill>
        <p:spPr>
          <a:xfrm>
            <a:off x="685800" y="1371600"/>
            <a:ext cx="7696199" cy="52577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x="0" y="0"/>
          <a:ext cx="0" cy="0"/>
          <a:chOff x="0" y="0"/>
          <a:chExt cx="0" cy="0"/>
        </a:xfrm>
      </p:grpSpPr>
      <p:sp>
        <p:nvSpPr>
          <p:cNvPr id="193" name="Shape 193"/>
          <p:cNvSpPr txBox="1"/>
          <p:nvPr>
            <p:ph type="title"/>
          </p:nvPr>
        </p:nvSpPr>
        <p:spPr>
          <a:xfrm>
            <a:off x="301752" y="228600"/>
            <a:ext cx="8534399" cy="758951"/>
          </a:xfrm>
          <a:prstGeom prst="rect">
            <a:avLst/>
          </a:prstGeom>
          <a:noFill/>
          <a:ln>
            <a:noFill/>
          </a:ln>
        </p:spPr>
        <p:txBody>
          <a:bodyPr anchorCtr="0" anchor="b" bIns="45700" lIns="91425" rIns="91425" tIns="45700">
            <a:noAutofit/>
          </a:bodyPr>
          <a:lstStyle/>
          <a:p>
            <a:pPr indent="0" lvl="0" marL="0" marR="0" rtl="0" algn="ctr">
              <a:spcBef>
                <a:spcPts val="0"/>
              </a:spcBef>
              <a:buClr>
                <a:srgbClr val="7A9798"/>
              </a:buClr>
              <a:buSzPct val="25000"/>
              <a:buFont typeface="Georgia"/>
              <a:buNone/>
            </a:pPr>
            <a:br>
              <a:rPr b="0" i="0" lang="en-US" sz="2970" u="none" cap="none" strike="noStrike">
                <a:solidFill>
                  <a:srgbClr val="7A9798"/>
                </a:solidFill>
                <a:latin typeface="Georgia"/>
                <a:ea typeface="Georgia"/>
                <a:cs typeface="Georgia"/>
                <a:sym typeface="Georgia"/>
              </a:rPr>
            </a:br>
            <a:r>
              <a:rPr b="1" i="0" lang="en-US" sz="2970" u="none" cap="none" strike="noStrike">
                <a:solidFill>
                  <a:srgbClr val="7A9798"/>
                </a:solidFill>
                <a:latin typeface="Georgia"/>
                <a:ea typeface="Georgia"/>
                <a:cs typeface="Georgia"/>
                <a:sym typeface="Georgia"/>
              </a:rPr>
              <a:t>Working of Hive </a:t>
            </a:r>
          </a:p>
        </p:txBody>
      </p:sp>
      <p:sp>
        <p:nvSpPr>
          <p:cNvPr id="194" name="Shape 194"/>
          <p:cNvSpPr txBox="1"/>
          <p:nvPr>
            <p:ph idx="1" type="body"/>
          </p:nvPr>
        </p:nvSpPr>
        <p:spPr>
          <a:xfrm>
            <a:off x="301752" y="1527048"/>
            <a:ext cx="8503920" cy="5102351"/>
          </a:xfrm>
          <a:prstGeom prst="rect">
            <a:avLst/>
          </a:prstGeom>
          <a:noFill/>
          <a:ln>
            <a:noFill/>
          </a:ln>
        </p:spPr>
        <p:txBody>
          <a:bodyPr anchorCtr="0" anchor="t" bIns="45700" lIns="91425" rIns="91425" tIns="45700">
            <a:noAutofit/>
          </a:bodyPr>
          <a:lstStyle/>
          <a:p>
            <a:pPr indent="-274320" lvl="0" marL="274320" marR="0" rtl="0" algn="l">
              <a:spcBef>
                <a:spcPts val="0"/>
              </a:spcBef>
              <a:spcAft>
                <a:spcPts val="0"/>
              </a:spcAft>
              <a:buClr>
                <a:schemeClr val="accent1"/>
              </a:buClr>
              <a:buSzPct val="85000"/>
              <a:buFont typeface="Noto Sans Symbols"/>
              <a:buChar char="●"/>
            </a:pPr>
            <a:r>
              <a:rPr b="0" i="0" lang="en-US" sz="2700" u="none" cap="none" strike="noStrike">
                <a:solidFill>
                  <a:schemeClr val="dk1"/>
                </a:solidFill>
                <a:latin typeface="Georgia"/>
                <a:ea typeface="Georgia"/>
                <a:cs typeface="Georgia"/>
                <a:sym typeface="Georgia"/>
              </a:rPr>
              <a:t>The following diagram depicts the workflow between Hive and Hadoop. </a:t>
            </a:r>
          </a:p>
          <a:p>
            <a:pPr indent="-274320" lvl="0" marL="274320" marR="0" rtl="0" algn="l">
              <a:spcBef>
                <a:spcPts val="540"/>
              </a:spcBef>
              <a:spcAft>
                <a:spcPts val="0"/>
              </a:spcAft>
              <a:buClr>
                <a:schemeClr val="accent1"/>
              </a:buClr>
              <a:buSzPct val="85000"/>
              <a:buFont typeface="Noto Sans Symbols"/>
              <a:buNone/>
            </a:pPr>
            <a:r>
              <a:t/>
            </a:r>
            <a:endParaRPr b="0" i="0" sz="2700" u="none" cap="none" strike="noStrike">
              <a:solidFill>
                <a:schemeClr val="dk1"/>
              </a:solidFill>
              <a:latin typeface="Georgia"/>
              <a:ea typeface="Georgia"/>
              <a:cs typeface="Georgia"/>
              <a:sym typeface="Georgia"/>
            </a:endParaRPr>
          </a:p>
          <a:p>
            <a:pPr indent="-274320" lvl="0" marL="274320" marR="0" rtl="0" algn="just">
              <a:spcBef>
                <a:spcPts val="540"/>
              </a:spcBef>
              <a:spcAft>
                <a:spcPts val="0"/>
              </a:spcAft>
              <a:buClr>
                <a:schemeClr val="accent1"/>
              </a:buClr>
              <a:buSzPct val="85000"/>
              <a:buFont typeface="Noto Sans Symbols"/>
              <a:buNone/>
            </a:pPr>
            <a:r>
              <a:t/>
            </a:r>
            <a:endParaRPr b="0" i="0" sz="2700" u="none" cap="none" strike="noStrike">
              <a:solidFill>
                <a:schemeClr val="dk1"/>
              </a:solidFill>
              <a:latin typeface="Georgia"/>
              <a:ea typeface="Georgia"/>
              <a:cs typeface="Georgia"/>
              <a:sym typeface="Georgia"/>
            </a:endParaRPr>
          </a:p>
          <a:p>
            <a:pPr indent="-274320" lvl="0" marL="274320" marR="0" rtl="0" algn="just">
              <a:spcBef>
                <a:spcPts val="540"/>
              </a:spcBef>
              <a:buClr>
                <a:schemeClr val="accent1"/>
              </a:buClr>
              <a:buSzPct val="85000"/>
              <a:buFont typeface="Noto Sans Symbols"/>
              <a:buNone/>
            </a:pPr>
            <a:r>
              <a:t/>
            </a:r>
            <a:endParaRPr b="0" i="0" sz="2700" u="none" cap="none" strike="noStrike">
              <a:solidFill>
                <a:schemeClr val="dk1"/>
              </a:solidFill>
              <a:latin typeface="Georgia"/>
              <a:ea typeface="Georgia"/>
              <a:cs typeface="Georgia"/>
              <a:sym typeface="Georgia"/>
            </a:endParaRPr>
          </a:p>
        </p:txBody>
      </p:sp>
      <p:pic>
        <p:nvPicPr>
          <p:cNvPr id="195" name="Shape 195"/>
          <p:cNvPicPr preferRelativeResize="0"/>
          <p:nvPr/>
        </p:nvPicPr>
        <p:blipFill rotWithShape="1">
          <a:blip r:embed="rId3">
            <a:alphaModFix/>
          </a:blip>
          <a:srcRect b="0" l="0" r="0" t="0"/>
          <a:stretch/>
        </p:blipFill>
        <p:spPr>
          <a:xfrm>
            <a:off x="1447800" y="2362200"/>
            <a:ext cx="6629400" cy="42671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x="0" y="0"/>
          <a:ext cx="0" cy="0"/>
          <a:chOff x="0" y="0"/>
          <a:chExt cx="0" cy="0"/>
        </a:xfrm>
      </p:grpSpPr>
      <p:sp>
        <p:nvSpPr>
          <p:cNvPr id="200" name="Shape 200"/>
          <p:cNvSpPr txBox="1"/>
          <p:nvPr>
            <p:ph type="title"/>
          </p:nvPr>
        </p:nvSpPr>
        <p:spPr>
          <a:xfrm>
            <a:off x="304800" y="228600"/>
            <a:ext cx="8534399" cy="911352"/>
          </a:xfrm>
          <a:prstGeom prst="rect">
            <a:avLst/>
          </a:prstGeom>
          <a:noFill/>
          <a:ln>
            <a:noFill/>
          </a:ln>
        </p:spPr>
        <p:txBody>
          <a:bodyPr anchorCtr="0" anchor="b" bIns="45700" lIns="91425" rIns="91425" tIns="45700">
            <a:noAutofit/>
          </a:bodyPr>
          <a:lstStyle/>
          <a:p>
            <a:pPr indent="0" lvl="0" marL="0" marR="0" rtl="0" algn="ctr">
              <a:spcBef>
                <a:spcPts val="0"/>
              </a:spcBef>
              <a:buClr>
                <a:srgbClr val="7A9798"/>
              </a:buClr>
              <a:buSzPct val="25000"/>
              <a:buFont typeface="Georgia"/>
              <a:buNone/>
            </a:pPr>
            <a:br>
              <a:rPr b="0" i="0" lang="en-US" sz="2970" u="none" cap="none" strike="noStrike">
                <a:solidFill>
                  <a:srgbClr val="7A9798"/>
                </a:solidFill>
                <a:latin typeface="Georgia"/>
                <a:ea typeface="Georgia"/>
                <a:cs typeface="Georgia"/>
                <a:sym typeface="Georgia"/>
              </a:rPr>
            </a:br>
            <a:br>
              <a:rPr b="0" i="0" lang="en-US" sz="2970" u="none" cap="none" strike="noStrike">
                <a:solidFill>
                  <a:srgbClr val="7A9798"/>
                </a:solidFill>
                <a:latin typeface="Georgia"/>
                <a:ea typeface="Georgia"/>
                <a:cs typeface="Georgia"/>
                <a:sym typeface="Georgia"/>
              </a:rPr>
            </a:br>
            <a:br>
              <a:rPr b="0" i="0" lang="en-US" sz="2970" u="none" cap="none" strike="noStrike">
                <a:solidFill>
                  <a:srgbClr val="7A9798"/>
                </a:solidFill>
                <a:latin typeface="Georgia"/>
                <a:ea typeface="Georgia"/>
                <a:cs typeface="Georgia"/>
                <a:sym typeface="Georgia"/>
              </a:rPr>
            </a:br>
            <a:br>
              <a:rPr b="0" i="0" lang="en-US" sz="2970" u="none" cap="none" strike="noStrike">
                <a:solidFill>
                  <a:srgbClr val="7A9798"/>
                </a:solidFill>
                <a:latin typeface="Georgia"/>
                <a:ea typeface="Georgia"/>
                <a:cs typeface="Georgia"/>
                <a:sym typeface="Georgia"/>
              </a:rPr>
            </a:br>
            <a:br>
              <a:rPr b="0" i="0" lang="en-US" sz="2970" u="none" cap="none" strike="noStrike">
                <a:solidFill>
                  <a:srgbClr val="7A9798"/>
                </a:solidFill>
                <a:latin typeface="Georgia"/>
                <a:ea typeface="Georgia"/>
                <a:cs typeface="Georgia"/>
                <a:sym typeface="Georgia"/>
              </a:rPr>
            </a:br>
            <a:br>
              <a:rPr b="0" i="0" lang="en-US" sz="2970" u="none" cap="none" strike="noStrike">
                <a:solidFill>
                  <a:srgbClr val="7A9798"/>
                </a:solidFill>
                <a:latin typeface="Georgia"/>
                <a:ea typeface="Georgia"/>
                <a:cs typeface="Georgia"/>
                <a:sym typeface="Georgia"/>
              </a:rPr>
            </a:br>
            <a:br>
              <a:rPr b="0" i="0" lang="en-US" sz="2970" u="none" cap="none" strike="noStrike">
                <a:solidFill>
                  <a:srgbClr val="7A9798"/>
                </a:solidFill>
                <a:latin typeface="Georgia"/>
                <a:ea typeface="Georgia"/>
                <a:cs typeface="Georgia"/>
                <a:sym typeface="Georgia"/>
              </a:rPr>
            </a:br>
            <a:br>
              <a:rPr b="0" i="0" lang="en-US" sz="2970" u="none" cap="none" strike="noStrike">
                <a:solidFill>
                  <a:srgbClr val="7A9798"/>
                </a:solidFill>
                <a:latin typeface="Georgia"/>
                <a:ea typeface="Georgia"/>
                <a:cs typeface="Georgia"/>
                <a:sym typeface="Georgia"/>
              </a:rPr>
            </a:br>
            <a:r>
              <a:rPr b="0" i="0" lang="en-US" sz="2790" u="none" cap="none" strike="noStrike">
                <a:solidFill>
                  <a:srgbClr val="7A9798"/>
                </a:solidFill>
                <a:latin typeface="Georgia"/>
                <a:ea typeface="Georgia"/>
                <a:cs typeface="Georgia"/>
                <a:sym typeface="Georgia"/>
              </a:rPr>
              <a:t>The following table defines how Hive interacts with Hadoop framework: </a:t>
            </a:r>
          </a:p>
        </p:txBody>
      </p:sp>
      <p:sp>
        <p:nvSpPr>
          <p:cNvPr id="201" name="Shape 201"/>
          <p:cNvSpPr txBox="1"/>
          <p:nvPr>
            <p:ph idx="1" type="body"/>
          </p:nvPr>
        </p:nvSpPr>
        <p:spPr>
          <a:xfrm>
            <a:off x="301752" y="1527048"/>
            <a:ext cx="8503920" cy="4572000"/>
          </a:xfrm>
          <a:prstGeom prst="rect">
            <a:avLst/>
          </a:prstGeom>
          <a:noFill/>
          <a:ln>
            <a:noFill/>
          </a:ln>
        </p:spPr>
        <p:txBody>
          <a:bodyPr anchorCtr="0" anchor="t" bIns="45700" lIns="91425" rIns="91425" tIns="45700">
            <a:noAutofit/>
          </a:bodyPr>
          <a:lstStyle/>
          <a:p>
            <a:pPr indent="-274320" lvl="0" marL="274320" marR="0" rtl="0" algn="l">
              <a:spcBef>
                <a:spcPts val="0"/>
              </a:spcBef>
              <a:spcAft>
                <a:spcPts val="0"/>
              </a:spcAft>
              <a:buClr>
                <a:schemeClr val="accent1"/>
              </a:buClr>
              <a:buSzPct val="85000"/>
              <a:buFont typeface="Noto Sans Symbols"/>
              <a:buChar char="●"/>
            </a:pPr>
            <a:r>
              <a:rPr b="0" i="0" lang="en-US" sz="2700" u="none" cap="none" strike="noStrike">
                <a:solidFill>
                  <a:schemeClr val="dk1"/>
                </a:solidFill>
                <a:latin typeface="Georgia"/>
                <a:ea typeface="Georgia"/>
                <a:cs typeface="Georgia"/>
                <a:sym typeface="Georgia"/>
              </a:rPr>
              <a:t> </a:t>
            </a:r>
          </a:p>
          <a:p>
            <a:pPr indent="-274320" lvl="0" marL="274320" marR="0" rtl="0" algn="just">
              <a:spcBef>
                <a:spcPts val="540"/>
              </a:spcBef>
              <a:buClr>
                <a:schemeClr val="accent1"/>
              </a:buClr>
              <a:buSzPct val="85000"/>
              <a:buFont typeface="Noto Sans Symbols"/>
              <a:buNone/>
            </a:pPr>
            <a:r>
              <a:t/>
            </a:r>
            <a:endParaRPr b="0" i="0" sz="2700" u="none" cap="none" strike="noStrike">
              <a:solidFill>
                <a:schemeClr val="dk1"/>
              </a:solidFill>
              <a:latin typeface="Georgia"/>
              <a:ea typeface="Georgia"/>
              <a:cs typeface="Georgia"/>
              <a:sym typeface="Georgia"/>
            </a:endParaRPr>
          </a:p>
        </p:txBody>
      </p:sp>
      <p:pic>
        <p:nvPicPr>
          <p:cNvPr descr="D:\GIT\Big-Data Analytics\hiveworking.JPG" id="202" name="Shape 202"/>
          <p:cNvPicPr preferRelativeResize="0"/>
          <p:nvPr/>
        </p:nvPicPr>
        <p:blipFill rotWithShape="1">
          <a:blip r:embed="rId3">
            <a:alphaModFix/>
          </a:blip>
          <a:srcRect b="0" l="0" r="0" t="0"/>
          <a:stretch/>
        </p:blipFill>
        <p:spPr>
          <a:xfrm>
            <a:off x="762000" y="1414462"/>
            <a:ext cx="7848599" cy="498633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sp>
        <p:nvSpPr>
          <p:cNvPr id="207" name="Shape 207"/>
          <p:cNvSpPr txBox="1"/>
          <p:nvPr>
            <p:ph type="title"/>
          </p:nvPr>
        </p:nvSpPr>
        <p:spPr>
          <a:xfrm>
            <a:off x="301752" y="228600"/>
            <a:ext cx="8534399" cy="758951"/>
          </a:xfrm>
          <a:prstGeom prst="rect">
            <a:avLst/>
          </a:prstGeom>
          <a:noFill/>
          <a:ln>
            <a:noFill/>
          </a:ln>
        </p:spPr>
        <p:txBody>
          <a:bodyPr anchorCtr="0" anchor="b" bIns="45700" lIns="91425" rIns="91425" tIns="45700">
            <a:noAutofit/>
          </a:bodyPr>
          <a:lstStyle/>
          <a:p>
            <a:pPr indent="0" lvl="0" marL="0" marR="0" rtl="0" algn="ctr">
              <a:spcBef>
                <a:spcPts val="0"/>
              </a:spcBef>
              <a:buClr>
                <a:srgbClr val="7A9798"/>
              </a:buClr>
              <a:buSzPct val="25000"/>
              <a:buFont typeface="Georgia"/>
              <a:buNone/>
            </a:pPr>
            <a:r>
              <a:rPr b="0" i="0" lang="en-US" sz="3300" u="none" cap="none" strike="noStrike">
                <a:solidFill>
                  <a:srgbClr val="7A9798"/>
                </a:solidFill>
                <a:latin typeface="Georgia"/>
                <a:ea typeface="Georgia"/>
                <a:cs typeface="Georgia"/>
                <a:sym typeface="Georgia"/>
              </a:rPr>
              <a:t>continue</a:t>
            </a:r>
          </a:p>
        </p:txBody>
      </p:sp>
      <p:pic>
        <p:nvPicPr>
          <p:cNvPr descr="D:\GIT\Big-Data Analytics\hiveworking1.JPG" id="208" name="Shape 208"/>
          <p:cNvPicPr preferRelativeResize="0"/>
          <p:nvPr>
            <p:ph idx="1" type="body"/>
          </p:nvPr>
        </p:nvPicPr>
        <p:blipFill rotWithShape="1">
          <a:blip r:embed="rId3">
            <a:alphaModFix/>
          </a:blip>
          <a:srcRect b="0" l="0" r="0" t="0"/>
          <a:stretch/>
        </p:blipFill>
        <p:spPr>
          <a:xfrm>
            <a:off x="1371600" y="1219200"/>
            <a:ext cx="6781800" cy="54101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2" name="Shape 212"/>
        <p:cNvGrpSpPr/>
        <p:nvPr/>
      </p:nvGrpSpPr>
      <p:grpSpPr>
        <a:xfrm>
          <a:off x="0" y="0"/>
          <a:ext cx="0" cy="0"/>
          <a:chOff x="0" y="0"/>
          <a:chExt cx="0" cy="0"/>
        </a:xfrm>
      </p:grpSpPr>
      <p:sp>
        <p:nvSpPr>
          <p:cNvPr id="213" name="Shape 213"/>
          <p:cNvSpPr txBox="1"/>
          <p:nvPr>
            <p:ph type="title"/>
          </p:nvPr>
        </p:nvSpPr>
        <p:spPr>
          <a:xfrm>
            <a:off x="301752" y="228600"/>
            <a:ext cx="8534399" cy="758951"/>
          </a:xfrm>
          <a:prstGeom prst="rect">
            <a:avLst/>
          </a:prstGeom>
          <a:noFill/>
          <a:ln>
            <a:noFill/>
          </a:ln>
        </p:spPr>
        <p:txBody>
          <a:bodyPr anchorCtr="0" anchor="b" bIns="45700" lIns="91425" rIns="91425" tIns="45700">
            <a:noAutofit/>
          </a:bodyPr>
          <a:lstStyle/>
          <a:p>
            <a:pPr indent="0" lvl="0" marL="0" marR="0" rtl="0" algn="ctr">
              <a:spcBef>
                <a:spcPts val="0"/>
              </a:spcBef>
              <a:buClr>
                <a:srgbClr val="7A9798"/>
              </a:buClr>
              <a:buSzPct val="25000"/>
              <a:buFont typeface="Georgia"/>
              <a:buNone/>
            </a:pPr>
            <a:r>
              <a:rPr b="1" i="0" lang="en-US" sz="3300" u="none" cap="none" strike="noStrike">
                <a:solidFill>
                  <a:srgbClr val="7A9798"/>
                </a:solidFill>
                <a:latin typeface="Georgia"/>
                <a:ea typeface="Georgia"/>
                <a:cs typeface="Georgia"/>
                <a:sym typeface="Georgia"/>
              </a:rPr>
              <a:t>HIVE Data Types</a:t>
            </a:r>
          </a:p>
        </p:txBody>
      </p:sp>
      <p:sp>
        <p:nvSpPr>
          <p:cNvPr id="214" name="Shape 214"/>
          <p:cNvSpPr txBox="1"/>
          <p:nvPr>
            <p:ph idx="1" type="body"/>
          </p:nvPr>
        </p:nvSpPr>
        <p:spPr>
          <a:xfrm>
            <a:off x="301752" y="1527048"/>
            <a:ext cx="8503920" cy="4572000"/>
          </a:xfrm>
          <a:prstGeom prst="rect">
            <a:avLst/>
          </a:prstGeom>
          <a:noFill/>
          <a:ln>
            <a:noFill/>
          </a:ln>
        </p:spPr>
        <p:txBody>
          <a:bodyPr anchorCtr="0" anchor="t" bIns="45700" lIns="91425" rIns="91425" tIns="45700">
            <a:noAutofit/>
          </a:bodyPr>
          <a:lstStyle/>
          <a:p>
            <a:pPr indent="-274320" lvl="0" marL="274320" marR="0" rtl="0" algn="l">
              <a:spcBef>
                <a:spcPts val="0"/>
              </a:spcBef>
              <a:spcAft>
                <a:spcPts val="0"/>
              </a:spcAft>
              <a:buClr>
                <a:schemeClr val="accent1"/>
              </a:buClr>
              <a:buSzPct val="85000"/>
              <a:buFont typeface="Noto Sans Symbols"/>
              <a:buChar char="●"/>
            </a:pPr>
            <a:r>
              <a:rPr b="0" i="0" lang="en-US" sz="2700" u="none" cap="none" strike="noStrike">
                <a:solidFill>
                  <a:schemeClr val="dk1"/>
                </a:solidFill>
                <a:latin typeface="Georgia"/>
                <a:ea typeface="Georgia"/>
                <a:cs typeface="Georgia"/>
                <a:sym typeface="Georgia"/>
              </a:rPr>
              <a:t>All the data types in Hive are classified into four types, given as follows: </a:t>
            </a:r>
          </a:p>
          <a:p>
            <a:pPr indent="-274320" lvl="0" marL="274320" marR="0" rtl="0" algn="l">
              <a:spcBef>
                <a:spcPts val="540"/>
              </a:spcBef>
              <a:spcAft>
                <a:spcPts val="0"/>
              </a:spcAft>
              <a:buClr>
                <a:schemeClr val="accent1"/>
              </a:buClr>
              <a:buSzPct val="85000"/>
              <a:buFont typeface="Noto Sans Symbols"/>
              <a:buChar char="●"/>
            </a:pPr>
            <a:r>
              <a:rPr b="0" i="0" lang="en-US" sz="2700" u="none" cap="none" strike="noStrike">
                <a:solidFill>
                  <a:schemeClr val="dk1"/>
                </a:solidFill>
                <a:latin typeface="Georgia"/>
                <a:ea typeface="Georgia"/>
                <a:cs typeface="Georgia"/>
                <a:sym typeface="Georgia"/>
              </a:rPr>
              <a:t>1. Column Types </a:t>
            </a:r>
          </a:p>
          <a:p>
            <a:pPr indent="-274320" lvl="0" marL="274320" marR="0" rtl="0" algn="l">
              <a:spcBef>
                <a:spcPts val="540"/>
              </a:spcBef>
              <a:spcAft>
                <a:spcPts val="0"/>
              </a:spcAft>
              <a:buClr>
                <a:schemeClr val="accent1"/>
              </a:buClr>
              <a:buSzPct val="85000"/>
              <a:buFont typeface="Noto Sans Symbols"/>
              <a:buChar char="●"/>
            </a:pPr>
            <a:r>
              <a:rPr b="0" i="0" lang="en-US" sz="2700" u="none" cap="none" strike="noStrike">
                <a:solidFill>
                  <a:schemeClr val="dk1"/>
                </a:solidFill>
                <a:latin typeface="Georgia"/>
                <a:ea typeface="Georgia"/>
                <a:cs typeface="Georgia"/>
                <a:sym typeface="Georgia"/>
              </a:rPr>
              <a:t>2. Literals </a:t>
            </a:r>
          </a:p>
          <a:p>
            <a:pPr indent="-274320" lvl="0" marL="274320" marR="0" rtl="0" algn="l">
              <a:spcBef>
                <a:spcPts val="540"/>
              </a:spcBef>
              <a:spcAft>
                <a:spcPts val="0"/>
              </a:spcAft>
              <a:buClr>
                <a:schemeClr val="accent1"/>
              </a:buClr>
              <a:buSzPct val="85000"/>
              <a:buFont typeface="Noto Sans Symbols"/>
              <a:buChar char="●"/>
            </a:pPr>
            <a:r>
              <a:rPr b="0" i="0" lang="en-US" sz="2700" u="none" cap="none" strike="noStrike">
                <a:solidFill>
                  <a:schemeClr val="dk1"/>
                </a:solidFill>
                <a:latin typeface="Georgia"/>
                <a:ea typeface="Georgia"/>
                <a:cs typeface="Georgia"/>
                <a:sym typeface="Georgia"/>
              </a:rPr>
              <a:t>3. Null Values </a:t>
            </a:r>
          </a:p>
          <a:p>
            <a:pPr indent="-274320" lvl="0" marL="274320" marR="0" rtl="0" algn="l">
              <a:spcBef>
                <a:spcPts val="540"/>
              </a:spcBef>
              <a:buClr>
                <a:schemeClr val="accent1"/>
              </a:buClr>
              <a:buSzPct val="85000"/>
              <a:buFont typeface="Noto Sans Symbols"/>
              <a:buChar char="●"/>
            </a:pPr>
            <a:r>
              <a:rPr b="0" i="0" lang="en-US" sz="2700" u="none" cap="none" strike="noStrike">
                <a:solidFill>
                  <a:schemeClr val="dk1"/>
                </a:solidFill>
                <a:latin typeface="Georgia"/>
                <a:ea typeface="Georgia"/>
                <a:cs typeface="Georgia"/>
                <a:sym typeface="Georgia"/>
              </a:rPr>
              <a:t>4. Complex Types </a:t>
            </a:r>
          </a:p>
        </p:txBody>
      </p:sp>
    </p:spTree>
  </p:cSld>
  <p:clrMapOvr>
    <a:masterClrMapping/>
  </p:clrMapOvr>
</p:sld>
</file>

<file path=ppt/theme/theme1.xml><?xml version="1.0" encoding="utf-8"?>
<a:theme xmlns:a="http://schemas.openxmlformats.org/drawingml/2006/main" xmlns:r="http://schemas.openxmlformats.org/officeDocument/2006/relationships" name="Civic">
  <a:themeElements>
    <a:clrScheme name="Civic">
      <a:dk1>
        <a:srgbClr val="000000"/>
      </a:dk1>
      <a:lt1>
        <a:srgbClr val="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