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808" autoAdjust="0"/>
    <p:restoredTop sz="94660"/>
  </p:normalViewPr>
  <p:slideViewPr>
    <p:cSldViewPr>
      <p:cViewPr varScale="1">
        <p:scale>
          <a:sx n="73" d="100"/>
          <a:sy n="73" d="100"/>
        </p:scale>
        <p:origin x="-153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11/16/2016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err="1" smtClean="0"/>
              <a:t>MapReduce</a:t>
            </a:r>
            <a:endParaRPr lang="en-US" dirty="0"/>
          </a:p>
        </p:txBody>
      </p:sp>
    </p:spTree>
    <p:extLst>
      <p:ext uri="{BB962C8B-B14F-4D97-AF65-F5344CB8AC3E}">
        <p14:creationId xmlns:p14="http://schemas.microsoft.com/office/powerpoint/2010/main" xmlns="" val="285413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I/O</a:t>
            </a:r>
            <a:endParaRPr lang="en-US" dirty="0"/>
          </a:p>
        </p:txBody>
      </p:sp>
      <p:sp>
        <p:nvSpPr>
          <p:cNvPr id="3" name="Content Placeholder 2"/>
          <p:cNvSpPr>
            <a:spLocks noGrp="1"/>
          </p:cNvSpPr>
          <p:nvPr>
            <p:ph sz="quarter" idx="1"/>
          </p:nvPr>
        </p:nvSpPr>
        <p:spPr/>
        <p:txBody>
          <a:bodyPr/>
          <a:lstStyle/>
          <a:p>
            <a:r>
              <a:rPr lang="en-US" dirty="0"/>
              <a:t>Input and Output types of a </a:t>
            </a:r>
            <a:r>
              <a:rPr lang="en-US" b="1" dirty="0" err="1"/>
              <a:t>MapReduce</a:t>
            </a:r>
            <a:r>
              <a:rPr lang="en-US" b="1" dirty="0"/>
              <a:t> job</a:t>
            </a:r>
            <a:r>
              <a:rPr lang="en-US" dirty="0"/>
              <a:t>: (Input) &lt;k1, v1&gt; </a:t>
            </a:r>
            <a:r>
              <a:rPr lang="en-US" b="1" dirty="0"/>
              <a:t>-&gt; </a:t>
            </a:r>
            <a:r>
              <a:rPr lang="en-US" dirty="0"/>
              <a:t>map </a:t>
            </a:r>
            <a:r>
              <a:rPr lang="en-US" b="1" dirty="0"/>
              <a:t>-&gt; </a:t>
            </a:r>
            <a:r>
              <a:rPr lang="en-US" dirty="0"/>
              <a:t>&lt;k2, v2&gt;</a:t>
            </a:r>
            <a:r>
              <a:rPr lang="en-US" b="1" dirty="0"/>
              <a:t>-&gt; </a:t>
            </a:r>
            <a:r>
              <a:rPr lang="en-US" dirty="0"/>
              <a:t>reduce </a:t>
            </a:r>
            <a:r>
              <a:rPr lang="en-US" b="1" dirty="0"/>
              <a:t>-&gt; </a:t>
            </a:r>
            <a:r>
              <a:rPr lang="en-US" dirty="0"/>
              <a:t>&lt;k3, v3&gt; (Output). </a:t>
            </a:r>
            <a:endParaRPr lang="en-US" dirty="0" smtClean="0"/>
          </a:p>
          <a:p>
            <a:endParaRPr lang="en-US" dirty="0"/>
          </a:p>
        </p:txBody>
      </p:sp>
      <p:pic>
        <p:nvPicPr>
          <p:cNvPr id="2050" name="Picture 2" descr="C:\Users\Lenovo-PC\Desktop\map_ip_op.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3124200"/>
            <a:ext cx="8382000" cy="2152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715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MapReduce</a:t>
            </a:r>
            <a:r>
              <a:rPr lang="en-US" b="1" dirty="0"/>
              <a:t>?</a:t>
            </a:r>
            <a:endParaRPr lang="en-US" dirty="0"/>
          </a:p>
        </p:txBody>
      </p:sp>
      <p:sp>
        <p:nvSpPr>
          <p:cNvPr id="3" name="Content Placeholder 2"/>
          <p:cNvSpPr>
            <a:spLocks noGrp="1"/>
          </p:cNvSpPr>
          <p:nvPr>
            <p:ph sz="quarter" idx="1"/>
          </p:nvPr>
        </p:nvSpPr>
        <p:spPr>
          <a:xfrm>
            <a:off x="301752" y="1527048"/>
            <a:ext cx="8503920" cy="4721352"/>
          </a:xfrm>
        </p:spPr>
        <p:txBody>
          <a:bodyPr>
            <a:normAutofit/>
          </a:bodyPr>
          <a:lstStyle/>
          <a:p>
            <a:pPr algn="just"/>
            <a:r>
              <a:rPr lang="en-US" sz="2800" dirty="0" err="1"/>
              <a:t>MapReduce</a:t>
            </a:r>
            <a:r>
              <a:rPr lang="en-US" sz="2800" dirty="0"/>
              <a:t> is a framework using which we can write applications to process huge amounts of data </a:t>
            </a:r>
            <a:endParaRPr lang="en-US" sz="2800" dirty="0" smtClean="0"/>
          </a:p>
          <a:p>
            <a:pPr algn="just"/>
            <a:r>
              <a:rPr lang="en-US" sz="2800" dirty="0" err="1"/>
              <a:t>MapReduce</a:t>
            </a:r>
            <a:r>
              <a:rPr lang="en-US" sz="2800" dirty="0"/>
              <a:t> is a processing technique and a program model for distributed computing based on java. </a:t>
            </a:r>
            <a:endParaRPr lang="en-US" sz="2800" dirty="0" smtClean="0"/>
          </a:p>
          <a:p>
            <a:pPr algn="just"/>
            <a:r>
              <a:rPr lang="en-US" sz="2800" dirty="0"/>
              <a:t>The </a:t>
            </a:r>
            <a:r>
              <a:rPr lang="en-US" sz="2800" dirty="0" err="1"/>
              <a:t>MapReduce</a:t>
            </a:r>
            <a:r>
              <a:rPr lang="en-US" sz="2800" dirty="0"/>
              <a:t> algorithm contains two important tasks, namely Map and Reduce. </a:t>
            </a:r>
            <a:endParaRPr lang="en-US" sz="2800" dirty="0" smtClean="0"/>
          </a:p>
          <a:p>
            <a:pPr algn="just"/>
            <a:r>
              <a:rPr lang="en-US" sz="2800" dirty="0" smtClean="0"/>
              <a:t>It is used in </a:t>
            </a:r>
            <a:r>
              <a:rPr lang="en-US" sz="2800" dirty="0"/>
              <a:t>parallel, on large clusters of commodity hardware in a reliable manner. </a:t>
            </a:r>
          </a:p>
        </p:txBody>
      </p:sp>
    </p:spTree>
    <p:extLst>
      <p:ext uri="{BB962C8B-B14F-4D97-AF65-F5344CB8AC3E}">
        <p14:creationId xmlns:p14="http://schemas.microsoft.com/office/powerpoint/2010/main" xmlns="" val="57970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lstStyle/>
          <a:p>
            <a:r>
              <a:rPr lang="en-US" dirty="0" smtClean="0"/>
              <a:t>Continue</a:t>
            </a:r>
            <a:endParaRPr lang="en-US" dirty="0"/>
          </a:p>
        </p:txBody>
      </p:sp>
      <p:sp>
        <p:nvSpPr>
          <p:cNvPr id="3" name="Content Placeholder 2"/>
          <p:cNvSpPr>
            <a:spLocks noGrp="1"/>
          </p:cNvSpPr>
          <p:nvPr>
            <p:ph sz="quarter" idx="1"/>
          </p:nvPr>
        </p:nvSpPr>
        <p:spPr>
          <a:xfrm>
            <a:off x="301752" y="1447800"/>
            <a:ext cx="8503920" cy="5029200"/>
          </a:xfrm>
        </p:spPr>
        <p:txBody>
          <a:bodyPr>
            <a:normAutofit lnSpcReduction="10000"/>
          </a:bodyPr>
          <a:lstStyle/>
          <a:p>
            <a:pPr algn="just"/>
            <a:r>
              <a:rPr lang="en-US" sz="2800" dirty="0"/>
              <a:t>Map takes a set of data and converts it into another set of data, where individual elements are broken down into tuples (key/value pairs). </a:t>
            </a:r>
            <a:endParaRPr lang="en-US" sz="2800" dirty="0" smtClean="0"/>
          </a:p>
          <a:p>
            <a:pPr algn="just"/>
            <a:r>
              <a:rPr lang="en-US" sz="2800" i="1" dirty="0"/>
              <a:t>R</a:t>
            </a:r>
            <a:r>
              <a:rPr lang="en-US" sz="2800" i="1" dirty="0" smtClean="0"/>
              <a:t>educe </a:t>
            </a:r>
            <a:r>
              <a:rPr lang="en-US" sz="2800" dirty="0"/>
              <a:t>task, which takes the output from a map as an input and combines those data tuples into a smaller set of tuples. </a:t>
            </a:r>
            <a:endParaRPr lang="en-US" sz="2800" dirty="0" smtClean="0"/>
          </a:p>
          <a:p>
            <a:pPr algn="just"/>
            <a:r>
              <a:rPr lang="en-US" sz="2800" dirty="0" err="1"/>
              <a:t>MapReduce</a:t>
            </a:r>
            <a:r>
              <a:rPr lang="en-US" sz="2800" dirty="0"/>
              <a:t> implies, the reduce task is always performed after the map job. </a:t>
            </a:r>
            <a:endParaRPr lang="en-US" sz="2800" dirty="0" smtClean="0"/>
          </a:p>
          <a:p>
            <a:pPr algn="just"/>
            <a:r>
              <a:rPr lang="en-US" sz="2800" dirty="0"/>
              <a:t>The major advantage of </a:t>
            </a:r>
            <a:r>
              <a:rPr lang="en-US" sz="2800" dirty="0" err="1"/>
              <a:t>MapReduce</a:t>
            </a:r>
            <a:r>
              <a:rPr lang="en-US" sz="2800" dirty="0"/>
              <a:t> is that it is easy to scale data processing over multiple computing nodes. </a:t>
            </a:r>
            <a:endParaRPr lang="en-US" sz="2800" dirty="0" smtClean="0"/>
          </a:p>
          <a:p>
            <a:pPr algn="just"/>
            <a:endParaRPr lang="en-US" sz="2800" dirty="0"/>
          </a:p>
        </p:txBody>
      </p:sp>
    </p:spTree>
    <p:extLst>
      <p:ext uri="{BB962C8B-B14F-4D97-AF65-F5344CB8AC3E}">
        <p14:creationId xmlns:p14="http://schemas.microsoft.com/office/powerpoint/2010/main" xmlns="" val="104636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Under the </a:t>
            </a:r>
            <a:r>
              <a:rPr lang="en-US" dirty="0" err="1"/>
              <a:t>MapReduce</a:t>
            </a:r>
            <a:r>
              <a:rPr lang="en-US" dirty="0"/>
              <a:t> model, the data processing primitives are called mappers and reducers. </a:t>
            </a:r>
            <a:endParaRPr lang="en-US" dirty="0" smtClean="0"/>
          </a:p>
          <a:p>
            <a:pPr algn="just"/>
            <a:r>
              <a:rPr lang="en-US" dirty="0"/>
              <a:t>we write an application in the </a:t>
            </a:r>
            <a:r>
              <a:rPr lang="en-US" dirty="0" err="1"/>
              <a:t>MapReduce</a:t>
            </a:r>
            <a:r>
              <a:rPr lang="en-US" dirty="0"/>
              <a:t> form, scaling the application to run over hundreds, thousands, or even tens of thousands of machines in a cluster </a:t>
            </a:r>
            <a:endParaRPr lang="en-US" dirty="0" smtClean="0"/>
          </a:p>
          <a:p>
            <a:pPr algn="just"/>
            <a:r>
              <a:rPr lang="en-US" dirty="0"/>
              <a:t>This simple scalability is what has attracted many programmers to use the </a:t>
            </a:r>
            <a:r>
              <a:rPr lang="en-US" dirty="0" err="1"/>
              <a:t>MapReduce</a:t>
            </a:r>
            <a:r>
              <a:rPr lang="en-US" dirty="0"/>
              <a:t> model. </a:t>
            </a:r>
          </a:p>
        </p:txBody>
      </p:sp>
    </p:spTree>
    <p:extLst>
      <p:ext uri="{BB962C8B-B14F-4D97-AF65-F5344CB8AC3E}">
        <p14:creationId xmlns:p14="http://schemas.microsoft.com/office/powerpoint/2010/main" xmlns="" val="157976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Algorithm</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err="1" smtClean="0"/>
              <a:t>MapReduce</a:t>
            </a:r>
            <a:r>
              <a:rPr lang="en-US" dirty="0" smtClean="0"/>
              <a:t> </a:t>
            </a:r>
            <a:r>
              <a:rPr lang="en-US" dirty="0"/>
              <a:t>program executes in three stages, namely map stage, shuffle stage, and reduce stage. </a:t>
            </a:r>
          </a:p>
          <a:p>
            <a:pPr algn="just"/>
            <a:endParaRPr lang="en-US" dirty="0"/>
          </a:p>
          <a:p>
            <a:pPr algn="just"/>
            <a:r>
              <a:rPr lang="en-US" b="1" dirty="0"/>
              <a:t>Map stage</a:t>
            </a:r>
            <a:r>
              <a:rPr lang="en-US" dirty="0"/>
              <a:t>: The map or mapper’s job is to process the input data. Generally the input data is in the form of file or directory and is stored in the Hadoop file system (HDFS). </a:t>
            </a:r>
          </a:p>
          <a:p>
            <a:pPr algn="just"/>
            <a:endParaRPr lang="en-US" dirty="0"/>
          </a:p>
          <a:p>
            <a:pPr algn="just"/>
            <a:r>
              <a:rPr lang="en-US" dirty="0"/>
              <a:t>The input file is passed to the mapper function line by line. The mapper processes the data and creates several small chunks of data. </a:t>
            </a:r>
          </a:p>
          <a:p>
            <a:pPr algn="just"/>
            <a:endParaRPr lang="en-US" dirty="0"/>
          </a:p>
        </p:txBody>
      </p:sp>
    </p:spTree>
    <p:extLst>
      <p:ext uri="{BB962C8B-B14F-4D97-AF65-F5344CB8AC3E}">
        <p14:creationId xmlns:p14="http://schemas.microsoft.com/office/powerpoint/2010/main" xmlns="" val="379137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b="1" dirty="0" smtClean="0"/>
              <a:t>Reduce </a:t>
            </a:r>
            <a:r>
              <a:rPr lang="en-US" b="1" dirty="0"/>
              <a:t>stage</a:t>
            </a:r>
            <a:r>
              <a:rPr lang="en-US" dirty="0"/>
              <a:t>: This stage is the combination of the </a:t>
            </a:r>
            <a:r>
              <a:rPr lang="en-US" b="1" dirty="0"/>
              <a:t>Shuffle </a:t>
            </a:r>
            <a:r>
              <a:rPr lang="en-US" dirty="0"/>
              <a:t>stage and the </a:t>
            </a:r>
            <a:r>
              <a:rPr lang="en-US" b="1" dirty="0"/>
              <a:t>Reduce </a:t>
            </a:r>
            <a:r>
              <a:rPr lang="en-US" dirty="0"/>
              <a:t>stage. </a:t>
            </a:r>
            <a:endParaRPr lang="en-US" dirty="0" smtClean="0"/>
          </a:p>
          <a:p>
            <a:pPr algn="just"/>
            <a:r>
              <a:rPr lang="en-US" dirty="0" smtClean="0"/>
              <a:t>The </a:t>
            </a:r>
            <a:r>
              <a:rPr lang="en-US" dirty="0"/>
              <a:t>Reducer’s job is to process the data that comes from the mapper. </a:t>
            </a:r>
            <a:endParaRPr lang="en-US" dirty="0" smtClean="0"/>
          </a:p>
          <a:p>
            <a:pPr algn="just"/>
            <a:r>
              <a:rPr lang="en-US" dirty="0" smtClean="0"/>
              <a:t>After </a:t>
            </a:r>
            <a:r>
              <a:rPr lang="en-US" dirty="0"/>
              <a:t>processing, it produces a new set of output, which will be stored in the HDFS. </a:t>
            </a:r>
            <a:endParaRPr lang="en-US" dirty="0" smtClean="0"/>
          </a:p>
          <a:p>
            <a:pPr algn="just"/>
            <a:r>
              <a:rPr lang="en-US" dirty="0" smtClean="0"/>
              <a:t>During </a:t>
            </a:r>
            <a:r>
              <a:rPr lang="en-US" dirty="0"/>
              <a:t>a </a:t>
            </a:r>
            <a:r>
              <a:rPr lang="en-US" dirty="0" err="1"/>
              <a:t>MapReduce</a:t>
            </a:r>
            <a:r>
              <a:rPr lang="en-US" dirty="0"/>
              <a:t> job, Hadoop sends the Map and Reduce tasks to the appropriate servers in the cluster. </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xmlns="" val="213412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a:t>
            </a:r>
            <a:r>
              <a:rPr lang="en-US" dirty="0"/>
              <a:t>framework manages all the details of data-passing such as issuing tasks, verifying task completion, and copying data around the cluster between the nodes. </a:t>
            </a:r>
          </a:p>
          <a:p>
            <a:r>
              <a:rPr lang="en-US" dirty="0" smtClean="0"/>
              <a:t>Most </a:t>
            </a:r>
            <a:r>
              <a:rPr lang="en-US" dirty="0"/>
              <a:t>of the computing takes place on nodes with data on local disks that reduces the network traffic. </a:t>
            </a:r>
          </a:p>
          <a:p>
            <a:r>
              <a:rPr lang="en-US" dirty="0" smtClean="0"/>
              <a:t>After </a:t>
            </a:r>
            <a:r>
              <a:rPr lang="en-US" dirty="0"/>
              <a:t>completion of the given tasks, the cluster collects and reduces the data to form an appropriate result, and sends it back to the Hadoop server. </a:t>
            </a:r>
          </a:p>
          <a:p>
            <a:pPr algn="just"/>
            <a:endParaRPr lang="en-US" dirty="0"/>
          </a:p>
        </p:txBody>
      </p:sp>
    </p:spTree>
    <p:extLst>
      <p:ext uri="{BB962C8B-B14F-4D97-AF65-F5344CB8AC3E}">
        <p14:creationId xmlns:p14="http://schemas.microsoft.com/office/powerpoint/2010/main" xmlns="" val="169507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MapReduce</a:t>
            </a:r>
            <a:r>
              <a:rPr lang="en-US" dirty="0"/>
              <a:t> framework </a:t>
            </a:r>
          </a:p>
        </p:txBody>
      </p:sp>
      <p:pic>
        <p:nvPicPr>
          <p:cNvPr id="1027" name="Picture 3" descr="C:\Users\Lenovo-PC\Desktop\mapalgo.png"/>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01625" y="1524001"/>
            <a:ext cx="8504238" cy="4648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338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Inputs and </a:t>
            </a:r>
            <a:r>
              <a:rPr lang="en-US" b="1" dirty="0" smtClean="0"/>
              <a:t>Outputs</a:t>
            </a:r>
            <a:endParaRPr lang="en-US" dirty="0"/>
          </a:p>
        </p:txBody>
      </p:sp>
      <p:sp>
        <p:nvSpPr>
          <p:cNvPr id="3" name="Content Placeholder 2"/>
          <p:cNvSpPr>
            <a:spLocks noGrp="1"/>
          </p:cNvSpPr>
          <p:nvPr>
            <p:ph sz="quarter" idx="1"/>
          </p:nvPr>
        </p:nvSpPr>
        <p:spPr/>
        <p:txBody>
          <a:bodyPr/>
          <a:lstStyle/>
          <a:p>
            <a:r>
              <a:rPr lang="en-US" dirty="0"/>
              <a:t>The </a:t>
            </a:r>
            <a:r>
              <a:rPr lang="en-US" dirty="0" err="1"/>
              <a:t>MapReduce</a:t>
            </a:r>
            <a:r>
              <a:rPr lang="en-US" dirty="0"/>
              <a:t> framework operates on &lt;key, value&gt; pairs </a:t>
            </a:r>
            <a:endParaRPr lang="en-US" dirty="0" smtClean="0"/>
          </a:p>
          <a:p>
            <a:r>
              <a:rPr lang="en-US" dirty="0"/>
              <a:t>the framework views the input to the job as a set of &lt;key, value&gt; pairs and produces a set of &lt;key, value&gt; pairs as the output of the job </a:t>
            </a:r>
            <a:endParaRPr lang="en-US" dirty="0" smtClean="0"/>
          </a:p>
          <a:p>
            <a:r>
              <a:rPr lang="en-US" dirty="0"/>
              <a:t>The key and the value classes should be in serialized manner by the framework </a:t>
            </a:r>
            <a:endParaRPr lang="en-US" dirty="0" smtClean="0"/>
          </a:p>
          <a:p>
            <a:r>
              <a:rPr lang="en-US" dirty="0"/>
              <a:t>T</a:t>
            </a:r>
            <a:r>
              <a:rPr lang="en-US" dirty="0" smtClean="0"/>
              <a:t>he </a:t>
            </a:r>
            <a:r>
              <a:rPr lang="en-US" dirty="0"/>
              <a:t>key classes have to implement the Writable-Comparable interface to facilitate sorting by the framework. </a:t>
            </a:r>
          </a:p>
        </p:txBody>
      </p:sp>
    </p:spTree>
    <p:extLst>
      <p:ext uri="{BB962C8B-B14F-4D97-AF65-F5344CB8AC3E}">
        <p14:creationId xmlns:p14="http://schemas.microsoft.com/office/powerpoint/2010/main" xmlns="" val="28503652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TotalTime>
  <Words>560</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MapReduce</vt:lpstr>
      <vt:lpstr>What is MapReduce?</vt:lpstr>
      <vt:lpstr>Continue</vt:lpstr>
      <vt:lpstr>Slide 4</vt:lpstr>
      <vt:lpstr>The Algorithm</vt:lpstr>
      <vt:lpstr>Slide 6</vt:lpstr>
      <vt:lpstr>Slide 7</vt:lpstr>
      <vt:lpstr>The MapReduce framework </vt:lpstr>
      <vt:lpstr>Inputs and Outputs</vt:lpstr>
      <vt:lpstr>MapReduce I/O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Lenovo-PC</dc:creator>
  <cp:lastModifiedBy>HP</cp:lastModifiedBy>
  <cp:revision>6</cp:revision>
  <dcterms:created xsi:type="dcterms:W3CDTF">2006-08-16T00:00:00Z</dcterms:created>
  <dcterms:modified xsi:type="dcterms:W3CDTF">2016-11-16T07:32:36Z</dcterms:modified>
</cp:coreProperties>
</file>