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PIG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Apache Pig – Architecture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35507"/>
            <a:ext cx="7543800" cy="582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Apache Pig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Parser : </a:t>
            </a:r>
            <a:r>
              <a:rPr lang="en-US" dirty="0" smtClean="0"/>
              <a:t>Initially the Pig Scripts are handled by the Parser. It checks the syntax of the script, does type checking, and other miscellaneous checks. The output of the parser will be a DAG (directed acyclic graph), which represents the Pig Latin statements and logical operators. </a:t>
            </a:r>
          </a:p>
          <a:p>
            <a:pPr algn="just"/>
            <a:r>
              <a:rPr lang="en-US" dirty="0" smtClean="0"/>
              <a:t>In the DAG, the logical operators of the script are represented as the nodes and the data flows are represented as edges. </a:t>
            </a:r>
          </a:p>
          <a:p>
            <a:pPr algn="just"/>
            <a:r>
              <a:rPr lang="en-US" b="1" dirty="0" smtClean="0"/>
              <a:t>Optimizer : </a:t>
            </a:r>
            <a:r>
              <a:rPr lang="en-US" dirty="0" smtClean="0"/>
              <a:t>The logical plan (DAG) is passed to the logical optimizer, which carries out the logical optimizations such as projection and pushdown. </a:t>
            </a:r>
          </a:p>
          <a:p>
            <a:pPr algn="just"/>
            <a:r>
              <a:rPr lang="en-US" b="1" dirty="0" smtClean="0"/>
              <a:t>Compiler : </a:t>
            </a:r>
            <a:r>
              <a:rPr lang="en-US" dirty="0" smtClean="0"/>
              <a:t>The compiler compiles the optimized logical plan into a series of </a:t>
            </a:r>
            <a:r>
              <a:rPr lang="en-US" dirty="0" err="1" smtClean="0"/>
              <a:t>MapReduce</a:t>
            </a:r>
            <a:r>
              <a:rPr lang="en-US" dirty="0" smtClean="0"/>
              <a:t> jobs. </a:t>
            </a:r>
          </a:p>
          <a:p>
            <a:pPr algn="just"/>
            <a:r>
              <a:rPr lang="en-US" b="1" dirty="0" smtClean="0"/>
              <a:t>Execution engine:  </a:t>
            </a:r>
            <a:r>
              <a:rPr lang="en-US" dirty="0" smtClean="0"/>
              <a:t>Finally the </a:t>
            </a:r>
            <a:r>
              <a:rPr lang="en-US" dirty="0" err="1" smtClean="0"/>
              <a:t>MapReduce</a:t>
            </a:r>
            <a:r>
              <a:rPr lang="en-US" dirty="0" smtClean="0"/>
              <a:t> jobs are submitted to Hadoop in a sorted order. Finally, these </a:t>
            </a:r>
            <a:r>
              <a:rPr lang="en-US" dirty="0" err="1" smtClean="0"/>
              <a:t>MapReduce</a:t>
            </a:r>
            <a:r>
              <a:rPr lang="en-US" dirty="0" smtClean="0"/>
              <a:t> jobs are executed on Hadoop producing the desired results.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b="1" dirty="0" smtClean="0"/>
              <a:t>Pig Latin – Data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data model of Pig Latin is fully nested and it allows complex non-atomic </a:t>
            </a:r>
            <a:r>
              <a:rPr lang="en-US" sz="2800" dirty="0" err="1" smtClean="0"/>
              <a:t>datatypes</a:t>
            </a:r>
            <a:r>
              <a:rPr lang="en-US" sz="2800" dirty="0" smtClean="0"/>
              <a:t> such as </a:t>
            </a:r>
            <a:r>
              <a:rPr lang="en-US" sz="2800" b="1" dirty="0" smtClean="0"/>
              <a:t>map and </a:t>
            </a:r>
            <a:r>
              <a:rPr lang="en-US" sz="2800" b="1" dirty="0" err="1" smtClean="0"/>
              <a:t>tuple</a:t>
            </a:r>
            <a:r>
              <a:rPr lang="en-US" sz="2800" b="1" dirty="0" smtClean="0"/>
              <a:t>. </a:t>
            </a:r>
            <a:endParaRPr lang="en-US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276600"/>
            <a:ext cx="6096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b="1" dirty="0" smtClean="0"/>
              <a:t>Pig Latin – Data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763000" cy="52578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/>
              <a:t>Atom: </a:t>
            </a:r>
            <a:r>
              <a:rPr lang="en-US" sz="2000" dirty="0" smtClean="0"/>
              <a:t>Any single value in Pig Latin, irrespective of their data, type is known as an </a:t>
            </a:r>
            <a:r>
              <a:rPr lang="en-US" sz="2000" b="1" dirty="0" smtClean="0"/>
              <a:t>Atom. It is stored as string and can be used as string and number.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, long, float, double, </a:t>
            </a:r>
            <a:r>
              <a:rPr lang="en-US" sz="2000" b="1" dirty="0" err="1" smtClean="0"/>
              <a:t>chararray</a:t>
            </a:r>
            <a:r>
              <a:rPr lang="en-US" sz="2000" b="1" dirty="0" smtClean="0"/>
              <a:t>, and </a:t>
            </a:r>
            <a:r>
              <a:rPr lang="en-US" sz="2000" b="1" dirty="0" err="1" smtClean="0"/>
              <a:t>bytearray</a:t>
            </a:r>
            <a:r>
              <a:rPr lang="en-US" sz="2000" b="1" dirty="0" smtClean="0"/>
              <a:t> are the atomic values of Pig. </a:t>
            </a:r>
            <a:endParaRPr lang="en-US" sz="2000" b="1" dirty="0" smtClean="0"/>
          </a:p>
          <a:p>
            <a:pPr algn="just"/>
            <a:endParaRPr lang="en-US" sz="2000" b="1" dirty="0" smtClean="0"/>
          </a:p>
          <a:p>
            <a:pPr algn="just"/>
            <a:r>
              <a:rPr lang="en-US" sz="2000" dirty="0" smtClean="0"/>
              <a:t>A piece of data or a simple atomic value is known as a </a:t>
            </a:r>
            <a:r>
              <a:rPr lang="en-US" sz="2000" b="1" dirty="0" smtClean="0"/>
              <a:t>field</a:t>
            </a:r>
            <a:r>
              <a:rPr lang="en-US" sz="2000" b="1" dirty="0" smtClean="0"/>
              <a:t>.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Example: ‘raja’ or ‘30’ </a:t>
            </a:r>
            <a:endParaRPr lang="en-US" sz="2000" b="1" dirty="0" smtClean="0"/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err="1" smtClean="0"/>
              <a:t>Tuple</a:t>
            </a:r>
            <a:r>
              <a:rPr lang="en-US" sz="2000" b="1" dirty="0" smtClean="0"/>
              <a:t> : </a:t>
            </a:r>
            <a:r>
              <a:rPr lang="en-US" sz="2000" dirty="0" smtClean="0"/>
              <a:t>A record that is formed by an ordered set of fields is known as a </a:t>
            </a:r>
            <a:r>
              <a:rPr lang="en-US" sz="2000" dirty="0" err="1" smtClean="0"/>
              <a:t>tuple</a:t>
            </a:r>
            <a:r>
              <a:rPr lang="en-US" sz="2000" dirty="0" smtClean="0"/>
              <a:t>, the fields can be of any type. A </a:t>
            </a:r>
            <a:r>
              <a:rPr lang="en-US" sz="2000" dirty="0" err="1" smtClean="0"/>
              <a:t>tuple</a:t>
            </a:r>
            <a:r>
              <a:rPr lang="en-US" sz="2000" dirty="0" smtClean="0"/>
              <a:t> is similar to a row in a table of RDBMS.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Example: (Raja, 30)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b="1" dirty="0" smtClean="0"/>
              <a:t>Pig Latin – Data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763000" cy="5257800"/>
          </a:xfrm>
        </p:spPr>
        <p:txBody>
          <a:bodyPr>
            <a:noAutofit/>
          </a:bodyPr>
          <a:lstStyle/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Bag </a:t>
            </a:r>
            <a:r>
              <a:rPr lang="en-US" sz="2000" b="1" dirty="0" smtClean="0"/>
              <a:t>: </a:t>
            </a:r>
            <a:r>
              <a:rPr lang="en-US" sz="2000" dirty="0" smtClean="0"/>
              <a:t>A bag is an unordered set of tuples. In other words, a collection of tuples (non-unique) is known as a bag. Each </a:t>
            </a:r>
            <a:r>
              <a:rPr lang="en-US" sz="2000" dirty="0" err="1" smtClean="0"/>
              <a:t>tuple</a:t>
            </a:r>
            <a:r>
              <a:rPr lang="en-US" sz="2000" dirty="0" smtClean="0"/>
              <a:t> can have any number of fields (flexible schema). A bag is represented by ‘{}’. It is similar to a table in RDBMS, but unlike a table in RDBMS, it is not necessary that every </a:t>
            </a:r>
            <a:r>
              <a:rPr lang="en-US" sz="2000" dirty="0" err="1" smtClean="0"/>
              <a:t>tuple</a:t>
            </a:r>
            <a:r>
              <a:rPr lang="en-US" sz="2000" dirty="0" smtClean="0"/>
              <a:t> contain the same number of fields or that the fields in the same position (column) have the same type. </a:t>
            </a:r>
            <a:endParaRPr lang="en-US" sz="2000" dirty="0" smtClean="0"/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b="1" dirty="0" smtClean="0"/>
              <a:t>Example: {(Raja, 30), (Mohammad, 45)} </a:t>
            </a:r>
            <a:endParaRPr lang="en-US" sz="2000" b="1" dirty="0" smtClean="0"/>
          </a:p>
          <a:p>
            <a:pPr algn="just">
              <a:buNone/>
            </a:pPr>
            <a:endParaRPr lang="en-US" sz="2000" b="1" dirty="0" smtClean="0"/>
          </a:p>
          <a:p>
            <a:pPr algn="just"/>
            <a:r>
              <a:rPr lang="en-US" sz="2000" dirty="0" smtClean="0"/>
              <a:t>A bag can be a field in a relation; in that context, it is known as </a:t>
            </a:r>
            <a:r>
              <a:rPr lang="en-US" sz="2000" b="1" dirty="0" smtClean="0"/>
              <a:t>inner bag. </a:t>
            </a:r>
            <a:endParaRPr lang="en-US" sz="2000" b="1" dirty="0" smtClean="0"/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Example: {Raja, 30, {9848022338, raja@gmail.com,}}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b="1" dirty="0" smtClean="0"/>
              <a:t>Pig Latin – Data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Relation: </a:t>
            </a:r>
            <a:r>
              <a:rPr lang="en-US" sz="2000" dirty="0" smtClean="0"/>
              <a:t>A relation is a bag of tuples. The relations in Pig Latin are unordered (there is no guarantee that tuples are processed in any particular order).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Map: </a:t>
            </a:r>
            <a:r>
              <a:rPr lang="en-US" sz="2000" dirty="0" smtClean="0"/>
              <a:t>A map (or data map) is a set of key-value pairs. The </a:t>
            </a:r>
            <a:r>
              <a:rPr lang="en-US" sz="2000" b="1" dirty="0" smtClean="0"/>
              <a:t>key needs to be of type </a:t>
            </a:r>
            <a:r>
              <a:rPr lang="en-US" sz="2000" b="1" dirty="0" smtClean="0"/>
              <a:t>char array </a:t>
            </a:r>
            <a:r>
              <a:rPr lang="en-US" sz="2000" b="1" dirty="0" smtClean="0"/>
              <a:t>and should be unique. The value might be of any type. It is represented by ‘[]’ 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Example</a:t>
            </a:r>
            <a:r>
              <a:rPr lang="en-US" sz="2000" b="1" dirty="0" smtClean="0"/>
              <a:t>: [</a:t>
            </a:r>
            <a:r>
              <a:rPr lang="en-US" sz="2000" b="1" dirty="0" err="1" smtClean="0"/>
              <a:t>name#Raja</a:t>
            </a:r>
            <a:r>
              <a:rPr lang="en-US" sz="2000" b="1" dirty="0" smtClean="0"/>
              <a:t>, age#30]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Apache Pig – History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2006, Apache Pig was developed as a research project at Yahoo, especially to create and execute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jobs on every dataset.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2007, Apache Pig was open sourced via Apache incubator.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2008, the first release of Apache Pig came out.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2010, Apache Pig graduated as an Apache top-level project.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is an abstraction over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is a tool/platform which is used to analyze larger sets of data representing them as data flows. 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we can perform all the data manipulation operations in Hadoop using Apache Pig.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Pig Latin language provides various operators using which programmers can develop their own functions for reading, writing and processing data.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analyze data using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Apache Pig, programmers need to write scripts using Pig Latin language. All these scripts are internally converted to Map and Reduce tasks. </a:t>
            </a:r>
          </a:p>
          <a:p>
            <a:pPr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Apache Pig has a component known as Pig Engine that accepts the Pig Latin scripts as input and converts those scripts into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jobs.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Needs of Apache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Pig Latin, programmers can perform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tasks easily without having to type complex codes in Java.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Apache Pig uses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multi-query approach, thereby reducing the length of codes.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Pig Latin is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SQL-like language and it is easy to learn Apache Pig when you are familiar with SQL.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Apache Pig provides many built-in operators to support data operations like joins, filters, ordering, etc. In addition, it also provides nested data types like tuples, bags, and maps that are missing 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 of Pig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Rich set of operators: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provides many operators to perform operations like join, sort, filer, etc. </a:t>
            </a:r>
          </a:p>
          <a:p>
            <a:pPr algn="just">
              <a:lnSpc>
                <a:spcPct val="12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Ease of programming: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Pig Latin is similar to SQL and it is easy to write a Pig script if you are good at SQL. </a:t>
            </a:r>
          </a:p>
          <a:p>
            <a:pPr algn="just">
              <a:lnSpc>
                <a:spcPct val="12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Optimization opportunities: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tasks in Apache Pig optimize their execution automatically, so the programmers need to focus only on semantics of the language. </a:t>
            </a:r>
          </a:p>
          <a:p>
            <a:pPr algn="just">
              <a:lnSpc>
                <a:spcPct val="12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Extensibility: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the existing operators, users can develop their own functions to read, process, and write data. </a:t>
            </a:r>
          </a:p>
          <a:p>
            <a:pPr algn="just">
              <a:lnSpc>
                <a:spcPct val="12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UDF’s: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Pig provides the facility to create User-defined Functions in other programming languages such as Java and invoke or embed them in Pig Scripts. </a:t>
            </a:r>
          </a:p>
          <a:p>
            <a:pPr algn="just">
              <a:lnSpc>
                <a:spcPct val="12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Handles all kinds of data: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Apache Pig analyzes all kinds of data, both structured as well as unstructured. It stores the results in HDFS. </a:t>
            </a:r>
          </a:p>
          <a:p>
            <a:pPr algn="just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Apache Pig Vs </a:t>
            </a:r>
            <a:r>
              <a:rPr lang="en-US" sz="4000" b="1" dirty="0" err="1" smtClean="0"/>
              <a:t>MapReduce</a:t>
            </a:r>
            <a:r>
              <a:rPr lang="en-US" sz="4000" b="1" dirty="0" smtClean="0"/>
              <a:t> 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12192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Apache Pig Vs SQL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200400"/>
            <a:ext cx="8534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Apache Pig Vs Hive </a:t>
            </a:r>
            <a:endParaRPr lang="en-US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752600"/>
            <a:ext cx="82296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Applications of Apache Pig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Apache Pig is generally used by data scientists for performing tasks involving ad-hoc processing and quick prototyping.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To process huge data sources such as web logs.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To perform data processing for search platforms.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To process time sensitive data loads. 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57</TotalTime>
  <Words>1025</Words>
  <Application>Microsoft Office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Theme1</vt:lpstr>
      <vt:lpstr>Apache PIG</vt:lpstr>
      <vt:lpstr>Apache Pig – History </vt:lpstr>
      <vt:lpstr>Introduction</vt:lpstr>
      <vt:lpstr> Needs of Apache Pig</vt:lpstr>
      <vt:lpstr>Features of Pig </vt:lpstr>
      <vt:lpstr>Apache Pig Vs MapReduce </vt:lpstr>
      <vt:lpstr>Apache Pig Vs SQL </vt:lpstr>
      <vt:lpstr>Apache Pig Vs Hive </vt:lpstr>
      <vt:lpstr>Applications of Apache Pig </vt:lpstr>
      <vt:lpstr> Apache Pig – Architecture  </vt:lpstr>
      <vt:lpstr>Apache Pig Components</vt:lpstr>
      <vt:lpstr>Pig Latin – Data Model </vt:lpstr>
      <vt:lpstr>Pig Latin – Data Model </vt:lpstr>
      <vt:lpstr>Pig Latin – Data Model </vt:lpstr>
      <vt:lpstr>Pig Latin – Data Model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PIG</dc:title>
  <dc:creator>Hiren</dc:creator>
  <cp:lastModifiedBy>Hiren</cp:lastModifiedBy>
  <cp:revision>15</cp:revision>
  <dcterms:created xsi:type="dcterms:W3CDTF">2006-08-16T00:00:00Z</dcterms:created>
  <dcterms:modified xsi:type="dcterms:W3CDTF">2019-08-21T09:42:34Z</dcterms:modified>
</cp:coreProperties>
</file>