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
  </p:notesMasterIdLst>
  <p:sldIdLst>
    <p:sldId id="256" r:id="rId2"/>
    <p:sldId id="259" r:id="rId3"/>
    <p:sldId id="260" r:id="rId4"/>
    <p:sldId id="262" r:id="rId5"/>
    <p:sldId id="263" r:id="rId6"/>
    <p:sldId id="257" r:id="rId7"/>
    <p:sldId id="258"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60" userDrawn="1">
          <p15:clr>
            <a:srgbClr val="A4A3A4"/>
          </p15:clr>
        </p15:guide>
        <p15:guide id="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1BF59-DDE3-4B39-9159-332F93B387AB}"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2AD9-A168-4618-AA96-101A7E4E60FA}" type="slidenum">
              <a:rPr lang="en-US" smtClean="0"/>
              <a:t>‹#›</a:t>
            </a:fld>
            <a:endParaRPr lang="en-US"/>
          </a:p>
        </p:txBody>
      </p:sp>
    </p:spTree>
    <p:extLst>
      <p:ext uri="{BB962C8B-B14F-4D97-AF65-F5344CB8AC3E}">
        <p14:creationId xmlns:p14="http://schemas.microsoft.com/office/powerpoint/2010/main" val="71007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81051-DA8D-4DD3-9D6A-F8691066FAC2}"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2342D-B6F0-46CE-9B58-1C08312B96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25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7F4CE-E9A9-41AD-949A-87B1F01DAB66}"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319324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00783-B1E7-4A1D-92B2-29A5301BBA58}"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84145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ABB9F-7239-4A5B-81E5-9732DD17759E}"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224752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C632-C581-45CE-B7FF-DEC62C802B35}"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2342D-B6F0-46CE-9B58-1C08312B96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6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DA939-6192-4EE7-B6AD-0925842CDB19}" type="datetime1">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219458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EE1B6-7EC3-4311-8130-B6F496482188}" type="datetime1">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38801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18D57-6FDB-4F04-A1F1-ED2C2AC1B25D}" type="datetime1">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281089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F1F478-8D2C-416A-8117-B808D0B82D5C}" type="datetime1">
              <a:rPr lang="en-US" smtClean="0"/>
              <a:t>4/25/2020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415228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ADE11A-C679-4F3C-936E-286724C56F38}" type="datetime1">
              <a:rPr lang="en-US" smtClean="0"/>
              <a:t>4/25/2020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D2342D-B6F0-46CE-9B58-1C08312B96E1}" type="slidenum">
              <a:rPr lang="en-US" smtClean="0"/>
              <a:t>‹#›</a:t>
            </a:fld>
            <a:endParaRPr lang="en-US"/>
          </a:p>
        </p:txBody>
      </p:sp>
    </p:spTree>
    <p:extLst>
      <p:ext uri="{BB962C8B-B14F-4D97-AF65-F5344CB8AC3E}">
        <p14:creationId xmlns:p14="http://schemas.microsoft.com/office/powerpoint/2010/main" val="215106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B29F6-8B9D-4657-994B-5EA417CEB2A1}" type="datetime1">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2342D-B6F0-46CE-9B58-1C08312B96E1}" type="slidenum">
              <a:rPr lang="en-US" smtClean="0"/>
              <a:t>‹#›</a:t>
            </a:fld>
            <a:endParaRPr lang="en-US"/>
          </a:p>
        </p:txBody>
      </p:sp>
    </p:spTree>
    <p:extLst>
      <p:ext uri="{BB962C8B-B14F-4D97-AF65-F5344CB8AC3E}">
        <p14:creationId xmlns:p14="http://schemas.microsoft.com/office/powerpoint/2010/main" val="189042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6A2F98-34C6-4817-BCA3-EAC7C30EC20D}" type="datetime1">
              <a:rPr lang="en-US" smtClean="0"/>
              <a:t>4/25/2020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D2342D-B6F0-46CE-9B58-1C08312B96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236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6DCF-EA67-4E2E-9AE0-31C4AF0389ED}"/>
              </a:ext>
            </a:extLst>
          </p:cNvPr>
          <p:cNvSpPr>
            <a:spLocks noGrp="1"/>
          </p:cNvSpPr>
          <p:nvPr>
            <p:ph type="ctrTitle"/>
          </p:nvPr>
        </p:nvSpPr>
        <p:spPr>
          <a:xfrm>
            <a:off x="1097280" y="2861155"/>
            <a:ext cx="10058399" cy="1094328"/>
          </a:xfrm>
        </p:spPr>
        <p:txBody>
          <a:bodyPr>
            <a:normAutofit/>
          </a:bodyPr>
          <a:lstStyle/>
          <a:p>
            <a:pPr algn="ctr"/>
            <a:r>
              <a:rPr lang="en-US" sz="6600" dirty="0"/>
              <a:t>Iterative Deepening Method</a:t>
            </a:r>
          </a:p>
        </p:txBody>
      </p:sp>
      <p:sp>
        <p:nvSpPr>
          <p:cNvPr id="3" name="Subtitle 2">
            <a:extLst>
              <a:ext uri="{FF2B5EF4-FFF2-40B4-BE49-F238E27FC236}">
                <a16:creationId xmlns:a16="http://schemas.microsoft.com/office/drawing/2014/main" id="{F58F4D89-83FD-4CFF-8BF3-9D36BD0B91DE}"/>
              </a:ext>
            </a:extLst>
          </p:cNvPr>
          <p:cNvSpPr>
            <a:spLocks noGrp="1"/>
          </p:cNvSpPr>
          <p:nvPr>
            <p:ph type="subTitle" idx="1"/>
          </p:nvPr>
        </p:nvSpPr>
        <p:spPr>
          <a:xfrm>
            <a:off x="8077360" y="4429698"/>
            <a:ext cx="3078319" cy="1240225"/>
          </a:xfrm>
        </p:spPr>
        <p:txBody>
          <a:bodyPr>
            <a:normAutofit fontScale="47500" lnSpcReduction="20000"/>
          </a:bodyPr>
          <a:lstStyle/>
          <a:p>
            <a:r>
              <a:rPr lang="en-US" dirty="0"/>
              <a:t>160410116049 - </a:t>
            </a:r>
            <a:r>
              <a:rPr lang="en-US" dirty="0" err="1"/>
              <a:t>Devangini</a:t>
            </a:r>
            <a:r>
              <a:rPr lang="en-US" dirty="0"/>
              <a:t> </a:t>
            </a:r>
            <a:r>
              <a:rPr lang="en-US" dirty="0" err="1"/>
              <a:t>Kathad</a:t>
            </a:r>
            <a:endParaRPr lang="en-US" dirty="0"/>
          </a:p>
          <a:p>
            <a:r>
              <a:rPr lang="en-US" dirty="0"/>
              <a:t>160410116050 - Kaustubh Wade</a:t>
            </a:r>
          </a:p>
          <a:p>
            <a:r>
              <a:rPr lang="en-US" dirty="0"/>
              <a:t>160410116051 - </a:t>
            </a:r>
            <a:r>
              <a:rPr lang="en-US" dirty="0" err="1"/>
              <a:t>Naisargi</a:t>
            </a:r>
            <a:r>
              <a:rPr lang="en-US" dirty="0"/>
              <a:t> </a:t>
            </a:r>
            <a:r>
              <a:rPr lang="en-US" dirty="0" err="1"/>
              <a:t>kothari</a:t>
            </a:r>
            <a:endParaRPr lang="en-US" dirty="0"/>
          </a:p>
          <a:p>
            <a:r>
              <a:rPr lang="en-US"/>
              <a:t>160410116052 </a:t>
            </a:r>
            <a:r>
              <a:rPr lang="en-US" dirty="0"/>
              <a:t>- </a:t>
            </a:r>
            <a:r>
              <a:rPr lang="en-US" dirty="0" err="1"/>
              <a:t>Vismay</a:t>
            </a:r>
            <a:r>
              <a:rPr lang="en-US" dirty="0"/>
              <a:t> lad</a:t>
            </a:r>
          </a:p>
        </p:txBody>
      </p:sp>
      <p:pic>
        <p:nvPicPr>
          <p:cNvPr id="6" name="Picture 5">
            <a:extLst>
              <a:ext uri="{FF2B5EF4-FFF2-40B4-BE49-F238E27FC236}">
                <a16:creationId xmlns:a16="http://schemas.microsoft.com/office/drawing/2014/main" id="{E2D914F4-3526-4032-A8A6-AFDA847A2A5D}"/>
              </a:ext>
            </a:extLst>
          </p:cNvPr>
          <p:cNvPicPr>
            <a:picLocks noChangeAspect="1"/>
          </p:cNvPicPr>
          <p:nvPr/>
        </p:nvPicPr>
        <p:blipFill>
          <a:blip r:embed="rId2"/>
          <a:stretch>
            <a:fillRect/>
          </a:stretch>
        </p:blipFill>
        <p:spPr>
          <a:xfrm>
            <a:off x="685800" y="457200"/>
            <a:ext cx="1371600" cy="1371600"/>
          </a:xfrm>
          <a:prstGeom prst="rect">
            <a:avLst/>
          </a:prstGeom>
        </p:spPr>
      </p:pic>
      <p:pic>
        <p:nvPicPr>
          <p:cNvPr id="7" name="Picture 6">
            <a:extLst>
              <a:ext uri="{FF2B5EF4-FFF2-40B4-BE49-F238E27FC236}">
                <a16:creationId xmlns:a16="http://schemas.microsoft.com/office/drawing/2014/main" id="{10482976-A919-47A0-95CB-CE892C9F46C0}"/>
              </a:ext>
            </a:extLst>
          </p:cNvPr>
          <p:cNvPicPr>
            <a:picLocks/>
          </p:cNvPicPr>
          <p:nvPr/>
        </p:nvPicPr>
        <p:blipFill>
          <a:blip r:embed="rId3"/>
          <a:stretch>
            <a:fillRect/>
          </a:stretch>
        </p:blipFill>
        <p:spPr>
          <a:xfrm>
            <a:off x="2286000" y="453264"/>
            <a:ext cx="1371600" cy="1375536"/>
          </a:xfrm>
          <a:prstGeom prst="rect">
            <a:avLst/>
          </a:prstGeom>
        </p:spPr>
      </p:pic>
      <p:sp>
        <p:nvSpPr>
          <p:cNvPr id="5" name="TextBox 4">
            <a:extLst>
              <a:ext uri="{FF2B5EF4-FFF2-40B4-BE49-F238E27FC236}">
                <a16:creationId xmlns:a16="http://schemas.microsoft.com/office/drawing/2014/main" id="{90ABEE84-C16C-4ABE-88FE-D91D63388DC9}"/>
              </a:ext>
            </a:extLst>
          </p:cNvPr>
          <p:cNvSpPr txBox="1"/>
          <p:nvPr/>
        </p:nvSpPr>
        <p:spPr>
          <a:xfrm>
            <a:off x="5062601" y="3955483"/>
            <a:ext cx="6093078" cy="369332"/>
          </a:xfrm>
          <a:prstGeom prst="rect">
            <a:avLst/>
          </a:prstGeom>
          <a:noFill/>
        </p:spPr>
        <p:txBody>
          <a:bodyPr wrap="none" rtlCol="0">
            <a:spAutoFit/>
          </a:bodyPr>
          <a:lstStyle/>
          <a:p>
            <a:r>
              <a:rPr lang="en-US" dirty="0">
                <a:latin typeface="+mj-lt"/>
              </a:rPr>
              <a:t>Active Learning Assignment for the Subject Artificial Intelligence</a:t>
            </a:r>
          </a:p>
        </p:txBody>
      </p:sp>
    </p:spTree>
    <p:extLst>
      <p:ext uri="{BB962C8B-B14F-4D97-AF65-F5344CB8AC3E}">
        <p14:creationId xmlns:p14="http://schemas.microsoft.com/office/powerpoint/2010/main" val="125961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1F6A-7BE3-4300-8CE4-393E9E4339DB}"/>
              </a:ext>
            </a:extLst>
          </p:cNvPr>
          <p:cNvSpPr>
            <a:spLocks noGrp="1"/>
          </p:cNvSpPr>
          <p:nvPr>
            <p:ph type="title"/>
          </p:nvPr>
        </p:nvSpPr>
        <p:spPr/>
        <p:txBody>
          <a:bodyPr>
            <a:normAutofit/>
          </a:bodyPr>
          <a:lstStyle/>
          <a:p>
            <a:r>
              <a:rPr lang="en-US" sz="4400" dirty="0"/>
              <a:t>Why both BFS and DFS are not very efficient?</a:t>
            </a:r>
          </a:p>
        </p:txBody>
      </p:sp>
      <p:sp>
        <p:nvSpPr>
          <p:cNvPr id="3" name="Content Placeholder 2">
            <a:extLst>
              <a:ext uri="{FF2B5EF4-FFF2-40B4-BE49-F238E27FC236}">
                <a16:creationId xmlns:a16="http://schemas.microsoft.com/office/drawing/2014/main" id="{385CDB69-67A3-4560-97DA-4001BE4F8F87}"/>
              </a:ext>
            </a:extLst>
          </p:cNvPr>
          <p:cNvSpPr>
            <a:spLocks noGrp="1"/>
          </p:cNvSpPr>
          <p:nvPr>
            <p:ph idx="1"/>
          </p:nvPr>
        </p:nvSpPr>
        <p:spPr/>
        <p:txBody>
          <a:bodyPr/>
          <a:lstStyle/>
          <a:p>
            <a:pPr>
              <a:lnSpc>
                <a:spcPct val="100000"/>
              </a:lnSpc>
            </a:pPr>
            <a:r>
              <a:rPr lang="en-US" dirty="0"/>
              <a:t>The problem with DFS is, if there is a node close to root, but not in first few subtrees, then DFS </a:t>
            </a:r>
            <a:r>
              <a:rPr lang="en-US" b="1" dirty="0"/>
              <a:t>reaches that node very late.</a:t>
            </a:r>
            <a:endParaRPr lang="en-US" dirty="0"/>
          </a:p>
          <a:p>
            <a:pPr>
              <a:lnSpc>
                <a:spcPct val="100000"/>
              </a:lnSpc>
            </a:pPr>
            <a:r>
              <a:rPr lang="en-US" dirty="0"/>
              <a:t>BFS goes level by level, but </a:t>
            </a:r>
            <a:r>
              <a:rPr lang="en-US" b="1" dirty="0"/>
              <a:t>requires more space</a:t>
            </a:r>
            <a:r>
              <a:rPr lang="en-US" dirty="0"/>
              <a:t>. The space required by DFS id O(d) where d is depth of tree, but space required by BFS is O(n) where n is number of nodes in tree.</a:t>
            </a:r>
          </a:p>
        </p:txBody>
      </p:sp>
      <p:sp>
        <p:nvSpPr>
          <p:cNvPr id="5" name="Slide Number Placeholder 4">
            <a:extLst>
              <a:ext uri="{FF2B5EF4-FFF2-40B4-BE49-F238E27FC236}">
                <a16:creationId xmlns:a16="http://schemas.microsoft.com/office/drawing/2014/main" id="{86F55250-FEE2-4ABB-8ECE-E8ED0BF2FB61}"/>
              </a:ext>
            </a:extLst>
          </p:cNvPr>
          <p:cNvSpPr>
            <a:spLocks noGrp="1"/>
          </p:cNvSpPr>
          <p:nvPr>
            <p:ph type="sldNum" sz="quarter" idx="12"/>
          </p:nvPr>
        </p:nvSpPr>
        <p:spPr/>
        <p:txBody>
          <a:bodyPr/>
          <a:lstStyle/>
          <a:p>
            <a:fld id="{9AD2342D-B6F0-46CE-9B58-1C08312B96E1}" type="slidenum">
              <a:rPr lang="en-US" smtClean="0"/>
              <a:t>2</a:t>
            </a:fld>
            <a:endParaRPr lang="en-US"/>
          </a:p>
        </p:txBody>
      </p:sp>
    </p:spTree>
    <p:extLst>
      <p:ext uri="{BB962C8B-B14F-4D97-AF65-F5344CB8AC3E}">
        <p14:creationId xmlns:p14="http://schemas.microsoft.com/office/powerpoint/2010/main" val="261342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46B1-8757-4086-99CD-3FBB2FAB9DA2}"/>
              </a:ext>
            </a:extLst>
          </p:cNvPr>
          <p:cNvSpPr>
            <a:spLocks noGrp="1"/>
          </p:cNvSpPr>
          <p:nvPr>
            <p:ph type="title"/>
          </p:nvPr>
        </p:nvSpPr>
        <p:spPr/>
        <p:txBody>
          <a:bodyPr>
            <a:normAutofit/>
          </a:bodyPr>
          <a:lstStyle/>
          <a:p>
            <a:r>
              <a:rPr lang="en-US" sz="4400" dirty="0"/>
              <a:t>What is Iterative Deepening?</a:t>
            </a:r>
          </a:p>
        </p:txBody>
      </p:sp>
      <p:sp>
        <p:nvSpPr>
          <p:cNvPr id="3" name="Content Placeholder 2">
            <a:extLst>
              <a:ext uri="{FF2B5EF4-FFF2-40B4-BE49-F238E27FC236}">
                <a16:creationId xmlns:a16="http://schemas.microsoft.com/office/drawing/2014/main" id="{DF22F4A3-6D31-4EEC-9515-7CC713A1FFF6}"/>
              </a:ext>
            </a:extLst>
          </p:cNvPr>
          <p:cNvSpPr>
            <a:spLocks noGrp="1"/>
          </p:cNvSpPr>
          <p:nvPr>
            <p:ph idx="1"/>
          </p:nvPr>
        </p:nvSpPr>
        <p:spPr/>
        <p:txBody>
          <a:bodyPr/>
          <a:lstStyle/>
          <a:p>
            <a:pPr>
              <a:lnSpc>
                <a:spcPct val="100000"/>
              </a:lnSpc>
            </a:pPr>
            <a:r>
              <a:rPr lang="en-US" dirty="0"/>
              <a:t>Originally used in a program called CHESS 4.5. Rather than searching to a fixed depth in the game tree, CHESS 4.5 first searched only a single ply, then initiated a new minimax search, this time to a depth of two ply. This was followed by three-ply search, then a four-ply search, etc. </a:t>
            </a:r>
          </a:p>
          <a:p>
            <a:pPr>
              <a:lnSpc>
                <a:spcPct val="100000"/>
              </a:lnSpc>
            </a:pPr>
            <a:r>
              <a:rPr lang="en-US" dirty="0"/>
              <a:t>The name “Iterative Deepening” derives from the fact that on each iteration, the tree is searched one level deeper.</a:t>
            </a:r>
          </a:p>
        </p:txBody>
      </p:sp>
      <p:sp>
        <p:nvSpPr>
          <p:cNvPr id="5" name="Slide Number Placeholder 4">
            <a:extLst>
              <a:ext uri="{FF2B5EF4-FFF2-40B4-BE49-F238E27FC236}">
                <a16:creationId xmlns:a16="http://schemas.microsoft.com/office/drawing/2014/main" id="{5029ABDB-C5EC-4CB0-9CFD-1FCA7D23C2F1}"/>
              </a:ext>
            </a:extLst>
          </p:cNvPr>
          <p:cNvSpPr>
            <a:spLocks noGrp="1"/>
          </p:cNvSpPr>
          <p:nvPr>
            <p:ph type="sldNum" sz="quarter" idx="12"/>
          </p:nvPr>
        </p:nvSpPr>
        <p:spPr/>
        <p:txBody>
          <a:bodyPr/>
          <a:lstStyle/>
          <a:p>
            <a:fld id="{9AD2342D-B6F0-46CE-9B58-1C08312B96E1}" type="slidenum">
              <a:rPr lang="en-US" smtClean="0"/>
              <a:t>3</a:t>
            </a:fld>
            <a:endParaRPr lang="en-US"/>
          </a:p>
        </p:txBody>
      </p:sp>
    </p:spTree>
    <p:extLst>
      <p:ext uri="{BB962C8B-B14F-4D97-AF65-F5344CB8AC3E}">
        <p14:creationId xmlns:p14="http://schemas.microsoft.com/office/powerpoint/2010/main" val="228123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B9E9EBE5-3C74-4170-94F0-CBF5146E00B5}"/>
              </a:ext>
            </a:extLst>
          </p:cNvPr>
          <p:cNvSpPr/>
          <p:nvPr/>
        </p:nvSpPr>
        <p:spPr>
          <a:xfrm>
            <a:off x="10310678" y="2014669"/>
            <a:ext cx="473559" cy="164376"/>
          </a:xfrm>
          <a:custGeom>
            <a:avLst/>
            <a:gdLst/>
            <a:ahLst/>
            <a:cxnLst/>
            <a:rect l="0" t="0" r="0" b="0"/>
            <a:pathLst>
              <a:path>
                <a:moveTo>
                  <a:pt x="0" y="0"/>
                </a:moveTo>
                <a:lnTo>
                  <a:pt x="0" y="82188"/>
                </a:lnTo>
                <a:lnTo>
                  <a:pt x="473559" y="82188"/>
                </a:lnTo>
                <a:lnTo>
                  <a:pt x="473559"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B0B60497-B2E1-4507-8EC0-C952C395FD33}"/>
              </a:ext>
            </a:extLst>
          </p:cNvPr>
          <p:cNvSpPr/>
          <p:nvPr/>
        </p:nvSpPr>
        <p:spPr>
          <a:xfrm>
            <a:off x="9524021" y="2570417"/>
            <a:ext cx="117411" cy="360061"/>
          </a:xfrm>
          <a:custGeom>
            <a:avLst/>
            <a:gdLst/>
            <a:ahLst/>
            <a:cxnLst/>
            <a:rect l="0" t="0" r="0" b="0"/>
            <a:pathLst>
              <a:path>
                <a:moveTo>
                  <a:pt x="0" y="0"/>
                </a:moveTo>
                <a:lnTo>
                  <a:pt x="0" y="360061"/>
                </a:lnTo>
                <a:lnTo>
                  <a:pt x="117411" y="36006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4" name="Freeform: Shape 33">
            <a:extLst>
              <a:ext uri="{FF2B5EF4-FFF2-40B4-BE49-F238E27FC236}">
                <a16:creationId xmlns:a16="http://schemas.microsoft.com/office/drawing/2014/main" id="{A4AB6184-111D-42F3-ACC4-718CFECB123A}"/>
              </a:ext>
            </a:extLst>
          </p:cNvPr>
          <p:cNvSpPr/>
          <p:nvPr/>
        </p:nvSpPr>
        <p:spPr>
          <a:xfrm>
            <a:off x="9837118" y="2014669"/>
            <a:ext cx="473559" cy="164376"/>
          </a:xfrm>
          <a:custGeom>
            <a:avLst/>
            <a:gdLst/>
            <a:ahLst/>
            <a:cxnLst/>
            <a:rect l="0" t="0" r="0" b="0"/>
            <a:pathLst>
              <a:path>
                <a:moveTo>
                  <a:pt x="473559" y="0"/>
                </a:moveTo>
                <a:lnTo>
                  <a:pt x="473559" y="82188"/>
                </a:lnTo>
                <a:lnTo>
                  <a:pt x="0" y="82188"/>
                </a:lnTo>
                <a:lnTo>
                  <a:pt x="0"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E4DD5A7A-E8E7-4239-A31A-468A3F579E20}"/>
              </a:ext>
            </a:extLst>
          </p:cNvPr>
          <p:cNvSpPr/>
          <p:nvPr/>
        </p:nvSpPr>
        <p:spPr>
          <a:xfrm>
            <a:off x="8889999" y="1458922"/>
            <a:ext cx="1420678" cy="164376"/>
          </a:xfrm>
          <a:custGeom>
            <a:avLst/>
            <a:gdLst/>
            <a:ahLst/>
            <a:cxnLst/>
            <a:rect l="0" t="0" r="0" b="0"/>
            <a:pathLst>
              <a:path>
                <a:moveTo>
                  <a:pt x="0" y="0"/>
                </a:moveTo>
                <a:lnTo>
                  <a:pt x="0" y="82188"/>
                </a:lnTo>
                <a:lnTo>
                  <a:pt x="1420678" y="82188"/>
                </a:lnTo>
                <a:lnTo>
                  <a:pt x="1420678"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6" name="Freeform: Shape 35">
            <a:extLst>
              <a:ext uri="{FF2B5EF4-FFF2-40B4-BE49-F238E27FC236}">
                <a16:creationId xmlns:a16="http://schemas.microsoft.com/office/drawing/2014/main" id="{E1CB45E0-94C9-4C4C-82E1-95C88C4427D9}"/>
              </a:ext>
            </a:extLst>
          </p:cNvPr>
          <p:cNvSpPr/>
          <p:nvPr/>
        </p:nvSpPr>
        <p:spPr>
          <a:xfrm>
            <a:off x="8576902" y="2570417"/>
            <a:ext cx="117411" cy="360061"/>
          </a:xfrm>
          <a:custGeom>
            <a:avLst/>
            <a:gdLst/>
            <a:ahLst/>
            <a:cxnLst/>
            <a:rect l="0" t="0" r="0" b="0"/>
            <a:pathLst>
              <a:path>
                <a:moveTo>
                  <a:pt x="0" y="0"/>
                </a:moveTo>
                <a:lnTo>
                  <a:pt x="0" y="360061"/>
                </a:lnTo>
                <a:lnTo>
                  <a:pt x="117411" y="36006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7" name="Freeform: Shape 36">
            <a:extLst>
              <a:ext uri="{FF2B5EF4-FFF2-40B4-BE49-F238E27FC236}">
                <a16:creationId xmlns:a16="http://schemas.microsoft.com/office/drawing/2014/main" id="{3C7F07AB-7AF9-4CCE-A9DE-E4772CB7F83C}"/>
              </a:ext>
            </a:extLst>
          </p:cNvPr>
          <p:cNvSpPr/>
          <p:nvPr/>
        </p:nvSpPr>
        <p:spPr>
          <a:xfrm>
            <a:off x="8844279" y="2014669"/>
            <a:ext cx="91440" cy="164376"/>
          </a:xfrm>
          <a:custGeom>
            <a:avLst/>
            <a:gdLst/>
            <a:ahLst/>
            <a:cxnLst/>
            <a:rect l="0" t="0" r="0" b="0"/>
            <a:pathLst>
              <a:path>
                <a:moveTo>
                  <a:pt x="45720" y="0"/>
                </a:moveTo>
                <a:lnTo>
                  <a:pt x="45720"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8" name="Freeform: Shape 37">
            <a:extLst>
              <a:ext uri="{FF2B5EF4-FFF2-40B4-BE49-F238E27FC236}">
                <a16:creationId xmlns:a16="http://schemas.microsoft.com/office/drawing/2014/main" id="{7B73CDF6-734F-4BA2-AA45-E844F703B796}"/>
              </a:ext>
            </a:extLst>
          </p:cNvPr>
          <p:cNvSpPr/>
          <p:nvPr/>
        </p:nvSpPr>
        <p:spPr>
          <a:xfrm>
            <a:off x="8844279" y="1458922"/>
            <a:ext cx="91440" cy="164376"/>
          </a:xfrm>
          <a:custGeom>
            <a:avLst/>
            <a:gdLst/>
            <a:ahLst/>
            <a:cxnLst/>
            <a:rect l="0" t="0" r="0" b="0"/>
            <a:pathLst>
              <a:path>
                <a:moveTo>
                  <a:pt x="45720" y="0"/>
                </a:moveTo>
                <a:lnTo>
                  <a:pt x="45720"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39" name="Freeform: Shape 38">
            <a:extLst>
              <a:ext uri="{FF2B5EF4-FFF2-40B4-BE49-F238E27FC236}">
                <a16:creationId xmlns:a16="http://schemas.microsoft.com/office/drawing/2014/main" id="{5BF4998D-25CC-4207-8A41-9781E71E341F}"/>
              </a:ext>
            </a:extLst>
          </p:cNvPr>
          <p:cNvSpPr/>
          <p:nvPr/>
        </p:nvSpPr>
        <p:spPr>
          <a:xfrm>
            <a:off x="7629783" y="2570417"/>
            <a:ext cx="117411" cy="360061"/>
          </a:xfrm>
          <a:custGeom>
            <a:avLst/>
            <a:gdLst/>
            <a:ahLst/>
            <a:cxnLst/>
            <a:rect l="0" t="0" r="0" b="0"/>
            <a:pathLst>
              <a:path>
                <a:moveTo>
                  <a:pt x="0" y="0"/>
                </a:moveTo>
                <a:lnTo>
                  <a:pt x="0" y="360061"/>
                </a:lnTo>
                <a:lnTo>
                  <a:pt x="117411" y="36006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40" name="Freeform: Shape 39">
            <a:extLst>
              <a:ext uri="{FF2B5EF4-FFF2-40B4-BE49-F238E27FC236}">
                <a16:creationId xmlns:a16="http://schemas.microsoft.com/office/drawing/2014/main" id="{F2BD115C-3BDF-444C-9D44-874A3396876D}"/>
              </a:ext>
            </a:extLst>
          </p:cNvPr>
          <p:cNvSpPr/>
          <p:nvPr/>
        </p:nvSpPr>
        <p:spPr>
          <a:xfrm>
            <a:off x="7469321" y="2014669"/>
            <a:ext cx="473559" cy="164376"/>
          </a:xfrm>
          <a:custGeom>
            <a:avLst/>
            <a:gdLst/>
            <a:ahLst/>
            <a:cxnLst/>
            <a:rect l="0" t="0" r="0" b="0"/>
            <a:pathLst>
              <a:path>
                <a:moveTo>
                  <a:pt x="0" y="0"/>
                </a:moveTo>
                <a:lnTo>
                  <a:pt x="0" y="82188"/>
                </a:lnTo>
                <a:lnTo>
                  <a:pt x="473559" y="82188"/>
                </a:lnTo>
                <a:lnTo>
                  <a:pt x="473559"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41" name="Freeform: Shape 40">
            <a:extLst>
              <a:ext uri="{FF2B5EF4-FFF2-40B4-BE49-F238E27FC236}">
                <a16:creationId xmlns:a16="http://schemas.microsoft.com/office/drawing/2014/main" id="{64236C74-6C3B-4D65-8D0B-3B48D42C6A85}"/>
              </a:ext>
            </a:extLst>
          </p:cNvPr>
          <p:cNvSpPr/>
          <p:nvPr/>
        </p:nvSpPr>
        <p:spPr>
          <a:xfrm>
            <a:off x="6682664" y="2570417"/>
            <a:ext cx="117411" cy="360061"/>
          </a:xfrm>
          <a:custGeom>
            <a:avLst/>
            <a:gdLst/>
            <a:ahLst/>
            <a:cxnLst/>
            <a:rect l="0" t="0" r="0" b="0"/>
            <a:pathLst>
              <a:path>
                <a:moveTo>
                  <a:pt x="0" y="0"/>
                </a:moveTo>
                <a:lnTo>
                  <a:pt x="0" y="360061"/>
                </a:lnTo>
                <a:lnTo>
                  <a:pt x="117411" y="36006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42" name="Freeform: Shape 41">
            <a:extLst>
              <a:ext uri="{FF2B5EF4-FFF2-40B4-BE49-F238E27FC236}">
                <a16:creationId xmlns:a16="http://schemas.microsoft.com/office/drawing/2014/main" id="{4ECD667D-4BC1-487B-92FA-0DC45282F384}"/>
              </a:ext>
            </a:extLst>
          </p:cNvPr>
          <p:cNvSpPr/>
          <p:nvPr/>
        </p:nvSpPr>
        <p:spPr>
          <a:xfrm>
            <a:off x="6995762" y="2014669"/>
            <a:ext cx="473559" cy="164376"/>
          </a:xfrm>
          <a:custGeom>
            <a:avLst/>
            <a:gdLst/>
            <a:ahLst/>
            <a:cxnLst/>
            <a:rect l="0" t="0" r="0" b="0"/>
            <a:pathLst>
              <a:path>
                <a:moveTo>
                  <a:pt x="473559" y="0"/>
                </a:moveTo>
                <a:lnTo>
                  <a:pt x="473559" y="82188"/>
                </a:lnTo>
                <a:lnTo>
                  <a:pt x="0" y="82188"/>
                </a:lnTo>
                <a:lnTo>
                  <a:pt x="0"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8422ABE7-AC7C-4B62-A952-71907C7BE679}"/>
              </a:ext>
            </a:extLst>
          </p:cNvPr>
          <p:cNvSpPr/>
          <p:nvPr/>
        </p:nvSpPr>
        <p:spPr>
          <a:xfrm>
            <a:off x="7469321" y="1458922"/>
            <a:ext cx="1420678" cy="164376"/>
          </a:xfrm>
          <a:custGeom>
            <a:avLst/>
            <a:gdLst/>
            <a:ahLst/>
            <a:cxnLst/>
            <a:rect l="0" t="0" r="0" b="0"/>
            <a:pathLst>
              <a:path>
                <a:moveTo>
                  <a:pt x="1420678" y="0"/>
                </a:moveTo>
                <a:lnTo>
                  <a:pt x="1420678" y="82188"/>
                </a:lnTo>
                <a:lnTo>
                  <a:pt x="0" y="82188"/>
                </a:lnTo>
                <a:lnTo>
                  <a:pt x="0" y="164376"/>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44" name="Freeform: Shape 43">
            <a:extLst>
              <a:ext uri="{FF2B5EF4-FFF2-40B4-BE49-F238E27FC236}">
                <a16:creationId xmlns:a16="http://schemas.microsoft.com/office/drawing/2014/main" id="{9B9A7CD8-F4BC-437E-AEED-26A1F40BC4B5}"/>
              </a:ext>
            </a:extLst>
          </p:cNvPr>
          <p:cNvSpPr/>
          <p:nvPr/>
        </p:nvSpPr>
        <p:spPr>
          <a:xfrm>
            <a:off x="8498628" y="1067551"/>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  </a:t>
            </a:r>
          </a:p>
        </p:txBody>
      </p:sp>
      <p:sp>
        <p:nvSpPr>
          <p:cNvPr id="45" name="Freeform: Shape 44">
            <a:extLst>
              <a:ext uri="{FF2B5EF4-FFF2-40B4-BE49-F238E27FC236}">
                <a16:creationId xmlns:a16="http://schemas.microsoft.com/office/drawing/2014/main" id="{A152D872-4D1E-4655-B60B-ADFE5FAEA5CE}"/>
              </a:ext>
            </a:extLst>
          </p:cNvPr>
          <p:cNvSpPr/>
          <p:nvPr/>
        </p:nvSpPr>
        <p:spPr>
          <a:xfrm>
            <a:off x="7077950" y="1623298"/>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 </a:t>
            </a:r>
          </a:p>
        </p:txBody>
      </p:sp>
      <p:sp>
        <p:nvSpPr>
          <p:cNvPr id="46" name="Freeform: Shape 45">
            <a:extLst>
              <a:ext uri="{FF2B5EF4-FFF2-40B4-BE49-F238E27FC236}">
                <a16:creationId xmlns:a16="http://schemas.microsoft.com/office/drawing/2014/main" id="{4D25C12B-AB40-42FE-A6B3-A871DC3F383A}"/>
              </a:ext>
            </a:extLst>
          </p:cNvPr>
          <p:cNvSpPr/>
          <p:nvPr/>
        </p:nvSpPr>
        <p:spPr>
          <a:xfrm>
            <a:off x="6604390" y="2179046"/>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47" name="Freeform: Shape 46">
            <a:extLst>
              <a:ext uri="{FF2B5EF4-FFF2-40B4-BE49-F238E27FC236}">
                <a16:creationId xmlns:a16="http://schemas.microsoft.com/office/drawing/2014/main" id="{5BA50894-318F-4477-9C0B-170C9B9B03C0}"/>
              </a:ext>
            </a:extLst>
          </p:cNvPr>
          <p:cNvSpPr/>
          <p:nvPr/>
        </p:nvSpPr>
        <p:spPr>
          <a:xfrm>
            <a:off x="6737258" y="2734793"/>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48" name="Freeform: Shape 47">
            <a:extLst>
              <a:ext uri="{FF2B5EF4-FFF2-40B4-BE49-F238E27FC236}">
                <a16:creationId xmlns:a16="http://schemas.microsoft.com/office/drawing/2014/main" id="{9B96FCAF-D4A8-4B3A-B791-03361AAEE652}"/>
              </a:ext>
            </a:extLst>
          </p:cNvPr>
          <p:cNvSpPr/>
          <p:nvPr/>
        </p:nvSpPr>
        <p:spPr>
          <a:xfrm>
            <a:off x="7551509" y="2179046"/>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49" name="Freeform: Shape 48">
            <a:extLst>
              <a:ext uri="{FF2B5EF4-FFF2-40B4-BE49-F238E27FC236}">
                <a16:creationId xmlns:a16="http://schemas.microsoft.com/office/drawing/2014/main" id="{531782A5-92C1-4199-80D8-2D4D2FEE0D7E}"/>
              </a:ext>
            </a:extLst>
          </p:cNvPr>
          <p:cNvSpPr/>
          <p:nvPr/>
        </p:nvSpPr>
        <p:spPr>
          <a:xfrm>
            <a:off x="7747195" y="2734793"/>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0" name="Freeform: Shape 49">
            <a:extLst>
              <a:ext uri="{FF2B5EF4-FFF2-40B4-BE49-F238E27FC236}">
                <a16:creationId xmlns:a16="http://schemas.microsoft.com/office/drawing/2014/main" id="{FA24CB46-D64B-485F-B031-0BA99D11D3AB}"/>
              </a:ext>
            </a:extLst>
          </p:cNvPr>
          <p:cNvSpPr/>
          <p:nvPr/>
        </p:nvSpPr>
        <p:spPr>
          <a:xfrm>
            <a:off x="8498628" y="1623298"/>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 </a:t>
            </a:r>
          </a:p>
        </p:txBody>
      </p:sp>
      <p:sp>
        <p:nvSpPr>
          <p:cNvPr id="51" name="Freeform: Shape 50">
            <a:extLst>
              <a:ext uri="{FF2B5EF4-FFF2-40B4-BE49-F238E27FC236}">
                <a16:creationId xmlns:a16="http://schemas.microsoft.com/office/drawing/2014/main" id="{17B99B72-63DA-4CF9-BA7D-9721003A1BF6}"/>
              </a:ext>
            </a:extLst>
          </p:cNvPr>
          <p:cNvSpPr/>
          <p:nvPr/>
        </p:nvSpPr>
        <p:spPr>
          <a:xfrm>
            <a:off x="8498628" y="2179046"/>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2" name="Freeform: Shape 51">
            <a:extLst>
              <a:ext uri="{FF2B5EF4-FFF2-40B4-BE49-F238E27FC236}">
                <a16:creationId xmlns:a16="http://schemas.microsoft.com/office/drawing/2014/main" id="{0FCD4232-4A87-44DB-9E00-A57E9CFC250E}"/>
              </a:ext>
            </a:extLst>
          </p:cNvPr>
          <p:cNvSpPr/>
          <p:nvPr/>
        </p:nvSpPr>
        <p:spPr>
          <a:xfrm>
            <a:off x="8694314" y="2734793"/>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3" name="Freeform: Shape 52">
            <a:extLst>
              <a:ext uri="{FF2B5EF4-FFF2-40B4-BE49-F238E27FC236}">
                <a16:creationId xmlns:a16="http://schemas.microsoft.com/office/drawing/2014/main" id="{47F23AF8-5BF0-4AFD-9920-83A227893F5F}"/>
              </a:ext>
            </a:extLst>
          </p:cNvPr>
          <p:cNvSpPr/>
          <p:nvPr/>
        </p:nvSpPr>
        <p:spPr>
          <a:xfrm>
            <a:off x="9919306" y="1623298"/>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4" name="Freeform: Shape 53">
            <a:extLst>
              <a:ext uri="{FF2B5EF4-FFF2-40B4-BE49-F238E27FC236}">
                <a16:creationId xmlns:a16="http://schemas.microsoft.com/office/drawing/2014/main" id="{06BB8EA7-78B0-4C39-A7A7-3CB6D3298D8D}"/>
              </a:ext>
            </a:extLst>
          </p:cNvPr>
          <p:cNvSpPr/>
          <p:nvPr/>
        </p:nvSpPr>
        <p:spPr>
          <a:xfrm>
            <a:off x="9445747" y="2179046"/>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5" name="Freeform: Shape 54">
            <a:extLst>
              <a:ext uri="{FF2B5EF4-FFF2-40B4-BE49-F238E27FC236}">
                <a16:creationId xmlns:a16="http://schemas.microsoft.com/office/drawing/2014/main" id="{CCC3CA54-C46B-40D3-859C-DBCA596B80E8}"/>
              </a:ext>
            </a:extLst>
          </p:cNvPr>
          <p:cNvSpPr/>
          <p:nvPr/>
        </p:nvSpPr>
        <p:spPr>
          <a:xfrm>
            <a:off x="9641433" y="2734793"/>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6" name="Freeform: Shape 55">
            <a:extLst>
              <a:ext uri="{FF2B5EF4-FFF2-40B4-BE49-F238E27FC236}">
                <a16:creationId xmlns:a16="http://schemas.microsoft.com/office/drawing/2014/main" id="{845C168D-967D-49A8-A5ED-DE33E36C4F7A}"/>
              </a:ext>
            </a:extLst>
          </p:cNvPr>
          <p:cNvSpPr/>
          <p:nvPr/>
        </p:nvSpPr>
        <p:spPr>
          <a:xfrm>
            <a:off x="10392866" y="2179046"/>
            <a:ext cx="782742" cy="391371"/>
          </a:xfrm>
          <a:custGeom>
            <a:avLst/>
            <a:gdLst>
              <a:gd name="connsiteX0" fmla="*/ 0 w 782742"/>
              <a:gd name="connsiteY0" fmla="*/ 0 h 391371"/>
              <a:gd name="connsiteX1" fmla="*/ 782742 w 782742"/>
              <a:gd name="connsiteY1" fmla="*/ 0 h 391371"/>
              <a:gd name="connsiteX2" fmla="*/ 782742 w 782742"/>
              <a:gd name="connsiteY2" fmla="*/ 391371 h 391371"/>
              <a:gd name="connsiteX3" fmla="*/ 0 w 782742"/>
              <a:gd name="connsiteY3" fmla="*/ 391371 h 391371"/>
              <a:gd name="connsiteX4" fmla="*/ 0 w 782742"/>
              <a:gd name="connsiteY4" fmla="*/ 0 h 39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742" h="391371">
                <a:moveTo>
                  <a:pt x="0" y="0"/>
                </a:moveTo>
                <a:lnTo>
                  <a:pt x="782742" y="0"/>
                </a:lnTo>
                <a:lnTo>
                  <a:pt x="782742" y="391371"/>
                </a:lnTo>
                <a:lnTo>
                  <a:pt x="0" y="39137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13" name="TextBox 12">
            <a:extLst>
              <a:ext uri="{FF2B5EF4-FFF2-40B4-BE49-F238E27FC236}">
                <a16:creationId xmlns:a16="http://schemas.microsoft.com/office/drawing/2014/main" id="{BD099294-4AF2-4765-BA68-01111C25B5C9}"/>
              </a:ext>
            </a:extLst>
          </p:cNvPr>
          <p:cNvSpPr txBox="1"/>
          <p:nvPr/>
        </p:nvSpPr>
        <p:spPr>
          <a:xfrm>
            <a:off x="8292640" y="608907"/>
            <a:ext cx="1159548" cy="369332"/>
          </a:xfrm>
          <a:prstGeom prst="rect">
            <a:avLst/>
          </a:prstGeom>
          <a:noFill/>
        </p:spPr>
        <p:txBody>
          <a:bodyPr wrap="none" rtlCol="0">
            <a:spAutoFit/>
          </a:bodyPr>
          <a:lstStyle/>
          <a:p>
            <a:r>
              <a:rPr lang="en-US" dirty="0"/>
              <a:t>Iteration 2</a:t>
            </a:r>
          </a:p>
        </p:txBody>
      </p:sp>
      <p:sp>
        <p:nvSpPr>
          <p:cNvPr id="58" name="Freeform: Shape 57">
            <a:extLst>
              <a:ext uri="{FF2B5EF4-FFF2-40B4-BE49-F238E27FC236}">
                <a16:creationId xmlns:a16="http://schemas.microsoft.com/office/drawing/2014/main" id="{7651F5D2-BBCF-42AF-9D8D-30B454D08FEF}"/>
              </a:ext>
            </a:extLst>
          </p:cNvPr>
          <p:cNvSpPr/>
          <p:nvPr/>
        </p:nvSpPr>
        <p:spPr>
          <a:xfrm>
            <a:off x="4924213"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59" name="Freeform: Shape 58">
            <a:extLst>
              <a:ext uri="{FF2B5EF4-FFF2-40B4-BE49-F238E27FC236}">
                <a16:creationId xmlns:a16="http://schemas.microsoft.com/office/drawing/2014/main" id="{68E9445F-BC37-4603-BC3F-AA0B7615AB6E}"/>
              </a:ext>
            </a:extLst>
          </p:cNvPr>
          <p:cNvSpPr/>
          <p:nvPr/>
        </p:nvSpPr>
        <p:spPr>
          <a:xfrm>
            <a:off x="4859811" y="5177562"/>
            <a:ext cx="324991" cy="112807"/>
          </a:xfrm>
          <a:custGeom>
            <a:avLst/>
            <a:gdLst/>
            <a:ahLst/>
            <a:cxnLst/>
            <a:rect l="0" t="0" r="0" b="0"/>
            <a:pathLst>
              <a:path>
                <a:moveTo>
                  <a:pt x="0" y="0"/>
                </a:moveTo>
                <a:lnTo>
                  <a:pt x="0" y="56403"/>
                </a:lnTo>
                <a:lnTo>
                  <a:pt x="324991" y="56403"/>
                </a:lnTo>
                <a:lnTo>
                  <a:pt x="324991"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0" name="Freeform: Shape 59">
            <a:extLst>
              <a:ext uri="{FF2B5EF4-FFF2-40B4-BE49-F238E27FC236}">
                <a16:creationId xmlns:a16="http://schemas.microsoft.com/office/drawing/2014/main" id="{AD53A5A3-B9F1-4B1A-927B-14D79088C07E}"/>
              </a:ext>
            </a:extLst>
          </p:cNvPr>
          <p:cNvSpPr/>
          <p:nvPr/>
        </p:nvSpPr>
        <p:spPr>
          <a:xfrm>
            <a:off x="4274229"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1" name="Freeform: Shape 60">
            <a:extLst>
              <a:ext uri="{FF2B5EF4-FFF2-40B4-BE49-F238E27FC236}">
                <a16:creationId xmlns:a16="http://schemas.microsoft.com/office/drawing/2014/main" id="{98C55847-7FD7-4076-A891-DBEFD63CAE43}"/>
              </a:ext>
            </a:extLst>
          </p:cNvPr>
          <p:cNvSpPr/>
          <p:nvPr/>
        </p:nvSpPr>
        <p:spPr>
          <a:xfrm>
            <a:off x="4534820" y="5177562"/>
            <a:ext cx="324991" cy="112807"/>
          </a:xfrm>
          <a:custGeom>
            <a:avLst/>
            <a:gdLst/>
            <a:ahLst/>
            <a:cxnLst/>
            <a:rect l="0" t="0" r="0" b="0"/>
            <a:pathLst>
              <a:path>
                <a:moveTo>
                  <a:pt x="324991" y="0"/>
                </a:moveTo>
                <a:lnTo>
                  <a:pt x="324991" y="56403"/>
                </a:lnTo>
                <a:lnTo>
                  <a:pt x="0" y="56403"/>
                </a:lnTo>
                <a:lnTo>
                  <a:pt x="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2" name="Freeform: Shape 61">
            <a:extLst>
              <a:ext uri="{FF2B5EF4-FFF2-40B4-BE49-F238E27FC236}">
                <a16:creationId xmlns:a16="http://schemas.microsoft.com/office/drawing/2014/main" id="{C8E88690-CD97-4713-AA85-A9EE56A358E7}"/>
              </a:ext>
            </a:extLst>
          </p:cNvPr>
          <p:cNvSpPr/>
          <p:nvPr/>
        </p:nvSpPr>
        <p:spPr>
          <a:xfrm>
            <a:off x="4372324" y="4796166"/>
            <a:ext cx="487487" cy="112807"/>
          </a:xfrm>
          <a:custGeom>
            <a:avLst/>
            <a:gdLst/>
            <a:ahLst/>
            <a:cxnLst/>
            <a:rect l="0" t="0" r="0" b="0"/>
            <a:pathLst>
              <a:path>
                <a:moveTo>
                  <a:pt x="0" y="0"/>
                </a:moveTo>
                <a:lnTo>
                  <a:pt x="0" y="56403"/>
                </a:lnTo>
                <a:lnTo>
                  <a:pt x="487487" y="56403"/>
                </a:lnTo>
                <a:lnTo>
                  <a:pt x="487487"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3" name="Freeform: Shape 62">
            <a:extLst>
              <a:ext uri="{FF2B5EF4-FFF2-40B4-BE49-F238E27FC236}">
                <a16:creationId xmlns:a16="http://schemas.microsoft.com/office/drawing/2014/main" id="{06923026-7DCB-4EFF-879E-2B689142903A}"/>
              </a:ext>
            </a:extLst>
          </p:cNvPr>
          <p:cNvSpPr/>
          <p:nvPr/>
        </p:nvSpPr>
        <p:spPr>
          <a:xfrm>
            <a:off x="3624245"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4" name="Freeform: Shape 63">
            <a:extLst>
              <a:ext uri="{FF2B5EF4-FFF2-40B4-BE49-F238E27FC236}">
                <a16:creationId xmlns:a16="http://schemas.microsoft.com/office/drawing/2014/main" id="{BD8DBC4B-FB2F-4BBF-8D3B-973C1D1213C3}"/>
              </a:ext>
            </a:extLst>
          </p:cNvPr>
          <p:cNvSpPr/>
          <p:nvPr/>
        </p:nvSpPr>
        <p:spPr>
          <a:xfrm>
            <a:off x="3839116" y="5177562"/>
            <a:ext cx="91440" cy="112807"/>
          </a:xfrm>
          <a:custGeom>
            <a:avLst/>
            <a:gdLst/>
            <a:ahLst/>
            <a:cxnLst/>
            <a:rect l="0" t="0" r="0" b="0"/>
            <a:pathLst>
              <a:path>
                <a:moveTo>
                  <a:pt x="45720" y="0"/>
                </a:moveTo>
                <a:lnTo>
                  <a:pt x="4572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5" name="Freeform: Shape 64">
            <a:extLst>
              <a:ext uri="{FF2B5EF4-FFF2-40B4-BE49-F238E27FC236}">
                <a16:creationId xmlns:a16="http://schemas.microsoft.com/office/drawing/2014/main" id="{36976393-EE5D-4616-BB16-95A8DC150D70}"/>
              </a:ext>
            </a:extLst>
          </p:cNvPr>
          <p:cNvSpPr/>
          <p:nvPr/>
        </p:nvSpPr>
        <p:spPr>
          <a:xfrm>
            <a:off x="3884836" y="4796166"/>
            <a:ext cx="487487" cy="112807"/>
          </a:xfrm>
          <a:custGeom>
            <a:avLst/>
            <a:gdLst/>
            <a:ahLst/>
            <a:cxnLst/>
            <a:rect l="0" t="0" r="0" b="0"/>
            <a:pathLst>
              <a:path>
                <a:moveTo>
                  <a:pt x="487487" y="0"/>
                </a:moveTo>
                <a:lnTo>
                  <a:pt x="487487" y="56403"/>
                </a:lnTo>
                <a:lnTo>
                  <a:pt x="0" y="56403"/>
                </a:lnTo>
                <a:lnTo>
                  <a:pt x="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6" name="Freeform: Shape 65">
            <a:extLst>
              <a:ext uri="{FF2B5EF4-FFF2-40B4-BE49-F238E27FC236}">
                <a16:creationId xmlns:a16="http://schemas.microsoft.com/office/drawing/2014/main" id="{274771F2-25FF-48E4-81A0-AFFD9DCD5FC0}"/>
              </a:ext>
            </a:extLst>
          </p:cNvPr>
          <p:cNvSpPr/>
          <p:nvPr/>
        </p:nvSpPr>
        <p:spPr>
          <a:xfrm>
            <a:off x="3218651" y="4414771"/>
            <a:ext cx="1153672" cy="112807"/>
          </a:xfrm>
          <a:custGeom>
            <a:avLst/>
            <a:gdLst/>
            <a:ahLst/>
            <a:cxnLst/>
            <a:rect l="0" t="0" r="0" b="0"/>
            <a:pathLst>
              <a:path>
                <a:moveTo>
                  <a:pt x="0" y="0"/>
                </a:moveTo>
                <a:lnTo>
                  <a:pt x="0" y="56403"/>
                </a:lnTo>
                <a:lnTo>
                  <a:pt x="1153672" y="56403"/>
                </a:lnTo>
                <a:lnTo>
                  <a:pt x="1153672"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7" name="Freeform: Shape 66">
            <a:extLst>
              <a:ext uri="{FF2B5EF4-FFF2-40B4-BE49-F238E27FC236}">
                <a16:creationId xmlns:a16="http://schemas.microsoft.com/office/drawing/2014/main" id="{3D99F908-62A7-4B1F-86B6-ED35CDCB2AA9}"/>
              </a:ext>
            </a:extLst>
          </p:cNvPr>
          <p:cNvSpPr/>
          <p:nvPr/>
        </p:nvSpPr>
        <p:spPr>
          <a:xfrm>
            <a:off x="2974262"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8" name="Freeform: Shape 67">
            <a:extLst>
              <a:ext uri="{FF2B5EF4-FFF2-40B4-BE49-F238E27FC236}">
                <a16:creationId xmlns:a16="http://schemas.microsoft.com/office/drawing/2014/main" id="{99143727-7BD6-44FD-A0E5-E9ADDE80E2A6}"/>
              </a:ext>
            </a:extLst>
          </p:cNvPr>
          <p:cNvSpPr/>
          <p:nvPr/>
        </p:nvSpPr>
        <p:spPr>
          <a:xfrm>
            <a:off x="3189132" y="5177562"/>
            <a:ext cx="91440" cy="112807"/>
          </a:xfrm>
          <a:custGeom>
            <a:avLst/>
            <a:gdLst/>
            <a:ahLst/>
            <a:cxnLst/>
            <a:rect l="0" t="0" r="0" b="0"/>
            <a:pathLst>
              <a:path>
                <a:moveTo>
                  <a:pt x="45720" y="0"/>
                </a:moveTo>
                <a:lnTo>
                  <a:pt x="4572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69" name="Freeform: Shape 68">
            <a:extLst>
              <a:ext uri="{FF2B5EF4-FFF2-40B4-BE49-F238E27FC236}">
                <a16:creationId xmlns:a16="http://schemas.microsoft.com/office/drawing/2014/main" id="{F4E01AF0-F589-49EE-AB43-3BDCA22C0128}"/>
              </a:ext>
            </a:extLst>
          </p:cNvPr>
          <p:cNvSpPr/>
          <p:nvPr/>
        </p:nvSpPr>
        <p:spPr>
          <a:xfrm>
            <a:off x="3189132" y="4796166"/>
            <a:ext cx="91440" cy="112807"/>
          </a:xfrm>
          <a:custGeom>
            <a:avLst/>
            <a:gdLst/>
            <a:ahLst/>
            <a:cxnLst/>
            <a:rect l="0" t="0" r="0" b="0"/>
            <a:pathLst>
              <a:path>
                <a:moveTo>
                  <a:pt x="45720" y="0"/>
                </a:moveTo>
                <a:lnTo>
                  <a:pt x="4572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0" name="Freeform: Shape 69">
            <a:extLst>
              <a:ext uri="{FF2B5EF4-FFF2-40B4-BE49-F238E27FC236}">
                <a16:creationId xmlns:a16="http://schemas.microsoft.com/office/drawing/2014/main" id="{E6ED09E0-B595-4799-809A-3C85FE3026D9}"/>
              </a:ext>
            </a:extLst>
          </p:cNvPr>
          <p:cNvSpPr/>
          <p:nvPr/>
        </p:nvSpPr>
        <p:spPr>
          <a:xfrm>
            <a:off x="3172931" y="4414771"/>
            <a:ext cx="91440" cy="112807"/>
          </a:xfrm>
          <a:custGeom>
            <a:avLst/>
            <a:gdLst/>
            <a:ahLst/>
            <a:cxnLst/>
            <a:rect l="0" t="0" r="0" b="0"/>
            <a:pathLst>
              <a:path>
                <a:moveTo>
                  <a:pt x="45720" y="0"/>
                </a:moveTo>
                <a:lnTo>
                  <a:pt x="45720" y="56403"/>
                </a:lnTo>
                <a:lnTo>
                  <a:pt x="61921" y="56403"/>
                </a:lnTo>
                <a:lnTo>
                  <a:pt x="61921"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1" name="Freeform: Shape 70">
            <a:extLst>
              <a:ext uri="{FF2B5EF4-FFF2-40B4-BE49-F238E27FC236}">
                <a16:creationId xmlns:a16="http://schemas.microsoft.com/office/drawing/2014/main" id="{A058D4CB-6A63-403D-AE78-8D09DCF9A40A}"/>
              </a:ext>
            </a:extLst>
          </p:cNvPr>
          <p:cNvSpPr/>
          <p:nvPr/>
        </p:nvSpPr>
        <p:spPr>
          <a:xfrm>
            <a:off x="2324278"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2" name="Freeform: Shape 71">
            <a:extLst>
              <a:ext uri="{FF2B5EF4-FFF2-40B4-BE49-F238E27FC236}">
                <a16:creationId xmlns:a16="http://schemas.microsoft.com/office/drawing/2014/main" id="{E0A38572-7AD3-4490-B523-F9CCCE8ED63B}"/>
              </a:ext>
            </a:extLst>
          </p:cNvPr>
          <p:cNvSpPr/>
          <p:nvPr/>
        </p:nvSpPr>
        <p:spPr>
          <a:xfrm>
            <a:off x="2539149" y="5177562"/>
            <a:ext cx="91440" cy="112807"/>
          </a:xfrm>
          <a:custGeom>
            <a:avLst/>
            <a:gdLst/>
            <a:ahLst/>
            <a:cxnLst/>
            <a:rect l="0" t="0" r="0" b="0"/>
            <a:pathLst>
              <a:path>
                <a:moveTo>
                  <a:pt x="45720" y="0"/>
                </a:moveTo>
                <a:lnTo>
                  <a:pt x="4572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3" name="Freeform: Shape 72">
            <a:extLst>
              <a:ext uri="{FF2B5EF4-FFF2-40B4-BE49-F238E27FC236}">
                <a16:creationId xmlns:a16="http://schemas.microsoft.com/office/drawing/2014/main" id="{0A0AC85F-2BC5-480D-B336-75C57EC6D6D0}"/>
              </a:ext>
            </a:extLst>
          </p:cNvPr>
          <p:cNvSpPr/>
          <p:nvPr/>
        </p:nvSpPr>
        <p:spPr>
          <a:xfrm>
            <a:off x="2097381" y="4796166"/>
            <a:ext cx="487487" cy="112807"/>
          </a:xfrm>
          <a:custGeom>
            <a:avLst/>
            <a:gdLst/>
            <a:ahLst/>
            <a:cxnLst/>
            <a:rect l="0" t="0" r="0" b="0"/>
            <a:pathLst>
              <a:path>
                <a:moveTo>
                  <a:pt x="0" y="0"/>
                </a:moveTo>
                <a:lnTo>
                  <a:pt x="0" y="56403"/>
                </a:lnTo>
                <a:lnTo>
                  <a:pt x="487487" y="56403"/>
                </a:lnTo>
                <a:lnTo>
                  <a:pt x="487487"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4" name="Freeform: Shape 73">
            <a:extLst>
              <a:ext uri="{FF2B5EF4-FFF2-40B4-BE49-F238E27FC236}">
                <a16:creationId xmlns:a16="http://schemas.microsoft.com/office/drawing/2014/main" id="{2141FBCD-1C19-4D60-A60D-869A0C6AAFF9}"/>
              </a:ext>
            </a:extLst>
          </p:cNvPr>
          <p:cNvSpPr/>
          <p:nvPr/>
        </p:nvSpPr>
        <p:spPr>
          <a:xfrm>
            <a:off x="1674295"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5" name="Freeform: Shape 74">
            <a:extLst>
              <a:ext uri="{FF2B5EF4-FFF2-40B4-BE49-F238E27FC236}">
                <a16:creationId xmlns:a16="http://schemas.microsoft.com/office/drawing/2014/main" id="{5EE35298-2767-4BD8-9F08-ABCF4818E839}"/>
              </a:ext>
            </a:extLst>
          </p:cNvPr>
          <p:cNvSpPr/>
          <p:nvPr/>
        </p:nvSpPr>
        <p:spPr>
          <a:xfrm>
            <a:off x="1609893" y="5177562"/>
            <a:ext cx="324991" cy="112807"/>
          </a:xfrm>
          <a:custGeom>
            <a:avLst/>
            <a:gdLst/>
            <a:ahLst/>
            <a:cxnLst/>
            <a:rect l="0" t="0" r="0" b="0"/>
            <a:pathLst>
              <a:path>
                <a:moveTo>
                  <a:pt x="0" y="0"/>
                </a:moveTo>
                <a:lnTo>
                  <a:pt x="0" y="56403"/>
                </a:lnTo>
                <a:lnTo>
                  <a:pt x="324991" y="56403"/>
                </a:lnTo>
                <a:lnTo>
                  <a:pt x="324991"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6" name="Freeform: Shape 75">
            <a:extLst>
              <a:ext uri="{FF2B5EF4-FFF2-40B4-BE49-F238E27FC236}">
                <a16:creationId xmlns:a16="http://schemas.microsoft.com/office/drawing/2014/main" id="{7DF6DEE8-7487-48E2-88BA-5A4C2484B970}"/>
              </a:ext>
            </a:extLst>
          </p:cNvPr>
          <p:cNvSpPr/>
          <p:nvPr/>
        </p:nvSpPr>
        <p:spPr>
          <a:xfrm>
            <a:off x="1024311" y="5558957"/>
            <a:ext cx="91440" cy="247101"/>
          </a:xfrm>
          <a:custGeom>
            <a:avLst/>
            <a:gdLst/>
            <a:ahLst/>
            <a:cxnLst/>
            <a:rect l="0" t="0" r="0" b="0"/>
            <a:pathLst>
              <a:path>
                <a:moveTo>
                  <a:pt x="45720" y="0"/>
                </a:moveTo>
                <a:lnTo>
                  <a:pt x="45720" y="247101"/>
                </a:lnTo>
                <a:lnTo>
                  <a:pt x="126296" y="247101"/>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7" name="Freeform: Shape 76">
            <a:extLst>
              <a:ext uri="{FF2B5EF4-FFF2-40B4-BE49-F238E27FC236}">
                <a16:creationId xmlns:a16="http://schemas.microsoft.com/office/drawing/2014/main" id="{894D5C41-BED5-4798-8F72-CB209D297EA9}"/>
              </a:ext>
            </a:extLst>
          </p:cNvPr>
          <p:cNvSpPr/>
          <p:nvPr/>
        </p:nvSpPr>
        <p:spPr>
          <a:xfrm>
            <a:off x="1284902" y="5177562"/>
            <a:ext cx="324991" cy="112807"/>
          </a:xfrm>
          <a:custGeom>
            <a:avLst/>
            <a:gdLst/>
            <a:ahLst/>
            <a:cxnLst/>
            <a:rect l="0" t="0" r="0" b="0"/>
            <a:pathLst>
              <a:path>
                <a:moveTo>
                  <a:pt x="324991" y="0"/>
                </a:moveTo>
                <a:lnTo>
                  <a:pt x="324991" y="56403"/>
                </a:lnTo>
                <a:lnTo>
                  <a:pt x="0" y="56403"/>
                </a:lnTo>
                <a:lnTo>
                  <a:pt x="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8" name="Freeform: Shape 77">
            <a:extLst>
              <a:ext uri="{FF2B5EF4-FFF2-40B4-BE49-F238E27FC236}">
                <a16:creationId xmlns:a16="http://schemas.microsoft.com/office/drawing/2014/main" id="{A23A728A-F5E1-4D65-9757-E315AF7DFF6D}"/>
              </a:ext>
            </a:extLst>
          </p:cNvPr>
          <p:cNvSpPr/>
          <p:nvPr/>
        </p:nvSpPr>
        <p:spPr>
          <a:xfrm>
            <a:off x="1609893" y="4796166"/>
            <a:ext cx="487487" cy="112807"/>
          </a:xfrm>
          <a:custGeom>
            <a:avLst/>
            <a:gdLst/>
            <a:ahLst/>
            <a:cxnLst/>
            <a:rect l="0" t="0" r="0" b="0"/>
            <a:pathLst>
              <a:path>
                <a:moveTo>
                  <a:pt x="487487" y="0"/>
                </a:moveTo>
                <a:lnTo>
                  <a:pt x="487487" y="56403"/>
                </a:lnTo>
                <a:lnTo>
                  <a:pt x="0" y="56403"/>
                </a:lnTo>
                <a:lnTo>
                  <a:pt x="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79" name="Freeform: Shape 78">
            <a:extLst>
              <a:ext uri="{FF2B5EF4-FFF2-40B4-BE49-F238E27FC236}">
                <a16:creationId xmlns:a16="http://schemas.microsoft.com/office/drawing/2014/main" id="{21768046-15A0-4BF9-A4D4-156C7CB19542}"/>
              </a:ext>
            </a:extLst>
          </p:cNvPr>
          <p:cNvSpPr/>
          <p:nvPr/>
        </p:nvSpPr>
        <p:spPr>
          <a:xfrm>
            <a:off x="2097381" y="4414771"/>
            <a:ext cx="1121270" cy="112807"/>
          </a:xfrm>
          <a:custGeom>
            <a:avLst/>
            <a:gdLst/>
            <a:ahLst/>
            <a:cxnLst/>
            <a:rect l="0" t="0" r="0" b="0"/>
            <a:pathLst>
              <a:path>
                <a:moveTo>
                  <a:pt x="1121270" y="0"/>
                </a:moveTo>
                <a:lnTo>
                  <a:pt x="1121270" y="56403"/>
                </a:lnTo>
                <a:lnTo>
                  <a:pt x="0" y="56403"/>
                </a:lnTo>
                <a:lnTo>
                  <a:pt x="0" y="112807"/>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80" name="Freeform: Shape 79">
            <a:extLst>
              <a:ext uri="{FF2B5EF4-FFF2-40B4-BE49-F238E27FC236}">
                <a16:creationId xmlns:a16="http://schemas.microsoft.com/office/drawing/2014/main" id="{53108105-38B2-4B1A-A1FD-E96BBEF9A2C1}"/>
              </a:ext>
            </a:extLst>
          </p:cNvPr>
          <p:cNvSpPr/>
          <p:nvPr/>
        </p:nvSpPr>
        <p:spPr>
          <a:xfrm>
            <a:off x="2950063" y="4146183"/>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  </a:t>
            </a:r>
          </a:p>
        </p:txBody>
      </p:sp>
      <p:sp>
        <p:nvSpPr>
          <p:cNvPr id="81" name="Freeform: Shape 80">
            <a:extLst>
              <a:ext uri="{FF2B5EF4-FFF2-40B4-BE49-F238E27FC236}">
                <a16:creationId xmlns:a16="http://schemas.microsoft.com/office/drawing/2014/main" id="{697A2D24-C5EF-4173-97FC-73B00366574A}"/>
              </a:ext>
            </a:extLst>
          </p:cNvPr>
          <p:cNvSpPr/>
          <p:nvPr/>
        </p:nvSpPr>
        <p:spPr>
          <a:xfrm>
            <a:off x="1828793" y="4527578"/>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 </a:t>
            </a:r>
          </a:p>
        </p:txBody>
      </p:sp>
      <p:sp>
        <p:nvSpPr>
          <p:cNvPr id="82" name="Freeform: Shape 81">
            <a:extLst>
              <a:ext uri="{FF2B5EF4-FFF2-40B4-BE49-F238E27FC236}">
                <a16:creationId xmlns:a16="http://schemas.microsoft.com/office/drawing/2014/main" id="{6FF5434F-8094-4698-80F9-62526820BBFB}"/>
              </a:ext>
            </a:extLst>
          </p:cNvPr>
          <p:cNvSpPr/>
          <p:nvPr/>
        </p:nvSpPr>
        <p:spPr>
          <a:xfrm>
            <a:off x="1341305" y="4908973"/>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3" name="Freeform: Shape 82">
            <a:extLst>
              <a:ext uri="{FF2B5EF4-FFF2-40B4-BE49-F238E27FC236}">
                <a16:creationId xmlns:a16="http://schemas.microsoft.com/office/drawing/2014/main" id="{6CCAE937-454C-46AF-BED5-2CDE35EE5D72}"/>
              </a:ext>
            </a:extLst>
          </p:cNvPr>
          <p:cNvSpPr/>
          <p:nvPr/>
        </p:nvSpPr>
        <p:spPr>
          <a:xfrm>
            <a:off x="1016313"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4" name="Freeform: Shape 83">
            <a:extLst>
              <a:ext uri="{FF2B5EF4-FFF2-40B4-BE49-F238E27FC236}">
                <a16:creationId xmlns:a16="http://schemas.microsoft.com/office/drawing/2014/main" id="{EC3B724D-AA11-469C-B410-2DE127747410}"/>
              </a:ext>
            </a:extLst>
          </p:cNvPr>
          <p:cNvSpPr/>
          <p:nvPr/>
        </p:nvSpPr>
        <p:spPr>
          <a:xfrm>
            <a:off x="1150608"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5" name="Freeform: Shape 84">
            <a:extLst>
              <a:ext uri="{FF2B5EF4-FFF2-40B4-BE49-F238E27FC236}">
                <a16:creationId xmlns:a16="http://schemas.microsoft.com/office/drawing/2014/main" id="{CEE7055B-8D66-49AA-B219-7654586A5FDD}"/>
              </a:ext>
            </a:extLst>
          </p:cNvPr>
          <p:cNvSpPr/>
          <p:nvPr/>
        </p:nvSpPr>
        <p:spPr>
          <a:xfrm>
            <a:off x="1666297"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6" name="Freeform: Shape 85">
            <a:extLst>
              <a:ext uri="{FF2B5EF4-FFF2-40B4-BE49-F238E27FC236}">
                <a16:creationId xmlns:a16="http://schemas.microsoft.com/office/drawing/2014/main" id="{43AA6C98-70AF-462B-A143-84B693067E26}"/>
              </a:ext>
            </a:extLst>
          </p:cNvPr>
          <p:cNvSpPr/>
          <p:nvPr/>
        </p:nvSpPr>
        <p:spPr>
          <a:xfrm>
            <a:off x="1800591"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7" name="Freeform: Shape 86">
            <a:extLst>
              <a:ext uri="{FF2B5EF4-FFF2-40B4-BE49-F238E27FC236}">
                <a16:creationId xmlns:a16="http://schemas.microsoft.com/office/drawing/2014/main" id="{51EAFBEB-7097-455C-9A12-614334CA5DD8}"/>
              </a:ext>
            </a:extLst>
          </p:cNvPr>
          <p:cNvSpPr/>
          <p:nvPr/>
        </p:nvSpPr>
        <p:spPr>
          <a:xfrm>
            <a:off x="2316281" y="4908973"/>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8" name="Freeform: Shape 87">
            <a:extLst>
              <a:ext uri="{FF2B5EF4-FFF2-40B4-BE49-F238E27FC236}">
                <a16:creationId xmlns:a16="http://schemas.microsoft.com/office/drawing/2014/main" id="{29843872-C85B-4246-AAD7-DE13E7599900}"/>
              </a:ext>
            </a:extLst>
          </p:cNvPr>
          <p:cNvSpPr/>
          <p:nvPr/>
        </p:nvSpPr>
        <p:spPr>
          <a:xfrm>
            <a:off x="2316281"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89" name="Freeform: Shape 88">
            <a:extLst>
              <a:ext uri="{FF2B5EF4-FFF2-40B4-BE49-F238E27FC236}">
                <a16:creationId xmlns:a16="http://schemas.microsoft.com/office/drawing/2014/main" id="{A9DFC482-16A1-4008-B550-BC60C8FDD337}"/>
              </a:ext>
            </a:extLst>
          </p:cNvPr>
          <p:cNvSpPr/>
          <p:nvPr/>
        </p:nvSpPr>
        <p:spPr>
          <a:xfrm>
            <a:off x="2450575"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0" name="Freeform: Shape 89">
            <a:extLst>
              <a:ext uri="{FF2B5EF4-FFF2-40B4-BE49-F238E27FC236}">
                <a16:creationId xmlns:a16="http://schemas.microsoft.com/office/drawing/2014/main" id="{8C31CF7C-F3B7-4224-86F5-82F16935250D}"/>
              </a:ext>
            </a:extLst>
          </p:cNvPr>
          <p:cNvSpPr/>
          <p:nvPr/>
        </p:nvSpPr>
        <p:spPr>
          <a:xfrm>
            <a:off x="2966264" y="4527578"/>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 </a:t>
            </a:r>
          </a:p>
        </p:txBody>
      </p:sp>
      <p:sp>
        <p:nvSpPr>
          <p:cNvPr id="91" name="Freeform: Shape 90">
            <a:extLst>
              <a:ext uri="{FF2B5EF4-FFF2-40B4-BE49-F238E27FC236}">
                <a16:creationId xmlns:a16="http://schemas.microsoft.com/office/drawing/2014/main" id="{D330DE96-B8E2-40BE-ABBB-D28B9F8CF65E}"/>
              </a:ext>
            </a:extLst>
          </p:cNvPr>
          <p:cNvSpPr/>
          <p:nvPr/>
        </p:nvSpPr>
        <p:spPr>
          <a:xfrm>
            <a:off x="2966264" y="4908973"/>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2" name="Freeform: Shape 91">
            <a:extLst>
              <a:ext uri="{FF2B5EF4-FFF2-40B4-BE49-F238E27FC236}">
                <a16:creationId xmlns:a16="http://schemas.microsoft.com/office/drawing/2014/main" id="{960F6AE7-1CFC-464C-998B-C238CFF93E75}"/>
              </a:ext>
            </a:extLst>
          </p:cNvPr>
          <p:cNvSpPr/>
          <p:nvPr/>
        </p:nvSpPr>
        <p:spPr>
          <a:xfrm>
            <a:off x="2966264"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3" name="Freeform: Shape 92">
            <a:extLst>
              <a:ext uri="{FF2B5EF4-FFF2-40B4-BE49-F238E27FC236}">
                <a16:creationId xmlns:a16="http://schemas.microsoft.com/office/drawing/2014/main" id="{BEF883D0-ACED-4EE3-87FD-99928374548F}"/>
              </a:ext>
            </a:extLst>
          </p:cNvPr>
          <p:cNvSpPr/>
          <p:nvPr/>
        </p:nvSpPr>
        <p:spPr>
          <a:xfrm>
            <a:off x="3100558"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4" name="Freeform: Shape 93">
            <a:extLst>
              <a:ext uri="{FF2B5EF4-FFF2-40B4-BE49-F238E27FC236}">
                <a16:creationId xmlns:a16="http://schemas.microsoft.com/office/drawing/2014/main" id="{7F54A438-2A1D-4CFE-962E-1D23C3608DB7}"/>
              </a:ext>
            </a:extLst>
          </p:cNvPr>
          <p:cNvSpPr/>
          <p:nvPr/>
        </p:nvSpPr>
        <p:spPr>
          <a:xfrm>
            <a:off x="4103735" y="4527578"/>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5" name="Freeform: Shape 94">
            <a:extLst>
              <a:ext uri="{FF2B5EF4-FFF2-40B4-BE49-F238E27FC236}">
                <a16:creationId xmlns:a16="http://schemas.microsoft.com/office/drawing/2014/main" id="{91E437AC-3887-4DD5-933D-FCD43F380225}"/>
              </a:ext>
            </a:extLst>
          </p:cNvPr>
          <p:cNvSpPr/>
          <p:nvPr/>
        </p:nvSpPr>
        <p:spPr>
          <a:xfrm>
            <a:off x="3616248" y="4908973"/>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6" name="Freeform: Shape 95">
            <a:extLst>
              <a:ext uri="{FF2B5EF4-FFF2-40B4-BE49-F238E27FC236}">
                <a16:creationId xmlns:a16="http://schemas.microsoft.com/office/drawing/2014/main" id="{44D2BDD9-72D9-4ABB-B753-CBC58F3CFB03}"/>
              </a:ext>
            </a:extLst>
          </p:cNvPr>
          <p:cNvSpPr/>
          <p:nvPr/>
        </p:nvSpPr>
        <p:spPr>
          <a:xfrm>
            <a:off x="3616248"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7" name="Freeform: Shape 96">
            <a:extLst>
              <a:ext uri="{FF2B5EF4-FFF2-40B4-BE49-F238E27FC236}">
                <a16:creationId xmlns:a16="http://schemas.microsoft.com/office/drawing/2014/main" id="{37834E32-8B2F-4E11-810D-1F7E26E1700C}"/>
              </a:ext>
            </a:extLst>
          </p:cNvPr>
          <p:cNvSpPr/>
          <p:nvPr/>
        </p:nvSpPr>
        <p:spPr>
          <a:xfrm>
            <a:off x="3750542"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8" name="Freeform: Shape 97">
            <a:extLst>
              <a:ext uri="{FF2B5EF4-FFF2-40B4-BE49-F238E27FC236}">
                <a16:creationId xmlns:a16="http://schemas.microsoft.com/office/drawing/2014/main" id="{1BFC8E34-496C-496A-B70D-03F3AB6BE1BC}"/>
              </a:ext>
            </a:extLst>
          </p:cNvPr>
          <p:cNvSpPr/>
          <p:nvPr/>
        </p:nvSpPr>
        <p:spPr>
          <a:xfrm>
            <a:off x="4591223" y="4908973"/>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99" name="Freeform: Shape 98">
            <a:extLst>
              <a:ext uri="{FF2B5EF4-FFF2-40B4-BE49-F238E27FC236}">
                <a16:creationId xmlns:a16="http://schemas.microsoft.com/office/drawing/2014/main" id="{6D61E13B-D372-4406-AAA9-3A12A437B387}"/>
              </a:ext>
            </a:extLst>
          </p:cNvPr>
          <p:cNvSpPr/>
          <p:nvPr/>
        </p:nvSpPr>
        <p:spPr>
          <a:xfrm>
            <a:off x="4266231"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100" name="Freeform: Shape 99">
            <a:extLst>
              <a:ext uri="{FF2B5EF4-FFF2-40B4-BE49-F238E27FC236}">
                <a16:creationId xmlns:a16="http://schemas.microsoft.com/office/drawing/2014/main" id="{9568216E-1C88-4CEF-9A73-8C0149A64344}"/>
              </a:ext>
            </a:extLst>
          </p:cNvPr>
          <p:cNvSpPr/>
          <p:nvPr/>
        </p:nvSpPr>
        <p:spPr>
          <a:xfrm>
            <a:off x="4400525"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101" name="Freeform: Shape 100">
            <a:extLst>
              <a:ext uri="{FF2B5EF4-FFF2-40B4-BE49-F238E27FC236}">
                <a16:creationId xmlns:a16="http://schemas.microsoft.com/office/drawing/2014/main" id="{CA15B54B-3954-4148-8313-F9D5870342CF}"/>
              </a:ext>
            </a:extLst>
          </p:cNvPr>
          <p:cNvSpPr/>
          <p:nvPr/>
        </p:nvSpPr>
        <p:spPr>
          <a:xfrm>
            <a:off x="4916215" y="5290369"/>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102" name="Freeform: Shape 101">
            <a:extLst>
              <a:ext uri="{FF2B5EF4-FFF2-40B4-BE49-F238E27FC236}">
                <a16:creationId xmlns:a16="http://schemas.microsoft.com/office/drawing/2014/main" id="{1AACF06A-A8FA-4B11-BDC5-AD883A532F2B}"/>
              </a:ext>
            </a:extLst>
          </p:cNvPr>
          <p:cNvSpPr/>
          <p:nvPr/>
        </p:nvSpPr>
        <p:spPr>
          <a:xfrm>
            <a:off x="5050509" y="5671764"/>
            <a:ext cx="537176" cy="268588"/>
          </a:xfrm>
          <a:custGeom>
            <a:avLst/>
            <a:gdLst>
              <a:gd name="connsiteX0" fmla="*/ 0 w 537176"/>
              <a:gd name="connsiteY0" fmla="*/ 0 h 268588"/>
              <a:gd name="connsiteX1" fmla="*/ 537176 w 537176"/>
              <a:gd name="connsiteY1" fmla="*/ 0 h 268588"/>
              <a:gd name="connsiteX2" fmla="*/ 537176 w 537176"/>
              <a:gd name="connsiteY2" fmla="*/ 268588 h 268588"/>
              <a:gd name="connsiteX3" fmla="*/ 0 w 537176"/>
              <a:gd name="connsiteY3" fmla="*/ 268588 h 268588"/>
              <a:gd name="connsiteX4" fmla="*/ 0 w 537176"/>
              <a:gd name="connsiteY4" fmla="*/ 0 h 26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176" h="268588">
                <a:moveTo>
                  <a:pt x="0" y="0"/>
                </a:moveTo>
                <a:lnTo>
                  <a:pt x="537176" y="0"/>
                </a:lnTo>
                <a:lnTo>
                  <a:pt x="537176" y="268588"/>
                </a:lnTo>
                <a:lnTo>
                  <a:pt x="0" y="268588"/>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en-US" sz="1700" kern="1200" dirty="0"/>
          </a:p>
        </p:txBody>
      </p:sp>
      <p:sp>
        <p:nvSpPr>
          <p:cNvPr id="14" name="TextBox 13">
            <a:extLst>
              <a:ext uri="{FF2B5EF4-FFF2-40B4-BE49-F238E27FC236}">
                <a16:creationId xmlns:a16="http://schemas.microsoft.com/office/drawing/2014/main" id="{B2E978FE-0799-4E3C-850F-9CF279F13251}"/>
              </a:ext>
            </a:extLst>
          </p:cNvPr>
          <p:cNvSpPr txBox="1"/>
          <p:nvPr/>
        </p:nvSpPr>
        <p:spPr>
          <a:xfrm>
            <a:off x="2654818" y="3726232"/>
            <a:ext cx="1159548" cy="369332"/>
          </a:xfrm>
          <a:prstGeom prst="rect">
            <a:avLst/>
          </a:prstGeom>
          <a:noFill/>
        </p:spPr>
        <p:txBody>
          <a:bodyPr wrap="none" rtlCol="0">
            <a:spAutoFit/>
          </a:bodyPr>
          <a:lstStyle/>
          <a:p>
            <a:r>
              <a:rPr lang="en-US" dirty="0"/>
              <a:t>Iteration 3</a:t>
            </a:r>
          </a:p>
        </p:txBody>
      </p:sp>
      <p:sp>
        <p:nvSpPr>
          <p:cNvPr id="24" name="Freeform: Shape 23">
            <a:extLst>
              <a:ext uri="{FF2B5EF4-FFF2-40B4-BE49-F238E27FC236}">
                <a16:creationId xmlns:a16="http://schemas.microsoft.com/office/drawing/2014/main" id="{9C152A31-70D7-4CEC-8615-CEF9C8F9699E}"/>
              </a:ext>
            </a:extLst>
          </p:cNvPr>
          <p:cNvSpPr/>
          <p:nvPr/>
        </p:nvSpPr>
        <p:spPr>
          <a:xfrm>
            <a:off x="3302000" y="1771151"/>
            <a:ext cx="1617361" cy="280699"/>
          </a:xfrm>
          <a:custGeom>
            <a:avLst/>
            <a:gdLst/>
            <a:ahLst/>
            <a:cxnLst/>
            <a:rect l="0" t="0" r="0" b="0"/>
            <a:pathLst>
              <a:path>
                <a:moveTo>
                  <a:pt x="0" y="0"/>
                </a:moveTo>
                <a:lnTo>
                  <a:pt x="0" y="140349"/>
                </a:lnTo>
                <a:lnTo>
                  <a:pt x="1617361" y="140349"/>
                </a:lnTo>
                <a:lnTo>
                  <a:pt x="1617361" y="280699"/>
                </a:lnTo>
              </a:path>
            </a:pathLst>
          </a:custGeom>
          <a:noFill/>
        </p:spPr>
        <p:style>
          <a:lnRef idx="1">
            <a:schemeClr val="dk1"/>
          </a:lnRef>
          <a:fillRef idx="0">
            <a:schemeClr val="dk1"/>
          </a:fillRef>
          <a:effectRef idx="0">
            <a:schemeClr val="dk1"/>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62744117-8B1A-4190-B450-69247D98B46D}"/>
              </a:ext>
            </a:extLst>
          </p:cNvPr>
          <p:cNvSpPr/>
          <p:nvPr/>
        </p:nvSpPr>
        <p:spPr>
          <a:xfrm>
            <a:off x="3256280" y="1771151"/>
            <a:ext cx="91440" cy="280699"/>
          </a:xfrm>
          <a:custGeom>
            <a:avLst/>
            <a:gdLst/>
            <a:ahLst/>
            <a:cxnLst/>
            <a:rect l="0" t="0" r="0" b="0"/>
            <a:pathLst>
              <a:path>
                <a:moveTo>
                  <a:pt x="45720" y="0"/>
                </a:moveTo>
                <a:lnTo>
                  <a:pt x="45720" y="280699"/>
                </a:lnTo>
              </a:path>
            </a:pathLst>
          </a:custGeom>
        </p:spPr>
        <p:style>
          <a:lnRef idx="1">
            <a:schemeClr val="dk1"/>
          </a:lnRef>
          <a:fillRef idx="0">
            <a:schemeClr val="dk1"/>
          </a:fillRef>
          <a:effectRef idx="0">
            <a:schemeClr val="dk1"/>
          </a:effectRef>
          <a:fontRef idx="minor">
            <a:schemeClr val="tx1"/>
          </a:fontRef>
        </p:style>
      </p:sp>
      <p:sp>
        <p:nvSpPr>
          <p:cNvPr id="26" name="Freeform: Shape 25">
            <a:extLst>
              <a:ext uri="{FF2B5EF4-FFF2-40B4-BE49-F238E27FC236}">
                <a16:creationId xmlns:a16="http://schemas.microsoft.com/office/drawing/2014/main" id="{94516082-89A7-492B-BAD5-5A7FBDEFB359}"/>
              </a:ext>
            </a:extLst>
          </p:cNvPr>
          <p:cNvSpPr/>
          <p:nvPr/>
        </p:nvSpPr>
        <p:spPr>
          <a:xfrm>
            <a:off x="1684638" y="1771151"/>
            <a:ext cx="1617361" cy="280699"/>
          </a:xfrm>
          <a:custGeom>
            <a:avLst/>
            <a:gdLst/>
            <a:ahLst/>
            <a:cxnLst/>
            <a:rect l="0" t="0" r="0" b="0"/>
            <a:pathLst>
              <a:path>
                <a:moveTo>
                  <a:pt x="1617361" y="0"/>
                </a:moveTo>
                <a:lnTo>
                  <a:pt x="1617361" y="140349"/>
                </a:lnTo>
                <a:lnTo>
                  <a:pt x="0" y="140349"/>
                </a:lnTo>
                <a:lnTo>
                  <a:pt x="0" y="280699"/>
                </a:lnTo>
              </a:path>
            </a:pathLst>
          </a:custGeom>
          <a:noFill/>
        </p:spPr>
        <p:style>
          <a:lnRef idx="1">
            <a:schemeClr val="dk1"/>
          </a:lnRef>
          <a:fillRef idx="0">
            <a:schemeClr val="dk1"/>
          </a:fillRef>
          <a:effectRef idx="0">
            <a:schemeClr val="dk1"/>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E5703D29-CD57-4660-95C5-8F25FA0F788F}"/>
              </a:ext>
            </a:extLst>
          </p:cNvPr>
          <p:cNvSpPr/>
          <p:nvPr/>
        </p:nvSpPr>
        <p:spPr>
          <a:xfrm>
            <a:off x="2633668" y="1102820"/>
            <a:ext cx="1336662" cy="668331"/>
          </a:xfrm>
          <a:custGeom>
            <a:avLst/>
            <a:gdLst>
              <a:gd name="connsiteX0" fmla="*/ 0 w 1336662"/>
              <a:gd name="connsiteY0" fmla="*/ 0 h 668331"/>
              <a:gd name="connsiteX1" fmla="*/ 1336662 w 1336662"/>
              <a:gd name="connsiteY1" fmla="*/ 0 h 668331"/>
              <a:gd name="connsiteX2" fmla="*/ 1336662 w 1336662"/>
              <a:gd name="connsiteY2" fmla="*/ 668331 h 668331"/>
              <a:gd name="connsiteX3" fmla="*/ 0 w 1336662"/>
              <a:gd name="connsiteY3" fmla="*/ 668331 h 668331"/>
              <a:gd name="connsiteX4" fmla="*/ 0 w 1336662"/>
              <a:gd name="connsiteY4" fmla="*/ 0 h 66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662" h="668331">
                <a:moveTo>
                  <a:pt x="0" y="0"/>
                </a:moveTo>
                <a:lnTo>
                  <a:pt x="1336662" y="0"/>
                </a:lnTo>
                <a:lnTo>
                  <a:pt x="1336662" y="668331"/>
                </a:lnTo>
                <a:lnTo>
                  <a:pt x="0" y="66833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 </a:t>
            </a:r>
          </a:p>
        </p:txBody>
      </p:sp>
      <p:sp>
        <p:nvSpPr>
          <p:cNvPr id="28" name="Freeform: Shape 27">
            <a:extLst>
              <a:ext uri="{FF2B5EF4-FFF2-40B4-BE49-F238E27FC236}">
                <a16:creationId xmlns:a16="http://schemas.microsoft.com/office/drawing/2014/main" id="{E2D9E896-D1C4-413F-A7C3-D92928CA2E00}"/>
              </a:ext>
            </a:extLst>
          </p:cNvPr>
          <p:cNvSpPr/>
          <p:nvPr/>
        </p:nvSpPr>
        <p:spPr>
          <a:xfrm>
            <a:off x="1016306" y="2051850"/>
            <a:ext cx="1336662" cy="668331"/>
          </a:xfrm>
          <a:custGeom>
            <a:avLst/>
            <a:gdLst>
              <a:gd name="connsiteX0" fmla="*/ 0 w 1336662"/>
              <a:gd name="connsiteY0" fmla="*/ 0 h 668331"/>
              <a:gd name="connsiteX1" fmla="*/ 1336662 w 1336662"/>
              <a:gd name="connsiteY1" fmla="*/ 0 h 668331"/>
              <a:gd name="connsiteX2" fmla="*/ 1336662 w 1336662"/>
              <a:gd name="connsiteY2" fmla="*/ 668331 h 668331"/>
              <a:gd name="connsiteX3" fmla="*/ 0 w 1336662"/>
              <a:gd name="connsiteY3" fmla="*/ 668331 h 668331"/>
              <a:gd name="connsiteX4" fmla="*/ 0 w 1336662"/>
              <a:gd name="connsiteY4" fmla="*/ 0 h 66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662" h="668331">
                <a:moveTo>
                  <a:pt x="0" y="0"/>
                </a:moveTo>
                <a:lnTo>
                  <a:pt x="1336662" y="0"/>
                </a:lnTo>
                <a:lnTo>
                  <a:pt x="1336662" y="668331"/>
                </a:lnTo>
                <a:lnTo>
                  <a:pt x="0" y="66833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endParaRPr lang="en-US" sz="4300" kern="1200" dirty="0"/>
          </a:p>
        </p:txBody>
      </p:sp>
      <p:sp>
        <p:nvSpPr>
          <p:cNvPr id="29" name="Freeform: Shape 28">
            <a:extLst>
              <a:ext uri="{FF2B5EF4-FFF2-40B4-BE49-F238E27FC236}">
                <a16:creationId xmlns:a16="http://schemas.microsoft.com/office/drawing/2014/main" id="{D68E8A09-B0DA-48DD-81CE-8DC957DF1924}"/>
              </a:ext>
            </a:extLst>
          </p:cNvPr>
          <p:cNvSpPr/>
          <p:nvPr/>
        </p:nvSpPr>
        <p:spPr>
          <a:xfrm>
            <a:off x="2633668" y="2051850"/>
            <a:ext cx="1336662" cy="668331"/>
          </a:xfrm>
          <a:custGeom>
            <a:avLst/>
            <a:gdLst>
              <a:gd name="connsiteX0" fmla="*/ 0 w 1336662"/>
              <a:gd name="connsiteY0" fmla="*/ 0 h 668331"/>
              <a:gd name="connsiteX1" fmla="*/ 1336662 w 1336662"/>
              <a:gd name="connsiteY1" fmla="*/ 0 h 668331"/>
              <a:gd name="connsiteX2" fmla="*/ 1336662 w 1336662"/>
              <a:gd name="connsiteY2" fmla="*/ 668331 h 668331"/>
              <a:gd name="connsiteX3" fmla="*/ 0 w 1336662"/>
              <a:gd name="connsiteY3" fmla="*/ 668331 h 668331"/>
              <a:gd name="connsiteX4" fmla="*/ 0 w 1336662"/>
              <a:gd name="connsiteY4" fmla="*/ 0 h 66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662" h="668331">
                <a:moveTo>
                  <a:pt x="0" y="0"/>
                </a:moveTo>
                <a:lnTo>
                  <a:pt x="1336662" y="0"/>
                </a:lnTo>
                <a:lnTo>
                  <a:pt x="1336662" y="668331"/>
                </a:lnTo>
                <a:lnTo>
                  <a:pt x="0" y="66833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endParaRPr lang="en-US" sz="4300" kern="1200" dirty="0"/>
          </a:p>
        </p:txBody>
      </p:sp>
      <p:sp>
        <p:nvSpPr>
          <p:cNvPr id="30" name="Freeform: Shape 29">
            <a:extLst>
              <a:ext uri="{FF2B5EF4-FFF2-40B4-BE49-F238E27FC236}">
                <a16:creationId xmlns:a16="http://schemas.microsoft.com/office/drawing/2014/main" id="{B8A378F1-C239-410B-8FBD-FC9F02169203}"/>
              </a:ext>
            </a:extLst>
          </p:cNvPr>
          <p:cNvSpPr/>
          <p:nvPr/>
        </p:nvSpPr>
        <p:spPr>
          <a:xfrm>
            <a:off x="4251030" y="2051850"/>
            <a:ext cx="1336662" cy="668331"/>
          </a:xfrm>
          <a:custGeom>
            <a:avLst/>
            <a:gdLst>
              <a:gd name="connsiteX0" fmla="*/ 0 w 1336662"/>
              <a:gd name="connsiteY0" fmla="*/ 0 h 668331"/>
              <a:gd name="connsiteX1" fmla="*/ 1336662 w 1336662"/>
              <a:gd name="connsiteY1" fmla="*/ 0 h 668331"/>
              <a:gd name="connsiteX2" fmla="*/ 1336662 w 1336662"/>
              <a:gd name="connsiteY2" fmla="*/ 668331 h 668331"/>
              <a:gd name="connsiteX3" fmla="*/ 0 w 1336662"/>
              <a:gd name="connsiteY3" fmla="*/ 668331 h 668331"/>
              <a:gd name="connsiteX4" fmla="*/ 0 w 1336662"/>
              <a:gd name="connsiteY4" fmla="*/ 0 h 66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662" h="668331">
                <a:moveTo>
                  <a:pt x="0" y="0"/>
                </a:moveTo>
                <a:lnTo>
                  <a:pt x="1336662" y="0"/>
                </a:lnTo>
                <a:lnTo>
                  <a:pt x="1336662" y="668331"/>
                </a:lnTo>
                <a:lnTo>
                  <a:pt x="0" y="66833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endParaRPr lang="en-US" sz="4300" kern="1200" dirty="0"/>
          </a:p>
        </p:txBody>
      </p:sp>
      <p:sp>
        <p:nvSpPr>
          <p:cNvPr id="15" name="TextBox 14">
            <a:extLst>
              <a:ext uri="{FF2B5EF4-FFF2-40B4-BE49-F238E27FC236}">
                <a16:creationId xmlns:a16="http://schemas.microsoft.com/office/drawing/2014/main" id="{4C077CC9-6E17-4823-A203-BBD32AD7E1C1}"/>
              </a:ext>
            </a:extLst>
          </p:cNvPr>
          <p:cNvSpPr txBox="1"/>
          <p:nvPr/>
        </p:nvSpPr>
        <p:spPr>
          <a:xfrm>
            <a:off x="2722226" y="671731"/>
            <a:ext cx="1159548" cy="369332"/>
          </a:xfrm>
          <a:prstGeom prst="rect">
            <a:avLst/>
          </a:prstGeom>
          <a:noFill/>
        </p:spPr>
        <p:txBody>
          <a:bodyPr wrap="none" rtlCol="0">
            <a:spAutoFit/>
          </a:bodyPr>
          <a:lstStyle/>
          <a:p>
            <a:r>
              <a:rPr lang="en-US" dirty="0"/>
              <a:t>Iteration 1</a:t>
            </a:r>
          </a:p>
        </p:txBody>
      </p:sp>
      <p:sp>
        <p:nvSpPr>
          <p:cNvPr id="104" name="Freeform: Shape 103">
            <a:extLst>
              <a:ext uri="{FF2B5EF4-FFF2-40B4-BE49-F238E27FC236}">
                <a16:creationId xmlns:a16="http://schemas.microsoft.com/office/drawing/2014/main" id="{E671F1EF-D0F8-4E07-9FB1-ACD5B11AD025}"/>
              </a:ext>
            </a:extLst>
          </p:cNvPr>
          <p:cNvSpPr/>
          <p:nvPr/>
        </p:nvSpPr>
        <p:spPr>
          <a:xfrm>
            <a:off x="10647438"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05" name="Freeform: Shape 104">
            <a:extLst>
              <a:ext uri="{FF2B5EF4-FFF2-40B4-BE49-F238E27FC236}">
                <a16:creationId xmlns:a16="http://schemas.microsoft.com/office/drawing/2014/main" id="{7B187184-9081-4BE7-B1DE-57412DBDE8C1}"/>
              </a:ext>
            </a:extLst>
          </p:cNvPr>
          <p:cNvSpPr/>
          <p:nvPr/>
        </p:nvSpPr>
        <p:spPr>
          <a:xfrm>
            <a:off x="10607492" y="5313191"/>
            <a:ext cx="252818" cy="91440"/>
          </a:xfrm>
          <a:custGeom>
            <a:avLst/>
            <a:gdLst/>
            <a:ahLst/>
            <a:cxnLst/>
            <a:rect l="0" t="0" r="0" b="0"/>
            <a:pathLst>
              <a:path>
                <a:moveTo>
                  <a:pt x="0" y="45720"/>
                </a:moveTo>
                <a:lnTo>
                  <a:pt x="0" y="89597"/>
                </a:lnTo>
                <a:lnTo>
                  <a:pt x="252818" y="89597"/>
                </a:lnTo>
                <a:lnTo>
                  <a:pt x="252818" y="133475"/>
                </a:lnTo>
              </a:path>
            </a:pathLst>
          </a:custGeom>
        </p:spPr>
        <p:style>
          <a:lnRef idx="2">
            <a:schemeClr val="dk1"/>
          </a:lnRef>
          <a:fillRef idx="1">
            <a:schemeClr val="lt1"/>
          </a:fillRef>
          <a:effectRef idx="0">
            <a:schemeClr val="dk1"/>
          </a:effectRef>
          <a:fontRef idx="minor">
            <a:schemeClr val="dk1"/>
          </a:fontRef>
        </p:style>
      </p:sp>
      <p:sp>
        <p:nvSpPr>
          <p:cNvPr id="106" name="Freeform: Shape 105">
            <a:extLst>
              <a:ext uri="{FF2B5EF4-FFF2-40B4-BE49-F238E27FC236}">
                <a16:creationId xmlns:a16="http://schemas.microsoft.com/office/drawing/2014/main" id="{F72BFD60-09E4-4C32-861C-E2A9582A9FB1}"/>
              </a:ext>
            </a:extLst>
          </p:cNvPr>
          <p:cNvSpPr/>
          <p:nvPr/>
        </p:nvSpPr>
        <p:spPr>
          <a:xfrm>
            <a:off x="10354674" y="5313191"/>
            <a:ext cx="252818" cy="91440"/>
          </a:xfrm>
          <a:custGeom>
            <a:avLst/>
            <a:gdLst/>
            <a:ahLst/>
            <a:cxnLst/>
            <a:rect l="0" t="0" r="0" b="0"/>
            <a:pathLst>
              <a:path>
                <a:moveTo>
                  <a:pt x="252818" y="45720"/>
                </a:moveTo>
                <a:lnTo>
                  <a:pt x="252818" y="89597"/>
                </a:lnTo>
                <a:lnTo>
                  <a:pt x="0" y="89597"/>
                </a:lnTo>
                <a:lnTo>
                  <a:pt x="0" y="133475"/>
                </a:lnTo>
              </a:path>
            </a:pathLst>
          </a:custGeom>
        </p:spPr>
        <p:style>
          <a:lnRef idx="2">
            <a:schemeClr val="dk1"/>
          </a:lnRef>
          <a:fillRef idx="1">
            <a:schemeClr val="lt1"/>
          </a:fillRef>
          <a:effectRef idx="0">
            <a:schemeClr val="dk1"/>
          </a:effectRef>
          <a:fontRef idx="minor">
            <a:schemeClr val="dk1"/>
          </a:fontRef>
        </p:style>
      </p:sp>
      <p:sp>
        <p:nvSpPr>
          <p:cNvPr id="107" name="Freeform: Shape 106">
            <a:extLst>
              <a:ext uri="{FF2B5EF4-FFF2-40B4-BE49-F238E27FC236}">
                <a16:creationId xmlns:a16="http://schemas.microsoft.com/office/drawing/2014/main" id="{6C701EB4-3F02-461F-8D58-4BF66EC1F9C2}"/>
              </a:ext>
            </a:extLst>
          </p:cNvPr>
          <p:cNvSpPr/>
          <p:nvPr/>
        </p:nvSpPr>
        <p:spPr>
          <a:xfrm>
            <a:off x="10228265" y="5016495"/>
            <a:ext cx="379227" cy="91440"/>
          </a:xfrm>
          <a:custGeom>
            <a:avLst/>
            <a:gdLst/>
            <a:ahLst/>
            <a:cxnLst/>
            <a:rect l="0" t="0" r="0" b="0"/>
            <a:pathLst>
              <a:path>
                <a:moveTo>
                  <a:pt x="0" y="45720"/>
                </a:moveTo>
                <a:lnTo>
                  <a:pt x="0" y="89597"/>
                </a:lnTo>
                <a:lnTo>
                  <a:pt x="379227" y="89597"/>
                </a:lnTo>
                <a:lnTo>
                  <a:pt x="379227" y="133475"/>
                </a:lnTo>
              </a:path>
            </a:pathLst>
          </a:custGeom>
        </p:spPr>
        <p:style>
          <a:lnRef idx="1">
            <a:schemeClr val="dk1"/>
          </a:lnRef>
          <a:fillRef idx="0">
            <a:schemeClr val="dk1"/>
          </a:fillRef>
          <a:effectRef idx="0">
            <a:schemeClr val="dk1"/>
          </a:effectRef>
          <a:fontRef idx="minor">
            <a:schemeClr val="tx1"/>
          </a:fontRef>
        </p:style>
      </p:sp>
      <p:sp>
        <p:nvSpPr>
          <p:cNvPr id="108" name="Freeform: Shape 107">
            <a:extLst>
              <a:ext uri="{FF2B5EF4-FFF2-40B4-BE49-F238E27FC236}">
                <a16:creationId xmlns:a16="http://schemas.microsoft.com/office/drawing/2014/main" id="{95F7ADCF-7243-4DC8-87D6-30C6D00F59F0}"/>
              </a:ext>
            </a:extLst>
          </p:cNvPr>
          <p:cNvSpPr/>
          <p:nvPr/>
        </p:nvSpPr>
        <p:spPr>
          <a:xfrm>
            <a:off x="9636165"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09" name="Freeform: Shape 108">
            <a:extLst>
              <a:ext uri="{FF2B5EF4-FFF2-40B4-BE49-F238E27FC236}">
                <a16:creationId xmlns:a16="http://schemas.microsoft.com/office/drawing/2014/main" id="{955084E8-4C30-4997-B029-0C5099DC53CD}"/>
              </a:ext>
            </a:extLst>
          </p:cNvPr>
          <p:cNvSpPr/>
          <p:nvPr/>
        </p:nvSpPr>
        <p:spPr>
          <a:xfrm>
            <a:off x="9803317" y="5313191"/>
            <a:ext cx="91440" cy="91440"/>
          </a:xfrm>
          <a:custGeom>
            <a:avLst/>
            <a:gdLst/>
            <a:ahLst/>
            <a:cxnLst/>
            <a:rect l="0" t="0" r="0" b="0"/>
            <a:pathLst>
              <a:path>
                <a:moveTo>
                  <a:pt x="45720" y="45720"/>
                </a:moveTo>
                <a:lnTo>
                  <a:pt x="45720" y="133475"/>
                </a:lnTo>
              </a:path>
            </a:pathLst>
          </a:custGeom>
        </p:spPr>
        <p:style>
          <a:lnRef idx="2">
            <a:schemeClr val="dk1"/>
          </a:lnRef>
          <a:fillRef idx="1">
            <a:schemeClr val="lt1"/>
          </a:fillRef>
          <a:effectRef idx="0">
            <a:schemeClr val="dk1"/>
          </a:effectRef>
          <a:fontRef idx="minor">
            <a:schemeClr val="dk1"/>
          </a:fontRef>
        </p:style>
      </p:sp>
      <p:sp>
        <p:nvSpPr>
          <p:cNvPr id="110" name="Freeform: Shape 109">
            <a:extLst>
              <a:ext uri="{FF2B5EF4-FFF2-40B4-BE49-F238E27FC236}">
                <a16:creationId xmlns:a16="http://schemas.microsoft.com/office/drawing/2014/main" id="{84C790C6-CE2B-434F-9E6A-9E9612614468}"/>
              </a:ext>
            </a:extLst>
          </p:cNvPr>
          <p:cNvSpPr/>
          <p:nvPr/>
        </p:nvSpPr>
        <p:spPr>
          <a:xfrm>
            <a:off x="9849037" y="5016495"/>
            <a:ext cx="379227" cy="91440"/>
          </a:xfrm>
          <a:custGeom>
            <a:avLst/>
            <a:gdLst/>
            <a:ahLst/>
            <a:cxnLst/>
            <a:rect l="0" t="0" r="0" b="0"/>
            <a:pathLst>
              <a:path>
                <a:moveTo>
                  <a:pt x="379227" y="45720"/>
                </a:moveTo>
                <a:lnTo>
                  <a:pt x="379227" y="89597"/>
                </a:lnTo>
                <a:lnTo>
                  <a:pt x="0" y="89597"/>
                </a:lnTo>
                <a:lnTo>
                  <a:pt x="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1" name="Freeform: Shape 110">
            <a:extLst>
              <a:ext uri="{FF2B5EF4-FFF2-40B4-BE49-F238E27FC236}">
                <a16:creationId xmlns:a16="http://schemas.microsoft.com/office/drawing/2014/main" id="{27E63D1C-C0D7-43A8-9717-1218690844C6}"/>
              </a:ext>
            </a:extLst>
          </p:cNvPr>
          <p:cNvSpPr/>
          <p:nvPr/>
        </p:nvSpPr>
        <p:spPr>
          <a:xfrm>
            <a:off x="9785833" y="4719799"/>
            <a:ext cx="442432" cy="91440"/>
          </a:xfrm>
          <a:custGeom>
            <a:avLst/>
            <a:gdLst/>
            <a:ahLst/>
            <a:cxnLst/>
            <a:rect l="0" t="0" r="0" b="0"/>
            <a:pathLst>
              <a:path>
                <a:moveTo>
                  <a:pt x="0" y="45720"/>
                </a:moveTo>
                <a:lnTo>
                  <a:pt x="0" y="89597"/>
                </a:lnTo>
                <a:lnTo>
                  <a:pt x="442432" y="89597"/>
                </a:lnTo>
                <a:lnTo>
                  <a:pt x="442432"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2" name="Freeform: Shape 111">
            <a:extLst>
              <a:ext uri="{FF2B5EF4-FFF2-40B4-BE49-F238E27FC236}">
                <a16:creationId xmlns:a16="http://schemas.microsoft.com/office/drawing/2014/main" id="{81402EF9-6A91-4539-B83B-CEF982853583}"/>
              </a:ext>
            </a:extLst>
          </p:cNvPr>
          <p:cNvSpPr/>
          <p:nvPr/>
        </p:nvSpPr>
        <p:spPr>
          <a:xfrm>
            <a:off x="9130528"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3" name="Freeform: Shape 112">
            <a:extLst>
              <a:ext uri="{FF2B5EF4-FFF2-40B4-BE49-F238E27FC236}">
                <a16:creationId xmlns:a16="http://schemas.microsoft.com/office/drawing/2014/main" id="{32ECE32C-8A8D-4A04-97F8-4BF53CC57142}"/>
              </a:ext>
            </a:extLst>
          </p:cNvPr>
          <p:cNvSpPr/>
          <p:nvPr/>
        </p:nvSpPr>
        <p:spPr>
          <a:xfrm>
            <a:off x="9297681" y="5313191"/>
            <a:ext cx="91440" cy="91440"/>
          </a:xfrm>
          <a:custGeom>
            <a:avLst/>
            <a:gdLst/>
            <a:ahLst/>
            <a:cxnLst/>
            <a:rect l="0" t="0" r="0" b="0"/>
            <a:pathLst>
              <a:path>
                <a:moveTo>
                  <a:pt x="45720" y="45720"/>
                </a:moveTo>
                <a:lnTo>
                  <a:pt x="45720" y="133475"/>
                </a:lnTo>
              </a:path>
            </a:pathLst>
          </a:custGeom>
        </p:spPr>
        <p:style>
          <a:lnRef idx="2">
            <a:schemeClr val="dk1"/>
          </a:lnRef>
          <a:fillRef idx="1">
            <a:schemeClr val="lt1"/>
          </a:fillRef>
          <a:effectRef idx="0">
            <a:schemeClr val="dk1"/>
          </a:effectRef>
          <a:fontRef idx="minor">
            <a:schemeClr val="dk1"/>
          </a:fontRef>
        </p:style>
      </p:sp>
      <p:sp>
        <p:nvSpPr>
          <p:cNvPr id="114" name="Freeform: Shape 113">
            <a:extLst>
              <a:ext uri="{FF2B5EF4-FFF2-40B4-BE49-F238E27FC236}">
                <a16:creationId xmlns:a16="http://schemas.microsoft.com/office/drawing/2014/main" id="{9A31EE30-E8E8-47F4-973E-869D2C138FBC}"/>
              </a:ext>
            </a:extLst>
          </p:cNvPr>
          <p:cNvSpPr/>
          <p:nvPr/>
        </p:nvSpPr>
        <p:spPr>
          <a:xfrm>
            <a:off x="9297681" y="5016495"/>
            <a:ext cx="91440" cy="91440"/>
          </a:xfrm>
          <a:custGeom>
            <a:avLst/>
            <a:gdLst/>
            <a:ahLst/>
            <a:cxnLst/>
            <a:rect l="0" t="0" r="0" b="0"/>
            <a:pathLst>
              <a:path>
                <a:moveTo>
                  <a:pt x="45720" y="45720"/>
                </a:moveTo>
                <a:lnTo>
                  <a:pt x="4572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5" name="Freeform: Shape 114">
            <a:extLst>
              <a:ext uri="{FF2B5EF4-FFF2-40B4-BE49-F238E27FC236}">
                <a16:creationId xmlns:a16="http://schemas.microsoft.com/office/drawing/2014/main" id="{198DFB2A-1E22-4154-96F4-46190C8C5BEF}"/>
              </a:ext>
            </a:extLst>
          </p:cNvPr>
          <p:cNvSpPr/>
          <p:nvPr/>
        </p:nvSpPr>
        <p:spPr>
          <a:xfrm>
            <a:off x="9343401" y="4719799"/>
            <a:ext cx="442432" cy="91440"/>
          </a:xfrm>
          <a:custGeom>
            <a:avLst/>
            <a:gdLst/>
            <a:ahLst/>
            <a:cxnLst/>
            <a:rect l="0" t="0" r="0" b="0"/>
            <a:pathLst>
              <a:path>
                <a:moveTo>
                  <a:pt x="442432" y="45720"/>
                </a:moveTo>
                <a:lnTo>
                  <a:pt x="442432" y="89597"/>
                </a:lnTo>
                <a:lnTo>
                  <a:pt x="0" y="89597"/>
                </a:lnTo>
                <a:lnTo>
                  <a:pt x="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6" name="Freeform: Shape 115">
            <a:extLst>
              <a:ext uri="{FF2B5EF4-FFF2-40B4-BE49-F238E27FC236}">
                <a16:creationId xmlns:a16="http://schemas.microsoft.com/office/drawing/2014/main" id="{04E8135D-E7F2-4895-8922-41DD779D1D47}"/>
              </a:ext>
            </a:extLst>
          </p:cNvPr>
          <p:cNvSpPr/>
          <p:nvPr/>
        </p:nvSpPr>
        <p:spPr>
          <a:xfrm>
            <a:off x="8825161" y="4423103"/>
            <a:ext cx="960671" cy="91440"/>
          </a:xfrm>
          <a:custGeom>
            <a:avLst/>
            <a:gdLst/>
            <a:ahLst/>
            <a:cxnLst/>
            <a:rect l="0" t="0" r="0" b="0"/>
            <a:pathLst>
              <a:path>
                <a:moveTo>
                  <a:pt x="0" y="45720"/>
                </a:moveTo>
                <a:lnTo>
                  <a:pt x="0" y="89597"/>
                </a:lnTo>
                <a:lnTo>
                  <a:pt x="960671" y="89597"/>
                </a:lnTo>
                <a:lnTo>
                  <a:pt x="960671"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7" name="Freeform: Shape 116">
            <a:extLst>
              <a:ext uri="{FF2B5EF4-FFF2-40B4-BE49-F238E27FC236}">
                <a16:creationId xmlns:a16="http://schemas.microsoft.com/office/drawing/2014/main" id="{48772387-43B3-4A2F-8E8A-773F2858ABFD}"/>
              </a:ext>
            </a:extLst>
          </p:cNvPr>
          <p:cNvSpPr/>
          <p:nvPr/>
        </p:nvSpPr>
        <p:spPr>
          <a:xfrm>
            <a:off x="8624892"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18" name="Freeform: Shape 117">
            <a:extLst>
              <a:ext uri="{FF2B5EF4-FFF2-40B4-BE49-F238E27FC236}">
                <a16:creationId xmlns:a16="http://schemas.microsoft.com/office/drawing/2014/main" id="{6DC28C13-C171-4146-B00D-B871A1B49E29}"/>
              </a:ext>
            </a:extLst>
          </p:cNvPr>
          <p:cNvSpPr/>
          <p:nvPr/>
        </p:nvSpPr>
        <p:spPr>
          <a:xfrm>
            <a:off x="8792044" y="5313191"/>
            <a:ext cx="91440" cy="91440"/>
          </a:xfrm>
          <a:custGeom>
            <a:avLst/>
            <a:gdLst/>
            <a:ahLst/>
            <a:cxnLst/>
            <a:rect l="0" t="0" r="0" b="0"/>
            <a:pathLst>
              <a:path>
                <a:moveTo>
                  <a:pt x="45720" y="45720"/>
                </a:moveTo>
                <a:lnTo>
                  <a:pt x="45720" y="133475"/>
                </a:lnTo>
              </a:path>
            </a:pathLst>
          </a:custGeom>
        </p:spPr>
        <p:style>
          <a:lnRef idx="2">
            <a:schemeClr val="dk1"/>
          </a:lnRef>
          <a:fillRef idx="1">
            <a:schemeClr val="lt1"/>
          </a:fillRef>
          <a:effectRef idx="0">
            <a:schemeClr val="dk1"/>
          </a:effectRef>
          <a:fontRef idx="minor">
            <a:schemeClr val="dk1"/>
          </a:fontRef>
        </p:style>
      </p:sp>
      <p:sp>
        <p:nvSpPr>
          <p:cNvPr id="119" name="Freeform: Shape 118">
            <a:extLst>
              <a:ext uri="{FF2B5EF4-FFF2-40B4-BE49-F238E27FC236}">
                <a16:creationId xmlns:a16="http://schemas.microsoft.com/office/drawing/2014/main" id="{E22A7306-ED15-4684-87B3-F4BC86D97FBD}"/>
              </a:ext>
            </a:extLst>
          </p:cNvPr>
          <p:cNvSpPr/>
          <p:nvPr/>
        </p:nvSpPr>
        <p:spPr>
          <a:xfrm>
            <a:off x="8792044" y="5016495"/>
            <a:ext cx="91440" cy="91440"/>
          </a:xfrm>
          <a:custGeom>
            <a:avLst/>
            <a:gdLst/>
            <a:ahLst/>
            <a:cxnLst/>
            <a:rect l="0" t="0" r="0" b="0"/>
            <a:pathLst>
              <a:path>
                <a:moveTo>
                  <a:pt x="45720" y="45720"/>
                </a:moveTo>
                <a:lnTo>
                  <a:pt x="4572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0" name="Freeform: Shape 119">
            <a:extLst>
              <a:ext uri="{FF2B5EF4-FFF2-40B4-BE49-F238E27FC236}">
                <a16:creationId xmlns:a16="http://schemas.microsoft.com/office/drawing/2014/main" id="{8661B8BA-150F-4D3E-84FB-4CDFD25F83A0}"/>
              </a:ext>
            </a:extLst>
          </p:cNvPr>
          <p:cNvSpPr/>
          <p:nvPr/>
        </p:nvSpPr>
        <p:spPr>
          <a:xfrm>
            <a:off x="8792044" y="4719799"/>
            <a:ext cx="91440" cy="91440"/>
          </a:xfrm>
          <a:custGeom>
            <a:avLst/>
            <a:gdLst/>
            <a:ahLst/>
            <a:cxnLst/>
            <a:rect l="0" t="0" r="0" b="0"/>
            <a:pathLst>
              <a:path>
                <a:moveTo>
                  <a:pt x="45720" y="45720"/>
                </a:moveTo>
                <a:lnTo>
                  <a:pt x="4572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1" name="Freeform: Shape 120">
            <a:extLst>
              <a:ext uri="{FF2B5EF4-FFF2-40B4-BE49-F238E27FC236}">
                <a16:creationId xmlns:a16="http://schemas.microsoft.com/office/drawing/2014/main" id="{80CF737E-9067-4A16-8AE4-17991E04F371}"/>
              </a:ext>
            </a:extLst>
          </p:cNvPr>
          <p:cNvSpPr/>
          <p:nvPr/>
        </p:nvSpPr>
        <p:spPr>
          <a:xfrm>
            <a:off x="8779441" y="4423103"/>
            <a:ext cx="91440" cy="91440"/>
          </a:xfrm>
          <a:custGeom>
            <a:avLst/>
            <a:gdLst/>
            <a:ahLst/>
            <a:cxnLst/>
            <a:rect l="0" t="0" r="0" b="0"/>
            <a:pathLst>
              <a:path>
                <a:moveTo>
                  <a:pt x="45720" y="45720"/>
                </a:moveTo>
                <a:lnTo>
                  <a:pt x="45720" y="89597"/>
                </a:lnTo>
                <a:lnTo>
                  <a:pt x="58323" y="89597"/>
                </a:lnTo>
                <a:lnTo>
                  <a:pt x="58323"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2" name="Freeform: Shape 121">
            <a:extLst>
              <a:ext uri="{FF2B5EF4-FFF2-40B4-BE49-F238E27FC236}">
                <a16:creationId xmlns:a16="http://schemas.microsoft.com/office/drawing/2014/main" id="{C6BF12F5-2618-4CA0-8C90-E0646AB57421}"/>
              </a:ext>
            </a:extLst>
          </p:cNvPr>
          <p:cNvSpPr/>
          <p:nvPr/>
        </p:nvSpPr>
        <p:spPr>
          <a:xfrm>
            <a:off x="8119255"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3" name="Freeform: Shape 122">
            <a:extLst>
              <a:ext uri="{FF2B5EF4-FFF2-40B4-BE49-F238E27FC236}">
                <a16:creationId xmlns:a16="http://schemas.microsoft.com/office/drawing/2014/main" id="{CA1497B4-1CFE-4E37-B3C3-D1742C0A92DC}"/>
              </a:ext>
            </a:extLst>
          </p:cNvPr>
          <p:cNvSpPr/>
          <p:nvPr/>
        </p:nvSpPr>
        <p:spPr>
          <a:xfrm>
            <a:off x="8286408" y="5313191"/>
            <a:ext cx="91440" cy="91440"/>
          </a:xfrm>
          <a:custGeom>
            <a:avLst/>
            <a:gdLst/>
            <a:ahLst/>
            <a:cxnLst/>
            <a:rect l="0" t="0" r="0" b="0"/>
            <a:pathLst>
              <a:path>
                <a:moveTo>
                  <a:pt x="45720" y="45720"/>
                </a:moveTo>
                <a:lnTo>
                  <a:pt x="45720" y="133475"/>
                </a:lnTo>
              </a:path>
            </a:pathLst>
          </a:custGeom>
        </p:spPr>
        <p:style>
          <a:lnRef idx="2">
            <a:schemeClr val="dk1"/>
          </a:lnRef>
          <a:fillRef idx="1">
            <a:schemeClr val="lt1"/>
          </a:fillRef>
          <a:effectRef idx="0">
            <a:schemeClr val="dk1"/>
          </a:effectRef>
          <a:fontRef idx="minor">
            <a:schemeClr val="dk1"/>
          </a:fontRef>
        </p:style>
      </p:sp>
      <p:sp>
        <p:nvSpPr>
          <p:cNvPr id="124" name="Freeform: Shape 123">
            <a:extLst>
              <a:ext uri="{FF2B5EF4-FFF2-40B4-BE49-F238E27FC236}">
                <a16:creationId xmlns:a16="http://schemas.microsoft.com/office/drawing/2014/main" id="{27E56C4C-6984-47C4-A482-CBD015B404B7}"/>
              </a:ext>
            </a:extLst>
          </p:cNvPr>
          <p:cNvSpPr/>
          <p:nvPr/>
        </p:nvSpPr>
        <p:spPr>
          <a:xfrm>
            <a:off x="8286408" y="5016495"/>
            <a:ext cx="91440" cy="91440"/>
          </a:xfrm>
          <a:custGeom>
            <a:avLst/>
            <a:gdLst/>
            <a:ahLst/>
            <a:cxnLst/>
            <a:rect l="0" t="0" r="0" b="0"/>
            <a:pathLst>
              <a:path>
                <a:moveTo>
                  <a:pt x="45720" y="45720"/>
                </a:moveTo>
                <a:lnTo>
                  <a:pt x="4572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5" name="Freeform: Shape 124">
            <a:extLst>
              <a:ext uri="{FF2B5EF4-FFF2-40B4-BE49-F238E27FC236}">
                <a16:creationId xmlns:a16="http://schemas.microsoft.com/office/drawing/2014/main" id="{53BE4DBE-9211-4B92-BDB6-FAF8252322A7}"/>
              </a:ext>
            </a:extLst>
          </p:cNvPr>
          <p:cNvSpPr/>
          <p:nvPr/>
        </p:nvSpPr>
        <p:spPr>
          <a:xfrm>
            <a:off x="7889696" y="4719799"/>
            <a:ext cx="442432" cy="91440"/>
          </a:xfrm>
          <a:custGeom>
            <a:avLst/>
            <a:gdLst/>
            <a:ahLst/>
            <a:cxnLst/>
            <a:rect l="0" t="0" r="0" b="0"/>
            <a:pathLst>
              <a:path>
                <a:moveTo>
                  <a:pt x="0" y="45720"/>
                </a:moveTo>
                <a:lnTo>
                  <a:pt x="0" y="89597"/>
                </a:lnTo>
                <a:lnTo>
                  <a:pt x="442432" y="89597"/>
                </a:lnTo>
                <a:lnTo>
                  <a:pt x="442432"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6" name="Freeform: Shape 125">
            <a:extLst>
              <a:ext uri="{FF2B5EF4-FFF2-40B4-BE49-F238E27FC236}">
                <a16:creationId xmlns:a16="http://schemas.microsoft.com/office/drawing/2014/main" id="{2E049B71-1FC5-47DF-A9C1-6F96E262D8FC}"/>
              </a:ext>
            </a:extLst>
          </p:cNvPr>
          <p:cNvSpPr/>
          <p:nvPr/>
        </p:nvSpPr>
        <p:spPr>
          <a:xfrm>
            <a:off x="7613619"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7" name="Freeform: Shape 126">
            <a:extLst>
              <a:ext uri="{FF2B5EF4-FFF2-40B4-BE49-F238E27FC236}">
                <a16:creationId xmlns:a16="http://schemas.microsoft.com/office/drawing/2014/main" id="{0DF4E158-501F-475B-97A6-AE3106B0DFAD}"/>
              </a:ext>
            </a:extLst>
          </p:cNvPr>
          <p:cNvSpPr/>
          <p:nvPr/>
        </p:nvSpPr>
        <p:spPr>
          <a:xfrm>
            <a:off x="7780771" y="5313191"/>
            <a:ext cx="91440" cy="91440"/>
          </a:xfrm>
          <a:custGeom>
            <a:avLst/>
            <a:gdLst/>
            <a:ahLst/>
            <a:cxnLst/>
            <a:rect l="0" t="0" r="0" b="0"/>
            <a:pathLst>
              <a:path>
                <a:moveTo>
                  <a:pt x="45720" y="45720"/>
                </a:moveTo>
                <a:lnTo>
                  <a:pt x="45720" y="133475"/>
                </a:lnTo>
              </a:path>
            </a:pathLst>
          </a:custGeom>
        </p:spPr>
        <p:style>
          <a:lnRef idx="2">
            <a:schemeClr val="dk1"/>
          </a:lnRef>
          <a:fillRef idx="1">
            <a:schemeClr val="lt1"/>
          </a:fillRef>
          <a:effectRef idx="0">
            <a:schemeClr val="dk1"/>
          </a:effectRef>
          <a:fontRef idx="minor">
            <a:schemeClr val="dk1"/>
          </a:fontRef>
        </p:style>
      </p:sp>
      <p:sp>
        <p:nvSpPr>
          <p:cNvPr id="128" name="Freeform: Shape 127">
            <a:extLst>
              <a:ext uri="{FF2B5EF4-FFF2-40B4-BE49-F238E27FC236}">
                <a16:creationId xmlns:a16="http://schemas.microsoft.com/office/drawing/2014/main" id="{F52C0E87-EAC6-43A9-A85D-4271FA3D0D52}"/>
              </a:ext>
            </a:extLst>
          </p:cNvPr>
          <p:cNvSpPr/>
          <p:nvPr/>
        </p:nvSpPr>
        <p:spPr>
          <a:xfrm>
            <a:off x="7447264" y="5016495"/>
            <a:ext cx="379227" cy="91440"/>
          </a:xfrm>
          <a:custGeom>
            <a:avLst/>
            <a:gdLst/>
            <a:ahLst/>
            <a:cxnLst/>
            <a:rect l="0" t="0" r="0" b="0"/>
            <a:pathLst>
              <a:path>
                <a:moveTo>
                  <a:pt x="0" y="45720"/>
                </a:moveTo>
                <a:lnTo>
                  <a:pt x="0" y="89597"/>
                </a:lnTo>
                <a:lnTo>
                  <a:pt x="379227" y="89597"/>
                </a:lnTo>
                <a:lnTo>
                  <a:pt x="379227"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29" name="Freeform: Shape 128">
            <a:extLst>
              <a:ext uri="{FF2B5EF4-FFF2-40B4-BE49-F238E27FC236}">
                <a16:creationId xmlns:a16="http://schemas.microsoft.com/office/drawing/2014/main" id="{AE75E261-2A41-483A-AFF9-60057415C99F}"/>
              </a:ext>
            </a:extLst>
          </p:cNvPr>
          <p:cNvSpPr/>
          <p:nvPr/>
        </p:nvSpPr>
        <p:spPr>
          <a:xfrm>
            <a:off x="7068036" y="5313191"/>
            <a:ext cx="252818" cy="91440"/>
          </a:xfrm>
          <a:custGeom>
            <a:avLst/>
            <a:gdLst/>
            <a:ahLst/>
            <a:cxnLst/>
            <a:rect l="0" t="0" r="0" b="0"/>
            <a:pathLst>
              <a:path>
                <a:moveTo>
                  <a:pt x="0" y="45720"/>
                </a:moveTo>
                <a:lnTo>
                  <a:pt x="0" y="89597"/>
                </a:lnTo>
                <a:lnTo>
                  <a:pt x="252818" y="89597"/>
                </a:lnTo>
                <a:lnTo>
                  <a:pt x="252818" y="133475"/>
                </a:lnTo>
              </a:path>
            </a:pathLst>
          </a:custGeom>
        </p:spPr>
        <p:style>
          <a:lnRef idx="2">
            <a:schemeClr val="dk1"/>
          </a:lnRef>
          <a:fillRef idx="1">
            <a:schemeClr val="lt1"/>
          </a:fillRef>
          <a:effectRef idx="0">
            <a:schemeClr val="dk1"/>
          </a:effectRef>
          <a:fontRef idx="minor">
            <a:schemeClr val="dk1"/>
          </a:fontRef>
        </p:style>
      </p:sp>
      <p:sp>
        <p:nvSpPr>
          <p:cNvPr id="130" name="Freeform: Shape 129">
            <a:extLst>
              <a:ext uri="{FF2B5EF4-FFF2-40B4-BE49-F238E27FC236}">
                <a16:creationId xmlns:a16="http://schemas.microsoft.com/office/drawing/2014/main" id="{2B2031CD-678B-4A34-BFBE-E8AC8FEDDCDB}"/>
              </a:ext>
            </a:extLst>
          </p:cNvPr>
          <p:cNvSpPr/>
          <p:nvPr/>
        </p:nvSpPr>
        <p:spPr>
          <a:xfrm>
            <a:off x="6602346" y="5655607"/>
            <a:ext cx="91440" cy="192225"/>
          </a:xfrm>
          <a:custGeom>
            <a:avLst/>
            <a:gdLst/>
            <a:ahLst/>
            <a:cxnLst/>
            <a:rect l="0" t="0" r="0" b="0"/>
            <a:pathLst>
              <a:path>
                <a:moveTo>
                  <a:pt x="45720" y="0"/>
                </a:moveTo>
                <a:lnTo>
                  <a:pt x="45720" y="192225"/>
                </a:lnTo>
                <a:lnTo>
                  <a:pt x="108402" y="192225"/>
                </a:lnTo>
              </a:path>
            </a:pathLst>
          </a:custGeom>
          <a:noFill/>
          <a:ln>
            <a:solidFill>
              <a:schemeClr val="bg1"/>
            </a:solidFill>
          </a:ln>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31" name="Freeform: Shape 130">
            <a:extLst>
              <a:ext uri="{FF2B5EF4-FFF2-40B4-BE49-F238E27FC236}">
                <a16:creationId xmlns:a16="http://schemas.microsoft.com/office/drawing/2014/main" id="{ECBCEDD5-F22E-48D9-B683-BD192F33E92F}"/>
              </a:ext>
            </a:extLst>
          </p:cNvPr>
          <p:cNvSpPr/>
          <p:nvPr/>
        </p:nvSpPr>
        <p:spPr>
          <a:xfrm>
            <a:off x="6815218" y="5313191"/>
            <a:ext cx="252818" cy="91440"/>
          </a:xfrm>
          <a:custGeom>
            <a:avLst/>
            <a:gdLst/>
            <a:ahLst/>
            <a:cxnLst/>
            <a:rect l="0" t="0" r="0" b="0"/>
            <a:pathLst>
              <a:path>
                <a:moveTo>
                  <a:pt x="252818" y="45720"/>
                </a:moveTo>
                <a:lnTo>
                  <a:pt x="252818" y="89597"/>
                </a:lnTo>
                <a:lnTo>
                  <a:pt x="0" y="89597"/>
                </a:lnTo>
                <a:lnTo>
                  <a:pt x="0" y="133475"/>
                </a:lnTo>
              </a:path>
            </a:pathLst>
          </a:custGeom>
        </p:spPr>
        <p:style>
          <a:lnRef idx="2">
            <a:schemeClr val="dk1"/>
          </a:lnRef>
          <a:fillRef idx="1">
            <a:schemeClr val="lt1"/>
          </a:fillRef>
          <a:effectRef idx="0">
            <a:schemeClr val="dk1"/>
          </a:effectRef>
          <a:fontRef idx="minor">
            <a:schemeClr val="dk1"/>
          </a:fontRef>
        </p:style>
      </p:sp>
      <p:sp>
        <p:nvSpPr>
          <p:cNvPr id="132" name="Freeform: Shape 131">
            <a:extLst>
              <a:ext uri="{FF2B5EF4-FFF2-40B4-BE49-F238E27FC236}">
                <a16:creationId xmlns:a16="http://schemas.microsoft.com/office/drawing/2014/main" id="{7BD33667-D1A7-48A0-8633-811E9607A5CA}"/>
              </a:ext>
            </a:extLst>
          </p:cNvPr>
          <p:cNvSpPr/>
          <p:nvPr/>
        </p:nvSpPr>
        <p:spPr>
          <a:xfrm>
            <a:off x="7068036" y="5016495"/>
            <a:ext cx="379227" cy="91440"/>
          </a:xfrm>
          <a:custGeom>
            <a:avLst/>
            <a:gdLst/>
            <a:ahLst/>
            <a:cxnLst/>
            <a:rect l="0" t="0" r="0" b="0"/>
            <a:pathLst>
              <a:path>
                <a:moveTo>
                  <a:pt x="379227" y="45720"/>
                </a:moveTo>
                <a:lnTo>
                  <a:pt x="379227" y="89597"/>
                </a:lnTo>
                <a:lnTo>
                  <a:pt x="0" y="89597"/>
                </a:lnTo>
                <a:lnTo>
                  <a:pt x="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33" name="Freeform: Shape 132">
            <a:extLst>
              <a:ext uri="{FF2B5EF4-FFF2-40B4-BE49-F238E27FC236}">
                <a16:creationId xmlns:a16="http://schemas.microsoft.com/office/drawing/2014/main" id="{B4119BEE-5D32-4658-8FEB-3B09D58E2B61}"/>
              </a:ext>
            </a:extLst>
          </p:cNvPr>
          <p:cNvSpPr/>
          <p:nvPr/>
        </p:nvSpPr>
        <p:spPr>
          <a:xfrm>
            <a:off x="7447264" y="4719799"/>
            <a:ext cx="442432" cy="91440"/>
          </a:xfrm>
          <a:custGeom>
            <a:avLst/>
            <a:gdLst/>
            <a:ahLst/>
            <a:cxnLst/>
            <a:rect l="0" t="0" r="0" b="0"/>
            <a:pathLst>
              <a:path>
                <a:moveTo>
                  <a:pt x="442432" y="45720"/>
                </a:moveTo>
                <a:lnTo>
                  <a:pt x="442432" y="89597"/>
                </a:lnTo>
                <a:lnTo>
                  <a:pt x="0" y="89597"/>
                </a:lnTo>
                <a:lnTo>
                  <a:pt x="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34" name="Freeform: Shape 133">
            <a:extLst>
              <a:ext uri="{FF2B5EF4-FFF2-40B4-BE49-F238E27FC236}">
                <a16:creationId xmlns:a16="http://schemas.microsoft.com/office/drawing/2014/main" id="{D93197E6-5572-45F6-A547-625E38D546A1}"/>
              </a:ext>
            </a:extLst>
          </p:cNvPr>
          <p:cNvSpPr/>
          <p:nvPr/>
        </p:nvSpPr>
        <p:spPr>
          <a:xfrm>
            <a:off x="7889696" y="4423103"/>
            <a:ext cx="935465" cy="91440"/>
          </a:xfrm>
          <a:custGeom>
            <a:avLst/>
            <a:gdLst/>
            <a:ahLst/>
            <a:cxnLst/>
            <a:rect l="0" t="0" r="0" b="0"/>
            <a:pathLst>
              <a:path>
                <a:moveTo>
                  <a:pt x="935465" y="45720"/>
                </a:moveTo>
                <a:lnTo>
                  <a:pt x="935465" y="89597"/>
                </a:lnTo>
                <a:lnTo>
                  <a:pt x="0" y="89597"/>
                </a:lnTo>
                <a:lnTo>
                  <a:pt x="0" y="133475"/>
                </a:lnTo>
              </a:path>
            </a:pathLst>
          </a:custGeom>
          <a:noFill/>
        </p:spPr>
        <p:style>
          <a:lnRef idx="2">
            <a:schemeClr val="dk1"/>
          </a:lnRef>
          <a:fillRef idx="1">
            <a:schemeClr val="lt1"/>
          </a:fillRef>
          <a:effectRef idx="0">
            <a:schemeClr val="dk1"/>
          </a:effectRef>
          <a:fontRef idx="minor">
            <a:schemeClr val="tx1">
              <a:hueOff val="0"/>
              <a:satOff val="0"/>
              <a:lumOff val="0"/>
              <a:alphaOff val="0"/>
            </a:schemeClr>
          </a:fontRef>
        </p:style>
      </p:sp>
      <p:sp>
        <p:nvSpPr>
          <p:cNvPr id="135" name="Freeform: Shape 134">
            <a:extLst>
              <a:ext uri="{FF2B5EF4-FFF2-40B4-BE49-F238E27FC236}">
                <a16:creationId xmlns:a16="http://schemas.microsoft.com/office/drawing/2014/main" id="{02EBD52B-BE0F-48E3-AF49-117B94394202}"/>
              </a:ext>
            </a:extLst>
          </p:cNvPr>
          <p:cNvSpPr/>
          <p:nvPr/>
        </p:nvSpPr>
        <p:spPr>
          <a:xfrm>
            <a:off x="8616220" y="4259883"/>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lang="en-US" sz="1300" kern="1200" dirty="0"/>
              <a:t>  </a:t>
            </a:r>
          </a:p>
        </p:txBody>
      </p:sp>
      <p:sp>
        <p:nvSpPr>
          <p:cNvPr id="136" name="Freeform: Shape 135">
            <a:extLst>
              <a:ext uri="{FF2B5EF4-FFF2-40B4-BE49-F238E27FC236}">
                <a16:creationId xmlns:a16="http://schemas.microsoft.com/office/drawing/2014/main" id="{66B92D42-8E97-4F21-BF68-28089BC38D99}"/>
              </a:ext>
            </a:extLst>
          </p:cNvPr>
          <p:cNvSpPr/>
          <p:nvPr/>
        </p:nvSpPr>
        <p:spPr>
          <a:xfrm>
            <a:off x="7680755" y="4556578"/>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lang="en-US" sz="1300" kern="1200" dirty="0"/>
              <a:t> </a:t>
            </a:r>
          </a:p>
        </p:txBody>
      </p:sp>
      <p:sp>
        <p:nvSpPr>
          <p:cNvPr id="137" name="Freeform: Shape 136">
            <a:extLst>
              <a:ext uri="{FF2B5EF4-FFF2-40B4-BE49-F238E27FC236}">
                <a16:creationId xmlns:a16="http://schemas.microsoft.com/office/drawing/2014/main" id="{79E910B7-FDAE-41C1-AC99-AF2C38342AEF}"/>
              </a:ext>
            </a:extLst>
          </p:cNvPr>
          <p:cNvSpPr/>
          <p:nvPr/>
        </p:nvSpPr>
        <p:spPr>
          <a:xfrm>
            <a:off x="7238323" y="4853274"/>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38" name="Freeform: Shape 137">
            <a:extLst>
              <a:ext uri="{FF2B5EF4-FFF2-40B4-BE49-F238E27FC236}">
                <a16:creationId xmlns:a16="http://schemas.microsoft.com/office/drawing/2014/main" id="{870C7E33-7024-42C0-808A-EB1D266AFB83}"/>
              </a:ext>
            </a:extLst>
          </p:cNvPr>
          <p:cNvSpPr/>
          <p:nvPr/>
        </p:nvSpPr>
        <p:spPr>
          <a:xfrm>
            <a:off x="6859096"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39" name="Freeform: Shape 138">
            <a:extLst>
              <a:ext uri="{FF2B5EF4-FFF2-40B4-BE49-F238E27FC236}">
                <a16:creationId xmlns:a16="http://schemas.microsoft.com/office/drawing/2014/main" id="{54B60287-899A-409E-B6B0-D6495E24DE9D}"/>
              </a:ext>
            </a:extLst>
          </p:cNvPr>
          <p:cNvSpPr/>
          <p:nvPr/>
        </p:nvSpPr>
        <p:spPr>
          <a:xfrm>
            <a:off x="6606277"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0" name="Freeform: Shape 139">
            <a:extLst>
              <a:ext uri="{FF2B5EF4-FFF2-40B4-BE49-F238E27FC236}">
                <a16:creationId xmlns:a16="http://schemas.microsoft.com/office/drawing/2014/main" id="{F0B3AA33-EAB5-4991-8913-9473AA60F754}"/>
              </a:ext>
            </a:extLst>
          </p:cNvPr>
          <p:cNvSpPr/>
          <p:nvPr/>
        </p:nvSpPr>
        <p:spPr>
          <a:xfrm>
            <a:off x="6710748"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1" name="Freeform: Shape 140">
            <a:extLst>
              <a:ext uri="{FF2B5EF4-FFF2-40B4-BE49-F238E27FC236}">
                <a16:creationId xmlns:a16="http://schemas.microsoft.com/office/drawing/2014/main" id="{B8BF77B1-BA21-480C-80C4-8417F0016367}"/>
              </a:ext>
            </a:extLst>
          </p:cNvPr>
          <p:cNvSpPr/>
          <p:nvPr/>
        </p:nvSpPr>
        <p:spPr>
          <a:xfrm>
            <a:off x="7111914"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2" name="Freeform: Shape 141">
            <a:extLst>
              <a:ext uri="{FF2B5EF4-FFF2-40B4-BE49-F238E27FC236}">
                <a16:creationId xmlns:a16="http://schemas.microsoft.com/office/drawing/2014/main" id="{A965186F-5CA4-4A7D-9400-4A1F730511C8}"/>
              </a:ext>
            </a:extLst>
          </p:cNvPr>
          <p:cNvSpPr/>
          <p:nvPr/>
        </p:nvSpPr>
        <p:spPr>
          <a:xfrm>
            <a:off x="7617550"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3" name="Freeform: Shape 142">
            <a:extLst>
              <a:ext uri="{FF2B5EF4-FFF2-40B4-BE49-F238E27FC236}">
                <a16:creationId xmlns:a16="http://schemas.microsoft.com/office/drawing/2014/main" id="{4D42E615-20A9-43A2-8DAE-FD7D3296E519}"/>
              </a:ext>
            </a:extLst>
          </p:cNvPr>
          <p:cNvSpPr/>
          <p:nvPr/>
        </p:nvSpPr>
        <p:spPr>
          <a:xfrm>
            <a:off x="7617550"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4" name="Freeform: Shape 143">
            <a:extLst>
              <a:ext uri="{FF2B5EF4-FFF2-40B4-BE49-F238E27FC236}">
                <a16:creationId xmlns:a16="http://schemas.microsoft.com/office/drawing/2014/main" id="{012470FC-44C7-4277-A6F2-8562FE18B191}"/>
              </a:ext>
            </a:extLst>
          </p:cNvPr>
          <p:cNvSpPr/>
          <p:nvPr/>
        </p:nvSpPr>
        <p:spPr>
          <a:xfrm>
            <a:off x="7722021"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5" name="Freeform: Shape 144">
            <a:extLst>
              <a:ext uri="{FF2B5EF4-FFF2-40B4-BE49-F238E27FC236}">
                <a16:creationId xmlns:a16="http://schemas.microsoft.com/office/drawing/2014/main" id="{74113DA6-D967-45CF-A1BF-2A2BFEAA97D5}"/>
              </a:ext>
            </a:extLst>
          </p:cNvPr>
          <p:cNvSpPr/>
          <p:nvPr/>
        </p:nvSpPr>
        <p:spPr>
          <a:xfrm>
            <a:off x="8123187" y="4853274"/>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6" name="Freeform: Shape 145">
            <a:extLst>
              <a:ext uri="{FF2B5EF4-FFF2-40B4-BE49-F238E27FC236}">
                <a16:creationId xmlns:a16="http://schemas.microsoft.com/office/drawing/2014/main" id="{3464752F-63BD-4A23-8C24-5227B9A14CFA}"/>
              </a:ext>
            </a:extLst>
          </p:cNvPr>
          <p:cNvSpPr/>
          <p:nvPr/>
        </p:nvSpPr>
        <p:spPr>
          <a:xfrm>
            <a:off x="8123187"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7" name="Freeform: Shape 146">
            <a:extLst>
              <a:ext uri="{FF2B5EF4-FFF2-40B4-BE49-F238E27FC236}">
                <a16:creationId xmlns:a16="http://schemas.microsoft.com/office/drawing/2014/main" id="{28F09116-B0AE-44BF-8E1D-5149CA4A7E88}"/>
              </a:ext>
            </a:extLst>
          </p:cNvPr>
          <p:cNvSpPr/>
          <p:nvPr/>
        </p:nvSpPr>
        <p:spPr>
          <a:xfrm>
            <a:off x="8123187"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8" name="Freeform: Shape 147">
            <a:extLst>
              <a:ext uri="{FF2B5EF4-FFF2-40B4-BE49-F238E27FC236}">
                <a16:creationId xmlns:a16="http://schemas.microsoft.com/office/drawing/2014/main" id="{61D0C797-A2B1-4658-A02D-49483430693F}"/>
              </a:ext>
            </a:extLst>
          </p:cNvPr>
          <p:cNvSpPr/>
          <p:nvPr/>
        </p:nvSpPr>
        <p:spPr>
          <a:xfrm>
            <a:off x="8227657"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49" name="Freeform: Shape 148">
            <a:extLst>
              <a:ext uri="{FF2B5EF4-FFF2-40B4-BE49-F238E27FC236}">
                <a16:creationId xmlns:a16="http://schemas.microsoft.com/office/drawing/2014/main" id="{B725ED0F-6086-46DE-9E81-59C7FA834B7D}"/>
              </a:ext>
            </a:extLst>
          </p:cNvPr>
          <p:cNvSpPr/>
          <p:nvPr/>
        </p:nvSpPr>
        <p:spPr>
          <a:xfrm>
            <a:off x="8628824" y="4556578"/>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r>
              <a:rPr lang="en-US" sz="1300" kern="1200" dirty="0"/>
              <a:t> </a:t>
            </a:r>
          </a:p>
        </p:txBody>
      </p:sp>
      <p:sp>
        <p:nvSpPr>
          <p:cNvPr id="150" name="Freeform: Shape 149">
            <a:extLst>
              <a:ext uri="{FF2B5EF4-FFF2-40B4-BE49-F238E27FC236}">
                <a16:creationId xmlns:a16="http://schemas.microsoft.com/office/drawing/2014/main" id="{AF956C16-8A93-4F75-A1A6-59F273573E00}"/>
              </a:ext>
            </a:extLst>
          </p:cNvPr>
          <p:cNvSpPr/>
          <p:nvPr/>
        </p:nvSpPr>
        <p:spPr>
          <a:xfrm>
            <a:off x="8628824" y="4853274"/>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1" name="Freeform: Shape 150">
            <a:extLst>
              <a:ext uri="{FF2B5EF4-FFF2-40B4-BE49-F238E27FC236}">
                <a16:creationId xmlns:a16="http://schemas.microsoft.com/office/drawing/2014/main" id="{E78BC09F-3AF4-4313-89DA-43729811DD2D}"/>
              </a:ext>
            </a:extLst>
          </p:cNvPr>
          <p:cNvSpPr/>
          <p:nvPr/>
        </p:nvSpPr>
        <p:spPr>
          <a:xfrm>
            <a:off x="8628824"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2" name="Freeform: Shape 151">
            <a:extLst>
              <a:ext uri="{FF2B5EF4-FFF2-40B4-BE49-F238E27FC236}">
                <a16:creationId xmlns:a16="http://schemas.microsoft.com/office/drawing/2014/main" id="{A4EDB9F3-8440-4189-A17A-63499A69AA37}"/>
              </a:ext>
            </a:extLst>
          </p:cNvPr>
          <p:cNvSpPr/>
          <p:nvPr/>
        </p:nvSpPr>
        <p:spPr>
          <a:xfrm>
            <a:off x="8628824"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3" name="Freeform: Shape 152">
            <a:extLst>
              <a:ext uri="{FF2B5EF4-FFF2-40B4-BE49-F238E27FC236}">
                <a16:creationId xmlns:a16="http://schemas.microsoft.com/office/drawing/2014/main" id="{13259667-6BA6-40E1-B0FE-8BAD8A052E06}"/>
              </a:ext>
            </a:extLst>
          </p:cNvPr>
          <p:cNvSpPr/>
          <p:nvPr/>
        </p:nvSpPr>
        <p:spPr>
          <a:xfrm>
            <a:off x="8733294"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4" name="Freeform: Shape 153">
            <a:extLst>
              <a:ext uri="{FF2B5EF4-FFF2-40B4-BE49-F238E27FC236}">
                <a16:creationId xmlns:a16="http://schemas.microsoft.com/office/drawing/2014/main" id="{FC6D5AFC-CF2F-4B8C-80C3-AC176BD1E8A6}"/>
              </a:ext>
            </a:extLst>
          </p:cNvPr>
          <p:cNvSpPr/>
          <p:nvPr/>
        </p:nvSpPr>
        <p:spPr>
          <a:xfrm>
            <a:off x="9576892" y="4556578"/>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5" name="Freeform: Shape 154">
            <a:extLst>
              <a:ext uri="{FF2B5EF4-FFF2-40B4-BE49-F238E27FC236}">
                <a16:creationId xmlns:a16="http://schemas.microsoft.com/office/drawing/2014/main" id="{E6B777E0-4C68-4EA4-92E2-6F7D59553087}"/>
              </a:ext>
            </a:extLst>
          </p:cNvPr>
          <p:cNvSpPr/>
          <p:nvPr/>
        </p:nvSpPr>
        <p:spPr>
          <a:xfrm>
            <a:off x="9134460" y="4853274"/>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6" name="Freeform: Shape 155">
            <a:extLst>
              <a:ext uri="{FF2B5EF4-FFF2-40B4-BE49-F238E27FC236}">
                <a16:creationId xmlns:a16="http://schemas.microsoft.com/office/drawing/2014/main" id="{05CB4236-DCBD-491A-87BA-2DB4C99E29CC}"/>
              </a:ext>
            </a:extLst>
          </p:cNvPr>
          <p:cNvSpPr/>
          <p:nvPr/>
        </p:nvSpPr>
        <p:spPr>
          <a:xfrm>
            <a:off x="9134460"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7" name="Freeform: Shape 156">
            <a:extLst>
              <a:ext uri="{FF2B5EF4-FFF2-40B4-BE49-F238E27FC236}">
                <a16:creationId xmlns:a16="http://schemas.microsoft.com/office/drawing/2014/main" id="{AF4DEEDA-E35E-464D-AB5B-9BAD9D0A4702}"/>
              </a:ext>
            </a:extLst>
          </p:cNvPr>
          <p:cNvSpPr/>
          <p:nvPr/>
        </p:nvSpPr>
        <p:spPr>
          <a:xfrm>
            <a:off x="9134460"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8" name="Freeform: Shape 157">
            <a:extLst>
              <a:ext uri="{FF2B5EF4-FFF2-40B4-BE49-F238E27FC236}">
                <a16:creationId xmlns:a16="http://schemas.microsoft.com/office/drawing/2014/main" id="{D6D07FD1-7FBA-4BD9-B09E-C3B6F49192D2}"/>
              </a:ext>
            </a:extLst>
          </p:cNvPr>
          <p:cNvSpPr/>
          <p:nvPr/>
        </p:nvSpPr>
        <p:spPr>
          <a:xfrm>
            <a:off x="9238931"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59" name="Freeform: Shape 158">
            <a:extLst>
              <a:ext uri="{FF2B5EF4-FFF2-40B4-BE49-F238E27FC236}">
                <a16:creationId xmlns:a16="http://schemas.microsoft.com/office/drawing/2014/main" id="{C028CA5A-A009-433B-A2B5-BB6BEDD36254}"/>
              </a:ext>
            </a:extLst>
          </p:cNvPr>
          <p:cNvSpPr/>
          <p:nvPr/>
        </p:nvSpPr>
        <p:spPr>
          <a:xfrm>
            <a:off x="10019324" y="4853274"/>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0" name="Freeform: Shape 159">
            <a:extLst>
              <a:ext uri="{FF2B5EF4-FFF2-40B4-BE49-F238E27FC236}">
                <a16:creationId xmlns:a16="http://schemas.microsoft.com/office/drawing/2014/main" id="{60E1BE0B-AFAF-42A0-AD8B-2BEDC93F73FD}"/>
              </a:ext>
            </a:extLst>
          </p:cNvPr>
          <p:cNvSpPr/>
          <p:nvPr/>
        </p:nvSpPr>
        <p:spPr>
          <a:xfrm>
            <a:off x="9640097"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1" name="Freeform: Shape 160">
            <a:extLst>
              <a:ext uri="{FF2B5EF4-FFF2-40B4-BE49-F238E27FC236}">
                <a16:creationId xmlns:a16="http://schemas.microsoft.com/office/drawing/2014/main" id="{AB581D49-D2E4-445B-9B6A-C8DBA266A87C}"/>
              </a:ext>
            </a:extLst>
          </p:cNvPr>
          <p:cNvSpPr/>
          <p:nvPr/>
        </p:nvSpPr>
        <p:spPr>
          <a:xfrm>
            <a:off x="9640097"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2" name="Freeform: Shape 161">
            <a:extLst>
              <a:ext uri="{FF2B5EF4-FFF2-40B4-BE49-F238E27FC236}">
                <a16:creationId xmlns:a16="http://schemas.microsoft.com/office/drawing/2014/main" id="{098AF474-6145-4F36-9861-5E0C55DA3E98}"/>
              </a:ext>
            </a:extLst>
          </p:cNvPr>
          <p:cNvSpPr/>
          <p:nvPr/>
        </p:nvSpPr>
        <p:spPr>
          <a:xfrm>
            <a:off x="9744567"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3" name="Freeform: Shape 162">
            <a:extLst>
              <a:ext uri="{FF2B5EF4-FFF2-40B4-BE49-F238E27FC236}">
                <a16:creationId xmlns:a16="http://schemas.microsoft.com/office/drawing/2014/main" id="{604B8F5F-390B-4DC9-945F-7667977B0779}"/>
              </a:ext>
            </a:extLst>
          </p:cNvPr>
          <p:cNvSpPr/>
          <p:nvPr/>
        </p:nvSpPr>
        <p:spPr>
          <a:xfrm>
            <a:off x="10398552" y="5149970"/>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4" name="Freeform: Shape 163">
            <a:extLst>
              <a:ext uri="{FF2B5EF4-FFF2-40B4-BE49-F238E27FC236}">
                <a16:creationId xmlns:a16="http://schemas.microsoft.com/office/drawing/2014/main" id="{81BD0523-EBCE-4E5E-ADA5-574043C17EDA}"/>
              </a:ext>
            </a:extLst>
          </p:cNvPr>
          <p:cNvSpPr/>
          <p:nvPr/>
        </p:nvSpPr>
        <p:spPr>
          <a:xfrm>
            <a:off x="10145733"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5" name="Freeform: Shape 164">
            <a:extLst>
              <a:ext uri="{FF2B5EF4-FFF2-40B4-BE49-F238E27FC236}">
                <a16:creationId xmlns:a16="http://schemas.microsoft.com/office/drawing/2014/main" id="{93F28FDE-0EC5-4CC2-885A-118E1F21AB12}"/>
              </a:ext>
            </a:extLst>
          </p:cNvPr>
          <p:cNvSpPr/>
          <p:nvPr/>
        </p:nvSpPr>
        <p:spPr>
          <a:xfrm>
            <a:off x="10651370" y="5446666"/>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66" name="Freeform: Shape 165">
            <a:extLst>
              <a:ext uri="{FF2B5EF4-FFF2-40B4-BE49-F238E27FC236}">
                <a16:creationId xmlns:a16="http://schemas.microsoft.com/office/drawing/2014/main" id="{FA972BEE-D545-4818-8C63-FD4B9CF9B4A5}"/>
              </a:ext>
            </a:extLst>
          </p:cNvPr>
          <p:cNvSpPr/>
          <p:nvPr/>
        </p:nvSpPr>
        <p:spPr>
          <a:xfrm>
            <a:off x="10755840" y="5743362"/>
            <a:ext cx="417881" cy="208940"/>
          </a:xfrm>
          <a:custGeom>
            <a:avLst/>
            <a:gdLst>
              <a:gd name="connsiteX0" fmla="*/ 0 w 417881"/>
              <a:gd name="connsiteY0" fmla="*/ 0 h 208940"/>
              <a:gd name="connsiteX1" fmla="*/ 417881 w 417881"/>
              <a:gd name="connsiteY1" fmla="*/ 0 h 208940"/>
              <a:gd name="connsiteX2" fmla="*/ 417881 w 417881"/>
              <a:gd name="connsiteY2" fmla="*/ 208940 h 208940"/>
              <a:gd name="connsiteX3" fmla="*/ 0 w 417881"/>
              <a:gd name="connsiteY3" fmla="*/ 208940 h 208940"/>
              <a:gd name="connsiteX4" fmla="*/ 0 w 417881"/>
              <a:gd name="connsiteY4" fmla="*/ 0 h 20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1" h="208940">
                <a:moveTo>
                  <a:pt x="0" y="0"/>
                </a:moveTo>
                <a:lnTo>
                  <a:pt x="417881" y="0"/>
                </a:lnTo>
                <a:lnTo>
                  <a:pt x="417881" y="208940"/>
                </a:lnTo>
                <a:lnTo>
                  <a:pt x="0" y="208940"/>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wrap="square" lIns="8255" tIns="8255" rIns="8255" bIns="8255" numCol="1" spcCol="1270" anchor="ctr" anchorCtr="0">
            <a:noAutofit/>
          </a:bodyPr>
          <a:lstStyle/>
          <a:p>
            <a:pPr marL="0" lvl="0" indent="0" algn="l" defTabSz="577850">
              <a:lnSpc>
                <a:spcPct val="90000"/>
              </a:lnSpc>
              <a:spcBef>
                <a:spcPct val="0"/>
              </a:spcBef>
              <a:spcAft>
                <a:spcPct val="35000"/>
              </a:spcAft>
              <a:buNone/>
            </a:pPr>
            <a:endParaRPr lang="en-US" sz="1300" kern="1200" dirty="0"/>
          </a:p>
        </p:txBody>
      </p:sp>
      <p:sp>
        <p:nvSpPr>
          <p:cNvPr id="17" name="TextBox 16">
            <a:extLst>
              <a:ext uri="{FF2B5EF4-FFF2-40B4-BE49-F238E27FC236}">
                <a16:creationId xmlns:a16="http://schemas.microsoft.com/office/drawing/2014/main" id="{FC604020-3A1C-4DEB-AA09-D32FBE1A093B}"/>
              </a:ext>
            </a:extLst>
          </p:cNvPr>
          <p:cNvSpPr txBox="1"/>
          <p:nvPr/>
        </p:nvSpPr>
        <p:spPr>
          <a:xfrm>
            <a:off x="8222303" y="3848766"/>
            <a:ext cx="1159548" cy="369332"/>
          </a:xfrm>
          <a:prstGeom prst="rect">
            <a:avLst/>
          </a:prstGeom>
          <a:noFill/>
        </p:spPr>
        <p:txBody>
          <a:bodyPr wrap="none" rtlCol="0">
            <a:spAutoFit/>
          </a:bodyPr>
          <a:lstStyle/>
          <a:p>
            <a:r>
              <a:rPr lang="en-US" dirty="0"/>
              <a:t>Iteration 4</a:t>
            </a:r>
          </a:p>
        </p:txBody>
      </p:sp>
      <p:sp>
        <p:nvSpPr>
          <p:cNvPr id="167" name="Slide Number Placeholder 166">
            <a:extLst>
              <a:ext uri="{FF2B5EF4-FFF2-40B4-BE49-F238E27FC236}">
                <a16:creationId xmlns:a16="http://schemas.microsoft.com/office/drawing/2014/main" id="{68EAEA10-FE54-4850-BDE4-E9BF9E221C30}"/>
              </a:ext>
            </a:extLst>
          </p:cNvPr>
          <p:cNvSpPr>
            <a:spLocks noGrp="1"/>
          </p:cNvSpPr>
          <p:nvPr>
            <p:ph type="sldNum" sz="quarter" idx="12"/>
          </p:nvPr>
        </p:nvSpPr>
        <p:spPr/>
        <p:txBody>
          <a:bodyPr/>
          <a:lstStyle/>
          <a:p>
            <a:fld id="{9AD2342D-B6F0-46CE-9B58-1C08312B96E1}" type="slidenum">
              <a:rPr lang="en-US" smtClean="0"/>
              <a:t>4</a:t>
            </a:fld>
            <a:endParaRPr lang="en-US"/>
          </a:p>
        </p:txBody>
      </p:sp>
    </p:spTree>
    <p:extLst>
      <p:ext uri="{BB962C8B-B14F-4D97-AF65-F5344CB8AC3E}">
        <p14:creationId xmlns:p14="http://schemas.microsoft.com/office/powerpoint/2010/main" val="360084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7"/>
                                        </p:tgtEl>
                                      </p:cBhvr>
                                    </p:animEffect>
                                    <p:animScale>
                                      <p:cBhvr>
                                        <p:cTn id="7" dur="250" autoRev="1" fill="hold"/>
                                        <p:tgtEl>
                                          <p:spTgt spid="27"/>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28"/>
                                        </p:tgtEl>
                                      </p:cBhvr>
                                    </p:animEffect>
                                    <p:animScale>
                                      <p:cBhvr>
                                        <p:cTn id="11" dur="250" autoRev="1" fill="hold"/>
                                        <p:tgtEl>
                                          <p:spTgt spid="28"/>
                                        </p:tgtEl>
                                      </p:cBhvr>
                                      <p:by x="105000" y="105000"/>
                                    </p:animScale>
                                  </p:childTnLst>
                                </p:cTn>
                              </p:par>
                            </p:childTnLst>
                          </p:cTn>
                        </p:par>
                        <p:par>
                          <p:cTn id="12" fill="hold">
                            <p:stCondLst>
                              <p:cond delay="1000"/>
                            </p:stCondLst>
                            <p:childTnLst>
                              <p:par>
                                <p:cTn id="13" presetID="26" presetClass="emph" presetSubtype="0" fill="hold" grpId="0" nodeType="afterEffect">
                                  <p:stCondLst>
                                    <p:cond delay="0"/>
                                  </p:stCondLst>
                                  <p:childTnLst>
                                    <p:animEffect transition="out" filter="fade">
                                      <p:cBhvr>
                                        <p:cTn id="14" dur="500" tmFilter="0, 0; .2, .5; .8, .5; 1, 0"/>
                                        <p:tgtEl>
                                          <p:spTgt spid="29"/>
                                        </p:tgtEl>
                                      </p:cBhvr>
                                    </p:animEffect>
                                    <p:animScale>
                                      <p:cBhvr>
                                        <p:cTn id="15" dur="250" autoRev="1" fill="hold"/>
                                        <p:tgtEl>
                                          <p:spTgt spid="29"/>
                                        </p:tgtEl>
                                      </p:cBhvr>
                                      <p:by x="105000" y="105000"/>
                                    </p:animScale>
                                  </p:childTnLst>
                                </p:cTn>
                              </p:par>
                            </p:childTnLst>
                          </p:cTn>
                        </p:par>
                        <p:par>
                          <p:cTn id="16" fill="hold">
                            <p:stCondLst>
                              <p:cond delay="1500"/>
                            </p:stCondLst>
                            <p:childTnLst>
                              <p:par>
                                <p:cTn id="17" presetID="26" presetClass="emph" presetSubtype="0" fill="hold" grpId="0" nodeType="afterEffect">
                                  <p:stCondLst>
                                    <p:cond delay="0"/>
                                  </p:stCondLst>
                                  <p:childTnLst>
                                    <p:animEffect transition="out" filter="fade">
                                      <p:cBhvr>
                                        <p:cTn id="18" dur="500" tmFilter="0, 0; .2, .5; .8, .5; 1, 0"/>
                                        <p:tgtEl>
                                          <p:spTgt spid="30"/>
                                        </p:tgtEl>
                                      </p:cBhvr>
                                    </p:animEffect>
                                    <p:animScale>
                                      <p:cBhvr>
                                        <p:cTn id="19" dur="250" autoRev="1" fill="hold"/>
                                        <p:tgtEl>
                                          <p:spTgt spid="30"/>
                                        </p:tgtEl>
                                      </p:cBhvr>
                                      <p:by x="105000" y="105000"/>
                                    </p:animScale>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500" tmFilter="0, 0; .2, .5; .8, .5; 1, 0"/>
                                        <p:tgtEl>
                                          <p:spTgt spid="44"/>
                                        </p:tgtEl>
                                      </p:cBhvr>
                                    </p:animEffect>
                                    <p:animScale>
                                      <p:cBhvr>
                                        <p:cTn id="23" dur="250" autoRev="1" fill="hold"/>
                                        <p:tgtEl>
                                          <p:spTgt spid="44"/>
                                        </p:tgtEl>
                                      </p:cBhvr>
                                      <p:by x="105000" y="105000"/>
                                    </p:animScale>
                                  </p:childTnLst>
                                </p:cTn>
                              </p:par>
                            </p:childTnLst>
                          </p:cTn>
                        </p:par>
                        <p:par>
                          <p:cTn id="24" fill="hold">
                            <p:stCondLst>
                              <p:cond delay="2500"/>
                            </p:stCondLst>
                            <p:childTnLst>
                              <p:par>
                                <p:cTn id="25" presetID="26" presetClass="emph" presetSubtype="0" fill="hold" grpId="0" nodeType="afterEffect">
                                  <p:stCondLst>
                                    <p:cond delay="0"/>
                                  </p:stCondLst>
                                  <p:childTnLst>
                                    <p:animEffect transition="out" filter="fade">
                                      <p:cBhvr>
                                        <p:cTn id="26" dur="500" tmFilter="0, 0; .2, .5; .8, .5; 1, 0"/>
                                        <p:tgtEl>
                                          <p:spTgt spid="45"/>
                                        </p:tgtEl>
                                      </p:cBhvr>
                                    </p:animEffect>
                                    <p:animScale>
                                      <p:cBhvr>
                                        <p:cTn id="27" dur="250" autoRev="1" fill="hold"/>
                                        <p:tgtEl>
                                          <p:spTgt spid="45"/>
                                        </p:tgtEl>
                                      </p:cBhvr>
                                      <p:by x="105000" y="105000"/>
                                    </p:animScale>
                                  </p:childTnLst>
                                </p:cTn>
                              </p:par>
                            </p:childTnLst>
                          </p:cTn>
                        </p:par>
                        <p:par>
                          <p:cTn id="28" fill="hold">
                            <p:stCondLst>
                              <p:cond delay="3000"/>
                            </p:stCondLst>
                            <p:childTnLst>
                              <p:par>
                                <p:cTn id="29" presetID="26" presetClass="emph" presetSubtype="0" fill="hold" grpId="0" nodeType="afterEffect">
                                  <p:stCondLst>
                                    <p:cond delay="0"/>
                                  </p:stCondLst>
                                  <p:childTnLst>
                                    <p:animEffect transition="out" filter="fade">
                                      <p:cBhvr>
                                        <p:cTn id="30" dur="500" tmFilter="0, 0; .2, .5; .8, .5; 1, 0"/>
                                        <p:tgtEl>
                                          <p:spTgt spid="46"/>
                                        </p:tgtEl>
                                      </p:cBhvr>
                                    </p:animEffect>
                                    <p:animScale>
                                      <p:cBhvr>
                                        <p:cTn id="31" dur="250" autoRev="1" fill="hold"/>
                                        <p:tgtEl>
                                          <p:spTgt spid="46"/>
                                        </p:tgtEl>
                                      </p:cBhvr>
                                      <p:by x="105000" y="105000"/>
                                    </p:animScale>
                                  </p:childTnLst>
                                </p:cTn>
                              </p:par>
                            </p:childTnLst>
                          </p:cTn>
                        </p:par>
                        <p:par>
                          <p:cTn id="32" fill="hold">
                            <p:stCondLst>
                              <p:cond delay="3500"/>
                            </p:stCondLst>
                            <p:childTnLst>
                              <p:par>
                                <p:cTn id="33" presetID="26" presetClass="emph" presetSubtype="0" fill="hold" grpId="0" nodeType="afterEffect">
                                  <p:stCondLst>
                                    <p:cond delay="0"/>
                                  </p:stCondLst>
                                  <p:childTnLst>
                                    <p:animEffect transition="out" filter="fade">
                                      <p:cBhvr>
                                        <p:cTn id="34" dur="500" tmFilter="0, 0; .2, .5; .8, .5; 1, 0"/>
                                        <p:tgtEl>
                                          <p:spTgt spid="48"/>
                                        </p:tgtEl>
                                      </p:cBhvr>
                                    </p:animEffect>
                                    <p:animScale>
                                      <p:cBhvr>
                                        <p:cTn id="35" dur="250" autoRev="1" fill="hold"/>
                                        <p:tgtEl>
                                          <p:spTgt spid="48"/>
                                        </p:tgtEl>
                                      </p:cBhvr>
                                      <p:by x="105000" y="105000"/>
                                    </p:animScale>
                                  </p:childTnLst>
                                </p:cTn>
                              </p:par>
                            </p:childTnLst>
                          </p:cTn>
                        </p:par>
                        <p:par>
                          <p:cTn id="36" fill="hold">
                            <p:stCondLst>
                              <p:cond delay="4000"/>
                            </p:stCondLst>
                            <p:childTnLst>
                              <p:par>
                                <p:cTn id="37" presetID="26" presetClass="emph" presetSubtype="0" fill="hold" grpId="0" nodeType="afterEffect">
                                  <p:stCondLst>
                                    <p:cond delay="0"/>
                                  </p:stCondLst>
                                  <p:childTnLst>
                                    <p:animEffect transition="out" filter="fade">
                                      <p:cBhvr>
                                        <p:cTn id="38" dur="500" tmFilter="0, 0; .2, .5; .8, .5; 1, 0"/>
                                        <p:tgtEl>
                                          <p:spTgt spid="50"/>
                                        </p:tgtEl>
                                      </p:cBhvr>
                                    </p:animEffect>
                                    <p:animScale>
                                      <p:cBhvr>
                                        <p:cTn id="39" dur="250" autoRev="1" fill="hold"/>
                                        <p:tgtEl>
                                          <p:spTgt spid="50"/>
                                        </p:tgtEl>
                                      </p:cBhvr>
                                      <p:by x="105000" y="105000"/>
                                    </p:animScale>
                                  </p:childTnLst>
                                </p:cTn>
                              </p:par>
                            </p:childTnLst>
                          </p:cTn>
                        </p:par>
                        <p:par>
                          <p:cTn id="40" fill="hold">
                            <p:stCondLst>
                              <p:cond delay="4500"/>
                            </p:stCondLst>
                            <p:childTnLst>
                              <p:par>
                                <p:cTn id="41" presetID="26" presetClass="emph" presetSubtype="0" fill="hold" grpId="0" nodeType="afterEffect">
                                  <p:stCondLst>
                                    <p:cond delay="0"/>
                                  </p:stCondLst>
                                  <p:childTnLst>
                                    <p:animEffect transition="out" filter="fade">
                                      <p:cBhvr>
                                        <p:cTn id="42" dur="500" tmFilter="0, 0; .2, .5; .8, .5; 1, 0"/>
                                        <p:tgtEl>
                                          <p:spTgt spid="51"/>
                                        </p:tgtEl>
                                      </p:cBhvr>
                                    </p:animEffect>
                                    <p:animScale>
                                      <p:cBhvr>
                                        <p:cTn id="43" dur="250" autoRev="1" fill="hold"/>
                                        <p:tgtEl>
                                          <p:spTgt spid="51"/>
                                        </p:tgtEl>
                                      </p:cBhvr>
                                      <p:by x="105000" y="105000"/>
                                    </p:animScale>
                                  </p:childTnLst>
                                </p:cTn>
                              </p:par>
                            </p:childTnLst>
                          </p:cTn>
                        </p:par>
                        <p:par>
                          <p:cTn id="44" fill="hold">
                            <p:stCondLst>
                              <p:cond delay="5000"/>
                            </p:stCondLst>
                            <p:childTnLst>
                              <p:par>
                                <p:cTn id="45" presetID="26" presetClass="emph" presetSubtype="0" fill="hold" grpId="0" nodeType="afterEffect">
                                  <p:stCondLst>
                                    <p:cond delay="0"/>
                                  </p:stCondLst>
                                  <p:childTnLst>
                                    <p:animEffect transition="out" filter="fade">
                                      <p:cBhvr>
                                        <p:cTn id="46" dur="500" tmFilter="0, 0; .2, .5; .8, .5; 1, 0"/>
                                        <p:tgtEl>
                                          <p:spTgt spid="53"/>
                                        </p:tgtEl>
                                      </p:cBhvr>
                                    </p:animEffect>
                                    <p:animScale>
                                      <p:cBhvr>
                                        <p:cTn id="47" dur="250" autoRev="1" fill="hold"/>
                                        <p:tgtEl>
                                          <p:spTgt spid="53"/>
                                        </p:tgtEl>
                                      </p:cBhvr>
                                      <p:by x="105000" y="105000"/>
                                    </p:animScale>
                                  </p:childTnLst>
                                </p:cTn>
                              </p:par>
                            </p:childTnLst>
                          </p:cTn>
                        </p:par>
                        <p:par>
                          <p:cTn id="48" fill="hold">
                            <p:stCondLst>
                              <p:cond delay="5500"/>
                            </p:stCondLst>
                            <p:childTnLst>
                              <p:par>
                                <p:cTn id="49" presetID="26" presetClass="emph" presetSubtype="0" fill="hold" grpId="0" nodeType="afterEffect">
                                  <p:stCondLst>
                                    <p:cond delay="0"/>
                                  </p:stCondLst>
                                  <p:childTnLst>
                                    <p:animEffect transition="out" filter="fade">
                                      <p:cBhvr>
                                        <p:cTn id="50" dur="500" tmFilter="0, 0; .2, .5; .8, .5; 1, 0"/>
                                        <p:tgtEl>
                                          <p:spTgt spid="54"/>
                                        </p:tgtEl>
                                      </p:cBhvr>
                                    </p:animEffect>
                                    <p:animScale>
                                      <p:cBhvr>
                                        <p:cTn id="51" dur="250" autoRev="1" fill="hold"/>
                                        <p:tgtEl>
                                          <p:spTgt spid="54"/>
                                        </p:tgtEl>
                                      </p:cBhvr>
                                      <p:by x="105000" y="105000"/>
                                    </p:animScale>
                                  </p:childTnLst>
                                </p:cTn>
                              </p:par>
                            </p:childTnLst>
                          </p:cTn>
                        </p:par>
                        <p:par>
                          <p:cTn id="52" fill="hold">
                            <p:stCondLst>
                              <p:cond delay="6000"/>
                            </p:stCondLst>
                            <p:childTnLst>
                              <p:par>
                                <p:cTn id="53" presetID="26" presetClass="emph" presetSubtype="0" fill="hold" grpId="0" nodeType="afterEffect">
                                  <p:stCondLst>
                                    <p:cond delay="0"/>
                                  </p:stCondLst>
                                  <p:childTnLst>
                                    <p:animEffect transition="out" filter="fade">
                                      <p:cBhvr>
                                        <p:cTn id="54" dur="500" tmFilter="0, 0; .2, .5; .8, .5; 1, 0"/>
                                        <p:tgtEl>
                                          <p:spTgt spid="56"/>
                                        </p:tgtEl>
                                      </p:cBhvr>
                                    </p:animEffect>
                                    <p:animScale>
                                      <p:cBhvr>
                                        <p:cTn id="55" dur="250" autoRev="1" fill="hold"/>
                                        <p:tgtEl>
                                          <p:spTgt spid="56"/>
                                        </p:tgtEl>
                                      </p:cBhvr>
                                      <p:by x="105000" y="105000"/>
                                    </p:animScale>
                                  </p:childTnLst>
                                </p:cTn>
                              </p:par>
                            </p:childTnLst>
                          </p:cTn>
                        </p:par>
                        <p:par>
                          <p:cTn id="56" fill="hold">
                            <p:stCondLst>
                              <p:cond delay="6500"/>
                            </p:stCondLst>
                            <p:childTnLst>
                              <p:par>
                                <p:cTn id="57" presetID="26" presetClass="emph" presetSubtype="0" fill="hold" grpId="0" nodeType="afterEffect">
                                  <p:stCondLst>
                                    <p:cond delay="0"/>
                                  </p:stCondLst>
                                  <p:childTnLst>
                                    <p:animEffect transition="out" filter="fade">
                                      <p:cBhvr>
                                        <p:cTn id="58" dur="500" tmFilter="0, 0; .2, .5; .8, .5; 1, 0"/>
                                        <p:tgtEl>
                                          <p:spTgt spid="80"/>
                                        </p:tgtEl>
                                      </p:cBhvr>
                                    </p:animEffect>
                                    <p:animScale>
                                      <p:cBhvr>
                                        <p:cTn id="59" dur="250" autoRev="1" fill="hold"/>
                                        <p:tgtEl>
                                          <p:spTgt spid="80"/>
                                        </p:tgtEl>
                                      </p:cBhvr>
                                      <p:by x="105000" y="105000"/>
                                    </p:animScale>
                                  </p:childTnLst>
                                </p:cTn>
                              </p:par>
                            </p:childTnLst>
                          </p:cTn>
                        </p:par>
                        <p:par>
                          <p:cTn id="60" fill="hold">
                            <p:stCondLst>
                              <p:cond delay="7000"/>
                            </p:stCondLst>
                            <p:childTnLst>
                              <p:par>
                                <p:cTn id="61" presetID="26" presetClass="emph" presetSubtype="0" fill="hold" grpId="0" nodeType="afterEffect">
                                  <p:stCondLst>
                                    <p:cond delay="0"/>
                                  </p:stCondLst>
                                  <p:childTnLst>
                                    <p:animEffect transition="out" filter="fade">
                                      <p:cBhvr>
                                        <p:cTn id="62" dur="500" tmFilter="0, 0; .2, .5; .8, .5; 1, 0"/>
                                        <p:tgtEl>
                                          <p:spTgt spid="81"/>
                                        </p:tgtEl>
                                      </p:cBhvr>
                                    </p:animEffect>
                                    <p:animScale>
                                      <p:cBhvr>
                                        <p:cTn id="63" dur="250" autoRev="1" fill="hold"/>
                                        <p:tgtEl>
                                          <p:spTgt spid="81"/>
                                        </p:tgtEl>
                                      </p:cBhvr>
                                      <p:by x="105000" y="105000"/>
                                    </p:animScale>
                                  </p:childTnLst>
                                </p:cTn>
                              </p:par>
                            </p:childTnLst>
                          </p:cTn>
                        </p:par>
                        <p:par>
                          <p:cTn id="64" fill="hold">
                            <p:stCondLst>
                              <p:cond delay="7500"/>
                            </p:stCondLst>
                            <p:childTnLst>
                              <p:par>
                                <p:cTn id="65" presetID="26" presetClass="emph" presetSubtype="0" fill="hold" grpId="0" nodeType="afterEffect">
                                  <p:stCondLst>
                                    <p:cond delay="0"/>
                                  </p:stCondLst>
                                  <p:childTnLst>
                                    <p:animEffect transition="out" filter="fade">
                                      <p:cBhvr>
                                        <p:cTn id="66" dur="500" tmFilter="0, 0; .2, .5; .8, .5; 1, 0"/>
                                        <p:tgtEl>
                                          <p:spTgt spid="82"/>
                                        </p:tgtEl>
                                      </p:cBhvr>
                                    </p:animEffect>
                                    <p:animScale>
                                      <p:cBhvr>
                                        <p:cTn id="67" dur="250" autoRev="1" fill="hold"/>
                                        <p:tgtEl>
                                          <p:spTgt spid="82"/>
                                        </p:tgtEl>
                                      </p:cBhvr>
                                      <p:by x="105000" y="105000"/>
                                    </p:animScale>
                                  </p:childTnLst>
                                </p:cTn>
                              </p:par>
                            </p:childTnLst>
                          </p:cTn>
                        </p:par>
                        <p:par>
                          <p:cTn id="68" fill="hold">
                            <p:stCondLst>
                              <p:cond delay="8000"/>
                            </p:stCondLst>
                            <p:childTnLst>
                              <p:par>
                                <p:cTn id="69" presetID="26" presetClass="emph" presetSubtype="0" fill="hold" grpId="0" nodeType="afterEffect">
                                  <p:stCondLst>
                                    <p:cond delay="0"/>
                                  </p:stCondLst>
                                  <p:childTnLst>
                                    <p:animEffect transition="out" filter="fade">
                                      <p:cBhvr>
                                        <p:cTn id="70" dur="500" tmFilter="0, 0; .2, .5; .8, .5; 1, 0"/>
                                        <p:tgtEl>
                                          <p:spTgt spid="83"/>
                                        </p:tgtEl>
                                      </p:cBhvr>
                                    </p:animEffect>
                                    <p:animScale>
                                      <p:cBhvr>
                                        <p:cTn id="71" dur="250" autoRev="1" fill="hold"/>
                                        <p:tgtEl>
                                          <p:spTgt spid="83"/>
                                        </p:tgtEl>
                                      </p:cBhvr>
                                      <p:by x="105000" y="105000"/>
                                    </p:animScale>
                                  </p:childTnLst>
                                </p:cTn>
                              </p:par>
                            </p:childTnLst>
                          </p:cTn>
                        </p:par>
                        <p:par>
                          <p:cTn id="72" fill="hold">
                            <p:stCondLst>
                              <p:cond delay="8500"/>
                            </p:stCondLst>
                            <p:childTnLst>
                              <p:par>
                                <p:cTn id="73" presetID="26" presetClass="emph" presetSubtype="0" fill="hold" grpId="0" nodeType="afterEffect">
                                  <p:stCondLst>
                                    <p:cond delay="0"/>
                                  </p:stCondLst>
                                  <p:childTnLst>
                                    <p:animEffect transition="out" filter="fade">
                                      <p:cBhvr>
                                        <p:cTn id="74" dur="500" tmFilter="0, 0; .2, .5; .8, .5; 1, 0"/>
                                        <p:tgtEl>
                                          <p:spTgt spid="85"/>
                                        </p:tgtEl>
                                      </p:cBhvr>
                                    </p:animEffect>
                                    <p:animScale>
                                      <p:cBhvr>
                                        <p:cTn id="75" dur="250" autoRev="1" fill="hold"/>
                                        <p:tgtEl>
                                          <p:spTgt spid="85"/>
                                        </p:tgtEl>
                                      </p:cBhvr>
                                      <p:by x="105000" y="105000"/>
                                    </p:animScale>
                                  </p:childTnLst>
                                </p:cTn>
                              </p:par>
                            </p:childTnLst>
                          </p:cTn>
                        </p:par>
                        <p:par>
                          <p:cTn id="76" fill="hold">
                            <p:stCondLst>
                              <p:cond delay="9000"/>
                            </p:stCondLst>
                            <p:childTnLst>
                              <p:par>
                                <p:cTn id="77" presetID="26" presetClass="emph" presetSubtype="0" fill="hold" grpId="0" nodeType="afterEffect">
                                  <p:stCondLst>
                                    <p:cond delay="0"/>
                                  </p:stCondLst>
                                  <p:childTnLst>
                                    <p:animEffect transition="out" filter="fade">
                                      <p:cBhvr>
                                        <p:cTn id="78" dur="500" tmFilter="0, 0; .2, .5; .8, .5; 1, 0"/>
                                        <p:tgtEl>
                                          <p:spTgt spid="87"/>
                                        </p:tgtEl>
                                      </p:cBhvr>
                                    </p:animEffect>
                                    <p:animScale>
                                      <p:cBhvr>
                                        <p:cTn id="79" dur="250" autoRev="1" fill="hold"/>
                                        <p:tgtEl>
                                          <p:spTgt spid="87"/>
                                        </p:tgtEl>
                                      </p:cBhvr>
                                      <p:by x="105000" y="105000"/>
                                    </p:animScale>
                                  </p:childTnLst>
                                </p:cTn>
                              </p:par>
                            </p:childTnLst>
                          </p:cTn>
                        </p:par>
                        <p:par>
                          <p:cTn id="80" fill="hold">
                            <p:stCondLst>
                              <p:cond delay="9500"/>
                            </p:stCondLst>
                            <p:childTnLst>
                              <p:par>
                                <p:cTn id="81" presetID="26" presetClass="emph" presetSubtype="0" fill="hold" grpId="0" nodeType="afterEffect">
                                  <p:stCondLst>
                                    <p:cond delay="0"/>
                                  </p:stCondLst>
                                  <p:childTnLst>
                                    <p:animEffect transition="out" filter="fade">
                                      <p:cBhvr>
                                        <p:cTn id="82" dur="500" tmFilter="0, 0; .2, .5; .8, .5; 1, 0"/>
                                        <p:tgtEl>
                                          <p:spTgt spid="88"/>
                                        </p:tgtEl>
                                      </p:cBhvr>
                                    </p:animEffect>
                                    <p:animScale>
                                      <p:cBhvr>
                                        <p:cTn id="83" dur="250" autoRev="1" fill="hold"/>
                                        <p:tgtEl>
                                          <p:spTgt spid="88"/>
                                        </p:tgtEl>
                                      </p:cBhvr>
                                      <p:by x="105000" y="105000"/>
                                    </p:animScale>
                                  </p:childTnLst>
                                </p:cTn>
                              </p:par>
                            </p:childTnLst>
                          </p:cTn>
                        </p:par>
                        <p:par>
                          <p:cTn id="84" fill="hold">
                            <p:stCondLst>
                              <p:cond delay="10000"/>
                            </p:stCondLst>
                            <p:childTnLst>
                              <p:par>
                                <p:cTn id="85" presetID="26" presetClass="emph" presetSubtype="0" fill="hold" grpId="0" nodeType="afterEffect">
                                  <p:stCondLst>
                                    <p:cond delay="0"/>
                                  </p:stCondLst>
                                  <p:childTnLst>
                                    <p:animEffect transition="out" filter="fade">
                                      <p:cBhvr>
                                        <p:cTn id="86" dur="500" tmFilter="0, 0; .2, .5; .8, .5; 1, 0"/>
                                        <p:tgtEl>
                                          <p:spTgt spid="90"/>
                                        </p:tgtEl>
                                      </p:cBhvr>
                                    </p:animEffect>
                                    <p:animScale>
                                      <p:cBhvr>
                                        <p:cTn id="87" dur="250" autoRev="1" fill="hold"/>
                                        <p:tgtEl>
                                          <p:spTgt spid="90"/>
                                        </p:tgtEl>
                                      </p:cBhvr>
                                      <p:by x="105000" y="105000"/>
                                    </p:animScale>
                                  </p:childTnLst>
                                </p:cTn>
                              </p:par>
                            </p:childTnLst>
                          </p:cTn>
                        </p:par>
                        <p:par>
                          <p:cTn id="88" fill="hold">
                            <p:stCondLst>
                              <p:cond delay="10500"/>
                            </p:stCondLst>
                            <p:childTnLst>
                              <p:par>
                                <p:cTn id="89" presetID="26" presetClass="emph" presetSubtype="0" fill="hold" grpId="0" nodeType="afterEffect">
                                  <p:stCondLst>
                                    <p:cond delay="0"/>
                                  </p:stCondLst>
                                  <p:childTnLst>
                                    <p:animEffect transition="out" filter="fade">
                                      <p:cBhvr>
                                        <p:cTn id="90" dur="500" tmFilter="0, 0; .2, .5; .8, .5; 1, 0"/>
                                        <p:tgtEl>
                                          <p:spTgt spid="91"/>
                                        </p:tgtEl>
                                      </p:cBhvr>
                                    </p:animEffect>
                                    <p:animScale>
                                      <p:cBhvr>
                                        <p:cTn id="91" dur="250" autoRev="1" fill="hold"/>
                                        <p:tgtEl>
                                          <p:spTgt spid="91"/>
                                        </p:tgtEl>
                                      </p:cBhvr>
                                      <p:by x="105000" y="105000"/>
                                    </p:animScale>
                                  </p:childTnLst>
                                </p:cTn>
                              </p:par>
                            </p:childTnLst>
                          </p:cTn>
                        </p:par>
                        <p:par>
                          <p:cTn id="92" fill="hold">
                            <p:stCondLst>
                              <p:cond delay="11000"/>
                            </p:stCondLst>
                            <p:childTnLst>
                              <p:par>
                                <p:cTn id="93" presetID="26" presetClass="emph" presetSubtype="0" fill="hold" grpId="0" nodeType="afterEffect">
                                  <p:stCondLst>
                                    <p:cond delay="0"/>
                                  </p:stCondLst>
                                  <p:childTnLst>
                                    <p:animEffect transition="out" filter="fade">
                                      <p:cBhvr>
                                        <p:cTn id="94" dur="500" tmFilter="0, 0; .2, .5; .8, .5; 1, 0"/>
                                        <p:tgtEl>
                                          <p:spTgt spid="92"/>
                                        </p:tgtEl>
                                      </p:cBhvr>
                                    </p:animEffect>
                                    <p:animScale>
                                      <p:cBhvr>
                                        <p:cTn id="95" dur="250" autoRev="1" fill="hold"/>
                                        <p:tgtEl>
                                          <p:spTgt spid="92"/>
                                        </p:tgtEl>
                                      </p:cBhvr>
                                      <p:by x="105000" y="105000"/>
                                    </p:animScale>
                                  </p:childTnLst>
                                </p:cTn>
                              </p:par>
                            </p:childTnLst>
                          </p:cTn>
                        </p:par>
                        <p:par>
                          <p:cTn id="96" fill="hold">
                            <p:stCondLst>
                              <p:cond delay="11500"/>
                            </p:stCondLst>
                            <p:childTnLst>
                              <p:par>
                                <p:cTn id="97" presetID="26" presetClass="emph" presetSubtype="0" fill="hold" grpId="0" nodeType="afterEffect">
                                  <p:stCondLst>
                                    <p:cond delay="0"/>
                                  </p:stCondLst>
                                  <p:childTnLst>
                                    <p:animEffect transition="out" filter="fade">
                                      <p:cBhvr>
                                        <p:cTn id="98" dur="500" tmFilter="0, 0; .2, .5; .8, .5; 1, 0"/>
                                        <p:tgtEl>
                                          <p:spTgt spid="94"/>
                                        </p:tgtEl>
                                      </p:cBhvr>
                                    </p:animEffect>
                                    <p:animScale>
                                      <p:cBhvr>
                                        <p:cTn id="99" dur="250" autoRev="1" fill="hold"/>
                                        <p:tgtEl>
                                          <p:spTgt spid="94"/>
                                        </p:tgtEl>
                                      </p:cBhvr>
                                      <p:by x="105000" y="105000"/>
                                    </p:animScale>
                                  </p:childTnLst>
                                </p:cTn>
                              </p:par>
                            </p:childTnLst>
                          </p:cTn>
                        </p:par>
                        <p:par>
                          <p:cTn id="100" fill="hold">
                            <p:stCondLst>
                              <p:cond delay="12000"/>
                            </p:stCondLst>
                            <p:childTnLst>
                              <p:par>
                                <p:cTn id="101" presetID="26" presetClass="emph" presetSubtype="0" fill="hold" grpId="0" nodeType="afterEffect">
                                  <p:stCondLst>
                                    <p:cond delay="0"/>
                                  </p:stCondLst>
                                  <p:childTnLst>
                                    <p:animEffect transition="out" filter="fade">
                                      <p:cBhvr>
                                        <p:cTn id="102" dur="500" tmFilter="0, 0; .2, .5; .8, .5; 1, 0"/>
                                        <p:tgtEl>
                                          <p:spTgt spid="95"/>
                                        </p:tgtEl>
                                      </p:cBhvr>
                                    </p:animEffect>
                                    <p:animScale>
                                      <p:cBhvr>
                                        <p:cTn id="103" dur="250" autoRev="1" fill="hold"/>
                                        <p:tgtEl>
                                          <p:spTgt spid="95"/>
                                        </p:tgtEl>
                                      </p:cBhvr>
                                      <p:by x="105000" y="105000"/>
                                    </p:animScale>
                                  </p:childTnLst>
                                </p:cTn>
                              </p:par>
                            </p:childTnLst>
                          </p:cTn>
                        </p:par>
                        <p:par>
                          <p:cTn id="104" fill="hold">
                            <p:stCondLst>
                              <p:cond delay="12500"/>
                            </p:stCondLst>
                            <p:childTnLst>
                              <p:par>
                                <p:cTn id="105" presetID="26" presetClass="emph" presetSubtype="0" fill="hold" grpId="0" nodeType="afterEffect">
                                  <p:stCondLst>
                                    <p:cond delay="0"/>
                                  </p:stCondLst>
                                  <p:childTnLst>
                                    <p:animEffect transition="out" filter="fade">
                                      <p:cBhvr>
                                        <p:cTn id="106" dur="500" tmFilter="0, 0; .2, .5; .8, .5; 1, 0"/>
                                        <p:tgtEl>
                                          <p:spTgt spid="96"/>
                                        </p:tgtEl>
                                      </p:cBhvr>
                                    </p:animEffect>
                                    <p:animScale>
                                      <p:cBhvr>
                                        <p:cTn id="107" dur="250" autoRev="1" fill="hold"/>
                                        <p:tgtEl>
                                          <p:spTgt spid="96"/>
                                        </p:tgtEl>
                                      </p:cBhvr>
                                      <p:by x="105000" y="105000"/>
                                    </p:animScale>
                                  </p:childTnLst>
                                </p:cTn>
                              </p:par>
                            </p:childTnLst>
                          </p:cTn>
                        </p:par>
                        <p:par>
                          <p:cTn id="108" fill="hold">
                            <p:stCondLst>
                              <p:cond delay="13000"/>
                            </p:stCondLst>
                            <p:childTnLst>
                              <p:par>
                                <p:cTn id="109" presetID="26" presetClass="emph" presetSubtype="0" fill="hold" grpId="0" nodeType="afterEffect">
                                  <p:stCondLst>
                                    <p:cond delay="0"/>
                                  </p:stCondLst>
                                  <p:childTnLst>
                                    <p:animEffect transition="out" filter="fade">
                                      <p:cBhvr>
                                        <p:cTn id="110" dur="500" tmFilter="0, 0; .2, .5; .8, .5; 1, 0"/>
                                        <p:tgtEl>
                                          <p:spTgt spid="98"/>
                                        </p:tgtEl>
                                      </p:cBhvr>
                                    </p:animEffect>
                                    <p:animScale>
                                      <p:cBhvr>
                                        <p:cTn id="111" dur="250" autoRev="1" fill="hold"/>
                                        <p:tgtEl>
                                          <p:spTgt spid="98"/>
                                        </p:tgtEl>
                                      </p:cBhvr>
                                      <p:by x="105000" y="105000"/>
                                    </p:animScale>
                                  </p:childTnLst>
                                </p:cTn>
                              </p:par>
                            </p:childTnLst>
                          </p:cTn>
                        </p:par>
                        <p:par>
                          <p:cTn id="112" fill="hold">
                            <p:stCondLst>
                              <p:cond delay="13500"/>
                            </p:stCondLst>
                            <p:childTnLst>
                              <p:par>
                                <p:cTn id="113" presetID="26" presetClass="emph" presetSubtype="0" fill="hold" grpId="0" nodeType="afterEffect">
                                  <p:stCondLst>
                                    <p:cond delay="0"/>
                                  </p:stCondLst>
                                  <p:childTnLst>
                                    <p:animEffect transition="out" filter="fade">
                                      <p:cBhvr>
                                        <p:cTn id="114" dur="500" tmFilter="0, 0; .2, .5; .8, .5; 1, 0"/>
                                        <p:tgtEl>
                                          <p:spTgt spid="99"/>
                                        </p:tgtEl>
                                      </p:cBhvr>
                                    </p:animEffect>
                                    <p:animScale>
                                      <p:cBhvr>
                                        <p:cTn id="115" dur="250" autoRev="1" fill="hold"/>
                                        <p:tgtEl>
                                          <p:spTgt spid="99"/>
                                        </p:tgtEl>
                                      </p:cBhvr>
                                      <p:by x="105000" y="105000"/>
                                    </p:animScale>
                                  </p:childTnLst>
                                </p:cTn>
                              </p:par>
                            </p:childTnLst>
                          </p:cTn>
                        </p:par>
                        <p:par>
                          <p:cTn id="116" fill="hold">
                            <p:stCondLst>
                              <p:cond delay="14000"/>
                            </p:stCondLst>
                            <p:childTnLst>
                              <p:par>
                                <p:cTn id="117" presetID="26" presetClass="emph" presetSubtype="0" fill="hold" grpId="0" nodeType="afterEffect">
                                  <p:stCondLst>
                                    <p:cond delay="0"/>
                                  </p:stCondLst>
                                  <p:childTnLst>
                                    <p:animEffect transition="out" filter="fade">
                                      <p:cBhvr>
                                        <p:cTn id="118" dur="500" tmFilter="0, 0; .2, .5; .8, .5; 1, 0"/>
                                        <p:tgtEl>
                                          <p:spTgt spid="101"/>
                                        </p:tgtEl>
                                      </p:cBhvr>
                                    </p:animEffect>
                                    <p:animScale>
                                      <p:cBhvr>
                                        <p:cTn id="119" dur="250" autoRev="1" fill="hold"/>
                                        <p:tgtEl>
                                          <p:spTgt spid="101"/>
                                        </p:tgtEl>
                                      </p:cBhvr>
                                      <p:by x="105000" y="105000"/>
                                    </p:animScale>
                                  </p:childTnLst>
                                </p:cTn>
                              </p:par>
                            </p:childTnLst>
                          </p:cTn>
                        </p:par>
                        <p:par>
                          <p:cTn id="120" fill="hold">
                            <p:stCondLst>
                              <p:cond delay="14500"/>
                            </p:stCondLst>
                            <p:childTnLst>
                              <p:par>
                                <p:cTn id="121" presetID="26" presetClass="emph" presetSubtype="0" fill="hold" grpId="0" nodeType="afterEffect">
                                  <p:stCondLst>
                                    <p:cond delay="0"/>
                                  </p:stCondLst>
                                  <p:childTnLst>
                                    <p:animEffect transition="out" filter="fade">
                                      <p:cBhvr>
                                        <p:cTn id="122" dur="500" tmFilter="0, 0; .2, .5; .8, .5; 1, 0"/>
                                        <p:tgtEl>
                                          <p:spTgt spid="135"/>
                                        </p:tgtEl>
                                      </p:cBhvr>
                                    </p:animEffect>
                                    <p:animScale>
                                      <p:cBhvr>
                                        <p:cTn id="123" dur="250" autoRev="1" fill="hold"/>
                                        <p:tgtEl>
                                          <p:spTgt spid="135"/>
                                        </p:tgtEl>
                                      </p:cBhvr>
                                      <p:by x="105000" y="105000"/>
                                    </p:animScale>
                                  </p:childTnLst>
                                </p:cTn>
                              </p:par>
                            </p:childTnLst>
                          </p:cTn>
                        </p:par>
                        <p:par>
                          <p:cTn id="124" fill="hold">
                            <p:stCondLst>
                              <p:cond delay="15000"/>
                            </p:stCondLst>
                            <p:childTnLst>
                              <p:par>
                                <p:cTn id="125" presetID="26" presetClass="emph" presetSubtype="0" fill="hold" grpId="0" nodeType="afterEffect">
                                  <p:stCondLst>
                                    <p:cond delay="0"/>
                                  </p:stCondLst>
                                  <p:childTnLst>
                                    <p:animEffect transition="out" filter="fade">
                                      <p:cBhvr>
                                        <p:cTn id="126" dur="500" tmFilter="0, 0; .2, .5; .8, .5; 1, 0"/>
                                        <p:tgtEl>
                                          <p:spTgt spid="136"/>
                                        </p:tgtEl>
                                      </p:cBhvr>
                                    </p:animEffect>
                                    <p:animScale>
                                      <p:cBhvr>
                                        <p:cTn id="127" dur="250" autoRev="1" fill="hold"/>
                                        <p:tgtEl>
                                          <p:spTgt spid="136"/>
                                        </p:tgtEl>
                                      </p:cBhvr>
                                      <p:by x="105000" y="105000"/>
                                    </p:animScale>
                                  </p:childTnLst>
                                </p:cTn>
                              </p:par>
                            </p:childTnLst>
                          </p:cTn>
                        </p:par>
                        <p:par>
                          <p:cTn id="128" fill="hold">
                            <p:stCondLst>
                              <p:cond delay="15500"/>
                            </p:stCondLst>
                            <p:childTnLst>
                              <p:par>
                                <p:cTn id="129" presetID="26" presetClass="emph" presetSubtype="0" fill="hold" grpId="0" nodeType="afterEffect">
                                  <p:stCondLst>
                                    <p:cond delay="0"/>
                                  </p:stCondLst>
                                  <p:childTnLst>
                                    <p:animEffect transition="out" filter="fade">
                                      <p:cBhvr>
                                        <p:cTn id="130" dur="500" tmFilter="0, 0; .2, .5; .8, .5; 1, 0"/>
                                        <p:tgtEl>
                                          <p:spTgt spid="137"/>
                                        </p:tgtEl>
                                      </p:cBhvr>
                                    </p:animEffect>
                                    <p:animScale>
                                      <p:cBhvr>
                                        <p:cTn id="131" dur="250" autoRev="1" fill="hold"/>
                                        <p:tgtEl>
                                          <p:spTgt spid="137"/>
                                        </p:tgtEl>
                                      </p:cBhvr>
                                      <p:by x="105000" y="105000"/>
                                    </p:animScale>
                                  </p:childTnLst>
                                </p:cTn>
                              </p:par>
                            </p:childTnLst>
                          </p:cTn>
                        </p:par>
                        <p:par>
                          <p:cTn id="132" fill="hold">
                            <p:stCondLst>
                              <p:cond delay="16000"/>
                            </p:stCondLst>
                            <p:childTnLst>
                              <p:par>
                                <p:cTn id="133" presetID="26" presetClass="emph" presetSubtype="0" fill="hold" grpId="0" nodeType="afterEffect">
                                  <p:stCondLst>
                                    <p:cond delay="0"/>
                                  </p:stCondLst>
                                  <p:childTnLst>
                                    <p:animEffect transition="out" filter="fade">
                                      <p:cBhvr>
                                        <p:cTn id="134" dur="500" tmFilter="0, 0; .2, .5; .8, .5; 1, 0"/>
                                        <p:tgtEl>
                                          <p:spTgt spid="138"/>
                                        </p:tgtEl>
                                      </p:cBhvr>
                                    </p:animEffect>
                                    <p:animScale>
                                      <p:cBhvr>
                                        <p:cTn id="135" dur="250" autoRev="1" fill="hold"/>
                                        <p:tgtEl>
                                          <p:spTgt spid="138"/>
                                        </p:tgtEl>
                                      </p:cBhvr>
                                      <p:by x="105000" y="105000"/>
                                    </p:animScale>
                                  </p:childTnLst>
                                </p:cTn>
                              </p:par>
                            </p:childTnLst>
                          </p:cTn>
                        </p:par>
                        <p:par>
                          <p:cTn id="136" fill="hold">
                            <p:stCondLst>
                              <p:cond delay="16500"/>
                            </p:stCondLst>
                            <p:childTnLst>
                              <p:par>
                                <p:cTn id="137" presetID="26" presetClass="emph" presetSubtype="0" fill="hold" grpId="0" nodeType="afterEffect">
                                  <p:stCondLst>
                                    <p:cond delay="0"/>
                                  </p:stCondLst>
                                  <p:childTnLst>
                                    <p:animEffect transition="out" filter="fade">
                                      <p:cBhvr>
                                        <p:cTn id="138" dur="500" tmFilter="0, 0; .2, .5; .8, .5; 1, 0"/>
                                        <p:tgtEl>
                                          <p:spTgt spid="139"/>
                                        </p:tgtEl>
                                      </p:cBhvr>
                                    </p:animEffect>
                                    <p:animScale>
                                      <p:cBhvr>
                                        <p:cTn id="139" dur="250" autoRev="1" fill="hold"/>
                                        <p:tgtEl>
                                          <p:spTgt spid="139"/>
                                        </p:tgtEl>
                                      </p:cBhvr>
                                      <p:by x="105000" y="105000"/>
                                    </p:animScale>
                                  </p:childTnLst>
                                </p:cTn>
                              </p:par>
                            </p:childTnLst>
                          </p:cTn>
                        </p:par>
                        <p:par>
                          <p:cTn id="140" fill="hold">
                            <p:stCondLst>
                              <p:cond delay="17000"/>
                            </p:stCondLst>
                            <p:childTnLst>
                              <p:par>
                                <p:cTn id="141" presetID="26" presetClass="emph" presetSubtype="0" fill="hold" grpId="0" nodeType="afterEffect">
                                  <p:stCondLst>
                                    <p:cond delay="0"/>
                                  </p:stCondLst>
                                  <p:childTnLst>
                                    <p:animEffect transition="out" filter="fade">
                                      <p:cBhvr>
                                        <p:cTn id="142" dur="500" tmFilter="0, 0; .2, .5; .8, .5; 1, 0"/>
                                        <p:tgtEl>
                                          <p:spTgt spid="141"/>
                                        </p:tgtEl>
                                      </p:cBhvr>
                                    </p:animEffect>
                                    <p:animScale>
                                      <p:cBhvr>
                                        <p:cTn id="143" dur="250" autoRev="1" fill="hold"/>
                                        <p:tgtEl>
                                          <p:spTgt spid="141"/>
                                        </p:tgtEl>
                                      </p:cBhvr>
                                      <p:by x="105000" y="105000"/>
                                    </p:animScale>
                                  </p:childTnLst>
                                </p:cTn>
                              </p:par>
                            </p:childTnLst>
                          </p:cTn>
                        </p:par>
                        <p:par>
                          <p:cTn id="144" fill="hold">
                            <p:stCondLst>
                              <p:cond delay="17500"/>
                            </p:stCondLst>
                            <p:childTnLst>
                              <p:par>
                                <p:cTn id="145" presetID="26" presetClass="emph" presetSubtype="0" fill="hold" grpId="0" nodeType="afterEffect">
                                  <p:stCondLst>
                                    <p:cond delay="0"/>
                                  </p:stCondLst>
                                  <p:childTnLst>
                                    <p:animEffect transition="out" filter="fade">
                                      <p:cBhvr>
                                        <p:cTn id="146" dur="500" tmFilter="0, 0; .2, .5; .8, .5; 1, 0"/>
                                        <p:tgtEl>
                                          <p:spTgt spid="142"/>
                                        </p:tgtEl>
                                      </p:cBhvr>
                                    </p:animEffect>
                                    <p:animScale>
                                      <p:cBhvr>
                                        <p:cTn id="147" dur="250" autoRev="1" fill="hold"/>
                                        <p:tgtEl>
                                          <p:spTgt spid="142"/>
                                        </p:tgtEl>
                                      </p:cBhvr>
                                      <p:by x="105000" y="105000"/>
                                    </p:animScale>
                                  </p:childTnLst>
                                </p:cTn>
                              </p:par>
                            </p:childTnLst>
                          </p:cTn>
                        </p:par>
                        <p:par>
                          <p:cTn id="148" fill="hold">
                            <p:stCondLst>
                              <p:cond delay="18000"/>
                            </p:stCondLst>
                            <p:childTnLst>
                              <p:par>
                                <p:cTn id="149" presetID="26" presetClass="emph" presetSubtype="0" fill="hold" grpId="0" nodeType="afterEffect">
                                  <p:stCondLst>
                                    <p:cond delay="0"/>
                                  </p:stCondLst>
                                  <p:childTnLst>
                                    <p:animEffect transition="out" filter="fade">
                                      <p:cBhvr>
                                        <p:cTn id="150" dur="500" tmFilter="0, 0; .2, .5; .8, .5; 1, 0"/>
                                        <p:tgtEl>
                                          <p:spTgt spid="143"/>
                                        </p:tgtEl>
                                      </p:cBhvr>
                                    </p:animEffect>
                                    <p:animScale>
                                      <p:cBhvr>
                                        <p:cTn id="151" dur="250" autoRev="1" fill="hold"/>
                                        <p:tgtEl>
                                          <p:spTgt spid="143"/>
                                        </p:tgtEl>
                                      </p:cBhvr>
                                      <p:by x="105000" y="105000"/>
                                    </p:animScale>
                                  </p:childTnLst>
                                </p:cTn>
                              </p:par>
                            </p:childTnLst>
                          </p:cTn>
                        </p:par>
                        <p:par>
                          <p:cTn id="152" fill="hold">
                            <p:stCondLst>
                              <p:cond delay="18500"/>
                            </p:stCondLst>
                            <p:childTnLst>
                              <p:par>
                                <p:cTn id="153" presetID="26" presetClass="emph" presetSubtype="0" fill="hold" grpId="0" nodeType="afterEffect">
                                  <p:stCondLst>
                                    <p:cond delay="0"/>
                                  </p:stCondLst>
                                  <p:childTnLst>
                                    <p:animEffect transition="out" filter="fade">
                                      <p:cBhvr>
                                        <p:cTn id="154" dur="500" tmFilter="0, 0; .2, .5; .8, .5; 1, 0"/>
                                        <p:tgtEl>
                                          <p:spTgt spid="145"/>
                                        </p:tgtEl>
                                      </p:cBhvr>
                                    </p:animEffect>
                                    <p:animScale>
                                      <p:cBhvr>
                                        <p:cTn id="155" dur="250" autoRev="1" fill="hold"/>
                                        <p:tgtEl>
                                          <p:spTgt spid="145"/>
                                        </p:tgtEl>
                                      </p:cBhvr>
                                      <p:by x="105000" y="105000"/>
                                    </p:animScale>
                                  </p:childTnLst>
                                </p:cTn>
                              </p:par>
                            </p:childTnLst>
                          </p:cTn>
                        </p:par>
                        <p:par>
                          <p:cTn id="156" fill="hold">
                            <p:stCondLst>
                              <p:cond delay="19000"/>
                            </p:stCondLst>
                            <p:childTnLst>
                              <p:par>
                                <p:cTn id="157" presetID="26" presetClass="emph" presetSubtype="0" fill="hold" grpId="0" nodeType="afterEffect">
                                  <p:stCondLst>
                                    <p:cond delay="0"/>
                                  </p:stCondLst>
                                  <p:childTnLst>
                                    <p:animEffect transition="out" filter="fade">
                                      <p:cBhvr>
                                        <p:cTn id="158" dur="500" tmFilter="0, 0; .2, .5; .8, .5; 1, 0"/>
                                        <p:tgtEl>
                                          <p:spTgt spid="146"/>
                                        </p:tgtEl>
                                      </p:cBhvr>
                                    </p:animEffect>
                                    <p:animScale>
                                      <p:cBhvr>
                                        <p:cTn id="159" dur="250" autoRev="1" fill="hold"/>
                                        <p:tgtEl>
                                          <p:spTgt spid="146"/>
                                        </p:tgtEl>
                                      </p:cBhvr>
                                      <p:by x="105000" y="105000"/>
                                    </p:animScale>
                                  </p:childTnLst>
                                </p:cTn>
                              </p:par>
                            </p:childTnLst>
                          </p:cTn>
                        </p:par>
                        <p:par>
                          <p:cTn id="160" fill="hold">
                            <p:stCondLst>
                              <p:cond delay="19500"/>
                            </p:stCondLst>
                            <p:childTnLst>
                              <p:par>
                                <p:cTn id="161" presetID="26" presetClass="emph" presetSubtype="0" fill="hold" grpId="0" nodeType="afterEffect">
                                  <p:stCondLst>
                                    <p:cond delay="0"/>
                                  </p:stCondLst>
                                  <p:childTnLst>
                                    <p:animEffect transition="out" filter="fade">
                                      <p:cBhvr>
                                        <p:cTn id="162" dur="500" tmFilter="0, 0; .2, .5; .8, .5; 1, 0"/>
                                        <p:tgtEl>
                                          <p:spTgt spid="147"/>
                                        </p:tgtEl>
                                      </p:cBhvr>
                                    </p:animEffect>
                                    <p:animScale>
                                      <p:cBhvr>
                                        <p:cTn id="163" dur="250" autoRev="1" fill="hold"/>
                                        <p:tgtEl>
                                          <p:spTgt spid="147"/>
                                        </p:tgtEl>
                                      </p:cBhvr>
                                      <p:by x="105000" y="105000"/>
                                    </p:animScale>
                                  </p:childTnLst>
                                </p:cTn>
                              </p:par>
                            </p:childTnLst>
                          </p:cTn>
                        </p:par>
                        <p:par>
                          <p:cTn id="164" fill="hold">
                            <p:stCondLst>
                              <p:cond delay="20000"/>
                            </p:stCondLst>
                            <p:childTnLst>
                              <p:par>
                                <p:cTn id="165" presetID="26" presetClass="emph" presetSubtype="0" fill="hold" grpId="0" nodeType="afterEffect">
                                  <p:stCondLst>
                                    <p:cond delay="0"/>
                                  </p:stCondLst>
                                  <p:childTnLst>
                                    <p:animEffect transition="out" filter="fade">
                                      <p:cBhvr>
                                        <p:cTn id="166" dur="500" tmFilter="0, 0; .2, .5; .8, .5; 1, 0"/>
                                        <p:tgtEl>
                                          <p:spTgt spid="149"/>
                                        </p:tgtEl>
                                      </p:cBhvr>
                                    </p:animEffect>
                                    <p:animScale>
                                      <p:cBhvr>
                                        <p:cTn id="167" dur="250" autoRev="1" fill="hold"/>
                                        <p:tgtEl>
                                          <p:spTgt spid="149"/>
                                        </p:tgtEl>
                                      </p:cBhvr>
                                      <p:by x="105000" y="105000"/>
                                    </p:animScale>
                                  </p:childTnLst>
                                </p:cTn>
                              </p:par>
                            </p:childTnLst>
                          </p:cTn>
                        </p:par>
                        <p:par>
                          <p:cTn id="168" fill="hold">
                            <p:stCondLst>
                              <p:cond delay="20500"/>
                            </p:stCondLst>
                            <p:childTnLst>
                              <p:par>
                                <p:cTn id="169" presetID="26" presetClass="emph" presetSubtype="0" fill="hold" grpId="0" nodeType="afterEffect">
                                  <p:stCondLst>
                                    <p:cond delay="0"/>
                                  </p:stCondLst>
                                  <p:childTnLst>
                                    <p:animEffect transition="out" filter="fade">
                                      <p:cBhvr>
                                        <p:cTn id="170" dur="500" tmFilter="0, 0; .2, .5; .8, .5; 1, 0"/>
                                        <p:tgtEl>
                                          <p:spTgt spid="150"/>
                                        </p:tgtEl>
                                      </p:cBhvr>
                                    </p:animEffect>
                                    <p:animScale>
                                      <p:cBhvr>
                                        <p:cTn id="171" dur="250" autoRev="1" fill="hold"/>
                                        <p:tgtEl>
                                          <p:spTgt spid="150"/>
                                        </p:tgtEl>
                                      </p:cBhvr>
                                      <p:by x="105000" y="105000"/>
                                    </p:animScale>
                                  </p:childTnLst>
                                </p:cTn>
                              </p:par>
                            </p:childTnLst>
                          </p:cTn>
                        </p:par>
                        <p:par>
                          <p:cTn id="172" fill="hold">
                            <p:stCondLst>
                              <p:cond delay="21000"/>
                            </p:stCondLst>
                            <p:childTnLst>
                              <p:par>
                                <p:cTn id="173" presetID="26" presetClass="emph" presetSubtype="0" fill="hold" grpId="0" nodeType="afterEffect">
                                  <p:stCondLst>
                                    <p:cond delay="0"/>
                                  </p:stCondLst>
                                  <p:childTnLst>
                                    <p:animEffect transition="out" filter="fade">
                                      <p:cBhvr>
                                        <p:cTn id="174" dur="500" tmFilter="0, 0; .2, .5; .8, .5; 1, 0"/>
                                        <p:tgtEl>
                                          <p:spTgt spid="151"/>
                                        </p:tgtEl>
                                      </p:cBhvr>
                                    </p:animEffect>
                                    <p:animScale>
                                      <p:cBhvr>
                                        <p:cTn id="175" dur="250" autoRev="1" fill="hold"/>
                                        <p:tgtEl>
                                          <p:spTgt spid="151"/>
                                        </p:tgtEl>
                                      </p:cBhvr>
                                      <p:by x="105000" y="105000"/>
                                    </p:animScale>
                                  </p:childTnLst>
                                </p:cTn>
                              </p:par>
                            </p:childTnLst>
                          </p:cTn>
                        </p:par>
                        <p:par>
                          <p:cTn id="176" fill="hold">
                            <p:stCondLst>
                              <p:cond delay="21500"/>
                            </p:stCondLst>
                            <p:childTnLst>
                              <p:par>
                                <p:cTn id="177" presetID="26" presetClass="emph" presetSubtype="0" fill="hold" grpId="0" nodeType="afterEffect">
                                  <p:stCondLst>
                                    <p:cond delay="0"/>
                                  </p:stCondLst>
                                  <p:childTnLst>
                                    <p:animEffect transition="out" filter="fade">
                                      <p:cBhvr>
                                        <p:cTn id="178" dur="500" tmFilter="0, 0; .2, .5; .8, .5; 1, 0"/>
                                        <p:tgtEl>
                                          <p:spTgt spid="152"/>
                                        </p:tgtEl>
                                      </p:cBhvr>
                                    </p:animEffect>
                                    <p:animScale>
                                      <p:cBhvr>
                                        <p:cTn id="179" dur="250" autoRev="1" fill="hold"/>
                                        <p:tgtEl>
                                          <p:spTgt spid="152"/>
                                        </p:tgtEl>
                                      </p:cBhvr>
                                      <p:by x="105000" y="105000"/>
                                    </p:animScale>
                                  </p:childTnLst>
                                </p:cTn>
                              </p:par>
                            </p:childTnLst>
                          </p:cTn>
                        </p:par>
                        <p:par>
                          <p:cTn id="180" fill="hold">
                            <p:stCondLst>
                              <p:cond delay="22000"/>
                            </p:stCondLst>
                            <p:childTnLst>
                              <p:par>
                                <p:cTn id="181" presetID="26" presetClass="emph" presetSubtype="0" fill="hold" grpId="0" nodeType="afterEffect">
                                  <p:stCondLst>
                                    <p:cond delay="0"/>
                                  </p:stCondLst>
                                  <p:childTnLst>
                                    <p:animEffect transition="out" filter="fade">
                                      <p:cBhvr>
                                        <p:cTn id="182" dur="500" tmFilter="0, 0; .2, .5; .8, .5; 1, 0"/>
                                        <p:tgtEl>
                                          <p:spTgt spid="154"/>
                                        </p:tgtEl>
                                      </p:cBhvr>
                                    </p:animEffect>
                                    <p:animScale>
                                      <p:cBhvr>
                                        <p:cTn id="183" dur="250" autoRev="1" fill="hold"/>
                                        <p:tgtEl>
                                          <p:spTgt spid="154"/>
                                        </p:tgtEl>
                                      </p:cBhvr>
                                      <p:by x="105000" y="105000"/>
                                    </p:animScale>
                                  </p:childTnLst>
                                </p:cTn>
                              </p:par>
                            </p:childTnLst>
                          </p:cTn>
                        </p:par>
                        <p:par>
                          <p:cTn id="184" fill="hold">
                            <p:stCondLst>
                              <p:cond delay="22500"/>
                            </p:stCondLst>
                            <p:childTnLst>
                              <p:par>
                                <p:cTn id="185" presetID="26" presetClass="emph" presetSubtype="0" fill="hold" grpId="0" nodeType="afterEffect">
                                  <p:stCondLst>
                                    <p:cond delay="0"/>
                                  </p:stCondLst>
                                  <p:childTnLst>
                                    <p:animEffect transition="out" filter="fade">
                                      <p:cBhvr>
                                        <p:cTn id="186" dur="500" tmFilter="0, 0; .2, .5; .8, .5; 1, 0"/>
                                        <p:tgtEl>
                                          <p:spTgt spid="155"/>
                                        </p:tgtEl>
                                      </p:cBhvr>
                                    </p:animEffect>
                                    <p:animScale>
                                      <p:cBhvr>
                                        <p:cTn id="187" dur="250" autoRev="1" fill="hold"/>
                                        <p:tgtEl>
                                          <p:spTgt spid="155"/>
                                        </p:tgtEl>
                                      </p:cBhvr>
                                      <p:by x="105000" y="105000"/>
                                    </p:animScale>
                                  </p:childTnLst>
                                </p:cTn>
                              </p:par>
                            </p:childTnLst>
                          </p:cTn>
                        </p:par>
                        <p:par>
                          <p:cTn id="188" fill="hold">
                            <p:stCondLst>
                              <p:cond delay="23000"/>
                            </p:stCondLst>
                            <p:childTnLst>
                              <p:par>
                                <p:cTn id="189" presetID="26" presetClass="emph" presetSubtype="0" fill="hold" grpId="0" nodeType="afterEffect">
                                  <p:stCondLst>
                                    <p:cond delay="0"/>
                                  </p:stCondLst>
                                  <p:childTnLst>
                                    <p:animEffect transition="out" filter="fade">
                                      <p:cBhvr>
                                        <p:cTn id="190" dur="500" tmFilter="0, 0; .2, .5; .8, .5; 1, 0"/>
                                        <p:tgtEl>
                                          <p:spTgt spid="156"/>
                                        </p:tgtEl>
                                      </p:cBhvr>
                                    </p:animEffect>
                                    <p:animScale>
                                      <p:cBhvr>
                                        <p:cTn id="191" dur="250" autoRev="1" fill="hold"/>
                                        <p:tgtEl>
                                          <p:spTgt spid="156"/>
                                        </p:tgtEl>
                                      </p:cBhvr>
                                      <p:by x="105000" y="105000"/>
                                    </p:animScale>
                                  </p:childTnLst>
                                </p:cTn>
                              </p:par>
                            </p:childTnLst>
                          </p:cTn>
                        </p:par>
                        <p:par>
                          <p:cTn id="192" fill="hold">
                            <p:stCondLst>
                              <p:cond delay="23500"/>
                            </p:stCondLst>
                            <p:childTnLst>
                              <p:par>
                                <p:cTn id="193" presetID="26" presetClass="emph" presetSubtype="0" fill="hold" grpId="0" nodeType="afterEffect">
                                  <p:stCondLst>
                                    <p:cond delay="0"/>
                                  </p:stCondLst>
                                  <p:childTnLst>
                                    <p:animEffect transition="out" filter="fade">
                                      <p:cBhvr>
                                        <p:cTn id="194" dur="500" tmFilter="0, 0; .2, .5; .8, .5; 1, 0"/>
                                        <p:tgtEl>
                                          <p:spTgt spid="157"/>
                                        </p:tgtEl>
                                      </p:cBhvr>
                                    </p:animEffect>
                                    <p:animScale>
                                      <p:cBhvr>
                                        <p:cTn id="195" dur="250" autoRev="1" fill="hold"/>
                                        <p:tgtEl>
                                          <p:spTgt spid="157"/>
                                        </p:tgtEl>
                                      </p:cBhvr>
                                      <p:by x="105000" y="105000"/>
                                    </p:animScale>
                                  </p:childTnLst>
                                </p:cTn>
                              </p:par>
                            </p:childTnLst>
                          </p:cTn>
                        </p:par>
                        <p:par>
                          <p:cTn id="196" fill="hold">
                            <p:stCondLst>
                              <p:cond delay="24000"/>
                            </p:stCondLst>
                            <p:childTnLst>
                              <p:par>
                                <p:cTn id="197" presetID="26" presetClass="emph" presetSubtype="0" fill="hold" grpId="0" nodeType="afterEffect">
                                  <p:stCondLst>
                                    <p:cond delay="0"/>
                                  </p:stCondLst>
                                  <p:childTnLst>
                                    <p:animEffect transition="out" filter="fade">
                                      <p:cBhvr>
                                        <p:cTn id="198" dur="500" tmFilter="0, 0; .2, .5; .8, .5; 1, 0"/>
                                        <p:tgtEl>
                                          <p:spTgt spid="159"/>
                                        </p:tgtEl>
                                      </p:cBhvr>
                                    </p:animEffect>
                                    <p:animScale>
                                      <p:cBhvr>
                                        <p:cTn id="199" dur="250" autoRev="1" fill="hold"/>
                                        <p:tgtEl>
                                          <p:spTgt spid="159"/>
                                        </p:tgtEl>
                                      </p:cBhvr>
                                      <p:by x="105000" y="105000"/>
                                    </p:animScale>
                                  </p:childTnLst>
                                </p:cTn>
                              </p:par>
                            </p:childTnLst>
                          </p:cTn>
                        </p:par>
                        <p:par>
                          <p:cTn id="200" fill="hold">
                            <p:stCondLst>
                              <p:cond delay="24500"/>
                            </p:stCondLst>
                            <p:childTnLst>
                              <p:par>
                                <p:cTn id="201" presetID="26" presetClass="emph" presetSubtype="0" fill="hold" grpId="0" nodeType="afterEffect">
                                  <p:stCondLst>
                                    <p:cond delay="0"/>
                                  </p:stCondLst>
                                  <p:childTnLst>
                                    <p:animEffect transition="out" filter="fade">
                                      <p:cBhvr>
                                        <p:cTn id="202" dur="500" tmFilter="0, 0; .2, .5; .8, .5; 1, 0"/>
                                        <p:tgtEl>
                                          <p:spTgt spid="160"/>
                                        </p:tgtEl>
                                      </p:cBhvr>
                                    </p:animEffect>
                                    <p:animScale>
                                      <p:cBhvr>
                                        <p:cTn id="203" dur="250" autoRev="1" fill="hold"/>
                                        <p:tgtEl>
                                          <p:spTgt spid="160"/>
                                        </p:tgtEl>
                                      </p:cBhvr>
                                      <p:by x="105000" y="105000"/>
                                    </p:animScale>
                                  </p:childTnLst>
                                </p:cTn>
                              </p:par>
                            </p:childTnLst>
                          </p:cTn>
                        </p:par>
                        <p:par>
                          <p:cTn id="204" fill="hold">
                            <p:stCondLst>
                              <p:cond delay="25000"/>
                            </p:stCondLst>
                            <p:childTnLst>
                              <p:par>
                                <p:cTn id="205" presetID="26" presetClass="emph" presetSubtype="0" fill="hold" grpId="0" nodeType="afterEffect">
                                  <p:stCondLst>
                                    <p:cond delay="0"/>
                                  </p:stCondLst>
                                  <p:childTnLst>
                                    <p:animEffect transition="out" filter="fade">
                                      <p:cBhvr>
                                        <p:cTn id="206" dur="500" tmFilter="0, 0; .2, .5; .8, .5; 1, 0"/>
                                        <p:tgtEl>
                                          <p:spTgt spid="161"/>
                                        </p:tgtEl>
                                      </p:cBhvr>
                                    </p:animEffect>
                                    <p:animScale>
                                      <p:cBhvr>
                                        <p:cTn id="207" dur="250" autoRev="1" fill="hold"/>
                                        <p:tgtEl>
                                          <p:spTgt spid="161"/>
                                        </p:tgtEl>
                                      </p:cBhvr>
                                      <p:by x="105000" y="105000"/>
                                    </p:animScale>
                                  </p:childTnLst>
                                </p:cTn>
                              </p:par>
                            </p:childTnLst>
                          </p:cTn>
                        </p:par>
                        <p:par>
                          <p:cTn id="208" fill="hold">
                            <p:stCondLst>
                              <p:cond delay="25500"/>
                            </p:stCondLst>
                            <p:childTnLst>
                              <p:par>
                                <p:cTn id="209" presetID="26" presetClass="emph" presetSubtype="0" fill="hold" grpId="0" nodeType="afterEffect">
                                  <p:stCondLst>
                                    <p:cond delay="0"/>
                                  </p:stCondLst>
                                  <p:childTnLst>
                                    <p:animEffect transition="out" filter="fade">
                                      <p:cBhvr>
                                        <p:cTn id="210" dur="500" tmFilter="0, 0; .2, .5; .8, .5; 1, 0"/>
                                        <p:tgtEl>
                                          <p:spTgt spid="163"/>
                                        </p:tgtEl>
                                      </p:cBhvr>
                                    </p:animEffect>
                                    <p:animScale>
                                      <p:cBhvr>
                                        <p:cTn id="211" dur="250" autoRev="1" fill="hold"/>
                                        <p:tgtEl>
                                          <p:spTgt spid="163"/>
                                        </p:tgtEl>
                                      </p:cBhvr>
                                      <p:by x="105000" y="105000"/>
                                    </p:animScale>
                                  </p:childTnLst>
                                </p:cTn>
                              </p:par>
                            </p:childTnLst>
                          </p:cTn>
                        </p:par>
                        <p:par>
                          <p:cTn id="212" fill="hold">
                            <p:stCondLst>
                              <p:cond delay="26000"/>
                            </p:stCondLst>
                            <p:childTnLst>
                              <p:par>
                                <p:cTn id="213" presetID="26" presetClass="emph" presetSubtype="0" fill="hold" grpId="0" nodeType="afterEffect">
                                  <p:stCondLst>
                                    <p:cond delay="0"/>
                                  </p:stCondLst>
                                  <p:childTnLst>
                                    <p:animEffect transition="out" filter="fade">
                                      <p:cBhvr>
                                        <p:cTn id="214" dur="500" tmFilter="0, 0; .2, .5; .8, .5; 1, 0"/>
                                        <p:tgtEl>
                                          <p:spTgt spid="164"/>
                                        </p:tgtEl>
                                      </p:cBhvr>
                                    </p:animEffect>
                                    <p:animScale>
                                      <p:cBhvr>
                                        <p:cTn id="215" dur="250" autoRev="1" fill="hold"/>
                                        <p:tgtEl>
                                          <p:spTgt spid="164"/>
                                        </p:tgtEl>
                                      </p:cBhvr>
                                      <p:by x="105000" y="105000"/>
                                    </p:animScale>
                                  </p:childTnLst>
                                </p:cTn>
                              </p:par>
                            </p:childTnLst>
                          </p:cTn>
                        </p:par>
                        <p:par>
                          <p:cTn id="216" fill="hold">
                            <p:stCondLst>
                              <p:cond delay="26500"/>
                            </p:stCondLst>
                            <p:childTnLst>
                              <p:par>
                                <p:cTn id="217" presetID="26" presetClass="emph" presetSubtype="0" fill="hold" grpId="0" nodeType="afterEffect">
                                  <p:stCondLst>
                                    <p:cond delay="0"/>
                                  </p:stCondLst>
                                  <p:childTnLst>
                                    <p:animEffect transition="out" filter="fade">
                                      <p:cBhvr>
                                        <p:cTn id="218" dur="500" tmFilter="0, 0; .2, .5; .8, .5; 1, 0"/>
                                        <p:tgtEl>
                                          <p:spTgt spid="165"/>
                                        </p:tgtEl>
                                      </p:cBhvr>
                                    </p:animEffect>
                                    <p:animScale>
                                      <p:cBhvr>
                                        <p:cTn id="219" dur="250" autoRev="1" fill="hold"/>
                                        <p:tgtEl>
                                          <p:spTgt spid="1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8" grpId="0" animBg="1"/>
      <p:bldP spid="50" grpId="0" animBg="1"/>
      <p:bldP spid="51" grpId="0" animBg="1"/>
      <p:bldP spid="53" grpId="0" animBg="1"/>
      <p:bldP spid="54" grpId="0" animBg="1"/>
      <p:bldP spid="56" grpId="0" animBg="1"/>
      <p:bldP spid="80" grpId="0" animBg="1"/>
      <p:bldP spid="81" grpId="0" animBg="1"/>
      <p:bldP spid="82" grpId="0" animBg="1"/>
      <p:bldP spid="83" grpId="0" animBg="1"/>
      <p:bldP spid="85" grpId="0" animBg="1"/>
      <p:bldP spid="87" grpId="0" animBg="1"/>
      <p:bldP spid="88" grpId="0" animBg="1"/>
      <p:bldP spid="90" grpId="0" animBg="1"/>
      <p:bldP spid="91" grpId="0" animBg="1"/>
      <p:bldP spid="92" grpId="0" animBg="1"/>
      <p:bldP spid="94" grpId="0" animBg="1"/>
      <p:bldP spid="95" grpId="0" animBg="1"/>
      <p:bldP spid="96" grpId="0" animBg="1"/>
      <p:bldP spid="98" grpId="0" animBg="1"/>
      <p:bldP spid="99" grpId="0" animBg="1"/>
      <p:bldP spid="101" grpId="0" animBg="1"/>
      <p:bldP spid="27" grpId="0" animBg="1"/>
      <p:bldP spid="28" grpId="0" animBg="1"/>
      <p:bldP spid="29" grpId="0" animBg="1"/>
      <p:bldP spid="30" grpId="0" animBg="1"/>
      <p:bldP spid="135" grpId="0" animBg="1"/>
      <p:bldP spid="136" grpId="0" animBg="1"/>
      <p:bldP spid="137" grpId="0" animBg="1"/>
      <p:bldP spid="138" grpId="0" animBg="1"/>
      <p:bldP spid="139" grpId="0" animBg="1"/>
      <p:bldP spid="141" grpId="0" animBg="1"/>
      <p:bldP spid="142" grpId="0" animBg="1"/>
      <p:bldP spid="143" grpId="0" animBg="1"/>
      <p:bldP spid="145" grpId="0" animBg="1"/>
      <p:bldP spid="146" grpId="0" animBg="1"/>
      <p:bldP spid="147" grpId="0" animBg="1"/>
      <p:bldP spid="149" grpId="0" animBg="1"/>
      <p:bldP spid="150" grpId="0" animBg="1"/>
      <p:bldP spid="151" grpId="0" animBg="1"/>
      <p:bldP spid="152" grpId="0" animBg="1"/>
      <p:bldP spid="154" grpId="0" animBg="1"/>
      <p:bldP spid="155" grpId="0" animBg="1"/>
      <p:bldP spid="156" grpId="0" animBg="1"/>
      <p:bldP spid="157" grpId="0" animBg="1"/>
      <p:bldP spid="159" grpId="0" animBg="1"/>
      <p:bldP spid="160" grpId="0" animBg="1"/>
      <p:bldP spid="161" grpId="0" animBg="1"/>
      <p:bldP spid="163" grpId="0" animBg="1"/>
      <p:bldP spid="164" grpId="0" animBg="1"/>
      <p:bldP spid="1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4C59-3A4B-46F9-B163-BE12229C9910}"/>
              </a:ext>
            </a:extLst>
          </p:cNvPr>
          <p:cNvSpPr>
            <a:spLocks noGrp="1"/>
          </p:cNvSpPr>
          <p:nvPr>
            <p:ph type="title"/>
          </p:nvPr>
        </p:nvSpPr>
        <p:spPr/>
        <p:txBody>
          <a:bodyPr>
            <a:normAutofit/>
          </a:bodyPr>
          <a:lstStyle/>
          <a:p>
            <a:r>
              <a:rPr lang="en-US" sz="4400" dirty="0"/>
              <a:t>Why should we use it?</a:t>
            </a:r>
          </a:p>
        </p:txBody>
      </p:sp>
      <p:sp>
        <p:nvSpPr>
          <p:cNvPr id="3" name="Content Placeholder 2">
            <a:extLst>
              <a:ext uri="{FF2B5EF4-FFF2-40B4-BE49-F238E27FC236}">
                <a16:creationId xmlns:a16="http://schemas.microsoft.com/office/drawing/2014/main" id="{072D2265-9595-41C2-B844-9328D9652451}"/>
              </a:ext>
            </a:extLst>
          </p:cNvPr>
          <p:cNvSpPr>
            <a:spLocks noGrp="1"/>
          </p:cNvSpPr>
          <p:nvPr>
            <p:ph idx="1"/>
          </p:nvPr>
        </p:nvSpPr>
        <p:spPr/>
        <p:txBody>
          <a:bodyPr/>
          <a:lstStyle/>
          <a:p>
            <a:pPr>
              <a:lnSpc>
                <a:spcPct val="100000"/>
              </a:lnSpc>
            </a:pPr>
            <a:r>
              <a:rPr lang="en-US" dirty="0"/>
              <a:t>Iterative Deepening calls DFS for different depths starting from an initial value. In every call, DFS is restricted from going beyond given depth. So basically we do DFS in a BFS fashion.</a:t>
            </a:r>
          </a:p>
          <a:p>
            <a:pPr>
              <a:lnSpc>
                <a:spcPct val="100000"/>
              </a:lnSpc>
            </a:pPr>
            <a:r>
              <a:rPr lang="en-US" dirty="0"/>
              <a:t>The last (or max depth) level is visited once, second last level is visited twice, and so on. It may seem expensive, but it turns out to be not so costly, since in a tree most of the nodes are in the bottom level. So it does not matter much if the upper levels are visited multiple times.</a:t>
            </a:r>
          </a:p>
        </p:txBody>
      </p:sp>
      <p:sp>
        <p:nvSpPr>
          <p:cNvPr id="5" name="Slide Number Placeholder 4">
            <a:extLst>
              <a:ext uri="{FF2B5EF4-FFF2-40B4-BE49-F238E27FC236}">
                <a16:creationId xmlns:a16="http://schemas.microsoft.com/office/drawing/2014/main" id="{4A201421-22CE-4808-BF21-99E9D734817E}"/>
              </a:ext>
            </a:extLst>
          </p:cNvPr>
          <p:cNvSpPr>
            <a:spLocks noGrp="1"/>
          </p:cNvSpPr>
          <p:nvPr>
            <p:ph type="sldNum" sz="quarter" idx="12"/>
          </p:nvPr>
        </p:nvSpPr>
        <p:spPr/>
        <p:txBody>
          <a:bodyPr/>
          <a:lstStyle/>
          <a:p>
            <a:fld id="{9AD2342D-B6F0-46CE-9B58-1C08312B96E1}" type="slidenum">
              <a:rPr lang="en-US" smtClean="0"/>
              <a:t>5</a:t>
            </a:fld>
            <a:endParaRPr lang="en-US"/>
          </a:p>
        </p:txBody>
      </p:sp>
    </p:spTree>
    <p:extLst>
      <p:ext uri="{BB962C8B-B14F-4D97-AF65-F5344CB8AC3E}">
        <p14:creationId xmlns:p14="http://schemas.microsoft.com/office/powerpoint/2010/main" val="202625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AC02-73D3-4F9B-B390-45732FF0B2E4}"/>
              </a:ext>
            </a:extLst>
          </p:cNvPr>
          <p:cNvSpPr>
            <a:spLocks noGrp="1"/>
          </p:cNvSpPr>
          <p:nvPr>
            <p:ph type="title"/>
          </p:nvPr>
        </p:nvSpPr>
        <p:spPr/>
        <p:txBody>
          <a:bodyPr>
            <a:normAutofit/>
          </a:bodyPr>
          <a:lstStyle/>
          <a:p>
            <a:r>
              <a:rPr lang="en-US" sz="4400" dirty="0"/>
              <a:t>Algorithm: Depth-First Iterative Deepening</a:t>
            </a:r>
          </a:p>
        </p:txBody>
      </p:sp>
      <p:sp>
        <p:nvSpPr>
          <p:cNvPr id="3" name="Content Placeholder 2">
            <a:extLst>
              <a:ext uri="{FF2B5EF4-FFF2-40B4-BE49-F238E27FC236}">
                <a16:creationId xmlns:a16="http://schemas.microsoft.com/office/drawing/2014/main" id="{09DDF6F1-2D23-4642-BBBF-2258FFCEDB6A}"/>
              </a:ext>
            </a:extLst>
          </p:cNvPr>
          <p:cNvSpPr>
            <a:spLocks noGrp="1"/>
          </p:cNvSpPr>
          <p:nvPr>
            <p:ph idx="1"/>
          </p:nvPr>
        </p:nvSpPr>
        <p:spPr/>
        <p:txBody>
          <a:bodyPr/>
          <a:lstStyle/>
          <a:p>
            <a:pPr marL="514350" indent="-514350">
              <a:buFont typeface="+mj-lt"/>
              <a:buAutoNum type="arabicPeriod"/>
            </a:pPr>
            <a:r>
              <a:rPr lang="en-US" dirty="0"/>
              <a:t>Set SEARCH-DEPTH = 1.</a:t>
            </a:r>
          </a:p>
          <a:p>
            <a:pPr marL="514350" indent="-514350">
              <a:buFont typeface="+mj-lt"/>
              <a:buAutoNum type="arabicPeriod"/>
            </a:pPr>
            <a:r>
              <a:rPr lang="en-US" dirty="0"/>
              <a:t>Conduct a depth-first search to a depth of SEARCH-DEPTH. If a solution is found, then return it.</a:t>
            </a:r>
          </a:p>
          <a:p>
            <a:pPr marL="514350" indent="-514350">
              <a:buFont typeface="+mj-lt"/>
              <a:buAutoNum type="arabicPeriod"/>
            </a:pPr>
            <a:r>
              <a:rPr lang="en-US" dirty="0"/>
              <a:t>Otherwise, increment SEARCH-DEPTH by 1 and go to step 2.</a:t>
            </a:r>
          </a:p>
        </p:txBody>
      </p:sp>
      <p:sp>
        <p:nvSpPr>
          <p:cNvPr id="5" name="Slide Number Placeholder 4">
            <a:extLst>
              <a:ext uri="{FF2B5EF4-FFF2-40B4-BE49-F238E27FC236}">
                <a16:creationId xmlns:a16="http://schemas.microsoft.com/office/drawing/2014/main" id="{7ECEE372-30F1-4DDC-8570-112C39A73041}"/>
              </a:ext>
            </a:extLst>
          </p:cNvPr>
          <p:cNvSpPr>
            <a:spLocks noGrp="1"/>
          </p:cNvSpPr>
          <p:nvPr>
            <p:ph type="sldNum" sz="quarter" idx="12"/>
          </p:nvPr>
        </p:nvSpPr>
        <p:spPr/>
        <p:txBody>
          <a:bodyPr/>
          <a:lstStyle/>
          <a:p>
            <a:fld id="{9AD2342D-B6F0-46CE-9B58-1C08312B96E1}" type="slidenum">
              <a:rPr lang="en-US" smtClean="0"/>
              <a:t>6</a:t>
            </a:fld>
            <a:endParaRPr lang="en-US"/>
          </a:p>
        </p:txBody>
      </p:sp>
    </p:spTree>
    <p:extLst>
      <p:ext uri="{BB962C8B-B14F-4D97-AF65-F5344CB8AC3E}">
        <p14:creationId xmlns:p14="http://schemas.microsoft.com/office/powerpoint/2010/main" val="108062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27F3-ED87-4CE0-9BF0-38B8E1701F98}"/>
              </a:ext>
            </a:extLst>
          </p:cNvPr>
          <p:cNvSpPr>
            <a:spLocks noGrp="1"/>
          </p:cNvSpPr>
          <p:nvPr>
            <p:ph type="title"/>
          </p:nvPr>
        </p:nvSpPr>
        <p:spPr/>
        <p:txBody>
          <a:bodyPr>
            <a:normAutofit/>
          </a:bodyPr>
          <a:lstStyle/>
          <a:p>
            <a:r>
              <a:rPr lang="en-US" sz="4400" dirty="0"/>
              <a:t>Algorithm: Iterative Deepening-A*</a:t>
            </a:r>
          </a:p>
        </p:txBody>
      </p:sp>
      <p:sp>
        <p:nvSpPr>
          <p:cNvPr id="3" name="Content Placeholder 2">
            <a:extLst>
              <a:ext uri="{FF2B5EF4-FFF2-40B4-BE49-F238E27FC236}">
                <a16:creationId xmlns:a16="http://schemas.microsoft.com/office/drawing/2014/main" id="{EA852F3D-C842-4F86-A059-F9A9E90352B8}"/>
              </a:ext>
            </a:extLst>
          </p:cNvPr>
          <p:cNvSpPr>
            <a:spLocks noGrp="1"/>
          </p:cNvSpPr>
          <p:nvPr>
            <p:ph idx="1"/>
          </p:nvPr>
        </p:nvSpPr>
        <p:spPr/>
        <p:txBody>
          <a:bodyPr/>
          <a:lstStyle/>
          <a:p>
            <a:pPr marL="514350" indent="-514350">
              <a:buFont typeface="+mj-lt"/>
              <a:buAutoNum type="arabicPeriod"/>
            </a:pPr>
            <a:r>
              <a:rPr lang="en-US" dirty="0"/>
              <a:t>Set THRESHOLD = the heuristic evaluation of the start state.</a:t>
            </a:r>
          </a:p>
          <a:p>
            <a:pPr marL="514350" indent="-514350">
              <a:buFont typeface="+mj-lt"/>
              <a:buAutoNum type="arabicPeriod"/>
            </a:pPr>
            <a:r>
              <a:rPr lang="en-US" dirty="0"/>
              <a:t>Conduct a depth-first search, pruning any branch when its total cost function(g + h’) exceeds THRESHOLD. If a solution path is found during the search, return it.</a:t>
            </a:r>
          </a:p>
          <a:p>
            <a:pPr marL="514350" indent="-514350">
              <a:buFont typeface="+mj-lt"/>
              <a:buAutoNum type="arabicPeriod"/>
            </a:pPr>
            <a:r>
              <a:rPr lang="en-US" dirty="0"/>
              <a:t>Otherwise, increment THRESHOLD by the minimum amount it was exceeded during the previous step, and then go to step 2.</a:t>
            </a:r>
          </a:p>
        </p:txBody>
      </p:sp>
      <p:sp>
        <p:nvSpPr>
          <p:cNvPr id="5" name="Slide Number Placeholder 4">
            <a:extLst>
              <a:ext uri="{FF2B5EF4-FFF2-40B4-BE49-F238E27FC236}">
                <a16:creationId xmlns:a16="http://schemas.microsoft.com/office/drawing/2014/main" id="{691461E9-B02E-44A2-812E-152EB46840A6}"/>
              </a:ext>
            </a:extLst>
          </p:cNvPr>
          <p:cNvSpPr>
            <a:spLocks noGrp="1"/>
          </p:cNvSpPr>
          <p:nvPr>
            <p:ph type="sldNum" sz="quarter" idx="12"/>
          </p:nvPr>
        </p:nvSpPr>
        <p:spPr/>
        <p:txBody>
          <a:bodyPr/>
          <a:lstStyle/>
          <a:p>
            <a:fld id="{9AD2342D-B6F0-46CE-9B58-1C08312B96E1}" type="slidenum">
              <a:rPr lang="en-US" smtClean="0"/>
              <a:t>7</a:t>
            </a:fld>
            <a:endParaRPr lang="en-US"/>
          </a:p>
        </p:txBody>
      </p:sp>
    </p:spTree>
    <p:extLst>
      <p:ext uri="{BB962C8B-B14F-4D97-AF65-F5344CB8AC3E}">
        <p14:creationId xmlns:p14="http://schemas.microsoft.com/office/powerpoint/2010/main" val="408954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5484-F839-442D-AC78-63503F6D6223}"/>
              </a:ext>
            </a:extLst>
          </p:cNvPr>
          <p:cNvSpPr>
            <a:spLocks noGrp="1"/>
          </p:cNvSpPr>
          <p:nvPr>
            <p:ph type="title"/>
          </p:nvPr>
        </p:nvSpPr>
        <p:spPr/>
        <p:txBody>
          <a:bodyPr>
            <a:normAutofit/>
          </a:bodyPr>
          <a:lstStyle/>
          <a:p>
            <a:r>
              <a:rPr lang="en-US" sz="4400" dirty="0"/>
              <a:t>Comparison table</a:t>
            </a:r>
          </a:p>
        </p:txBody>
      </p:sp>
      <p:graphicFrame>
        <p:nvGraphicFramePr>
          <p:cNvPr id="4" name="Table 4">
            <a:extLst>
              <a:ext uri="{FF2B5EF4-FFF2-40B4-BE49-F238E27FC236}">
                <a16:creationId xmlns:a16="http://schemas.microsoft.com/office/drawing/2014/main" id="{EFA1DFF8-0836-4C84-B909-50B9FAFAD289}"/>
              </a:ext>
            </a:extLst>
          </p:cNvPr>
          <p:cNvGraphicFramePr>
            <a:graphicFrameLocks noGrp="1"/>
          </p:cNvGraphicFramePr>
          <p:nvPr>
            <p:ph idx="1"/>
            <p:extLst>
              <p:ext uri="{D42A27DB-BD31-4B8C-83A1-F6EECF244321}">
                <p14:modId xmlns:p14="http://schemas.microsoft.com/office/powerpoint/2010/main" val="3797721209"/>
              </p:ext>
            </p:extLst>
          </p:nvPr>
        </p:nvGraphicFramePr>
        <p:xfrm>
          <a:off x="1096963" y="1846263"/>
          <a:ext cx="10058400" cy="4364161"/>
        </p:xfrm>
        <a:graphic>
          <a:graphicData uri="http://schemas.openxmlformats.org/drawingml/2006/table">
            <a:tbl>
              <a:tblPr firstRow="1" bandRow="1">
                <a:tableStyleId>{5C22544A-7EE6-4342-B048-85BDC9FD1C3A}</a:tableStyleId>
              </a:tblPr>
              <a:tblGrid>
                <a:gridCol w="937675">
                  <a:extLst>
                    <a:ext uri="{9D8B030D-6E8A-4147-A177-3AD203B41FA5}">
                      <a16:colId xmlns:a16="http://schemas.microsoft.com/office/drawing/2014/main" val="2534787864"/>
                    </a:ext>
                  </a:extLst>
                </a:gridCol>
                <a:gridCol w="2185215">
                  <a:extLst>
                    <a:ext uri="{9D8B030D-6E8A-4147-A177-3AD203B41FA5}">
                      <a16:colId xmlns:a16="http://schemas.microsoft.com/office/drawing/2014/main" val="1521411493"/>
                    </a:ext>
                  </a:extLst>
                </a:gridCol>
                <a:gridCol w="2286192">
                  <a:extLst>
                    <a:ext uri="{9D8B030D-6E8A-4147-A177-3AD203B41FA5}">
                      <a16:colId xmlns:a16="http://schemas.microsoft.com/office/drawing/2014/main" val="3221904193"/>
                    </a:ext>
                  </a:extLst>
                </a:gridCol>
                <a:gridCol w="4649318">
                  <a:extLst>
                    <a:ext uri="{9D8B030D-6E8A-4147-A177-3AD203B41FA5}">
                      <a16:colId xmlns:a16="http://schemas.microsoft.com/office/drawing/2014/main" val="2235189499"/>
                    </a:ext>
                  </a:extLst>
                </a:gridCol>
              </a:tblGrid>
              <a:tr h="512307">
                <a:tc>
                  <a:txBody>
                    <a:bodyPr/>
                    <a:lstStyle/>
                    <a:p>
                      <a:pPr algn="ctr"/>
                      <a:endParaRPr lang="en-US" dirty="0"/>
                    </a:p>
                  </a:txBody>
                  <a:tcPr marL="87465" marR="87465"/>
                </a:tc>
                <a:tc>
                  <a:txBody>
                    <a:bodyPr/>
                    <a:lstStyle/>
                    <a:p>
                      <a:pPr algn="ctr"/>
                      <a:r>
                        <a:rPr lang="en-US" dirty="0"/>
                        <a:t>Time Complexity</a:t>
                      </a:r>
                    </a:p>
                  </a:txBody>
                  <a:tcPr marL="87465" marR="87465"/>
                </a:tc>
                <a:tc>
                  <a:txBody>
                    <a:bodyPr/>
                    <a:lstStyle/>
                    <a:p>
                      <a:pPr algn="ctr"/>
                      <a:r>
                        <a:rPr lang="en-US" dirty="0"/>
                        <a:t>Space Complexity</a:t>
                      </a:r>
                    </a:p>
                  </a:txBody>
                  <a:tcPr marL="87465" marR="87465"/>
                </a:tc>
                <a:tc>
                  <a:txBody>
                    <a:bodyPr/>
                    <a:lstStyle/>
                    <a:p>
                      <a:r>
                        <a:rPr lang="en-US" dirty="0"/>
                        <a:t>When to use?</a:t>
                      </a:r>
                    </a:p>
                  </a:txBody>
                  <a:tcPr marL="87465" marR="87465"/>
                </a:tc>
                <a:extLst>
                  <a:ext uri="{0D108BD9-81ED-4DB2-BD59-A6C34878D82A}">
                    <a16:rowId xmlns:a16="http://schemas.microsoft.com/office/drawing/2014/main" val="3713475716"/>
                  </a:ext>
                </a:extLst>
              </a:tr>
              <a:tr h="1280767">
                <a:tc>
                  <a:txBody>
                    <a:bodyPr/>
                    <a:lstStyle/>
                    <a:p>
                      <a:pPr algn="ctr"/>
                      <a:r>
                        <a:rPr lang="en-US" dirty="0"/>
                        <a:t>DFS</a:t>
                      </a:r>
                    </a:p>
                  </a:txBody>
                  <a:tcPr marL="87465" marR="87465"/>
                </a:tc>
                <a:tc>
                  <a:txBody>
                    <a:bodyPr/>
                    <a:lstStyle/>
                    <a:p>
                      <a:pPr algn="ctr"/>
                      <a:r>
                        <a:rPr lang="en-US" dirty="0"/>
                        <a:t>O(bd)</a:t>
                      </a:r>
                    </a:p>
                  </a:txBody>
                  <a:tcPr marL="87465" marR="87465"/>
                </a:tc>
                <a:tc>
                  <a:txBody>
                    <a:bodyPr/>
                    <a:lstStyle/>
                    <a:p>
                      <a:pPr algn="ctr"/>
                      <a:r>
                        <a:rPr lang="en-US" dirty="0"/>
                        <a:t>O(d)</a:t>
                      </a:r>
                    </a:p>
                  </a:txBody>
                  <a:tcPr marL="87465" marR="87465"/>
                </a:tc>
                <a:tc>
                  <a:txBody>
                    <a:bodyPr/>
                    <a:lstStyle/>
                    <a:p>
                      <a:r>
                        <a:rPr lang="en-US" dirty="0"/>
                        <a:t>Don’t care if the answer is closest to the starting vertex.</a:t>
                      </a:r>
                    </a:p>
                    <a:p>
                      <a:r>
                        <a:rPr lang="en-US" dirty="0"/>
                        <a:t>When graph is not bit.</a:t>
                      </a:r>
                    </a:p>
                  </a:txBody>
                  <a:tcPr marL="87465" marR="87465"/>
                </a:tc>
                <a:extLst>
                  <a:ext uri="{0D108BD9-81ED-4DB2-BD59-A6C34878D82A}">
                    <a16:rowId xmlns:a16="http://schemas.microsoft.com/office/drawing/2014/main" val="1774367151"/>
                  </a:ext>
                </a:extLst>
              </a:tr>
              <a:tr h="1117863">
                <a:tc>
                  <a:txBody>
                    <a:bodyPr/>
                    <a:lstStyle/>
                    <a:p>
                      <a:pPr algn="ctr"/>
                      <a:r>
                        <a:rPr lang="en-US" dirty="0"/>
                        <a:t>BFS</a:t>
                      </a:r>
                    </a:p>
                  </a:txBody>
                  <a:tcPr marL="87465" marR="87465"/>
                </a:tc>
                <a:tc>
                  <a:txBody>
                    <a:bodyPr/>
                    <a:lstStyle/>
                    <a:p>
                      <a:pPr algn="ctr"/>
                      <a:r>
                        <a:rPr lang="en-US" dirty="0"/>
                        <a:t>O(bd)</a:t>
                      </a:r>
                    </a:p>
                  </a:txBody>
                  <a:tcPr marL="87465" marR="87465"/>
                </a:tc>
                <a:tc>
                  <a:txBody>
                    <a:bodyPr/>
                    <a:lstStyle/>
                    <a:p>
                      <a:pPr algn="ctr"/>
                      <a:r>
                        <a:rPr lang="en-US" dirty="0"/>
                        <a:t>O(bd)</a:t>
                      </a:r>
                    </a:p>
                  </a:txBody>
                  <a:tcPr marL="87465" marR="87465"/>
                </a:tc>
                <a:tc>
                  <a:txBody>
                    <a:bodyPr/>
                    <a:lstStyle/>
                    <a:p>
                      <a:r>
                        <a:rPr lang="en-US" dirty="0"/>
                        <a:t>When space is not an issue.</a:t>
                      </a:r>
                    </a:p>
                    <a:p>
                      <a:r>
                        <a:rPr lang="en-US" dirty="0"/>
                        <a:t>When we do care the closest answer to the root.</a:t>
                      </a:r>
                    </a:p>
                  </a:txBody>
                  <a:tcPr marL="87465" marR="87465"/>
                </a:tc>
                <a:extLst>
                  <a:ext uri="{0D108BD9-81ED-4DB2-BD59-A6C34878D82A}">
                    <a16:rowId xmlns:a16="http://schemas.microsoft.com/office/drawing/2014/main" val="521875556"/>
                  </a:ext>
                </a:extLst>
              </a:tr>
              <a:tr h="1453224">
                <a:tc>
                  <a:txBody>
                    <a:bodyPr/>
                    <a:lstStyle/>
                    <a:p>
                      <a:pPr algn="ctr"/>
                      <a:r>
                        <a:rPr lang="en-US" dirty="0"/>
                        <a:t>IDDFS</a:t>
                      </a:r>
                    </a:p>
                  </a:txBody>
                  <a:tcPr marL="87465" marR="87465"/>
                </a:tc>
                <a:tc>
                  <a:txBody>
                    <a:bodyPr/>
                    <a:lstStyle/>
                    <a:p>
                      <a:pPr algn="ctr"/>
                      <a:r>
                        <a:rPr lang="en-US" dirty="0"/>
                        <a:t>O(bd)</a:t>
                      </a:r>
                    </a:p>
                  </a:txBody>
                  <a:tcPr marL="87465" marR="87465"/>
                </a:tc>
                <a:tc>
                  <a:txBody>
                    <a:bodyPr/>
                    <a:lstStyle/>
                    <a:p>
                      <a:pPr algn="ctr"/>
                      <a:r>
                        <a:rPr lang="en-US" dirty="0"/>
                        <a:t>O(bd)</a:t>
                      </a:r>
                    </a:p>
                  </a:txBody>
                  <a:tcPr marL="87465" marR="87465"/>
                </a:tc>
                <a:tc>
                  <a:txBody>
                    <a:bodyPr/>
                    <a:lstStyle/>
                    <a:p>
                      <a:r>
                        <a:rPr lang="en-US" dirty="0"/>
                        <a:t>You want a BFS, you don’t have enough memory, and somewhat slower performance is accepted.</a:t>
                      </a:r>
                    </a:p>
                    <a:p>
                      <a:r>
                        <a:rPr lang="en-US" dirty="0"/>
                        <a:t>In short, when you want a </a:t>
                      </a:r>
                      <a:r>
                        <a:rPr lang="en-US" b="1" dirty="0"/>
                        <a:t>BFS + DFS</a:t>
                      </a:r>
                    </a:p>
                  </a:txBody>
                  <a:tcPr marL="87465" marR="87465"/>
                </a:tc>
                <a:extLst>
                  <a:ext uri="{0D108BD9-81ED-4DB2-BD59-A6C34878D82A}">
                    <a16:rowId xmlns:a16="http://schemas.microsoft.com/office/drawing/2014/main" val="2745127363"/>
                  </a:ext>
                </a:extLst>
              </a:tr>
            </a:tbl>
          </a:graphicData>
        </a:graphic>
      </p:graphicFrame>
      <p:sp>
        <p:nvSpPr>
          <p:cNvPr id="6" name="Slide Number Placeholder 5">
            <a:extLst>
              <a:ext uri="{FF2B5EF4-FFF2-40B4-BE49-F238E27FC236}">
                <a16:creationId xmlns:a16="http://schemas.microsoft.com/office/drawing/2014/main" id="{612030E4-8463-477D-8D85-7ECCCA609EF4}"/>
              </a:ext>
            </a:extLst>
          </p:cNvPr>
          <p:cNvSpPr>
            <a:spLocks noGrp="1"/>
          </p:cNvSpPr>
          <p:nvPr>
            <p:ph type="sldNum" sz="quarter" idx="12"/>
          </p:nvPr>
        </p:nvSpPr>
        <p:spPr/>
        <p:txBody>
          <a:bodyPr/>
          <a:lstStyle/>
          <a:p>
            <a:fld id="{9AD2342D-B6F0-46CE-9B58-1C08312B96E1}" type="slidenum">
              <a:rPr lang="en-US" smtClean="0"/>
              <a:t>8</a:t>
            </a:fld>
            <a:endParaRPr lang="en-US"/>
          </a:p>
        </p:txBody>
      </p:sp>
    </p:spTree>
    <p:extLst>
      <p:ext uri="{BB962C8B-B14F-4D97-AF65-F5344CB8AC3E}">
        <p14:creationId xmlns:p14="http://schemas.microsoft.com/office/powerpoint/2010/main" val="3781242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TotalTime>
  <Words>552</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Iterative Deepening Method</vt:lpstr>
      <vt:lpstr>Why both BFS and DFS are not very efficient?</vt:lpstr>
      <vt:lpstr>What is Iterative Deepening?</vt:lpstr>
      <vt:lpstr>PowerPoint Presentation</vt:lpstr>
      <vt:lpstr>Why should we use it?</vt:lpstr>
      <vt:lpstr>Algorithm: Depth-First Iterative Deepening</vt:lpstr>
      <vt:lpstr>Algorithm: Iterative Deepening-A*</vt:lpstr>
      <vt:lpstr>Comparison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Deeping Method</dc:title>
  <dc:creator>Kaustubh Wade</dc:creator>
  <cp:lastModifiedBy>Kaustubh Wade</cp:lastModifiedBy>
  <cp:revision>31</cp:revision>
  <dcterms:created xsi:type="dcterms:W3CDTF">2020-04-25T04:04:58Z</dcterms:created>
  <dcterms:modified xsi:type="dcterms:W3CDTF">2020-04-25T14:45:31Z</dcterms:modified>
</cp:coreProperties>
</file>