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media/image2.jpeg" ContentType="image/jpeg"/>
  <Override PartName="/ppt/media/image3.jpeg" ContentType="image/jpeg"/>
  <Override PartName="/ppt/theme/theme2.xml" ContentType="application/vnd.openxmlformats-officedocument.theme+xml"/>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1518900" cy="647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600"/>
      </a:spcBef>
      <a:spcAft>
        <a:spcPts val="0"/>
      </a:spcAft>
      <a:buClrTx/>
      <a:buSzTx/>
      <a:buFontTx/>
      <a:buNone/>
      <a:tabLst/>
      <a:defRPr b="0" baseline="0" cap="none" i="0" spc="0" strike="noStrike" sz="1400" u="none" kumimoji="0" normalizeH="0">
        <a:ln>
          <a:noFill/>
        </a:ln>
        <a:solidFill>
          <a:srgbClr val="A6A6A6"/>
        </a:solidFill>
        <a:effectLst/>
        <a:uFillTx/>
        <a:latin typeface="+mj-lt"/>
        <a:ea typeface="+mj-ea"/>
        <a:cs typeface="+mj-cs"/>
        <a:sym typeface="Arial"/>
      </a:defRPr>
    </a:lvl1pPr>
    <a:lvl2pPr marL="0" marR="0" indent="0" algn="l" defTabSz="914400" rtl="0" fontAlgn="auto" latinLnBrk="0" hangingPunct="0">
      <a:lnSpc>
        <a:spcPct val="100000"/>
      </a:lnSpc>
      <a:spcBef>
        <a:spcPts val="600"/>
      </a:spcBef>
      <a:spcAft>
        <a:spcPts val="0"/>
      </a:spcAft>
      <a:buClrTx/>
      <a:buSzTx/>
      <a:buFontTx/>
      <a:buNone/>
      <a:tabLst/>
      <a:defRPr b="0" baseline="0" cap="none" i="0" spc="0" strike="noStrike" sz="1400" u="none" kumimoji="0" normalizeH="0">
        <a:ln>
          <a:noFill/>
        </a:ln>
        <a:solidFill>
          <a:srgbClr val="A6A6A6"/>
        </a:solidFill>
        <a:effectLst/>
        <a:uFillTx/>
        <a:latin typeface="+mj-lt"/>
        <a:ea typeface="+mj-ea"/>
        <a:cs typeface="+mj-cs"/>
        <a:sym typeface="Arial"/>
      </a:defRPr>
    </a:lvl2pPr>
    <a:lvl3pPr marL="0" marR="0" indent="0" algn="l" defTabSz="914400" rtl="0" fontAlgn="auto" latinLnBrk="0" hangingPunct="0">
      <a:lnSpc>
        <a:spcPct val="100000"/>
      </a:lnSpc>
      <a:spcBef>
        <a:spcPts val="600"/>
      </a:spcBef>
      <a:spcAft>
        <a:spcPts val="0"/>
      </a:spcAft>
      <a:buClrTx/>
      <a:buSzTx/>
      <a:buFontTx/>
      <a:buNone/>
      <a:tabLst/>
      <a:defRPr b="0" baseline="0" cap="none" i="0" spc="0" strike="noStrike" sz="1400" u="none" kumimoji="0" normalizeH="0">
        <a:ln>
          <a:noFill/>
        </a:ln>
        <a:solidFill>
          <a:srgbClr val="A6A6A6"/>
        </a:solidFill>
        <a:effectLst/>
        <a:uFillTx/>
        <a:latin typeface="+mj-lt"/>
        <a:ea typeface="+mj-ea"/>
        <a:cs typeface="+mj-cs"/>
        <a:sym typeface="Arial"/>
      </a:defRPr>
    </a:lvl3pPr>
    <a:lvl4pPr marL="0" marR="0" indent="0" algn="l" defTabSz="914400" rtl="0" fontAlgn="auto" latinLnBrk="0" hangingPunct="0">
      <a:lnSpc>
        <a:spcPct val="100000"/>
      </a:lnSpc>
      <a:spcBef>
        <a:spcPts val="600"/>
      </a:spcBef>
      <a:spcAft>
        <a:spcPts val="0"/>
      </a:spcAft>
      <a:buClrTx/>
      <a:buSzTx/>
      <a:buFontTx/>
      <a:buNone/>
      <a:tabLst/>
      <a:defRPr b="0" baseline="0" cap="none" i="0" spc="0" strike="noStrike" sz="1400" u="none" kumimoji="0" normalizeH="0">
        <a:ln>
          <a:noFill/>
        </a:ln>
        <a:solidFill>
          <a:srgbClr val="A6A6A6"/>
        </a:solidFill>
        <a:effectLst/>
        <a:uFillTx/>
        <a:latin typeface="+mj-lt"/>
        <a:ea typeface="+mj-ea"/>
        <a:cs typeface="+mj-cs"/>
        <a:sym typeface="Arial"/>
      </a:defRPr>
    </a:lvl4pPr>
    <a:lvl5pPr marL="0" marR="0" indent="0" algn="l" defTabSz="914400" rtl="0" fontAlgn="auto" latinLnBrk="0" hangingPunct="0">
      <a:lnSpc>
        <a:spcPct val="100000"/>
      </a:lnSpc>
      <a:spcBef>
        <a:spcPts val="600"/>
      </a:spcBef>
      <a:spcAft>
        <a:spcPts val="0"/>
      </a:spcAft>
      <a:buClrTx/>
      <a:buSzTx/>
      <a:buFontTx/>
      <a:buNone/>
      <a:tabLst/>
      <a:defRPr b="0" baseline="0" cap="none" i="0" spc="0" strike="noStrike" sz="1400" u="none" kumimoji="0" normalizeH="0">
        <a:ln>
          <a:noFill/>
        </a:ln>
        <a:solidFill>
          <a:srgbClr val="A6A6A6"/>
        </a:solidFill>
        <a:effectLst/>
        <a:uFillTx/>
        <a:latin typeface="+mj-lt"/>
        <a:ea typeface="+mj-ea"/>
        <a:cs typeface="+mj-cs"/>
        <a:sym typeface="Arial"/>
      </a:defRPr>
    </a:lvl5pPr>
    <a:lvl6pPr marL="0" marR="0" indent="0" algn="l" defTabSz="914400" rtl="0" fontAlgn="auto" latinLnBrk="0" hangingPunct="0">
      <a:lnSpc>
        <a:spcPct val="100000"/>
      </a:lnSpc>
      <a:spcBef>
        <a:spcPts val="600"/>
      </a:spcBef>
      <a:spcAft>
        <a:spcPts val="0"/>
      </a:spcAft>
      <a:buClrTx/>
      <a:buSzTx/>
      <a:buFontTx/>
      <a:buNone/>
      <a:tabLst/>
      <a:defRPr b="0" baseline="0" cap="none" i="0" spc="0" strike="noStrike" sz="1400" u="none" kumimoji="0" normalizeH="0">
        <a:ln>
          <a:noFill/>
        </a:ln>
        <a:solidFill>
          <a:srgbClr val="A6A6A6"/>
        </a:solidFill>
        <a:effectLst/>
        <a:uFillTx/>
        <a:latin typeface="+mj-lt"/>
        <a:ea typeface="+mj-ea"/>
        <a:cs typeface="+mj-cs"/>
        <a:sym typeface="Arial"/>
      </a:defRPr>
    </a:lvl6pPr>
    <a:lvl7pPr marL="0" marR="0" indent="0" algn="l" defTabSz="914400" rtl="0" fontAlgn="auto" latinLnBrk="0" hangingPunct="0">
      <a:lnSpc>
        <a:spcPct val="100000"/>
      </a:lnSpc>
      <a:spcBef>
        <a:spcPts val="600"/>
      </a:spcBef>
      <a:spcAft>
        <a:spcPts val="0"/>
      </a:spcAft>
      <a:buClrTx/>
      <a:buSzTx/>
      <a:buFontTx/>
      <a:buNone/>
      <a:tabLst/>
      <a:defRPr b="0" baseline="0" cap="none" i="0" spc="0" strike="noStrike" sz="1400" u="none" kumimoji="0" normalizeH="0">
        <a:ln>
          <a:noFill/>
        </a:ln>
        <a:solidFill>
          <a:srgbClr val="A6A6A6"/>
        </a:solidFill>
        <a:effectLst/>
        <a:uFillTx/>
        <a:latin typeface="+mj-lt"/>
        <a:ea typeface="+mj-ea"/>
        <a:cs typeface="+mj-cs"/>
        <a:sym typeface="Arial"/>
      </a:defRPr>
    </a:lvl7pPr>
    <a:lvl8pPr marL="0" marR="0" indent="0" algn="l" defTabSz="914400" rtl="0" fontAlgn="auto" latinLnBrk="0" hangingPunct="0">
      <a:lnSpc>
        <a:spcPct val="100000"/>
      </a:lnSpc>
      <a:spcBef>
        <a:spcPts val="600"/>
      </a:spcBef>
      <a:spcAft>
        <a:spcPts val="0"/>
      </a:spcAft>
      <a:buClrTx/>
      <a:buSzTx/>
      <a:buFontTx/>
      <a:buNone/>
      <a:tabLst/>
      <a:defRPr b="0" baseline="0" cap="none" i="0" spc="0" strike="noStrike" sz="1400" u="none" kumimoji="0" normalizeH="0">
        <a:ln>
          <a:noFill/>
        </a:ln>
        <a:solidFill>
          <a:srgbClr val="A6A6A6"/>
        </a:solidFill>
        <a:effectLst/>
        <a:uFillTx/>
        <a:latin typeface="+mj-lt"/>
        <a:ea typeface="+mj-ea"/>
        <a:cs typeface="+mj-cs"/>
        <a:sym typeface="Arial"/>
      </a:defRPr>
    </a:lvl8pPr>
    <a:lvl9pPr marL="0" marR="0" indent="0" algn="l" defTabSz="914400" rtl="0" fontAlgn="auto" latinLnBrk="0" hangingPunct="0">
      <a:lnSpc>
        <a:spcPct val="100000"/>
      </a:lnSpc>
      <a:spcBef>
        <a:spcPts val="600"/>
      </a:spcBef>
      <a:spcAft>
        <a:spcPts val="0"/>
      </a:spcAft>
      <a:buClrTx/>
      <a:buSzTx/>
      <a:buFontTx/>
      <a:buNone/>
      <a:tabLst/>
      <a:defRPr b="0" baseline="0" cap="none" i="0" spc="0" strike="noStrike" sz="1400" u="none" kumimoji="0" normalizeH="0">
        <a:ln>
          <a:noFill/>
        </a:ln>
        <a:solidFill>
          <a:srgbClr val="A6A6A6"/>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6EDF0"/>
          </a:solidFill>
        </a:fill>
      </a:tcStyle>
    </a:wholeTbl>
    <a:band2H>
      <a:tcTxStyle b="def" i="def"/>
      <a:tcStyle>
        <a:tcBdr/>
        <a:fill>
          <a:solidFill>
            <a:srgbClr val="F3F6F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3CCCE"/>
          </a:solidFill>
        </a:fill>
      </a:tcStyle>
    </a:wholeTbl>
    <a:band2H>
      <a:tcTxStyle b="def" i="def"/>
      <a:tcStyle>
        <a:tcBdr/>
        <a:fill>
          <a:solidFill>
            <a:srgbClr val="EAE7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3E0CC"/>
          </a:solidFill>
        </a:fill>
      </a:tcStyle>
    </a:wholeTbl>
    <a:band2H>
      <a:tcTxStyle b="def" i="def"/>
      <a:tcStyle>
        <a:tcBdr/>
        <a:fill>
          <a:solidFill>
            <a:srgbClr val="F2F0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64" name="Shape 964"/>
          <p:cNvSpPr/>
          <p:nvPr>
            <p:ph type="sldImg"/>
          </p:nvPr>
        </p:nvSpPr>
        <p:spPr>
          <a:xfrm>
            <a:off x="1143000" y="685800"/>
            <a:ext cx="4572000" cy="3429000"/>
          </a:xfrm>
          <a:prstGeom prst="rect">
            <a:avLst/>
          </a:prstGeom>
        </p:spPr>
        <p:txBody>
          <a:bodyPr/>
          <a:lstStyle/>
          <a:p>
            <a:pPr/>
          </a:p>
        </p:txBody>
      </p:sp>
      <p:sp>
        <p:nvSpPr>
          <p:cNvPr id="965" name="Shape 96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1000"/>
      </a:spcBef>
      <a:defRPr sz="1200">
        <a:latin typeface="+mj-lt"/>
        <a:ea typeface="+mj-ea"/>
        <a:cs typeface="+mj-cs"/>
        <a:sym typeface="Arial"/>
      </a:defRPr>
    </a:lvl1pPr>
    <a:lvl2pPr indent="228600" latinLnBrk="0">
      <a:spcBef>
        <a:spcPts val="1000"/>
      </a:spcBef>
      <a:defRPr sz="1200">
        <a:latin typeface="+mj-lt"/>
        <a:ea typeface="+mj-ea"/>
        <a:cs typeface="+mj-cs"/>
        <a:sym typeface="Arial"/>
      </a:defRPr>
    </a:lvl2pPr>
    <a:lvl3pPr indent="457200" latinLnBrk="0">
      <a:spcBef>
        <a:spcPts val="1000"/>
      </a:spcBef>
      <a:defRPr sz="1200">
        <a:latin typeface="+mj-lt"/>
        <a:ea typeface="+mj-ea"/>
        <a:cs typeface="+mj-cs"/>
        <a:sym typeface="Arial"/>
      </a:defRPr>
    </a:lvl3pPr>
    <a:lvl4pPr indent="685800" latinLnBrk="0">
      <a:spcBef>
        <a:spcPts val="1000"/>
      </a:spcBef>
      <a:defRPr sz="1200">
        <a:latin typeface="+mj-lt"/>
        <a:ea typeface="+mj-ea"/>
        <a:cs typeface="+mj-cs"/>
        <a:sym typeface="Arial"/>
      </a:defRPr>
    </a:lvl4pPr>
    <a:lvl5pPr indent="914400" latinLnBrk="0">
      <a:spcBef>
        <a:spcPts val="1000"/>
      </a:spcBef>
      <a:defRPr sz="1200">
        <a:latin typeface="+mj-lt"/>
        <a:ea typeface="+mj-ea"/>
        <a:cs typeface="+mj-cs"/>
        <a:sym typeface="Arial"/>
      </a:defRPr>
    </a:lvl5pPr>
    <a:lvl6pPr indent="1143000" latinLnBrk="0">
      <a:spcBef>
        <a:spcPts val="1000"/>
      </a:spcBef>
      <a:defRPr sz="1200">
        <a:latin typeface="+mj-lt"/>
        <a:ea typeface="+mj-ea"/>
        <a:cs typeface="+mj-cs"/>
        <a:sym typeface="Arial"/>
      </a:defRPr>
    </a:lvl6pPr>
    <a:lvl7pPr indent="1371600" latinLnBrk="0">
      <a:spcBef>
        <a:spcPts val="1000"/>
      </a:spcBef>
      <a:defRPr sz="1200">
        <a:latin typeface="+mj-lt"/>
        <a:ea typeface="+mj-ea"/>
        <a:cs typeface="+mj-cs"/>
        <a:sym typeface="Arial"/>
      </a:defRPr>
    </a:lvl7pPr>
    <a:lvl8pPr indent="1600200" latinLnBrk="0">
      <a:spcBef>
        <a:spcPts val="1000"/>
      </a:spcBef>
      <a:defRPr sz="1200">
        <a:latin typeface="+mj-lt"/>
        <a:ea typeface="+mj-ea"/>
        <a:cs typeface="+mj-cs"/>
        <a:sym typeface="Arial"/>
      </a:defRPr>
    </a:lvl8pPr>
    <a:lvl9pPr indent="1828800" latinLnBrk="0">
      <a:spcBef>
        <a:spcPts val="1000"/>
      </a:spcBef>
      <a:defRPr sz="12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3.jpe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7.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7.png"/></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jpeg"/></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jpeg"/></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jpeg"/></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7.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7.png"/></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sp>
        <p:nvSpPr>
          <p:cNvPr id="15" name="Rectangle 4"/>
          <p:cNvSpPr/>
          <p:nvPr/>
        </p:nvSpPr>
        <p:spPr>
          <a:xfrm>
            <a:off x="0" y="0"/>
            <a:ext cx="11522075" cy="6480175"/>
          </a:xfrm>
          <a:prstGeom prst="rect">
            <a:avLst/>
          </a:prstGeom>
          <a:solidFill>
            <a:srgbClr val="B4AAA4"/>
          </a:solidFill>
          <a:ln w="12700">
            <a:miter lim="400000"/>
          </a:ln>
        </p:spPr>
        <p:txBody>
          <a:bodyPr lIns="45718" tIns="45718" rIns="45718" bIns="45718" anchor="ctr"/>
          <a:lstStyle/>
          <a:p>
            <a:pPr algn="ctr">
              <a:spcBef>
                <a:spcPts val="0"/>
              </a:spcBef>
              <a:defRPr sz="1800">
                <a:solidFill>
                  <a:srgbClr val="000000"/>
                </a:solidFill>
              </a:defRPr>
            </a:pPr>
          </a:p>
        </p:txBody>
      </p:sp>
      <p:sp>
        <p:nvSpPr>
          <p:cNvPr id="16" name="Rectangle 9"/>
          <p:cNvSpPr/>
          <p:nvPr/>
        </p:nvSpPr>
        <p:spPr>
          <a:xfrm>
            <a:off x="2521035" y="0"/>
            <a:ext cx="6480004" cy="6480175"/>
          </a:xfrm>
          <a:prstGeom prst="rect">
            <a:avLst/>
          </a:prstGeom>
          <a:solidFill>
            <a:srgbClr val="FFFFFF">
              <a:alpha val="50195"/>
            </a:srgbClr>
          </a:solidFill>
          <a:ln w="12700">
            <a:miter lim="400000"/>
          </a:ln>
        </p:spPr>
        <p:txBody>
          <a:bodyPr lIns="45718" tIns="45718" rIns="45718" bIns="45718" anchor="ctr"/>
          <a:lstStyle/>
          <a:p>
            <a:pPr algn="ctr">
              <a:spcBef>
                <a:spcPts val="0"/>
              </a:spcBef>
              <a:defRPr sz="1900">
                <a:solidFill>
                  <a:srgbClr val="000000"/>
                </a:solidFill>
              </a:defRPr>
            </a:pPr>
          </a:p>
        </p:txBody>
      </p:sp>
      <p:sp>
        <p:nvSpPr>
          <p:cNvPr id="17" name="Click to edit headline"/>
          <p:cNvSpPr txBox="1"/>
          <p:nvPr>
            <p:ph type="title" hasCustomPrompt="1"/>
          </p:nvPr>
        </p:nvSpPr>
        <p:spPr>
          <a:xfrm>
            <a:off x="872157" y="4890499"/>
            <a:ext cx="9749757" cy="540017"/>
          </a:xfrm>
          <a:prstGeom prst="rect">
            <a:avLst/>
          </a:prstGeom>
        </p:spPr>
        <p:txBody>
          <a:bodyPr/>
          <a:lstStyle>
            <a:lvl1pPr algn="ctr"/>
          </a:lstStyle>
          <a:p>
            <a:pPr/>
            <a:r>
              <a:t>Click to edit headline</a:t>
            </a:r>
          </a:p>
        </p:txBody>
      </p:sp>
      <p:sp>
        <p:nvSpPr>
          <p:cNvPr id="18" name="Body Level One…"/>
          <p:cNvSpPr txBox="1"/>
          <p:nvPr>
            <p:ph type="body" sz="quarter" idx="1" hasCustomPrompt="1"/>
          </p:nvPr>
        </p:nvSpPr>
        <p:spPr>
          <a:xfrm>
            <a:off x="1714307" y="5376726"/>
            <a:ext cx="8065456" cy="766484"/>
          </a:xfrm>
          <a:prstGeom prst="rect">
            <a:avLst/>
          </a:prstGeom>
        </p:spPr>
        <p:txBody>
          <a:bodyPr/>
          <a:lstStyle>
            <a:lvl1pPr marL="0" indent="0" algn="ctr">
              <a:spcBef>
                <a:spcPts val="700"/>
              </a:spcBef>
              <a:buClrTx/>
              <a:buSzTx/>
              <a:buFontTx/>
              <a:buNone/>
              <a:defRPr sz="1600"/>
            </a:lvl1pPr>
            <a:lvl2pPr marL="208844" indent="-208844" algn="ctr">
              <a:spcBef>
                <a:spcPts val="700"/>
              </a:spcBef>
              <a:buClrTx/>
              <a:buFontTx/>
              <a:buChar char="•"/>
              <a:defRPr sz="1600"/>
            </a:lvl2pPr>
            <a:lvl3pPr marL="208844" indent="-208844" algn="ctr">
              <a:spcBef>
                <a:spcPts val="700"/>
              </a:spcBef>
              <a:buClrTx/>
              <a:buFontTx/>
              <a:buChar char="•"/>
              <a:defRPr sz="1600"/>
            </a:lvl3pPr>
            <a:lvl4pPr marL="208844" indent="-208844" algn="ctr">
              <a:spcBef>
                <a:spcPts val="700"/>
              </a:spcBef>
              <a:buClrTx/>
              <a:buFontTx/>
              <a:buChar char="•"/>
              <a:defRPr sz="1600"/>
            </a:lvl4pPr>
            <a:lvl5pPr marL="208844" indent="-208844" algn="ctr">
              <a:spcBef>
                <a:spcPts val="700"/>
              </a:spcBef>
              <a:buClrTx/>
              <a:buFontTx/>
              <a:buChar char="•"/>
              <a:defRPr sz="1600"/>
            </a:lvl5pPr>
          </a:lstStyle>
          <a:p>
            <a:pPr/>
            <a:r>
              <a:t>Click to edit subtitle</a:t>
            </a:r>
          </a:p>
          <a:p>
            <a:pPr lvl="1"/>
            <a:r>
              <a:t/>
            </a:r>
          </a:p>
          <a:p>
            <a:pPr lvl="2"/>
            <a:r>
              <a:t/>
            </a:r>
          </a:p>
          <a:p>
            <a:pPr lvl="3"/>
            <a:r>
              <a:t/>
            </a:r>
          </a:p>
          <a:p>
            <a:pPr lvl="4"/>
            <a:r>
              <a:t/>
            </a:r>
          </a:p>
        </p:txBody>
      </p:sp>
      <p:pic>
        <p:nvPicPr>
          <p:cNvPr id="19" name="Bildobjekt 1" descr="Bildobjekt 1"/>
          <p:cNvPicPr>
            <a:picLocks noChangeAspect="1"/>
          </p:cNvPicPr>
          <p:nvPr/>
        </p:nvPicPr>
        <p:blipFill>
          <a:blip r:embed="rId2">
            <a:extLst/>
          </a:blip>
          <a:stretch>
            <a:fillRect/>
          </a:stretch>
        </p:blipFill>
        <p:spPr>
          <a:xfrm>
            <a:off x="4861037" y="2340087"/>
            <a:ext cx="1800001" cy="1800001"/>
          </a:xfrm>
          <a:prstGeom prst="rect">
            <a:avLst/>
          </a:prstGeom>
          <a:ln w="12700">
            <a:miter lim="400000"/>
          </a:ln>
        </p:spPr>
      </p:pic>
      <p:sp>
        <p:nvSpPr>
          <p:cNvPr id="20" name="Slide Number"/>
          <p:cNvSpPr txBox="1"/>
          <p:nvPr>
            <p:ph type="sldNum" sz="quarter" idx="2"/>
          </p:nvPr>
        </p:nvSpPr>
        <p:spPr>
          <a:xfrm>
            <a:off x="8255210" y="5876220"/>
            <a:ext cx="127001" cy="1270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olvo Brand Colors">
    <p:spTree>
      <p:nvGrpSpPr>
        <p:cNvPr id="1" name=""/>
        <p:cNvGrpSpPr/>
        <p:nvPr/>
      </p:nvGrpSpPr>
      <p:grpSpPr>
        <a:xfrm>
          <a:off x="0" y="0"/>
          <a:ext cx="0" cy="0"/>
          <a:chOff x="0" y="0"/>
          <a:chExt cx="0" cy="0"/>
        </a:xfrm>
      </p:grpSpPr>
      <p:sp>
        <p:nvSpPr>
          <p:cNvPr id="102" name="Rectangle 9"/>
          <p:cNvSpPr txBox="1"/>
          <p:nvPr/>
        </p:nvSpPr>
        <p:spPr>
          <a:xfrm>
            <a:off x="757237" y="5923060"/>
            <a:ext cx="643205"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700"/>
            </a:lvl1pPr>
          </a:lstStyle>
          <a:p>
            <a:pPr/>
            <a:r>
              <a:t>Volvo Group IT</a:t>
            </a:r>
          </a:p>
        </p:txBody>
      </p:sp>
      <p:pic>
        <p:nvPicPr>
          <p:cNvPr id="103" name="Bildobjekt 8" descr="Bildobjekt 8"/>
          <p:cNvPicPr>
            <a:picLocks noChangeAspect="1"/>
          </p:cNvPicPr>
          <p:nvPr/>
        </p:nvPicPr>
        <p:blipFill>
          <a:blip r:embed="rId2">
            <a:extLst/>
          </a:blip>
          <a:stretch>
            <a:fillRect/>
          </a:stretch>
        </p:blipFill>
        <p:spPr>
          <a:xfrm>
            <a:off x="10116838" y="5832175"/>
            <a:ext cx="648002" cy="648000"/>
          </a:xfrm>
          <a:prstGeom prst="rect">
            <a:avLst/>
          </a:prstGeom>
          <a:ln w="12700">
            <a:miter lim="400000"/>
          </a:ln>
        </p:spPr>
      </p:pic>
      <p:sp>
        <p:nvSpPr>
          <p:cNvPr id="104" name="Rectangle 73"/>
          <p:cNvSpPr/>
          <p:nvPr/>
        </p:nvSpPr>
        <p:spPr>
          <a:xfrm>
            <a:off x="0" y="0"/>
            <a:ext cx="11522075" cy="6480175"/>
          </a:xfrm>
          <a:prstGeom prst="rect">
            <a:avLst/>
          </a:prstGeom>
          <a:solidFill>
            <a:srgbClr val="FFFFFF"/>
          </a:solidFill>
          <a:ln w="12700">
            <a:miter lim="400000"/>
          </a:ln>
        </p:spPr>
        <p:txBody>
          <a:bodyPr lIns="45718" tIns="45718" rIns="45718" bIns="45718" anchor="ctr"/>
          <a:lstStyle/>
          <a:p>
            <a:pPr algn="ctr">
              <a:spcBef>
                <a:spcPts val="0"/>
              </a:spcBef>
              <a:defRPr sz="1800">
                <a:solidFill>
                  <a:srgbClr val="000000"/>
                </a:solidFill>
              </a:defRPr>
            </a:pPr>
          </a:p>
        </p:txBody>
      </p:sp>
      <p:sp>
        <p:nvSpPr>
          <p:cNvPr id="105" name="Rectangle 59"/>
          <p:cNvSpPr txBox="1"/>
          <p:nvPr/>
        </p:nvSpPr>
        <p:spPr>
          <a:xfrm>
            <a:off x="689106" y="294942"/>
            <a:ext cx="7120988" cy="584102"/>
          </a:xfrm>
          <a:prstGeom prst="rect">
            <a:avLst/>
          </a:prstGeom>
          <a:ln w="12700">
            <a:miter lim="400000"/>
          </a:ln>
          <a:extLst>
            <a:ext uri="{C572A759-6A51-4108-AA02-DFA0A04FC94B}">
              <ma14:wrappingTextBoxFlag xmlns:ma14="http://schemas.microsoft.com/office/mac/drawingml/2011/main" val="1"/>
            </a:ext>
          </a:extLst>
        </p:spPr>
        <p:txBody>
          <a:bodyPr wrap="none" lIns="57605" tIns="57605" rIns="57605" bIns="57605">
            <a:spAutoFit/>
          </a:bodyPr>
          <a:lstStyle>
            <a:lvl1pPr>
              <a:defRPr b="1" spc="-101" sz="3300"/>
            </a:lvl1pPr>
          </a:lstStyle>
          <a:p>
            <a:pPr/>
            <a:r>
              <a:t>Volvo brand profile and accent colors</a:t>
            </a:r>
          </a:p>
        </p:txBody>
      </p:sp>
      <p:sp>
        <p:nvSpPr>
          <p:cNvPr id="106" name="Body Level One…"/>
          <p:cNvSpPr txBox="1"/>
          <p:nvPr>
            <p:ph type="body" sz="quarter" idx="1" hasCustomPrompt="1"/>
          </p:nvPr>
        </p:nvSpPr>
        <p:spPr>
          <a:xfrm>
            <a:off x="8782001" y="3764326"/>
            <a:ext cx="317540" cy="317491"/>
          </a:xfrm>
          <a:prstGeom prst="rect">
            <a:avLst/>
          </a:prstGeom>
          <a:solidFill>
            <a:srgbClr val="DA4451"/>
          </a:solidFill>
        </p:spPr>
        <p:txBody>
          <a:bodyPr anchor="ctr"/>
          <a:lstStyle>
            <a:lvl1pPr marL="0" indent="0" algn="ctr">
              <a:spcBef>
                <a:spcPts val="900"/>
              </a:spcBef>
              <a:buClrTx/>
              <a:buSzTx/>
              <a:buFontTx/>
              <a:buNone/>
              <a:defRPr sz="2000"/>
            </a:lvl1pPr>
            <a:lvl2pPr marL="261054" indent="-261054" algn="ctr">
              <a:spcBef>
                <a:spcPts val="900"/>
              </a:spcBef>
              <a:buClrTx/>
              <a:buFontTx/>
              <a:buChar char="•"/>
              <a:defRPr sz="2000"/>
            </a:lvl2pPr>
            <a:lvl3pPr marL="261054" indent="-261054" algn="ctr">
              <a:spcBef>
                <a:spcPts val="900"/>
              </a:spcBef>
              <a:buClrTx/>
              <a:buFontTx/>
              <a:buChar char="•"/>
              <a:defRPr sz="2000"/>
            </a:lvl3pPr>
            <a:lvl4pPr marL="261054" indent="-261054" algn="ctr">
              <a:spcBef>
                <a:spcPts val="900"/>
              </a:spcBef>
              <a:buClrTx/>
              <a:buFontTx/>
              <a:buChar char="•"/>
              <a:defRPr sz="2000"/>
            </a:lvl4pPr>
            <a:lvl5pPr marL="261054" indent="-261054" algn="ctr">
              <a:spcBef>
                <a:spcPts val="900"/>
              </a:spcBef>
              <a:buClrTx/>
              <a:buFontTx/>
              <a:buChar char="•"/>
              <a:defRPr sz="2000"/>
            </a:lvl5pPr>
          </a:lstStyle>
          <a:p>
            <a:pPr/>
            <a:r>
              <a:t> </a:t>
            </a:r>
          </a:p>
          <a:p>
            <a:pPr lvl="1"/>
            <a:r>
              <a:t/>
            </a:r>
          </a:p>
          <a:p>
            <a:pPr lvl="2"/>
            <a:r>
              <a:t/>
            </a:r>
          </a:p>
          <a:p>
            <a:pPr lvl="3"/>
            <a:r>
              <a:t/>
            </a:r>
          </a:p>
          <a:p>
            <a:pPr lvl="4"/>
            <a:r>
              <a:t/>
            </a:r>
          </a:p>
        </p:txBody>
      </p:sp>
      <p:sp>
        <p:nvSpPr>
          <p:cNvPr id="107" name="Rectangle 81"/>
          <p:cNvSpPr txBox="1"/>
          <p:nvPr/>
        </p:nvSpPr>
        <p:spPr>
          <a:xfrm>
            <a:off x="675307" y="906016"/>
            <a:ext cx="4469982" cy="631342"/>
          </a:xfrm>
          <a:prstGeom prst="rect">
            <a:avLst/>
          </a:prstGeom>
          <a:ln w="12700">
            <a:miter lim="400000"/>
          </a:ln>
          <a:extLst>
            <a:ext uri="{C572A759-6A51-4108-AA02-DFA0A04FC94B}">
              <ma14:wrappingTextBoxFlag xmlns:ma14="http://schemas.microsoft.com/office/mac/drawingml/2011/main" val="1"/>
            </a:ext>
          </a:extLst>
        </p:spPr>
        <p:txBody>
          <a:bodyPr lIns="57605" tIns="57605" rIns="57605" bIns="57605">
            <a:spAutoFit/>
          </a:bodyPr>
          <a:lstStyle/>
          <a:p>
            <a:pPr>
              <a:spcBef>
                <a:spcPts val="200"/>
              </a:spcBef>
              <a:defRPr b="1" sz="1300"/>
            </a:pPr>
            <a:r>
              <a:t>Profile colors</a:t>
            </a:r>
          </a:p>
          <a:p>
            <a:pPr>
              <a:spcBef>
                <a:spcPts val="200"/>
              </a:spcBef>
              <a:defRPr sz="1100"/>
            </a:pPr>
            <a:r>
              <a:t>These are our primary colors for decorative purposes. </a:t>
            </a:r>
            <a:br/>
            <a:r>
              <a:t>Use each color in 100%. (Avoid to use the tints and shades.) </a:t>
            </a:r>
          </a:p>
        </p:txBody>
      </p:sp>
      <p:sp>
        <p:nvSpPr>
          <p:cNvPr id="108" name="Rak 2"/>
          <p:cNvSpPr/>
          <p:nvPr/>
        </p:nvSpPr>
        <p:spPr>
          <a:xfrm>
            <a:off x="1148532" y="2375754"/>
            <a:ext cx="843712"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09" name="Rak 89"/>
          <p:cNvSpPr/>
          <p:nvPr/>
        </p:nvSpPr>
        <p:spPr>
          <a:xfrm>
            <a:off x="2166427" y="2377281"/>
            <a:ext cx="964983"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10" name="Rak 91"/>
          <p:cNvSpPr/>
          <p:nvPr/>
        </p:nvSpPr>
        <p:spPr>
          <a:xfrm>
            <a:off x="1148532" y="1951258"/>
            <a:ext cx="843712"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11" name="Rak 92"/>
          <p:cNvSpPr/>
          <p:nvPr/>
        </p:nvSpPr>
        <p:spPr>
          <a:xfrm>
            <a:off x="2166427" y="1952786"/>
            <a:ext cx="964983"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12" name="Rak 95"/>
          <p:cNvSpPr/>
          <p:nvPr/>
        </p:nvSpPr>
        <p:spPr>
          <a:xfrm>
            <a:off x="1148532" y="2797223"/>
            <a:ext cx="843712"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13" name="Rak 96"/>
          <p:cNvSpPr/>
          <p:nvPr/>
        </p:nvSpPr>
        <p:spPr>
          <a:xfrm>
            <a:off x="2166427" y="2798748"/>
            <a:ext cx="964983"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14" name="Rak 97"/>
          <p:cNvSpPr/>
          <p:nvPr/>
        </p:nvSpPr>
        <p:spPr>
          <a:xfrm>
            <a:off x="1148532" y="3213006"/>
            <a:ext cx="843712"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15" name="Rak 98"/>
          <p:cNvSpPr/>
          <p:nvPr/>
        </p:nvSpPr>
        <p:spPr>
          <a:xfrm>
            <a:off x="2166427" y="3214534"/>
            <a:ext cx="964983"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16" name="Rak 99"/>
          <p:cNvSpPr/>
          <p:nvPr/>
        </p:nvSpPr>
        <p:spPr>
          <a:xfrm>
            <a:off x="1148532" y="3633958"/>
            <a:ext cx="843712"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17" name="Rak 100"/>
          <p:cNvSpPr/>
          <p:nvPr/>
        </p:nvSpPr>
        <p:spPr>
          <a:xfrm>
            <a:off x="2166427" y="3635485"/>
            <a:ext cx="964983"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18" name="Rak 101"/>
          <p:cNvSpPr/>
          <p:nvPr/>
        </p:nvSpPr>
        <p:spPr>
          <a:xfrm>
            <a:off x="1148532" y="4054907"/>
            <a:ext cx="843712"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19" name="Rak 102"/>
          <p:cNvSpPr/>
          <p:nvPr/>
        </p:nvSpPr>
        <p:spPr>
          <a:xfrm>
            <a:off x="2166427" y="4056434"/>
            <a:ext cx="964983"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20" name="Rak 103"/>
          <p:cNvSpPr/>
          <p:nvPr/>
        </p:nvSpPr>
        <p:spPr>
          <a:xfrm>
            <a:off x="1148532" y="4477661"/>
            <a:ext cx="843712"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21" name="Rak 104"/>
          <p:cNvSpPr/>
          <p:nvPr/>
        </p:nvSpPr>
        <p:spPr>
          <a:xfrm>
            <a:off x="2166427" y="4479187"/>
            <a:ext cx="964983"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22" name="Rak 107"/>
          <p:cNvSpPr/>
          <p:nvPr/>
        </p:nvSpPr>
        <p:spPr>
          <a:xfrm>
            <a:off x="3847558" y="2375754"/>
            <a:ext cx="843712"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23" name="Rak 108"/>
          <p:cNvSpPr/>
          <p:nvPr/>
        </p:nvSpPr>
        <p:spPr>
          <a:xfrm>
            <a:off x="4865453" y="2377281"/>
            <a:ext cx="964983"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24" name="Rak 109"/>
          <p:cNvSpPr/>
          <p:nvPr/>
        </p:nvSpPr>
        <p:spPr>
          <a:xfrm>
            <a:off x="3847558" y="1951258"/>
            <a:ext cx="843712"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25" name="Rak 110"/>
          <p:cNvSpPr/>
          <p:nvPr/>
        </p:nvSpPr>
        <p:spPr>
          <a:xfrm>
            <a:off x="4865453" y="1952786"/>
            <a:ext cx="964983"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26" name="Rak 111"/>
          <p:cNvSpPr/>
          <p:nvPr/>
        </p:nvSpPr>
        <p:spPr>
          <a:xfrm>
            <a:off x="3847558" y="2797223"/>
            <a:ext cx="843712"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27" name="Rak 112"/>
          <p:cNvSpPr/>
          <p:nvPr/>
        </p:nvSpPr>
        <p:spPr>
          <a:xfrm>
            <a:off x="4865453" y="2798748"/>
            <a:ext cx="964983"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28" name="Rak 113"/>
          <p:cNvSpPr/>
          <p:nvPr/>
        </p:nvSpPr>
        <p:spPr>
          <a:xfrm>
            <a:off x="3847558" y="3213006"/>
            <a:ext cx="843712"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29" name="Rak 114"/>
          <p:cNvSpPr/>
          <p:nvPr/>
        </p:nvSpPr>
        <p:spPr>
          <a:xfrm>
            <a:off x="4865453" y="3214534"/>
            <a:ext cx="964983"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30" name="Rak 115"/>
          <p:cNvSpPr/>
          <p:nvPr/>
        </p:nvSpPr>
        <p:spPr>
          <a:xfrm>
            <a:off x="3847558" y="3633958"/>
            <a:ext cx="843712"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31" name="Rak 116"/>
          <p:cNvSpPr/>
          <p:nvPr/>
        </p:nvSpPr>
        <p:spPr>
          <a:xfrm>
            <a:off x="4865453" y="3635485"/>
            <a:ext cx="964983"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32" name="Rak 117"/>
          <p:cNvSpPr/>
          <p:nvPr/>
        </p:nvSpPr>
        <p:spPr>
          <a:xfrm>
            <a:off x="3847558" y="4054907"/>
            <a:ext cx="843712"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33" name="Rak 118"/>
          <p:cNvSpPr/>
          <p:nvPr/>
        </p:nvSpPr>
        <p:spPr>
          <a:xfrm>
            <a:off x="4865453" y="4056434"/>
            <a:ext cx="964983"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34" name="Rectangle 81"/>
          <p:cNvSpPr txBox="1"/>
          <p:nvPr/>
        </p:nvSpPr>
        <p:spPr>
          <a:xfrm>
            <a:off x="9145323" y="928001"/>
            <a:ext cx="2165525" cy="974242"/>
          </a:xfrm>
          <a:prstGeom prst="rect">
            <a:avLst/>
          </a:prstGeom>
          <a:ln w="12700">
            <a:miter lim="400000"/>
          </a:ln>
          <a:extLst>
            <a:ext uri="{C572A759-6A51-4108-AA02-DFA0A04FC94B}">
              <ma14:wrappingTextBoxFlag xmlns:ma14="http://schemas.microsoft.com/office/mac/drawingml/2011/main" val="1"/>
            </a:ext>
          </a:extLst>
        </p:spPr>
        <p:txBody>
          <a:bodyPr lIns="57605" tIns="57605" rIns="57605" bIns="57605">
            <a:spAutoFit/>
          </a:bodyPr>
          <a:lstStyle/>
          <a:p>
            <a:pPr>
              <a:spcBef>
                <a:spcPts val="200"/>
              </a:spcBef>
              <a:defRPr b="1" sz="1100"/>
            </a:pPr>
            <a:r>
              <a:t>Color                R       G       B</a:t>
            </a:r>
          </a:p>
          <a:p>
            <a:pPr>
              <a:spcBef>
                <a:spcPts val="200"/>
              </a:spcBef>
              <a:defRPr b="1" sz="1100"/>
            </a:pPr>
          </a:p>
          <a:p>
            <a:pPr>
              <a:spcBef>
                <a:spcPts val="200"/>
              </a:spcBef>
              <a:defRPr sz="1000"/>
            </a:pPr>
            <a:r>
              <a:t>TROPIC        </a:t>
            </a:r>
            <a:r>
              <a:rPr sz="900"/>
              <a:t>      </a:t>
            </a:r>
            <a:r>
              <a:rPr sz="1100"/>
              <a:t>203    100    35</a:t>
            </a:r>
            <a:endParaRPr sz="1100"/>
          </a:p>
          <a:p>
            <a:pPr>
              <a:spcBef>
                <a:spcPts val="200"/>
              </a:spcBef>
              <a:defRPr sz="1100"/>
            </a:pPr>
          </a:p>
          <a:p>
            <a:pPr>
              <a:spcBef>
                <a:spcPts val="200"/>
              </a:spcBef>
              <a:defRPr sz="1000"/>
            </a:pPr>
            <a:r>
              <a:t>SPRING </a:t>
            </a:r>
            <a:r>
              <a:rPr sz="900"/>
              <a:t>        </a:t>
            </a:r>
            <a:r>
              <a:t> 	   </a:t>
            </a:r>
            <a:r>
              <a:rPr sz="1100"/>
              <a:t>176   164</a:t>
            </a:r>
            <a:r>
              <a:t>     </a:t>
            </a:r>
            <a:r>
              <a:rPr sz="1100"/>
              <a:t>52</a:t>
            </a:r>
          </a:p>
        </p:txBody>
      </p:sp>
      <p:sp>
        <p:nvSpPr>
          <p:cNvPr id="135" name="Rak 122"/>
          <p:cNvSpPr/>
          <p:nvPr/>
        </p:nvSpPr>
        <p:spPr>
          <a:xfrm>
            <a:off x="9197943" y="1709004"/>
            <a:ext cx="843712"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36" name="Rak 123"/>
          <p:cNvSpPr/>
          <p:nvPr/>
        </p:nvSpPr>
        <p:spPr>
          <a:xfrm>
            <a:off x="10168211" y="1710532"/>
            <a:ext cx="964983"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37" name="Rak 124"/>
          <p:cNvSpPr/>
          <p:nvPr/>
        </p:nvSpPr>
        <p:spPr>
          <a:xfrm>
            <a:off x="9197943" y="1284508"/>
            <a:ext cx="843712"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38" name="Rak 125"/>
          <p:cNvSpPr/>
          <p:nvPr/>
        </p:nvSpPr>
        <p:spPr>
          <a:xfrm>
            <a:off x="10168211" y="1286037"/>
            <a:ext cx="964983"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39" name="Rak 126"/>
          <p:cNvSpPr/>
          <p:nvPr/>
        </p:nvSpPr>
        <p:spPr>
          <a:xfrm>
            <a:off x="9197943" y="2130474"/>
            <a:ext cx="843712"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40" name="Rak 127"/>
          <p:cNvSpPr/>
          <p:nvPr/>
        </p:nvSpPr>
        <p:spPr>
          <a:xfrm>
            <a:off x="10168211" y="2132001"/>
            <a:ext cx="964983"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41" name="Text Placeholder 5"/>
          <p:cNvSpPr/>
          <p:nvPr>
            <p:ph type="body" sz="quarter" idx="21" hasCustomPrompt="1"/>
          </p:nvPr>
        </p:nvSpPr>
        <p:spPr>
          <a:xfrm>
            <a:off x="769719" y="2045246"/>
            <a:ext cx="224535" cy="224501"/>
          </a:xfrm>
          <a:prstGeom prst="rect">
            <a:avLst/>
          </a:prstGeom>
          <a:solidFill>
            <a:srgbClr val="998166"/>
          </a:solidFill>
        </p:spPr>
        <p:txBody>
          <a:bodyPr anchor="ctr"/>
          <a:lstStyle>
            <a:lvl1pPr marL="0" indent="0" algn="ctr" defTabSz="475487">
              <a:spcBef>
                <a:spcPts val="400"/>
              </a:spcBef>
              <a:buClrTx/>
              <a:buSzTx/>
              <a:buFontTx/>
              <a:buNone/>
              <a:defRPr sz="1000"/>
            </a:lvl1pPr>
          </a:lstStyle>
          <a:p>
            <a:pPr/>
            <a:r>
              <a:t> </a:t>
            </a:r>
          </a:p>
        </p:txBody>
      </p:sp>
      <p:sp>
        <p:nvSpPr>
          <p:cNvPr id="142" name="Text Placeholder 5"/>
          <p:cNvSpPr/>
          <p:nvPr>
            <p:ph type="body" sz="quarter" idx="22" hasCustomPrompt="1"/>
          </p:nvPr>
        </p:nvSpPr>
        <p:spPr>
          <a:xfrm>
            <a:off x="769719" y="2468114"/>
            <a:ext cx="224535" cy="224501"/>
          </a:xfrm>
          <a:prstGeom prst="rect">
            <a:avLst/>
          </a:prstGeom>
          <a:solidFill>
            <a:srgbClr val="BACFD9"/>
          </a:solidFill>
        </p:spPr>
        <p:txBody>
          <a:bodyPr anchor="ctr"/>
          <a:lstStyle>
            <a:lvl1pPr marL="0" indent="0" algn="ctr" defTabSz="475487">
              <a:spcBef>
                <a:spcPts val="400"/>
              </a:spcBef>
              <a:buClrTx/>
              <a:buSzTx/>
              <a:buFontTx/>
              <a:buNone/>
              <a:defRPr sz="1000"/>
            </a:lvl1pPr>
          </a:lstStyle>
          <a:p>
            <a:pPr/>
            <a:r>
              <a:t> </a:t>
            </a:r>
          </a:p>
        </p:txBody>
      </p:sp>
      <p:sp>
        <p:nvSpPr>
          <p:cNvPr id="143" name="Text Placeholder 5"/>
          <p:cNvSpPr/>
          <p:nvPr>
            <p:ph type="body" sz="quarter" idx="23" hasCustomPrompt="1"/>
          </p:nvPr>
        </p:nvSpPr>
        <p:spPr>
          <a:xfrm>
            <a:off x="769719" y="2890981"/>
            <a:ext cx="224535" cy="224501"/>
          </a:xfrm>
          <a:prstGeom prst="rect">
            <a:avLst/>
          </a:prstGeom>
          <a:solidFill>
            <a:srgbClr val="BFBAA6"/>
          </a:solidFill>
        </p:spPr>
        <p:txBody>
          <a:bodyPr anchor="ctr"/>
          <a:lstStyle>
            <a:lvl1pPr marL="0" indent="0" algn="ctr" defTabSz="475487">
              <a:spcBef>
                <a:spcPts val="400"/>
              </a:spcBef>
              <a:buClrTx/>
              <a:buSzTx/>
              <a:buFontTx/>
              <a:buNone/>
              <a:defRPr sz="1000"/>
            </a:lvl1pPr>
          </a:lstStyle>
          <a:p>
            <a:pPr/>
            <a:r>
              <a:t> </a:t>
            </a:r>
          </a:p>
        </p:txBody>
      </p:sp>
      <p:sp>
        <p:nvSpPr>
          <p:cNvPr id="144" name="Text Placeholder 5"/>
          <p:cNvSpPr/>
          <p:nvPr>
            <p:ph type="body" sz="quarter" idx="24" hasCustomPrompt="1"/>
          </p:nvPr>
        </p:nvSpPr>
        <p:spPr>
          <a:xfrm>
            <a:off x="769719" y="3313848"/>
            <a:ext cx="224535" cy="224501"/>
          </a:xfrm>
          <a:prstGeom prst="rect">
            <a:avLst/>
          </a:prstGeom>
          <a:solidFill>
            <a:schemeClr val="accent2"/>
          </a:solidFill>
        </p:spPr>
        <p:txBody>
          <a:bodyPr anchor="ctr"/>
          <a:lstStyle>
            <a:lvl1pPr marL="0" indent="0" algn="ctr" defTabSz="475487">
              <a:spcBef>
                <a:spcPts val="400"/>
              </a:spcBef>
              <a:buClrTx/>
              <a:buSzTx/>
              <a:buFontTx/>
              <a:buNone/>
              <a:defRPr sz="1000"/>
            </a:lvl1pPr>
          </a:lstStyle>
          <a:p>
            <a:pPr/>
            <a:r>
              <a:t> </a:t>
            </a:r>
          </a:p>
        </p:txBody>
      </p:sp>
      <p:sp>
        <p:nvSpPr>
          <p:cNvPr id="145" name="Text Placeholder 5"/>
          <p:cNvSpPr/>
          <p:nvPr>
            <p:ph type="body" sz="quarter" idx="25" hasCustomPrompt="1"/>
          </p:nvPr>
        </p:nvSpPr>
        <p:spPr>
          <a:xfrm>
            <a:off x="769719" y="3736714"/>
            <a:ext cx="224535" cy="224501"/>
          </a:xfrm>
          <a:prstGeom prst="rect">
            <a:avLst/>
          </a:prstGeom>
          <a:solidFill>
            <a:srgbClr val="63605B"/>
          </a:solidFill>
        </p:spPr>
        <p:txBody>
          <a:bodyPr anchor="ctr"/>
          <a:lstStyle>
            <a:lvl1pPr marL="0" indent="0" algn="ctr" defTabSz="475487">
              <a:spcBef>
                <a:spcPts val="400"/>
              </a:spcBef>
              <a:buClrTx/>
              <a:buSzTx/>
              <a:buFontTx/>
              <a:buNone/>
              <a:defRPr sz="1000"/>
            </a:lvl1pPr>
          </a:lstStyle>
          <a:p>
            <a:pPr/>
            <a:r>
              <a:t> </a:t>
            </a:r>
          </a:p>
        </p:txBody>
      </p:sp>
      <p:sp>
        <p:nvSpPr>
          <p:cNvPr id="146" name="Text Placeholder 5"/>
          <p:cNvSpPr/>
          <p:nvPr>
            <p:ph type="body" sz="quarter" idx="26" hasCustomPrompt="1"/>
          </p:nvPr>
        </p:nvSpPr>
        <p:spPr>
          <a:xfrm>
            <a:off x="769719" y="4159584"/>
            <a:ext cx="224535" cy="224501"/>
          </a:xfrm>
          <a:prstGeom prst="rect">
            <a:avLst/>
          </a:prstGeom>
          <a:solidFill>
            <a:srgbClr val="8F8A83"/>
          </a:solidFill>
        </p:spPr>
        <p:txBody>
          <a:bodyPr anchor="ctr"/>
          <a:lstStyle>
            <a:lvl1pPr marL="0" indent="0" algn="ctr" defTabSz="475487">
              <a:spcBef>
                <a:spcPts val="400"/>
              </a:spcBef>
              <a:buClrTx/>
              <a:buSzTx/>
              <a:buFontTx/>
              <a:buNone/>
              <a:defRPr sz="1000"/>
            </a:lvl1pPr>
          </a:lstStyle>
          <a:p>
            <a:pPr/>
            <a:r>
              <a:t> </a:t>
            </a:r>
          </a:p>
        </p:txBody>
      </p:sp>
      <p:sp>
        <p:nvSpPr>
          <p:cNvPr id="147" name="Text Placeholder 5"/>
          <p:cNvSpPr/>
          <p:nvPr>
            <p:ph type="body" sz="quarter" idx="27" hasCustomPrompt="1"/>
          </p:nvPr>
        </p:nvSpPr>
        <p:spPr>
          <a:xfrm>
            <a:off x="3468594" y="2045246"/>
            <a:ext cx="224536" cy="224501"/>
          </a:xfrm>
          <a:prstGeom prst="rect">
            <a:avLst/>
          </a:prstGeom>
          <a:solidFill>
            <a:srgbClr val="BDB6AF"/>
          </a:solidFill>
        </p:spPr>
        <p:txBody>
          <a:bodyPr anchor="ctr"/>
          <a:lstStyle>
            <a:lvl1pPr marL="0" indent="0" algn="ctr" defTabSz="475487">
              <a:spcBef>
                <a:spcPts val="400"/>
              </a:spcBef>
              <a:buClrTx/>
              <a:buSzTx/>
              <a:buFontTx/>
              <a:buNone/>
              <a:defRPr sz="1000"/>
            </a:lvl1pPr>
          </a:lstStyle>
          <a:p>
            <a:pPr/>
            <a:r>
              <a:t> </a:t>
            </a:r>
          </a:p>
        </p:txBody>
      </p:sp>
      <p:sp>
        <p:nvSpPr>
          <p:cNvPr id="148" name="Text Placeholder 5"/>
          <p:cNvSpPr/>
          <p:nvPr>
            <p:ph type="body" sz="quarter" idx="28" hasCustomPrompt="1"/>
          </p:nvPr>
        </p:nvSpPr>
        <p:spPr>
          <a:xfrm>
            <a:off x="3468594" y="2468114"/>
            <a:ext cx="224536" cy="224501"/>
          </a:xfrm>
          <a:prstGeom prst="rect">
            <a:avLst/>
          </a:prstGeom>
          <a:solidFill>
            <a:srgbClr val="E8E5E3"/>
          </a:solidFill>
        </p:spPr>
        <p:txBody>
          <a:bodyPr anchor="ctr"/>
          <a:lstStyle>
            <a:lvl1pPr marL="0" indent="0" algn="ctr" defTabSz="475487">
              <a:spcBef>
                <a:spcPts val="400"/>
              </a:spcBef>
              <a:buClrTx/>
              <a:buSzTx/>
              <a:buFontTx/>
              <a:buNone/>
              <a:defRPr sz="1000"/>
            </a:lvl1pPr>
          </a:lstStyle>
          <a:p>
            <a:pPr/>
            <a:r>
              <a:t> </a:t>
            </a:r>
          </a:p>
        </p:txBody>
      </p:sp>
      <p:sp>
        <p:nvSpPr>
          <p:cNvPr id="149" name="Text Placeholder 5"/>
          <p:cNvSpPr/>
          <p:nvPr>
            <p:ph type="body" sz="quarter" idx="29" hasCustomPrompt="1"/>
          </p:nvPr>
        </p:nvSpPr>
        <p:spPr>
          <a:xfrm>
            <a:off x="3468594" y="2890981"/>
            <a:ext cx="224536" cy="224501"/>
          </a:xfrm>
          <a:prstGeom prst="rect">
            <a:avLst/>
          </a:prstGeom>
          <a:solidFill>
            <a:srgbClr val="634632"/>
          </a:solidFill>
        </p:spPr>
        <p:txBody>
          <a:bodyPr anchor="ctr"/>
          <a:lstStyle>
            <a:lvl1pPr marL="0" indent="0" algn="ctr" defTabSz="475487">
              <a:spcBef>
                <a:spcPts val="400"/>
              </a:spcBef>
              <a:buClrTx/>
              <a:buSzTx/>
              <a:buFontTx/>
              <a:buNone/>
              <a:defRPr sz="1000"/>
            </a:lvl1pPr>
          </a:lstStyle>
          <a:p>
            <a:pPr/>
            <a:r>
              <a:t> </a:t>
            </a:r>
          </a:p>
        </p:txBody>
      </p:sp>
      <p:sp>
        <p:nvSpPr>
          <p:cNvPr id="150" name="Text Placeholder 5"/>
          <p:cNvSpPr/>
          <p:nvPr>
            <p:ph type="body" sz="quarter" idx="30" hasCustomPrompt="1"/>
          </p:nvPr>
        </p:nvSpPr>
        <p:spPr>
          <a:xfrm>
            <a:off x="3468594" y="3313848"/>
            <a:ext cx="224536" cy="224501"/>
          </a:xfrm>
          <a:prstGeom prst="rect">
            <a:avLst/>
          </a:prstGeom>
          <a:solidFill>
            <a:schemeClr val="accent4"/>
          </a:solidFill>
        </p:spPr>
        <p:txBody>
          <a:bodyPr anchor="ctr"/>
          <a:lstStyle>
            <a:lvl1pPr marL="0" indent="0" algn="ctr" defTabSz="475487">
              <a:spcBef>
                <a:spcPts val="400"/>
              </a:spcBef>
              <a:buClrTx/>
              <a:buSzTx/>
              <a:buFontTx/>
              <a:buNone/>
              <a:defRPr sz="1000"/>
            </a:lvl1pPr>
          </a:lstStyle>
          <a:p>
            <a:pPr/>
            <a:r>
              <a:t> </a:t>
            </a:r>
          </a:p>
        </p:txBody>
      </p:sp>
      <p:sp>
        <p:nvSpPr>
          <p:cNvPr id="151" name="Text Placeholder 5"/>
          <p:cNvSpPr/>
          <p:nvPr>
            <p:ph type="body" sz="quarter" idx="31" hasCustomPrompt="1"/>
          </p:nvPr>
        </p:nvSpPr>
        <p:spPr>
          <a:xfrm>
            <a:off x="3468594" y="3736714"/>
            <a:ext cx="224536" cy="224501"/>
          </a:xfrm>
          <a:prstGeom prst="rect">
            <a:avLst/>
          </a:prstGeom>
          <a:solidFill>
            <a:schemeClr val="accent3"/>
          </a:solidFill>
        </p:spPr>
        <p:txBody>
          <a:bodyPr anchor="ctr"/>
          <a:lstStyle>
            <a:lvl1pPr marL="0" indent="0" algn="ctr" defTabSz="475487">
              <a:spcBef>
                <a:spcPts val="400"/>
              </a:spcBef>
              <a:buClrTx/>
              <a:buSzTx/>
              <a:buFontTx/>
              <a:buNone/>
              <a:defRPr sz="1000"/>
            </a:lvl1pPr>
          </a:lstStyle>
          <a:p>
            <a:pPr/>
            <a:r>
              <a:t> </a:t>
            </a:r>
          </a:p>
        </p:txBody>
      </p:sp>
      <p:sp>
        <p:nvSpPr>
          <p:cNvPr id="152" name="Text Placeholder 5"/>
          <p:cNvSpPr/>
          <p:nvPr>
            <p:ph type="body" sz="quarter" idx="32" hasCustomPrompt="1"/>
          </p:nvPr>
        </p:nvSpPr>
        <p:spPr>
          <a:xfrm>
            <a:off x="8828503" y="1372876"/>
            <a:ext cx="224536" cy="224501"/>
          </a:xfrm>
          <a:prstGeom prst="rect">
            <a:avLst/>
          </a:prstGeom>
          <a:solidFill>
            <a:schemeClr val="accent5"/>
          </a:solidFill>
        </p:spPr>
        <p:txBody>
          <a:bodyPr anchor="ctr"/>
          <a:lstStyle>
            <a:lvl1pPr marL="0" indent="0" algn="ctr" defTabSz="475487">
              <a:spcBef>
                <a:spcPts val="400"/>
              </a:spcBef>
              <a:buClrTx/>
              <a:buSzTx/>
              <a:buFontTx/>
              <a:buNone/>
              <a:defRPr sz="1000"/>
            </a:lvl1pPr>
          </a:lstStyle>
          <a:p>
            <a:pPr/>
            <a:r>
              <a:t> </a:t>
            </a:r>
          </a:p>
        </p:txBody>
      </p:sp>
      <p:sp>
        <p:nvSpPr>
          <p:cNvPr id="153" name="Text Placeholder 5"/>
          <p:cNvSpPr/>
          <p:nvPr>
            <p:ph type="body" sz="quarter" idx="33" hasCustomPrompt="1"/>
          </p:nvPr>
        </p:nvSpPr>
        <p:spPr>
          <a:xfrm>
            <a:off x="8828503" y="1801185"/>
            <a:ext cx="224536" cy="224501"/>
          </a:xfrm>
          <a:prstGeom prst="rect">
            <a:avLst/>
          </a:prstGeom>
          <a:solidFill>
            <a:schemeClr val="accent6"/>
          </a:solidFill>
        </p:spPr>
        <p:txBody>
          <a:bodyPr anchor="ctr"/>
          <a:lstStyle>
            <a:lvl1pPr marL="0" indent="0" algn="ctr" defTabSz="475487">
              <a:spcBef>
                <a:spcPts val="400"/>
              </a:spcBef>
              <a:buClrTx/>
              <a:buSzTx/>
              <a:buFontTx/>
              <a:buNone/>
              <a:defRPr sz="1000"/>
            </a:lvl1pPr>
          </a:lstStyle>
          <a:p>
            <a:pPr/>
            <a:r>
              <a:t> </a:t>
            </a:r>
          </a:p>
        </p:txBody>
      </p:sp>
      <p:sp>
        <p:nvSpPr>
          <p:cNvPr id="154" name="Rectangle 81"/>
          <p:cNvSpPr txBox="1"/>
          <p:nvPr/>
        </p:nvSpPr>
        <p:spPr>
          <a:xfrm>
            <a:off x="9139711" y="2294630"/>
            <a:ext cx="2165525" cy="1863242"/>
          </a:xfrm>
          <a:prstGeom prst="rect">
            <a:avLst/>
          </a:prstGeom>
          <a:ln w="12700">
            <a:miter lim="400000"/>
          </a:ln>
          <a:extLst>
            <a:ext uri="{C572A759-6A51-4108-AA02-DFA0A04FC94B}">
              <ma14:wrappingTextBoxFlag xmlns:ma14="http://schemas.microsoft.com/office/mac/drawingml/2011/main" val="1"/>
            </a:ext>
          </a:extLst>
        </p:spPr>
        <p:txBody>
          <a:bodyPr lIns="57605" tIns="57605" rIns="57605" bIns="57605">
            <a:spAutoFit/>
          </a:bodyPr>
          <a:lstStyle/>
          <a:p>
            <a:pPr>
              <a:spcBef>
                <a:spcPts val="200"/>
              </a:spcBef>
              <a:defRPr b="1" sz="1100"/>
            </a:pPr>
          </a:p>
          <a:p>
            <a:pPr>
              <a:spcBef>
                <a:spcPts val="200"/>
              </a:spcBef>
              <a:defRPr b="1" sz="1100"/>
            </a:pPr>
          </a:p>
          <a:p>
            <a:pPr>
              <a:spcBef>
                <a:spcPts val="200"/>
              </a:spcBef>
              <a:defRPr b="1" sz="1100"/>
            </a:pPr>
          </a:p>
          <a:p>
            <a:pPr>
              <a:spcBef>
                <a:spcPts val="200"/>
              </a:spcBef>
              <a:defRPr sz="1100"/>
            </a:pPr>
            <a:r>
              <a:t>Success            71     150   45</a:t>
            </a:r>
          </a:p>
          <a:p>
            <a:pPr>
              <a:spcBef>
                <a:spcPts val="200"/>
              </a:spcBef>
              <a:defRPr sz="1100"/>
            </a:pPr>
          </a:p>
          <a:p>
            <a:pPr>
              <a:spcBef>
                <a:spcPts val="200"/>
              </a:spcBef>
              <a:defRPr sz="1100"/>
            </a:pPr>
            <a:r>
              <a:t>Warning            247    211   2</a:t>
            </a:r>
          </a:p>
          <a:p>
            <a:pPr>
              <a:spcBef>
                <a:spcPts val="200"/>
              </a:spcBef>
              <a:defRPr sz="1100"/>
            </a:pPr>
          </a:p>
          <a:p>
            <a:pPr>
              <a:spcBef>
                <a:spcPts val="200"/>
              </a:spcBef>
              <a:defRPr sz="1100"/>
            </a:pPr>
            <a:r>
              <a:t>Error                 196    0       26</a:t>
            </a:r>
          </a:p>
          <a:p>
            <a:pPr>
              <a:spcBef>
                <a:spcPts val="200"/>
              </a:spcBef>
              <a:defRPr sz="1100"/>
            </a:pPr>
          </a:p>
          <a:p>
            <a:pPr>
              <a:spcBef>
                <a:spcPts val="200"/>
              </a:spcBef>
              <a:defRPr b="1" sz="1100"/>
            </a:pPr>
            <a:r>
              <a:t>	</a:t>
            </a:r>
          </a:p>
        </p:txBody>
      </p:sp>
      <p:sp>
        <p:nvSpPr>
          <p:cNvPr id="155" name="Rak 107"/>
          <p:cNvSpPr/>
          <p:nvPr/>
        </p:nvSpPr>
        <p:spPr>
          <a:xfrm>
            <a:off x="9192331" y="3294736"/>
            <a:ext cx="843712"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56" name="Rak 108"/>
          <p:cNvSpPr/>
          <p:nvPr/>
        </p:nvSpPr>
        <p:spPr>
          <a:xfrm>
            <a:off x="10162602" y="3296263"/>
            <a:ext cx="964983"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57" name="Rak 109"/>
          <p:cNvSpPr/>
          <p:nvPr/>
        </p:nvSpPr>
        <p:spPr>
          <a:xfrm>
            <a:off x="9192331" y="2870241"/>
            <a:ext cx="843712"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58" name="Rak 110"/>
          <p:cNvSpPr/>
          <p:nvPr/>
        </p:nvSpPr>
        <p:spPr>
          <a:xfrm>
            <a:off x="10162602" y="2871766"/>
            <a:ext cx="964983"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59" name="Rak 111"/>
          <p:cNvSpPr/>
          <p:nvPr/>
        </p:nvSpPr>
        <p:spPr>
          <a:xfrm>
            <a:off x="9192331" y="3716204"/>
            <a:ext cx="843712"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60" name="Rak 112"/>
          <p:cNvSpPr/>
          <p:nvPr/>
        </p:nvSpPr>
        <p:spPr>
          <a:xfrm>
            <a:off x="10162602" y="3717730"/>
            <a:ext cx="964983"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61" name="Rectangle 84"/>
          <p:cNvSpPr/>
          <p:nvPr/>
        </p:nvSpPr>
        <p:spPr>
          <a:xfrm>
            <a:off x="6014415" y="4704784"/>
            <a:ext cx="5360969" cy="1500790"/>
          </a:xfrm>
          <a:prstGeom prst="rect">
            <a:avLst/>
          </a:prstGeom>
          <a:solidFill>
            <a:srgbClr val="FFFFFF"/>
          </a:solidFill>
          <a:ln w="3175">
            <a:solidFill>
              <a:srgbClr val="634632"/>
            </a:solidFill>
          </a:ln>
        </p:spPr>
        <p:txBody>
          <a:bodyPr lIns="45718" tIns="45718" rIns="45718" bIns="45718" anchor="ctr"/>
          <a:lstStyle/>
          <a:p>
            <a:pPr algn="ctr">
              <a:spcBef>
                <a:spcPts val="0"/>
              </a:spcBef>
              <a:defRPr sz="1100">
                <a:solidFill>
                  <a:srgbClr val="000000"/>
                </a:solidFill>
              </a:defRPr>
            </a:pPr>
          </a:p>
        </p:txBody>
      </p:sp>
      <p:sp>
        <p:nvSpPr>
          <p:cNvPr id="162" name="Text Box 56"/>
          <p:cNvSpPr txBox="1"/>
          <p:nvPr/>
        </p:nvSpPr>
        <p:spPr>
          <a:xfrm>
            <a:off x="7856112" y="5515909"/>
            <a:ext cx="3461665" cy="415442"/>
          </a:xfrm>
          <a:prstGeom prst="rect">
            <a:avLst/>
          </a:prstGeom>
          <a:ln w="12700">
            <a:miter lim="400000"/>
          </a:ln>
          <a:extLst>
            <a:ext uri="{C572A759-6A51-4108-AA02-DFA0A04FC94B}">
              <ma14:wrappingTextBoxFlag xmlns:ma14="http://schemas.microsoft.com/office/mac/drawingml/2011/main" val="1"/>
            </a:ext>
          </a:extLst>
        </p:spPr>
        <p:txBody>
          <a:bodyPr lIns="57605" tIns="57605" rIns="57605" bIns="57605">
            <a:spAutoFit/>
          </a:bodyPr>
          <a:lstStyle>
            <a:lvl1pPr>
              <a:spcBef>
                <a:spcPts val="1500"/>
              </a:spcBef>
              <a:defRPr sz="1100"/>
            </a:lvl1pPr>
          </a:lstStyle>
          <a:p>
            <a:pPr/>
            <a:r>
              <a:t>Use the ten profile colors when formatting text and objects in PowerPoint.</a:t>
            </a:r>
          </a:p>
        </p:txBody>
      </p:sp>
      <p:sp>
        <p:nvSpPr>
          <p:cNvPr id="163" name="AutoShape 38"/>
          <p:cNvSpPr/>
          <p:nvPr/>
        </p:nvSpPr>
        <p:spPr>
          <a:xfrm flipH="1" rot="10800000">
            <a:off x="7513886" y="4704784"/>
            <a:ext cx="88668" cy="7527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687"/>
                  <a:pt x="10800" y="1533"/>
                </a:cubicBezTo>
                <a:lnTo>
                  <a:pt x="10800" y="9267"/>
                </a:lnTo>
                <a:cubicBezTo>
                  <a:pt x="10800" y="10113"/>
                  <a:pt x="15635" y="10800"/>
                  <a:pt x="21600" y="10800"/>
                </a:cubicBezTo>
                <a:cubicBezTo>
                  <a:pt x="15635" y="10800"/>
                  <a:pt x="10800" y="11487"/>
                  <a:pt x="10800" y="12333"/>
                </a:cubicBezTo>
                <a:lnTo>
                  <a:pt x="10800" y="20067"/>
                </a:lnTo>
                <a:cubicBezTo>
                  <a:pt x="10800" y="20913"/>
                  <a:pt x="5965" y="21600"/>
                  <a:pt x="0" y="21600"/>
                </a:cubicBezTo>
              </a:path>
            </a:pathLst>
          </a:custGeom>
          <a:ln>
            <a:solidFill>
              <a:srgbClr val="E8E5E3"/>
            </a:solidFill>
          </a:ln>
        </p:spPr>
        <p:txBody>
          <a:bodyPr lIns="45718" tIns="45718" rIns="45718" bIns="45718" anchor="ctr"/>
          <a:lstStyle/>
          <a:p>
            <a:pPr>
              <a:spcBef>
                <a:spcPts val="0"/>
              </a:spcBef>
              <a:defRPr sz="1800">
                <a:solidFill>
                  <a:srgbClr val="000000"/>
                </a:solidFill>
              </a:defRPr>
            </a:pPr>
          </a:p>
        </p:txBody>
      </p:sp>
      <p:grpSp>
        <p:nvGrpSpPr>
          <p:cNvPr id="167" name="Group 89"/>
          <p:cNvGrpSpPr/>
          <p:nvPr/>
        </p:nvGrpSpPr>
        <p:grpSpPr>
          <a:xfrm>
            <a:off x="7627958" y="3655275"/>
            <a:ext cx="140643" cy="1103740"/>
            <a:chOff x="0" y="-1"/>
            <a:chExt cx="140641" cy="1103739"/>
          </a:xfrm>
        </p:grpSpPr>
        <p:sp>
          <p:nvSpPr>
            <p:cNvPr id="164" name="Straight Connector 91"/>
            <p:cNvSpPr/>
            <p:nvPr/>
          </p:nvSpPr>
          <p:spPr>
            <a:xfrm>
              <a:off x="-1" y="-2"/>
              <a:ext cx="140643" cy="2"/>
            </a:xfrm>
            <a:prstGeom prst="line">
              <a:avLst/>
            </a:prstGeom>
            <a:noFill/>
            <a:ln w="9525" cap="flat">
              <a:solidFill>
                <a:srgbClr val="E8E5E3"/>
              </a:solidFill>
              <a:prstDash val="solid"/>
              <a:round/>
            </a:ln>
            <a:effectLst/>
          </p:spPr>
          <p:txBody>
            <a:bodyPr wrap="square" lIns="45718" tIns="45718" rIns="45718" bIns="45718" numCol="1" anchor="t">
              <a:noAutofit/>
            </a:bodyPr>
            <a:lstStyle/>
            <a:p>
              <a:pPr>
                <a:spcBef>
                  <a:spcPts val="0"/>
                </a:spcBef>
                <a:defRPr sz="1800">
                  <a:solidFill>
                    <a:srgbClr val="000000"/>
                  </a:solidFill>
                  <a:latin typeface="+mn-lt"/>
                  <a:ea typeface="+mn-ea"/>
                  <a:cs typeface="+mn-cs"/>
                  <a:sym typeface="Helvetica"/>
                </a:defRPr>
              </a:pPr>
            </a:p>
          </p:txBody>
        </p:sp>
        <p:sp>
          <p:nvSpPr>
            <p:cNvPr id="165" name="Straight Connector 92"/>
            <p:cNvSpPr/>
            <p:nvPr/>
          </p:nvSpPr>
          <p:spPr>
            <a:xfrm>
              <a:off x="39464" y="493614"/>
              <a:ext cx="101176" cy="2"/>
            </a:xfrm>
            <a:prstGeom prst="line">
              <a:avLst/>
            </a:prstGeom>
            <a:noFill/>
            <a:ln w="9525" cap="flat">
              <a:solidFill>
                <a:srgbClr val="E8E5E3"/>
              </a:solidFill>
              <a:prstDash val="solid"/>
              <a:round/>
            </a:ln>
            <a:effectLst/>
          </p:spPr>
          <p:txBody>
            <a:bodyPr wrap="square" lIns="45718" tIns="45718" rIns="45718" bIns="45718" numCol="1" anchor="t">
              <a:noAutofit/>
            </a:bodyPr>
            <a:lstStyle/>
            <a:p>
              <a:pPr>
                <a:spcBef>
                  <a:spcPts val="0"/>
                </a:spcBef>
                <a:defRPr sz="1800">
                  <a:solidFill>
                    <a:srgbClr val="000000"/>
                  </a:solidFill>
                  <a:latin typeface="+mn-lt"/>
                  <a:ea typeface="+mn-ea"/>
                  <a:cs typeface="+mn-cs"/>
                  <a:sym typeface="Helvetica"/>
                </a:defRPr>
              </a:pPr>
            </a:p>
          </p:txBody>
        </p:sp>
        <p:sp>
          <p:nvSpPr>
            <p:cNvPr id="166" name="Straight Connector 93"/>
            <p:cNvSpPr/>
            <p:nvPr/>
          </p:nvSpPr>
          <p:spPr>
            <a:xfrm>
              <a:off x="-1" y="1103737"/>
              <a:ext cx="140643" cy="2"/>
            </a:xfrm>
            <a:prstGeom prst="line">
              <a:avLst/>
            </a:prstGeom>
            <a:noFill/>
            <a:ln w="9525" cap="flat">
              <a:solidFill>
                <a:srgbClr val="E8E5E3"/>
              </a:solidFill>
              <a:prstDash val="solid"/>
              <a:round/>
            </a:ln>
            <a:effectLst/>
          </p:spPr>
          <p:txBody>
            <a:bodyPr wrap="square" lIns="45718" tIns="45718" rIns="45718" bIns="45718" numCol="1" anchor="t">
              <a:noAutofit/>
            </a:bodyPr>
            <a:lstStyle/>
            <a:p>
              <a:pPr>
                <a:spcBef>
                  <a:spcPts val="0"/>
                </a:spcBef>
                <a:defRPr sz="1800">
                  <a:solidFill>
                    <a:srgbClr val="000000"/>
                  </a:solidFill>
                  <a:latin typeface="+mn-lt"/>
                  <a:ea typeface="+mn-ea"/>
                  <a:cs typeface="+mn-cs"/>
                  <a:sym typeface="Helvetica"/>
                </a:defRPr>
              </a:pPr>
            </a:p>
          </p:txBody>
        </p:sp>
      </p:grpSp>
      <p:sp>
        <p:nvSpPr>
          <p:cNvPr id="168" name="Rectangle 94"/>
          <p:cNvSpPr txBox="1"/>
          <p:nvPr/>
        </p:nvSpPr>
        <p:spPr>
          <a:xfrm>
            <a:off x="7850555" y="4845782"/>
            <a:ext cx="3392082" cy="631342"/>
          </a:xfrm>
          <a:prstGeom prst="rect">
            <a:avLst/>
          </a:prstGeom>
          <a:ln w="12700">
            <a:miter lim="400000"/>
          </a:ln>
          <a:extLst>
            <a:ext uri="{C572A759-6A51-4108-AA02-DFA0A04FC94B}">
              <ma14:wrappingTextBoxFlag xmlns:ma14="http://schemas.microsoft.com/office/mac/drawingml/2011/main" val="1"/>
            </a:ext>
          </a:extLst>
        </p:spPr>
        <p:txBody>
          <a:bodyPr lIns="57605" tIns="57605" rIns="57605" bIns="57605">
            <a:spAutoFit/>
          </a:bodyPr>
          <a:lstStyle/>
          <a:p>
            <a:pPr>
              <a:spcBef>
                <a:spcPts val="200"/>
              </a:spcBef>
              <a:defRPr b="1" sz="1300"/>
            </a:pPr>
            <a:r>
              <a:t>Volvo Brand colors in PowerPoint</a:t>
            </a:r>
          </a:p>
          <a:p>
            <a:pPr>
              <a:spcBef>
                <a:spcPts val="200"/>
              </a:spcBef>
              <a:defRPr sz="1100"/>
            </a:pPr>
            <a:r>
              <a:t>Select an object. On the Home tab, in the group Drawing, click the down arrow on SHAPE FILL. </a:t>
            </a:r>
          </a:p>
        </p:txBody>
      </p:sp>
      <p:sp>
        <p:nvSpPr>
          <p:cNvPr id="169" name="Rectangle 67"/>
          <p:cNvSpPr txBox="1"/>
          <p:nvPr/>
        </p:nvSpPr>
        <p:spPr>
          <a:xfrm>
            <a:off x="663713" y="5324052"/>
            <a:ext cx="4907669" cy="263042"/>
          </a:xfrm>
          <a:prstGeom prst="rect">
            <a:avLst/>
          </a:prstGeom>
          <a:ln w="12700">
            <a:miter lim="400000"/>
          </a:ln>
          <a:extLst>
            <a:ext uri="{C572A759-6A51-4108-AA02-DFA0A04FC94B}">
              <ma14:wrappingTextBoxFlag xmlns:ma14="http://schemas.microsoft.com/office/mac/drawingml/2011/main" val="1"/>
            </a:ext>
          </a:extLst>
        </p:spPr>
        <p:txBody>
          <a:bodyPr lIns="57605" tIns="57605" rIns="57605" bIns="57605">
            <a:spAutoFit/>
          </a:bodyPr>
          <a:lstStyle>
            <a:lvl1pPr>
              <a:defRPr sz="1100"/>
            </a:lvl1pPr>
          </a:lstStyle>
          <a:p>
            <a:pPr/>
            <a:r>
              <a:t>Click FORMAT PAINTER          (On the Home tab, in the Clipboard group).</a:t>
            </a:r>
          </a:p>
        </p:txBody>
      </p:sp>
      <p:sp>
        <p:nvSpPr>
          <p:cNvPr id="170" name="Rectangle 68"/>
          <p:cNvSpPr txBox="1"/>
          <p:nvPr/>
        </p:nvSpPr>
        <p:spPr>
          <a:xfrm>
            <a:off x="663715" y="5587529"/>
            <a:ext cx="5231854" cy="720242"/>
          </a:xfrm>
          <a:prstGeom prst="rect">
            <a:avLst/>
          </a:prstGeom>
          <a:ln w="12700">
            <a:miter lim="400000"/>
          </a:ln>
          <a:extLst>
            <a:ext uri="{C572A759-6A51-4108-AA02-DFA0A04FC94B}">
              <ma14:wrappingTextBoxFlag xmlns:ma14="http://schemas.microsoft.com/office/mac/drawingml/2011/main" val="1"/>
            </a:ext>
          </a:extLst>
        </p:spPr>
        <p:txBody>
          <a:bodyPr lIns="57605" tIns="57605" rIns="57605" bIns="57605">
            <a:spAutoFit/>
          </a:bodyPr>
          <a:lstStyle/>
          <a:p>
            <a:pPr>
              <a:defRPr sz="1100"/>
            </a:pPr>
            <a:r>
              <a:t>Then go to the object you want to color in and click on it. The new object </a:t>
            </a:r>
            <a:br/>
            <a:r>
              <a:t>now has the new color. The color is only available in the paintbrush one </a:t>
            </a:r>
            <a:br/>
            <a:r>
              <a:t>time but if you double-click the paint-brush, when you select it, you can </a:t>
            </a:r>
            <a:br/>
            <a:r>
              <a:t>use it on several objects.</a:t>
            </a:r>
          </a:p>
        </p:txBody>
      </p:sp>
      <p:sp>
        <p:nvSpPr>
          <p:cNvPr id="171" name="Rectangle 82"/>
          <p:cNvSpPr txBox="1"/>
          <p:nvPr/>
        </p:nvSpPr>
        <p:spPr>
          <a:xfrm>
            <a:off x="663714" y="4661663"/>
            <a:ext cx="4879689" cy="631342"/>
          </a:xfrm>
          <a:prstGeom prst="rect">
            <a:avLst/>
          </a:prstGeom>
          <a:ln w="12700">
            <a:miter lim="400000"/>
          </a:ln>
          <a:extLst>
            <a:ext uri="{C572A759-6A51-4108-AA02-DFA0A04FC94B}">
              <ma14:wrappingTextBoxFlag xmlns:ma14="http://schemas.microsoft.com/office/mac/drawingml/2011/main" val="1"/>
            </a:ext>
          </a:extLst>
        </p:spPr>
        <p:txBody>
          <a:bodyPr lIns="57605" tIns="57605" rIns="57605" bIns="57605">
            <a:spAutoFit/>
          </a:bodyPr>
          <a:lstStyle/>
          <a:p>
            <a:pPr>
              <a:spcBef>
                <a:spcPts val="200"/>
              </a:spcBef>
              <a:defRPr b="1" sz="1300"/>
            </a:pPr>
            <a:r>
              <a:t>How to select the colors</a:t>
            </a:r>
          </a:p>
          <a:p>
            <a:pPr defTabSz="1152144">
              <a:spcBef>
                <a:spcPts val="200"/>
              </a:spcBef>
              <a:defRPr sz="1100"/>
            </a:pPr>
            <a:r>
              <a:t>Select a color by clicking on the </a:t>
            </a:r>
            <a:r>
              <a:rPr b="1"/>
              <a:t>dotted frame </a:t>
            </a:r>
            <a:r>
              <a:t>of the colored circle. </a:t>
            </a:r>
            <a:br/>
            <a:r>
              <a:t>Click when the curser looks like a cross.</a:t>
            </a:r>
          </a:p>
        </p:txBody>
      </p:sp>
      <p:pic>
        <p:nvPicPr>
          <p:cNvPr id="172" name="Picture 2" descr="Picture 2"/>
          <p:cNvPicPr>
            <a:picLocks noChangeAspect="1"/>
          </p:cNvPicPr>
          <p:nvPr/>
        </p:nvPicPr>
        <p:blipFill>
          <a:blip r:embed="rId3">
            <a:extLst/>
          </a:blip>
          <a:srcRect l="2760" t="9051" r="95893" b="88688"/>
          <a:stretch>
            <a:fillRect/>
          </a:stretch>
        </p:blipFill>
        <p:spPr>
          <a:xfrm>
            <a:off x="2371987" y="5329496"/>
            <a:ext cx="271702" cy="276691"/>
          </a:xfrm>
          <a:prstGeom prst="rect">
            <a:avLst/>
          </a:prstGeom>
          <a:ln>
            <a:solidFill>
              <a:srgbClr val="000000"/>
            </a:solidFill>
            <a:miter/>
          </a:ln>
        </p:spPr>
      </p:pic>
      <p:sp>
        <p:nvSpPr>
          <p:cNvPr id="173" name="Text Placeholder 5"/>
          <p:cNvSpPr/>
          <p:nvPr>
            <p:ph type="body" sz="quarter" idx="34" hasCustomPrompt="1"/>
          </p:nvPr>
        </p:nvSpPr>
        <p:spPr>
          <a:xfrm>
            <a:off x="8828503" y="2965088"/>
            <a:ext cx="224536" cy="224500"/>
          </a:xfrm>
          <a:prstGeom prst="rect">
            <a:avLst/>
          </a:prstGeom>
          <a:solidFill>
            <a:srgbClr val="47962D"/>
          </a:solidFill>
        </p:spPr>
        <p:txBody>
          <a:bodyPr anchor="ctr"/>
          <a:lstStyle>
            <a:lvl1pPr marL="0" indent="0" algn="ctr" defTabSz="530351">
              <a:spcBef>
                <a:spcPts val="500"/>
              </a:spcBef>
              <a:buClrTx/>
              <a:buSzTx/>
              <a:buFontTx/>
              <a:buNone/>
              <a:defRPr sz="1000"/>
            </a:lvl1pPr>
          </a:lstStyle>
          <a:p>
            <a:pPr/>
            <a:r>
              <a:t> </a:t>
            </a:r>
          </a:p>
        </p:txBody>
      </p:sp>
      <p:sp>
        <p:nvSpPr>
          <p:cNvPr id="174" name="Text Placeholder 5"/>
          <p:cNvSpPr/>
          <p:nvPr>
            <p:ph type="body" sz="quarter" idx="35" hasCustomPrompt="1"/>
          </p:nvPr>
        </p:nvSpPr>
        <p:spPr>
          <a:xfrm>
            <a:off x="8828503" y="3387954"/>
            <a:ext cx="224536" cy="224502"/>
          </a:xfrm>
          <a:prstGeom prst="rect">
            <a:avLst/>
          </a:prstGeom>
          <a:solidFill>
            <a:srgbClr val="F7D302"/>
          </a:solidFill>
        </p:spPr>
        <p:txBody>
          <a:bodyPr anchor="ctr"/>
          <a:lstStyle>
            <a:lvl1pPr marL="0" indent="0" algn="ctr" defTabSz="530351">
              <a:spcBef>
                <a:spcPts val="500"/>
              </a:spcBef>
              <a:buClrTx/>
              <a:buSzTx/>
              <a:buFontTx/>
              <a:buNone/>
              <a:defRPr sz="1000"/>
            </a:lvl1pPr>
          </a:lstStyle>
          <a:p>
            <a:pPr/>
            <a:r>
              <a:t> </a:t>
            </a:r>
          </a:p>
        </p:txBody>
      </p:sp>
      <p:sp>
        <p:nvSpPr>
          <p:cNvPr id="175" name="Text Placeholder 5"/>
          <p:cNvSpPr/>
          <p:nvPr>
            <p:ph type="body" sz="quarter" idx="36" hasCustomPrompt="1"/>
          </p:nvPr>
        </p:nvSpPr>
        <p:spPr>
          <a:xfrm>
            <a:off x="8828503" y="3810822"/>
            <a:ext cx="224536" cy="224501"/>
          </a:xfrm>
          <a:prstGeom prst="rect">
            <a:avLst/>
          </a:prstGeom>
          <a:solidFill>
            <a:srgbClr val="C4001A"/>
          </a:solidFill>
        </p:spPr>
        <p:txBody>
          <a:bodyPr anchor="ctr"/>
          <a:lstStyle>
            <a:lvl1pPr marL="0" indent="0" algn="ctr" defTabSz="530351">
              <a:spcBef>
                <a:spcPts val="500"/>
              </a:spcBef>
              <a:buClrTx/>
              <a:buSzTx/>
              <a:buFontTx/>
              <a:buNone/>
              <a:defRPr sz="1000"/>
            </a:lvl1pPr>
          </a:lstStyle>
          <a:p>
            <a:pPr/>
            <a:r>
              <a:t> </a:t>
            </a:r>
          </a:p>
        </p:txBody>
      </p:sp>
      <p:sp>
        <p:nvSpPr>
          <p:cNvPr id="176" name="Rectangle 80"/>
          <p:cNvSpPr txBox="1"/>
          <p:nvPr/>
        </p:nvSpPr>
        <p:spPr>
          <a:xfrm>
            <a:off x="6098697" y="906550"/>
            <a:ext cx="2845321" cy="2969297"/>
          </a:xfrm>
          <a:prstGeom prst="rect">
            <a:avLst/>
          </a:prstGeom>
          <a:ln w="12700">
            <a:miter lim="400000"/>
          </a:ln>
          <a:extLst>
            <a:ext uri="{C572A759-6A51-4108-AA02-DFA0A04FC94B}">
              <ma14:wrappingTextBoxFlag xmlns:ma14="http://schemas.microsoft.com/office/mac/drawingml/2011/main" val="1"/>
            </a:ext>
          </a:extLst>
        </p:spPr>
        <p:txBody>
          <a:bodyPr lIns="57605" tIns="57605" rIns="57605" bIns="57605">
            <a:spAutoFit/>
          </a:bodyPr>
          <a:lstStyle/>
          <a:p>
            <a:pPr>
              <a:spcBef>
                <a:spcPts val="200"/>
              </a:spcBef>
              <a:defRPr b="1" sz="1300"/>
            </a:pPr>
            <a:r>
              <a:t>Accent colors</a:t>
            </a:r>
          </a:p>
          <a:p>
            <a:pPr>
              <a:lnSpc>
                <a:spcPts val="1300"/>
              </a:lnSpc>
              <a:spcBef>
                <a:spcPts val="200"/>
              </a:spcBef>
              <a:defRPr sz="1100"/>
            </a:pPr>
            <a:r>
              <a:t>Use each color in 100% and only to </a:t>
            </a:r>
            <a:br/>
            <a:r>
              <a:t>draw attention to a message or a </a:t>
            </a:r>
            <a:br/>
            <a:r>
              <a:t>specific element. Don’t overuse them </a:t>
            </a:r>
            <a:br/>
            <a:r>
              <a:t>– the effect will be compromised. </a:t>
            </a:r>
            <a:br/>
            <a:r>
              <a:t>Accent colors should never be </a:t>
            </a:r>
            <a:br/>
            <a:r>
              <a:t>used for decorative purposes. And remember to only stick to one color. </a:t>
            </a:r>
            <a:endParaRPr b="1" sz="1300"/>
          </a:p>
          <a:p>
            <a:pPr>
              <a:defRPr b="1" sz="1300"/>
            </a:pPr>
          </a:p>
          <a:p>
            <a:pPr>
              <a:defRPr b="1" sz="1300"/>
            </a:pPr>
          </a:p>
          <a:p>
            <a:pPr>
              <a:defRPr b="1" sz="1300"/>
            </a:pPr>
            <a:r>
              <a:t>Signal colors</a:t>
            </a:r>
          </a:p>
          <a:p>
            <a:pPr>
              <a:lnSpc>
                <a:spcPts val="1300"/>
              </a:lnSpc>
              <a:spcBef>
                <a:spcPts val="200"/>
              </a:spcBef>
              <a:defRPr sz="1100"/>
            </a:pPr>
            <a:r>
              <a:t>The signal colors are standard colors, </a:t>
            </a:r>
            <a:br/>
            <a:r>
              <a:t>not unique to the Volvo brand, and </a:t>
            </a:r>
            <a:br/>
            <a:r>
              <a:t>serve one purpose only: To highlight </a:t>
            </a:r>
            <a:br/>
            <a:r>
              <a:t>user feedback messages</a:t>
            </a:r>
          </a:p>
        </p:txBody>
      </p:sp>
      <p:graphicFrame>
        <p:nvGraphicFramePr>
          <p:cNvPr id="177" name="Table 1"/>
          <p:cNvGraphicFramePr/>
          <p:nvPr/>
        </p:nvGraphicFramePr>
        <p:xfrm>
          <a:off x="1148532" y="1571440"/>
          <a:ext cx="2029383" cy="289921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980070"/>
                <a:gridCol w="337279"/>
                <a:gridCol w="359764"/>
                <a:gridCol w="352269"/>
              </a:tblGrid>
              <a:tr h="422251">
                <a:tc>
                  <a:txBody>
                    <a:bodyPr/>
                    <a:lstStyle/>
                    <a:p>
                      <a:pPr>
                        <a:defRPr b="0" sz="1800">
                          <a:solidFill>
                            <a:srgbClr val="000000"/>
                          </a:solidFill>
                        </a:defRPr>
                      </a:pPr>
                      <a:r>
                        <a:rPr b="1" sz="1200">
                          <a:latin typeface="+mj-lt"/>
                          <a:ea typeface="+mj-ea"/>
                          <a:cs typeface="+mj-cs"/>
                        </a:rPr>
                        <a:t>Color </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b="0" sz="1800">
                          <a:solidFill>
                            <a:srgbClr val="000000"/>
                          </a:solidFill>
                        </a:defRPr>
                      </a:pPr>
                      <a:r>
                        <a:rPr b="1" sz="1200">
                          <a:latin typeface="+mj-lt"/>
                          <a:ea typeface="+mj-ea"/>
                          <a:cs typeface="+mj-cs"/>
                        </a:rPr>
                        <a:t>R</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b="0" sz="1800">
                          <a:solidFill>
                            <a:srgbClr val="000000"/>
                          </a:solidFill>
                        </a:defRPr>
                      </a:pPr>
                      <a:r>
                        <a:rPr b="1" sz="1200">
                          <a:latin typeface="+mj-lt"/>
                          <a:ea typeface="+mj-ea"/>
                          <a:cs typeface="+mj-cs"/>
                        </a:rPr>
                        <a:t>G</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b="0" sz="1800">
                          <a:solidFill>
                            <a:srgbClr val="000000"/>
                          </a:solidFill>
                        </a:defRPr>
                      </a:pPr>
                      <a:r>
                        <a:rPr b="1" sz="1200">
                          <a:latin typeface="+mj-lt"/>
                          <a:ea typeface="+mj-ea"/>
                          <a:cs typeface="+mj-cs"/>
                        </a:rPr>
                        <a:t>B</a:t>
                      </a:r>
                    </a:p>
                  </a:txBody>
                  <a:tcPr marL="0" marR="0" marT="0" marB="0" anchor="ctr" anchorCtr="0" horzOverflow="overflow">
                    <a:lnL w="12700">
                      <a:miter lim="400000"/>
                    </a:lnL>
                    <a:lnR w="12700">
                      <a:miter lim="400000"/>
                    </a:lnR>
                    <a:lnT w="12700">
                      <a:miter lim="400000"/>
                    </a:lnT>
                    <a:lnB w="12700">
                      <a:miter lim="400000"/>
                    </a:lnB>
                    <a:noFill/>
                  </a:tcPr>
                </a:tc>
              </a:tr>
              <a:tr h="419725">
                <a:tc>
                  <a:txBody>
                    <a:bodyPr/>
                    <a:lstStyle/>
                    <a:p>
                      <a:pPr>
                        <a:defRPr sz="1800"/>
                      </a:pPr>
                      <a:r>
                        <a:rPr sz="1000">
                          <a:latin typeface="+mj-lt"/>
                          <a:ea typeface="+mj-ea"/>
                          <a:cs typeface="+mj-cs"/>
                        </a:rPr>
                        <a:t>NOUGAT</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153</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129</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102</a:t>
                      </a:r>
                    </a:p>
                  </a:txBody>
                  <a:tcPr marL="0" marR="0" marT="0" marB="0" anchor="ctr" anchorCtr="0" horzOverflow="overflow">
                    <a:lnL w="12700">
                      <a:miter lim="400000"/>
                    </a:lnL>
                    <a:lnR w="12700">
                      <a:miter lim="400000"/>
                    </a:lnR>
                    <a:lnT w="12700">
                      <a:miter lim="400000"/>
                    </a:lnT>
                    <a:lnB w="12700">
                      <a:miter lim="400000"/>
                    </a:lnB>
                    <a:noFill/>
                  </a:tcPr>
                </a:tc>
              </a:tr>
              <a:tr h="427220">
                <a:tc>
                  <a:txBody>
                    <a:bodyPr/>
                    <a:lstStyle/>
                    <a:p>
                      <a:pPr>
                        <a:defRPr sz="1800"/>
                      </a:pPr>
                      <a:r>
                        <a:rPr sz="1000">
                          <a:latin typeface="+mj-lt"/>
                          <a:ea typeface="+mj-ea"/>
                          <a:cs typeface="+mj-cs"/>
                        </a:rPr>
                        <a:t>OXYGEN</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186</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207</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217</a:t>
                      </a:r>
                    </a:p>
                  </a:txBody>
                  <a:tcPr marL="0" marR="0" marT="0" marB="0" anchor="ctr" anchorCtr="0" horzOverflow="overflow">
                    <a:lnL w="12700">
                      <a:miter lim="400000"/>
                    </a:lnL>
                    <a:lnR w="12700">
                      <a:miter lim="400000"/>
                    </a:lnR>
                    <a:lnT w="12700">
                      <a:miter lim="400000"/>
                    </a:lnT>
                    <a:lnB w="12700">
                      <a:miter lim="400000"/>
                    </a:lnB>
                    <a:noFill/>
                  </a:tcPr>
                </a:tc>
              </a:tr>
              <a:tr h="404734">
                <a:tc>
                  <a:txBody>
                    <a:bodyPr/>
                    <a:lstStyle/>
                    <a:p>
                      <a:pPr>
                        <a:defRPr sz="1000">
                          <a:latin typeface="+mj-lt"/>
                          <a:ea typeface="+mj-ea"/>
                          <a:cs typeface="+mj-cs"/>
                        </a:defRPr>
                      </a:pPr>
                      <a:r>
                        <a:t>OYSTER</a:t>
                      </a:r>
                      <a:r>
                        <a:rPr sz="900"/>
                        <a:t> </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191 </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000">
                          <a:latin typeface="+mj-lt"/>
                          <a:ea typeface="+mj-ea"/>
                          <a:cs typeface="+mj-cs"/>
                        </a:defRPr>
                      </a:pPr>
                      <a:r>
                        <a:t>186</a:t>
                      </a:r>
                      <a:r>
                        <a:rPr sz="900"/>
                        <a:t> </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166</a:t>
                      </a:r>
                    </a:p>
                  </a:txBody>
                  <a:tcPr marL="0" marR="0" marT="0" marB="0" anchor="ctr" anchorCtr="0" horzOverflow="overflow">
                    <a:lnL w="12700">
                      <a:miter lim="400000"/>
                    </a:lnL>
                    <a:lnR w="12700">
                      <a:miter lim="400000"/>
                    </a:lnR>
                    <a:lnT w="12700">
                      <a:miter lim="400000"/>
                    </a:lnT>
                    <a:lnB w="12700">
                      <a:miter lim="400000"/>
                    </a:lnB>
                    <a:noFill/>
                  </a:tcPr>
                </a:tc>
              </a:tr>
              <a:tr h="434715">
                <a:tc>
                  <a:txBody>
                    <a:bodyPr/>
                    <a:lstStyle/>
                    <a:p>
                      <a:pPr>
                        <a:defRPr sz="1800"/>
                      </a:pPr>
                      <a:r>
                        <a:rPr sz="1000">
                          <a:latin typeface="+mj-lt"/>
                          <a:ea typeface="+mj-ea"/>
                          <a:cs typeface="+mj-cs"/>
                        </a:rPr>
                        <a:t>LAGOON</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160</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186</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184</a:t>
                      </a:r>
                    </a:p>
                  </a:txBody>
                  <a:tcPr marL="0" marR="0" marT="0" marB="0" anchor="ctr" anchorCtr="0" horzOverflow="overflow">
                    <a:lnL w="12700">
                      <a:miter lim="400000"/>
                    </a:lnL>
                    <a:lnR w="12700">
                      <a:miter lim="400000"/>
                    </a:lnR>
                    <a:lnT w="12700">
                      <a:miter lim="400000"/>
                    </a:lnT>
                    <a:lnB w="12700">
                      <a:miter lim="400000"/>
                    </a:lnB>
                    <a:noFill/>
                  </a:tcPr>
                </a:tc>
              </a:tr>
              <a:tr h="419725">
                <a:tc>
                  <a:txBody>
                    <a:bodyPr/>
                    <a:lstStyle/>
                    <a:p>
                      <a:pPr>
                        <a:defRPr sz="1800"/>
                      </a:pPr>
                      <a:r>
                        <a:rPr sz="1000">
                          <a:latin typeface="+mj-lt"/>
                          <a:ea typeface="+mj-ea"/>
                          <a:cs typeface="+mj-cs"/>
                        </a:rPr>
                        <a:t>BACKDROP</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99</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96 </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91</a:t>
                      </a:r>
                    </a:p>
                  </a:txBody>
                  <a:tcPr marL="0" marR="0" marT="0" marB="0" anchor="ctr" anchorCtr="0" horzOverflow="overflow">
                    <a:lnL w="12700">
                      <a:miter lim="400000"/>
                    </a:lnL>
                    <a:lnR w="12700">
                      <a:miter lim="400000"/>
                    </a:lnR>
                    <a:lnT w="12700">
                      <a:miter lim="400000"/>
                    </a:lnT>
                    <a:lnB w="12700">
                      <a:miter lim="400000"/>
                    </a:lnB>
                    <a:noFill/>
                  </a:tcPr>
                </a:tc>
              </a:tr>
              <a:tr h="370840">
                <a:tc>
                  <a:txBody>
                    <a:bodyPr/>
                    <a:lstStyle/>
                    <a:p>
                      <a:pPr>
                        <a:defRPr sz="1800"/>
                      </a:pPr>
                      <a:r>
                        <a:rPr sz="1000">
                          <a:latin typeface="+mj-lt"/>
                          <a:ea typeface="+mj-ea"/>
                          <a:cs typeface="+mj-cs"/>
                        </a:rPr>
                        <a:t>CONCRETE</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143</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138</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131</a:t>
                      </a:r>
                    </a:p>
                  </a:txBody>
                  <a:tcPr marL="0" marR="0" marT="0" marB="0" anchor="ctr" anchorCtr="0" horzOverflow="overflow">
                    <a:lnL w="12700">
                      <a:miter lim="400000"/>
                    </a:lnL>
                    <a:lnR w="12700">
                      <a:miter lim="400000"/>
                    </a:lnR>
                    <a:lnT w="12700">
                      <a:miter lim="400000"/>
                    </a:lnT>
                    <a:lnB w="12700">
                      <a:miter lim="400000"/>
                    </a:lnB>
                    <a:noFill/>
                  </a:tcPr>
                </a:tc>
              </a:tr>
            </a:tbl>
          </a:graphicData>
        </a:graphic>
      </p:graphicFrame>
      <p:graphicFrame>
        <p:nvGraphicFramePr>
          <p:cNvPr id="178" name="Table 82"/>
          <p:cNvGraphicFramePr/>
          <p:nvPr/>
        </p:nvGraphicFramePr>
        <p:xfrm>
          <a:off x="3850761" y="1571440"/>
          <a:ext cx="2029383" cy="289921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980070"/>
                <a:gridCol w="337279"/>
                <a:gridCol w="359764"/>
                <a:gridCol w="352269"/>
              </a:tblGrid>
              <a:tr h="422251">
                <a:tc>
                  <a:txBody>
                    <a:bodyPr/>
                    <a:lstStyle/>
                    <a:p>
                      <a:pPr>
                        <a:defRPr b="0" sz="1800">
                          <a:solidFill>
                            <a:srgbClr val="000000"/>
                          </a:solidFill>
                        </a:defRPr>
                      </a:pPr>
                      <a:r>
                        <a:rPr b="1" sz="1200">
                          <a:latin typeface="+mj-lt"/>
                          <a:ea typeface="+mj-ea"/>
                          <a:cs typeface="+mj-cs"/>
                        </a:rPr>
                        <a:t>Color </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b="0" sz="1800">
                          <a:solidFill>
                            <a:srgbClr val="000000"/>
                          </a:solidFill>
                        </a:defRPr>
                      </a:pPr>
                      <a:r>
                        <a:rPr b="1" sz="1200">
                          <a:latin typeface="+mj-lt"/>
                          <a:ea typeface="+mj-ea"/>
                          <a:cs typeface="+mj-cs"/>
                        </a:rPr>
                        <a:t>R</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b="0" sz="1800">
                          <a:solidFill>
                            <a:srgbClr val="000000"/>
                          </a:solidFill>
                        </a:defRPr>
                      </a:pPr>
                      <a:r>
                        <a:rPr b="1" sz="1200">
                          <a:latin typeface="+mj-lt"/>
                          <a:ea typeface="+mj-ea"/>
                          <a:cs typeface="+mj-cs"/>
                        </a:rPr>
                        <a:t>G</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b="0" sz="1800">
                          <a:solidFill>
                            <a:srgbClr val="000000"/>
                          </a:solidFill>
                        </a:defRPr>
                      </a:pPr>
                      <a:r>
                        <a:rPr b="1" sz="1200">
                          <a:latin typeface="+mj-lt"/>
                          <a:ea typeface="+mj-ea"/>
                          <a:cs typeface="+mj-cs"/>
                        </a:rPr>
                        <a:t>B</a:t>
                      </a:r>
                    </a:p>
                  </a:txBody>
                  <a:tcPr marL="0" marR="0" marT="0" marB="0" anchor="ctr" anchorCtr="0" horzOverflow="overflow">
                    <a:lnL w="12700">
                      <a:miter lim="400000"/>
                    </a:lnL>
                    <a:lnR w="12700">
                      <a:miter lim="400000"/>
                    </a:lnR>
                    <a:lnT w="12700">
                      <a:miter lim="400000"/>
                    </a:lnT>
                    <a:lnB w="12700">
                      <a:miter lim="400000"/>
                    </a:lnB>
                    <a:noFill/>
                  </a:tcPr>
                </a:tc>
              </a:tr>
              <a:tr h="419725">
                <a:tc>
                  <a:txBody>
                    <a:bodyPr/>
                    <a:lstStyle/>
                    <a:p>
                      <a:pPr>
                        <a:defRPr sz="1800"/>
                      </a:pPr>
                      <a:r>
                        <a:rPr sz="1000">
                          <a:latin typeface="+mj-lt"/>
                          <a:ea typeface="+mj-ea"/>
                          <a:cs typeface="+mj-cs"/>
                        </a:rPr>
                        <a:t>WOOL</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189</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182</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175</a:t>
                      </a:r>
                    </a:p>
                  </a:txBody>
                  <a:tcPr marL="0" marR="0" marT="0" marB="0" anchor="ctr" anchorCtr="0" horzOverflow="overflow">
                    <a:lnL w="12700">
                      <a:miter lim="400000"/>
                    </a:lnL>
                    <a:lnR w="12700">
                      <a:miter lim="400000"/>
                    </a:lnR>
                    <a:lnT w="12700">
                      <a:miter lim="400000"/>
                    </a:lnT>
                    <a:lnB w="12700">
                      <a:miter lim="400000"/>
                    </a:lnB>
                    <a:noFill/>
                  </a:tcPr>
                </a:tc>
              </a:tr>
              <a:tr h="427220">
                <a:tc>
                  <a:txBody>
                    <a:bodyPr/>
                    <a:lstStyle/>
                    <a:p>
                      <a:pPr>
                        <a:defRPr sz="1800"/>
                      </a:pPr>
                      <a:r>
                        <a:rPr sz="1000">
                          <a:latin typeface="+mj-lt"/>
                          <a:ea typeface="+mj-ea"/>
                          <a:cs typeface="+mj-cs"/>
                        </a:rPr>
                        <a:t>CLOUD</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232</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229</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227</a:t>
                      </a:r>
                    </a:p>
                  </a:txBody>
                  <a:tcPr marL="0" marR="0" marT="0" marB="0" anchor="ctr" anchorCtr="0" horzOverflow="overflow">
                    <a:lnL w="12700">
                      <a:miter lim="400000"/>
                    </a:lnL>
                    <a:lnR w="12700">
                      <a:miter lim="400000"/>
                    </a:lnR>
                    <a:lnT w="12700">
                      <a:miter lim="400000"/>
                    </a:lnT>
                    <a:lnB w="12700">
                      <a:miter lim="400000"/>
                    </a:lnB>
                    <a:noFill/>
                  </a:tcPr>
                </a:tc>
              </a:tr>
              <a:tr h="404734">
                <a:tc>
                  <a:txBody>
                    <a:bodyPr/>
                    <a:lstStyle/>
                    <a:p>
                      <a:pPr>
                        <a:defRPr sz="1800"/>
                      </a:pPr>
                      <a:r>
                        <a:rPr sz="1000">
                          <a:latin typeface="+mj-lt"/>
                          <a:ea typeface="+mj-ea"/>
                          <a:cs typeface="+mj-cs"/>
                        </a:rPr>
                        <a:t>TEAK</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99 </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000">
                          <a:latin typeface="+mj-lt"/>
                          <a:ea typeface="+mj-ea"/>
                          <a:cs typeface="+mj-cs"/>
                        </a:defRPr>
                      </a:pPr>
                      <a:r>
                        <a:t>70</a:t>
                      </a:r>
                      <a:r>
                        <a:rPr sz="900"/>
                        <a:t> </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50</a:t>
                      </a:r>
                    </a:p>
                  </a:txBody>
                  <a:tcPr marL="0" marR="0" marT="0" marB="0" anchor="ctr" anchorCtr="0" horzOverflow="overflow">
                    <a:lnL w="12700">
                      <a:miter lim="400000"/>
                    </a:lnL>
                    <a:lnR w="12700">
                      <a:miter lim="400000"/>
                    </a:lnR>
                    <a:lnT w="12700">
                      <a:miter lim="400000"/>
                    </a:lnT>
                    <a:lnB w="12700">
                      <a:miter lim="400000"/>
                    </a:lnB>
                    <a:noFill/>
                  </a:tcPr>
                </a:tc>
              </a:tr>
              <a:tr h="434715">
                <a:tc>
                  <a:txBody>
                    <a:bodyPr/>
                    <a:lstStyle/>
                    <a:p>
                      <a:pPr>
                        <a:defRPr sz="1800"/>
                      </a:pPr>
                      <a:r>
                        <a:rPr sz="1000">
                          <a:latin typeface="+mj-lt"/>
                          <a:ea typeface="+mj-ea"/>
                          <a:cs typeface="+mj-cs"/>
                        </a:rPr>
                        <a:t>PETROLEUM</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8</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68</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84</a:t>
                      </a:r>
                    </a:p>
                  </a:txBody>
                  <a:tcPr marL="0" marR="0" marT="0" marB="0" anchor="ctr" anchorCtr="0" horzOverflow="overflow">
                    <a:lnL w="12700">
                      <a:miter lim="400000"/>
                    </a:lnL>
                    <a:lnR w="12700">
                      <a:miter lim="400000"/>
                    </a:lnR>
                    <a:lnT w="12700">
                      <a:miter lim="400000"/>
                    </a:lnT>
                    <a:lnB w="12700">
                      <a:miter lim="400000"/>
                    </a:lnB>
                    <a:noFill/>
                  </a:tcPr>
                </a:tc>
              </a:tr>
              <a:tr h="419725">
                <a:tc>
                  <a:txBody>
                    <a:bodyPr/>
                    <a:lstStyle/>
                    <a:p>
                      <a:pPr>
                        <a:defRPr sz="1800"/>
                      </a:pPr>
                      <a:r>
                        <a:rPr sz="1000">
                          <a:latin typeface="+mj-lt"/>
                          <a:ea typeface="+mj-ea"/>
                          <a:cs typeface="+mj-cs"/>
                        </a:rPr>
                        <a:t>PLUM</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105</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47 </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71</a:t>
                      </a:r>
                    </a:p>
                  </a:txBody>
                  <a:tcPr marL="0" marR="0" marT="0" marB="0" anchor="ctr" anchorCtr="0" horzOverflow="overflow">
                    <a:lnL w="12700">
                      <a:miter lim="400000"/>
                    </a:lnL>
                    <a:lnR w="12700">
                      <a:miter lim="400000"/>
                    </a:lnR>
                    <a:lnT w="12700">
                      <a:miter lim="400000"/>
                    </a:lnT>
                    <a:lnB w="12700">
                      <a:miter lim="400000"/>
                    </a:lnB>
                    <a:noFill/>
                  </a:tcPr>
                </a:tc>
              </a:tr>
              <a:tr h="370840">
                <a:tc>
                  <a:txBody>
                    <a:bodyPr/>
                    <a:lstStyle/>
                    <a:p>
                      <a:pPr>
                        <a:defRPr sz="1800"/>
                      </a:pPr>
                      <a:r>
                        <a:rPr sz="1000">
                          <a:latin typeface="+mj-lt"/>
                          <a:ea typeface="+mj-ea"/>
                          <a:cs typeface="+mj-cs"/>
                        </a:rPr>
                        <a:t>OLIVE</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95</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88 </a:t>
                      </a:r>
                    </a:p>
                  </a:txBody>
                  <a:tcPr marL="0" marR="0" marT="0" marB="0" anchor="ctr" anchorCtr="0" horzOverflow="overflow">
                    <a:lnL w="12700">
                      <a:miter lim="400000"/>
                    </a:lnL>
                    <a:lnR w="12700">
                      <a:miter lim="400000"/>
                    </a:lnR>
                    <a:lnT w="12700">
                      <a:miter lim="400000"/>
                    </a:lnT>
                    <a:lnB w="12700">
                      <a:miter lim="400000"/>
                    </a:lnB>
                    <a:noFill/>
                  </a:tcPr>
                </a:tc>
                <a:tc>
                  <a:txBody>
                    <a:bodyPr/>
                    <a:lstStyle/>
                    <a:p>
                      <a:pPr algn="ctr">
                        <a:defRPr sz="1800"/>
                      </a:pPr>
                      <a:r>
                        <a:rPr sz="1000">
                          <a:latin typeface="+mj-lt"/>
                          <a:ea typeface="+mj-ea"/>
                          <a:cs typeface="+mj-cs"/>
                        </a:rPr>
                        <a:t>38</a:t>
                      </a:r>
                    </a:p>
                  </a:txBody>
                  <a:tcPr marL="0" marR="0" marT="0" marB="0" anchor="ctr" anchorCtr="0" horzOverflow="overflow">
                    <a:lnL w="12700">
                      <a:miter lim="400000"/>
                    </a:lnL>
                    <a:lnR w="12700">
                      <a:miter lim="400000"/>
                    </a:lnR>
                    <a:lnT w="12700">
                      <a:miter lim="400000"/>
                    </a:lnT>
                    <a:lnB w="12700">
                      <a:miter lim="400000"/>
                    </a:lnB>
                    <a:noFill/>
                  </a:tcPr>
                </a:tc>
              </a:tr>
            </a:tbl>
          </a:graphicData>
        </a:graphic>
      </p:graphicFrame>
      <p:sp>
        <p:nvSpPr>
          <p:cNvPr id="179" name="Text Placeholder 5"/>
          <p:cNvSpPr/>
          <p:nvPr>
            <p:ph type="body" sz="quarter" idx="37" hasCustomPrompt="1"/>
          </p:nvPr>
        </p:nvSpPr>
        <p:spPr>
          <a:xfrm>
            <a:off x="3468594" y="4159584"/>
            <a:ext cx="224536" cy="224501"/>
          </a:xfrm>
          <a:prstGeom prst="rect">
            <a:avLst/>
          </a:prstGeom>
          <a:solidFill>
            <a:srgbClr val="5F5826"/>
          </a:solidFill>
        </p:spPr>
        <p:txBody>
          <a:bodyPr anchor="ctr"/>
          <a:lstStyle>
            <a:lvl1pPr marL="0" indent="0" algn="ctr" defTabSz="475487">
              <a:spcBef>
                <a:spcPts val="400"/>
              </a:spcBef>
              <a:buClrTx/>
              <a:buSzTx/>
              <a:buFontTx/>
              <a:buNone/>
              <a:defRPr sz="1000"/>
            </a:lvl1pPr>
          </a:lstStyle>
          <a:p>
            <a:pPr/>
            <a:r>
              <a:t> </a:t>
            </a:r>
          </a:p>
        </p:txBody>
      </p:sp>
      <p:pic>
        <p:nvPicPr>
          <p:cNvPr id="180" name="Picture 3" descr="Picture 3"/>
          <p:cNvPicPr>
            <a:picLocks noChangeAspect="1"/>
          </p:cNvPicPr>
          <p:nvPr/>
        </p:nvPicPr>
        <p:blipFill>
          <a:blip r:embed="rId4">
            <a:extLst/>
          </a:blip>
          <a:stretch>
            <a:fillRect/>
          </a:stretch>
        </p:blipFill>
        <p:spPr>
          <a:xfrm>
            <a:off x="6070184" y="4872759"/>
            <a:ext cx="1647827" cy="1285877"/>
          </a:xfrm>
          <a:prstGeom prst="rect">
            <a:avLst/>
          </a:prstGeom>
          <a:ln w="12700">
            <a:miter lim="400000"/>
          </a:ln>
        </p:spPr>
      </p:pic>
      <p:sp>
        <p:nvSpPr>
          <p:cNvPr id="181" name="Rak 109"/>
          <p:cNvSpPr/>
          <p:nvPr/>
        </p:nvSpPr>
        <p:spPr>
          <a:xfrm>
            <a:off x="9180072" y="4133055"/>
            <a:ext cx="843712"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82" name="Rak 110"/>
          <p:cNvSpPr/>
          <p:nvPr/>
        </p:nvSpPr>
        <p:spPr>
          <a:xfrm>
            <a:off x="10150340" y="4134582"/>
            <a:ext cx="964983" cy="2"/>
          </a:xfrm>
          <a:prstGeom prst="line">
            <a:avLst/>
          </a:prstGeom>
          <a:ln>
            <a:solidFill>
              <a:srgbClr val="E8E5E3"/>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183" name="TextBox 8"/>
          <p:cNvSpPr txBox="1"/>
          <p:nvPr/>
        </p:nvSpPr>
        <p:spPr>
          <a:xfrm>
            <a:off x="521969" y="4939435"/>
            <a:ext cx="133669" cy="1312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ts val="1100"/>
              </a:lnSpc>
              <a:defRPr sz="1100"/>
            </a:pPr>
            <a:r>
              <a:t>1</a:t>
            </a:r>
          </a:p>
          <a:p>
            <a:pPr>
              <a:lnSpc>
                <a:spcPts val="1100"/>
              </a:lnSpc>
              <a:defRPr sz="1100"/>
            </a:pPr>
          </a:p>
          <a:p>
            <a:pPr>
              <a:lnSpc>
                <a:spcPts val="1100"/>
              </a:lnSpc>
              <a:defRPr sz="1100"/>
            </a:pPr>
          </a:p>
          <a:p>
            <a:pPr>
              <a:lnSpc>
                <a:spcPts val="1100"/>
              </a:lnSpc>
              <a:defRPr sz="1100"/>
            </a:pPr>
            <a:r>
              <a:t>2</a:t>
            </a:r>
          </a:p>
          <a:p>
            <a:pPr>
              <a:lnSpc>
                <a:spcPts val="1100"/>
              </a:lnSpc>
              <a:defRPr sz="1100"/>
            </a:pPr>
          </a:p>
          <a:p>
            <a:pPr>
              <a:lnSpc>
                <a:spcPts val="1100"/>
              </a:lnSpc>
              <a:defRPr sz="1100"/>
            </a:pPr>
            <a:r>
              <a:t>3</a:t>
            </a:r>
          </a:p>
        </p:txBody>
      </p:sp>
      <p:sp>
        <p:nvSpPr>
          <p:cNvPr id="184" name="Slide Number"/>
          <p:cNvSpPr txBox="1"/>
          <p:nvPr>
            <p:ph type="sldNum" sz="quarter" idx="2"/>
          </p:nvPr>
        </p:nvSpPr>
        <p:spPr>
          <a:xfrm>
            <a:off x="8255210" y="5876220"/>
            <a:ext cx="127001" cy="1270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LEASE NOTE">
    <p:spTree>
      <p:nvGrpSpPr>
        <p:cNvPr id="1" name=""/>
        <p:cNvGrpSpPr/>
        <p:nvPr/>
      </p:nvGrpSpPr>
      <p:grpSpPr>
        <a:xfrm>
          <a:off x="0" y="0"/>
          <a:ext cx="0" cy="0"/>
          <a:chOff x="0" y="0"/>
          <a:chExt cx="0" cy="0"/>
        </a:xfrm>
      </p:grpSpPr>
      <p:sp>
        <p:nvSpPr>
          <p:cNvPr id="191" name="Rectangle 9"/>
          <p:cNvSpPr txBox="1"/>
          <p:nvPr/>
        </p:nvSpPr>
        <p:spPr>
          <a:xfrm>
            <a:off x="757237" y="5923060"/>
            <a:ext cx="643205"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700"/>
            </a:lvl1pPr>
          </a:lstStyle>
          <a:p>
            <a:pPr/>
            <a:r>
              <a:t>Volvo Group IT</a:t>
            </a:r>
          </a:p>
        </p:txBody>
      </p:sp>
      <p:pic>
        <p:nvPicPr>
          <p:cNvPr id="192" name="Bildobjekt 8" descr="Bildobjekt 8"/>
          <p:cNvPicPr>
            <a:picLocks noChangeAspect="1"/>
          </p:cNvPicPr>
          <p:nvPr/>
        </p:nvPicPr>
        <p:blipFill>
          <a:blip r:embed="rId2">
            <a:extLst/>
          </a:blip>
          <a:stretch>
            <a:fillRect/>
          </a:stretch>
        </p:blipFill>
        <p:spPr>
          <a:xfrm>
            <a:off x="10116838" y="5832175"/>
            <a:ext cx="648002" cy="648000"/>
          </a:xfrm>
          <a:prstGeom prst="rect">
            <a:avLst/>
          </a:prstGeom>
          <a:ln w="12700">
            <a:miter lim="400000"/>
          </a:ln>
        </p:spPr>
      </p:pic>
      <p:sp>
        <p:nvSpPr>
          <p:cNvPr id="193" name="Rectangle 1"/>
          <p:cNvSpPr/>
          <p:nvPr/>
        </p:nvSpPr>
        <p:spPr>
          <a:xfrm>
            <a:off x="0" y="-2"/>
            <a:ext cx="11522075" cy="6471539"/>
          </a:xfrm>
          <a:prstGeom prst="rect">
            <a:avLst/>
          </a:prstGeom>
          <a:solidFill>
            <a:srgbClr val="FFFFFF"/>
          </a:solidFill>
          <a:ln w="12700">
            <a:miter lim="400000"/>
          </a:ln>
        </p:spPr>
        <p:txBody>
          <a:bodyPr lIns="45718" tIns="45718" rIns="45718" bIns="45718" anchor="ctr"/>
          <a:lstStyle/>
          <a:p>
            <a:pPr algn="ctr">
              <a:spcBef>
                <a:spcPts val="0"/>
              </a:spcBef>
              <a:defRPr sz="1800">
                <a:solidFill>
                  <a:srgbClr val="000000"/>
                </a:solidFill>
              </a:defRPr>
            </a:pPr>
          </a:p>
        </p:txBody>
      </p:sp>
      <p:sp>
        <p:nvSpPr>
          <p:cNvPr id="194" name="TextBox 3"/>
          <p:cNvSpPr txBox="1"/>
          <p:nvPr/>
        </p:nvSpPr>
        <p:spPr>
          <a:xfrm>
            <a:off x="57607" y="906462"/>
            <a:ext cx="11406862" cy="4379145"/>
          </a:xfrm>
          <a:prstGeom prst="rect">
            <a:avLst/>
          </a:prstGeom>
          <a:ln w="12700">
            <a:miter lim="400000"/>
          </a:ln>
          <a:extLst>
            <a:ext uri="{C572A759-6A51-4108-AA02-DFA0A04FC94B}">
              <ma14:wrappingTextBoxFlag xmlns:ma14="http://schemas.microsoft.com/office/mac/drawingml/2011/main" val="1"/>
            </a:ext>
          </a:extLst>
        </p:spPr>
        <p:txBody>
          <a:bodyPr lIns="57605" tIns="57605" rIns="57605" bIns="57605">
            <a:spAutoFit/>
          </a:bodyPr>
          <a:lstStyle/>
          <a:p>
            <a:pPr algn="ctr">
              <a:spcBef>
                <a:spcPts val="2200"/>
              </a:spcBef>
              <a:defRPr sz="6900">
                <a:solidFill>
                  <a:srgbClr val="C4001A"/>
                </a:solidFill>
              </a:defRPr>
            </a:pPr>
            <a:r>
              <a:t>NOTE:</a:t>
            </a:r>
          </a:p>
          <a:p>
            <a:pPr algn="ctr">
              <a:spcBef>
                <a:spcPts val="2200"/>
              </a:spcBef>
              <a:defRPr sz="6900">
                <a:solidFill>
                  <a:srgbClr val="C4001A"/>
                </a:solidFill>
              </a:defRPr>
            </a:pPr>
            <a:r>
              <a:t>Layouts after this slide</a:t>
            </a:r>
            <a:br/>
            <a:r>
              <a:t> are not Volvo Group corporate brand layouts.</a:t>
            </a:r>
          </a:p>
        </p:txBody>
      </p:sp>
      <p:sp>
        <p:nvSpPr>
          <p:cNvPr id="195" name="Slide Number"/>
          <p:cNvSpPr txBox="1"/>
          <p:nvPr>
            <p:ph type="sldNum" sz="quarter" idx="2"/>
          </p:nvPr>
        </p:nvSpPr>
        <p:spPr>
          <a:xfrm>
            <a:off x="8255210" y="5876220"/>
            <a:ext cx="127001" cy="1270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 Intro – Black text light backgroud">
    <p:spTree>
      <p:nvGrpSpPr>
        <p:cNvPr id="1" name=""/>
        <p:cNvGrpSpPr/>
        <p:nvPr/>
      </p:nvGrpSpPr>
      <p:grpSpPr>
        <a:xfrm>
          <a:off x="0" y="0"/>
          <a:ext cx="0" cy="0"/>
          <a:chOff x="0" y="0"/>
          <a:chExt cx="0" cy="0"/>
        </a:xfrm>
      </p:grpSpPr>
      <p:pic>
        <p:nvPicPr>
          <p:cNvPr id="202"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203" name="Picture Placeholder 10"/>
          <p:cNvSpPr/>
          <p:nvPr>
            <p:ph type="pic" idx="21"/>
          </p:nvPr>
        </p:nvSpPr>
        <p:spPr>
          <a:xfrm>
            <a:off x="0" y="0"/>
            <a:ext cx="11522075" cy="6480175"/>
          </a:xfrm>
          <a:prstGeom prst="rect">
            <a:avLst/>
          </a:prstGeom>
        </p:spPr>
        <p:txBody>
          <a:bodyPr lIns="91439" tIns="45719" rIns="91439" bIns="45719">
            <a:noAutofit/>
          </a:bodyPr>
          <a:lstStyle/>
          <a:p>
            <a:pPr/>
          </a:p>
        </p:txBody>
      </p:sp>
      <p:sp>
        <p:nvSpPr>
          <p:cNvPr id="204" name="Rectangle 14"/>
          <p:cNvSpPr/>
          <p:nvPr/>
        </p:nvSpPr>
        <p:spPr>
          <a:xfrm>
            <a:off x="0" y="0"/>
            <a:ext cx="11522075" cy="6480175"/>
          </a:xfrm>
          <a:prstGeom prst="rect">
            <a:avLst/>
          </a:prstGeom>
          <a:solidFill>
            <a:srgbClr val="FFFFFF"/>
          </a:solidFill>
          <a:ln w="12700">
            <a:miter lim="400000"/>
          </a:ln>
        </p:spPr>
        <p:txBody>
          <a:bodyPr lIns="45718" tIns="45718" rIns="45718" bIns="45718" anchor="ctr"/>
          <a:lstStyle/>
          <a:p>
            <a:pPr algn="ctr">
              <a:lnSpc>
                <a:spcPct val="90000"/>
              </a:lnSpc>
              <a:spcBef>
                <a:spcPts val="500"/>
              </a:spcBef>
              <a:defRPr sz="1800">
                <a:solidFill>
                  <a:srgbClr val="000000"/>
                </a:solidFill>
                <a:latin typeface="Volvo Novum SemiLight"/>
                <a:ea typeface="Volvo Novum SemiLight"/>
                <a:cs typeface="Volvo Novum SemiLight"/>
                <a:sym typeface="Volvo Novum SemiLight"/>
              </a:defRPr>
            </a:pPr>
          </a:p>
        </p:txBody>
      </p:sp>
      <p:sp>
        <p:nvSpPr>
          <p:cNvPr id="205" name="Insert headline"/>
          <p:cNvSpPr txBox="1"/>
          <p:nvPr>
            <p:ph type="title" hasCustomPrompt="1"/>
          </p:nvPr>
        </p:nvSpPr>
        <p:spPr>
          <a:xfrm>
            <a:off x="1891683" y="2449054"/>
            <a:ext cx="7738708" cy="798650"/>
          </a:xfrm>
          <a:prstGeom prst="rect">
            <a:avLst/>
          </a:prstGeom>
        </p:spPr>
        <p:txBody>
          <a:bodyPr lIns="0" tIns="0" rIns="0" bIns="0" anchor="b"/>
          <a:lstStyle>
            <a:lvl1pPr algn="ctr" defTabSz="914387">
              <a:lnSpc>
                <a:spcPct val="80000"/>
              </a:lnSpc>
              <a:defRPr b="0" spc="300" sz="5100">
                <a:latin typeface="Volvo Broad Pro"/>
                <a:ea typeface="Volvo Broad Pro"/>
                <a:cs typeface="Volvo Broad Pro"/>
                <a:sym typeface="Volvo Broad Pro"/>
              </a:defRPr>
            </a:lvl1pPr>
          </a:lstStyle>
          <a:p>
            <a:pPr/>
            <a:r>
              <a:t>Insert headline</a:t>
            </a:r>
          </a:p>
        </p:txBody>
      </p:sp>
      <p:sp>
        <p:nvSpPr>
          <p:cNvPr id="206" name="Body Level One…"/>
          <p:cNvSpPr txBox="1"/>
          <p:nvPr>
            <p:ph type="body" sz="quarter" idx="1" hasCustomPrompt="1"/>
          </p:nvPr>
        </p:nvSpPr>
        <p:spPr>
          <a:xfrm>
            <a:off x="2521954" y="3332819"/>
            <a:ext cx="6478167" cy="712685"/>
          </a:xfrm>
          <a:prstGeom prst="rect">
            <a:avLst/>
          </a:prstGeom>
        </p:spPr>
        <p:txBody>
          <a:bodyPr lIns="0" tIns="0" rIns="0" bIns="0"/>
          <a:lstStyle>
            <a:lvl1pPr marL="0" indent="0" algn="ctr" defTabSz="914387">
              <a:lnSpc>
                <a:spcPct val="114000"/>
              </a:lnSpc>
              <a:spcBef>
                <a:spcPts val="900"/>
              </a:spcBef>
              <a:buClrTx/>
              <a:buSzTx/>
              <a:buFontTx/>
              <a:buNone/>
              <a:defRPr sz="1300">
                <a:latin typeface="Volvo Novum Medium"/>
                <a:ea typeface="Volvo Novum Medium"/>
                <a:cs typeface="Volvo Novum Medium"/>
                <a:sym typeface="Volvo Novum Medium"/>
              </a:defRPr>
            </a:lvl1pPr>
            <a:lvl2pPr marL="338869" indent="-184367" algn="ctr" defTabSz="914387">
              <a:lnSpc>
                <a:spcPct val="114000"/>
              </a:lnSpc>
              <a:spcBef>
                <a:spcPts val="900"/>
              </a:spcBef>
              <a:buClrTx/>
              <a:buFontTx/>
              <a:buChar char="–"/>
              <a:defRPr sz="1300">
                <a:latin typeface="Volvo Novum Medium"/>
                <a:ea typeface="Volvo Novum Medium"/>
                <a:cs typeface="Volvo Novum Medium"/>
                <a:sym typeface="Volvo Novum Medium"/>
              </a:defRPr>
            </a:lvl2pPr>
            <a:lvl3pPr marL="462826" indent="-141820" algn="ctr" defTabSz="914387">
              <a:lnSpc>
                <a:spcPct val="114000"/>
              </a:lnSpc>
              <a:spcBef>
                <a:spcPts val="900"/>
              </a:spcBef>
              <a:buClrTx/>
              <a:buFontTx/>
              <a:buChar char="•"/>
              <a:defRPr sz="1300">
                <a:latin typeface="Volvo Novum Medium"/>
                <a:ea typeface="Volvo Novum Medium"/>
                <a:cs typeface="Volvo Novum Medium"/>
                <a:sym typeface="Volvo Novum Medium"/>
              </a:defRPr>
            </a:lvl3pPr>
            <a:lvl4pPr marL="588692" indent="-150684" algn="ctr" defTabSz="914387">
              <a:lnSpc>
                <a:spcPct val="114000"/>
              </a:lnSpc>
              <a:spcBef>
                <a:spcPts val="900"/>
              </a:spcBef>
              <a:buClrTx/>
              <a:buFontTx/>
              <a:buChar char="–"/>
              <a:defRPr sz="1300">
                <a:latin typeface="Volvo Novum Medium"/>
                <a:ea typeface="Volvo Novum Medium"/>
                <a:cs typeface="Volvo Novum Medium"/>
                <a:sym typeface="Volvo Novum Medium"/>
              </a:defRPr>
            </a:lvl4pPr>
            <a:lvl5pPr marL="711285" indent="-138274" algn="ctr" defTabSz="914387">
              <a:lnSpc>
                <a:spcPct val="114000"/>
              </a:lnSpc>
              <a:spcBef>
                <a:spcPts val="900"/>
              </a:spcBef>
              <a:buClrTx/>
              <a:buFontTx/>
              <a:buChar char="•"/>
              <a:defRPr sz="1300">
                <a:latin typeface="Volvo Novum Medium"/>
                <a:ea typeface="Volvo Novum Medium"/>
                <a:cs typeface="Volvo Novum Medium"/>
                <a:sym typeface="Volvo Novum Medium"/>
              </a:defRPr>
            </a:lvl5pPr>
          </a:lstStyle>
          <a:p>
            <a:pPr/>
            <a:r>
              <a:t>Insert sub headline</a:t>
            </a:r>
          </a:p>
          <a:p>
            <a:pPr lvl="1"/>
            <a:r>
              <a:t/>
            </a:r>
          </a:p>
          <a:p>
            <a:pPr lvl="2"/>
            <a:r>
              <a:t/>
            </a:r>
          </a:p>
          <a:p>
            <a:pPr lvl="3"/>
            <a:r>
              <a:t/>
            </a:r>
          </a:p>
          <a:p>
            <a:pPr lvl="4"/>
            <a:r>
              <a:t/>
            </a:r>
          </a:p>
        </p:txBody>
      </p:sp>
      <p:sp>
        <p:nvSpPr>
          <p:cNvPr id="207" name="Logotype"/>
          <p:cNvSpPr/>
          <p:nvPr>
            <p:ph type="body" sz="quarter" idx="22" hasCustomPrompt="1"/>
          </p:nvPr>
        </p:nvSpPr>
        <p:spPr>
          <a:xfrm>
            <a:off x="5184366" y="263620"/>
            <a:ext cx="1153344" cy="88445"/>
          </a:xfrm>
          <a:prstGeom prst="rect">
            <a:avLst/>
          </a:prstGeom>
          <a:blipFill>
            <a:blip r:embed="rId2"/>
            <a:stretch>
              <a:fillRect/>
            </a:stretch>
          </a:blipFill>
        </p:spPr>
        <p:txBody>
          <a:bodyPr lIns="0" tIns="0" rIns="0" bIns="0"/>
          <a:lstStyle>
            <a:lvl1pPr marL="0" indent="0" defTabSz="457193">
              <a:lnSpc>
                <a:spcPct val="114000"/>
              </a:lnSpc>
              <a:spcBef>
                <a:spcPts val="400"/>
              </a:spcBef>
              <a:buClrTx/>
              <a:buSzTx/>
              <a:buFontTx/>
              <a:buNone/>
              <a:defRPr sz="600">
                <a:latin typeface="Volvo Novum SemiLight"/>
                <a:ea typeface="Volvo Novum SemiLight"/>
                <a:cs typeface="Volvo Novum SemiLight"/>
                <a:sym typeface="Volvo Novum SemiLight"/>
              </a:defRPr>
            </a:lvl1pPr>
          </a:lstStyle>
          <a:p>
            <a:pPr/>
            <a:r>
              <a:t> </a:t>
            </a:r>
          </a:p>
        </p:txBody>
      </p:sp>
      <p:sp>
        <p:nvSpPr>
          <p:cNvPr id="208" name="Entity"/>
          <p:cNvSpPr/>
          <p:nvPr>
            <p:ph type="body" sz="quarter" idx="23" hasCustomPrompt="1"/>
          </p:nvPr>
        </p:nvSpPr>
        <p:spPr>
          <a:xfrm>
            <a:off x="4782734" y="5562877"/>
            <a:ext cx="1956607" cy="204507"/>
          </a:xfrm>
          <a:prstGeom prst="rect">
            <a:avLst/>
          </a:prstGeom>
          <a:blipFill>
            <a:blip r:embed="rId3"/>
            <a:stretch>
              <a:fillRect/>
            </a:stretch>
          </a:blipFill>
        </p:spPr>
        <p:txBody>
          <a:bodyPr lIns="0" tIns="0" rIns="0" bIns="0"/>
          <a:lstStyle>
            <a:lvl1pPr marL="0" indent="0" defTabSz="914387">
              <a:lnSpc>
                <a:spcPct val="114000"/>
              </a:lnSpc>
              <a:spcBef>
                <a:spcPts val="900"/>
              </a:spcBef>
              <a:buClrTx/>
              <a:buSzTx/>
              <a:buFontTx/>
              <a:buNone/>
              <a:defRPr sz="1300">
                <a:latin typeface="Volvo Novum SemiLight"/>
                <a:ea typeface="Volvo Novum SemiLight"/>
                <a:cs typeface="Volvo Novum SemiLight"/>
                <a:sym typeface="Volvo Novum SemiLight"/>
              </a:defRPr>
            </a:lvl1pPr>
          </a:lstStyle>
          <a:p>
            <a:pPr/>
            <a:r>
              <a:t> </a:t>
            </a:r>
          </a:p>
        </p:txBody>
      </p:sp>
      <p:sp>
        <p:nvSpPr>
          <p:cNvPr id="209" name="Slide Number"/>
          <p:cNvSpPr txBox="1"/>
          <p:nvPr>
            <p:ph type="sldNum" sz="quarter" idx="2"/>
          </p:nvPr>
        </p:nvSpPr>
        <p:spPr>
          <a:xfrm>
            <a:off x="11111525" y="6048129"/>
            <a:ext cx="127001" cy="127001"/>
          </a:xfrm>
          <a:prstGeom prst="rect">
            <a:avLst/>
          </a:prstGeom>
        </p:spPr>
        <p:txBody>
          <a:bodyPr/>
          <a:lstStyle>
            <a:lvl1pPr algn="r">
              <a:defRPr>
                <a:solidFill>
                  <a:srgbClr val="FFFFFF"/>
                </a:solidFill>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 Intro – White text dark backgroud">
    <p:spTree>
      <p:nvGrpSpPr>
        <p:cNvPr id="1" name=""/>
        <p:cNvGrpSpPr/>
        <p:nvPr/>
      </p:nvGrpSpPr>
      <p:grpSpPr>
        <a:xfrm>
          <a:off x="0" y="0"/>
          <a:ext cx="0" cy="0"/>
          <a:chOff x="0" y="0"/>
          <a:chExt cx="0" cy="0"/>
        </a:xfrm>
      </p:grpSpPr>
      <p:pic>
        <p:nvPicPr>
          <p:cNvPr id="216"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217" name="Rectangle 14"/>
          <p:cNvSpPr/>
          <p:nvPr/>
        </p:nvSpPr>
        <p:spPr>
          <a:xfrm>
            <a:off x="0" y="0"/>
            <a:ext cx="11522075" cy="6480175"/>
          </a:xfrm>
          <a:prstGeom prst="rect">
            <a:avLst/>
          </a:prstGeom>
          <a:solidFill>
            <a:srgbClr val="202A44"/>
          </a:solidFill>
          <a:ln w="12700">
            <a:miter lim="400000"/>
          </a:ln>
        </p:spPr>
        <p:txBody>
          <a:bodyPr lIns="45718" tIns="45718" rIns="45718" bIns="45718" anchor="ctr"/>
          <a:lstStyle/>
          <a:p>
            <a:pPr algn="ctr">
              <a:lnSpc>
                <a:spcPct val="90000"/>
              </a:lnSpc>
              <a:spcBef>
                <a:spcPts val="500"/>
              </a:spcBef>
              <a:defRPr sz="1800">
                <a:solidFill>
                  <a:srgbClr val="396976"/>
                </a:solidFill>
                <a:latin typeface="Volvo Novum SemiLight"/>
                <a:ea typeface="Volvo Novum SemiLight"/>
                <a:cs typeface="Volvo Novum SemiLight"/>
                <a:sym typeface="Volvo Novum SemiLight"/>
              </a:defRPr>
            </a:pPr>
          </a:p>
        </p:txBody>
      </p:sp>
      <p:sp>
        <p:nvSpPr>
          <p:cNvPr id="218" name="Picture Placeholder 10"/>
          <p:cNvSpPr/>
          <p:nvPr>
            <p:ph type="pic" idx="21"/>
          </p:nvPr>
        </p:nvSpPr>
        <p:spPr>
          <a:xfrm>
            <a:off x="0" y="0"/>
            <a:ext cx="11522075" cy="6480175"/>
          </a:xfrm>
          <a:prstGeom prst="rect">
            <a:avLst/>
          </a:prstGeom>
        </p:spPr>
        <p:txBody>
          <a:bodyPr lIns="91439" tIns="45719" rIns="91439" bIns="45719">
            <a:noAutofit/>
          </a:bodyPr>
          <a:lstStyle/>
          <a:p>
            <a:pPr/>
          </a:p>
        </p:txBody>
      </p:sp>
      <p:sp>
        <p:nvSpPr>
          <p:cNvPr id="219" name="Insert headline"/>
          <p:cNvSpPr txBox="1"/>
          <p:nvPr>
            <p:ph type="title" hasCustomPrompt="1"/>
          </p:nvPr>
        </p:nvSpPr>
        <p:spPr>
          <a:xfrm>
            <a:off x="1891683" y="2449054"/>
            <a:ext cx="7738708" cy="798650"/>
          </a:xfrm>
          <a:prstGeom prst="rect">
            <a:avLst/>
          </a:prstGeom>
        </p:spPr>
        <p:txBody>
          <a:bodyPr lIns="0" tIns="0" rIns="0" bIns="0" anchor="b"/>
          <a:lstStyle>
            <a:lvl1pPr algn="ctr" defTabSz="914387">
              <a:lnSpc>
                <a:spcPct val="80000"/>
              </a:lnSpc>
              <a:defRPr b="0" spc="300" sz="5100">
                <a:solidFill>
                  <a:srgbClr val="FFFFFF"/>
                </a:solidFill>
                <a:latin typeface="Volvo Broad Pro"/>
                <a:ea typeface="Volvo Broad Pro"/>
                <a:cs typeface="Volvo Broad Pro"/>
                <a:sym typeface="Volvo Broad Pro"/>
              </a:defRPr>
            </a:lvl1pPr>
          </a:lstStyle>
          <a:p>
            <a:pPr/>
            <a:r>
              <a:t>Insert headline</a:t>
            </a:r>
          </a:p>
        </p:txBody>
      </p:sp>
      <p:sp>
        <p:nvSpPr>
          <p:cNvPr id="220" name="Body Level One…"/>
          <p:cNvSpPr txBox="1"/>
          <p:nvPr>
            <p:ph type="body" sz="quarter" idx="1" hasCustomPrompt="1"/>
          </p:nvPr>
        </p:nvSpPr>
        <p:spPr>
          <a:xfrm>
            <a:off x="2521954" y="3332819"/>
            <a:ext cx="6478167" cy="712685"/>
          </a:xfrm>
          <a:prstGeom prst="rect">
            <a:avLst/>
          </a:prstGeom>
        </p:spPr>
        <p:txBody>
          <a:bodyPr lIns="0" tIns="0" rIns="0" bIns="0"/>
          <a:lstStyle>
            <a:lvl1pPr marL="0" indent="0" algn="ctr" defTabSz="914387">
              <a:lnSpc>
                <a:spcPct val="114000"/>
              </a:lnSpc>
              <a:spcBef>
                <a:spcPts val="900"/>
              </a:spcBef>
              <a:buClrTx/>
              <a:buSzTx/>
              <a:buFontTx/>
              <a:buNone/>
              <a:defRPr sz="1300">
                <a:solidFill>
                  <a:srgbClr val="FFFFFF"/>
                </a:solidFill>
                <a:latin typeface="Volvo Novum Medium"/>
                <a:ea typeface="Volvo Novum Medium"/>
                <a:cs typeface="Volvo Novum Medium"/>
                <a:sym typeface="Volvo Novum Medium"/>
              </a:defRPr>
            </a:lvl1pPr>
            <a:lvl2pPr marL="338869" indent="-184367" algn="ctr" defTabSz="914387">
              <a:lnSpc>
                <a:spcPct val="114000"/>
              </a:lnSpc>
              <a:spcBef>
                <a:spcPts val="900"/>
              </a:spcBef>
              <a:buClrTx/>
              <a:buFontTx/>
              <a:buChar char="–"/>
              <a:defRPr sz="1300">
                <a:solidFill>
                  <a:srgbClr val="FFFFFF"/>
                </a:solidFill>
                <a:latin typeface="Volvo Novum Medium"/>
                <a:ea typeface="Volvo Novum Medium"/>
                <a:cs typeface="Volvo Novum Medium"/>
                <a:sym typeface="Volvo Novum Medium"/>
              </a:defRPr>
            </a:lvl2pPr>
            <a:lvl3pPr marL="462826" indent="-141820" algn="ctr" defTabSz="914387">
              <a:lnSpc>
                <a:spcPct val="114000"/>
              </a:lnSpc>
              <a:spcBef>
                <a:spcPts val="900"/>
              </a:spcBef>
              <a:buClrTx/>
              <a:buFontTx/>
              <a:buChar char="•"/>
              <a:defRPr sz="1300">
                <a:solidFill>
                  <a:srgbClr val="FFFFFF"/>
                </a:solidFill>
                <a:latin typeface="Volvo Novum Medium"/>
                <a:ea typeface="Volvo Novum Medium"/>
                <a:cs typeface="Volvo Novum Medium"/>
                <a:sym typeface="Volvo Novum Medium"/>
              </a:defRPr>
            </a:lvl3pPr>
            <a:lvl4pPr marL="588692" indent="-150684" algn="ctr" defTabSz="914387">
              <a:lnSpc>
                <a:spcPct val="114000"/>
              </a:lnSpc>
              <a:spcBef>
                <a:spcPts val="900"/>
              </a:spcBef>
              <a:buClrTx/>
              <a:buFontTx/>
              <a:buChar char="–"/>
              <a:defRPr sz="1300">
                <a:solidFill>
                  <a:srgbClr val="FFFFFF"/>
                </a:solidFill>
                <a:latin typeface="Volvo Novum Medium"/>
                <a:ea typeface="Volvo Novum Medium"/>
                <a:cs typeface="Volvo Novum Medium"/>
                <a:sym typeface="Volvo Novum Medium"/>
              </a:defRPr>
            </a:lvl4pPr>
            <a:lvl5pPr marL="711285" indent="-138274" algn="ctr" defTabSz="914387">
              <a:lnSpc>
                <a:spcPct val="114000"/>
              </a:lnSpc>
              <a:spcBef>
                <a:spcPts val="900"/>
              </a:spcBef>
              <a:buClrTx/>
              <a:buFontTx/>
              <a:buChar char="•"/>
              <a:defRPr sz="1300">
                <a:solidFill>
                  <a:srgbClr val="FFFFFF"/>
                </a:solidFill>
                <a:latin typeface="Volvo Novum Medium"/>
                <a:ea typeface="Volvo Novum Medium"/>
                <a:cs typeface="Volvo Novum Medium"/>
                <a:sym typeface="Volvo Novum Medium"/>
              </a:defRPr>
            </a:lvl5pPr>
          </a:lstStyle>
          <a:p>
            <a:pPr/>
            <a:r>
              <a:t>Insert sub headline</a:t>
            </a:r>
          </a:p>
          <a:p>
            <a:pPr lvl="1"/>
            <a:r>
              <a:t/>
            </a:r>
          </a:p>
          <a:p>
            <a:pPr lvl="2"/>
            <a:r>
              <a:t/>
            </a:r>
          </a:p>
          <a:p>
            <a:pPr lvl="3"/>
            <a:r>
              <a:t/>
            </a:r>
          </a:p>
          <a:p>
            <a:pPr lvl="4"/>
            <a:r>
              <a:t/>
            </a:r>
          </a:p>
        </p:txBody>
      </p:sp>
      <p:sp>
        <p:nvSpPr>
          <p:cNvPr id="221" name="Logotype"/>
          <p:cNvSpPr/>
          <p:nvPr>
            <p:ph type="body" sz="quarter" idx="22" hasCustomPrompt="1"/>
          </p:nvPr>
        </p:nvSpPr>
        <p:spPr>
          <a:xfrm>
            <a:off x="5184366" y="263620"/>
            <a:ext cx="1153344" cy="88445"/>
          </a:xfrm>
          <a:prstGeom prst="rect">
            <a:avLst/>
          </a:prstGeom>
          <a:blipFill>
            <a:blip r:embed="rId3"/>
            <a:stretch>
              <a:fillRect/>
            </a:stretch>
          </a:blipFill>
        </p:spPr>
        <p:txBody>
          <a:bodyPr lIns="0" tIns="0" rIns="0" bIns="0"/>
          <a:lstStyle>
            <a:lvl1pPr marL="0" indent="0" defTabSz="457193">
              <a:lnSpc>
                <a:spcPct val="114000"/>
              </a:lnSpc>
              <a:spcBef>
                <a:spcPts val="400"/>
              </a:spcBef>
              <a:buClrTx/>
              <a:buSzTx/>
              <a:buFontTx/>
              <a:buNone/>
              <a:defRPr sz="600">
                <a:latin typeface="Volvo Novum SemiLight"/>
                <a:ea typeface="Volvo Novum SemiLight"/>
                <a:cs typeface="Volvo Novum SemiLight"/>
                <a:sym typeface="Volvo Novum SemiLight"/>
              </a:defRPr>
            </a:lvl1pPr>
          </a:lstStyle>
          <a:p>
            <a:pPr/>
            <a:r>
              <a:t> </a:t>
            </a:r>
          </a:p>
        </p:txBody>
      </p:sp>
      <p:sp>
        <p:nvSpPr>
          <p:cNvPr id="222" name="Entity"/>
          <p:cNvSpPr/>
          <p:nvPr>
            <p:ph type="body" sz="quarter" idx="23" hasCustomPrompt="1"/>
          </p:nvPr>
        </p:nvSpPr>
        <p:spPr>
          <a:xfrm>
            <a:off x="4782734" y="5562877"/>
            <a:ext cx="1956607" cy="204507"/>
          </a:xfrm>
          <a:prstGeom prst="rect">
            <a:avLst/>
          </a:prstGeom>
          <a:blipFill>
            <a:blip r:embed="rId4"/>
            <a:stretch>
              <a:fillRect/>
            </a:stretch>
          </a:blipFill>
        </p:spPr>
        <p:txBody>
          <a:bodyPr lIns="0" tIns="0" rIns="0" bIns="0"/>
          <a:lstStyle>
            <a:lvl1pPr marL="0" indent="0" defTabSz="914387">
              <a:lnSpc>
                <a:spcPct val="114000"/>
              </a:lnSpc>
              <a:spcBef>
                <a:spcPts val="900"/>
              </a:spcBef>
              <a:buClrTx/>
              <a:buSzTx/>
              <a:buFontTx/>
              <a:buNone/>
              <a:defRPr sz="1300">
                <a:latin typeface="Volvo Novum SemiLight"/>
                <a:ea typeface="Volvo Novum SemiLight"/>
                <a:cs typeface="Volvo Novum SemiLight"/>
                <a:sym typeface="Volvo Novum SemiLight"/>
              </a:defRPr>
            </a:lvl1pPr>
          </a:lstStyle>
          <a:p>
            <a:pPr/>
            <a:r>
              <a:t> </a:t>
            </a:r>
          </a:p>
        </p:txBody>
      </p:sp>
      <p:sp>
        <p:nvSpPr>
          <p:cNvPr id="223" name="Slide Number"/>
          <p:cNvSpPr txBox="1"/>
          <p:nvPr>
            <p:ph type="sldNum" sz="quarter" idx="2"/>
          </p:nvPr>
        </p:nvSpPr>
        <p:spPr>
          <a:xfrm>
            <a:off x="11111525" y="6048129"/>
            <a:ext cx="127001" cy="127001"/>
          </a:xfrm>
          <a:prstGeom prst="rect">
            <a:avLst/>
          </a:prstGeom>
        </p:spPr>
        <p:txBody>
          <a:bodyPr/>
          <a:lstStyle>
            <a:lvl1pPr algn="r">
              <a:defRPr>
                <a:solidFill>
                  <a:srgbClr val="202A44"/>
                </a:solidFill>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1 Chapter - Headline with light background">
    <p:bg>
      <p:bgPr>
        <a:solidFill>
          <a:srgbClr val="E1DFDD"/>
        </a:solidFill>
      </p:bgPr>
    </p:bg>
    <p:spTree>
      <p:nvGrpSpPr>
        <p:cNvPr id="1" name=""/>
        <p:cNvGrpSpPr/>
        <p:nvPr/>
      </p:nvGrpSpPr>
      <p:grpSpPr>
        <a:xfrm>
          <a:off x="0" y="0"/>
          <a:ext cx="0" cy="0"/>
          <a:chOff x="0" y="0"/>
          <a:chExt cx="0" cy="0"/>
        </a:xfrm>
      </p:grpSpPr>
      <p:pic>
        <p:nvPicPr>
          <p:cNvPr id="230"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231" name="Body Level One…"/>
          <p:cNvSpPr txBox="1"/>
          <p:nvPr>
            <p:ph type="body" sz="quarter" idx="1" hasCustomPrompt="1"/>
          </p:nvPr>
        </p:nvSpPr>
        <p:spPr>
          <a:xfrm>
            <a:off x="2521954" y="3401667"/>
            <a:ext cx="6478167" cy="712685"/>
          </a:xfrm>
          <a:prstGeom prst="rect">
            <a:avLst/>
          </a:prstGeom>
        </p:spPr>
        <p:txBody>
          <a:bodyPr lIns="0" tIns="0" rIns="0" bIns="0"/>
          <a:lstStyle>
            <a:lvl1pPr marL="0" indent="0" algn="ctr" defTabSz="914387">
              <a:lnSpc>
                <a:spcPct val="114000"/>
              </a:lnSpc>
              <a:spcBef>
                <a:spcPts val="900"/>
              </a:spcBef>
              <a:buClrTx/>
              <a:buSzTx/>
              <a:buFontTx/>
              <a:buNone/>
              <a:defRPr sz="1300">
                <a:latin typeface="Volvo Novum SemiLight"/>
                <a:ea typeface="Volvo Novum SemiLight"/>
                <a:cs typeface="Volvo Novum SemiLight"/>
                <a:sym typeface="Volvo Novum SemiLight"/>
              </a:defRPr>
            </a:lvl1pPr>
            <a:lvl2pPr marL="338869" indent="-184367" algn="ctr" defTabSz="914387">
              <a:lnSpc>
                <a:spcPct val="114000"/>
              </a:lnSpc>
              <a:spcBef>
                <a:spcPts val="900"/>
              </a:spcBef>
              <a:buClrTx/>
              <a:buFontTx/>
              <a:buChar char="–"/>
              <a:defRPr sz="1300">
                <a:latin typeface="Volvo Novum SemiLight"/>
                <a:ea typeface="Volvo Novum SemiLight"/>
                <a:cs typeface="Volvo Novum SemiLight"/>
                <a:sym typeface="Volvo Novum SemiLight"/>
              </a:defRPr>
            </a:lvl2pPr>
            <a:lvl3pPr marL="462826" indent="-141820" algn="ctr" defTabSz="914387">
              <a:lnSpc>
                <a:spcPct val="114000"/>
              </a:lnSpc>
              <a:spcBef>
                <a:spcPts val="900"/>
              </a:spcBef>
              <a:buClrTx/>
              <a:buFontTx/>
              <a:buChar char="•"/>
              <a:defRPr sz="1300">
                <a:latin typeface="Volvo Novum SemiLight"/>
                <a:ea typeface="Volvo Novum SemiLight"/>
                <a:cs typeface="Volvo Novum SemiLight"/>
                <a:sym typeface="Volvo Novum SemiLight"/>
              </a:defRPr>
            </a:lvl3pPr>
            <a:lvl4pPr marL="588692" indent="-150684" algn="ctr" defTabSz="914387">
              <a:lnSpc>
                <a:spcPct val="114000"/>
              </a:lnSpc>
              <a:spcBef>
                <a:spcPts val="900"/>
              </a:spcBef>
              <a:buClrTx/>
              <a:buFontTx/>
              <a:buChar char="–"/>
              <a:defRPr sz="1300">
                <a:latin typeface="Volvo Novum SemiLight"/>
                <a:ea typeface="Volvo Novum SemiLight"/>
                <a:cs typeface="Volvo Novum SemiLight"/>
                <a:sym typeface="Volvo Novum SemiLight"/>
              </a:defRPr>
            </a:lvl4pPr>
            <a:lvl5pPr marL="711285" indent="-138274" algn="ctr" defTabSz="914387">
              <a:lnSpc>
                <a:spcPct val="114000"/>
              </a:lnSpc>
              <a:spcBef>
                <a:spcPts val="900"/>
              </a:spcBef>
              <a:buClrTx/>
              <a:buFontTx/>
              <a:buChar char="•"/>
              <a:defRPr sz="1300">
                <a:latin typeface="Volvo Novum SemiLight"/>
                <a:ea typeface="Volvo Novum SemiLight"/>
                <a:cs typeface="Volvo Novum SemiLight"/>
                <a:sym typeface="Volvo Novum SemiLight"/>
              </a:defRPr>
            </a:lvl5pPr>
          </a:lstStyle>
          <a:p>
            <a:pPr/>
            <a:r>
              <a:t>Insert sub headline</a:t>
            </a:r>
          </a:p>
          <a:p>
            <a:pPr lvl="1"/>
            <a:r>
              <a:t/>
            </a:r>
          </a:p>
          <a:p>
            <a:pPr lvl="2"/>
            <a:r>
              <a:t/>
            </a:r>
          </a:p>
          <a:p>
            <a:pPr lvl="3"/>
            <a:r>
              <a:t/>
            </a:r>
          </a:p>
          <a:p>
            <a:pPr lvl="4"/>
            <a:r>
              <a:t/>
            </a:r>
          </a:p>
        </p:txBody>
      </p:sp>
      <p:sp>
        <p:nvSpPr>
          <p:cNvPr id="232" name="Logotype"/>
          <p:cNvSpPr/>
          <p:nvPr>
            <p:ph type="body" sz="quarter" idx="21" hasCustomPrompt="1"/>
          </p:nvPr>
        </p:nvSpPr>
        <p:spPr>
          <a:xfrm>
            <a:off x="272104" y="5875720"/>
            <a:ext cx="1456140" cy="153077"/>
          </a:xfrm>
          <a:prstGeom prst="rect">
            <a:avLst/>
          </a:prstGeom>
          <a:blipFill>
            <a:blip r:embed="rId3"/>
            <a:stretch>
              <a:fillRect/>
            </a:stretch>
          </a:blipFill>
        </p:spPr>
        <p:txBody>
          <a:bodyPr lIns="0" tIns="0" rIns="0" bIns="0"/>
          <a:lstStyle>
            <a:lvl1pPr marL="0" indent="0" defTabSz="758941">
              <a:lnSpc>
                <a:spcPct val="114000"/>
              </a:lnSpc>
              <a:spcBef>
                <a:spcPts val="700"/>
              </a:spcBef>
              <a:buClrTx/>
              <a:buSzTx/>
              <a:buFontTx/>
              <a:buNone/>
              <a:defRPr sz="1000">
                <a:latin typeface="Volvo Novum SemiLight"/>
                <a:ea typeface="Volvo Novum SemiLight"/>
                <a:cs typeface="Volvo Novum SemiLight"/>
                <a:sym typeface="Volvo Novum SemiLight"/>
              </a:defRPr>
            </a:lvl1pPr>
          </a:lstStyle>
          <a:p>
            <a:pPr/>
            <a:r>
              <a:t> </a:t>
            </a:r>
          </a:p>
        </p:txBody>
      </p:sp>
      <p:sp>
        <p:nvSpPr>
          <p:cNvPr id="233" name="Text Placeholder 2"/>
          <p:cNvSpPr/>
          <p:nvPr>
            <p:ph type="body" sz="quarter" idx="22" hasCustomPrompt="1"/>
          </p:nvPr>
        </p:nvSpPr>
        <p:spPr>
          <a:xfrm>
            <a:off x="1891683" y="2208646"/>
            <a:ext cx="7738707" cy="1072824"/>
          </a:xfrm>
          <a:prstGeom prst="rect">
            <a:avLst/>
          </a:prstGeom>
        </p:spPr>
        <p:txBody>
          <a:bodyPr lIns="0" tIns="0" rIns="0" bIns="0" anchor="b"/>
          <a:lstStyle>
            <a:lvl1pPr marL="0" indent="0" algn="ctr" defTabSz="914387">
              <a:lnSpc>
                <a:spcPct val="114000"/>
              </a:lnSpc>
              <a:spcBef>
                <a:spcPts val="0"/>
              </a:spcBef>
              <a:buClrTx/>
              <a:buSzTx/>
              <a:buFontTx/>
              <a:buNone/>
              <a:defRPr sz="3000">
                <a:latin typeface="Volvo Novum Medium"/>
                <a:ea typeface="Volvo Novum Medium"/>
                <a:cs typeface="Volvo Novum Medium"/>
                <a:sym typeface="Volvo Novum Medium"/>
              </a:defRPr>
            </a:lvl1pPr>
          </a:lstStyle>
          <a:p>
            <a:pPr/>
            <a:r>
              <a:t>Insert headline</a:t>
            </a:r>
          </a:p>
        </p:txBody>
      </p:sp>
      <p:sp>
        <p:nvSpPr>
          <p:cNvPr id="234"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2 Chapter - Headline with dark background">
    <p:bg>
      <p:bgPr>
        <a:solidFill>
          <a:srgbClr val="202A44"/>
        </a:solidFill>
      </p:bgPr>
    </p:bg>
    <p:spTree>
      <p:nvGrpSpPr>
        <p:cNvPr id="1" name=""/>
        <p:cNvGrpSpPr/>
        <p:nvPr/>
      </p:nvGrpSpPr>
      <p:grpSpPr>
        <a:xfrm>
          <a:off x="0" y="0"/>
          <a:ext cx="0" cy="0"/>
          <a:chOff x="0" y="0"/>
          <a:chExt cx="0" cy="0"/>
        </a:xfrm>
      </p:grpSpPr>
      <p:pic>
        <p:nvPicPr>
          <p:cNvPr id="241"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242" name="Body Level One…"/>
          <p:cNvSpPr txBox="1"/>
          <p:nvPr>
            <p:ph type="body" sz="quarter" idx="1" hasCustomPrompt="1"/>
          </p:nvPr>
        </p:nvSpPr>
        <p:spPr>
          <a:xfrm>
            <a:off x="2521954" y="3401667"/>
            <a:ext cx="6478167" cy="712685"/>
          </a:xfrm>
          <a:prstGeom prst="rect">
            <a:avLst/>
          </a:prstGeom>
        </p:spPr>
        <p:txBody>
          <a:bodyPr lIns="0" tIns="0" rIns="0" bIns="0"/>
          <a:lstStyle>
            <a:lvl1pPr marL="0" indent="0" algn="ctr" defTabSz="914387">
              <a:lnSpc>
                <a:spcPct val="114000"/>
              </a:lnSpc>
              <a:spcBef>
                <a:spcPts val="900"/>
              </a:spcBef>
              <a:buClrTx/>
              <a:buSzTx/>
              <a:buFontTx/>
              <a:buNone/>
              <a:defRPr sz="1300">
                <a:solidFill>
                  <a:srgbClr val="FFFFFF"/>
                </a:solidFill>
                <a:latin typeface="Volvo Novum SemiLight"/>
                <a:ea typeface="Volvo Novum SemiLight"/>
                <a:cs typeface="Volvo Novum SemiLight"/>
                <a:sym typeface="Volvo Novum SemiLight"/>
              </a:defRPr>
            </a:lvl1pPr>
            <a:lvl2pPr marL="338869" indent="-184367" algn="ctr" defTabSz="914387">
              <a:lnSpc>
                <a:spcPct val="114000"/>
              </a:lnSpc>
              <a:spcBef>
                <a:spcPts val="900"/>
              </a:spcBef>
              <a:buClrTx/>
              <a:buFontTx/>
              <a:buChar char="–"/>
              <a:defRPr sz="1300">
                <a:solidFill>
                  <a:srgbClr val="FFFFFF"/>
                </a:solidFill>
                <a:latin typeface="Volvo Novum SemiLight"/>
                <a:ea typeface="Volvo Novum SemiLight"/>
                <a:cs typeface="Volvo Novum SemiLight"/>
                <a:sym typeface="Volvo Novum SemiLight"/>
              </a:defRPr>
            </a:lvl2pPr>
            <a:lvl3pPr marL="462826" indent="-141820" algn="ctr" defTabSz="914387">
              <a:lnSpc>
                <a:spcPct val="114000"/>
              </a:lnSpc>
              <a:spcBef>
                <a:spcPts val="900"/>
              </a:spcBef>
              <a:buClrTx/>
              <a:buFontTx/>
              <a:buChar char="•"/>
              <a:defRPr sz="1300">
                <a:solidFill>
                  <a:srgbClr val="FFFFFF"/>
                </a:solidFill>
                <a:latin typeface="Volvo Novum SemiLight"/>
                <a:ea typeface="Volvo Novum SemiLight"/>
                <a:cs typeface="Volvo Novum SemiLight"/>
                <a:sym typeface="Volvo Novum SemiLight"/>
              </a:defRPr>
            </a:lvl3pPr>
            <a:lvl4pPr marL="588692" indent="-150684" algn="ctr" defTabSz="914387">
              <a:lnSpc>
                <a:spcPct val="114000"/>
              </a:lnSpc>
              <a:spcBef>
                <a:spcPts val="900"/>
              </a:spcBef>
              <a:buClrTx/>
              <a:buFontTx/>
              <a:buChar char="–"/>
              <a:defRPr sz="1300">
                <a:solidFill>
                  <a:srgbClr val="FFFFFF"/>
                </a:solidFill>
                <a:latin typeface="Volvo Novum SemiLight"/>
                <a:ea typeface="Volvo Novum SemiLight"/>
                <a:cs typeface="Volvo Novum SemiLight"/>
                <a:sym typeface="Volvo Novum SemiLight"/>
              </a:defRPr>
            </a:lvl4pPr>
            <a:lvl5pPr marL="711285" indent="-138274" algn="ctr" defTabSz="914387">
              <a:lnSpc>
                <a:spcPct val="114000"/>
              </a:lnSpc>
              <a:spcBef>
                <a:spcPts val="900"/>
              </a:spcBef>
              <a:buClrTx/>
              <a:buFontTx/>
              <a:buChar char="•"/>
              <a:defRPr sz="1300">
                <a:solidFill>
                  <a:srgbClr val="FFFFFF"/>
                </a:solidFill>
                <a:latin typeface="Volvo Novum SemiLight"/>
                <a:ea typeface="Volvo Novum SemiLight"/>
                <a:cs typeface="Volvo Novum SemiLight"/>
                <a:sym typeface="Volvo Novum SemiLight"/>
              </a:defRPr>
            </a:lvl5pPr>
          </a:lstStyle>
          <a:p>
            <a:pPr/>
            <a:r>
              <a:t>Insert sub headline</a:t>
            </a:r>
          </a:p>
          <a:p>
            <a:pPr lvl="1"/>
            <a:r>
              <a:t/>
            </a:r>
          </a:p>
          <a:p>
            <a:pPr lvl="2"/>
            <a:r>
              <a:t/>
            </a:r>
          </a:p>
          <a:p>
            <a:pPr lvl="3"/>
            <a:r>
              <a:t/>
            </a:r>
          </a:p>
          <a:p>
            <a:pPr lvl="4"/>
            <a:r>
              <a:t/>
            </a:r>
          </a:p>
        </p:txBody>
      </p:sp>
      <p:pic>
        <p:nvPicPr>
          <p:cNvPr id="243" name="Graphic 2" descr="Graphic 2"/>
          <p:cNvPicPr>
            <a:picLocks noChangeAspect="1"/>
          </p:cNvPicPr>
          <p:nvPr/>
        </p:nvPicPr>
        <p:blipFill>
          <a:blip r:embed="rId3">
            <a:extLst/>
          </a:blip>
          <a:stretch>
            <a:fillRect/>
          </a:stretch>
        </p:blipFill>
        <p:spPr>
          <a:xfrm>
            <a:off x="5184366" y="263620"/>
            <a:ext cx="1153344" cy="88445"/>
          </a:xfrm>
          <a:prstGeom prst="rect">
            <a:avLst/>
          </a:prstGeom>
          <a:ln w="12700">
            <a:miter lim="400000"/>
          </a:ln>
        </p:spPr>
      </p:pic>
      <p:sp>
        <p:nvSpPr>
          <p:cNvPr id="244" name="Logotype"/>
          <p:cNvSpPr/>
          <p:nvPr>
            <p:ph type="body" sz="quarter" idx="21" hasCustomPrompt="1"/>
          </p:nvPr>
        </p:nvSpPr>
        <p:spPr>
          <a:xfrm>
            <a:off x="272104" y="5875720"/>
            <a:ext cx="1456140" cy="153077"/>
          </a:xfrm>
          <a:prstGeom prst="rect">
            <a:avLst/>
          </a:prstGeom>
          <a:blipFill>
            <a:blip r:embed="rId4"/>
            <a:stretch>
              <a:fillRect/>
            </a:stretch>
          </a:blipFill>
        </p:spPr>
        <p:txBody>
          <a:bodyPr lIns="0" tIns="0" rIns="0" bIns="0"/>
          <a:lstStyle>
            <a:lvl1pPr marL="0" indent="0" defTabSz="758941">
              <a:lnSpc>
                <a:spcPct val="114000"/>
              </a:lnSpc>
              <a:spcBef>
                <a:spcPts val="700"/>
              </a:spcBef>
              <a:buClrTx/>
              <a:buSzTx/>
              <a:buFontTx/>
              <a:buNone/>
              <a:defRPr sz="1000">
                <a:latin typeface="Volvo Novum SemiLight"/>
                <a:ea typeface="Volvo Novum SemiLight"/>
                <a:cs typeface="Volvo Novum SemiLight"/>
                <a:sym typeface="Volvo Novum SemiLight"/>
              </a:defRPr>
            </a:lvl1pPr>
          </a:lstStyle>
          <a:p>
            <a:pPr/>
            <a:r>
              <a:t> </a:t>
            </a:r>
          </a:p>
        </p:txBody>
      </p:sp>
      <p:sp>
        <p:nvSpPr>
          <p:cNvPr id="245" name="Text Placeholder 2"/>
          <p:cNvSpPr/>
          <p:nvPr>
            <p:ph type="body" sz="quarter" idx="22" hasCustomPrompt="1"/>
          </p:nvPr>
        </p:nvSpPr>
        <p:spPr>
          <a:xfrm>
            <a:off x="1891683" y="2208646"/>
            <a:ext cx="7738707" cy="1072824"/>
          </a:xfrm>
          <a:prstGeom prst="rect">
            <a:avLst/>
          </a:prstGeom>
        </p:spPr>
        <p:txBody>
          <a:bodyPr lIns="0" tIns="0" rIns="0" bIns="0" anchor="b"/>
          <a:lstStyle>
            <a:lvl1pPr marL="0" indent="0" algn="ctr" defTabSz="914387">
              <a:lnSpc>
                <a:spcPct val="114000"/>
              </a:lnSpc>
              <a:spcBef>
                <a:spcPts val="0"/>
              </a:spcBef>
              <a:buClrTx/>
              <a:buSzTx/>
              <a:buFontTx/>
              <a:buNone/>
              <a:defRPr sz="3000">
                <a:solidFill>
                  <a:srgbClr val="FFFFFF"/>
                </a:solidFill>
                <a:latin typeface="Volvo Novum Medium"/>
                <a:ea typeface="Volvo Novum Medium"/>
                <a:cs typeface="Volvo Novum Medium"/>
                <a:sym typeface="Volvo Novum Medium"/>
              </a:defRPr>
            </a:lvl1pPr>
          </a:lstStyle>
          <a:p>
            <a:pPr/>
            <a:r>
              <a:t>Insert headline</a:t>
            </a:r>
          </a:p>
        </p:txBody>
      </p:sp>
      <p:sp>
        <p:nvSpPr>
          <p:cNvPr id="246" name="Slide Number"/>
          <p:cNvSpPr txBox="1"/>
          <p:nvPr>
            <p:ph type="sldNum" sz="quarter" idx="2"/>
          </p:nvPr>
        </p:nvSpPr>
        <p:spPr>
          <a:xfrm>
            <a:off x="11111525" y="6048129"/>
            <a:ext cx="127001" cy="127001"/>
          </a:xfrm>
          <a:prstGeom prst="rect">
            <a:avLst/>
          </a:prstGeom>
        </p:spPr>
        <p:txBody>
          <a:bodyPr/>
          <a:lstStyle>
            <a:lvl1pPr algn="r">
              <a:defRPr>
                <a:solidFill>
                  <a:srgbClr val="FFFFFF"/>
                </a:solidFill>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 Content - Title and bullet text">
    <p:spTree>
      <p:nvGrpSpPr>
        <p:cNvPr id="1" name=""/>
        <p:cNvGrpSpPr/>
        <p:nvPr/>
      </p:nvGrpSpPr>
      <p:grpSpPr>
        <a:xfrm>
          <a:off x="0" y="0"/>
          <a:ext cx="0" cy="0"/>
          <a:chOff x="0" y="0"/>
          <a:chExt cx="0" cy="0"/>
        </a:xfrm>
      </p:grpSpPr>
      <p:pic>
        <p:nvPicPr>
          <p:cNvPr id="253"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254" name="Body Level One…"/>
          <p:cNvSpPr txBox="1"/>
          <p:nvPr>
            <p:ph type="body" sz="half" idx="1"/>
          </p:nvPr>
        </p:nvSpPr>
        <p:spPr>
          <a:xfrm>
            <a:off x="724631" y="1836900"/>
            <a:ext cx="6202118" cy="3852756"/>
          </a:xfrm>
          <a:prstGeom prst="rect">
            <a:avLst/>
          </a:prstGeom>
        </p:spPr>
        <p:txBody>
          <a:bodyPr lIns="0" tIns="0" rIns="0" bIns="0"/>
          <a:lstStyle>
            <a:lvl1pPr marL="144002" indent="-144002" defTabSz="914387">
              <a:lnSpc>
                <a:spcPct val="114000"/>
              </a:lnSpc>
              <a:spcBef>
                <a:spcPts val="900"/>
              </a:spcBef>
              <a:buClr>
                <a:srgbClr val="202A44"/>
              </a:buClr>
              <a:buFont typeface="Arial"/>
              <a:buChar char="•"/>
              <a:defRPr sz="1300">
                <a:latin typeface="Volvo Novum SemiLight"/>
                <a:ea typeface="Volvo Novum SemiLight"/>
                <a:cs typeface="Volvo Novum SemiLight"/>
                <a:sym typeface="Volvo Novum SemiLight"/>
              </a:defRPr>
            </a:lvl1pPr>
            <a:lvl2pPr marL="338869" indent="-184367" defTabSz="914387">
              <a:lnSpc>
                <a:spcPct val="114000"/>
              </a:lnSpc>
              <a:spcBef>
                <a:spcPts val="900"/>
              </a:spcBef>
              <a:buClr>
                <a:srgbClr val="202A44"/>
              </a:buClr>
              <a:buFont typeface="Arial"/>
              <a:buChar char="–"/>
              <a:defRPr sz="1300">
                <a:latin typeface="Volvo Novum SemiLight"/>
                <a:ea typeface="Volvo Novum SemiLight"/>
                <a:cs typeface="Volvo Novum SemiLight"/>
                <a:sym typeface="Volvo Novum SemiLight"/>
              </a:defRPr>
            </a:lvl2pPr>
            <a:lvl3pPr marL="462826" indent="-141820" defTabSz="914387">
              <a:lnSpc>
                <a:spcPct val="114000"/>
              </a:lnSpc>
              <a:spcBef>
                <a:spcPts val="900"/>
              </a:spcBef>
              <a:buClr>
                <a:srgbClr val="202A44"/>
              </a:buClr>
              <a:buFont typeface="Arial"/>
              <a:buChar char="•"/>
              <a:defRPr sz="1300">
                <a:latin typeface="Volvo Novum SemiLight"/>
                <a:ea typeface="Volvo Novum SemiLight"/>
                <a:cs typeface="Volvo Novum SemiLight"/>
                <a:sym typeface="Volvo Novum SemiLight"/>
              </a:defRPr>
            </a:lvl3pPr>
            <a:lvl4pPr marL="588692" indent="-150684" defTabSz="914387">
              <a:lnSpc>
                <a:spcPct val="114000"/>
              </a:lnSpc>
              <a:spcBef>
                <a:spcPts val="900"/>
              </a:spcBef>
              <a:buClr>
                <a:srgbClr val="202A44"/>
              </a:buClr>
              <a:buFont typeface="Arial"/>
              <a:buChar char="–"/>
              <a:defRPr sz="1300">
                <a:latin typeface="Volvo Novum SemiLight"/>
                <a:ea typeface="Volvo Novum SemiLight"/>
                <a:cs typeface="Volvo Novum SemiLight"/>
                <a:sym typeface="Volvo Novum SemiLight"/>
              </a:defRPr>
            </a:lvl4pPr>
            <a:lvl5pPr marL="711285" indent="-138274" defTabSz="914387">
              <a:lnSpc>
                <a:spcPct val="114000"/>
              </a:lnSpc>
              <a:spcBef>
                <a:spcPts val="900"/>
              </a:spcBef>
              <a:buClr>
                <a:srgbClr val="202A44"/>
              </a:buClr>
              <a:buFont typeface="Arial"/>
              <a:buChar char="•"/>
              <a:defRPr sz="1300">
                <a:latin typeface="Volvo Novum SemiLight"/>
                <a:ea typeface="Volvo Novum SemiLight"/>
                <a:cs typeface="Volvo Novum SemiLight"/>
                <a:sym typeface="Volvo Novum SemiLight"/>
              </a:defRPr>
            </a:lvl5pPr>
          </a:lstStyle>
          <a:p>
            <a:pPr/>
            <a:r>
              <a:t>Body Level One</a:t>
            </a:r>
          </a:p>
          <a:p>
            <a:pPr lvl="1"/>
            <a:r>
              <a:t>Body Level Two</a:t>
            </a:r>
          </a:p>
          <a:p>
            <a:pPr lvl="2"/>
            <a:r>
              <a:t>Body Level Three</a:t>
            </a:r>
          </a:p>
          <a:p>
            <a:pPr lvl="3"/>
            <a:r>
              <a:t>Body Level Four</a:t>
            </a:r>
          </a:p>
          <a:p>
            <a:pPr lvl="4"/>
            <a:r>
              <a:t>Body Level Five</a:t>
            </a:r>
          </a:p>
        </p:txBody>
      </p:sp>
      <p:sp>
        <p:nvSpPr>
          <p:cNvPr id="255" name="Insert headline on maximum one line"/>
          <p:cNvSpPr txBox="1"/>
          <p:nvPr>
            <p:ph type="title" hasCustomPrompt="1"/>
          </p:nvPr>
        </p:nvSpPr>
        <p:spPr>
          <a:xfrm>
            <a:off x="724631" y="913769"/>
            <a:ext cx="8493029" cy="431259"/>
          </a:xfrm>
          <a:prstGeom prst="rect">
            <a:avLst/>
          </a:prstGeom>
        </p:spPr>
        <p:txBody>
          <a:bodyPr lIns="0" tIns="0" rIns="0" bIns="0"/>
          <a:lstStyle>
            <a:lvl1pPr defTabSz="914387">
              <a:lnSpc>
                <a:spcPct val="100000"/>
              </a:lnSpc>
              <a:defRPr b="0" sz="2200">
                <a:latin typeface="Volvo Novum Medium"/>
                <a:ea typeface="Volvo Novum Medium"/>
                <a:cs typeface="Volvo Novum Medium"/>
                <a:sym typeface="Volvo Novum Medium"/>
              </a:defRPr>
            </a:lvl1pPr>
          </a:lstStyle>
          <a:p>
            <a:pPr/>
            <a:r>
              <a:t>Insert headline on maximum one line</a:t>
            </a:r>
          </a:p>
        </p:txBody>
      </p:sp>
      <p:sp>
        <p:nvSpPr>
          <p:cNvPr id="256" name="Text Placeholder 10"/>
          <p:cNvSpPr/>
          <p:nvPr>
            <p:ph type="body" sz="quarter" idx="21" hasCustomPrompt="1"/>
          </p:nvPr>
        </p:nvSpPr>
        <p:spPr>
          <a:xfrm>
            <a:off x="724629" y="1377145"/>
            <a:ext cx="6202121" cy="237367"/>
          </a:xfrm>
          <a:prstGeom prst="rect">
            <a:avLst/>
          </a:prstGeom>
        </p:spPr>
        <p:txBody>
          <a:bodyPr lIns="0" tIns="0" rIns="0" bIns="0"/>
          <a:lstStyle>
            <a:lvl1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1pPr>
          </a:lstStyle>
          <a:p>
            <a:pPr/>
            <a:r>
              <a:t>Insert sub headline</a:t>
            </a:r>
          </a:p>
        </p:txBody>
      </p:sp>
      <p:sp>
        <p:nvSpPr>
          <p:cNvPr id="257" name="Entity"/>
          <p:cNvSpPr/>
          <p:nvPr>
            <p:ph type="body" sz="quarter" idx="22" hasCustomPrompt="1"/>
          </p:nvPr>
        </p:nvSpPr>
        <p:spPr>
          <a:xfrm>
            <a:off x="277170" y="5875720"/>
            <a:ext cx="1456137" cy="153077"/>
          </a:xfrm>
          <a:prstGeom prst="rect">
            <a:avLst/>
          </a:prstGeom>
          <a:blipFill>
            <a:blip r:embed="rId3"/>
            <a:stretch>
              <a:fillRect/>
            </a:stretch>
          </a:blipFill>
        </p:spPr>
        <p:txBody>
          <a:bodyPr lIns="0" tIns="0" rIns="0" bIns="0"/>
          <a:lstStyle>
            <a:lvl1pPr marL="0" indent="0" defTabSz="758941">
              <a:lnSpc>
                <a:spcPct val="114000"/>
              </a:lnSpc>
              <a:spcBef>
                <a:spcPts val="700"/>
              </a:spcBef>
              <a:buClrTx/>
              <a:buSzTx/>
              <a:buFontTx/>
              <a:buNone/>
              <a:defRPr sz="1000">
                <a:latin typeface="Volvo Novum SemiLight"/>
                <a:ea typeface="Volvo Novum SemiLight"/>
                <a:cs typeface="Volvo Novum SemiLight"/>
                <a:sym typeface="Volvo Novum SemiLight"/>
              </a:defRPr>
            </a:lvl1pPr>
          </a:lstStyle>
          <a:p>
            <a:pPr/>
            <a:r>
              <a:t> </a:t>
            </a:r>
          </a:p>
        </p:txBody>
      </p:sp>
      <p:sp>
        <p:nvSpPr>
          <p:cNvPr id="258"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2 Content - Title, bullet text with picture">
    <p:spTree>
      <p:nvGrpSpPr>
        <p:cNvPr id="1" name=""/>
        <p:cNvGrpSpPr/>
        <p:nvPr/>
      </p:nvGrpSpPr>
      <p:grpSpPr>
        <a:xfrm>
          <a:off x="0" y="0"/>
          <a:ext cx="0" cy="0"/>
          <a:chOff x="0" y="0"/>
          <a:chExt cx="0" cy="0"/>
        </a:xfrm>
      </p:grpSpPr>
      <p:pic>
        <p:nvPicPr>
          <p:cNvPr id="265"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266" name="Body Level One…"/>
          <p:cNvSpPr txBox="1"/>
          <p:nvPr>
            <p:ph type="body" sz="half" idx="1"/>
          </p:nvPr>
        </p:nvSpPr>
        <p:spPr>
          <a:xfrm>
            <a:off x="724631" y="1836900"/>
            <a:ext cx="4794649" cy="3850512"/>
          </a:xfrm>
          <a:prstGeom prst="rect">
            <a:avLst/>
          </a:prstGeom>
        </p:spPr>
        <p:txBody>
          <a:bodyPr lIns="0" tIns="0" rIns="0" bIns="0"/>
          <a:lstStyle>
            <a:lvl1pPr marL="144002" indent="-144002" defTabSz="914387">
              <a:lnSpc>
                <a:spcPct val="114000"/>
              </a:lnSpc>
              <a:spcBef>
                <a:spcPts val="900"/>
              </a:spcBef>
              <a:buClr>
                <a:srgbClr val="202A44"/>
              </a:buClr>
              <a:buFont typeface="Arial"/>
              <a:buChar char="•"/>
              <a:defRPr sz="1300">
                <a:latin typeface="Volvo Novum SemiLight"/>
                <a:ea typeface="Volvo Novum SemiLight"/>
                <a:cs typeface="Volvo Novum SemiLight"/>
                <a:sym typeface="Volvo Novum SemiLight"/>
              </a:defRPr>
            </a:lvl1pPr>
            <a:lvl2pPr marL="338869" indent="-184367" defTabSz="914387">
              <a:lnSpc>
                <a:spcPct val="114000"/>
              </a:lnSpc>
              <a:spcBef>
                <a:spcPts val="900"/>
              </a:spcBef>
              <a:buClr>
                <a:srgbClr val="202A44"/>
              </a:buClr>
              <a:buFont typeface="Arial"/>
              <a:buChar char="–"/>
              <a:defRPr sz="1300">
                <a:latin typeface="Volvo Novum SemiLight"/>
                <a:ea typeface="Volvo Novum SemiLight"/>
                <a:cs typeface="Volvo Novum SemiLight"/>
                <a:sym typeface="Volvo Novum SemiLight"/>
              </a:defRPr>
            </a:lvl2pPr>
            <a:lvl3pPr marL="462826" indent="-141820" defTabSz="914387">
              <a:lnSpc>
                <a:spcPct val="114000"/>
              </a:lnSpc>
              <a:spcBef>
                <a:spcPts val="900"/>
              </a:spcBef>
              <a:buClr>
                <a:srgbClr val="202A44"/>
              </a:buClr>
              <a:buFont typeface="Arial"/>
              <a:buChar char="•"/>
              <a:defRPr sz="1300">
                <a:latin typeface="Volvo Novum SemiLight"/>
                <a:ea typeface="Volvo Novum SemiLight"/>
                <a:cs typeface="Volvo Novum SemiLight"/>
                <a:sym typeface="Volvo Novum SemiLight"/>
              </a:defRPr>
            </a:lvl3pPr>
            <a:lvl4pPr marL="588692" indent="-150684" defTabSz="914387">
              <a:lnSpc>
                <a:spcPct val="114000"/>
              </a:lnSpc>
              <a:spcBef>
                <a:spcPts val="900"/>
              </a:spcBef>
              <a:buClr>
                <a:srgbClr val="202A44"/>
              </a:buClr>
              <a:buFont typeface="Arial"/>
              <a:buChar char="–"/>
              <a:defRPr sz="1300">
                <a:latin typeface="Volvo Novum SemiLight"/>
                <a:ea typeface="Volvo Novum SemiLight"/>
                <a:cs typeface="Volvo Novum SemiLight"/>
                <a:sym typeface="Volvo Novum SemiLight"/>
              </a:defRPr>
            </a:lvl4pPr>
            <a:lvl5pPr marL="711285" indent="-138274" defTabSz="914387">
              <a:lnSpc>
                <a:spcPct val="114000"/>
              </a:lnSpc>
              <a:spcBef>
                <a:spcPts val="900"/>
              </a:spcBef>
              <a:buClr>
                <a:srgbClr val="202A44"/>
              </a:buClr>
              <a:buFont typeface="Arial"/>
              <a:buChar char="•"/>
              <a:defRPr sz="1300">
                <a:latin typeface="Volvo Novum SemiLight"/>
                <a:ea typeface="Volvo Novum SemiLight"/>
                <a:cs typeface="Volvo Novum SemiLight"/>
                <a:sym typeface="Volvo Novum SemiLight"/>
              </a:defRPr>
            </a:lvl5pPr>
          </a:lstStyle>
          <a:p>
            <a:pPr/>
            <a:r>
              <a:t>Body Level One</a:t>
            </a:r>
          </a:p>
          <a:p>
            <a:pPr lvl="1"/>
            <a:r>
              <a:t>Body Level Two</a:t>
            </a:r>
          </a:p>
          <a:p>
            <a:pPr lvl="2"/>
            <a:r>
              <a:t>Body Level Three</a:t>
            </a:r>
          </a:p>
          <a:p>
            <a:pPr lvl="3"/>
            <a:r>
              <a:t>Body Level Four</a:t>
            </a:r>
          </a:p>
          <a:p>
            <a:pPr lvl="4"/>
            <a:r>
              <a:t>Body Level Five</a:t>
            </a:r>
          </a:p>
        </p:txBody>
      </p:sp>
      <p:sp>
        <p:nvSpPr>
          <p:cNvPr id="267" name="Insert headline"/>
          <p:cNvSpPr txBox="1"/>
          <p:nvPr>
            <p:ph type="title" hasCustomPrompt="1"/>
          </p:nvPr>
        </p:nvSpPr>
        <p:spPr>
          <a:xfrm>
            <a:off x="724631" y="913769"/>
            <a:ext cx="5165183" cy="756380"/>
          </a:xfrm>
          <a:prstGeom prst="rect">
            <a:avLst/>
          </a:prstGeom>
        </p:spPr>
        <p:txBody>
          <a:bodyPr lIns="0" tIns="0" rIns="0" bIns="0"/>
          <a:lstStyle>
            <a:lvl1pPr defTabSz="914387">
              <a:lnSpc>
                <a:spcPct val="100000"/>
              </a:lnSpc>
              <a:defRPr b="0" sz="2200">
                <a:latin typeface="Volvo Novum Medium"/>
                <a:ea typeface="Volvo Novum Medium"/>
                <a:cs typeface="Volvo Novum Medium"/>
                <a:sym typeface="Volvo Novum Medium"/>
              </a:defRPr>
            </a:lvl1pPr>
          </a:lstStyle>
          <a:p>
            <a:pPr/>
            <a:r>
              <a:t>Insert headline</a:t>
            </a:r>
          </a:p>
        </p:txBody>
      </p:sp>
      <p:sp>
        <p:nvSpPr>
          <p:cNvPr id="268" name="Picture Placeholder 5"/>
          <p:cNvSpPr/>
          <p:nvPr>
            <p:ph type="pic" sz="half" idx="21"/>
          </p:nvPr>
        </p:nvSpPr>
        <p:spPr>
          <a:xfrm>
            <a:off x="6139850" y="1029027"/>
            <a:ext cx="4657596" cy="4658386"/>
          </a:xfrm>
          <a:prstGeom prst="rect">
            <a:avLst/>
          </a:prstGeom>
        </p:spPr>
        <p:txBody>
          <a:bodyPr lIns="91439" tIns="45719" rIns="91439" bIns="45719">
            <a:noAutofit/>
          </a:bodyPr>
          <a:lstStyle/>
          <a:p>
            <a:pPr/>
          </a:p>
        </p:txBody>
      </p:sp>
      <p:sp>
        <p:nvSpPr>
          <p:cNvPr id="269" name="Entity"/>
          <p:cNvSpPr/>
          <p:nvPr>
            <p:ph type="body" sz="quarter" idx="22" hasCustomPrompt="1"/>
          </p:nvPr>
        </p:nvSpPr>
        <p:spPr>
          <a:xfrm>
            <a:off x="277170" y="5875720"/>
            <a:ext cx="1456137" cy="153077"/>
          </a:xfrm>
          <a:prstGeom prst="rect">
            <a:avLst/>
          </a:prstGeom>
          <a:blipFill>
            <a:blip r:embed="rId3"/>
            <a:stretch>
              <a:fillRect/>
            </a:stretch>
          </a:blipFill>
        </p:spPr>
        <p:txBody>
          <a:bodyPr lIns="0" tIns="0" rIns="0" bIns="0"/>
          <a:lstStyle>
            <a:lvl1pPr marL="0" indent="0" defTabSz="758941">
              <a:lnSpc>
                <a:spcPct val="114000"/>
              </a:lnSpc>
              <a:spcBef>
                <a:spcPts val="700"/>
              </a:spcBef>
              <a:buClrTx/>
              <a:buSzTx/>
              <a:buFontTx/>
              <a:buNone/>
              <a:defRPr sz="1000">
                <a:latin typeface="Volvo Novum SemiLight"/>
                <a:ea typeface="Volvo Novum SemiLight"/>
                <a:cs typeface="Volvo Novum SemiLight"/>
                <a:sym typeface="Volvo Novum SemiLight"/>
              </a:defRPr>
            </a:lvl1pPr>
          </a:lstStyle>
          <a:p>
            <a:pPr/>
            <a:r>
              <a:t> </a:t>
            </a:r>
          </a:p>
        </p:txBody>
      </p:sp>
      <p:sp>
        <p:nvSpPr>
          <p:cNvPr id="270"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3 Content – Two column picture with text">
    <p:spTree>
      <p:nvGrpSpPr>
        <p:cNvPr id="1" name=""/>
        <p:cNvGrpSpPr/>
        <p:nvPr/>
      </p:nvGrpSpPr>
      <p:grpSpPr>
        <a:xfrm>
          <a:off x="0" y="0"/>
          <a:ext cx="0" cy="0"/>
          <a:chOff x="0" y="0"/>
          <a:chExt cx="0" cy="0"/>
        </a:xfrm>
      </p:grpSpPr>
      <p:pic>
        <p:nvPicPr>
          <p:cNvPr id="277"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278" name="Picture Placeholder 5"/>
          <p:cNvSpPr/>
          <p:nvPr>
            <p:ph type="pic" sz="quarter" idx="21"/>
          </p:nvPr>
        </p:nvSpPr>
        <p:spPr>
          <a:xfrm>
            <a:off x="724631" y="2016054"/>
            <a:ext cx="4864354" cy="2749578"/>
          </a:xfrm>
          <a:prstGeom prst="rect">
            <a:avLst/>
          </a:prstGeom>
        </p:spPr>
        <p:txBody>
          <a:bodyPr lIns="91439" tIns="45719" rIns="91439" bIns="45719">
            <a:noAutofit/>
          </a:bodyPr>
          <a:lstStyle/>
          <a:p>
            <a:pPr/>
          </a:p>
        </p:txBody>
      </p:sp>
      <p:sp>
        <p:nvSpPr>
          <p:cNvPr id="279" name="Picture Placeholder 5"/>
          <p:cNvSpPr/>
          <p:nvPr>
            <p:ph type="pic" sz="quarter" idx="22"/>
          </p:nvPr>
        </p:nvSpPr>
        <p:spPr>
          <a:xfrm>
            <a:off x="5933092" y="2016054"/>
            <a:ext cx="4864354" cy="2749578"/>
          </a:xfrm>
          <a:prstGeom prst="rect">
            <a:avLst/>
          </a:prstGeom>
        </p:spPr>
        <p:txBody>
          <a:bodyPr lIns="91439" tIns="45719" rIns="91439" bIns="45719">
            <a:noAutofit/>
          </a:bodyPr>
          <a:lstStyle/>
          <a:p>
            <a:pPr/>
          </a:p>
        </p:txBody>
      </p:sp>
      <p:sp>
        <p:nvSpPr>
          <p:cNvPr id="280" name="Body Level One…"/>
          <p:cNvSpPr txBox="1"/>
          <p:nvPr>
            <p:ph type="body" sz="quarter" idx="1" hasCustomPrompt="1"/>
          </p:nvPr>
        </p:nvSpPr>
        <p:spPr>
          <a:xfrm>
            <a:off x="724631" y="4874138"/>
            <a:ext cx="4864352" cy="508788"/>
          </a:xfrm>
          <a:prstGeom prst="rect">
            <a:avLst/>
          </a:prstGeom>
        </p:spPr>
        <p:txBody>
          <a:bodyPr lIns="0" tIns="0" rIns="0" bIns="0"/>
          <a:lstStyle>
            <a:lvl1pPr marL="0" indent="0"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1pPr>
            <a:lvl2pPr marL="0" indent="0"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2pPr>
            <a:lvl3pPr marL="0" indent="0"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3pPr>
            <a:lvl4pPr marL="0" indent="0"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4pPr>
            <a:lvl5pPr marL="0" indent="0"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5pPr>
          </a:lstStyle>
          <a:p>
            <a:pPr/>
            <a:r>
              <a:t>Insert text (max two rows)</a:t>
            </a:r>
          </a:p>
          <a:p>
            <a:pPr lvl="1"/>
            <a:r>
              <a:t/>
            </a:r>
          </a:p>
          <a:p>
            <a:pPr lvl="2"/>
            <a:r>
              <a:t/>
            </a:r>
          </a:p>
          <a:p>
            <a:pPr lvl="3"/>
            <a:r>
              <a:t/>
            </a:r>
          </a:p>
          <a:p>
            <a:pPr lvl="4"/>
            <a:r>
              <a:t/>
            </a:r>
          </a:p>
        </p:txBody>
      </p:sp>
      <p:sp>
        <p:nvSpPr>
          <p:cNvPr id="281" name="Insert headline on maximum one line"/>
          <p:cNvSpPr txBox="1"/>
          <p:nvPr>
            <p:ph type="title" hasCustomPrompt="1"/>
          </p:nvPr>
        </p:nvSpPr>
        <p:spPr>
          <a:xfrm>
            <a:off x="724631" y="913769"/>
            <a:ext cx="8493029" cy="431259"/>
          </a:xfrm>
          <a:prstGeom prst="rect">
            <a:avLst/>
          </a:prstGeom>
        </p:spPr>
        <p:txBody>
          <a:bodyPr lIns="0" tIns="0" rIns="0" bIns="0"/>
          <a:lstStyle>
            <a:lvl1pPr defTabSz="914387">
              <a:lnSpc>
                <a:spcPct val="100000"/>
              </a:lnSpc>
              <a:defRPr b="0" sz="2200">
                <a:latin typeface="Volvo Novum Medium"/>
                <a:ea typeface="Volvo Novum Medium"/>
                <a:cs typeface="Volvo Novum Medium"/>
                <a:sym typeface="Volvo Novum Medium"/>
              </a:defRPr>
            </a:lvl1pPr>
          </a:lstStyle>
          <a:p>
            <a:pPr/>
            <a:r>
              <a:t>Insert headline on maximum one line</a:t>
            </a:r>
          </a:p>
        </p:txBody>
      </p:sp>
      <p:sp>
        <p:nvSpPr>
          <p:cNvPr id="282" name="Text Placeholder 10"/>
          <p:cNvSpPr/>
          <p:nvPr>
            <p:ph type="body" sz="quarter" idx="23" hasCustomPrompt="1"/>
          </p:nvPr>
        </p:nvSpPr>
        <p:spPr>
          <a:xfrm>
            <a:off x="724629" y="1377145"/>
            <a:ext cx="6202121" cy="237367"/>
          </a:xfrm>
          <a:prstGeom prst="rect">
            <a:avLst/>
          </a:prstGeom>
        </p:spPr>
        <p:txBody>
          <a:bodyPr lIns="0" tIns="0" rIns="0" bIns="0"/>
          <a:lstStyle>
            <a:lvl1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1pPr>
          </a:lstStyle>
          <a:p>
            <a:pPr/>
            <a:r>
              <a:t>Insert sub headline</a:t>
            </a:r>
          </a:p>
        </p:txBody>
      </p:sp>
      <p:sp>
        <p:nvSpPr>
          <p:cNvPr id="283" name="Text Placeholder 6"/>
          <p:cNvSpPr/>
          <p:nvPr>
            <p:ph type="body" sz="quarter" idx="24" hasCustomPrompt="1"/>
          </p:nvPr>
        </p:nvSpPr>
        <p:spPr>
          <a:xfrm>
            <a:off x="5933092" y="4874138"/>
            <a:ext cx="4864354" cy="508788"/>
          </a:xfrm>
          <a:prstGeom prst="rect">
            <a:avLst/>
          </a:prstGeom>
        </p:spPr>
        <p:txBody>
          <a:bodyPr lIns="0" tIns="0" rIns="0" bIns="0"/>
          <a:lstStyle>
            <a:lvl1pPr marL="0" indent="0"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1pPr>
          </a:lstStyle>
          <a:p>
            <a:pPr/>
            <a:r>
              <a:t>Insert text (max two rows)</a:t>
            </a:r>
          </a:p>
        </p:txBody>
      </p:sp>
      <p:sp>
        <p:nvSpPr>
          <p:cNvPr id="284" name="Entity"/>
          <p:cNvSpPr/>
          <p:nvPr>
            <p:ph type="body" sz="quarter" idx="25" hasCustomPrompt="1"/>
          </p:nvPr>
        </p:nvSpPr>
        <p:spPr>
          <a:xfrm>
            <a:off x="277170" y="5875720"/>
            <a:ext cx="1456137" cy="153077"/>
          </a:xfrm>
          <a:prstGeom prst="rect">
            <a:avLst/>
          </a:prstGeom>
          <a:blipFill>
            <a:blip r:embed="rId3"/>
            <a:stretch>
              <a:fillRect/>
            </a:stretch>
          </a:blipFill>
        </p:spPr>
        <p:txBody>
          <a:bodyPr lIns="0" tIns="0" rIns="0" bIns="0"/>
          <a:lstStyle>
            <a:lvl1pPr marL="0" indent="0" defTabSz="758941">
              <a:lnSpc>
                <a:spcPct val="114000"/>
              </a:lnSpc>
              <a:spcBef>
                <a:spcPts val="700"/>
              </a:spcBef>
              <a:buClrTx/>
              <a:buSzTx/>
              <a:buFontTx/>
              <a:buNone/>
              <a:defRPr sz="1000">
                <a:latin typeface="Volvo Novum SemiLight"/>
                <a:ea typeface="Volvo Novum SemiLight"/>
                <a:cs typeface="Volvo Novum SemiLight"/>
                <a:sym typeface="Volvo Novum SemiLight"/>
              </a:defRPr>
            </a:lvl1pPr>
          </a:lstStyle>
          <a:p>
            <a:pPr/>
            <a:r>
              <a:t> </a:t>
            </a:r>
          </a:p>
        </p:txBody>
      </p:sp>
      <p:sp>
        <p:nvSpPr>
          <p:cNvPr id="285"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4 Content – Content - Title, bullet text with left picture">
    <p:spTree>
      <p:nvGrpSpPr>
        <p:cNvPr id="1" name=""/>
        <p:cNvGrpSpPr/>
        <p:nvPr/>
      </p:nvGrpSpPr>
      <p:grpSpPr>
        <a:xfrm>
          <a:off x="0" y="0"/>
          <a:ext cx="0" cy="0"/>
          <a:chOff x="0" y="0"/>
          <a:chExt cx="0" cy="0"/>
        </a:xfrm>
      </p:grpSpPr>
      <p:pic>
        <p:nvPicPr>
          <p:cNvPr id="292"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293" name="Body Level One…"/>
          <p:cNvSpPr txBox="1"/>
          <p:nvPr>
            <p:ph type="body" sz="quarter" idx="1"/>
          </p:nvPr>
        </p:nvSpPr>
        <p:spPr>
          <a:xfrm>
            <a:off x="7250279" y="1911067"/>
            <a:ext cx="3547167" cy="3574582"/>
          </a:xfrm>
          <a:prstGeom prst="rect">
            <a:avLst/>
          </a:prstGeom>
        </p:spPr>
        <p:txBody>
          <a:bodyPr lIns="0" tIns="0" rIns="0" bIns="0"/>
          <a:lstStyle>
            <a:lvl1pPr marL="144002" indent="-144002" defTabSz="914387">
              <a:lnSpc>
                <a:spcPct val="120000"/>
              </a:lnSpc>
              <a:spcBef>
                <a:spcPts val="900"/>
              </a:spcBef>
              <a:buClr>
                <a:srgbClr val="202A44"/>
              </a:buClr>
              <a:buFont typeface="Arial"/>
              <a:buChar char="•"/>
              <a:defRPr sz="1300">
                <a:latin typeface="Volvo Novum SemiLight"/>
                <a:ea typeface="Volvo Novum SemiLight"/>
                <a:cs typeface="Volvo Novum SemiLight"/>
                <a:sym typeface="Volvo Novum SemiLight"/>
              </a:defRPr>
            </a:lvl1pPr>
            <a:lvl2pPr marL="338869" indent="-184367" defTabSz="914387">
              <a:lnSpc>
                <a:spcPct val="120000"/>
              </a:lnSpc>
              <a:spcBef>
                <a:spcPts val="900"/>
              </a:spcBef>
              <a:buClr>
                <a:srgbClr val="202A44"/>
              </a:buClr>
              <a:buFont typeface="Arial"/>
              <a:buChar char="–"/>
              <a:defRPr sz="1300">
                <a:latin typeface="Volvo Novum SemiLight"/>
                <a:ea typeface="Volvo Novum SemiLight"/>
                <a:cs typeface="Volvo Novum SemiLight"/>
                <a:sym typeface="Volvo Novum SemiLight"/>
              </a:defRPr>
            </a:lvl2pPr>
            <a:lvl3pPr marL="0" indent="0" defTabSz="914387">
              <a:lnSpc>
                <a:spcPct val="120000"/>
              </a:lnSpc>
              <a:spcBef>
                <a:spcPts val="900"/>
              </a:spcBef>
              <a:buClr>
                <a:srgbClr val="202A44"/>
              </a:buClr>
              <a:buSzTx/>
              <a:buFont typeface="Arial"/>
              <a:buNone/>
              <a:defRPr sz="1300">
                <a:latin typeface="Volvo Novum SemiLight"/>
                <a:ea typeface="Volvo Novum SemiLight"/>
                <a:cs typeface="Volvo Novum SemiLight"/>
                <a:sym typeface="Volvo Novum SemiLight"/>
              </a:defRPr>
            </a:lvl3pPr>
            <a:lvl4pPr marL="588692" indent="-150684" defTabSz="914387">
              <a:lnSpc>
                <a:spcPct val="120000"/>
              </a:lnSpc>
              <a:spcBef>
                <a:spcPts val="900"/>
              </a:spcBef>
              <a:buClr>
                <a:srgbClr val="202A44"/>
              </a:buClr>
              <a:buFont typeface="Arial"/>
              <a:buChar char="–"/>
              <a:defRPr sz="1300">
                <a:latin typeface="Volvo Novum SemiLight"/>
                <a:ea typeface="Volvo Novum SemiLight"/>
                <a:cs typeface="Volvo Novum SemiLight"/>
                <a:sym typeface="Volvo Novum SemiLight"/>
              </a:defRPr>
            </a:lvl4pPr>
            <a:lvl5pPr marL="711285" indent="-138274" defTabSz="914387">
              <a:lnSpc>
                <a:spcPct val="120000"/>
              </a:lnSpc>
              <a:spcBef>
                <a:spcPts val="900"/>
              </a:spcBef>
              <a:buClr>
                <a:srgbClr val="202A44"/>
              </a:buClr>
              <a:buFont typeface="Arial"/>
              <a:buChar char="•"/>
              <a:defRPr sz="1300">
                <a:latin typeface="Volvo Novum SemiLight"/>
                <a:ea typeface="Volvo Novum SemiLight"/>
                <a:cs typeface="Volvo Novum SemiLight"/>
                <a:sym typeface="Volvo Novum SemiLight"/>
              </a:defRPr>
            </a:lvl5pPr>
          </a:lstStyle>
          <a:p>
            <a:pPr/>
            <a:r>
              <a:t>Body Level One</a:t>
            </a:r>
          </a:p>
          <a:p>
            <a:pPr lvl="1"/>
            <a:r>
              <a:t>Body Level Two</a:t>
            </a:r>
          </a:p>
          <a:p>
            <a:pPr lvl="2"/>
            <a:r>
              <a:t>Body Level Three</a:t>
            </a:r>
          </a:p>
          <a:p>
            <a:pPr lvl="3"/>
            <a:r>
              <a:t>Body Level Four</a:t>
            </a:r>
          </a:p>
          <a:p>
            <a:pPr lvl="4"/>
            <a:r>
              <a:t>Body Level Five</a:t>
            </a:r>
          </a:p>
        </p:txBody>
      </p:sp>
      <p:sp>
        <p:nvSpPr>
          <p:cNvPr id="294" name="Picture Placeholder 5"/>
          <p:cNvSpPr/>
          <p:nvPr>
            <p:ph type="pic" sz="half" idx="21"/>
          </p:nvPr>
        </p:nvSpPr>
        <p:spPr>
          <a:xfrm>
            <a:off x="724631" y="2016054"/>
            <a:ext cx="6169110" cy="3469595"/>
          </a:xfrm>
          <a:prstGeom prst="rect">
            <a:avLst/>
          </a:prstGeom>
        </p:spPr>
        <p:txBody>
          <a:bodyPr lIns="91439" tIns="45719" rIns="91439" bIns="45719">
            <a:noAutofit/>
          </a:bodyPr>
          <a:lstStyle/>
          <a:p>
            <a:pPr/>
          </a:p>
        </p:txBody>
      </p:sp>
      <p:sp>
        <p:nvSpPr>
          <p:cNvPr id="295" name="Insert headline on maximum one line"/>
          <p:cNvSpPr txBox="1"/>
          <p:nvPr>
            <p:ph type="title" hasCustomPrompt="1"/>
          </p:nvPr>
        </p:nvSpPr>
        <p:spPr>
          <a:xfrm>
            <a:off x="724631" y="913769"/>
            <a:ext cx="8493029" cy="431259"/>
          </a:xfrm>
          <a:prstGeom prst="rect">
            <a:avLst/>
          </a:prstGeom>
        </p:spPr>
        <p:txBody>
          <a:bodyPr lIns="0" tIns="0" rIns="0" bIns="0"/>
          <a:lstStyle>
            <a:lvl1pPr defTabSz="914387">
              <a:lnSpc>
                <a:spcPct val="100000"/>
              </a:lnSpc>
              <a:defRPr b="0" sz="2200">
                <a:latin typeface="Volvo Novum Medium"/>
                <a:ea typeface="Volvo Novum Medium"/>
                <a:cs typeface="Volvo Novum Medium"/>
                <a:sym typeface="Volvo Novum Medium"/>
              </a:defRPr>
            </a:lvl1pPr>
          </a:lstStyle>
          <a:p>
            <a:pPr/>
            <a:r>
              <a:t>Insert headline on maximum one line</a:t>
            </a:r>
          </a:p>
        </p:txBody>
      </p:sp>
      <p:sp>
        <p:nvSpPr>
          <p:cNvPr id="296" name="Text Placeholder 10"/>
          <p:cNvSpPr/>
          <p:nvPr>
            <p:ph type="body" sz="quarter" idx="22" hasCustomPrompt="1"/>
          </p:nvPr>
        </p:nvSpPr>
        <p:spPr>
          <a:xfrm>
            <a:off x="724629" y="1377145"/>
            <a:ext cx="6202121" cy="237367"/>
          </a:xfrm>
          <a:prstGeom prst="rect">
            <a:avLst/>
          </a:prstGeom>
        </p:spPr>
        <p:txBody>
          <a:bodyPr lIns="0" tIns="0" rIns="0" bIns="0"/>
          <a:lstStyle>
            <a:lvl1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1pPr>
          </a:lstStyle>
          <a:p>
            <a:pPr/>
            <a:r>
              <a:t>Insert sub headline</a:t>
            </a:r>
          </a:p>
        </p:txBody>
      </p:sp>
      <p:sp>
        <p:nvSpPr>
          <p:cNvPr id="297" name="Entity"/>
          <p:cNvSpPr/>
          <p:nvPr>
            <p:ph type="body" sz="quarter" idx="23" hasCustomPrompt="1"/>
          </p:nvPr>
        </p:nvSpPr>
        <p:spPr>
          <a:xfrm>
            <a:off x="277170" y="5875720"/>
            <a:ext cx="1456137" cy="153077"/>
          </a:xfrm>
          <a:prstGeom prst="rect">
            <a:avLst/>
          </a:prstGeom>
          <a:blipFill>
            <a:blip r:embed="rId3"/>
            <a:stretch>
              <a:fillRect/>
            </a:stretch>
          </a:blipFill>
        </p:spPr>
        <p:txBody>
          <a:bodyPr lIns="0" tIns="0" rIns="0" bIns="0"/>
          <a:lstStyle>
            <a:lvl1pPr marL="0" indent="0" defTabSz="758941">
              <a:lnSpc>
                <a:spcPct val="114000"/>
              </a:lnSpc>
              <a:spcBef>
                <a:spcPts val="700"/>
              </a:spcBef>
              <a:buClrTx/>
              <a:buSzTx/>
              <a:buFontTx/>
              <a:buNone/>
              <a:defRPr sz="1000">
                <a:latin typeface="Volvo Novum SemiLight"/>
                <a:ea typeface="Volvo Novum SemiLight"/>
                <a:cs typeface="Volvo Novum SemiLight"/>
                <a:sym typeface="Volvo Novum SemiLight"/>
              </a:defRPr>
            </a:lvl1pPr>
          </a:lstStyle>
          <a:p>
            <a:pPr/>
            <a:r>
              <a:t> </a:t>
            </a:r>
          </a:p>
        </p:txBody>
      </p:sp>
      <p:sp>
        <p:nvSpPr>
          <p:cNvPr id="298"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7" name="Title Text"/>
          <p:cNvSpPr txBox="1"/>
          <p:nvPr>
            <p:ph type="title"/>
          </p:nvPr>
        </p:nvSpPr>
        <p:spPr>
          <a:prstGeom prst="rect">
            <a:avLst/>
          </a:prstGeom>
        </p:spPr>
        <p:txBody>
          <a:bodyPr/>
          <a:lstStyle/>
          <a:p>
            <a:pPr/>
            <a:r>
              <a:t>Title Text</a:t>
            </a:r>
          </a:p>
        </p:txBody>
      </p:sp>
      <p:sp>
        <p:nvSpPr>
          <p:cNvPr id="28"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5 Content - Title, text with large right picture">
    <p:spTree>
      <p:nvGrpSpPr>
        <p:cNvPr id="1" name=""/>
        <p:cNvGrpSpPr/>
        <p:nvPr/>
      </p:nvGrpSpPr>
      <p:grpSpPr>
        <a:xfrm>
          <a:off x="0" y="0"/>
          <a:ext cx="0" cy="0"/>
          <a:chOff x="0" y="0"/>
          <a:chExt cx="0" cy="0"/>
        </a:xfrm>
      </p:grpSpPr>
      <p:pic>
        <p:nvPicPr>
          <p:cNvPr id="305"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306" name="Insert headline"/>
          <p:cNvSpPr txBox="1"/>
          <p:nvPr>
            <p:ph type="title" hasCustomPrompt="1"/>
          </p:nvPr>
        </p:nvSpPr>
        <p:spPr>
          <a:xfrm>
            <a:off x="724631" y="1853139"/>
            <a:ext cx="3232078" cy="806886"/>
          </a:xfrm>
          <a:prstGeom prst="rect">
            <a:avLst/>
          </a:prstGeom>
        </p:spPr>
        <p:txBody>
          <a:bodyPr lIns="0" tIns="0" rIns="0" bIns="0" anchor="b"/>
          <a:lstStyle>
            <a:lvl1pPr defTabSz="914387">
              <a:lnSpc>
                <a:spcPct val="100000"/>
              </a:lnSpc>
              <a:defRPr b="0" sz="2200">
                <a:latin typeface="Volvo Novum Medium"/>
                <a:ea typeface="Volvo Novum Medium"/>
                <a:cs typeface="Volvo Novum Medium"/>
                <a:sym typeface="Volvo Novum Medium"/>
              </a:defRPr>
            </a:lvl1pPr>
          </a:lstStyle>
          <a:p>
            <a:pPr/>
            <a:r>
              <a:t>Insert headline</a:t>
            </a:r>
          </a:p>
        </p:txBody>
      </p:sp>
      <p:sp>
        <p:nvSpPr>
          <p:cNvPr id="307" name="Picture Placeholder 5"/>
          <p:cNvSpPr/>
          <p:nvPr>
            <p:ph type="pic" sz="half" idx="21"/>
          </p:nvPr>
        </p:nvSpPr>
        <p:spPr>
          <a:xfrm>
            <a:off x="4196255" y="1029027"/>
            <a:ext cx="6601191" cy="4456623"/>
          </a:xfrm>
          <a:prstGeom prst="rect">
            <a:avLst/>
          </a:prstGeom>
        </p:spPr>
        <p:txBody>
          <a:bodyPr lIns="91439" tIns="45719" rIns="91439" bIns="45719">
            <a:noAutofit/>
          </a:bodyPr>
          <a:lstStyle/>
          <a:p>
            <a:pPr/>
          </a:p>
        </p:txBody>
      </p:sp>
      <p:sp>
        <p:nvSpPr>
          <p:cNvPr id="308" name="Body Level One…"/>
          <p:cNvSpPr txBox="1"/>
          <p:nvPr>
            <p:ph type="body" sz="quarter" idx="1" hasCustomPrompt="1"/>
          </p:nvPr>
        </p:nvSpPr>
        <p:spPr>
          <a:xfrm>
            <a:off x="724628" y="2755351"/>
            <a:ext cx="2861548" cy="2730301"/>
          </a:xfrm>
          <a:prstGeom prst="rect">
            <a:avLst/>
          </a:prstGeom>
        </p:spPr>
        <p:txBody>
          <a:bodyPr lIns="0" tIns="0" rIns="0" bIns="0"/>
          <a:lstStyle>
            <a:lvl1pPr marL="0" indent="0" defTabSz="914387">
              <a:lnSpc>
                <a:spcPct val="120000"/>
              </a:lnSpc>
              <a:spcBef>
                <a:spcPts val="900"/>
              </a:spcBef>
              <a:buClrTx/>
              <a:buSzTx/>
              <a:buFontTx/>
              <a:buNone/>
              <a:defRPr sz="1300">
                <a:latin typeface="Volvo Novum SemiLight"/>
                <a:ea typeface="Volvo Novum SemiLight"/>
                <a:cs typeface="Volvo Novum SemiLight"/>
                <a:sym typeface="Volvo Novum SemiLight"/>
              </a:defRPr>
            </a:lvl1pPr>
            <a:lvl2pPr marL="0" indent="0" defTabSz="914387">
              <a:lnSpc>
                <a:spcPct val="120000"/>
              </a:lnSpc>
              <a:spcBef>
                <a:spcPts val="900"/>
              </a:spcBef>
              <a:buClrTx/>
              <a:buSzTx/>
              <a:buFontTx/>
              <a:buNone/>
              <a:defRPr sz="1300">
                <a:latin typeface="Volvo Novum SemiLight"/>
                <a:ea typeface="Volvo Novum SemiLight"/>
                <a:cs typeface="Volvo Novum SemiLight"/>
                <a:sym typeface="Volvo Novum SemiLight"/>
              </a:defRPr>
            </a:lvl2pPr>
            <a:lvl3pPr marL="0" indent="0" defTabSz="914387">
              <a:lnSpc>
                <a:spcPct val="120000"/>
              </a:lnSpc>
              <a:spcBef>
                <a:spcPts val="900"/>
              </a:spcBef>
              <a:buClrTx/>
              <a:buSzTx/>
              <a:buFontTx/>
              <a:buNone/>
              <a:defRPr sz="1300">
                <a:latin typeface="Volvo Novum SemiLight"/>
                <a:ea typeface="Volvo Novum SemiLight"/>
                <a:cs typeface="Volvo Novum SemiLight"/>
                <a:sym typeface="Volvo Novum SemiLight"/>
              </a:defRPr>
            </a:lvl3pPr>
            <a:lvl4pPr marL="588692" indent="-150684" defTabSz="914387">
              <a:lnSpc>
                <a:spcPct val="120000"/>
              </a:lnSpc>
              <a:spcBef>
                <a:spcPts val="900"/>
              </a:spcBef>
              <a:buClrTx/>
              <a:buFontTx/>
              <a:buChar char="–"/>
              <a:defRPr sz="1300">
                <a:latin typeface="Volvo Novum SemiLight"/>
                <a:ea typeface="Volvo Novum SemiLight"/>
                <a:cs typeface="Volvo Novum SemiLight"/>
                <a:sym typeface="Volvo Novum SemiLight"/>
              </a:defRPr>
            </a:lvl4pPr>
            <a:lvl5pPr marL="711285" indent="-138274" defTabSz="914387">
              <a:lnSpc>
                <a:spcPct val="120000"/>
              </a:lnSpc>
              <a:spcBef>
                <a:spcPts val="900"/>
              </a:spcBef>
              <a:buClrTx/>
              <a:buFontTx/>
              <a:buChar char="•"/>
              <a:defRPr sz="1300">
                <a:latin typeface="Volvo Novum SemiLight"/>
                <a:ea typeface="Volvo Novum SemiLight"/>
                <a:cs typeface="Volvo Novum SemiLight"/>
                <a:sym typeface="Volvo Novum SemiLight"/>
              </a:defRPr>
            </a:lvl5pPr>
          </a:lstStyle>
          <a:p>
            <a:pPr/>
            <a:r>
              <a:t>Insert text</a:t>
            </a:r>
          </a:p>
          <a:p>
            <a:pPr lvl="1"/>
            <a:r>
              <a:t/>
            </a:r>
          </a:p>
          <a:p>
            <a:pPr lvl="2"/>
            <a:r>
              <a:t/>
            </a:r>
          </a:p>
          <a:p>
            <a:pPr lvl="3"/>
            <a:r>
              <a:t/>
            </a:r>
          </a:p>
          <a:p>
            <a:pPr lvl="4"/>
            <a:r>
              <a:t/>
            </a:r>
          </a:p>
        </p:txBody>
      </p:sp>
      <p:sp>
        <p:nvSpPr>
          <p:cNvPr id="309" name="Entity"/>
          <p:cNvSpPr/>
          <p:nvPr>
            <p:ph type="body" sz="quarter" idx="22" hasCustomPrompt="1"/>
          </p:nvPr>
        </p:nvSpPr>
        <p:spPr>
          <a:xfrm>
            <a:off x="277170" y="5875720"/>
            <a:ext cx="1456137" cy="153077"/>
          </a:xfrm>
          <a:prstGeom prst="rect">
            <a:avLst/>
          </a:prstGeom>
          <a:blipFill>
            <a:blip r:embed="rId3"/>
            <a:stretch>
              <a:fillRect/>
            </a:stretch>
          </a:blipFill>
        </p:spPr>
        <p:txBody>
          <a:bodyPr lIns="0" tIns="0" rIns="0" bIns="0"/>
          <a:lstStyle>
            <a:lvl1pPr marL="0" indent="0" defTabSz="758941">
              <a:lnSpc>
                <a:spcPct val="114000"/>
              </a:lnSpc>
              <a:spcBef>
                <a:spcPts val="700"/>
              </a:spcBef>
              <a:buClrTx/>
              <a:buSzTx/>
              <a:buFontTx/>
              <a:buNone/>
              <a:defRPr sz="1000">
                <a:latin typeface="Volvo Novum SemiLight"/>
                <a:ea typeface="Volvo Novum SemiLight"/>
                <a:cs typeface="Volvo Novum SemiLight"/>
                <a:sym typeface="Volvo Novum SemiLight"/>
              </a:defRPr>
            </a:lvl1pPr>
          </a:lstStyle>
          <a:p>
            <a:pPr/>
            <a:r>
              <a:t> </a:t>
            </a:r>
          </a:p>
        </p:txBody>
      </p:sp>
      <p:sp>
        <p:nvSpPr>
          <p:cNvPr id="310"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6 Content - Title, text with large left picture">
    <p:spTree>
      <p:nvGrpSpPr>
        <p:cNvPr id="1" name=""/>
        <p:cNvGrpSpPr/>
        <p:nvPr/>
      </p:nvGrpSpPr>
      <p:grpSpPr>
        <a:xfrm>
          <a:off x="0" y="0"/>
          <a:ext cx="0" cy="0"/>
          <a:chOff x="0" y="0"/>
          <a:chExt cx="0" cy="0"/>
        </a:xfrm>
      </p:grpSpPr>
      <p:pic>
        <p:nvPicPr>
          <p:cNvPr id="317"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318" name="Picture Placeholder 5"/>
          <p:cNvSpPr/>
          <p:nvPr>
            <p:ph type="pic" sz="half" idx="21"/>
          </p:nvPr>
        </p:nvSpPr>
        <p:spPr>
          <a:xfrm>
            <a:off x="724628" y="1029027"/>
            <a:ext cx="6601192" cy="4456623"/>
          </a:xfrm>
          <a:prstGeom prst="rect">
            <a:avLst/>
          </a:prstGeom>
        </p:spPr>
        <p:txBody>
          <a:bodyPr lIns="91439" tIns="45719" rIns="91439" bIns="45719">
            <a:noAutofit/>
          </a:bodyPr>
          <a:lstStyle/>
          <a:p>
            <a:pPr/>
          </a:p>
        </p:txBody>
      </p:sp>
      <p:sp>
        <p:nvSpPr>
          <p:cNvPr id="319" name="Insert headline"/>
          <p:cNvSpPr txBox="1"/>
          <p:nvPr>
            <p:ph type="title" hasCustomPrompt="1"/>
          </p:nvPr>
        </p:nvSpPr>
        <p:spPr>
          <a:xfrm>
            <a:off x="7565366" y="1853139"/>
            <a:ext cx="3232079" cy="806886"/>
          </a:xfrm>
          <a:prstGeom prst="rect">
            <a:avLst/>
          </a:prstGeom>
        </p:spPr>
        <p:txBody>
          <a:bodyPr lIns="0" tIns="0" rIns="0" bIns="0" anchor="b"/>
          <a:lstStyle>
            <a:lvl1pPr defTabSz="914387">
              <a:lnSpc>
                <a:spcPct val="100000"/>
              </a:lnSpc>
              <a:defRPr b="0" sz="2200">
                <a:latin typeface="Volvo Novum Medium"/>
                <a:ea typeface="Volvo Novum Medium"/>
                <a:cs typeface="Volvo Novum Medium"/>
                <a:sym typeface="Volvo Novum Medium"/>
              </a:defRPr>
            </a:lvl1pPr>
          </a:lstStyle>
          <a:p>
            <a:pPr/>
            <a:r>
              <a:t>Insert headline</a:t>
            </a:r>
          </a:p>
        </p:txBody>
      </p:sp>
      <p:sp>
        <p:nvSpPr>
          <p:cNvPr id="320" name="Body Level One…"/>
          <p:cNvSpPr txBox="1"/>
          <p:nvPr>
            <p:ph type="body" sz="quarter" idx="1" hasCustomPrompt="1"/>
          </p:nvPr>
        </p:nvSpPr>
        <p:spPr>
          <a:xfrm>
            <a:off x="7565366" y="2755351"/>
            <a:ext cx="2861547" cy="2730301"/>
          </a:xfrm>
          <a:prstGeom prst="rect">
            <a:avLst/>
          </a:prstGeom>
        </p:spPr>
        <p:txBody>
          <a:bodyPr lIns="0" tIns="0" rIns="0" bIns="0"/>
          <a:lstStyle>
            <a:lvl1pPr marL="0" indent="0" defTabSz="914387">
              <a:lnSpc>
                <a:spcPct val="120000"/>
              </a:lnSpc>
              <a:spcBef>
                <a:spcPts val="900"/>
              </a:spcBef>
              <a:buClrTx/>
              <a:buSzTx/>
              <a:buFontTx/>
              <a:buNone/>
              <a:defRPr sz="1300">
                <a:latin typeface="Volvo Novum SemiLight"/>
                <a:ea typeface="Volvo Novum SemiLight"/>
                <a:cs typeface="Volvo Novum SemiLight"/>
                <a:sym typeface="Volvo Novum SemiLight"/>
              </a:defRPr>
            </a:lvl1pPr>
            <a:lvl2pPr marL="0" indent="0" defTabSz="914387">
              <a:lnSpc>
                <a:spcPct val="120000"/>
              </a:lnSpc>
              <a:spcBef>
                <a:spcPts val="900"/>
              </a:spcBef>
              <a:buClrTx/>
              <a:buSzTx/>
              <a:buFontTx/>
              <a:buNone/>
              <a:defRPr sz="1300">
                <a:latin typeface="Volvo Novum SemiLight"/>
                <a:ea typeface="Volvo Novum SemiLight"/>
                <a:cs typeface="Volvo Novum SemiLight"/>
                <a:sym typeface="Volvo Novum SemiLight"/>
              </a:defRPr>
            </a:lvl2pPr>
            <a:lvl3pPr marL="0" indent="0" defTabSz="914387">
              <a:lnSpc>
                <a:spcPct val="120000"/>
              </a:lnSpc>
              <a:spcBef>
                <a:spcPts val="900"/>
              </a:spcBef>
              <a:buClrTx/>
              <a:buSzTx/>
              <a:buFontTx/>
              <a:buNone/>
              <a:defRPr sz="1300">
                <a:latin typeface="Volvo Novum SemiLight"/>
                <a:ea typeface="Volvo Novum SemiLight"/>
                <a:cs typeface="Volvo Novum SemiLight"/>
                <a:sym typeface="Volvo Novum SemiLight"/>
              </a:defRPr>
            </a:lvl3pPr>
            <a:lvl4pPr marL="588692" indent="-150684" defTabSz="914387">
              <a:lnSpc>
                <a:spcPct val="120000"/>
              </a:lnSpc>
              <a:spcBef>
                <a:spcPts val="900"/>
              </a:spcBef>
              <a:buClrTx/>
              <a:buFontTx/>
              <a:buChar char="–"/>
              <a:defRPr sz="1300">
                <a:latin typeface="Volvo Novum SemiLight"/>
                <a:ea typeface="Volvo Novum SemiLight"/>
                <a:cs typeface="Volvo Novum SemiLight"/>
                <a:sym typeface="Volvo Novum SemiLight"/>
              </a:defRPr>
            </a:lvl4pPr>
            <a:lvl5pPr marL="711285" indent="-138274" defTabSz="914387">
              <a:lnSpc>
                <a:spcPct val="120000"/>
              </a:lnSpc>
              <a:spcBef>
                <a:spcPts val="900"/>
              </a:spcBef>
              <a:buClrTx/>
              <a:buFontTx/>
              <a:buChar char="•"/>
              <a:defRPr sz="1300">
                <a:latin typeface="Volvo Novum SemiLight"/>
                <a:ea typeface="Volvo Novum SemiLight"/>
                <a:cs typeface="Volvo Novum SemiLight"/>
                <a:sym typeface="Volvo Novum SemiLight"/>
              </a:defRPr>
            </a:lvl5pPr>
          </a:lstStyle>
          <a:p>
            <a:pPr/>
            <a:r>
              <a:t>Insert text</a:t>
            </a:r>
          </a:p>
          <a:p>
            <a:pPr lvl="1"/>
            <a:r>
              <a:t/>
            </a:r>
          </a:p>
          <a:p>
            <a:pPr lvl="2"/>
            <a:r>
              <a:t/>
            </a:r>
          </a:p>
          <a:p>
            <a:pPr lvl="3"/>
            <a:r>
              <a:t/>
            </a:r>
          </a:p>
          <a:p>
            <a:pPr lvl="4"/>
            <a:r>
              <a:t/>
            </a:r>
          </a:p>
        </p:txBody>
      </p:sp>
      <p:sp>
        <p:nvSpPr>
          <p:cNvPr id="321" name="Entity"/>
          <p:cNvSpPr/>
          <p:nvPr>
            <p:ph type="body" sz="quarter" idx="22" hasCustomPrompt="1"/>
          </p:nvPr>
        </p:nvSpPr>
        <p:spPr>
          <a:xfrm>
            <a:off x="277170" y="5875720"/>
            <a:ext cx="1456137" cy="153077"/>
          </a:xfrm>
          <a:prstGeom prst="rect">
            <a:avLst/>
          </a:prstGeom>
          <a:blipFill>
            <a:blip r:embed="rId3"/>
            <a:stretch>
              <a:fillRect/>
            </a:stretch>
          </a:blipFill>
        </p:spPr>
        <p:txBody>
          <a:bodyPr lIns="0" tIns="0" rIns="0" bIns="0"/>
          <a:lstStyle>
            <a:lvl1pPr marL="0" indent="0" defTabSz="758941">
              <a:lnSpc>
                <a:spcPct val="114000"/>
              </a:lnSpc>
              <a:spcBef>
                <a:spcPts val="700"/>
              </a:spcBef>
              <a:buClrTx/>
              <a:buSzTx/>
              <a:buFontTx/>
              <a:buNone/>
              <a:defRPr sz="1000">
                <a:latin typeface="Volvo Novum SemiLight"/>
                <a:ea typeface="Volvo Novum SemiLight"/>
                <a:cs typeface="Volvo Novum SemiLight"/>
                <a:sym typeface="Volvo Novum SemiLight"/>
              </a:defRPr>
            </a:lvl1pPr>
          </a:lstStyle>
          <a:p>
            <a:pPr/>
            <a:r>
              <a:t> </a:t>
            </a:r>
          </a:p>
        </p:txBody>
      </p:sp>
      <p:sp>
        <p:nvSpPr>
          <p:cNvPr id="322"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7 Content – Title, text with medium right picture">
    <p:spTree>
      <p:nvGrpSpPr>
        <p:cNvPr id="1" name=""/>
        <p:cNvGrpSpPr/>
        <p:nvPr/>
      </p:nvGrpSpPr>
      <p:grpSpPr>
        <a:xfrm>
          <a:off x="0" y="0"/>
          <a:ext cx="0" cy="0"/>
          <a:chOff x="0" y="0"/>
          <a:chExt cx="0" cy="0"/>
        </a:xfrm>
      </p:grpSpPr>
      <p:pic>
        <p:nvPicPr>
          <p:cNvPr id="329"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330" name="Insert headline"/>
          <p:cNvSpPr txBox="1"/>
          <p:nvPr>
            <p:ph type="title" hasCustomPrompt="1"/>
          </p:nvPr>
        </p:nvSpPr>
        <p:spPr>
          <a:xfrm>
            <a:off x="724631" y="1853139"/>
            <a:ext cx="5369525" cy="806886"/>
          </a:xfrm>
          <a:prstGeom prst="rect">
            <a:avLst/>
          </a:prstGeom>
        </p:spPr>
        <p:txBody>
          <a:bodyPr lIns="0" tIns="0" rIns="0" bIns="0" anchor="b"/>
          <a:lstStyle>
            <a:lvl1pPr defTabSz="914387">
              <a:lnSpc>
                <a:spcPct val="100000"/>
              </a:lnSpc>
              <a:defRPr b="0" sz="2200">
                <a:latin typeface="Volvo Novum Medium"/>
                <a:ea typeface="Volvo Novum Medium"/>
                <a:cs typeface="Volvo Novum Medium"/>
                <a:sym typeface="Volvo Novum Medium"/>
              </a:defRPr>
            </a:lvl1pPr>
          </a:lstStyle>
          <a:p>
            <a:pPr/>
            <a:r>
              <a:t>Insert headline</a:t>
            </a:r>
          </a:p>
        </p:txBody>
      </p:sp>
      <p:sp>
        <p:nvSpPr>
          <p:cNvPr id="331" name="Picture Placeholder 5"/>
          <p:cNvSpPr/>
          <p:nvPr>
            <p:ph type="pic" sz="half" idx="21"/>
          </p:nvPr>
        </p:nvSpPr>
        <p:spPr>
          <a:xfrm>
            <a:off x="6340578" y="1029027"/>
            <a:ext cx="4456868" cy="4456623"/>
          </a:xfrm>
          <a:prstGeom prst="rect">
            <a:avLst/>
          </a:prstGeom>
        </p:spPr>
        <p:txBody>
          <a:bodyPr lIns="91439" tIns="45719" rIns="91439" bIns="45719">
            <a:noAutofit/>
          </a:bodyPr>
          <a:lstStyle/>
          <a:p>
            <a:pPr/>
          </a:p>
        </p:txBody>
      </p:sp>
      <p:sp>
        <p:nvSpPr>
          <p:cNvPr id="332" name="Body Level One…"/>
          <p:cNvSpPr txBox="1"/>
          <p:nvPr>
            <p:ph type="body" sz="quarter" idx="1" hasCustomPrompt="1"/>
          </p:nvPr>
        </p:nvSpPr>
        <p:spPr>
          <a:xfrm>
            <a:off x="724628" y="2755351"/>
            <a:ext cx="4998996" cy="2730301"/>
          </a:xfrm>
          <a:prstGeom prst="rect">
            <a:avLst/>
          </a:prstGeom>
        </p:spPr>
        <p:txBody>
          <a:bodyPr lIns="0" tIns="0" rIns="0" bIns="0"/>
          <a:lstStyle>
            <a:lvl1pPr marL="0" indent="0" defTabSz="914387">
              <a:lnSpc>
                <a:spcPct val="120000"/>
              </a:lnSpc>
              <a:spcBef>
                <a:spcPts val="900"/>
              </a:spcBef>
              <a:buClrTx/>
              <a:buSzTx/>
              <a:buFontTx/>
              <a:buNone/>
              <a:defRPr sz="1300">
                <a:latin typeface="Volvo Novum SemiLight"/>
                <a:ea typeface="Volvo Novum SemiLight"/>
                <a:cs typeface="Volvo Novum SemiLight"/>
                <a:sym typeface="Volvo Novum SemiLight"/>
              </a:defRPr>
            </a:lvl1pPr>
            <a:lvl2pPr marL="0" indent="0" defTabSz="914387">
              <a:lnSpc>
                <a:spcPct val="120000"/>
              </a:lnSpc>
              <a:spcBef>
                <a:spcPts val="900"/>
              </a:spcBef>
              <a:buClrTx/>
              <a:buSzTx/>
              <a:buFontTx/>
              <a:buNone/>
              <a:defRPr sz="1300">
                <a:latin typeface="Volvo Novum SemiLight"/>
                <a:ea typeface="Volvo Novum SemiLight"/>
                <a:cs typeface="Volvo Novum SemiLight"/>
                <a:sym typeface="Volvo Novum SemiLight"/>
              </a:defRPr>
            </a:lvl2pPr>
            <a:lvl3pPr marL="0" indent="0" defTabSz="914387">
              <a:lnSpc>
                <a:spcPct val="120000"/>
              </a:lnSpc>
              <a:spcBef>
                <a:spcPts val="900"/>
              </a:spcBef>
              <a:buClrTx/>
              <a:buSzTx/>
              <a:buFontTx/>
              <a:buNone/>
              <a:defRPr sz="1300">
                <a:latin typeface="Volvo Novum SemiLight"/>
                <a:ea typeface="Volvo Novum SemiLight"/>
                <a:cs typeface="Volvo Novum SemiLight"/>
                <a:sym typeface="Volvo Novum SemiLight"/>
              </a:defRPr>
            </a:lvl3pPr>
            <a:lvl4pPr marL="588692" indent="-150684" defTabSz="914387">
              <a:lnSpc>
                <a:spcPct val="120000"/>
              </a:lnSpc>
              <a:spcBef>
                <a:spcPts val="900"/>
              </a:spcBef>
              <a:buClrTx/>
              <a:buFontTx/>
              <a:buChar char="–"/>
              <a:defRPr sz="1300">
                <a:latin typeface="Volvo Novum SemiLight"/>
                <a:ea typeface="Volvo Novum SemiLight"/>
                <a:cs typeface="Volvo Novum SemiLight"/>
                <a:sym typeface="Volvo Novum SemiLight"/>
              </a:defRPr>
            </a:lvl4pPr>
            <a:lvl5pPr marL="711285" indent="-138274" defTabSz="914387">
              <a:lnSpc>
                <a:spcPct val="120000"/>
              </a:lnSpc>
              <a:spcBef>
                <a:spcPts val="900"/>
              </a:spcBef>
              <a:buClrTx/>
              <a:buFontTx/>
              <a:buChar char="•"/>
              <a:defRPr sz="1300">
                <a:latin typeface="Volvo Novum SemiLight"/>
                <a:ea typeface="Volvo Novum SemiLight"/>
                <a:cs typeface="Volvo Novum SemiLight"/>
                <a:sym typeface="Volvo Novum SemiLight"/>
              </a:defRPr>
            </a:lvl5pPr>
          </a:lstStyle>
          <a:p>
            <a:pPr/>
            <a:r>
              <a:t>Insert text</a:t>
            </a:r>
          </a:p>
          <a:p>
            <a:pPr lvl="1"/>
            <a:r>
              <a:t/>
            </a:r>
          </a:p>
          <a:p>
            <a:pPr lvl="2"/>
            <a:r>
              <a:t/>
            </a:r>
          </a:p>
          <a:p>
            <a:pPr lvl="3"/>
            <a:r>
              <a:t/>
            </a:r>
          </a:p>
          <a:p>
            <a:pPr lvl="4"/>
            <a:r>
              <a:t/>
            </a:r>
          </a:p>
        </p:txBody>
      </p:sp>
      <p:sp>
        <p:nvSpPr>
          <p:cNvPr id="333" name="Entity"/>
          <p:cNvSpPr/>
          <p:nvPr>
            <p:ph type="body" sz="quarter" idx="22" hasCustomPrompt="1"/>
          </p:nvPr>
        </p:nvSpPr>
        <p:spPr>
          <a:xfrm>
            <a:off x="277170" y="5875720"/>
            <a:ext cx="1456137" cy="153077"/>
          </a:xfrm>
          <a:prstGeom prst="rect">
            <a:avLst/>
          </a:prstGeom>
          <a:blipFill>
            <a:blip r:embed="rId3"/>
            <a:stretch>
              <a:fillRect/>
            </a:stretch>
          </a:blipFill>
        </p:spPr>
        <p:txBody>
          <a:bodyPr lIns="0" tIns="0" rIns="0" bIns="0"/>
          <a:lstStyle>
            <a:lvl1pPr marL="0" indent="0" defTabSz="758941">
              <a:lnSpc>
                <a:spcPct val="114000"/>
              </a:lnSpc>
              <a:spcBef>
                <a:spcPts val="700"/>
              </a:spcBef>
              <a:buClrTx/>
              <a:buSzTx/>
              <a:buFontTx/>
              <a:buNone/>
              <a:defRPr sz="1000">
                <a:latin typeface="Volvo Novum SemiLight"/>
                <a:ea typeface="Volvo Novum SemiLight"/>
                <a:cs typeface="Volvo Novum SemiLight"/>
                <a:sym typeface="Volvo Novum SemiLight"/>
              </a:defRPr>
            </a:lvl1pPr>
          </a:lstStyle>
          <a:p>
            <a:pPr/>
            <a:r>
              <a:t> </a:t>
            </a:r>
          </a:p>
        </p:txBody>
      </p:sp>
      <p:sp>
        <p:nvSpPr>
          <p:cNvPr id="334"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8 Content – Centered text">
    <p:spTree>
      <p:nvGrpSpPr>
        <p:cNvPr id="1" name=""/>
        <p:cNvGrpSpPr/>
        <p:nvPr/>
      </p:nvGrpSpPr>
      <p:grpSpPr>
        <a:xfrm>
          <a:off x="0" y="0"/>
          <a:ext cx="0" cy="0"/>
          <a:chOff x="0" y="0"/>
          <a:chExt cx="0" cy="0"/>
        </a:xfrm>
      </p:grpSpPr>
      <p:pic>
        <p:nvPicPr>
          <p:cNvPr id="341"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342" name="Insert headline"/>
          <p:cNvSpPr txBox="1"/>
          <p:nvPr>
            <p:ph type="title" hasCustomPrompt="1"/>
          </p:nvPr>
        </p:nvSpPr>
        <p:spPr>
          <a:xfrm>
            <a:off x="1891683" y="1491208"/>
            <a:ext cx="7738708" cy="1072823"/>
          </a:xfrm>
          <a:prstGeom prst="rect">
            <a:avLst/>
          </a:prstGeom>
        </p:spPr>
        <p:txBody>
          <a:bodyPr lIns="0" tIns="0" rIns="0" bIns="0" anchor="b"/>
          <a:lstStyle>
            <a:lvl1pPr algn="ctr" defTabSz="914387">
              <a:lnSpc>
                <a:spcPct val="114000"/>
              </a:lnSpc>
              <a:defRPr b="0" sz="2200">
                <a:latin typeface="Volvo Novum Medium"/>
                <a:ea typeface="Volvo Novum Medium"/>
                <a:cs typeface="Volvo Novum Medium"/>
                <a:sym typeface="Volvo Novum Medium"/>
              </a:defRPr>
            </a:lvl1pPr>
          </a:lstStyle>
          <a:p>
            <a:pPr/>
            <a:r>
              <a:t>Insert headline</a:t>
            </a:r>
          </a:p>
        </p:txBody>
      </p:sp>
      <p:sp>
        <p:nvSpPr>
          <p:cNvPr id="343" name="Body Level One…"/>
          <p:cNvSpPr txBox="1"/>
          <p:nvPr>
            <p:ph type="body" sz="half" idx="1" hasCustomPrompt="1"/>
          </p:nvPr>
        </p:nvSpPr>
        <p:spPr>
          <a:xfrm>
            <a:off x="2521954" y="2754346"/>
            <a:ext cx="6478167" cy="2561372"/>
          </a:xfrm>
          <a:prstGeom prst="rect">
            <a:avLst/>
          </a:prstGeom>
        </p:spPr>
        <p:txBody>
          <a:bodyPr lIns="0" tIns="0" rIns="0" bIns="0"/>
          <a:lstStyle>
            <a:lvl1pPr marL="0" indent="0" algn="ctr" defTabSz="914387">
              <a:lnSpc>
                <a:spcPct val="114000"/>
              </a:lnSpc>
              <a:spcBef>
                <a:spcPts val="900"/>
              </a:spcBef>
              <a:buClrTx/>
              <a:buSzTx/>
              <a:buFontTx/>
              <a:buNone/>
              <a:defRPr sz="1500">
                <a:latin typeface="Volvo Novum SemiLight"/>
                <a:ea typeface="Volvo Novum SemiLight"/>
                <a:cs typeface="Volvo Novum SemiLight"/>
                <a:sym typeface="Volvo Novum SemiLight"/>
              </a:defRPr>
            </a:lvl1pPr>
            <a:lvl2pPr marL="367234" indent="-212731" algn="ctr" defTabSz="914387">
              <a:lnSpc>
                <a:spcPct val="114000"/>
              </a:lnSpc>
              <a:spcBef>
                <a:spcPts val="900"/>
              </a:spcBef>
              <a:buClrTx/>
              <a:buFontTx/>
              <a:buChar char="–"/>
              <a:defRPr sz="1500">
                <a:latin typeface="Volvo Novum SemiLight"/>
                <a:ea typeface="Volvo Novum SemiLight"/>
                <a:cs typeface="Volvo Novum SemiLight"/>
                <a:sym typeface="Volvo Novum SemiLight"/>
              </a:defRPr>
            </a:lvl2pPr>
            <a:lvl3pPr marL="484644" indent="-163638" algn="ctr" defTabSz="914387">
              <a:lnSpc>
                <a:spcPct val="114000"/>
              </a:lnSpc>
              <a:spcBef>
                <a:spcPts val="900"/>
              </a:spcBef>
              <a:buClrTx/>
              <a:buFontTx/>
              <a:buChar char="•"/>
              <a:defRPr sz="1500">
                <a:latin typeface="Volvo Novum SemiLight"/>
                <a:ea typeface="Volvo Novum SemiLight"/>
                <a:cs typeface="Volvo Novum SemiLight"/>
                <a:sym typeface="Volvo Novum SemiLight"/>
              </a:defRPr>
            </a:lvl3pPr>
            <a:lvl4pPr marL="611875" indent="-173867" algn="ctr" defTabSz="914387">
              <a:lnSpc>
                <a:spcPct val="114000"/>
              </a:lnSpc>
              <a:spcBef>
                <a:spcPts val="900"/>
              </a:spcBef>
              <a:buClrTx/>
              <a:buFontTx/>
              <a:buChar char="–"/>
              <a:defRPr sz="1500">
                <a:latin typeface="Volvo Novum SemiLight"/>
                <a:ea typeface="Volvo Novum SemiLight"/>
                <a:cs typeface="Volvo Novum SemiLight"/>
                <a:sym typeface="Volvo Novum SemiLight"/>
              </a:defRPr>
            </a:lvl4pPr>
            <a:lvl5pPr marL="732559" indent="-159548" algn="ctr" defTabSz="914387">
              <a:lnSpc>
                <a:spcPct val="114000"/>
              </a:lnSpc>
              <a:spcBef>
                <a:spcPts val="900"/>
              </a:spcBef>
              <a:buClrTx/>
              <a:buFontTx/>
              <a:buChar char="•"/>
              <a:defRPr sz="1500">
                <a:latin typeface="Volvo Novum SemiLight"/>
                <a:ea typeface="Volvo Novum SemiLight"/>
                <a:cs typeface="Volvo Novum SemiLight"/>
                <a:sym typeface="Volvo Novum SemiLight"/>
              </a:defRPr>
            </a:lvl5pPr>
          </a:lstStyle>
          <a:p>
            <a:pPr/>
            <a:r>
              <a:t>Insert text</a:t>
            </a:r>
          </a:p>
          <a:p>
            <a:pPr lvl="1"/>
            <a:r>
              <a:t/>
            </a:r>
          </a:p>
          <a:p>
            <a:pPr lvl="2"/>
            <a:r>
              <a:t/>
            </a:r>
          </a:p>
          <a:p>
            <a:pPr lvl="3"/>
            <a:r>
              <a:t/>
            </a:r>
          </a:p>
          <a:p>
            <a:pPr lvl="4"/>
            <a:r>
              <a:t/>
            </a:r>
          </a:p>
        </p:txBody>
      </p:sp>
      <p:sp>
        <p:nvSpPr>
          <p:cNvPr id="344" name="Entity"/>
          <p:cNvSpPr/>
          <p:nvPr>
            <p:ph type="body" sz="quarter" idx="21" hasCustomPrompt="1"/>
          </p:nvPr>
        </p:nvSpPr>
        <p:spPr>
          <a:xfrm>
            <a:off x="277170" y="5875720"/>
            <a:ext cx="1456137" cy="153077"/>
          </a:xfrm>
          <a:prstGeom prst="rect">
            <a:avLst/>
          </a:prstGeom>
          <a:blipFill>
            <a:blip r:embed="rId3"/>
            <a:stretch>
              <a:fillRect/>
            </a:stretch>
          </a:blipFill>
        </p:spPr>
        <p:txBody>
          <a:bodyPr lIns="0" tIns="0" rIns="0" bIns="0"/>
          <a:lstStyle>
            <a:lvl1pPr marL="0" indent="0" defTabSz="758941">
              <a:lnSpc>
                <a:spcPct val="114000"/>
              </a:lnSpc>
              <a:spcBef>
                <a:spcPts val="700"/>
              </a:spcBef>
              <a:buClrTx/>
              <a:buSzTx/>
              <a:buFontTx/>
              <a:buNone/>
              <a:defRPr sz="1000">
                <a:latin typeface="Volvo Novum SemiLight"/>
                <a:ea typeface="Volvo Novum SemiLight"/>
                <a:cs typeface="Volvo Novum SemiLight"/>
                <a:sym typeface="Volvo Novum SemiLight"/>
              </a:defRPr>
            </a:lvl1pPr>
          </a:lstStyle>
          <a:p>
            <a:pPr/>
            <a:r>
              <a:t> </a:t>
            </a:r>
          </a:p>
        </p:txBody>
      </p:sp>
      <p:sp>
        <p:nvSpPr>
          <p:cNvPr id="345"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9 Content – Three column picture with text">
    <p:spTree>
      <p:nvGrpSpPr>
        <p:cNvPr id="1" name=""/>
        <p:cNvGrpSpPr/>
        <p:nvPr/>
      </p:nvGrpSpPr>
      <p:grpSpPr>
        <a:xfrm>
          <a:off x="0" y="0"/>
          <a:ext cx="0" cy="0"/>
          <a:chOff x="0" y="0"/>
          <a:chExt cx="0" cy="0"/>
        </a:xfrm>
      </p:grpSpPr>
      <p:pic>
        <p:nvPicPr>
          <p:cNvPr id="352"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353" name="Picture Placeholder 5"/>
          <p:cNvSpPr/>
          <p:nvPr>
            <p:ph type="pic" sz="quarter" idx="21"/>
          </p:nvPr>
        </p:nvSpPr>
        <p:spPr>
          <a:xfrm>
            <a:off x="724631" y="2016055"/>
            <a:ext cx="3102797" cy="3103330"/>
          </a:xfrm>
          <a:prstGeom prst="rect">
            <a:avLst/>
          </a:prstGeom>
        </p:spPr>
        <p:txBody>
          <a:bodyPr lIns="91439" tIns="45719" rIns="91439" bIns="45719">
            <a:noAutofit/>
          </a:bodyPr>
          <a:lstStyle/>
          <a:p>
            <a:pPr/>
          </a:p>
        </p:txBody>
      </p:sp>
      <p:sp>
        <p:nvSpPr>
          <p:cNvPr id="354" name="Picture Placeholder 5"/>
          <p:cNvSpPr/>
          <p:nvPr>
            <p:ph type="pic" sz="quarter" idx="22"/>
          </p:nvPr>
        </p:nvSpPr>
        <p:spPr>
          <a:xfrm>
            <a:off x="4209641" y="2016055"/>
            <a:ext cx="3102797" cy="3103330"/>
          </a:xfrm>
          <a:prstGeom prst="rect">
            <a:avLst/>
          </a:prstGeom>
        </p:spPr>
        <p:txBody>
          <a:bodyPr lIns="91439" tIns="45719" rIns="91439" bIns="45719">
            <a:noAutofit/>
          </a:bodyPr>
          <a:lstStyle/>
          <a:p>
            <a:pPr/>
          </a:p>
        </p:txBody>
      </p:sp>
      <p:sp>
        <p:nvSpPr>
          <p:cNvPr id="355" name="Body Level One…"/>
          <p:cNvSpPr txBox="1"/>
          <p:nvPr>
            <p:ph type="body" sz="quarter" idx="1" hasCustomPrompt="1"/>
          </p:nvPr>
        </p:nvSpPr>
        <p:spPr>
          <a:xfrm>
            <a:off x="724631" y="5226777"/>
            <a:ext cx="3102795" cy="455350"/>
          </a:xfrm>
          <a:prstGeom prst="rect">
            <a:avLst/>
          </a:prstGeom>
        </p:spPr>
        <p:txBody>
          <a:bodyPr lIns="0" tIns="0" rIns="0" bIns="0"/>
          <a:lstStyle>
            <a:lvl1pPr marL="0" indent="0" algn="ctr"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1pPr>
            <a:lvl2pPr marL="0" indent="0" algn="ctr"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2pPr>
            <a:lvl3pPr marL="0" indent="0" algn="ctr"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3pPr>
            <a:lvl4pPr marL="0" indent="0" algn="ctr"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4pPr>
            <a:lvl5pPr marL="0" indent="0" algn="ctr"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5pPr>
          </a:lstStyle>
          <a:p>
            <a:pPr/>
            <a:r>
              <a:t>Insert text (max two rows)</a:t>
            </a:r>
          </a:p>
          <a:p>
            <a:pPr lvl="1"/>
            <a:r>
              <a:t/>
            </a:r>
          </a:p>
          <a:p>
            <a:pPr lvl="2"/>
            <a:r>
              <a:t/>
            </a:r>
          </a:p>
          <a:p>
            <a:pPr lvl="3"/>
            <a:r>
              <a:t/>
            </a:r>
          </a:p>
          <a:p>
            <a:pPr lvl="4"/>
            <a:r>
              <a:t/>
            </a:r>
          </a:p>
        </p:txBody>
      </p:sp>
      <p:sp>
        <p:nvSpPr>
          <p:cNvPr id="356" name="Insert headline on maximum one line"/>
          <p:cNvSpPr txBox="1"/>
          <p:nvPr>
            <p:ph type="title" hasCustomPrompt="1"/>
          </p:nvPr>
        </p:nvSpPr>
        <p:spPr>
          <a:xfrm>
            <a:off x="724631" y="913769"/>
            <a:ext cx="8493029" cy="431259"/>
          </a:xfrm>
          <a:prstGeom prst="rect">
            <a:avLst/>
          </a:prstGeom>
        </p:spPr>
        <p:txBody>
          <a:bodyPr lIns="0" tIns="0" rIns="0" bIns="0"/>
          <a:lstStyle>
            <a:lvl1pPr defTabSz="914387">
              <a:lnSpc>
                <a:spcPct val="100000"/>
              </a:lnSpc>
              <a:defRPr b="0" sz="2200">
                <a:latin typeface="Volvo Novum Medium"/>
                <a:ea typeface="Volvo Novum Medium"/>
                <a:cs typeface="Volvo Novum Medium"/>
                <a:sym typeface="Volvo Novum Medium"/>
              </a:defRPr>
            </a:lvl1pPr>
          </a:lstStyle>
          <a:p>
            <a:pPr/>
            <a:r>
              <a:t>Insert headline on maximum one line</a:t>
            </a:r>
          </a:p>
        </p:txBody>
      </p:sp>
      <p:sp>
        <p:nvSpPr>
          <p:cNvPr id="357" name="Text Placeholder 10"/>
          <p:cNvSpPr/>
          <p:nvPr>
            <p:ph type="body" sz="quarter" idx="23" hasCustomPrompt="1"/>
          </p:nvPr>
        </p:nvSpPr>
        <p:spPr>
          <a:xfrm>
            <a:off x="724629" y="1377145"/>
            <a:ext cx="6202121" cy="237367"/>
          </a:xfrm>
          <a:prstGeom prst="rect">
            <a:avLst/>
          </a:prstGeom>
        </p:spPr>
        <p:txBody>
          <a:bodyPr lIns="0" tIns="0" rIns="0" bIns="0"/>
          <a:lstStyle>
            <a:lvl1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1pPr>
          </a:lstStyle>
          <a:p>
            <a:pPr/>
            <a:r>
              <a:t>Insert sub headline</a:t>
            </a:r>
          </a:p>
        </p:txBody>
      </p:sp>
      <p:sp>
        <p:nvSpPr>
          <p:cNvPr id="358" name="Text Placeholder 6"/>
          <p:cNvSpPr/>
          <p:nvPr>
            <p:ph type="body" sz="quarter" idx="24" hasCustomPrompt="1"/>
          </p:nvPr>
        </p:nvSpPr>
        <p:spPr>
          <a:xfrm>
            <a:off x="4209641" y="5226777"/>
            <a:ext cx="3102797" cy="455348"/>
          </a:xfrm>
          <a:prstGeom prst="rect">
            <a:avLst/>
          </a:prstGeom>
        </p:spPr>
        <p:txBody>
          <a:bodyPr lIns="0" tIns="0" rIns="0" bIns="0"/>
          <a:lstStyle>
            <a:lvl1pPr marL="0" indent="0" algn="ctr"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1pPr>
          </a:lstStyle>
          <a:p>
            <a:pPr/>
            <a:r>
              <a:t>Insert text (max two rows)</a:t>
            </a:r>
          </a:p>
        </p:txBody>
      </p:sp>
      <p:sp>
        <p:nvSpPr>
          <p:cNvPr id="359" name="Picture Placeholder 5"/>
          <p:cNvSpPr/>
          <p:nvPr>
            <p:ph type="pic" sz="quarter" idx="25"/>
          </p:nvPr>
        </p:nvSpPr>
        <p:spPr>
          <a:xfrm>
            <a:off x="7694648" y="2016055"/>
            <a:ext cx="3102798" cy="3103330"/>
          </a:xfrm>
          <a:prstGeom prst="rect">
            <a:avLst/>
          </a:prstGeom>
        </p:spPr>
        <p:txBody>
          <a:bodyPr lIns="91439" tIns="45719" rIns="91439" bIns="45719">
            <a:noAutofit/>
          </a:bodyPr>
          <a:lstStyle/>
          <a:p>
            <a:pPr/>
          </a:p>
        </p:txBody>
      </p:sp>
      <p:sp>
        <p:nvSpPr>
          <p:cNvPr id="360" name="Text Placeholder 6"/>
          <p:cNvSpPr/>
          <p:nvPr>
            <p:ph type="body" sz="quarter" idx="26" hasCustomPrompt="1"/>
          </p:nvPr>
        </p:nvSpPr>
        <p:spPr>
          <a:xfrm>
            <a:off x="7694203" y="5226777"/>
            <a:ext cx="3103243" cy="455348"/>
          </a:xfrm>
          <a:prstGeom prst="rect">
            <a:avLst/>
          </a:prstGeom>
        </p:spPr>
        <p:txBody>
          <a:bodyPr lIns="0" tIns="0" rIns="0" bIns="0"/>
          <a:lstStyle>
            <a:lvl1pPr marL="0" indent="0" algn="ctr"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1pPr>
          </a:lstStyle>
          <a:p>
            <a:pPr/>
            <a:r>
              <a:t>Insert text (max two rows)</a:t>
            </a:r>
          </a:p>
        </p:txBody>
      </p:sp>
      <p:sp>
        <p:nvSpPr>
          <p:cNvPr id="361" name="Entity"/>
          <p:cNvSpPr/>
          <p:nvPr>
            <p:ph type="body" sz="quarter" idx="27" hasCustomPrompt="1"/>
          </p:nvPr>
        </p:nvSpPr>
        <p:spPr>
          <a:xfrm>
            <a:off x="277170" y="5875720"/>
            <a:ext cx="1456137" cy="153077"/>
          </a:xfrm>
          <a:prstGeom prst="rect">
            <a:avLst/>
          </a:prstGeom>
          <a:blipFill>
            <a:blip r:embed="rId3"/>
            <a:stretch>
              <a:fillRect/>
            </a:stretch>
          </a:blipFill>
        </p:spPr>
        <p:txBody>
          <a:bodyPr lIns="0" tIns="0" rIns="0" bIns="0"/>
          <a:lstStyle>
            <a:lvl1pPr marL="0" indent="0" defTabSz="758941">
              <a:lnSpc>
                <a:spcPct val="114000"/>
              </a:lnSpc>
              <a:spcBef>
                <a:spcPts val="700"/>
              </a:spcBef>
              <a:buClrTx/>
              <a:buSzTx/>
              <a:buFontTx/>
              <a:buNone/>
              <a:defRPr sz="1000">
                <a:latin typeface="Volvo Novum SemiLight"/>
                <a:ea typeface="Volvo Novum SemiLight"/>
                <a:cs typeface="Volvo Novum SemiLight"/>
                <a:sym typeface="Volvo Novum SemiLight"/>
              </a:defRPr>
            </a:lvl1pPr>
          </a:lstStyle>
          <a:p>
            <a:pPr/>
            <a:r>
              <a:t> </a:t>
            </a:r>
          </a:p>
        </p:txBody>
      </p:sp>
      <p:sp>
        <p:nvSpPr>
          <p:cNvPr id="362"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0 Content – Four column circle picture with text">
    <p:spTree>
      <p:nvGrpSpPr>
        <p:cNvPr id="1" name=""/>
        <p:cNvGrpSpPr/>
        <p:nvPr/>
      </p:nvGrpSpPr>
      <p:grpSpPr>
        <a:xfrm>
          <a:off x="0" y="0"/>
          <a:ext cx="0" cy="0"/>
          <a:chOff x="0" y="0"/>
          <a:chExt cx="0" cy="0"/>
        </a:xfrm>
      </p:grpSpPr>
      <p:pic>
        <p:nvPicPr>
          <p:cNvPr id="369"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370" name="Picture Placeholder 5"/>
          <p:cNvSpPr/>
          <p:nvPr>
            <p:ph type="pic" sz="quarter" idx="21"/>
          </p:nvPr>
        </p:nvSpPr>
        <p:spPr>
          <a:xfrm>
            <a:off x="8596541" y="1986651"/>
            <a:ext cx="2122968" cy="2122642"/>
          </a:xfrm>
          <a:prstGeom prst="rect">
            <a:avLst/>
          </a:prstGeom>
        </p:spPr>
        <p:txBody>
          <a:bodyPr lIns="91439" tIns="45719" rIns="91439" bIns="45719">
            <a:noAutofit/>
          </a:bodyPr>
          <a:lstStyle/>
          <a:p>
            <a:pPr/>
          </a:p>
        </p:txBody>
      </p:sp>
      <p:sp>
        <p:nvSpPr>
          <p:cNvPr id="371" name="Picture Placeholder 5"/>
          <p:cNvSpPr/>
          <p:nvPr>
            <p:ph type="pic" sz="quarter" idx="22"/>
          </p:nvPr>
        </p:nvSpPr>
        <p:spPr>
          <a:xfrm>
            <a:off x="801324" y="1986651"/>
            <a:ext cx="2122966" cy="2122642"/>
          </a:xfrm>
          <a:prstGeom prst="rect">
            <a:avLst/>
          </a:prstGeom>
        </p:spPr>
        <p:txBody>
          <a:bodyPr lIns="91439" tIns="45719" rIns="91439" bIns="45719">
            <a:noAutofit/>
          </a:bodyPr>
          <a:lstStyle/>
          <a:p>
            <a:pPr/>
          </a:p>
        </p:txBody>
      </p:sp>
      <p:sp>
        <p:nvSpPr>
          <p:cNvPr id="372" name="Picture Placeholder 5"/>
          <p:cNvSpPr/>
          <p:nvPr>
            <p:ph type="pic" sz="quarter" idx="23"/>
          </p:nvPr>
        </p:nvSpPr>
        <p:spPr>
          <a:xfrm>
            <a:off x="3399730" y="1986651"/>
            <a:ext cx="2122968" cy="2122642"/>
          </a:xfrm>
          <a:prstGeom prst="rect">
            <a:avLst/>
          </a:prstGeom>
        </p:spPr>
        <p:txBody>
          <a:bodyPr lIns="91439" tIns="45719" rIns="91439" bIns="45719">
            <a:noAutofit/>
          </a:bodyPr>
          <a:lstStyle/>
          <a:p>
            <a:pPr/>
          </a:p>
        </p:txBody>
      </p:sp>
      <p:sp>
        <p:nvSpPr>
          <p:cNvPr id="373" name="Picture Placeholder 5"/>
          <p:cNvSpPr/>
          <p:nvPr>
            <p:ph type="pic" sz="quarter" idx="24"/>
          </p:nvPr>
        </p:nvSpPr>
        <p:spPr>
          <a:xfrm>
            <a:off x="5998135" y="1986651"/>
            <a:ext cx="2122968" cy="2122642"/>
          </a:xfrm>
          <a:prstGeom prst="rect">
            <a:avLst/>
          </a:prstGeom>
        </p:spPr>
        <p:txBody>
          <a:bodyPr lIns="91439" tIns="45719" rIns="91439" bIns="45719">
            <a:noAutofit/>
          </a:bodyPr>
          <a:lstStyle/>
          <a:p>
            <a:pPr/>
          </a:p>
        </p:txBody>
      </p:sp>
      <p:sp>
        <p:nvSpPr>
          <p:cNvPr id="374" name="Body Level One…"/>
          <p:cNvSpPr txBox="1"/>
          <p:nvPr>
            <p:ph type="body" sz="quarter" idx="1" hasCustomPrompt="1"/>
          </p:nvPr>
        </p:nvSpPr>
        <p:spPr>
          <a:xfrm>
            <a:off x="724631" y="4769944"/>
            <a:ext cx="2322186" cy="912182"/>
          </a:xfrm>
          <a:prstGeom prst="rect">
            <a:avLst/>
          </a:prstGeom>
        </p:spPr>
        <p:txBody>
          <a:bodyPr lIns="0" tIns="0" rIns="0" bIns="0"/>
          <a:lstStyle>
            <a:lvl1pPr marL="0" indent="0" algn="ctr"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1pPr>
            <a:lvl2pPr marL="0" indent="0" algn="ctr"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2pPr>
            <a:lvl3pPr marL="0" indent="0" algn="ctr"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3pPr>
            <a:lvl4pPr marL="0" indent="0" algn="ctr"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4pPr>
            <a:lvl5pPr marL="0" indent="0" algn="ctr"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5pPr>
          </a:lstStyle>
          <a:p>
            <a:pPr/>
            <a:r>
              <a:t>Insert text</a:t>
            </a:r>
          </a:p>
          <a:p>
            <a:pPr lvl="1"/>
            <a:r>
              <a:t/>
            </a:r>
          </a:p>
          <a:p>
            <a:pPr lvl="2"/>
            <a:r>
              <a:t/>
            </a:r>
          </a:p>
          <a:p>
            <a:pPr lvl="3"/>
            <a:r>
              <a:t/>
            </a:r>
          </a:p>
          <a:p>
            <a:pPr lvl="4"/>
            <a:r>
              <a:t/>
            </a:r>
          </a:p>
        </p:txBody>
      </p:sp>
      <p:sp>
        <p:nvSpPr>
          <p:cNvPr id="375" name="Insert headline on maximum one line"/>
          <p:cNvSpPr txBox="1"/>
          <p:nvPr>
            <p:ph type="title" hasCustomPrompt="1"/>
          </p:nvPr>
        </p:nvSpPr>
        <p:spPr>
          <a:xfrm>
            <a:off x="724631" y="913769"/>
            <a:ext cx="8493029" cy="431259"/>
          </a:xfrm>
          <a:prstGeom prst="rect">
            <a:avLst/>
          </a:prstGeom>
        </p:spPr>
        <p:txBody>
          <a:bodyPr lIns="0" tIns="0" rIns="0" bIns="0"/>
          <a:lstStyle>
            <a:lvl1pPr defTabSz="914387">
              <a:lnSpc>
                <a:spcPct val="100000"/>
              </a:lnSpc>
              <a:defRPr b="0" sz="2200">
                <a:latin typeface="Volvo Novum Medium"/>
                <a:ea typeface="Volvo Novum Medium"/>
                <a:cs typeface="Volvo Novum Medium"/>
                <a:sym typeface="Volvo Novum Medium"/>
              </a:defRPr>
            </a:lvl1pPr>
          </a:lstStyle>
          <a:p>
            <a:pPr/>
            <a:r>
              <a:t>Insert headline on maximum one line</a:t>
            </a:r>
          </a:p>
        </p:txBody>
      </p:sp>
      <p:sp>
        <p:nvSpPr>
          <p:cNvPr id="376" name="Text Placeholder 10"/>
          <p:cNvSpPr/>
          <p:nvPr>
            <p:ph type="body" sz="quarter" idx="25" hasCustomPrompt="1"/>
          </p:nvPr>
        </p:nvSpPr>
        <p:spPr>
          <a:xfrm>
            <a:off x="724629" y="1377145"/>
            <a:ext cx="6202121" cy="237367"/>
          </a:xfrm>
          <a:prstGeom prst="rect">
            <a:avLst/>
          </a:prstGeom>
        </p:spPr>
        <p:txBody>
          <a:bodyPr lIns="0" tIns="0" rIns="0" bIns="0"/>
          <a:lstStyle>
            <a:lvl1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1pPr>
          </a:lstStyle>
          <a:p>
            <a:pPr/>
            <a:r>
              <a:t>Insert sub headline</a:t>
            </a:r>
          </a:p>
        </p:txBody>
      </p:sp>
      <p:sp>
        <p:nvSpPr>
          <p:cNvPr id="377" name="Rak 4"/>
          <p:cNvSpPr/>
          <p:nvPr/>
        </p:nvSpPr>
        <p:spPr>
          <a:xfrm flipH="1">
            <a:off x="3162008" y="4446558"/>
            <a:ext cx="2" cy="1243098"/>
          </a:xfrm>
          <a:prstGeom prst="line">
            <a:avLst/>
          </a:prstGeom>
          <a:ln w="6350">
            <a:solidFill>
              <a:srgbClr val="888B8D"/>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378" name="Rak 22"/>
          <p:cNvSpPr/>
          <p:nvPr/>
        </p:nvSpPr>
        <p:spPr>
          <a:xfrm>
            <a:off x="5760413" y="4446558"/>
            <a:ext cx="2" cy="1243098"/>
          </a:xfrm>
          <a:prstGeom prst="line">
            <a:avLst/>
          </a:prstGeom>
          <a:ln w="6350">
            <a:solidFill>
              <a:srgbClr val="888B8D"/>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379" name="Rak 23"/>
          <p:cNvSpPr/>
          <p:nvPr/>
        </p:nvSpPr>
        <p:spPr>
          <a:xfrm>
            <a:off x="8358820" y="4446558"/>
            <a:ext cx="2" cy="1243097"/>
          </a:xfrm>
          <a:prstGeom prst="line">
            <a:avLst/>
          </a:prstGeom>
          <a:ln w="6350">
            <a:solidFill>
              <a:srgbClr val="888B8D"/>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380" name="Text Placeholder 6"/>
          <p:cNvSpPr/>
          <p:nvPr>
            <p:ph type="body" sz="quarter" idx="26" hasCustomPrompt="1"/>
          </p:nvPr>
        </p:nvSpPr>
        <p:spPr>
          <a:xfrm>
            <a:off x="724631" y="4217966"/>
            <a:ext cx="2322186" cy="524917"/>
          </a:xfrm>
          <a:prstGeom prst="rect">
            <a:avLst/>
          </a:prstGeom>
        </p:spPr>
        <p:txBody>
          <a:bodyPr lIns="0" tIns="0" rIns="0" bIns="0" anchor="b"/>
          <a:lstStyle>
            <a:lvl1pPr marL="0" indent="0" algn="ctr" defTabSz="914387">
              <a:lnSpc>
                <a:spcPct val="114000"/>
              </a:lnSpc>
              <a:spcBef>
                <a:spcPts val="0"/>
              </a:spcBef>
              <a:buClrTx/>
              <a:buSzTx/>
              <a:buFontTx/>
              <a:buNone/>
              <a:defRPr sz="1300">
                <a:latin typeface="Volvo Novum Medium"/>
                <a:ea typeface="Volvo Novum Medium"/>
                <a:cs typeface="Volvo Novum Medium"/>
                <a:sym typeface="Volvo Novum Medium"/>
              </a:defRPr>
            </a:lvl1pPr>
          </a:lstStyle>
          <a:p>
            <a:pPr/>
            <a:r>
              <a:t>Insert sub headline  (max two rows)</a:t>
            </a:r>
          </a:p>
        </p:txBody>
      </p:sp>
      <p:sp>
        <p:nvSpPr>
          <p:cNvPr id="381" name="Text Placeholder 6"/>
          <p:cNvSpPr/>
          <p:nvPr>
            <p:ph type="body" sz="quarter" idx="27" hasCustomPrompt="1"/>
          </p:nvPr>
        </p:nvSpPr>
        <p:spPr>
          <a:xfrm>
            <a:off x="3290372" y="4769944"/>
            <a:ext cx="2322187" cy="912182"/>
          </a:xfrm>
          <a:prstGeom prst="rect">
            <a:avLst/>
          </a:prstGeom>
        </p:spPr>
        <p:txBody>
          <a:bodyPr lIns="0" tIns="0" rIns="0" bIns="0"/>
          <a:lstStyle>
            <a:lvl1pPr marL="0" indent="0" algn="ctr"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1pPr>
          </a:lstStyle>
          <a:p>
            <a:pPr/>
            <a:r>
              <a:t>Insert text</a:t>
            </a:r>
          </a:p>
        </p:txBody>
      </p:sp>
      <p:sp>
        <p:nvSpPr>
          <p:cNvPr id="382" name="Text Placeholder 6"/>
          <p:cNvSpPr/>
          <p:nvPr>
            <p:ph type="body" sz="quarter" idx="28" hasCustomPrompt="1"/>
          </p:nvPr>
        </p:nvSpPr>
        <p:spPr>
          <a:xfrm>
            <a:off x="3290372" y="4217966"/>
            <a:ext cx="2322187" cy="524917"/>
          </a:xfrm>
          <a:prstGeom prst="rect">
            <a:avLst/>
          </a:prstGeom>
        </p:spPr>
        <p:txBody>
          <a:bodyPr lIns="0" tIns="0" rIns="0" bIns="0" anchor="b"/>
          <a:lstStyle>
            <a:lvl1pPr marL="0" indent="0" algn="ctr" defTabSz="914387">
              <a:lnSpc>
                <a:spcPct val="114000"/>
              </a:lnSpc>
              <a:spcBef>
                <a:spcPts val="0"/>
              </a:spcBef>
              <a:buClrTx/>
              <a:buSzTx/>
              <a:buFontTx/>
              <a:buNone/>
              <a:defRPr sz="1300">
                <a:latin typeface="Volvo Novum Medium"/>
                <a:ea typeface="Volvo Novum Medium"/>
                <a:cs typeface="Volvo Novum Medium"/>
                <a:sym typeface="Volvo Novum Medium"/>
              </a:defRPr>
            </a:lvl1pPr>
          </a:lstStyle>
          <a:p>
            <a:pPr/>
            <a:r>
              <a:t>Insert sub headline  (max two rows)</a:t>
            </a:r>
          </a:p>
        </p:txBody>
      </p:sp>
      <p:sp>
        <p:nvSpPr>
          <p:cNvPr id="383" name="Text Placeholder 6"/>
          <p:cNvSpPr/>
          <p:nvPr>
            <p:ph type="body" sz="quarter" idx="29" hasCustomPrompt="1"/>
          </p:nvPr>
        </p:nvSpPr>
        <p:spPr>
          <a:xfrm>
            <a:off x="5887291" y="4769944"/>
            <a:ext cx="2322188" cy="912182"/>
          </a:xfrm>
          <a:prstGeom prst="rect">
            <a:avLst/>
          </a:prstGeom>
        </p:spPr>
        <p:txBody>
          <a:bodyPr lIns="0" tIns="0" rIns="0" bIns="0"/>
          <a:lstStyle>
            <a:lvl1pPr marL="0" indent="0" algn="ctr"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1pPr>
          </a:lstStyle>
          <a:p>
            <a:pPr/>
            <a:r>
              <a:t>Insert text</a:t>
            </a:r>
          </a:p>
        </p:txBody>
      </p:sp>
      <p:sp>
        <p:nvSpPr>
          <p:cNvPr id="384" name="Text Placeholder 6"/>
          <p:cNvSpPr/>
          <p:nvPr>
            <p:ph type="body" sz="quarter" idx="30" hasCustomPrompt="1"/>
          </p:nvPr>
        </p:nvSpPr>
        <p:spPr>
          <a:xfrm>
            <a:off x="5887291" y="4217966"/>
            <a:ext cx="2322188" cy="524917"/>
          </a:xfrm>
          <a:prstGeom prst="rect">
            <a:avLst/>
          </a:prstGeom>
        </p:spPr>
        <p:txBody>
          <a:bodyPr lIns="0" tIns="0" rIns="0" bIns="0" anchor="b"/>
          <a:lstStyle>
            <a:lvl1pPr marL="0" indent="0" algn="ctr" defTabSz="914387">
              <a:lnSpc>
                <a:spcPct val="114000"/>
              </a:lnSpc>
              <a:spcBef>
                <a:spcPts val="0"/>
              </a:spcBef>
              <a:buClrTx/>
              <a:buSzTx/>
              <a:buFontTx/>
              <a:buNone/>
              <a:defRPr sz="1300">
                <a:latin typeface="Volvo Novum Medium"/>
                <a:ea typeface="Volvo Novum Medium"/>
                <a:cs typeface="Volvo Novum Medium"/>
                <a:sym typeface="Volvo Novum Medium"/>
              </a:defRPr>
            </a:lvl1pPr>
          </a:lstStyle>
          <a:p>
            <a:pPr/>
            <a:r>
              <a:t>Insert sub headline  (max two rows)</a:t>
            </a:r>
          </a:p>
        </p:txBody>
      </p:sp>
      <p:sp>
        <p:nvSpPr>
          <p:cNvPr id="385" name="Text Placeholder 6"/>
          <p:cNvSpPr/>
          <p:nvPr>
            <p:ph type="body" sz="quarter" idx="31" hasCustomPrompt="1"/>
          </p:nvPr>
        </p:nvSpPr>
        <p:spPr>
          <a:xfrm>
            <a:off x="8508162" y="4769944"/>
            <a:ext cx="2322188" cy="912182"/>
          </a:xfrm>
          <a:prstGeom prst="rect">
            <a:avLst/>
          </a:prstGeom>
        </p:spPr>
        <p:txBody>
          <a:bodyPr lIns="0" tIns="0" rIns="0" bIns="0"/>
          <a:lstStyle>
            <a:lvl1pPr marL="0" indent="0" algn="ctr"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1pPr>
          </a:lstStyle>
          <a:p>
            <a:pPr/>
            <a:r>
              <a:t>Insert text</a:t>
            </a:r>
          </a:p>
        </p:txBody>
      </p:sp>
      <p:sp>
        <p:nvSpPr>
          <p:cNvPr id="386" name="Text Placeholder 6"/>
          <p:cNvSpPr/>
          <p:nvPr>
            <p:ph type="body" sz="quarter" idx="32" hasCustomPrompt="1"/>
          </p:nvPr>
        </p:nvSpPr>
        <p:spPr>
          <a:xfrm>
            <a:off x="8508162" y="4217966"/>
            <a:ext cx="2322188" cy="524917"/>
          </a:xfrm>
          <a:prstGeom prst="rect">
            <a:avLst/>
          </a:prstGeom>
        </p:spPr>
        <p:txBody>
          <a:bodyPr lIns="0" tIns="0" rIns="0" bIns="0" anchor="b"/>
          <a:lstStyle>
            <a:lvl1pPr marL="0" indent="0" algn="ctr" defTabSz="914387">
              <a:lnSpc>
                <a:spcPct val="114000"/>
              </a:lnSpc>
              <a:spcBef>
                <a:spcPts val="0"/>
              </a:spcBef>
              <a:buClrTx/>
              <a:buSzTx/>
              <a:buFontTx/>
              <a:buNone/>
              <a:defRPr sz="1300">
                <a:latin typeface="Volvo Novum Medium"/>
                <a:ea typeface="Volvo Novum Medium"/>
                <a:cs typeface="Volvo Novum Medium"/>
                <a:sym typeface="Volvo Novum Medium"/>
              </a:defRPr>
            </a:lvl1pPr>
          </a:lstStyle>
          <a:p>
            <a:pPr/>
            <a:r>
              <a:t>Insert sub headline  (max two rows)</a:t>
            </a:r>
          </a:p>
        </p:txBody>
      </p:sp>
      <p:sp>
        <p:nvSpPr>
          <p:cNvPr id="387" name="Entity"/>
          <p:cNvSpPr/>
          <p:nvPr>
            <p:ph type="body" sz="quarter" idx="33" hasCustomPrompt="1"/>
          </p:nvPr>
        </p:nvSpPr>
        <p:spPr>
          <a:xfrm>
            <a:off x="277170" y="5875720"/>
            <a:ext cx="1456137" cy="153077"/>
          </a:xfrm>
          <a:prstGeom prst="rect">
            <a:avLst/>
          </a:prstGeom>
          <a:blipFill>
            <a:blip r:embed="rId3"/>
            <a:stretch>
              <a:fillRect/>
            </a:stretch>
          </a:blipFill>
        </p:spPr>
        <p:txBody>
          <a:bodyPr lIns="0" tIns="0" rIns="0" bIns="0"/>
          <a:lstStyle>
            <a:lvl1pPr marL="0" indent="0" defTabSz="758941">
              <a:lnSpc>
                <a:spcPct val="114000"/>
              </a:lnSpc>
              <a:spcBef>
                <a:spcPts val="700"/>
              </a:spcBef>
              <a:buClrTx/>
              <a:buSzTx/>
              <a:buFontTx/>
              <a:buNone/>
              <a:defRPr sz="1000">
                <a:latin typeface="Volvo Novum SemiLight"/>
                <a:ea typeface="Volvo Novum SemiLight"/>
                <a:cs typeface="Volvo Novum SemiLight"/>
                <a:sym typeface="Volvo Novum SemiLight"/>
              </a:defRPr>
            </a:lvl1pPr>
          </a:lstStyle>
          <a:p>
            <a:pPr/>
            <a:r>
              <a:t> </a:t>
            </a:r>
          </a:p>
        </p:txBody>
      </p:sp>
      <p:sp>
        <p:nvSpPr>
          <p:cNvPr id="388"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1 Content – Blank">
    <p:spTree>
      <p:nvGrpSpPr>
        <p:cNvPr id="1" name=""/>
        <p:cNvGrpSpPr/>
        <p:nvPr/>
      </p:nvGrpSpPr>
      <p:grpSpPr>
        <a:xfrm>
          <a:off x="0" y="0"/>
          <a:ext cx="0" cy="0"/>
          <a:chOff x="0" y="0"/>
          <a:chExt cx="0" cy="0"/>
        </a:xfrm>
      </p:grpSpPr>
      <p:pic>
        <p:nvPicPr>
          <p:cNvPr id="395"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396" name="Body Level One…"/>
          <p:cNvSpPr txBox="1"/>
          <p:nvPr>
            <p:ph type="body" sz="quarter" idx="1" hasCustomPrompt="1"/>
          </p:nvPr>
        </p:nvSpPr>
        <p:spPr>
          <a:xfrm>
            <a:off x="277170" y="5875720"/>
            <a:ext cx="1456137" cy="153077"/>
          </a:xfrm>
          <a:prstGeom prst="rect">
            <a:avLst/>
          </a:prstGeom>
          <a:blipFill>
            <a:blip r:embed="rId3"/>
            <a:stretch>
              <a:fillRect/>
            </a:stretch>
          </a:blipFill>
        </p:spPr>
        <p:txBody>
          <a:bodyPr lIns="0" tIns="0" rIns="0" bIns="0"/>
          <a:lstStyle>
            <a:lvl1pPr marL="0" indent="0" defTabSz="914387">
              <a:lnSpc>
                <a:spcPct val="114000"/>
              </a:lnSpc>
              <a:spcBef>
                <a:spcPts val="900"/>
              </a:spcBef>
              <a:buClrTx/>
              <a:buSzTx/>
              <a:buFontTx/>
              <a:buNone/>
              <a:defRPr sz="1300">
                <a:latin typeface="Volvo Novum SemiLight"/>
                <a:ea typeface="Volvo Novum SemiLight"/>
                <a:cs typeface="Volvo Novum SemiLight"/>
                <a:sym typeface="Volvo Novum SemiLight"/>
              </a:defRPr>
            </a:lvl1pPr>
            <a:lvl2pPr marL="0" indent="0" defTabSz="914387">
              <a:lnSpc>
                <a:spcPct val="114000"/>
              </a:lnSpc>
              <a:spcBef>
                <a:spcPts val="900"/>
              </a:spcBef>
              <a:buClrTx/>
              <a:buSzTx/>
              <a:buFontTx/>
              <a:buNone/>
              <a:defRPr sz="1300">
                <a:latin typeface="Volvo Novum SemiLight"/>
                <a:ea typeface="Volvo Novum SemiLight"/>
                <a:cs typeface="Volvo Novum SemiLight"/>
                <a:sym typeface="Volvo Novum SemiLight"/>
              </a:defRPr>
            </a:lvl2pPr>
            <a:lvl3pPr marL="462826" indent="-141820" defTabSz="914387">
              <a:lnSpc>
                <a:spcPct val="114000"/>
              </a:lnSpc>
              <a:spcBef>
                <a:spcPts val="900"/>
              </a:spcBef>
              <a:buClrTx/>
              <a:buFontTx/>
              <a:buChar char="•"/>
              <a:defRPr sz="1300">
                <a:latin typeface="Volvo Novum SemiLight"/>
                <a:ea typeface="Volvo Novum SemiLight"/>
                <a:cs typeface="Volvo Novum SemiLight"/>
                <a:sym typeface="Volvo Novum SemiLight"/>
              </a:defRPr>
            </a:lvl3pPr>
            <a:lvl4pPr marL="588692" indent="-150684" defTabSz="914387">
              <a:lnSpc>
                <a:spcPct val="114000"/>
              </a:lnSpc>
              <a:spcBef>
                <a:spcPts val="900"/>
              </a:spcBef>
              <a:buClrTx/>
              <a:buFontTx/>
              <a:buChar char="–"/>
              <a:defRPr sz="1300">
                <a:latin typeface="Volvo Novum SemiLight"/>
                <a:ea typeface="Volvo Novum SemiLight"/>
                <a:cs typeface="Volvo Novum SemiLight"/>
                <a:sym typeface="Volvo Novum SemiLight"/>
              </a:defRPr>
            </a:lvl4pPr>
            <a:lvl5pPr marL="711285" indent="-138274" defTabSz="914387">
              <a:lnSpc>
                <a:spcPct val="114000"/>
              </a:lnSpc>
              <a:spcBef>
                <a:spcPts val="900"/>
              </a:spcBef>
              <a:buClrTx/>
              <a:buFontTx/>
              <a:buChar char="•"/>
              <a:defRPr sz="1300">
                <a:latin typeface="Volvo Novum SemiLight"/>
                <a:ea typeface="Volvo Novum SemiLight"/>
                <a:cs typeface="Volvo Novum SemiLight"/>
                <a:sym typeface="Volvo Novum SemiLight"/>
              </a:defRPr>
            </a:lvl5pPr>
          </a:lstStyle>
          <a:p>
            <a:pPr/>
            <a:r>
              <a:t> </a:t>
            </a:r>
          </a:p>
          <a:p>
            <a:pPr lvl="1"/>
            <a:r>
              <a:t/>
            </a:r>
          </a:p>
          <a:p>
            <a:pPr lvl="2"/>
            <a:r>
              <a:t/>
            </a:r>
          </a:p>
          <a:p>
            <a:pPr lvl="3"/>
            <a:r>
              <a:t/>
            </a:r>
          </a:p>
          <a:p>
            <a:pPr lvl="4"/>
            <a:r>
              <a:t/>
            </a:r>
          </a:p>
        </p:txBody>
      </p:sp>
      <p:sp>
        <p:nvSpPr>
          <p:cNvPr id="397"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2 Content – Title Only">
    <p:spTree>
      <p:nvGrpSpPr>
        <p:cNvPr id="1" name=""/>
        <p:cNvGrpSpPr/>
        <p:nvPr/>
      </p:nvGrpSpPr>
      <p:grpSpPr>
        <a:xfrm>
          <a:off x="0" y="0"/>
          <a:ext cx="0" cy="0"/>
          <a:chOff x="0" y="0"/>
          <a:chExt cx="0" cy="0"/>
        </a:xfrm>
      </p:grpSpPr>
      <p:pic>
        <p:nvPicPr>
          <p:cNvPr id="404"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405" name="Body Level One…"/>
          <p:cNvSpPr txBox="1"/>
          <p:nvPr>
            <p:ph type="body" sz="quarter" idx="1" hasCustomPrompt="1"/>
          </p:nvPr>
        </p:nvSpPr>
        <p:spPr>
          <a:xfrm>
            <a:off x="724631" y="1377145"/>
            <a:ext cx="6202118" cy="237367"/>
          </a:xfrm>
          <a:prstGeom prst="rect">
            <a:avLst/>
          </a:prstGeom>
        </p:spPr>
        <p:txBody>
          <a:bodyPr lIns="0" tIns="0" rIns="0" bIns="0"/>
          <a:lstStyle>
            <a:lvl1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1pPr>
            <a:lvl2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2pPr>
            <a:lvl3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3pPr>
            <a:lvl4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4pPr>
            <a:lvl5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5pPr>
          </a:lstStyle>
          <a:p>
            <a:pPr/>
            <a:r>
              <a:t>Insert sub headline</a:t>
            </a:r>
          </a:p>
          <a:p>
            <a:pPr lvl="1"/>
            <a:r>
              <a:t/>
            </a:r>
          </a:p>
          <a:p>
            <a:pPr lvl="2"/>
            <a:r>
              <a:t/>
            </a:r>
          </a:p>
          <a:p>
            <a:pPr lvl="3"/>
            <a:r>
              <a:t/>
            </a:r>
          </a:p>
          <a:p>
            <a:pPr lvl="4"/>
            <a:r>
              <a:t/>
            </a:r>
          </a:p>
        </p:txBody>
      </p:sp>
      <p:sp>
        <p:nvSpPr>
          <p:cNvPr id="406" name="Insert headline on maximum one line"/>
          <p:cNvSpPr txBox="1"/>
          <p:nvPr>
            <p:ph type="title" hasCustomPrompt="1"/>
          </p:nvPr>
        </p:nvSpPr>
        <p:spPr>
          <a:xfrm>
            <a:off x="724631" y="913769"/>
            <a:ext cx="8493029" cy="431259"/>
          </a:xfrm>
          <a:prstGeom prst="rect">
            <a:avLst/>
          </a:prstGeom>
        </p:spPr>
        <p:txBody>
          <a:bodyPr lIns="0" tIns="0" rIns="0" bIns="0"/>
          <a:lstStyle>
            <a:lvl1pPr defTabSz="914387">
              <a:lnSpc>
                <a:spcPct val="100000"/>
              </a:lnSpc>
              <a:defRPr b="0" sz="2200">
                <a:latin typeface="Volvo Novum Medium"/>
                <a:ea typeface="Volvo Novum Medium"/>
                <a:cs typeface="Volvo Novum Medium"/>
                <a:sym typeface="Volvo Novum Medium"/>
              </a:defRPr>
            </a:lvl1pPr>
          </a:lstStyle>
          <a:p>
            <a:pPr/>
            <a:r>
              <a:t>Insert headline on maximum one line</a:t>
            </a:r>
          </a:p>
        </p:txBody>
      </p:sp>
      <p:sp>
        <p:nvSpPr>
          <p:cNvPr id="407" name="Entity"/>
          <p:cNvSpPr/>
          <p:nvPr>
            <p:ph type="body" sz="quarter" idx="21" hasCustomPrompt="1"/>
          </p:nvPr>
        </p:nvSpPr>
        <p:spPr>
          <a:xfrm>
            <a:off x="277170" y="5875720"/>
            <a:ext cx="1456137" cy="153077"/>
          </a:xfrm>
          <a:prstGeom prst="rect">
            <a:avLst/>
          </a:prstGeom>
          <a:blipFill>
            <a:blip r:embed="rId3"/>
            <a:stretch>
              <a:fillRect/>
            </a:stretch>
          </a:blipFill>
        </p:spPr>
        <p:txBody>
          <a:bodyPr lIns="0" tIns="0" rIns="0" bIns="0"/>
          <a:lstStyle>
            <a:lvl1pPr marL="0" indent="0" defTabSz="758941">
              <a:lnSpc>
                <a:spcPct val="114000"/>
              </a:lnSpc>
              <a:spcBef>
                <a:spcPts val="700"/>
              </a:spcBef>
              <a:buClrTx/>
              <a:buSzTx/>
              <a:buFontTx/>
              <a:buNone/>
              <a:defRPr sz="1000">
                <a:latin typeface="Volvo Novum SemiLight"/>
                <a:ea typeface="Volvo Novum SemiLight"/>
                <a:cs typeface="Volvo Novum SemiLight"/>
                <a:sym typeface="Volvo Novum SemiLight"/>
              </a:defRPr>
            </a:lvl1pPr>
          </a:lstStyle>
          <a:p>
            <a:pPr/>
            <a:r>
              <a:t> </a:t>
            </a:r>
          </a:p>
        </p:txBody>
      </p:sp>
      <p:sp>
        <p:nvSpPr>
          <p:cNvPr id="408"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3 Content - Light fullscreen picture">
    <p:spTree>
      <p:nvGrpSpPr>
        <p:cNvPr id="1" name=""/>
        <p:cNvGrpSpPr/>
        <p:nvPr/>
      </p:nvGrpSpPr>
      <p:grpSpPr>
        <a:xfrm>
          <a:off x="0" y="0"/>
          <a:ext cx="0" cy="0"/>
          <a:chOff x="0" y="0"/>
          <a:chExt cx="0" cy="0"/>
        </a:xfrm>
      </p:grpSpPr>
      <p:pic>
        <p:nvPicPr>
          <p:cNvPr id="415"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416" name="Picture Placeholder 10"/>
          <p:cNvSpPr/>
          <p:nvPr>
            <p:ph type="pic" idx="21"/>
          </p:nvPr>
        </p:nvSpPr>
        <p:spPr>
          <a:xfrm>
            <a:off x="0" y="0"/>
            <a:ext cx="11522075" cy="6480175"/>
          </a:xfrm>
          <a:prstGeom prst="rect">
            <a:avLst/>
          </a:prstGeom>
        </p:spPr>
        <p:txBody>
          <a:bodyPr lIns="91439" tIns="45719" rIns="91439" bIns="45719">
            <a:noAutofit/>
          </a:bodyPr>
          <a:lstStyle/>
          <a:p>
            <a:pPr/>
          </a:p>
        </p:txBody>
      </p:sp>
      <p:sp>
        <p:nvSpPr>
          <p:cNvPr id="417" name="Body Level One…"/>
          <p:cNvSpPr txBox="1"/>
          <p:nvPr>
            <p:ph type="body" sz="quarter" idx="1" hasCustomPrompt="1"/>
          </p:nvPr>
        </p:nvSpPr>
        <p:spPr>
          <a:xfrm>
            <a:off x="5184366" y="263620"/>
            <a:ext cx="1153344" cy="88445"/>
          </a:xfrm>
          <a:prstGeom prst="rect">
            <a:avLst/>
          </a:prstGeom>
          <a:blipFill>
            <a:blip r:embed="rId2"/>
            <a:stretch>
              <a:fillRect/>
            </a:stretch>
          </a:blipFill>
        </p:spPr>
        <p:txBody>
          <a:bodyPr lIns="0" tIns="0" rIns="0" bIns="0"/>
          <a:lstStyle>
            <a:lvl1pPr marL="0" indent="0" defTabSz="914387">
              <a:lnSpc>
                <a:spcPct val="114000"/>
              </a:lnSpc>
              <a:spcBef>
                <a:spcPts val="900"/>
              </a:spcBef>
              <a:buClrTx/>
              <a:buSzTx/>
              <a:buFontTx/>
              <a:buNone/>
              <a:defRPr sz="1300">
                <a:latin typeface="Volvo Novum SemiLight"/>
                <a:ea typeface="Volvo Novum SemiLight"/>
                <a:cs typeface="Volvo Novum SemiLight"/>
                <a:sym typeface="Volvo Novum SemiLight"/>
              </a:defRPr>
            </a:lvl1pPr>
            <a:lvl2pPr marL="0" indent="0" defTabSz="914387">
              <a:lnSpc>
                <a:spcPct val="114000"/>
              </a:lnSpc>
              <a:spcBef>
                <a:spcPts val="900"/>
              </a:spcBef>
              <a:buClrTx/>
              <a:buSzTx/>
              <a:buFontTx/>
              <a:buNone/>
              <a:defRPr sz="1300">
                <a:latin typeface="Volvo Novum SemiLight"/>
                <a:ea typeface="Volvo Novum SemiLight"/>
                <a:cs typeface="Volvo Novum SemiLight"/>
                <a:sym typeface="Volvo Novum SemiLight"/>
              </a:defRPr>
            </a:lvl2pPr>
            <a:lvl3pPr marL="462826" indent="-141820" defTabSz="914387">
              <a:lnSpc>
                <a:spcPct val="114000"/>
              </a:lnSpc>
              <a:spcBef>
                <a:spcPts val="900"/>
              </a:spcBef>
              <a:buClrTx/>
              <a:buFontTx/>
              <a:buChar char="•"/>
              <a:defRPr sz="1300">
                <a:latin typeface="Volvo Novum SemiLight"/>
                <a:ea typeface="Volvo Novum SemiLight"/>
                <a:cs typeface="Volvo Novum SemiLight"/>
                <a:sym typeface="Volvo Novum SemiLight"/>
              </a:defRPr>
            </a:lvl3pPr>
            <a:lvl4pPr marL="588692" indent="-150684" defTabSz="914387">
              <a:lnSpc>
                <a:spcPct val="114000"/>
              </a:lnSpc>
              <a:spcBef>
                <a:spcPts val="900"/>
              </a:spcBef>
              <a:buClrTx/>
              <a:buFontTx/>
              <a:buChar char="–"/>
              <a:defRPr sz="1300">
                <a:latin typeface="Volvo Novum SemiLight"/>
                <a:ea typeface="Volvo Novum SemiLight"/>
                <a:cs typeface="Volvo Novum SemiLight"/>
                <a:sym typeface="Volvo Novum SemiLight"/>
              </a:defRPr>
            </a:lvl4pPr>
            <a:lvl5pPr marL="711285" indent="-138274" defTabSz="914387">
              <a:lnSpc>
                <a:spcPct val="114000"/>
              </a:lnSpc>
              <a:spcBef>
                <a:spcPts val="900"/>
              </a:spcBef>
              <a:buClrTx/>
              <a:buFontTx/>
              <a:buChar char="•"/>
              <a:defRPr sz="1300">
                <a:latin typeface="Volvo Novum SemiLight"/>
                <a:ea typeface="Volvo Novum SemiLight"/>
                <a:cs typeface="Volvo Novum SemiLight"/>
                <a:sym typeface="Volvo Novum SemiLight"/>
              </a:defRPr>
            </a:lvl5pPr>
          </a:lstStyle>
          <a:p>
            <a:pPr/>
            <a:r>
              <a:t> </a:t>
            </a:r>
          </a:p>
          <a:p>
            <a:pPr lvl="1"/>
            <a:r>
              <a:t/>
            </a:r>
          </a:p>
          <a:p>
            <a:pPr lvl="2"/>
            <a:r>
              <a:t/>
            </a:r>
          </a:p>
          <a:p>
            <a:pPr lvl="3"/>
            <a:r>
              <a:t/>
            </a:r>
          </a:p>
          <a:p>
            <a:pPr lvl="4"/>
            <a:r>
              <a:t/>
            </a:r>
          </a:p>
        </p:txBody>
      </p:sp>
      <p:sp>
        <p:nvSpPr>
          <p:cNvPr id="418" name="Slide Number"/>
          <p:cNvSpPr txBox="1"/>
          <p:nvPr>
            <p:ph type="sldNum" sz="quarter" idx="2"/>
          </p:nvPr>
        </p:nvSpPr>
        <p:spPr>
          <a:xfrm>
            <a:off x="11111525" y="6048129"/>
            <a:ext cx="127001" cy="127001"/>
          </a:xfrm>
          <a:prstGeom prst="rect">
            <a:avLst/>
          </a:prstGeom>
        </p:spPr>
        <p:txBody>
          <a:bodyPr/>
          <a:lstStyle>
            <a:lvl1pPr algn="r">
              <a:defRPr>
                <a:solidFill>
                  <a:srgbClr val="000000">
                    <a:alpha val="0"/>
                  </a:srgbClr>
                </a:solidFill>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4 Content - Dark fullscreen picture">
    <p:spTree>
      <p:nvGrpSpPr>
        <p:cNvPr id="1" name=""/>
        <p:cNvGrpSpPr/>
        <p:nvPr/>
      </p:nvGrpSpPr>
      <p:grpSpPr>
        <a:xfrm>
          <a:off x="0" y="0"/>
          <a:ext cx="0" cy="0"/>
          <a:chOff x="0" y="0"/>
          <a:chExt cx="0" cy="0"/>
        </a:xfrm>
      </p:grpSpPr>
      <p:pic>
        <p:nvPicPr>
          <p:cNvPr id="425"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426" name="Picture Placeholder 10"/>
          <p:cNvSpPr/>
          <p:nvPr>
            <p:ph type="pic" idx="21"/>
          </p:nvPr>
        </p:nvSpPr>
        <p:spPr>
          <a:xfrm>
            <a:off x="0" y="0"/>
            <a:ext cx="11522075" cy="6480175"/>
          </a:xfrm>
          <a:prstGeom prst="rect">
            <a:avLst/>
          </a:prstGeom>
        </p:spPr>
        <p:txBody>
          <a:bodyPr lIns="91439" tIns="45719" rIns="91439" bIns="45719">
            <a:noAutofit/>
          </a:bodyPr>
          <a:lstStyle/>
          <a:p>
            <a:pPr/>
          </a:p>
        </p:txBody>
      </p:sp>
      <p:sp>
        <p:nvSpPr>
          <p:cNvPr id="427" name="Body Level One…"/>
          <p:cNvSpPr txBox="1"/>
          <p:nvPr>
            <p:ph type="body" sz="quarter" idx="1" hasCustomPrompt="1"/>
          </p:nvPr>
        </p:nvSpPr>
        <p:spPr>
          <a:xfrm>
            <a:off x="5184366" y="263620"/>
            <a:ext cx="1153344" cy="88445"/>
          </a:xfrm>
          <a:prstGeom prst="rect">
            <a:avLst/>
          </a:prstGeom>
          <a:blipFill>
            <a:blip r:embed="rId3"/>
            <a:stretch>
              <a:fillRect/>
            </a:stretch>
          </a:blipFill>
        </p:spPr>
        <p:txBody>
          <a:bodyPr lIns="0" tIns="0" rIns="0" bIns="0"/>
          <a:lstStyle>
            <a:lvl1pPr marL="0" indent="0" defTabSz="914387">
              <a:lnSpc>
                <a:spcPct val="114000"/>
              </a:lnSpc>
              <a:spcBef>
                <a:spcPts val="900"/>
              </a:spcBef>
              <a:buClrTx/>
              <a:buSzTx/>
              <a:buFontTx/>
              <a:buNone/>
              <a:defRPr sz="1300">
                <a:latin typeface="Volvo Novum SemiLight"/>
                <a:ea typeface="Volvo Novum SemiLight"/>
                <a:cs typeface="Volvo Novum SemiLight"/>
                <a:sym typeface="Volvo Novum SemiLight"/>
              </a:defRPr>
            </a:lvl1pPr>
            <a:lvl2pPr marL="0" indent="0" defTabSz="914387">
              <a:lnSpc>
                <a:spcPct val="114000"/>
              </a:lnSpc>
              <a:spcBef>
                <a:spcPts val="900"/>
              </a:spcBef>
              <a:buClrTx/>
              <a:buSzTx/>
              <a:buFontTx/>
              <a:buNone/>
              <a:defRPr sz="1300">
                <a:latin typeface="Volvo Novum SemiLight"/>
                <a:ea typeface="Volvo Novum SemiLight"/>
                <a:cs typeface="Volvo Novum SemiLight"/>
                <a:sym typeface="Volvo Novum SemiLight"/>
              </a:defRPr>
            </a:lvl2pPr>
            <a:lvl3pPr marL="462826" indent="-141820" defTabSz="914387">
              <a:lnSpc>
                <a:spcPct val="114000"/>
              </a:lnSpc>
              <a:spcBef>
                <a:spcPts val="900"/>
              </a:spcBef>
              <a:buClrTx/>
              <a:buFontTx/>
              <a:buChar char="•"/>
              <a:defRPr sz="1300">
                <a:latin typeface="Volvo Novum SemiLight"/>
                <a:ea typeface="Volvo Novum SemiLight"/>
                <a:cs typeface="Volvo Novum SemiLight"/>
                <a:sym typeface="Volvo Novum SemiLight"/>
              </a:defRPr>
            </a:lvl3pPr>
            <a:lvl4pPr marL="588692" indent="-150684" defTabSz="914387">
              <a:lnSpc>
                <a:spcPct val="114000"/>
              </a:lnSpc>
              <a:spcBef>
                <a:spcPts val="900"/>
              </a:spcBef>
              <a:buClrTx/>
              <a:buFontTx/>
              <a:buChar char="–"/>
              <a:defRPr sz="1300">
                <a:latin typeface="Volvo Novum SemiLight"/>
                <a:ea typeface="Volvo Novum SemiLight"/>
                <a:cs typeface="Volvo Novum SemiLight"/>
                <a:sym typeface="Volvo Novum SemiLight"/>
              </a:defRPr>
            </a:lvl4pPr>
            <a:lvl5pPr marL="711285" indent="-138274" defTabSz="914387">
              <a:lnSpc>
                <a:spcPct val="114000"/>
              </a:lnSpc>
              <a:spcBef>
                <a:spcPts val="900"/>
              </a:spcBef>
              <a:buClrTx/>
              <a:buFontTx/>
              <a:buChar char="•"/>
              <a:defRPr sz="1300">
                <a:latin typeface="Volvo Novum SemiLight"/>
                <a:ea typeface="Volvo Novum SemiLight"/>
                <a:cs typeface="Volvo Novum SemiLight"/>
                <a:sym typeface="Volvo Novum SemiLight"/>
              </a:defRPr>
            </a:lvl5pPr>
          </a:lstStyle>
          <a:p>
            <a:pPr/>
            <a:r>
              <a:t> </a:t>
            </a:r>
          </a:p>
          <a:p>
            <a:pPr lvl="1"/>
            <a:r>
              <a:t/>
            </a:r>
          </a:p>
          <a:p>
            <a:pPr lvl="2"/>
            <a:r>
              <a:t/>
            </a:r>
          </a:p>
          <a:p>
            <a:pPr lvl="3"/>
            <a:r>
              <a:t/>
            </a:r>
          </a:p>
          <a:p>
            <a:pPr lvl="4"/>
            <a:r>
              <a:t/>
            </a:r>
          </a:p>
        </p:txBody>
      </p:sp>
      <p:sp>
        <p:nvSpPr>
          <p:cNvPr id="428" name="Slide Number"/>
          <p:cNvSpPr txBox="1"/>
          <p:nvPr>
            <p:ph type="sldNum" sz="quarter" idx="2"/>
          </p:nvPr>
        </p:nvSpPr>
        <p:spPr>
          <a:xfrm>
            <a:off x="11111525" y="6048129"/>
            <a:ext cx="127001" cy="127001"/>
          </a:xfrm>
          <a:prstGeom prst="rect">
            <a:avLst/>
          </a:prstGeom>
        </p:spPr>
        <p:txBody>
          <a:bodyPr/>
          <a:lstStyle>
            <a:lvl1pPr algn="r">
              <a:defRPr>
                <a:solidFill>
                  <a:srgbClr val="FFFFFF">
                    <a:alpha val="0"/>
                  </a:srgbClr>
                </a:solidFill>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ub-heading and Content">
    <p:spTree>
      <p:nvGrpSpPr>
        <p:cNvPr id="1" name=""/>
        <p:cNvGrpSpPr/>
        <p:nvPr/>
      </p:nvGrpSpPr>
      <p:grpSpPr>
        <a:xfrm>
          <a:off x="0" y="0"/>
          <a:ext cx="0" cy="0"/>
          <a:chOff x="0" y="0"/>
          <a:chExt cx="0" cy="0"/>
        </a:xfrm>
      </p:grpSpPr>
      <p:sp>
        <p:nvSpPr>
          <p:cNvPr id="36" name="Body Level One…"/>
          <p:cNvSpPr txBox="1"/>
          <p:nvPr>
            <p:ph type="body" sz="quarter" idx="1" hasCustomPrompt="1"/>
          </p:nvPr>
        </p:nvSpPr>
        <p:spPr>
          <a:xfrm>
            <a:off x="667297" y="1115947"/>
            <a:ext cx="10082788" cy="386175"/>
          </a:xfrm>
          <a:prstGeom prst="rect">
            <a:avLst/>
          </a:prstGeom>
        </p:spPr>
        <p:txBody>
          <a:bodyPr/>
          <a:lstStyle>
            <a:lvl1pPr marL="0" indent="0">
              <a:lnSpc>
                <a:spcPts val="2700"/>
              </a:lnSpc>
              <a:buClrTx/>
              <a:buSzTx/>
              <a:buFontTx/>
              <a:buNone/>
              <a:defRPr>
                <a:solidFill>
                  <a:schemeClr val="accent3"/>
                </a:solidFill>
              </a:defRPr>
            </a:lvl1pPr>
            <a:lvl2pPr marL="0" indent="0">
              <a:lnSpc>
                <a:spcPts val="2700"/>
              </a:lnSpc>
              <a:buClrTx/>
              <a:buSzTx/>
              <a:buFontTx/>
              <a:buNone/>
              <a:defRPr>
                <a:solidFill>
                  <a:schemeClr val="accent3"/>
                </a:solidFill>
              </a:defRPr>
            </a:lvl2pPr>
            <a:lvl3pPr marL="0" indent="0">
              <a:lnSpc>
                <a:spcPts val="2700"/>
              </a:lnSpc>
              <a:buClrTx/>
              <a:buSzTx/>
              <a:buFontTx/>
              <a:buNone/>
              <a:defRPr>
                <a:solidFill>
                  <a:schemeClr val="accent3"/>
                </a:solidFill>
              </a:defRPr>
            </a:lvl3pPr>
            <a:lvl4pPr marL="0" indent="0">
              <a:lnSpc>
                <a:spcPts val="2700"/>
              </a:lnSpc>
              <a:buClrTx/>
              <a:buSzTx/>
              <a:buFontTx/>
              <a:buNone/>
              <a:defRPr>
                <a:solidFill>
                  <a:schemeClr val="accent3"/>
                </a:solidFill>
              </a:defRPr>
            </a:lvl4pPr>
            <a:lvl5pPr marL="0" indent="0">
              <a:lnSpc>
                <a:spcPts val="2700"/>
              </a:lnSpc>
              <a:buClrTx/>
              <a:buSzTx/>
              <a:buFontTx/>
              <a:buNone/>
              <a:defRPr>
                <a:solidFill>
                  <a:schemeClr val="accent3"/>
                </a:solidFill>
              </a:defRPr>
            </a:lvl5pPr>
          </a:lstStyle>
          <a:p>
            <a:pPr/>
            <a:r>
              <a:t>CLICK TO ADD SUB-HEADING  </a:t>
            </a:r>
          </a:p>
          <a:p>
            <a:pPr lvl="1"/>
            <a:r>
              <a:t/>
            </a:r>
          </a:p>
          <a:p>
            <a:pPr lvl="2"/>
            <a:r>
              <a:t/>
            </a:r>
          </a:p>
          <a:p>
            <a:pPr lvl="3"/>
            <a:r>
              <a:t/>
            </a:r>
          </a:p>
          <a:p>
            <a:pPr lvl="4"/>
            <a:r>
              <a:t/>
            </a:r>
          </a:p>
        </p:txBody>
      </p:sp>
      <p:sp>
        <p:nvSpPr>
          <p:cNvPr id="37" name="Title Text"/>
          <p:cNvSpPr txBox="1"/>
          <p:nvPr>
            <p:ph type="title"/>
          </p:nvPr>
        </p:nvSpPr>
        <p:spPr>
          <a:xfrm>
            <a:off x="667297" y="582899"/>
            <a:ext cx="10097542" cy="522003"/>
          </a:xfrm>
          <a:prstGeom prst="rect">
            <a:avLst/>
          </a:prstGeom>
        </p:spPr>
        <p:txBody>
          <a:bodyPr/>
          <a:lstStyle/>
          <a:p>
            <a:pPr/>
            <a:r>
              <a:t>Title Text</a:t>
            </a: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5 Content – Fullscreen film">
    <p:spTree>
      <p:nvGrpSpPr>
        <p:cNvPr id="1" name=""/>
        <p:cNvGrpSpPr/>
        <p:nvPr/>
      </p:nvGrpSpPr>
      <p:grpSpPr>
        <a:xfrm>
          <a:off x="0" y="0"/>
          <a:ext cx="0" cy="0"/>
          <a:chOff x="0" y="0"/>
          <a:chExt cx="0" cy="0"/>
        </a:xfrm>
      </p:grpSpPr>
      <p:pic>
        <p:nvPicPr>
          <p:cNvPr id="435"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436" name="Media Placeholder 7"/>
          <p:cNvSpPr/>
          <p:nvPr>
            <p:ph type="media" idx="21"/>
          </p:nvPr>
        </p:nvSpPr>
        <p:spPr>
          <a:xfrm>
            <a:off x="0" y="0"/>
            <a:ext cx="11522075" cy="6480175"/>
          </a:xfrm>
          <a:prstGeom prst="rect">
            <a:avLst/>
          </a:prstGeom>
        </p:spPr>
        <p:txBody>
          <a:bodyPr lIns="91439" tIns="45719" rIns="91439" bIns="45719">
            <a:noAutofit/>
          </a:bodyPr>
          <a:lstStyle/>
          <a:p>
            <a:pPr/>
          </a:p>
        </p:txBody>
      </p:sp>
      <p:sp>
        <p:nvSpPr>
          <p:cNvPr id="437"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6 Content – Fullscreen picture no logo">
    <p:spTree>
      <p:nvGrpSpPr>
        <p:cNvPr id="1" name=""/>
        <p:cNvGrpSpPr/>
        <p:nvPr/>
      </p:nvGrpSpPr>
      <p:grpSpPr>
        <a:xfrm>
          <a:off x="0" y="0"/>
          <a:ext cx="0" cy="0"/>
          <a:chOff x="0" y="0"/>
          <a:chExt cx="0" cy="0"/>
        </a:xfrm>
      </p:grpSpPr>
      <p:pic>
        <p:nvPicPr>
          <p:cNvPr id="444"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445" name="Picture Placeholder 5"/>
          <p:cNvSpPr/>
          <p:nvPr>
            <p:ph type="pic" idx="21"/>
          </p:nvPr>
        </p:nvSpPr>
        <p:spPr>
          <a:xfrm>
            <a:off x="0" y="0"/>
            <a:ext cx="11522075" cy="6480175"/>
          </a:xfrm>
          <a:prstGeom prst="rect">
            <a:avLst/>
          </a:prstGeom>
        </p:spPr>
        <p:txBody>
          <a:bodyPr lIns="91439" tIns="45719" rIns="91439" bIns="45719">
            <a:noAutofit/>
          </a:bodyPr>
          <a:lstStyle/>
          <a:p>
            <a:pPr/>
          </a:p>
        </p:txBody>
      </p:sp>
      <p:sp>
        <p:nvSpPr>
          <p:cNvPr id="446"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1 Statement - Black text and light background">
    <p:spTree>
      <p:nvGrpSpPr>
        <p:cNvPr id="1" name=""/>
        <p:cNvGrpSpPr/>
        <p:nvPr/>
      </p:nvGrpSpPr>
      <p:grpSpPr>
        <a:xfrm>
          <a:off x="0" y="0"/>
          <a:ext cx="0" cy="0"/>
          <a:chOff x="0" y="0"/>
          <a:chExt cx="0" cy="0"/>
        </a:xfrm>
      </p:grpSpPr>
      <p:pic>
        <p:nvPicPr>
          <p:cNvPr id="453"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454" name="Picture Placeholder 10"/>
          <p:cNvSpPr/>
          <p:nvPr>
            <p:ph type="pic" idx="21"/>
          </p:nvPr>
        </p:nvSpPr>
        <p:spPr>
          <a:xfrm>
            <a:off x="0" y="0"/>
            <a:ext cx="11522075" cy="6480175"/>
          </a:xfrm>
          <a:prstGeom prst="rect">
            <a:avLst/>
          </a:prstGeom>
        </p:spPr>
        <p:txBody>
          <a:bodyPr lIns="91439" tIns="45719" rIns="91439" bIns="45719">
            <a:noAutofit/>
          </a:bodyPr>
          <a:lstStyle/>
          <a:p>
            <a:pPr/>
          </a:p>
        </p:txBody>
      </p:sp>
      <p:sp>
        <p:nvSpPr>
          <p:cNvPr id="455" name="Body Level One…"/>
          <p:cNvSpPr txBox="1"/>
          <p:nvPr>
            <p:ph type="body" sz="quarter" idx="1" hasCustomPrompt="1"/>
          </p:nvPr>
        </p:nvSpPr>
        <p:spPr>
          <a:xfrm>
            <a:off x="5184366" y="263620"/>
            <a:ext cx="1153344" cy="88445"/>
          </a:xfrm>
          <a:prstGeom prst="rect">
            <a:avLst/>
          </a:prstGeom>
          <a:blipFill>
            <a:blip r:embed="rId2"/>
            <a:stretch>
              <a:fillRect/>
            </a:stretch>
          </a:blipFill>
        </p:spPr>
        <p:txBody>
          <a:bodyPr lIns="0" tIns="0" rIns="0" bIns="0"/>
          <a:lstStyle>
            <a:lvl1pPr marL="0" indent="0" defTabSz="914387">
              <a:lnSpc>
                <a:spcPct val="114000"/>
              </a:lnSpc>
              <a:spcBef>
                <a:spcPts val="900"/>
              </a:spcBef>
              <a:buClrTx/>
              <a:buSzTx/>
              <a:buFontTx/>
              <a:buNone/>
              <a:defRPr sz="1300">
                <a:latin typeface="Volvo Novum SemiLight"/>
                <a:ea typeface="Volvo Novum SemiLight"/>
                <a:cs typeface="Volvo Novum SemiLight"/>
                <a:sym typeface="Volvo Novum SemiLight"/>
              </a:defRPr>
            </a:lvl1pPr>
            <a:lvl2pPr marL="0" indent="0" defTabSz="914387">
              <a:lnSpc>
                <a:spcPct val="114000"/>
              </a:lnSpc>
              <a:spcBef>
                <a:spcPts val="900"/>
              </a:spcBef>
              <a:buClrTx/>
              <a:buSzTx/>
              <a:buFontTx/>
              <a:buNone/>
              <a:defRPr sz="1300">
                <a:latin typeface="Volvo Novum SemiLight"/>
                <a:ea typeface="Volvo Novum SemiLight"/>
                <a:cs typeface="Volvo Novum SemiLight"/>
                <a:sym typeface="Volvo Novum SemiLight"/>
              </a:defRPr>
            </a:lvl2pPr>
            <a:lvl3pPr marL="462826" indent="-141820" defTabSz="914387">
              <a:lnSpc>
                <a:spcPct val="114000"/>
              </a:lnSpc>
              <a:spcBef>
                <a:spcPts val="900"/>
              </a:spcBef>
              <a:buClrTx/>
              <a:buFontTx/>
              <a:buChar char="•"/>
              <a:defRPr sz="1300">
                <a:latin typeface="Volvo Novum SemiLight"/>
                <a:ea typeface="Volvo Novum SemiLight"/>
                <a:cs typeface="Volvo Novum SemiLight"/>
                <a:sym typeface="Volvo Novum SemiLight"/>
              </a:defRPr>
            </a:lvl3pPr>
            <a:lvl4pPr marL="588692" indent="-150684" defTabSz="914387">
              <a:lnSpc>
                <a:spcPct val="114000"/>
              </a:lnSpc>
              <a:spcBef>
                <a:spcPts val="900"/>
              </a:spcBef>
              <a:buClrTx/>
              <a:buFontTx/>
              <a:buChar char="–"/>
              <a:defRPr sz="1300">
                <a:latin typeface="Volvo Novum SemiLight"/>
                <a:ea typeface="Volvo Novum SemiLight"/>
                <a:cs typeface="Volvo Novum SemiLight"/>
                <a:sym typeface="Volvo Novum SemiLight"/>
              </a:defRPr>
            </a:lvl4pPr>
            <a:lvl5pPr marL="711285" indent="-138274" defTabSz="914387">
              <a:lnSpc>
                <a:spcPct val="114000"/>
              </a:lnSpc>
              <a:spcBef>
                <a:spcPts val="900"/>
              </a:spcBef>
              <a:buClrTx/>
              <a:buFontTx/>
              <a:buChar char="•"/>
              <a:defRPr sz="1300">
                <a:latin typeface="Volvo Novum SemiLight"/>
                <a:ea typeface="Volvo Novum SemiLight"/>
                <a:cs typeface="Volvo Novum SemiLight"/>
                <a:sym typeface="Volvo Novum SemiLight"/>
              </a:defRPr>
            </a:lvl5pPr>
          </a:lstStyle>
          <a:p>
            <a:pPr/>
            <a:r>
              <a:t> </a:t>
            </a:r>
          </a:p>
          <a:p>
            <a:pPr lvl="1"/>
            <a:r>
              <a:t/>
            </a:r>
          </a:p>
          <a:p>
            <a:pPr lvl="2"/>
            <a:r>
              <a:t/>
            </a:r>
          </a:p>
          <a:p>
            <a:pPr lvl="3"/>
            <a:r>
              <a:t/>
            </a:r>
          </a:p>
          <a:p>
            <a:pPr lvl="4"/>
            <a:r>
              <a:t/>
            </a:r>
          </a:p>
        </p:txBody>
      </p:sp>
      <p:sp>
        <p:nvSpPr>
          <p:cNvPr id="456" name="Insert headline"/>
          <p:cNvSpPr txBox="1"/>
          <p:nvPr>
            <p:ph type="title" hasCustomPrompt="1"/>
          </p:nvPr>
        </p:nvSpPr>
        <p:spPr>
          <a:xfrm>
            <a:off x="1357958" y="2319937"/>
            <a:ext cx="8806160" cy="1653972"/>
          </a:xfrm>
          <a:prstGeom prst="rect">
            <a:avLst/>
          </a:prstGeom>
        </p:spPr>
        <p:txBody>
          <a:bodyPr lIns="0" tIns="0" rIns="0" bIns="0" anchor="ctr"/>
          <a:lstStyle>
            <a:lvl1pPr algn="ctr" defTabSz="914387">
              <a:lnSpc>
                <a:spcPct val="90000"/>
              </a:lnSpc>
              <a:defRPr b="0" spc="302" sz="5100">
                <a:latin typeface="Volvo Broad Pro"/>
                <a:ea typeface="Volvo Broad Pro"/>
                <a:cs typeface="Volvo Broad Pro"/>
                <a:sym typeface="Volvo Broad Pro"/>
              </a:defRPr>
            </a:lvl1pPr>
          </a:lstStyle>
          <a:p>
            <a:pPr/>
            <a:r>
              <a:t>Insert headline</a:t>
            </a:r>
          </a:p>
        </p:txBody>
      </p:sp>
      <p:sp>
        <p:nvSpPr>
          <p:cNvPr id="457" name="Entity"/>
          <p:cNvSpPr/>
          <p:nvPr>
            <p:ph type="body" sz="quarter" idx="22" hasCustomPrompt="1"/>
          </p:nvPr>
        </p:nvSpPr>
        <p:spPr>
          <a:xfrm>
            <a:off x="277170" y="5875720"/>
            <a:ext cx="1456137" cy="153077"/>
          </a:xfrm>
          <a:prstGeom prst="rect">
            <a:avLst/>
          </a:prstGeom>
          <a:blipFill>
            <a:blip r:embed="rId3"/>
            <a:stretch>
              <a:fillRect/>
            </a:stretch>
          </a:blipFill>
        </p:spPr>
        <p:txBody>
          <a:bodyPr lIns="0" tIns="0" rIns="0" bIns="0"/>
          <a:lstStyle>
            <a:lvl1pPr marL="0" indent="0" defTabSz="758941">
              <a:lnSpc>
                <a:spcPct val="114000"/>
              </a:lnSpc>
              <a:spcBef>
                <a:spcPts val="700"/>
              </a:spcBef>
              <a:buClrTx/>
              <a:buSzTx/>
              <a:buFontTx/>
              <a:buNone/>
              <a:defRPr sz="1000">
                <a:latin typeface="Volvo Novum SemiLight"/>
                <a:ea typeface="Volvo Novum SemiLight"/>
                <a:cs typeface="Volvo Novum SemiLight"/>
                <a:sym typeface="Volvo Novum SemiLight"/>
              </a:defRPr>
            </a:lvl1pPr>
          </a:lstStyle>
          <a:p>
            <a:pPr/>
            <a:r>
              <a:t> </a:t>
            </a:r>
          </a:p>
        </p:txBody>
      </p:sp>
      <p:sp>
        <p:nvSpPr>
          <p:cNvPr id="458"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2 Statement - White text and dark background">
    <p:spTree>
      <p:nvGrpSpPr>
        <p:cNvPr id="1" name=""/>
        <p:cNvGrpSpPr/>
        <p:nvPr/>
      </p:nvGrpSpPr>
      <p:grpSpPr>
        <a:xfrm>
          <a:off x="0" y="0"/>
          <a:ext cx="0" cy="0"/>
          <a:chOff x="0" y="0"/>
          <a:chExt cx="0" cy="0"/>
        </a:xfrm>
      </p:grpSpPr>
      <p:pic>
        <p:nvPicPr>
          <p:cNvPr id="465"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466" name="Picture Placeholder 10"/>
          <p:cNvSpPr/>
          <p:nvPr>
            <p:ph type="pic" idx="21"/>
          </p:nvPr>
        </p:nvSpPr>
        <p:spPr>
          <a:xfrm>
            <a:off x="0" y="0"/>
            <a:ext cx="11522075" cy="6480175"/>
          </a:xfrm>
          <a:prstGeom prst="rect">
            <a:avLst/>
          </a:prstGeom>
        </p:spPr>
        <p:txBody>
          <a:bodyPr lIns="91439" tIns="45719" rIns="91439" bIns="45719">
            <a:noAutofit/>
          </a:bodyPr>
          <a:lstStyle/>
          <a:p>
            <a:pPr/>
          </a:p>
        </p:txBody>
      </p:sp>
      <p:sp>
        <p:nvSpPr>
          <p:cNvPr id="467" name="Body Level One…"/>
          <p:cNvSpPr txBox="1"/>
          <p:nvPr>
            <p:ph type="body" sz="quarter" idx="1" hasCustomPrompt="1"/>
          </p:nvPr>
        </p:nvSpPr>
        <p:spPr>
          <a:xfrm>
            <a:off x="5184366" y="263620"/>
            <a:ext cx="1153344" cy="88445"/>
          </a:xfrm>
          <a:prstGeom prst="rect">
            <a:avLst/>
          </a:prstGeom>
          <a:blipFill>
            <a:blip r:embed="rId3"/>
            <a:stretch>
              <a:fillRect/>
            </a:stretch>
          </a:blipFill>
        </p:spPr>
        <p:txBody>
          <a:bodyPr lIns="0" tIns="0" rIns="0" bIns="0"/>
          <a:lstStyle>
            <a:lvl1pPr marL="0" indent="0" defTabSz="914387">
              <a:lnSpc>
                <a:spcPct val="114000"/>
              </a:lnSpc>
              <a:spcBef>
                <a:spcPts val="900"/>
              </a:spcBef>
              <a:buClrTx/>
              <a:buSzTx/>
              <a:buFontTx/>
              <a:buNone/>
              <a:defRPr sz="1300">
                <a:latin typeface="Volvo Novum SemiLight"/>
                <a:ea typeface="Volvo Novum SemiLight"/>
                <a:cs typeface="Volvo Novum SemiLight"/>
                <a:sym typeface="Volvo Novum SemiLight"/>
              </a:defRPr>
            </a:lvl1pPr>
            <a:lvl2pPr marL="0" indent="0" defTabSz="914387">
              <a:lnSpc>
                <a:spcPct val="114000"/>
              </a:lnSpc>
              <a:spcBef>
                <a:spcPts val="900"/>
              </a:spcBef>
              <a:buClrTx/>
              <a:buSzTx/>
              <a:buFontTx/>
              <a:buNone/>
              <a:defRPr sz="1300">
                <a:latin typeface="Volvo Novum SemiLight"/>
                <a:ea typeface="Volvo Novum SemiLight"/>
                <a:cs typeface="Volvo Novum SemiLight"/>
                <a:sym typeface="Volvo Novum SemiLight"/>
              </a:defRPr>
            </a:lvl2pPr>
            <a:lvl3pPr marL="462826" indent="-141820" defTabSz="914387">
              <a:lnSpc>
                <a:spcPct val="114000"/>
              </a:lnSpc>
              <a:spcBef>
                <a:spcPts val="900"/>
              </a:spcBef>
              <a:buClrTx/>
              <a:buFontTx/>
              <a:buChar char="•"/>
              <a:defRPr sz="1300">
                <a:latin typeface="Volvo Novum SemiLight"/>
                <a:ea typeface="Volvo Novum SemiLight"/>
                <a:cs typeface="Volvo Novum SemiLight"/>
                <a:sym typeface="Volvo Novum SemiLight"/>
              </a:defRPr>
            </a:lvl3pPr>
            <a:lvl4pPr marL="588692" indent="-150684" defTabSz="914387">
              <a:lnSpc>
                <a:spcPct val="114000"/>
              </a:lnSpc>
              <a:spcBef>
                <a:spcPts val="900"/>
              </a:spcBef>
              <a:buClrTx/>
              <a:buFontTx/>
              <a:buChar char="–"/>
              <a:defRPr sz="1300">
                <a:latin typeface="Volvo Novum SemiLight"/>
                <a:ea typeface="Volvo Novum SemiLight"/>
                <a:cs typeface="Volvo Novum SemiLight"/>
                <a:sym typeface="Volvo Novum SemiLight"/>
              </a:defRPr>
            </a:lvl4pPr>
            <a:lvl5pPr marL="711285" indent="-138274" defTabSz="914387">
              <a:lnSpc>
                <a:spcPct val="114000"/>
              </a:lnSpc>
              <a:spcBef>
                <a:spcPts val="900"/>
              </a:spcBef>
              <a:buClrTx/>
              <a:buFontTx/>
              <a:buChar char="•"/>
              <a:defRPr sz="1300">
                <a:latin typeface="Volvo Novum SemiLight"/>
                <a:ea typeface="Volvo Novum SemiLight"/>
                <a:cs typeface="Volvo Novum SemiLight"/>
                <a:sym typeface="Volvo Novum SemiLight"/>
              </a:defRPr>
            </a:lvl5pPr>
          </a:lstStyle>
          <a:p>
            <a:pPr/>
            <a:r>
              <a:t> </a:t>
            </a:r>
          </a:p>
          <a:p>
            <a:pPr lvl="1"/>
            <a:r>
              <a:t/>
            </a:r>
          </a:p>
          <a:p>
            <a:pPr lvl="2"/>
            <a:r>
              <a:t/>
            </a:r>
          </a:p>
          <a:p>
            <a:pPr lvl="3"/>
            <a:r>
              <a:t/>
            </a:r>
          </a:p>
          <a:p>
            <a:pPr lvl="4"/>
            <a:r>
              <a:t/>
            </a:r>
          </a:p>
        </p:txBody>
      </p:sp>
      <p:sp>
        <p:nvSpPr>
          <p:cNvPr id="468" name="Insert headline"/>
          <p:cNvSpPr txBox="1"/>
          <p:nvPr>
            <p:ph type="title" hasCustomPrompt="1"/>
          </p:nvPr>
        </p:nvSpPr>
        <p:spPr>
          <a:xfrm>
            <a:off x="1357958" y="2319937"/>
            <a:ext cx="8806161" cy="1653972"/>
          </a:xfrm>
          <a:prstGeom prst="rect">
            <a:avLst/>
          </a:prstGeom>
        </p:spPr>
        <p:txBody>
          <a:bodyPr lIns="0" tIns="0" rIns="0" bIns="0" anchor="ctr"/>
          <a:lstStyle>
            <a:lvl1pPr algn="ctr" defTabSz="914387">
              <a:lnSpc>
                <a:spcPct val="90000"/>
              </a:lnSpc>
              <a:defRPr b="0" spc="302" sz="5100">
                <a:solidFill>
                  <a:srgbClr val="FFFFFF"/>
                </a:solidFill>
                <a:latin typeface="Volvo Broad Pro"/>
                <a:ea typeface="Volvo Broad Pro"/>
                <a:cs typeface="Volvo Broad Pro"/>
                <a:sym typeface="Volvo Broad Pro"/>
              </a:defRPr>
            </a:lvl1pPr>
          </a:lstStyle>
          <a:p>
            <a:pPr/>
            <a:r>
              <a:t>Insert headline</a:t>
            </a:r>
          </a:p>
        </p:txBody>
      </p:sp>
      <p:sp>
        <p:nvSpPr>
          <p:cNvPr id="469" name="Entity"/>
          <p:cNvSpPr/>
          <p:nvPr>
            <p:ph type="body" sz="quarter" idx="22" hasCustomPrompt="1"/>
          </p:nvPr>
        </p:nvSpPr>
        <p:spPr>
          <a:xfrm>
            <a:off x="277170" y="5875720"/>
            <a:ext cx="1456137" cy="153077"/>
          </a:xfrm>
          <a:prstGeom prst="rect">
            <a:avLst/>
          </a:prstGeom>
          <a:blipFill>
            <a:blip r:embed="rId4"/>
            <a:stretch>
              <a:fillRect/>
            </a:stretch>
          </a:blipFill>
        </p:spPr>
        <p:txBody>
          <a:bodyPr lIns="0" tIns="0" rIns="0" bIns="0"/>
          <a:lstStyle>
            <a:lvl1pPr marL="0" indent="0" defTabSz="758941">
              <a:lnSpc>
                <a:spcPct val="114000"/>
              </a:lnSpc>
              <a:spcBef>
                <a:spcPts val="700"/>
              </a:spcBef>
              <a:buClrTx/>
              <a:buSzTx/>
              <a:buFontTx/>
              <a:buNone/>
              <a:defRPr sz="1000">
                <a:latin typeface="Volvo Novum SemiLight"/>
                <a:ea typeface="Volvo Novum SemiLight"/>
                <a:cs typeface="Volvo Novum SemiLight"/>
                <a:sym typeface="Volvo Novum SemiLight"/>
              </a:defRPr>
            </a:lvl1pPr>
          </a:lstStyle>
          <a:p>
            <a:pPr/>
            <a:r>
              <a:t> </a:t>
            </a:r>
          </a:p>
        </p:txBody>
      </p:sp>
      <p:sp>
        <p:nvSpPr>
          <p:cNvPr id="470" name="Slide Number"/>
          <p:cNvSpPr txBox="1"/>
          <p:nvPr>
            <p:ph type="sldNum" sz="quarter" idx="2"/>
          </p:nvPr>
        </p:nvSpPr>
        <p:spPr>
          <a:xfrm>
            <a:off x="11111525" y="6048129"/>
            <a:ext cx="127001" cy="127001"/>
          </a:xfrm>
          <a:prstGeom prst="rect">
            <a:avLst/>
          </a:prstGeom>
        </p:spPr>
        <p:txBody>
          <a:bodyPr/>
          <a:lstStyle>
            <a:lvl1pPr algn="r">
              <a:defRPr>
                <a:solidFill>
                  <a:srgbClr val="FFFFFF"/>
                </a:solidFill>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5_1 End slide blue">
    <p:bg>
      <p:bgPr>
        <a:solidFill>
          <a:srgbClr val="202A44"/>
        </a:solidFill>
      </p:bgPr>
    </p:bg>
    <p:spTree>
      <p:nvGrpSpPr>
        <p:cNvPr id="1" name=""/>
        <p:cNvGrpSpPr/>
        <p:nvPr/>
      </p:nvGrpSpPr>
      <p:grpSpPr>
        <a:xfrm>
          <a:off x="0" y="0"/>
          <a:ext cx="0" cy="0"/>
          <a:chOff x="0" y="0"/>
          <a:chExt cx="0" cy="0"/>
        </a:xfrm>
      </p:grpSpPr>
      <p:pic>
        <p:nvPicPr>
          <p:cNvPr id="477"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478" name="Rectangle 1"/>
          <p:cNvSpPr/>
          <p:nvPr/>
        </p:nvSpPr>
        <p:spPr>
          <a:xfrm>
            <a:off x="0" y="0"/>
            <a:ext cx="11522075" cy="6480175"/>
          </a:xfrm>
          <a:prstGeom prst="rect">
            <a:avLst/>
          </a:prstGeom>
          <a:solidFill>
            <a:srgbClr val="202A44"/>
          </a:solidFill>
          <a:ln w="12700">
            <a:miter lim="400000"/>
          </a:ln>
        </p:spPr>
        <p:txBody>
          <a:bodyPr lIns="45718" tIns="45718" rIns="45718" bIns="45718" anchor="ctr"/>
          <a:lstStyle/>
          <a:p>
            <a:pPr algn="ctr">
              <a:lnSpc>
                <a:spcPct val="90000"/>
              </a:lnSpc>
              <a:spcBef>
                <a:spcPts val="500"/>
              </a:spcBef>
              <a:defRPr sz="1800">
                <a:solidFill>
                  <a:srgbClr val="000000"/>
                </a:solidFill>
                <a:latin typeface="Volvo Novum SemiLight"/>
                <a:ea typeface="Volvo Novum SemiLight"/>
                <a:cs typeface="Volvo Novum SemiLight"/>
                <a:sym typeface="Volvo Novum SemiLight"/>
              </a:defRPr>
            </a:pPr>
          </a:p>
        </p:txBody>
      </p:sp>
      <p:pic>
        <p:nvPicPr>
          <p:cNvPr id="479" name="Graphic 2" descr="Graphic 2"/>
          <p:cNvPicPr>
            <a:picLocks noChangeAspect="1"/>
          </p:cNvPicPr>
          <p:nvPr/>
        </p:nvPicPr>
        <p:blipFill>
          <a:blip r:embed="rId3">
            <a:extLst/>
          </a:blip>
          <a:stretch>
            <a:fillRect/>
          </a:stretch>
        </p:blipFill>
        <p:spPr>
          <a:xfrm>
            <a:off x="4494352" y="3133295"/>
            <a:ext cx="2533372" cy="194272"/>
          </a:xfrm>
          <a:prstGeom prst="rect">
            <a:avLst/>
          </a:prstGeom>
          <a:ln w="12700">
            <a:miter lim="400000"/>
          </a:ln>
        </p:spPr>
      </p:pic>
      <p:sp>
        <p:nvSpPr>
          <p:cNvPr id="480" name="Slide Number"/>
          <p:cNvSpPr txBox="1"/>
          <p:nvPr>
            <p:ph type="sldNum" sz="quarter" idx="2"/>
          </p:nvPr>
        </p:nvSpPr>
        <p:spPr>
          <a:xfrm>
            <a:off x="11111525" y="6048129"/>
            <a:ext cx="127001" cy="127001"/>
          </a:xfrm>
          <a:prstGeom prst="rect">
            <a:avLst/>
          </a:prstGeom>
        </p:spPr>
        <p:txBody>
          <a:bodyPr/>
          <a:lstStyle>
            <a:lvl1pPr algn="r">
              <a:defRPr>
                <a:solidFill>
                  <a:srgbClr val="202A44"/>
                </a:solidFill>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5_2 End slide white">
    <p:bg>
      <p:bgPr>
        <a:solidFill>
          <a:srgbClr val="202A44"/>
        </a:solidFill>
      </p:bgPr>
    </p:bg>
    <p:spTree>
      <p:nvGrpSpPr>
        <p:cNvPr id="1" name=""/>
        <p:cNvGrpSpPr/>
        <p:nvPr/>
      </p:nvGrpSpPr>
      <p:grpSpPr>
        <a:xfrm>
          <a:off x="0" y="0"/>
          <a:ext cx="0" cy="0"/>
          <a:chOff x="0" y="0"/>
          <a:chExt cx="0" cy="0"/>
        </a:xfrm>
      </p:grpSpPr>
      <p:pic>
        <p:nvPicPr>
          <p:cNvPr id="487"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488" name="Rectangle 1"/>
          <p:cNvSpPr/>
          <p:nvPr/>
        </p:nvSpPr>
        <p:spPr>
          <a:xfrm>
            <a:off x="0" y="0"/>
            <a:ext cx="11522075" cy="6480175"/>
          </a:xfrm>
          <a:prstGeom prst="rect">
            <a:avLst/>
          </a:prstGeom>
          <a:solidFill>
            <a:srgbClr val="FFFFFF"/>
          </a:solidFill>
          <a:ln w="12700">
            <a:miter lim="400000"/>
          </a:ln>
        </p:spPr>
        <p:txBody>
          <a:bodyPr lIns="45718" tIns="45718" rIns="45718" bIns="45718" anchor="ctr"/>
          <a:lstStyle/>
          <a:p>
            <a:pPr algn="ctr">
              <a:lnSpc>
                <a:spcPct val="90000"/>
              </a:lnSpc>
              <a:spcBef>
                <a:spcPts val="500"/>
              </a:spcBef>
              <a:defRPr sz="1800">
                <a:solidFill>
                  <a:srgbClr val="000000"/>
                </a:solidFill>
                <a:latin typeface="Volvo Novum SemiLight"/>
                <a:ea typeface="Volvo Novum SemiLight"/>
                <a:cs typeface="Volvo Novum SemiLight"/>
                <a:sym typeface="Volvo Novum SemiLight"/>
              </a:defRPr>
            </a:pPr>
          </a:p>
        </p:txBody>
      </p:sp>
      <p:pic>
        <p:nvPicPr>
          <p:cNvPr id="489" name="Graphic 2" descr="Graphic 2"/>
          <p:cNvPicPr>
            <a:picLocks noChangeAspect="1"/>
          </p:cNvPicPr>
          <p:nvPr/>
        </p:nvPicPr>
        <p:blipFill>
          <a:blip r:embed="rId2">
            <a:extLst/>
          </a:blip>
          <a:stretch>
            <a:fillRect/>
          </a:stretch>
        </p:blipFill>
        <p:spPr>
          <a:xfrm>
            <a:off x="4515156" y="3133295"/>
            <a:ext cx="2491766" cy="194271"/>
          </a:xfrm>
          <a:prstGeom prst="rect">
            <a:avLst/>
          </a:prstGeom>
          <a:ln w="12700">
            <a:miter lim="400000"/>
          </a:ln>
        </p:spPr>
      </p:pic>
      <p:sp>
        <p:nvSpPr>
          <p:cNvPr id="490" name="Slide Number"/>
          <p:cNvSpPr txBox="1"/>
          <p:nvPr>
            <p:ph type="sldNum" sz="quarter" idx="2"/>
          </p:nvPr>
        </p:nvSpPr>
        <p:spPr>
          <a:xfrm>
            <a:off x="11111525" y="6048129"/>
            <a:ext cx="127001" cy="127001"/>
          </a:xfrm>
          <a:prstGeom prst="rect">
            <a:avLst/>
          </a:prstGeom>
        </p:spPr>
        <p:txBody>
          <a:bodyPr/>
          <a:lstStyle>
            <a:lvl1pPr algn="r">
              <a:defRPr>
                <a:solidFill>
                  <a:srgbClr val="FFFFFF"/>
                </a:solidFill>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7. Content – Picture Left">
    <p:spTree>
      <p:nvGrpSpPr>
        <p:cNvPr id="1" name=""/>
        <p:cNvGrpSpPr/>
        <p:nvPr/>
      </p:nvGrpSpPr>
      <p:grpSpPr>
        <a:xfrm>
          <a:off x="0" y="0"/>
          <a:ext cx="0" cy="0"/>
          <a:chOff x="0" y="0"/>
          <a:chExt cx="0" cy="0"/>
        </a:xfrm>
      </p:grpSpPr>
      <p:pic>
        <p:nvPicPr>
          <p:cNvPr id="497"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498" name="Picture Placeholder 3"/>
          <p:cNvSpPr/>
          <p:nvPr>
            <p:ph type="pic" idx="21"/>
          </p:nvPr>
        </p:nvSpPr>
        <p:spPr>
          <a:xfrm>
            <a:off x="0" y="-3"/>
            <a:ext cx="5768974" cy="6480178"/>
          </a:xfrm>
          <a:prstGeom prst="rect">
            <a:avLst/>
          </a:prstGeom>
        </p:spPr>
        <p:txBody>
          <a:bodyPr lIns="91439" tIns="45719" rIns="91439" bIns="45719">
            <a:noAutofit/>
          </a:bodyPr>
          <a:lstStyle/>
          <a:p>
            <a:pPr/>
          </a:p>
        </p:txBody>
      </p:sp>
      <p:sp>
        <p:nvSpPr>
          <p:cNvPr id="499" name="Title Text"/>
          <p:cNvSpPr txBox="1"/>
          <p:nvPr>
            <p:ph type="title"/>
          </p:nvPr>
        </p:nvSpPr>
        <p:spPr>
          <a:xfrm>
            <a:off x="6248960" y="582910"/>
            <a:ext cx="4500001" cy="1076327"/>
          </a:xfrm>
          <a:prstGeom prst="rect">
            <a:avLst/>
          </a:prstGeom>
        </p:spPr>
        <p:txBody>
          <a:bodyPr/>
          <a:lstStyle>
            <a:lvl1pPr defTabSz="914387">
              <a:lnSpc>
                <a:spcPct val="100000"/>
              </a:lnSpc>
              <a:defRPr b="0" sz="2200">
                <a:latin typeface="Volvo Novum Medium"/>
                <a:ea typeface="Volvo Novum Medium"/>
                <a:cs typeface="Volvo Novum Medium"/>
                <a:sym typeface="Volvo Novum Medium"/>
              </a:defRPr>
            </a:lvl1pPr>
          </a:lstStyle>
          <a:p>
            <a:pPr/>
            <a:r>
              <a:t>Title Text</a:t>
            </a:r>
          </a:p>
        </p:txBody>
      </p:sp>
      <p:sp>
        <p:nvSpPr>
          <p:cNvPr id="500" name="Body Level One…"/>
          <p:cNvSpPr txBox="1"/>
          <p:nvPr>
            <p:ph type="body" sz="half" idx="1"/>
          </p:nvPr>
        </p:nvSpPr>
        <p:spPr>
          <a:xfrm>
            <a:off x="6248956" y="1659227"/>
            <a:ext cx="4500003" cy="4098719"/>
          </a:xfrm>
          <a:prstGeom prst="rect">
            <a:avLst/>
          </a:prstGeom>
        </p:spPr>
        <p:txBody>
          <a:bodyPr lIns="0" tIns="0" rIns="0" bIns="0"/>
          <a:lstStyle>
            <a:lvl1pPr marL="0" indent="0" defTabSz="914387">
              <a:lnSpc>
                <a:spcPct val="114000"/>
              </a:lnSpc>
              <a:spcBef>
                <a:spcPts val="900"/>
              </a:spcBef>
              <a:buClrTx/>
              <a:buSzTx/>
              <a:buFontTx/>
              <a:buNone/>
              <a:defRPr sz="1300">
                <a:latin typeface="Volvo Novum SemiLight"/>
                <a:ea typeface="Volvo Novum SemiLight"/>
                <a:cs typeface="Volvo Novum SemiLight"/>
                <a:sym typeface="Volvo Novum SemiLight"/>
              </a:defRPr>
            </a:lvl1pPr>
            <a:lvl2pPr marL="338869" indent="-184367" defTabSz="914387">
              <a:lnSpc>
                <a:spcPct val="114000"/>
              </a:lnSpc>
              <a:spcBef>
                <a:spcPts val="900"/>
              </a:spcBef>
              <a:buClrTx/>
              <a:buFontTx/>
              <a:buChar char="–"/>
              <a:defRPr sz="1300">
                <a:latin typeface="Volvo Novum SemiLight"/>
                <a:ea typeface="Volvo Novum SemiLight"/>
                <a:cs typeface="Volvo Novum SemiLight"/>
                <a:sym typeface="Volvo Novum SemiLight"/>
              </a:defRPr>
            </a:lvl2pPr>
            <a:lvl3pPr marL="462826" indent="-141820" defTabSz="914387">
              <a:lnSpc>
                <a:spcPct val="114000"/>
              </a:lnSpc>
              <a:spcBef>
                <a:spcPts val="900"/>
              </a:spcBef>
              <a:buClrTx/>
              <a:buFontTx/>
              <a:buChar char="•"/>
              <a:defRPr sz="1300">
                <a:latin typeface="Volvo Novum SemiLight"/>
                <a:ea typeface="Volvo Novum SemiLight"/>
                <a:cs typeface="Volvo Novum SemiLight"/>
                <a:sym typeface="Volvo Novum SemiLight"/>
              </a:defRPr>
            </a:lvl3pPr>
            <a:lvl4pPr marL="588692" indent="-150684" defTabSz="914387">
              <a:lnSpc>
                <a:spcPct val="114000"/>
              </a:lnSpc>
              <a:spcBef>
                <a:spcPts val="900"/>
              </a:spcBef>
              <a:buClrTx/>
              <a:buFontTx/>
              <a:buChar char="–"/>
              <a:defRPr sz="1300">
                <a:latin typeface="Volvo Novum SemiLight"/>
                <a:ea typeface="Volvo Novum SemiLight"/>
                <a:cs typeface="Volvo Novum SemiLight"/>
                <a:sym typeface="Volvo Novum SemiLight"/>
              </a:defRPr>
            </a:lvl4pPr>
            <a:lvl5pPr marL="711285" indent="-138274" defTabSz="914387">
              <a:lnSpc>
                <a:spcPct val="114000"/>
              </a:lnSpc>
              <a:spcBef>
                <a:spcPts val="900"/>
              </a:spcBef>
              <a:buClrTx/>
              <a:buFontTx/>
              <a:buChar char="•"/>
              <a:defRPr sz="1300">
                <a:latin typeface="Volvo Novum SemiLight"/>
                <a:ea typeface="Volvo Novum SemiLight"/>
                <a:cs typeface="Volvo Novum SemiLight"/>
                <a:sym typeface="Volvo Novum SemiLight"/>
              </a:defRPr>
            </a:lvl5pPr>
          </a:lstStyle>
          <a:p>
            <a:pPr/>
            <a:r>
              <a:t>Body Level One</a:t>
            </a:r>
          </a:p>
          <a:p>
            <a:pPr lvl="1"/>
            <a:r>
              <a:t>Body Level Two</a:t>
            </a:r>
          </a:p>
          <a:p>
            <a:pPr lvl="2"/>
            <a:r>
              <a:t>Body Level Three</a:t>
            </a:r>
          </a:p>
          <a:p>
            <a:pPr lvl="3"/>
            <a:r>
              <a:t>Body Level Four</a:t>
            </a:r>
          </a:p>
          <a:p>
            <a:pPr lvl="4"/>
            <a:r>
              <a:t>Body Level Five</a:t>
            </a:r>
          </a:p>
        </p:txBody>
      </p:sp>
      <p:sp>
        <p:nvSpPr>
          <p:cNvPr id="501" name="TextBox 11"/>
          <p:cNvSpPr txBox="1"/>
          <p:nvPr/>
        </p:nvSpPr>
        <p:spPr>
          <a:xfrm>
            <a:off x="713018" y="5844426"/>
            <a:ext cx="1766149" cy="17743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700"/>
            </a:lvl1pPr>
          </a:lstStyle>
          <a:p>
            <a:pPr/>
            <a:r>
              <a:t>Volvo Group IT</a:t>
            </a:r>
          </a:p>
        </p:txBody>
      </p:sp>
      <p:sp>
        <p:nvSpPr>
          <p:cNvPr id="502"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2 Content – Title Only">
    <p:spTree>
      <p:nvGrpSpPr>
        <p:cNvPr id="1" name=""/>
        <p:cNvGrpSpPr/>
        <p:nvPr/>
      </p:nvGrpSpPr>
      <p:grpSpPr>
        <a:xfrm>
          <a:off x="0" y="0"/>
          <a:ext cx="0" cy="0"/>
          <a:chOff x="0" y="0"/>
          <a:chExt cx="0" cy="0"/>
        </a:xfrm>
      </p:grpSpPr>
      <p:pic>
        <p:nvPicPr>
          <p:cNvPr id="509"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510" name="Click to edit master title style"/>
          <p:cNvSpPr txBox="1"/>
          <p:nvPr>
            <p:ph type="title" hasCustomPrompt="1"/>
          </p:nvPr>
        </p:nvSpPr>
        <p:spPr>
          <a:xfrm>
            <a:off x="667297" y="544267"/>
            <a:ext cx="10197661" cy="1076326"/>
          </a:xfrm>
          <a:prstGeom prst="rect">
            <a:avLst/>
          </a:prstGeom>
        </p:spPr>
        <p:txBody>
          <a:bodyPr/>
          <a:lstStyle>
            <a:lvl1pPr defTabSz="914387">
              <a:lnSpc>
                <a:spcPct val="100000"/>
              </a:lnSpc>
              <a:defRPr b="0" sz="2200">
                <a:latin typeface="Volvo Novum Medium"/>
                <a:ea typeface="Volvo Novum Medium"/>
                <a:cs typeface="Volvo Novum Medium"/>
                <a:sym typeface="Volvo Novum Medium"/>
              </a:defRPr>
            </a:lvl1pPr>
          </a:lstStyle>
          <a:p>
            <a:pPr/>
            <a:r>
              <a:t>Click to edit master title style</a:t>
            </a:r>
          </a:p>
        </p:txBody>
      </p:sp>
      <p:sp>
        <p:nvSpPr>
          <p:cNvPr id="511"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3.1 Content - Title and bullet text">
    <p:spTree>
      <p:nvGrpSpPr>
        <p:cNvPr id="1" name=""/>
        <p:cNvGrpSpPr/>
        <p:nvPr/>
      </p:nvGrpSpPr>
      <p:grpSpPr>
        <a:xfrm>
          <a:off x="0" y="0"/>
          <a:ext cx="0" cy="0"/>
          <a:chOff x="0" y="0"/>
          <a:chExt cx="0" cy="0"/>
        </a:xfrm>
      </p:grpSpPr>
      <p:pic>
        <p:nvPicPr>
          <p:cNvPr id="518"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519" name="Body Level One…"/>
          <p:cNvSpPr txBox="1"/>
          <p:nvPr>
            <p:ph type="body" sz="half" idx="1"/>
          </p:nvPr>
        </p:nvSpPr>
        <p:spPr>
          <a:xfrm>
            <a:off x="724631" y="1836900"/>
            <a:ext cx="6202118" cy="3852756"/>
          </a:xfrm>
          <a:prstGeom prst="rect">
            <a:avLst/>
          </a:prstGeom>
        </p:spPr>
        <p:txBody>
          <a:bodyPr lIns="0" tIns="0" rIns="0" bIns="0"/>
          <a:lstStyle>
            <a:lvl1pPr marL="144002" indent="-144002" defTabSz="914387">
              <a:lnSpc>
                <a:spcPct val="114000"/>
              </a:lnSpc>
              <a:spcBef>
                <a:spcPts val="900"/>
              </a:spcBef>
              <a:buClr>
                <a:srgbClr val="202A44"/>
              </a:buClr>
              <a:buFont typeface="Arial"/>
              <a:buChar char="•"/>
              <a:defRPr sz="1300">
                <a:latin typeface="Volvo Novum SemiLight"/>
                <a:ea typeface="Volvo Novum SemiLight"/>
                <a:cs typeface="Volvo Novum SemiLight"/>
                <a:sym typeface="Volvo Novum SemiLight"/>
              </a:defRPr>
            </a:lvl1pPr>
            <a:lvl2pPr marL="338869" indent="-184367" defTabSz="914387">
              <a:lnSpc>
                <a:spcPct val="114000"/>
              </a:lnSpc>
              <a:spcBef>
                <a:spcPts val="900"/>
              </a:spcBef>
              <a:buClr>
                <a:srgbClr val="202A44"/>
              </a:buClr>
              <a:buFont typeface="Arial"/>
              <a:buChar char="–"/>
              <a:defRPr sz="1300">
                <a:latin typeface="Volvo Novum SemiLight"/>
                <a:ea typeface="Volvo Novum SemiLight"/>
                <a:cs typeface="Volvo Novum SemiLight"/>
                <a:sym typeface="Volvo Novum SemiLight"/>
              </a:defRPr>
            </a:lvl2pPr>
            <a:lvl3pPr marL="462826" indent="-141820" defTabSz="914387">
              <a:lnSpc>
                <a:spcPct val="114000"/>
              </a:lnSpc>
              <a:spcBef>
                <a:spcPts val="900"/>
              </a:spcBef>
              <a:buClr>
                <a:srgbClr val="202A44"/>
              </a:buClr>
              <a:buFont typeface="Arial"/>
              <a:buChar char="•"/>
              <a:defRPr sz="1300">
                <a:latin typeface="Volvo Novum SemiLight"/>
                <a:ea typeface="Volvo Novum SemiLight"/>
                <a:cs typeface="Volvo Novum SemiLight"/>
                <a:sym typeface="Volvo Novum SemiLight"/>
              </a:defRPr>
            </a:lvl3pPr>
            <a:lvl4pPr marL="588692" indent="-150684" defTabSz="914387">
              <a:lnSpc>
                <a:spcPct val="114000"/>
              </a:lnSpc>
              <a:spcBef>
                <a:spcPts val="900"/>
              </a:spcBef>
              <a:buClr>
                <a:srgbClr val="202A44"/>
              </a:buClr>
              <a:buFont typeface="Arial"/>
              <a:buChar char="–"/>
              <a:defRPr sz="1300">
                <a:latin typeface="Volvo Novum SemiLight"/>
                <a:ea typeface="Volvo Novum SemiLight"/>
                <a:cs typeface="Volvo Novum SemiLight"/>
                <a:sym typeface="Volvo Novum SemiLight"/>
              </a:defRPr>
            </a:lvl4pPr>
            <a:lvl5pPr marL="711285" indent="-138274" defTabSz="914387">
              <a:lnSpc>
                <a:spcPct val="114000"/>
              </a:lnSpc>
              <a:spcBef>
                <a:spcPts val="900"/>
              </a:spcBef>
              <a:buClr>
                <a:srgbClr val="202A44"/>
              </a:buClr>
              <a:buFont typeface="Arial"/>
              <a:buChar char="•"/>
              <a:defRPr sz="1300">
                <a:latin typeface="Volvo Novum SemiLight"/>
                <a:ea typeface="Volvo Novum SemiLight"/>
                <a:cs typeface="Volvo Novum SemiLight"/>
                <a:sym typeface="Volvo Novum SemiLight"/>
              </a:defRPr>
            </a:lvl5pPr>
          </a:lstStyle>
          <a:p>
            <a:pPr/>
            <a:r>
              <a:t>Body Level One</a:t>
            </a:r>
          </a:p>
          <a:p>
            <a:pPr lvl="1"/>
            <a:r>
              <a:t>Body Level Two</a:t>
            </a:r>
          </a:p>
          <a:p>
            <a:pPr lvl="2"/>
            <a:r>
              <a:t>Body Level Three</a:t>
            </a:r>
          </a:p>
          <a:p>
            <a:pPr lvl="3"/>
            <a:r>
              <a:t>Body Level Four</a:t>
            </a:r>
          </a:p>
          <a:p>
            <a:pPr lvl="4"/>
            <a:r>
              <a:t>Body Level Five</a:t>
            </a:r>
          </a:p>
        </p:txBody>
      </p:sp>
      <p:sp>
        <p:nvSpPr>
          <p:cNvPr id="520" name="Insert headline on maximum one line"/>
          <p:cNvSpPr txBox="1"/>
          <p:nvPr>
            <p:ph type="title" hasCustomPrompt="1"/>
          </p:nvPr>
        </p:nvSpPr>
        <p:spPr>
          <a:xfrm>
            <a:off x="724631" y="913769"/>
            <a:ext cx="8493029" cy="431259"/>
          </a:xfrm>
          <a:prstGeom prst="rect">
            <a:avLst/>
          </a:prstGeom>
        </p:spPr>
        <p:txBody>
          <a:bodyPr lIns="0" tIns="0" rIns="0" bIns="0"/>
          <a:lstStyle>
            <a:lvl1pPr defTabSz="914387">
              <a:lnSpc>
                <a:spcPct val="100000"/>
              </a:lnSpc>
              <a:defRPr b="0" sz="2200">
                <a:latin typeface="Volvo Novum Medium"/>
                <a:ea typeface="Volvo Novum Medium"/>
                <a:cs typeface="Volvo Novum Medium"/>
                <a:sym typeface="Volvo Novum Medium"/>
              </a:defRPr>
            </a:lvl1pPr>
          </a:lstStyle>
          <a:p>
            <a:pPr/>
            <a:r>
              <a:t>Insert headline on maximum one line</a:t>
            </a:r>
          </a:p>
        </p:txBody>
      </p:sp>
      <p:sp>
        <p:nvSpPr>
          <p:cNvPr id="521" name="Text Placeholder 10"/>
          <p:cNvSpPr/>
          <p:nvPr>
            <p:ph type="body" sz="quarter" idx="21" hasCustomPrompt="1"/>
          </p:nvPr>
        </p:nvSpPr>
        <p:spPr>
          <a:xfrm>
            <a:off x="724629" y="1377145"/>
            <a:ext cx="6202121" cy="237367"/>
          </a:xfrm>
          <a:prstGeom prst="rect">
            <a:avLst/>
          </a:prstGeom>
        </p:spPr>
        <p:txBody>
          <a:bodyPr lIns="0" tIns="0" rIns="0" bIns="0"/>
          <a:lstStyle>
            <a:lvl1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1pPr>
          </a:lstStyle>
          <a:p>
            <a:pPr/>
            <a:r>
              <a:t>Insert sub headline</a:t>
            </a:r>
          </a:p>
        </p:txBody>
      </p:sp>
      <p:sp>
        <p:nvSpPr>
          <p:cNvPr id="522"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1. Content – Title and Content">
    <p:spTree>
      <p:nvGrpSpPr>
        <p:cNvPr id="1" name=""/>
        <p:cNvGrpSpPr/>
        <p:nvPr/>
      </p:nvGrpSpPr>
      <p:grpSpPr>
        <a:xfrm>
          <a:off x="0" y="0"/>
          <a:ext cx="0" cy="0"/>
          <a:chOff x="0" y="0"/>
          <a:chExt cx="0" cy="0"/>
        </a:xfrm>
      </p:grpSpPr>
      <p:pic>
        <p:nvPicPr>
          <p:cNvPr id="529"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530" name="Title Text"/>
          <p:cNvSpPr txBox="1"/>
          <p:nvPr>
            <p:ph type="title"/>
          </p:nvPr>
        </p:nvSpPr>
        <p:spPr>
          <a:xfrm>
            <a:off x="667297" y="582910"/>
            <a:ext cx="10097542" cy="1076327"/>
          </a:xfrm>
          <a:prstGeom prst="rect">
            <a:avLst/>
          </a:prstGeom>
        </p:spPr>
        <p:txBody>
          <a:bodyPr/>
          <a:lstStyle>
            <a:lvl1pPr defTabSz="914387">
              <a:lnSpc>
                <a:spcPct val="100000"/>
              </a:lnSpc>
              <a:defRPr b="0" sz="2200">
                <a:latin typeface="Volvo Novum Medium"/>
                <a:ea typeface="Volvo Novum Medium"/>
                <a:cs typeface="Volvo Novum Medium"/>
                <a:sym typeface="Volvo Novum Medium"/>
              </a:defRPr>
            </a:lvl1pPr>
          </a:lstStyle>
          <a:p>
            <a:pPr/>
            <a:r>
              <a:t>Title Text</a:t>
            </a:r>
          </a:p>
        </p:txBody>
      </p:sp>
      <p:sp>
        <p:nvSpPr>
          <p:cNvPr id="531" name="Body Level One…"/>
          <p:cNvSpPr txBox="1"/>
          <p:nvPr>
            <p:ph type="body" idx="1"/>
          </p:nvPr>
        </p:nvSpPr>
        <p:spPr>
          <a:xfrm>
            <a:off x="667303" y="1663911"/>
            <a:ext cx="10097542" cy="4098717"/>
          </a:xfrm>
          <a:prstGeom prst="rect">
            <a:avLst/>
          </a:prstGeom>
        </p:spPr>
        <p:txBody>
          <a:bodyPr/>
          <a:lstStyle>
            <a:lvl1pPr marL="234946" indent="-234946" defTabSz="914387">
              <a:lnSpc>
                <a:spcPct val="114000"/>
              </a:lnSpc>
              <a:spcBef>
                <a:spcPts val="600"/>
              </a:spcBef>
              <a:buClr>
                <a:srgbClr val="53565A"/>
              </a:buClr>
              <a:defRPr sz="1300">
                <a:latin typeface="Volvo Novum SemiLight"/>
                <a:ea typeface="Volvo Novum SemiLight"/>
                <a:cs typeface="Volvo Novum SemiLight"/>
                <a:sym typeface="Volvo Novum SemiLight"/>
              </a:defRPr>
            </a:lvl1pPr>
            <a:lvl2pPr marL="277664" indent="-277664" defTabSz="914387">
              <a:lnSpc>
                <a:spcPct val="114000"/>
              </a:lnSpc>
              <a:spcBef>
                <a:spcPts val="600"/>
              </a:spcBef>
              <a:buClr>
                <a:srgbClr val="53565A"/>
              </a:buClr>
              <a:defRPr sz="1300">
                <a:latin typeface="Volvo Novum SemiLight"/>
                <a:ea typeface="Volvo Novum SemiLight"/>
                <a:cs typeface="Volvo Novum SemiLight"/>
                <a:sym typeface="Volvo Novum SemiLight"/>
              </a:defRPr>
            </a:lvl2pPr>
            <a:lvl3pPr marL="277664" indent="-277664" defTabSz="914387">
              <a:lnSpc>
                <a:spcPct val="114000"/>
              </a:lnSpc>
              <a:spcBef>
                <a:spcPts val="600"/>
              </a:spcBef>
              <a:buClr>
                <a:srgbClr val="53565A"/>
              </a:buClr>
              <a:defRPr sz="1300">
                <a:latin typeface="Volvo Novum SemiLight"/>
                <a:ea typeface="Volvo Novum SemiLight"/>
                <a:cs typeface="Volvo Novum SemiLight"/>
                <a:sym typeface="Volvo Novum SemiLight"/>
              </a:defRPr>
            </a:lvl3pPr>
            <a:lvl4pPr marL="277664" indent="-277664" defTabSz="914387">
              <a:lnSpc>
                <a:spcPct val="114000"/>
              </a:lnSpc>
              <a:spcBef>
                <a:spcPts val="600"/>
              </a:spcBef>
              <a:buClr>
                <a:srgbClr val="53565A"/>
              </a:buClr>
              <a:defRPr sz="1300">
                <a:latin typeface="Volvo Novum SemiLight"/>
                <a:ea typeface="Volvo Novum SemiLight"/>
                <a:cs typeface="Volvo Novum SemiLight"/>
                <a:sym typeface="Volvo Novum SemiLight"/>
              </a:defRPr>
            </a:lvl4pPr>
            <a:lvl5pPr marL="277664" indent="-277664" defTabSz="914387">
              <a:lnSpc>
                <a:spcPct val="114000"/>
              </a:lnSpc>
              <a:spcBef>
                <a:spcPts val="600"/>
              </a:spcBef>
              <a:buClr>
                <a:srgbClr val="53565A"/>
              </a:buClr>
              <a:defRPr sz="1300">
                <a:latin typeface="Volvo Novum SemiLight"/>
                <a:ea typeface="Volvo Novum SemiLight"/>
                <a:cs typeface="Volvo Novum SemiLight"/>
                <a:sym typeface="Volvo Novum SemiLight"/>
              </a:defRPr>
            </a:lvl5pPr>
          </a:lstStyle>
          <a:p>
            <a:pPr/>
            <a:r>
              <a:t>Body Level One</a:t>
            </a:r>
          </a:p>
          <a:p>
            <a:pPr lvl="1"/>
            <a:r>
              <a:t>Body Level Two</a:t>
            </a:r>
          </a:p>
          <a:p>
            <a:pPr lvl="2"/>
            <a:r>
              <a:t>Body Level Three</a:t>
            </a:r>
          </a:p>
          <a:p>
            <a:pPr lvl="3"/>
            <a:r>
              <a:t>Body Level Four</a:t>
            </a:r>
          </a:p>
          <a:p>
            <a:pPr lvl="4"/>
            <a:r>
              <a:t>Body Level Five</a:t>
            </a:r>
          </a:p>
        </p:txBody>
      </p:sp>
      <p:sp>
        <p:nvSpPr>
          <p:cNvPr id="532" name="TextBox 7"/>
          <p:cNvSpPr txBox="1"/>
          <p:nvPr/>
        </p:nvSpPr>
        <p:spPr>
          <a:xfrm>
            <a:off x="713018" y="5844426"/>
            <a:ext cx="1766149" cy="17743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700"/>
            </a:lvl1pPr>
          </a:lstStyle>
          <a:p>
            <a:pPr/>
            <a:r>
              <a:t>Volvo Group</a:t>
            </a:r>
          </a:p>
        </p:txBody>
      </p:sp>
      <p:sp>
        <p:nvSpPr>
          <p:cNvPr id="533"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5" name="Body Level One…"/>
          <p:cNvSpPr txBox="1"/>
          <p:nvPr>
            <p:ph type="body" sz="half" idx="1"/>
          </p:nvPr>
        </p:nvSpPr>
        <p:spPr>
          <a:xfrm>
            <a:off x="667060" y="1663906"/>
            <a:ext cx="4968003" cy="4107309"/>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6" name="Title Text"/>
          <p:cNvSpPr txBox="1"/>
          <p:nvPr>
            <p:ph type="title"/>
          </p:nvPr>
        </p:nvSpPr>
        <p:spPr>
          <a:prstGeom prst="rect">
            <a:avLst/>
          </a:prstGeom>
        </p:spPr>
        <p:txBody>
          <a:bodyPr/>
          <a:lstStyle/>
          <a:p>
            <a:pPr/>
            <a:r>
              <a:t>Title Text</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bg>
      <p:bgPr>
        <a:solidFill>
          <a:srgbClr val="F2F2F2"/>
        </a:solidFill>
      </p:bgPr>
    </p:bg>
    <p:spTree>
      <p:nvGrpSpPr>
        <p:cNvPr id="1" name=""/>
        <p:cNvGrpSpPr/>
        <p:nvPr/>
      </p:nvGrpSpPr>
      <p:grpSpPr>
        <a:xfrm>
          <a:off x="0" y="0"/>
          <a:ext cx="0" cy="0"/>
          <a:chOff x="0" y="0"/>
          <a:chExt cx="0" cy="0"/>
        </a:xfrm>
      </p:grpSpPr>
      <p:pic>
        <p:nvPicPr>
          <p:cNvPr id="540"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541" name="Click to add title"/>
          <p:cNvSpPr txBox="1"/>
          <p:nvPr>
            <p:ph type="title" hasCustomPrompt="1"/>
          </p:nvPr>
        </p:nvSpPr>
        <p:spPr>
          <a:xfrm>
            <a:off x="759860" y="544267"/>
            <a:ext cx="10105098" cy="1076326"/>
          </a:xfrm>
          <a:prstGeom prst="rect">
            <a:avLst/>
          </a:prstGeom>
        </p:spPr>
        <p:txBody>
          <a:bodyPr lIns="0" tIns="0" rIns="0" bIns="0"/>
          <a:lstStyle>
            <a:lvl1pPr defTabSz="914387">
              <a:lnSpc>
                <a:spcPct val="100000"/>
              </a:lnSpc>
              <a:defRPr sz="3200">
                <a:latin typeface="Volvo Novum Medium"/>
                <a:ea typeface="Volvo Novum Medium"/>
                <a:cs typeface="Volvo Novum Medium"/>
                <a:sym typeface="Volvo Novum Medium"/>
              </a:defRPr>
            </a:lvl1pPr>
          </a:lstStyle>
          <a:p>
            <a:pPr/>
            <a:r>
              <a:t>Click to add title</a:t>
            </a:r>
          </a:p>
        </p:txBody>
      </p:sp>
      <p:sp>
        <p:nvSpPr>
          <p:cNvPr id="542" name="Rectangle 9"/>
          <p:cNvSpPr txBox="1"/>
          <p:nvPr/>
        </p:nvSpPr>
        <p:spPr>
          <a:xfrm>
            <a:off x="757237" y="5923060"/>
            <a:ext cx="539502"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700"/>
            </a:lvl1pPr>
          </a:lstStyle>
          <a:p>
            <a:pPr/>
            <a:r>
              <a:t>Volvo Group</a:t>
            </a:r>
          </a:p>
        </p:txBody>
      </p:sp>
      <p:pic>
        <p:nvPicPr>
          <p:cNvPr id="543" name="Bildobjekt 8" descr="Bildobjekt 8"/>
          <p:cNvPicPr>
            <a:picLocks noChangeAspect="1"/>
          </p:cNvPicPr>
          <p:nvPr/>
        </p:nvPicPr>
        <p:blipFill>
          <a:blip r:embed="rId3">
            <a:extLst/>
          </a:blip>
          <a:stretch>
            <a:fillRect/>
          </a:stretch>
        </p:blipFill>
        <p:spPr>
          <a:xfrm>
            <a:off x="10116838" y="5832175"/>
            <a:ext cx="648002" cy="648000"/>
          </a:xfrm>
          <a:prstGeom prst="rect">
            <a:avLst/>
          </a:prstGeom>
          <a:ln w="12700">
            <a:miter lim="400000"/>
          </a:ln>
        </p:spPr>
      </p:pic>
      <p:sp>
        <p:nvSpPr>
          <p:cNvPr id="544" name="Slide Number"/>
          <p:cNvSpPr txBox="1"/>
          <p:nvPr>
            <p:ph type="sldNum" sz="quarter" idx="2"/>
          </p:nvPr>
        </p:nvSpPr>
        <p:spPr>
          <a:xfrm>
            <a:off x="1512557" y="6208077"/>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 Title Only">
    <p:spTree>
      <p:nvGrpSpPr>
        <p:cNvPr id="1" name=""/>
        <p:cNvGrpSpPr/>
        <p:nvPr/>
      </p:nvGrpSpPr>
      <p:grpSpPr>
        <a:xfrm>
          <a:off x="0" y="0"/>
          <a:ext cx="0" cy="0"/>
          <a:chOff x="0" y="0"/>
          <a:chExt cx="0" cy="0"/>
        </a:xfrm>
      </p:grpSpPr>
      <p:pic>
        <p:nvPicPr>
          <p:cNvPr id="551"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552" name="Title Text"/>
          <p:cNvSpPr txBox="1"/>
          <p:nvPr>
            <p:ph type="title"/>
          </p:nvPr>
        </p:nvSpPr>
        <p:spPr>
          <a:xfrm>
            <a:off x="724631" y="913769"/>
            <a:ext cx="8493029" cy="431259"/>
          </a:xfrm>
          <a:prstGeom prst="rect">
            <a:avLst/>
          </a:prstGeom>
        </p:spPr>
        <p:txBody>
          <a:bodyPr lIns="0" tIns="0" rIns="0" bIns="0"/>
          <a:lstStyle>
            <a:lvl1pPr defTabSz="914387">
              <a:lnSpc>
                <a:spcPct val="100000"/>
              </a:lnSpc>
              <a:defRPr b="0" sz="2200">
                <a:latin typeface="Volvo Novum Medium"/>
                <a:ea typeface="Volvo Novum Medium"/>
                <a:cs typeface="Volvo Novum Medium"/>
                <a:sym typeface="Volvo Novum Medium"/>
              </a:defRPr>
            </a:lvl1pPr>
          </a:lstStyle>
          <a:p>
            <a:pPr/>
            <a:r>
              <a:t>Title Text</a:t>
            </a:r>
          </a:p>
        </p:txBody>
      </p:sp>
      <p:sp>
        <p:nvSpPr>
          <p:cNvPr id="553" name="Slide Number"/>
          <p:cNvSpPr txBox="1"/>
          <p:nvPr>
            <p:ph type="sldNum" sz="quarter" idx="2"/>
          </p:nvPr>
        </p:nvSpPr>
        <p:spPr>
          <a:xfrm>
            <a:off x="8255210" y="5876220"/>
            <a:ext cx="127001" cy="1270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3.12 Content – Title Only">
    <p:spTree>
      <p:nvGrpSpPr>
        <p:cNvPr id="1" name=""/>
        <p:cNvGrpSpPr/>
        <p:nvPr/>
      </p:nvGrpSpPr>
      <p:grpSpPr>
        <a:xfrm>
          <a:off x="0" y="0"/>
          <a:ext cx="0" cy="0"/>
          <a:chOff x="0" y="0"/>
          <a:chExt cx="0" cy="0"/>
        </a:xfrm>
      </p:grpSpPr>
      <p:pic>
        <p:nvPicPr>
          <p:cNvPr id="560"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561" name="Body Level One…"/>
          <p:cNvSpPr txBox="1"/>
          <p:nvPr>
            <p:ph type="body" sz="quarter" idx="1" hasCustomPrompt="1"/>
          </p:nvPr>
        </p:nvSpPr>
        <p:spPr>
          <a:xfrm>
            <a:off x="724631" y="1377145"/>
            <a:ext cx="6202118" cy="237367"/>
          </a:xfrm>
          <a:prstGeom prst="rect">
            <a:avLst/>
          </a:prstGeom>
        </p:spPr>
        <p:txBody>
          <a:bodyPr lIns="0" tIns="0" rIns="0" bIns="0"/>
          <a:lstStyle>
            <a:lvl1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1pPr>
            <a:lvl2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2pPr>
            <a:lvl3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3pPr>
            <a:lvl4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4pPr>
            <a:lvl5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5pPr>
          </a:lstStyle>
          <a:p>
            <a:pPr/>
            <a:r>
              <a:t>Insert sub headline</a:t>
            </a:r>
          </a:p>
          <a:p>
            <a:pPr lvl="1"/>
            <a:r>
              <a:t/>
            </a:r>
          </a:p>
          <a:p>
            <a:pPr lvl="2"/>
            <a:r>
              <a:t/>
            </a:r>
          </a:p>
          <a:p>
            <a:pPr lvl="3"/>
            <a:r>
              <a:t/>
            </a:r>
          </a:p>
          <a:p>
            <a:pPr lvl="4"/>
            <a:r>
              <a:t/>
            </a:r>
          </a:p>
        </p:txBody>
      </p:sp>
      <p:sp>
        <p:nvSpPr>
          <p:cNvPr id="562" name="Insert headline on maximum one line"/>
          <p:cNvSpPr txBox="1"/>
          <p:nvPr>
            <p:ph type="title" hasCustomPrompt="1"/>
          </p:nvPr>
        </p:nvSpPr>
        <p:spPr>
          <a:xfrm>
            <a:off x="724631" y="913769"/>
            <a:ext cx="8493029" cy="431259"/>
          </a:xfrm>
          <a:prstGeom prst="rect">
            <a:avLst/>
          </a:prstGeom>
        </p:spPr>
        <p:txBody>
          <a:bodyPr lIns="0" tIns="0" rIns="0" bIns="0"/>
          <a:lstStyle>
            <a:lvl1pPr defTabSz="914387">
              <a:lnSpc>
                <a:spcPct val="100000"/>
              </a:lnSpc>
              <a:defRPr b="0" sz="2200">
                <a:latin typeface="Volvo Novum Medium"/>
                <a:ea typeface="Volvo Novum Medium"/>
                <a:cs typeface="Volvo Novum Medium"/>
                <a:sym typeface="Volvo Novum Medium"/>
              </a:defRPr>
            </a:lvl1pPr>
          </a:lstStyle>
          <a:p>
            <a:pPr/>
            <a:r>
              <a:t>Insert headline on maximum one line</a:t>
            </a:r>
          </a:p>
        </p:txBody>
      </p:sp>
      <p:sp>
        <p:nvSpPr>
          <p:cNvPr id="563" name="Slide Number"/>
          <p:cNvSpPr txBox="1"/>
          <p:nvPr>
            <p:ph type="sldNum" sz="quarter" idx="2"/>
          </p:nvPr>
        </p:nvSpPr>
        <p:spPr>
          <a:xfrm>
            <a:off x="8255210" y="5876220"/>
            <a:ext cx="127001" cy="1270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sp>
        <p:nvSpPr>
          <p:cNvPr id="570" name="Rectangle 4"/>
          <p:cNvSpPr/>
          <p:nvPr/>
        </p:nvSpPr>
        <p:spPr>
          <a:xfrm>
            <a:off x="0" y="0"/>
            <a:ext cx="11522075" cy="6480175"/>
          </a:xfrm>
          <a:prstGeom prst="rect">
            <a:avLst/>
          </a:prstGeom>
          <a:solidFill>
            <a:srgbClr val="B4AAA4"/>
          </a:solidFill>
          <a:ln w="12700">
            <a:miter lim="400000"/>
          </a:ln>
        </p:spPr>
        <p:txBody>
          <a:bodyPr lIns="45718" tIns="45718" rIns="45718" bIns="45718" anchor="ctr"/>
          <a:lstStyle/>
          <a:p>
            <a:pPr algn="ctr">
              <a:spcBef>
                <a:spcPts val="0"/>
              </a:spcBef>
              <a:defRPr sz="1800">
                <a:solidFill>
                  <a:srgbClr val="000000"/>
                </a:solidFill>
                <a:latin typeface="Volvo Novum SemiLight"/>
                <a:ea typeface="Volvo Novum SemiLight"/>
                <a:cs typeface="Volvo Novum SemiLight"/>
                <a:sym typeface="Volvo Novum SemiLight"/>
              </a:defRPr>
            </a:pPr>
          </a:p>
        </p:txBody>
      </p:sp>
      <p:sp>
        <p:nvSpPr>
          <p:cNvPr id="571" name="Rectangle 9"/>
          <p:cNvSpPr/>
          <p:nvPr/>
        </p:nvSpPr>
        <p:spPr>
          <a:xfrm>
            <a:off x="2521035" y="0"/>
            <a:ext cx="6480004" cy="6480175"/>
          </a:xfrm>
          <a:prstGeom prst="rect">
            <a:avLst/>
          </a:prstGeom>
          <a:solidFill>
            <a:srgbClr val="FFFFFF">
              <a:alpha val="50195"/>
            </a:srgbClr>
          </a:solidFill>
          <a:ln w="12700">
            <a:miter lim="400000"/>
          </a:ln>
        </p:spPr>
        <p:txBody>
          <a:bodyPr lIns="45718" tIns="45718" rIns="45718" bIns="45718" anchor="ctr"/>
          <a:lstStyle/>
          <a:p>
            <a:pPr algn="ctr">
              <a:spcBef>
                <a:spcPts val="0"/>
              </a:spcBef>
              <a:defRPr sz="1900">
                <a:solidFill>
                  <a:srgbClr val="000000"/>
                </a:solidFill>
                <a:latin typeface="Volvo Novum SemiLight"/>
                <a:ea typeface="Volvo Novum SemiLight"/>
                <a:cs typeface="Volvo Novum SemiLight"/>
                <a:sym typeface="Volvo Novum SemiLight"/>
              </a:defRPr>
            </a:pPr>
          </a:p>
        </p:txBody>
      </p:sp>
      <p:sp>
        <p:nvSpPr>
          <p:cNvPr id="572" name="Click to edit headline"/>
          <p:cNvSpPr txBox="1"/>
          <p:nvPr>
            <p:ph type="title" hasCustomPrompt="1"/>
          </p:nvPr>
        </p:nvSpPr>
        <p:spPr>
          <a:xfrm>
            <a:off x="872157" y="4890499"/>
            <a:ext cx="9749757" cy="540017"/>
          </a:xfrm>
          <a:prstGeom prst="rect">
            <a:avLst/>
          </a:prstGeom>
        </p:spPr>
        <p:txBody>
          <a:bodyPr lIns="0" tIns="0" rIns="0" bIns="0"/>
          <a:lstStyle>
            <a:lvl1pPr algn="ctr" defTabSz="914387">
              <a:lnSpc>
                <a:spcPct val="100000"/>
              </a:lnSpc>
              <a:defRPr>
                <a:latin typeface="Volvo Novum Medium"/>
                <a:ea typeface="Volvo Novum Medium"/>
                <a:cs typeface="Volvo Novum Medium"/>
                <a:sym typeface="Volvo Novum Medium"/>
              </a:defRPr>
            </a:lvl1pPr>
          </a:lstStyle>
          <a:p>
            <a:pPr/>
            <a:r>
              <a:t>Click to edit headline</a:t>
            </a:r>
          </a:p>
        </p:txBody>
      </p:sp>
      <p:sp>
        <p:nvSpPr>
          <p:cNvPr id="573" name="Body Level One…"/>
          <p:cNvSpPr txBox="1"/>
          <p:nvPr>
            <p:ph type="body" sz="quarter" idx="1" hasCustomPrompt="1"/>
          </p:nvPr>
        </p:nvSpPr>
        <p:spPr>
          <a:xfrm>
            <a:off x="1714307" y="5376726"/>
            <a:ext cx="8065456" cy="766484"/>
          </a:xfrm>
          <a:prstGeom prst="rect">
            <a:avLst/>
          </a:prstGeom>
        </p:spPr>
        <p:txBody>
          <a:bodyPr lIns="0" tIns="0" rIns="0" bIns="0"/>
          <a:lstStyle>
            <a:lvl1pPr marL="0" indent="0" algn="ctr" defTabSz="914387">
              <a:lnSpc>
                <a:spcPct val="114000"/>
              </a:lnSpc>
              <a:spcBef>
                <a:spcPts val="900"/>
              </a:spcBef>
              <a:buClrTx/>
              <a:buSzTx/>
              <a:buFontTx/>
              <a:buNone/>
              <a:defRPr sz="1600">
                <a:latin typeface="Volvo Novum SemiLight"/>
                <a:ea typeface="Volvo Novum SemiLight"/>
                <a:cs typeface="Volvo Novum SemiLight"/>
                <a:sym typeface="Volvo Novum SemiLight"/>
              </a:defRPr>
            </a:lvl1pPr>
            <a:lvl2pPr marL="381416" indent="-226912" algn="ctr" defTabSz="914387">
              <a:lnSpc>
                <a:spcPct val="114000"/>
              </a:lnSpc>
              <a:spcBef>
                <a:spcPts val="900"/>
              </a:spcBef>
              <a:buClrTx/>
              <a:buFontTx/>
              <a:buChar char="–"/>
              <a:defRPr sz="1600">
                <a:latin typeface="Volvo Novum SemiLight"/>
                <a:ea typeface="Volvo Novum SemiLight"/>
                <a:cs typeface="Volvo Novum SemiLight"/>
                <a:sym typeface="Volvo Novum SemiLight"/>
              </a:defRPr>
            </a:lvl2pPr>
            <a:lvl3pPr marL="495554" indent="-174547" algn="ctr" defTabSz="914387">
              <a:lnSpc>
                <a:spcPct val="114000"/>
              </a:lnSpc>
              <a:spcBef>
                <a:spcPts val="900"/>
              </a:spcBef>
              <a:buClrTx/>
              <a:buFontTx/>
              <a:buChar char="•"/>
              <a:defRPr sz="1600">
                <a:latin typeface="Volvo Novum SemiLight"/>
                <a:ea typeface="Volvo Novum SemiLight"/>
                <a:cs typeface="Volvo Novum SemiLight"/>
                <a:sym typeface="Volvo Novum SemiLight"/>
              </a:defRPr>
            </a:lvl3pPr>
            <a:lvl4pPr marL="623466" indent="-185458" algn="ctr" defTabSz="914387">
              <a:lnSpc>
                <a:spcPct val="114000"/>
              </a:lnSpc>
              <a:spcBef>
                <a:spcPts val="900"/>
              </a:spcBef>
              <a:buClrTx/>
              <a:buFontTx/>
              <a:buChar char="–"/>
              <a:defRPr sz="1600">
                <a:latin typeface="Volvo Novum SemiLight"/>
                <a:ea typeface="Volvo Novum SemiLight"/>
                <a:cs typeface="Volvo Novum SemiLight"/>
                <a:sym typeface="Volvo Novum SemiLight"/>
              </a:defRPr>
            </a:lvl4pPr>
            <a:lvl5pPr marL="743194" indent="-170183" algn="ctr" defTabSz="914387">
              <a:lnSpc>
                <a:spcPct val="114000"/>
              </a:lnSpc>
              <a:spcBef>
                <a:spcPts val="900"/>
              </a:spcBef>
              <a:buClrTx/>
              <a:buFontTx/>
              <a:buChar char="•"/>
              <a:defRPr sz="1600">
                <a:latin typeface="Volvo Novum SemiLight"/>
                <a:ea typeface="Volvo Novum SemiLight"/>
                <a:cs typeface="Volvo Novum SemiLight"/>
                <a:sym typeface="Volvo Novum SemiLight"/>
              </a:defRPr>
            </a:lvl5pPr>
          </a:lstStyle>
          <a:p>
            <a:pPr/>
            <a:r>
              <a:t>Click to edit subtitle</a:t>
            </a:r>
          </a:p>
          <a:p>
            <a:pPr lvl="1"/>
            <a:r>
              <a:t/>
            </a:r>
          </a:p>
          <a:p>
            <a:pPr lvl="2"/>
            <a:r>
              <a:t/>
            </a:r>
          </a:p>
          <a:p>
            <a:pPr lvl="3"/>
            <a:r>
              <a:t/>
            </a:r>
          </a:p>
          <a:p>
            <a:pPr lvl="4"/>
            <a:r>
              <a:t/>
            </a:r>
          </a:p>
        </p:txBody>
      </p:sp>
      <p:pic>
        <p:nvPicPr>
          <p:cNvPr id="574" name="Bildobjekt 1" descr="Bildobjekt 1"/>
          <p:cNvPicPr>
            <a:picLocks noChangeAspect="1"/>
          </p:cNvPicPr>
          <p:nvPr/>
        </p:nvPicPr>
        <p:blipFill>
          <a:blip r:embed="rId2">
            <a:extLst/>
          </a:blip>
          <a:stretch>
            <a:fillRect/>
          </a:stretch>
        </p:blipFill>
        <p:spPr>
          <a:xfrm>
            <a:off x="4861037" y="2340087"/>
            <a:ext cx="1800001" cy="1800001"/>
          </a:xfrm>
          <a:prstGeom prst="rect">
            <a:avLst/>
          </a:prstGeom>
          <a:ln w="12700">
            <a:miter lim="400000"/>
          </a:ln>
        </p:spPr>
      </p:pic>
      <p:sp>
        <p:nvSpPr>
          <p:cNvPr id="575" name="Slide Number"/>
          <p:cNvSpPr txBox="1"/>
          <p:nvPr>
            <p:ph type="sldNum" sz="quarter" idx="2"/>
          </p:nvPr>
        </p:nvSpPr>
        <p:spPr>
          <a:xfrm>
            <a:off x="8255210" y="5876220"/>
            <a:ext cx="127001" cy="1270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pic>
        <p:nvPicPr>
          <p:cNvPr id="582"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583" name="Rectangle 9"/>
          <p:cNvSpPr txBox="1"/>
          <p:nvPr/>
        </p:nvSpPr>
        <p:spPr>
          <a:xfrm>
            <a:off x="757237" y="5923060"/>
            <a:ext cx="539502"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700"/>
            </a:lvl1pPr>
          </a:lstStyle>
          <a:p>
            <a:pPr/>
            <a:r>
              <a:t>Volvo Group</a:t>
            </a:r>
          </a:p>
        </p:txBody>
      </p:sp>
      <p:pic>
        <p:nvPicPr>
          <p:cNvPr id="584" name="Bildobjekt 8" descr="Bildobjekt 8"/>
          <p:cNvPicPr>
            <a:picLocks noChangeAspect="1"/>
          </p:cNvPicPr>
          <p:nvPr/>
        </p:nvPicPr>
        <p:blipFill>
          <a:blip r:embed="rId3">
            <a:extLst/>
          </a:blip>
          <a:stretch>
            <a:fillRect/>
          </a:stretch>
        </p:blipFill>
        <p:spPr>
          <a:xfrm>
            <a:off x="10116838" y="5832175"/>
            <a:ext cx="648002" cy="648000"/>
          </a:xfrm>
          <a:prstGeom prst="rect">
            <a:avLst/>
          </a:prstGeom>
          <a:ln w="12700">
            <a:miter lim="400000"/>
          </a:ln>
        </p:spPr>
      </p:pic>
      <p:sp>
        <p:nvSpPr>
          <p:cNvPr id="585" name="Title Text"/>
          <p:cNvSpPr txBox="1"/>
          <p:nvPr>
            <p:ph type="title"/>
          </p:nvPr>
        </p:nvSpPr>
        <p:spPr>
          <a:prstGeom prst="rect">
            <a:avLst/>
          </a:prstGeom>
        </p:spPr>
        <p:txBody>
          <a:bodyPr/>
          <a:lstStyle>
            <a:lvl1pPr defTabSz="914387">
              <a:lnSpc>
                <a:spcPct val="100000"/>
              </a:lnSpc>
              <a:defRPr b="0" sz="2200">
                <a:latin typeface="Volvo Novum Medium"/>
                <a:ea typeface="Volvo Novum Medium"/>
                <a:cs typeface="Volvo Novum Medium"/>
                <a:sym typeface="Volvo Novum Medium"/>
              </a:defRPr>
            </a:lvl1pPr>
          </a:lstStyle>
          <a:p>
            <a:pPr/>
            <a:r>
              <a:t>Title Text</a:t>
            </a:r>
          </a:p>
        </p:txBody>
      </p:sp>
      <p:sp>
        <p:nvSpPr>
          <p:cNvPr id="586" name="Body Level One…"/>
          <p:cNvSpPr txBox="1"/>
          <p:nvPr>
            <p:ph type="body" idx="1"/>
          </p:nvPr>
        </p:nvSpPr>
        <p:spPr>
          <a:prstGeom prst="rect">
            <a:avLst/>
          </a:prstGeom>
        </p:spPr>
        <p:txBody>
          <a:bodyPr/>
          <a:lstStyle>
            <a:lvl1pPr defTabSz="914387">
              <a:lnSpc>
                <a:spcPct val="114000"/>
              </a:lnSpc>
              <a:spcBef>
                <a:spcPts val="600"/>
              </a:spcBef>
              <a:buClr>
                <a:srgbClr val="53565A"/>
              </a:buClr>
              <a:defRPr sz="1300">
                <a:latin typeface="Volvo Novum SemiLight"/>
                <a:ea typeface="Volvo Novum SemiLight"/>
                <a:cs typeface="Volvo Novum SemiLight"/>
                <a:sym typeface="Volvo Novum SemiLight"/>
              </a:defRPr>
            </a:lvl1pPr>
            <a:lvl2pPr marL="277668" indent="-277668" defTabSz="914387">
              <a:lnSpc>
                <a:spcPct val="114000"/>
              </a:lnSpc>
              <a:spcBef>
                <a:spcPts val="600"/>
              </a:spcBef>
              <a:buClr>
                <a:srgbClr val="53565A"/>
              </a:buClr>
              <a:defRPr sz="1300">
                <a:latin typeface="Volvo Novum SemiLight"/>
                <a:ea typeface="Volvo Novum SemiLight"/>
                <a:cs typeface="Volvo Novum SemiLight"/>
                <a:sym typeface="Volvo Novum SemiLight"/>
              </a:defRPr>
            </a:lvl2pPr>
            <a:lvl3pPr marL="277668" indent="-277668" defTabSz="914387">
              <a:lnSpc>
                <a:spcPct val="114000"/>
              </a:lnSpc>
              <a:spcBef>
                <a:spcPts val="600"/>
              </a:spcBef>
              <a:buClr>
                <a:srgbClr val="53565A"/>
              </a:buClr>
              <a:defRPr sz="1300">
                <a:latin typeface="Volvo Novum SemiLight"/>
                <a:ea typeface="Volvo Novum SemiLight"/>
                <a:cs typeface="Volvo Novum SemiLight"/>
                <a:sym typeface="Volvo Novum SemiLight"/>
              </a:defRPr>
            </a:lvl3pPr>
            <a:lvl4pPr marL="277668" indent="-277668" defTabSz="914387">
              <a:lnSpc>
                <a:spcPct val="114000"/>
              </a:lnSpc>
              <a:spcBef>
                <a:spcPts val="600"/>
              </a:spcBef>
              <a:buClr>
                <a:srgbClr val="53565A"/>
              </a:buClr>
              <a:defRPr sz="1300">
                <a:latin typeface="Volvo Novum SemiLight"/>
                <a:ea typeface="Volvo Novum SemiLight"/>
                <a:cs typeface="Volvo Novum SemiLight"/>
                <a:sym typeface="Volvo Novum SemiLight"/>
              </a:defRPr>
            </a:lvl4pPr>
            <a:lvl5pPr marL="277668" indent="-277668" defTabSz="914387">
              <a:lnSpc>
                <a:spcPct val="114000"/>
              </a:lnSpc>
              <a:spcBef>
                <a:spcPts val="600"/>
              </a:spcBef>
              <a:buClr>
                <a:srgbClr val="53565A"/>
              </a:buClr>
              <a:defRPr sz="1300">
                <a:latin typeface="Volvo Novum SemiLight"/>
                <a:ea typeface="Volvo Novum SemiLight"/>
                <a:cs typeface="Volvo Novum SemiLight"/>
                <a:sym typeface="Volvo Novum SemiLight"/>
              </a:defRPr>
            </a:lvl5pPr>
          </a:lstStyle>
          <a:p>
            <a:pPr/>
            <a:r>
              <a:t>Body Level One</a:t>
            </a:r>
          </a:p>
          <a:p>
            <a:pPr lvl="1"/>
            <a:r>
              <a:t>Body Level Two</a:t>
            </a:r>
          </a:p>
          <a:p>
            <a:pPr lvl="2"/>
            <a:r>
              <a:t>Body Level Three</a:t>
            </a:r>
          </a:p>
          <a:p>
            <a:pPr lvl="3"/>
            <a:r>
              <a:t>Body Level Four</a:t>
            </a:r>
          </a:p>
          <a:p>
            <a:pPr lvl="4"/>
            <a:r>
              <a:t>Body Level Five</a:t>
            </a:r>
          </a:p>
        </p:txBody>
      </p:sp>
      <p:sp>
        <p:nvSpPr>
          <p:cNvPr id="587" name="Slide Number"/>
          <p:cNvSpPr txBox="1"/>
          <p:nvPr>
            <p:ph type="sldNum" sz="quarter" idx="2"/>
          </p:nvPr>
        </p:nvSpPr>
        <p:spPr>
          <a:xfrm>
            <a:off x="1141414" y="6219858"/>
            <a:ext cx="127001" cy="127001"/>
          </a:xfrm>
          <a:prstGeom prst="rect">
            <a:avLst/>
          </a:prstGeom>
        </p:spPr>
        <p:txBody>
          <a:bodyPr/>
          <a:lstStyle>
            <a:lvl1pPr algn="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pic>
        <p:nvPicPr>
          <p:cNvPr id="594"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595" name="Body Level One…"/>
          <p:cNvSpPr txBox="1"/>
          <p:nvPr>
            <p:ph type="body" sz="half" idx="1"/>
          </p:nvPr>
        </p:nvSpPr>
        <p:spPr>
          <a:xfrm>
            <a:off x="667060" y="1663906"/>
            <a:ext cx="4968003" cy="4107309"/>
          </a:xfrm>
          <a:prstGeom prst="rect">
            <a:avLst/>
          </a:prstGeom>
        </p:spPr>
        <p:txBody>
          <a:bodyPr lIns="0" tIns="0" rIns="0" bIns="0"/>
          <a:lstStyle>
            <a:lvl1pPr defTabSz="914387">
              <a:lnSpc>
                <a:spcPct val="114000"/>
              </a:lnSpc>
              <a:spcBef>
                <a:spcPts val="600"/>
              </a:spcBef>
              <a:buClr>
                <a:srgbClr val="53565A"/>
              </a:buClr>
              <a:defRPr sz="1300">
                <a:latin typeface="Volvo Novum SemiLight"/>
                <a:ea typeface="Volvo Novum SemiLight"/>
                <a:cs typeface="Volvo Novum SemiLight"/>
                <a:sym typeface="Volvo Novum SemiLight"/>
              </a:defRPr>
            </a:lvl1pPr>
            <a:lvl2pPr marL="277668" indent="-277668" defTabSz="914387">
              <a:lnSpc>
                <a:spcPct val="114000"/>
              </a:lnSpc>
              <a:spcBef>
                <a:spcPts val="600"/>
              </a:spcBef>
              <a:buClr>
                <a:srgbClr val="53565A"/>
              </a:buClr>
              <a:defRPr sz="1300">
                <a:latin typeface="Volvo Novum SemiLight"/>
                <a:ea typeface="Volvo Novum SemiLight"/>
                <a:cs typeface="Volvo Novum SemiLight"/>
                <a:sym typeface="Volvo Novum SemiLight"/>
              </a:defRPr>
            </a:lvl2pPr>
            <a:lvl3pPr marL="277668" indent="-277668" defTabSz="914387">
              <a:lnSpc>
                <a:spcPct val="114000"/>
              </a:lnSpc>
              <a:spcBef>
                <a:spcPts val="600"/>
              </a:spcBef>
              <a:buClr>
                <a:srgbClr val="53565A"/>
              </a:buClr>
              <a:defRPr sz="1300">
                <a:latin typeface="Volvo Novum SemiLight"/>
                <a:ea typeface="Volvo Novum SemiLight"/>
                <a:cs typeface="Volvo Novum SemiLight"/>
                <a:sym typeface="Volvo Novum SemiLight"/>
              </a:defRPr>
            </a:lvl3pPr>
            <a:lvl4pPr marL="277668" indent="-277668" defTabSz="914387">
              <a:lnSpc>
                <a:spcPct val="114000"/>
              </a:lnSpc>
              <a:spcBef>
                <a:spcPts val="600"/>
              </a:spcBef>
              <a:buClr>
                <a:srgbClr val="53565A"/>
              </a:buClr>
              <a:defRPr sz="1300">
                <a:latin typeface="Volvo Novum SemiLight"/>
                <a:ea typeface="Volvo Novum SemiLight"/>
                <a:cs typeface="Volvo Novum SemiLight"/>
                <a:sym typeface="Volvo Novum SemiLight"/>
              </a:defRPr>
            </a:lvl4pPr>
            <a:lvl5pPr marL="277668" indent="-277668" defTabSz="914387">
              <a:lnSpc>
                <a:spcPct val="114000"/>
              </a:lnSpc>
              <a:spcBef>
                <a:spcPts val="600"/>
              </a:spcBef>
              <a:buClr>
                <a:srgbClr val="53565A"/>
              </a:buClr>
              <a:defRPr sz="1300">
                <a:latin typeface="Volvo Novum SemiLight"/>
                <a:ea typeface="Volvo Novum SemiLight"/>
                <a:cs typeface="Volvo Novum SemiLight"/>
                <a:sym typeface="Volvo Novum SemiLight"/>
              </a:defRPr>
            </a:lvl5pPr>
          </a:lstStyle>
          <a:p>
            <a:pPr/>
            <a:r>
              <a:t>Body Level One</a:t>
            </a:r>
          </a:p>
          <a:p>
            <a:pPr lvl="1"/>
            <a:r>
              <a:t>Body Level Two</a:t>
            </a:r>
          </a:p>
          <a:p>
            <a:pPr lvl="2"/>
            <a:r>
              <a:t>Body Level Three</a:t>
            </a:r>
          </a:p>
          <a:p>
            <a:pPr lvl="3"/>
            <a:r>
              <a:t>Body Level Four</a:t>
            </a:r>
          </a:p>
          <a:p>
            <a:pPr lvl="4"/>
            <a:r>
              <a:t>Body Level Five</a:t>
            </a:r>
          </a:p>
        </p:txBody>
      </p:sp>
      <p:sp>
        <p:nvSpPr>
          <p:cNvPr id="596" name="Rectangle 9"/>
          <p:cNvSpPr txBox="1"/>
          <p:nvPr/>
        </p:nvSpPr>
        <p:spPr>
          <a:xfrm>
            <a:off x="757237" y="5923060"/>
            <a:ext cx="539502"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700"/>
            </a:lvl1pPr>
          </a:lstStyle>
          <a:p>
            <a:pPr/>
            <a:r>
              <a:t>Volvo Group</a:t>
            </a:r>
          </a:p>
        </p:txBody>
      </p:sp>
      <p:pic>
        <p:nvPicPr>
          <p:cNvPr id="597" name="Bildobjekt 8" descr="Bildobjekt 8"/>
          <p:cNvPicPr>
            <a:picLocks noChangeAspect="1"/>
          </p:cNvPicPr>
          <p:nvPr/>
        </p:nvPicPr>
        <p:blipFill>
          <a:blip r:embed="rId3">
            <a:extLst/>
          </a:blip>
          <a:stretch>
            <a:fillRect/>
          </a:stretch>
        </p:blipFill>
        <p:spPr>
          <a:xfrm>
            <a:off x="10116838" y="5832175"/>
            <a:ext cx="648002" cy="648000"/>
          </a:xfrm>
          <a:prstGeom prst="rect">
            <a:avLst/>
          </a:prstGeom>
          <a:ln w="12700">
            <a:miter lim="400000"/>
          </a:ln>
        </p:spPr>
      </p:pic>
      <p:sp>
        <p:nvSpPr>
          <p:cNvPr id="598" name="Title Text"/>
          <p:cNvSpPr txBox="1"/>
          <p:nvPr>
            <p:ph type="title"/>
          </p:nvPr>
        </p:nvSpPr>
        <p:spPr>
          <a:prstGeom prst="rect">
            <a:avLst/>
          </a:prstGeom>
        </p:spPr>
        <p:txBody>
          <a:bodyPr/>
          <a:lstStyle>
            <a:lvl1pPr defTabSz="914387">
              <a:lnSpc>
                <a:spcPct val="100000"/>
              </a:lnSpc>
              <a:defRPr b="0" sz="2200">
                <a:latin typeface="Volvo Novum Medium"/>
                <a:ea typeface="Volvo Novum Medium"/>
                <a:cs typeface="Volvo Novum Medium"/>
                <a:sym typeface="Volvo Novum Medium"/>
              </a:defRPr>
            </a:lvl1pPr>
          </a:lstStyle>
          <a:p>
            <a:pPr/>
            <a:r>
              <a:t>Title Text</a:t>
            </a:r>
          </a:p>
        </p:txBody>
      </p:sp>
      <p:sp>
        <p:nvSpPr>
          <p:cNvPr id="599" name="Slide Number"/>
          <p:cNvSpPr txBox="1"/>
          <p:nvPr>
            <p:ph type="sldNum" sz="quarter" idx="2"/>
          </p:nvPr>
        </p:nvSpPr>
        <p:spPr>
          <a:xfrm>
            <a:off x="1141414" y="6219858"/>
            <a:ext cx="127001" cy="127001"/>
          </a:xfrm>
          <a:prstGeom prst="rect">
            <a:avLst/>
          </a:prstGeom>
        </p:spPr>
        <p:txBody>
          <a:bodyPr/>
          <a:lstStyle>
            <a:lvl1pPr algn="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 Intro – Black text light backgroud">
    <p:spTree>
      <p:nvGrpSpPr>
        <p:cNvPr id="1" name=""/>
        <p:cNvGrpSpPr/>
        <p:nvPr/>
      </p:nvGrpSpPr>
      <p:grpSpPr>
        <a:xfrm>
          <a:off x="0" y="0"/>
          <a:ext cx="0" cy="0"/>
          <a:chOff x="0" y="0"/>
          <a:chExt cx="0" cy="0"/>
        </a:xfrm>
      </p:grpSpPr>
      <p:pic>
        <p:nvPicPr>
          <p:cNvPr id="606"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607" name="Picture Placeholder 10"/>
          <p:cNvSpPr/>
          <p:nvPr>
            <p:ph type="pic" idx="21"/>
          </p:nvPr>
        </p:nvSpPr>
        <p:spPr>
          <a:xfrm>
            <a:off x="0" y="0"/>
            <a:ext cx="11522075" cy="6480175"/>
          </a:xfrm>
          <a:prstGeom prst="rect">
            <a:avLst/>
          </a:prstGeom>
        </p:spPr>
        <p:txBody>
          <a:bodyPr lIns="91439" tIns="45719" rIns="91439" bIns="45719">
            <a:noAutofit/>
          </a:bodyPr>
          <a:lstStyle/>
          <a:p>
            <a:pPr/>
          </a:p>
        </p:txBody>
      </p:sp>
      <p:sp>
        <p:nvSpPr>
          <p:cNvPr id="608" name="Rectangle 14"/>
          <p:cNvSpPr/>
          <p:nvPr/>
        </p:nvSpPr>
        <p:spPr>
          <a:xfrm>
            <a:off x="0" y="0"/>
            <a:ext cx="11522075" cy="6480175"/>
          </a:xfrm>
          <a:prstGeom prst="rect">
            <a:avLst/>
          </a:prstGeom>
          <a:solidFill>
            <a:srgbClr val="FFFFFF"/>
          </a:solidFill>
          <a:ln w="12700">
            <a:miter lim="400000"/>
          </a:ln>
        </p:spPr>
        <p:txBody>
          <a:bodyPr lIns="45718" tIns="45718" rIns="45718" bIns="45718" anchor="ctr"/>
          <a:lstStyle/>
          <a:p>
            <a:pPr algn="ctr">
              <a:lnSpc>
                <a:spcPct val="90000"/>
              </a:lnSpc>
              <a:spcBef>
                <a:spcPts val="500"/>
              </a:spcBef>
              <a:defRPr sz="1800">
                <a:solidFill>
                  <a:srgbClr val="000000"/>
                </a:solidFill>
                <a:latin typeface="Volvo Novum SemiLight"/>
                <a:ea typeface="Volvo Novum SemiLight"/>
                <a:cs typeface="Volvo Novum SemiLight"/>
                <a:sym typeface="Volvo Novum SemiLight"/>
              </a:defRPr>
            </a:pPr>
          </a:p>
        </p:txBody>
      </p:sp>
      <p:sp>
        <p:nvSpPr>
          <p:cNvPr id="609" name="Insert headline"/>
          <p:cNvSpPr txBox="1"/>
          <p:nvPr>
            <p:ph type="title" hasCustomPrompt="1"/>
          </p:nvPr>
        </p:nvSpPr>
        <p:spPr>
          <a:xfrm>
            <a:off x="1891683" y="2449054"/>
            <a:ext cx="7738708" cy="798650"/>
          </a:xfrm>
          <a:prstGeom prst="rect">
            <a:avLst/>
          </a:prstGeom>
        </p:spPr>
        <p:txBody>
          <a:bodyPr lIns="0" tIns="0" rIns="0" bIns="0" anchor="b"/>
          <a:lstStyle>
            <a:lvl1pPr algn="ctr" defTabSz="914387">
              <a:lnSpc>
                <a:spcPct val="80000"/>
              </a:lnSpc>
              <a:defRPr b="0" spc="300" sz="5100">
                <a:latin typeface="Volvo Broad Pro"/>
                <a:ea typeface="Volvo Broad Pro"/>
                <a:cs typeface="Volvo Broad Pro"/>
                <a:sym typeface="Volvo Broad Pro"/>
              </a:defRPr>
            </a:lvl1pPr>
          </a:lstStyle>
          <a:p>
            <a:pPr/>
            <a:r>
              <a:t>Insert headline</a:t>
            </a:r>
          </a:p>
        </p:txBody>
      </p:sp>
      <p:sp>
        <p:nvSpPr>
          <p:cNvPr id="610" name="Body Level One…"/>
          <p:cNvSpPr txBox="1"/>
          <p:nvPr>
            <p:ph type="body" sz="quarter" idx="1" hasCustomPrompt="1"/>
          </p:nvPr>
        </p:nvSpPr>
        <p:spPr>
          <a:xfrm>
            <a:off x="2521954" y="3332819"/>
            <a:ext cx="6478167" cy="712685"/>
          </a:xfrm>
          <a:prstGeom prst="rect">
            <a:avLst/>
          </a:prstGeom>
        </p:spPr>
        <p:txBody>
          <a:bodyPr lIns="0" tIns="0" rIns="0" bIns="0"/>
          <a:lstStyle>
            <a:lvl1pPr marL="0" indent="0" algn="ctr" defTabSz="914387">
              <a:lnSpc>
                <a:spcPct val="114000"/>
              </a:lnSpc>
              <a:spcBef>
                <a:spcPts val="900"/>
              </a:spcBef>
              <a:buClrTx/>
              <a:buSzTx/>
              <a:buFontTx/>
              <a:buNone/>
              <a:defRPr sz="1300">
                <a:latin typeface="Volvo Novum Medium"/>
                <a:ea typeface="Volvo Novum Medium"/>
                <a:cs typeface="Volvo Novum Medium"/>
                <a:sym typeface="Volvo Novum Medium"/>
              </a:defRPr>
            </a:lvl1pPr>
            <a:lvl2pPr marL="338869" indent="-184367" algn="ctr" defTabSz="914387">
              <a:lnSpc>
                <a:spcPct val="114000"/>
              </a:lnSpc>
              <a:spcBef>
                <a:spcPts val="900"/>
              </a:spcBef>
              <a:buClrTx/>
              <a:buFontTx/>
              <a:buChar char="–"/>
              <a:defRPr sz="1300">
                <a:latin typeface="Volvo Novum Medium"/>
                <a:ea typeface="Volvo Novum Medium"/>
                <a:cs typeface="Volvo Novum Medium"/>
                <a:sym typeface="Volvo Novum Medium"/>
              </a:defRPr>
            </a:lvl2pPr>
            <a:lvl3pPr marL="462826" indent="-141820" algn="ctr" defTabSz="914387">
              <a:lnSpc>
                <a:spcPct val="114000"/>
              </a:lnSpc>
              <a:spcBef>
                <a:spcPts val="900"/>
              </a:spcBef>
              <a:buClrTx/>
              <a:buFontTx/>
              <a:buChar char="•"/>
              <a:defRPr sz="1300">
                <a:latin typeface="Volvo Novum Medium"/>
                <a:ea typeface="Volvo Novum Medium"/>
                <a:cs typeface="Volvo Novum Medium"/>
                <a:sym typeface="Volvo Novum Medium"/>
              </a:defRPr>
            </a:lvl3pPr>
            <a:lvl4pPr marL="588692" indent="-150684" algn="ctr" defTabSz="914387">
              <a:lnSpc>
                <a:spcPct val="114000"/>
              </a:lnSpc>
              <a:spcBef>
                <a:spcPts val="900"/>
              </a:spcBef>
              <a:buClrTx/>
              <a:buFontTx/>
              <a:buChar char="–"/>
              <a:defRPr sz="1300">
                <a:latin typeface="Volvo Novum Medium"/>
                <a:ea typeface="Volvo Novum Medium"/>
                <a:cs typeface="Volvo Novum Medium"/>
                <a:sym typeface="Volvo Novum Medium"/>
              </a:defRPr>
            </a:lvl4pPr>
            <a:lvl5pPr marL="711285" indent="-138274" algn="ctr" defTabSz="914387">
              <a:lnSpc>
                <a:spcPct val="114000"/>
              </a:lnSpc>
              <a:spcBef>
                <a:spcPts val="900"/>
              </a:spcBef>
              <a:buClrTx/>
              <a:buFontTx/>
              <a:buChar char="•"/>
              <a:defRPr sz="1300">
                <a:latin typeface="Volvo Novum Medium"/>
                <a:ea typeface="Volvo Novum Medium"/>
                <a:cs typeface="Volvo Novum Medium"/>
                <a:sym typeface="Volvo Novum Medium"/>
              </a:defRPr>
            </a:lvl5pPr>
          </a:lstStyle>
          <a:p>
            <a:pPr/>
            <a:r>
              <a:t>Insert sub headline</a:t>
            </a:r>
          </a:p>
          <a:p>
            <a:pPr lvl="1"/>
            <a:r>
              <a:t/>
            </a:r>
          </a:p>
          <a:p>
            <a:pPr lvl="2"/>
            <a:r>
              <a:t/>
            </a:r>
          </a:p>
          <a:p>
            <a:pPr lvl="3"/>
            <a:r>
              <a:t/>
            </a:r>
          </a:p>
          <a:p>
            <a:pPr lvl="4"/>
            <a:r>
              <a:t/>
            </a:r>
          </a:p>
        </p:txBody>
      </p:sp>
      <p:sp>
        <p:nvSpPr>
          <p:cNvPr id="611" name="Logotype"/>
          <p:cNvSpPr/>
          <p:nvPr>
            <p:ph type="body" sz="quarter" idx="22" hasCustomPrompt="1"/>
          </p:nvPr>
        </p:nvSpPr>
        <p:spPr>
          <a:xfrm>
            <a:off x="5184366" y="263620"/>
            <a:ext cx="1153344" cy="88445"/>
          </a:xfrm>
          <a:prstGeom prst="rect">
            <a:avLst/>
          </a:prstGeom>
          <a:blipFill>
            <a:blip r:embed="rId2"/>
            <a:stretch>
              <a:fillRect/>
            </a:stretch>
          </a:blipFill>
        </p:spPr>
        <p:txBody>
          <a:bodyPr lIns="0" tIns="0" rIns="0" bIns="0"/>
          <a:lstStyle>
            <a:lvl1pPr marL="0" indent="0" defTabSz="457193">
              <a:lnSpc>
                <a:spcPct val="114000"/>
              </a:lnSpc>
              <a:spcBef>
                <a:spcPts val="400"/>
              </a:spcBef>
              <a:buClrTx/>
              <a:buSzTx/>
              <a:buFontTx/>
              <a:buNone/>
              <a:defRPr sz="600">
                <a:latin typeface="Volvo Novum SemiLight"/>
                <a:ea typeface="Volvo Novum SemiLight"/>
                <a:cs typeface="Volvo Novum SemiLight"/>
                <a:sym typeface="Volvo Novum SemiLight"/>
              </a:defRPr>
            </a:lvl1pPr>
          </a:lstStyle>
          <a:p>
            <a:pPr/>
            <a:r>
              <a:t> </a:t>
            </a:r>
          </a:p>
        </p:txBody>
      </p:sp>
      <p:sp>
        <p:nvSpPr>
          <p:cNvPr id="612" name="Entity"/>
          <p:cNvSpPr/>
          <p:nvPr>
            <p:ph type="body" sz="quarter" idx="23" hasCustomPrompt="1"/>
          </p:nvPr>
        </p:nvSpPr>
        <p:spPr>
          <a:xfrm>
            <a:off x="4782734" y="5562877"/>
            <a:ext cx="1956607" cy="204507"/>
          </a:xfrm>
          <a:prstGeom prst="rect">
            <a:avLst/>
          </a:prstGeom>
          <a:blipFill>
            <a:blip r:embed="rId3"/>
            <a:stretch>
              <a:fillRect/>
            </a:stretch>
          </a:blipFill>
        </p:spPr>
        <p:txBody>
          <a:bodyPr lIns="0" tIns="0" rIns="0" bIns="0"/>
          <a:lstStyle>
            <a:lvl1pPr marL="0" indent="0" defTabSz="914387">
              <a:lnSpc>
                <a:spcPct val="114000"/>
              </a:lnSpc>
              <a:spcBef>
                <a:spcPts val="900"/>
              </a:spcBef>
              <a:buClrTx/>
              <a:buSzTx/>
              <a:buFontTx/>
              <a:buNone/>
              <a:defRPr sz="1300">
                <a:latin typeface="Volvo Novum SemiLight"/>
                <a:ea typeface="Volvo Novum SemiLight"/>
                <a:cs typeface="Volvo Novum SemiLight"/>
                <a:sym typeface="Volvo Novum SemiLight"/>
              </a:defRPr>
            </a:lvl1pPr>
          </a:lstStyle>
          <a:p>
            <a:pPr/>
            <a:r>
              <a:t> </a:t>
            </a:r>
          </a:p>
        </p:txBody>
      </p:sp>
      <p:sp>
        <p:nvSpPr>
          <p:cNvPr id="613" name="Slide Number"/>
          <p:cNvSpPr txBox="1"/>
          <p:nvPr>
            <p:ph type="sldNum" sz="quarter" idx="2"/>
          </p:nvPr>
        </p:nvSpPr>
        <p:spPr>
          <a:xfrm>
            <a:off x="11111525" y="6048129"/>
            <a:ext cx="127001" cy="127001"/>
          </a:xfrm>
          <a:prstGeom prst="rect">
            <a:avLst/>
          </a:prstGeom>
        </p:spPr>
        <p:txBody>
          <a:bodyPr/>
          <a:lstStyle>
            <a:lvl1pPr algn="r">
              <a:defRPr>
                <a:solidFill>
                  <a:srgbClr val="FFFFFF"/>
                </a:solidFill>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 Intro – White text dark backgroud">
    <p:spTree>
      <p:nvGrpSpPr>
        <p:cNvPr id="1" name=""/>
        <p:cNvGrpSpPr/>
        <p:nvPr/>
      </p:nvGrpSpPr>
      <p:grpSpPr>
        <a:xfrm>
          <a:off x="0" y="0"/>
          <a:ext cx="0" cy="0"/>
          <a:chOff x="0" y="0"/>
          <a:chExt cx="0" cy="0"/>
        </a:xfrm>
      </p:grpSpPr>
      <p:pic>
        <p:nvPicPr>
          <p:cNvPr id="620"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621" name="Rectangle 14"/>
          <p:cNvSpPr/>
          <p:nvPr/>
        </p:nvSpPr>
        <p:spPr>
          <a:xfrm>
            <a:off x="0" y="0"/>
            <a:ext cx="11522075" cy="6480175"/>
          </a:xfrm>
          <a:prstGeom prst="rect">
            <a:avLst/>
          </a:prstGeom>
          <a:solidFill>
            <a:srgbClr val="202A44"/>
          </a:solidFill>
          <a:ln w="12700">
            <a:miter lim="400000"/>
          </a:ln>
        </p:spPr>
        <p:txBody>
          <a:bodyPr lIns="45718" tIns="45718" rIns="45718" bIns="45718" anchor="ctr"/>
          <a:lstStyle/>
          <a:p>
            <a:pPr algn="ctr">
              <a:lnSpc>
                <a:spcPct val="90000"/>
              </a:lnSpc>
              <a:spcBef>
                <a:spcPts val="500"/>
              </a:spcBef>
              <a:defRPr sz="1800">
                <a:solidFill>
                  <a:srgbClr val="396976"/>
                </a:solidFill>
                <a:latin typeface="Volvo Novum SemiLight"/>
                <a:ea typeface="Volvo Novum SemiLight"/>
                <a:cs typeface="Volvo Novum SemiLight"/>
                <a:sym typeface="Volvo Novum SemiLight"/>
              </a:defRPr>
            </a:pPr>
          </a:p>
        </p:txBody>
      </p:sp>
      <p:sp>
        <p:nvSpPr>
          <p:cNvPr id="622" name="Picture Placeholder 10"/>
          <p:cNvSpPr/>
          <p:nvPr>
            <p:ph type="pic" idx="21"/>
          </p:nvPr>
        </p:nvSpPr>
        <p:spPr>
          <a:xfrm>
            <a:off x="0" y="0"/>
            <a:ext cx="11522075" cy="6480175"/>
          </a:xfrm>
          <a:prstGeom prst="rect">
            <a:avLst/>
          </a:prstGeom>
        </p:spPr>
        <p:txBody>
          <a:bodyPr lIns="91439" tIns="45719" rIns="91439" bIns="45719">
            <a:noAutofit/>
          </a:bodyPr>
          <a:lstStyle/>
          <a:p>
            <a:pPr/>
          </a:p>
        </p:txBody>
      </p:sp>
      <p:sp>
        <p:nvSpPr>
          <p:cNvPr id="623" name="Insert headline"/>
          <p:cNvSpPr txBox="1"/>
          <p:nvPr>
            <p:ph type="title" hasCustomPrompt="1"/>
          </p:nvPr>
        </p:nvSpPr>
        <p:spPr>
          <a:xfrm>
            <a:off x="1891683" y="2449054"/>
            <a:ext cx="7738708" cy="798650"/>
          </a:xfrm>
          <a:prstGeom prst="rect">
            <a:avLst/>
          </a:prstGeom>
        </p:spPr>
        <p:txBody>
          <a:bodyPr lIns="0" tIns="0" rIns="0" bIns="0" anchor="b"/>
          <a:lstStyle>
            <a:lvl1pPr algn="ctr" defTabSz="914387">
              <a:lnSpc>
                <a:spcPct val="80000"/>
              </a:lnSpc>
              <a:defRPr b="0" spc="300" sz="5100">
                <a:solidFill>
                  <a:srgbClr val="FFFFFF"/>
                </a:solidFill>
                <a:latin typeface="Volvo Broad Pro"/>
                <a:ea typeface="Volvo Broad Pro"/>
                <a:cs typeface="Volvo Broad Pro"/>
                <a:sym typeface="Volvo Broad Pro"/>
              </a:defRPr>
            </a:lvl1pPr>
          </a:lstStyle>
          <a:p>
            <a:pPr/>
            <a:r>
              <a:t>Insert headline</a:t>
            </a:r>
          </a:p>
        </p:txBody>
      </p:sp>
      <p:sp>
        <p:nvSpPr>
          <p:cNvPr id="624" name="Body Level One…"/>
          <p:cNvSpPr txBox="1"/>
          <p:nvPr>
            <p:ph type="body" sz="quarter" idx="1" hasCustomPrompt="1"/>
          </p:nvPr>
        </p:nvSpPr>
        <p:spPr>
          <a:xfrm>
            <a:off x="2521954" y="3332819"/>
            <a:ext cx="6478167" cy="712685"/>
          </a:xfrm>
          <a:prstGeom prst="rect">
            <a:avLst/>
          </a:prstGeom>
        </p:spPr>
        <p:txBody>
          <a:bodyPr lIns="0" tIns="0" rIns="0" bIns="0"/>
          <a:lstStyle>
            <a:lvl1pPr marL="0" indent="0" algn="ctr" defTabSz="914387">
              <a:lnSpc>
                <a:spcPct val="114000"/>
              </a:lnSpc>
              <a:spcBef>
                <a:spcPts val="900"/>
              </a:spcBef>
              <a:buClrTx/>
              <a:buSzTx/>
              <a:buFontTx/>
              <a:buNone/>
              <a:defRPr sz="1300">
                <a:solidFill>
                  <a:srgbClr val="FFFFFF"/>
                </a:solidFill>
                <a:latin typeface="Volvo Novum Medium"/>
                <a:ea typeface="Volvo Novum Medium"/>
                <a:cs typeface="Volvo Novum Medium"/>
                <a:sym typeface="Volvo Novum Medium"/>
              </a:defRPr>
            </a:lvl1pPr>
            <a:lvl2pPr marL="338869" indent="-184367" algn="ctr" defTabSz="914387">
              <a:lnSpc>
                <a:spcPct val="114000"/>
              </a:lnSpc>
              <a:spcBef>
                <a:spcPts val="900"/>
              </a:spcBef>
              <a:buClrTx/>
              <a:buFontTx/>
              <a:buChar char="–"/>
              <a:defRPr sz="1300">
                <a:solidFill>
                  <a:srgbClr val="FFFFFF"/>
                </a:solidFill>
                <a:latin typeface="Volvo Novum Medium"/>
                <a:ea typeface="Volvo Novum Medium"/>
                <a:cs typeface="Volvo Novum Medium"/>
                <a:sym typeface="Volvo Novum Medium"/>
              </a:defRPr>
            </a:lvl2pPr>
            <a:lvl3pPr marL="462826" indent="-141820" algn="ctr" defTabSz="914387">
              <a:lnSpc>
                <a:spcPct val="114000"/>
              </a:lnSpc>
              <a:spcBef>
                <a:spcPts val="900"/>
              </a:spcBef>
              <a:buClrTx/>
              <a:buFontTx/>
              <a:buChar char="•"/>
              <a:defRPr sz="1300">
                <a:solidFill>
                  <a:srgbClr val="FFFFFF"/>
                </a:solidFill>
                <a:latin typeface="Volvo Novum Medium"/>
                <a:ea typeface="Volvo Novum Medium"/>
                <a:cs typeface="Volvo Novum Medium"/>
                <a:sym typeface="Volvo Novum Medium"/>
              </a:defRPr>
            </a:lvl3pPr>
            <a:lvl4pPr marL="588692" indent="-150684" algn="ctr" defTabSz="914387">
              <a:lnSpc>
                <a:spcPct val="114000"/>
              </a:lnSpc>
              <a:spcBef>
                <a:spcPts val="900"/>
              </a:spcBef>
              <a:buClrTx/>
              <a:buFontTx/>
              <a:buChar char="–"/>
              <a:defRPr sz="1300">
                <a:solidFill>
                  <a:srgbClr val="FFFFFF"/>
                </a:solidFill>
                <a:latin typeface="Volvo Novum Medium"/>
                <a:ea typeface="Volvo Novum Medium"/>
                <a:cs typeface="Volvo Novum Medium"/>
                <a:sym typeface="Volvo Novum Medium"/>
              </a:defRPr>
            </a:lvl4pPr>
            <a:lvl5pPr marL="711285" indent="-138274" algn="ctr" defTabSz="914387">
              <a:lnSpc>
                <a:spcPct val="114000"/>
              </a:lnSpc>
              <a:spcBef>
                <a:spcPts val="900"/>
              </a:spcBef>
              <a:buClrTx/>
              <a:buFontTx/>
              <a:buChar char="•"/>
              <a:defRPr sz="1300">
                <a:solidFill>
                  <a:srgbClr val="FFFFFF"/>
                </a:solidFill>
                <a:latin typeface="Volvo Novum Medium"/>
                <a:ea typeface="Volvo Novum Medium"/>
                <a:cs typeface="Volvo Novum Medium"/>
                <a:sym typeface="Volvo Novum Medium"/>
              </a:defRPr>
            </a:lvl5pPr>
          </a:lstStyle>
          <a:p>
            <a:pPr/>
            <a:r>
              <a:t>Insert sub headline</a:t>
            </a:r>
          </a:p>
          <a:p>
            <a:pPr lvl="1"/>
            <a:r>
              <a:t/>
            </a:r>
          </a:p>
          <a:p>
            <a:pPr lvl="2"/>
            <a:r>
              <a:t/>
            </a:r>
          </a:p>
          <a:p>
            <a:pPr lvl="3"/>
            <a:r>
              <a:t/>
            </a:r>
          </a:p>
          <a:p>
            <a:pPr lvl="4"/>
            <a:r>
              <a:t/>
            </a:r>
          </a:p>
        </p:txBody>
      </p:sp>
      <p:sp>
        <p:nvSpPr>
          <p:cNvPr id="625" name="Logotype"/>
          <p:cNvSpPr/>
          <p:nvPr>
            <p:ph type="body" sz="quarter" idx="22" hasCustomPrompt="1"/>
          </p:nvPr>
        </p:nvSpPr>
        <p:spPr>
          <a:xfrm>
            <a:off x="5184366" y="263620"/>
            <a:ext cx="1153344" cy="88445"/>
          </a:xfrm>
          <a:prstGeom prst="rect">
            <a:avLst/>
          </a:prstGeom>
          <a:blipFill>
            <a:blip r:embed="rId3"/>
            <a:stretch>
              <a:fillRect/>
            </a:stretch>
          </a:blipFill>
        </p:spPr>
        <p:txBody>
          <a:bodyPr lIns="0" tIns="0" rIns="0" bIns="0"/>
          <a:lstStyle>
            <a:lvl1pPr marL="0" indent="0" defTabSz="457193">
              <a:lnSpc>
                <a:spcPct val="114000"/>
              </a:lnSpc>
              <a:spcBef>
                <a:spcPts val="400"/>
              </a:spcBef>
              <a:buClrTx/>
              <a:buSzTx/>
              <a:buFontTx/>
              <a:buNone/>
              <a:defRPr sz="600">
                <a:latin typeface="Volvo Novum SemiLight"/>
                <a:ea typeface="Volvo Novum SemiLight"/>
                <a:cs typeface="Volvo Novum SemiLight"/>
                <a:sym typeface="Volvo Novum SemiLight"/>
              </a:defRPr>
            </a:lvl1pPr>
          </a:lstStyle>
          <a:p>
            <a:pPr/>
            <a:r>
              <a:t> </a:t>
            </a:r>
          </a:p>
        </p:txBody>
      </p:sp>
      <p:sp>
        <p:nvSpPr>
          <p:cNvPr id="626" name="Entity"/>
          <p:cNvSpPr/>
          <p:nvPr>
            <p:ph type="body" sz="quarter" idx="23" hasCustomPrompt="1"/>
          </p:nvPr>
        </p:nvSpPr>
        <p:spPr>
          <a:xfrm>
            <a:off x="4782734" y="5562877"/>
            <a:ext cx="1956607" cy="204507"/>
          </a:xfrm>
          <a:prstGeom prst="rect">
            <a:avLst/>
          </a:prstGeom>
          <a:blipFill>
            <a:blip r:embed="rId4"/>
            <a:stretch>
              <a:fillRect/>
            </a:stretch>
          </a:blipFill>
        </p:spPr>
        <p:txBody>
          <a:bodyPr lIns="0" tIns="0" rIns="0" bIns="0"/>
          <a:lstStyle>
            <a:lvl1pPr marL="0" indent="0" defTabSz="914387">
              <a:lnSpc>
                <a:spcPct val="114000"/>
              </a:lnSpc>
              <a:spcBef>
                <a:spcPts val="900"/>
              </a:spcBef>
              <a:buClrTx/>
              <a:buSzTx/>
              <a:buFontTx/>
              <a:buNone/>
              <a:defRPr sz="1300">
                <a:latin typeface="Volvo Novum SemiLight"/>
                <a:ea typeface="Volvo Novum SemiLight"/>
                <a:cs typeface="Volvo Novum SemiLight"/>
                <a:sym typeface="Volvo Novum SemiLight"/>
              </a:defRPr>
            </a:lvl1pPr>
          </a:lstStyle>
          <a:p>
            <a:pPr/>
            <a:r>
              <a:t> </a:t>
            </a:r>
          </a:p>
        </p:txBody>
      </p:sp>
      <p:sp>
        <p:nvSpPr>
          <p:cNvPr id="627" name="Slide Number"/>
          <p:cNvSpPr txBox="1"/>
          <p:nvPr>
            <p:ph type="sldNum" sz="quarter" idx="2"/>
          </p:nvPr>
        </p:nvSpPr>
        <p:spPr>
          <a:xfrm>
            <a:off x="11111525" y="6048129"/>
            <a:ext cx="127001" cy="127001"/>
          </a:xfrm>
          <a:prstGeom prst="rect">
            <a:avLst/>
          </a:prstGeom>
        </p:spPr>
        <p:txBody>
          <a:bodyPr/>
          <a:lstStyle>
            <a:lvl1pPr algn="r">
              <a:defRPr>
                <a:solidFill>
                  <a:srgbClr val="202A44"/>
                </a:solidFill>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1 Chapter - Headline with light background">
    <p:bg>
      <p:bgPr>
        <a:solidFill>
          <a:srgbClr val="E1DFDD"/>
        </a:solidFill>
      </p:bgPr>
    </p:bg>
    <p:spTree>
      <p:nvGrpSpPr>
        <p:cNvPr id="1" name=""/>
        <p:cNvGrpSpPr/>
        <p:nvPr/>
      </p:nvGrpSpPr>
      <p:grpSpPr>
        <a:xfrm>
          <a:off x="0" y="0"/>
          <a:ext cx="0" cy="0"/>
          <a:chOff x="0" y="0"/>
          <a:chExt cx="0" cy="0"/>
        </a:xfrm>
      </p:grpSpPr>
      <p:pic>
        <p:nvPicPr>
          <p:cNvPr id="634"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635" name="Body Level One…"/>
          <p:cNvSpPr txBox="1"/>
          <p:nvPr>
            <p:ph type="body" sz="quarter" idx="1" hasCustomPrompt="1"/>
          </p:nvPr>
        </p:nvSpPr>
        <p:spPr>
          <a:xfrm>
            <a:off x="2521954" y="3401667"/>
            <a:ext cx="6478167" cy="712685"/>
          </a:xfrm>
          <a:prstGeom prst="rect">
            <a:avLst/>
          </a:prstGeom>
        </p:spPr>
        <p:txBody>
          <a:bodyPr lIns="0" tIns="0" rIns="0" bIns="0"/>
          <a:lstStyle>
            <a:lvl1pPr marL="0" indent="0" algn="ctr" defTabSz="914387">
              <a:lnSpc>
                <a:spcPct val="114000"/>
              </a:lnSpc>
              <a:spcBef>
                <a:spcPts val="900"/>
              </a:spcBef>
              <a:buClrTx/>
              <a:buSzTx/>
              <a:buFontTx/>
              <a:buNone/>
              <a:defRPr sz="1300">
                <a:latin typeface="Volvo Novum SemiLight"/>
                <a:ea typeface="Volvo Novum SemiLight"/>
                <a:cs typeface="Volvo Novum SemiLight"/>
                <a:sym typeface="Volvo Novum SemiLight"/>
              </a:defRPr>
            </a:lvl1pPr>
            <a:lvl2pPr marL="338869" indent="-184367" algn="ctr" defTabSz="914387">
              <a:lnSpc>
                <a:spcPct val="114000"/>
              </a:lnSpc>
              <a:spcBef>
                <a:spcPts val="900"/>
              </a:spcBef>
              <a:buClrTx/>
              <a:buFontTx/>
              <a:buChar char="–"/>
              <a:defRPr sz="1300">
                <a:latin typeface="Volvo Novum SemiLight"/>
                <a:ea typeface="Volvo Novum SemiLight"/>
                <a:cs typeface="Volvo Novum SemiLight"/>
                <a:sym typeface="Volvo Novum SemiLight"/>
              </a:defRPr>
            </a:lvl2pPr>
            <a:lvl3pPr marL="462826" indent="-141820" algn="ctr" defTabSz="914387">
              <a:lnSpc>
                <a:spcPct val="114000"/>
              </a:lnSpc>
              <a:spcBef>
                <a:spcPts val="900"/>
              </a:spcBef>
              <a:buClrTx/>
              <a:buFontTx/>
              <a:buChar char="•"/>
              <a:defRPr sz="1300">
                <a:latin typeface="Volvo Novum SemiLight"/>
                <a:ea typeface="Volvo Novum SemiLight"/>
                <a:cs typeface="Volvo Novum SemiLight"/>
                <a:sym typeface="Volvo Novum SemiLight"/>
              </a:defRPr>
            </a:lvl3pPr>
            <a:lvl4pPr marL="588692" indent="-150684" algn="ctr" defTabSz="914387">
              <a:lnSpc>
                <a:spcPct val="114000"/>
              </a:lnSpc>
              <a:spcBef>
                <a:spcPts val="900"/>
              </a:spcBef>
              <a:buClrTx/>
              <a:buFontTx/>
              <a:buChar char="–"/>
              <a:defRPr sz="1300">
                <a:latin typeface="Volvo Novum SemiLight"/>
                <a:ea typeface="Volvo Novum SemiLight"/>
                <a:cs typeface="Volvo Novum SemiLight"/>
                <a:sym typeface="Volvo Novum SemiLight"/>
              </a:defRPr>
            </a:lvl4pPr>
            <a:lvl5pPr marL="711285" indent="-138274" algn="ctr" defTabSz="914387">
              <a:lnSpc>
                <a:spcPct val="114000"/>
              </a:lnSpc>
              <a:spcBef>
                <a:spcPts val="900"/>
              </a:spcBef>
              <a:buClrTx/>
              <a:buFontTx/>
              <a:buChar char="•"/>
              <a:defRPr sz="1300">
                <a:latin typeface="Volvo Novum SemiLight"/>
                <a:ea typeface="Volvo Novum SemiLight"/>
                <a:cs typeface="Volvo Novum SemiLight"/>
                <a:sym typeface="Volvo Novum SemiLight"/>
              </a:defRPr>
            </a:lvl5pPr>
          </a:lstStyle>
          <a:p>
            <a:pPr/>
            <a:r>
              <a:t>Insert sub headline</a:t>
            </a:r>
          </a:p>
          <a:p>
            <a:pPr lvl="1"/>
            <a:r>
              <a:t/>
            </a:r>
          </a:p>
          <a:p>
            <a:pPr lvl="2"/>
            <a:r>
              <a:t/>
            </a:r>
          </a:p>
          <a:p>
            <a:pPr lvl="3"/>
            <a:r>
              <a:t/>
            </a:r>
          </a:p>
          <a:p>
            <a:pPr lvl="4"/>
            <a:r>
              <a:t/>
            </a:r>
          </a:p>
        </p:txBody>
      </p:sp>
      <p:sp>
        <p:nvSpPr>
          <p:cNvPr id="636" name="Logotype"/>
          <p:cNvSpPr/>
          <p:nvPr>
            <p:ph type="body" sz="quarter" idx="21" hasCustomPrompt="1"/>
          </p:nvPr>
        </p:nvSpPr>
        <p:spPr>
          <a:xfrm>
            <a:off x="272104" y="5875720"/>
            <a:ext cx="1456140" cy="153077"/>
          </a:xfrm>
          <a:prstGeom prst="rect">
            <a:avLst/>
          </a:prstGeom>
          <a:blipFill>
            <a:blip r:embed="rId3"/>
            <a:stretch>
              <a:fillRect/>
            </a:stretch>
          </a:blipFill>
        </p:spPr>
        <p:txBody>
          <a:bodyPr lIns="0" tIns="0" rIns="0" bIns="0"/>
          <a:lstStyle>
            <a:lvl1pPr marL="0" indent="0" defTabSz="758941">
              <a:lnSpc>
                <a:spcPct val="114000"/>
              </a:lnSpc>
              <a:spcBef>
                <a:spcPts val="700"/>
              </a:spcBef>
              <a:buClrTx/>
              <a:buSzTx/>
              <a:buFontTx/>
              <a:buNone/>
              <a:defRPr sz="1000">
                <a:latin typeface="Volvo Novum SemiLight"/>
                <a:ea typeface="Volvo Novum SemiLight"/>
                <a:cs typeface="Volvo Novum SemiLight"/>
                <a:sym typeface="Volvo Novum SemiLight"/>
              </a:defRPr>
            </a:lvl1pPr>
          </a:lstStyle>
          <a:p>
            <a:pPr/>
            <a:r>
              <a:t> </a:t>
            </a:r>
          </a:p>
        </p:txBody>
      </p:sp>
      <p:sp>
        <p:nvSpPr>
          <p:cNvPr id="637" name="Text Placeholder 2"/>
          <p:cNvSpPr/>
          <p:nvPr>
            <p:ph type="body" sz="quarter" idx="22" hasCustomPrompt="1"/>
          </p:nvPr>
        </p:nvSpPr>
        <p:spPr>
          <a:xfrm>
            <a:off x="1891683" y="2208646"/>
            <a:ext cx="7738707" cy="1072824"/>
          </a:xfrm>
          <a:prstGeom prst="rect">
            <a:avLst/>
          </a:prstGeom>
        </p:spPr>
        <p:txBody>
          <a:bodyPr lIns="0" tIns="0" rIns="0" bIns="0" anchor="b"/>
          <a:lstStyle>
            <a:lvl1pPr marL="0" indent="0" algn="ctr" defTabSz="914387">
              <a:lnSpc>
                <a:spcPct val="114000"/>
              </a:lnSpc>
              <a:spcBef>
                <a:spcPts val="0"/>
              </a:spcBef>
              <a:buClrTx/>
              <a:buSzTx/>
              <a:buFontTx/>
              <a:buNone/>
              <a:defRPr sz="3000">
                <a:latin typeface="Volvo Novum Medium"/>
                <a:ea typeface="Volvo Novum Medium"/>
                <a:cs typeface="Volvo Novum Medium"/>
                <a:sym typeface="Volvo Novum Medium"/>
              </a:defRPr>
            </a:lvl1pPr>
          </a:lstStyle>
          <a:p>
            <a:pPr/>
            <a:r>
              <a:t>Insert headline</a:t>
            </a:r>
          </a:p>
        </p:txBody>
      </p:sp>
      <p:sp>
        <p:nvSpPr>
          <p:cNvPr id="638"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2 Chapter - Headline with dark background">
    <p:bg>
      <p:bgPr>
        <a:solidFill>
          <a:srgbClr val="202A44"/>
        </a:solidFill>
      </p:bgPr>
    </p:bg>
    <p:spTree>
      <p:nvGrpSpPr>
        <p:cNvPr id="1" name=""/>
        <p:cNvGrpSpPr/>
        <p:nvPr/>
      </p:nvGrpSpPr>
      <p:grpSpPr>
        <a:xfrm>
          <a:off x="0" y="0"/>
          <a:ext cx="0" cy="0"/>
          <a:chOff x="0" y="0"/>
          <a:chExt cx="0" cy="0"/>
        </a:xfrm>
      </p:grpSpPr>
      <p:pic>
        <p:nvPicPr>
          <p:cNvPr id="645"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646" name="Body Level One…"/>
          <p:cNvSpPr txBox="1"/>
          <p:nvPr>
            <p:ph type="body" sz="quarter" idx="1" hasCustomPrompt="1"/>
          </p:nvPr>
        </p:nvSpPr>
        <p:spPr>
          <a:xfrm>
            <a:off x="2521954" y="3401667"/>
            <a:ext cx="6478167" cy="712685"/>
          </a:xfrm>
          <a:prstGeom prst="rect">
            <a:avLst/>
          </a:prstGeom>
        </p:spPr>
        <p:txBody>
          <a:bodyPr lIns="0" tIns="0" rIns="0" bIns="0"/>
          <a:lstStyle>
            <a:lvl1pPr marL="0" indent="0" algn="ctr" defTabSz="914387">
              <a:lnSpc>
                <a:spcPct val="114000"/>
              </a:lnSpc>
              <a:spcBef>
                <a:spcPts val="900"/>
              </a:spcBef>
              <a:buClrTx/>
              <a:buSzTx/>
              <a:buFontTx/>
              <a:buNone/>
              <a:defRPr sz="1300">
                <a:solidFill>
                  <a:srgbClr val="FFFFFF"/>
                </a:solidFill>
                <a:latin typeface="Volvo Novum SemiLight"/>
                <a:ea typeface="Volvo Novum SemiLight"/>
                <a:cs typeface="Volvo Novum SemiLight"/>
                <a:sym typeface="Volvo Novum SemiLight"/>
              </a:defRPr>
            </a:lvl1pPr>
            <a:lvl2pPr marL="338869" indent="-184367" algn="ctr" defTabSz="914387">
              <a:lnSpc>
                <a:spcPct val="114000"/>
              </a:lnSpc>
              <a:spcBef>
                <a:spcPts val="900"/>
              </a:spcBef>
              <a:buClrTx/>
              <a:buFontTx/>
              <a:buChar char="–"/>
              <a:defRPr sz="1300">
                <a:solidFill>
                  <a:srgbClr val="FFFFFF"/>
                </a:solidFill>
                <a:latin typeface="Volvo Novum SemiLight"/>
                <a:ea typeface="Volvo Novum SemiLight"/>
                <a:cs typeface="Volvo Novum SemiLight"/>
                <a:sym typeface="Volvo Novum SemiLight"/>
              </a:defRPr>
            </a:lvl2pPr>
            <a:lvl3pPr marL="462826" indent="-141820" algn="ctr" defTabSz="914387">
              <a:lnSpc>
                <a:spcPct val="114000"/>
              </a:lnSpc>
              <a:spcBef>
                <a:spcPts val="900"/>
              </a:spcBef>
              <a:buClrTx/>
              <a:buFontTx/>
              <a:buChar char="•"/>
              <a:defRPr sz="1300">
                <a:solidFill>
                  <a:srgbClr val="FFFFFF"/>
                </a:solidFill>
                <a:latin typeface="Volvo Novum SemiLight"/>
                <a:ea typeface="Volvo Novum SemiLight"/>
                <a:cs typeface="Volvo Novum SemiLight"/>
                <a:sym typeface="Volvo Novum SemiLight"/>
              </a:defRPr>
            </a:lvl3pPr>
            <a:lvl4pPr marL="588692" indent="-150684" algn="ctr" defTabSz="914387">
              <a:lnSpc>
                <a:spcPct val="114000"/>
              </a:lnSpc>
              <a:spcBef>
                <a:spcPts val="900"/>
              </a:spcBef>
              <a:buClrTx/>
              <a:buFontTx/>
              <a:buChar char="–"/>
              <a:defRPr sz="1300">
                <a:solidFill>
                  <a:srgbClr val="FFFFFF"/>
                </a:solidFill>
                <a:latin typeface="Volvo Novum SemiLight"/>
                <a:ea typeface="Volvo Novum SemiLight"/>
                <a:cs typeface="Volvo Novum SemiLight"/>
                <a:sym typeface="Volvo Novum SemiLight"/>
              </a:defRPr>
            </a:lvl4pPr>
            <a:lvl5pPr marL="711285" indent="-138274" algn="ctr" defTabSz="914387">
              <a:lnSpc>
                <a:spcPct val="114000"/>
              </a:lnSpc>
              <a:spcBef>
                <a:spcPts val="900"/>
              </a:spcBef>
              <a:buClrTx/>
              <a:buFontTx/>
              <a:buChar char="•"/>
              <a:defRPr sz="1300">
                <a:solidFill>
                  <a:srgbClr val="FFFFFF"/>
                </a:solidFill>
                <a:latin typeface="Volvo Novum SemiLight"/>
                <a:ea typeface="Volvo Novum SemiLight"/>
                <a:cs typeface="Volvo Novum SemiLight"/>
                <a:sym typeface="Volvo Novum SemiLight"/>
              </a:defRPr>
            </a:lvl5pPr>
          </a:lstStyle>
          <a:p>
            <a:pPr/>
            <a:r>
              <a:t>Insert sub headline</a:t>
            </a:r>
          </a:p>
          <a:p>
            <a:pPr lvl="1"/>
            <a:r>
              <a:t/>
            </a:r>
          </a:p>
          <a:p>
            <a:pPr lvl="2"/>
            <a:r>
              <a:t/>
            </a:r>
          </a:p>
          <a:p>
            <a:pPr lvl="3"/>
            <a:r>
              <a:t/>
            </a:r>
          </a:p>
          <a:p>
            <a:pPr lvl="4"/>
            <a:r>
              <a:t/>
            </a:r>
          </a:p>
        </p:txBody>
      </p:sp>
      <p:pic>
        <p:nvPicPr>
          <p:cNvPr id="647" name="Graphic 2" descr="Graphic 2"/>
          <p:cNvPicPr>
            <a:picLocks noChangeAspect="1"/>
          </p:cNvPicPr>
          <p:nvPr/>
        </p:nvPicPr>
        <p:blipFill>
          <a:blip r:embed="rId3">
            <a:extLst/>
          </a:blip>
          <a:stretch>
            <a:fillRect/>
          </a:stretch>
        </p:blipFill>
        <p:spPr>
          <a:xfrm>
            <a:off x="5184366" y="263620"/>
            <a:ext cx="1153344" cy="88445"/>
          </a:xfrm>
          <a:prstGeom prst="rect">
            <a:avLst/>
          </a:prstGeom>
          <a:ln w="12700">
            <a:miter lim="400000"/>
          </a:ln>
        </p:spPr>
      </p:pic>
      <p:sp>
        <p:nvSpPr>
          <p:cNvPr id="648" name="Logotype"/>
          <p:cNvSpPr/>
          <p:nvPr>
            <p:ph type="body" sz="quarter" idx="21" hasCustomPrompt="1"/>
          </p:nvPr>
        </p:nvSpPr>
        <p:spPr>
          <a:xfrm>
            <a:off x="272104" y="5875720"/>
            <a:ext cx="1456140" cy="153077"/>
          </a:xfrm>
          <a:prstGeom prst="rect">
            <a:avLst/>
          </a:prstGeom>
          <a:blipFill>
            <a:blip r:embed="rId4"/>
            <a:stretch>
              <a:fillRect/>
            </a:stretch>
          </a:blipFill>
        </p:spPr>
        <p:txBody>
          <a:bodyPr lIns="0" tIns="0" rIns="0" bIns="0"/>
          <a:lstStyle>
            <a:lvl1pPr marL="0" indent="0" defTabSz="758941">
              <a:lnSpc>
                <a:spcPct val="114000"/>
              </a:lnSpc>
              <a:spcBef>
                <a:spcPts val="700"/>
              </a:spcBef>
              <a:buClrTx/>
              <a:buSzTx/>
              <a:buFontTx/>
              <a:buNone/>
              <a:defRPr sz="1000">
                <a:latin typeface="Volvo Novum SemiLight"/>
                <a:ea typeface="Volvo Novum SemiLight"/>
                <a:cs typeface="Volvo Novum SemiLight"/>
                <a:sym typeface="Volvo Novum SemiLight"/>
              </a:defRPr>
            </a:lvl1pPr>
          </a:lstStyle>
          <a:p>
            <a:pPr/>
            <a:r>
              <a:t> </a:t>
            </a:r>
          </a:p>
        </p:txBody>
      </p:sp>
      <p:sp>
        <p:nvSpPr>
          <p:cNvPr id="649" name="Text Placeholder 2"/>
          <p:cNvSpPr/>
          <p:nvPr>
            <p:ph type="body" sz="quarter" idx="22" hasCustomPrompt="1"/>
          </p:nvPr>
        </p:nvSpPr>
        <p:spPr>
          <a:xfrm>
            <a:off x="1891683" y="2208646"/>
            <a:ext cx="7738707" cy="1072824"/>
          </a:xfrm>
          <a:prstGeom prst="rect">
            <a:avLst/>
          </a:prstGeom>
        </p:spPr>
        <p:txBody>
          <a:bodyPr lIns="0" tIns="0" rIns="0" bIns="0" anchor="b"/>
          <a:lstStyle>
            <a:lvl1pPr marL="0" indent="0" algn="ctr" defTabSz="914387">
              <a:lnSpc>
                <a:spcPct val="114000"/>
              </a:lnSpc>
              <a:spcBef>
                <a:spcPts val="0"/>
              </a:spcBef>
              <a:buClrTx/>
              <a:buSzTx/>
              <a:buFontTx/>
              <a:buNone/>
              <a:defRPr sz="3000">
                <a:solidFill>
                  <a:srgbClr val="FFFFFF"/>
                </a:solidFill>
                <a:latin typeface="Volvo Novum Medium"/>
                <a:ea typeface="Volvo Novum Medium"/>
                <a:cs typeface="Volvo Novum Medium"/>
                <a:sym typeface="Volvo Novum Medium"/>
              </a:defRPr>
            </a:lvl1pPr>
          </a:lstStyle>
          <a:p>
            <a:pPr/>
            <a:r>
              <a:t>Insert headline</a:t>
            </a:r>
          </a:p>
        </p:txBody>
      </p:sp>
      <p:sp>
        <p:nvSpPr>
          <p:cNvPr id="650" name="Slide Number"/>
          <p:cNvSpPr txBox="1"/>
          <p:nvPr>
            <p:ph type="sldNum" sz="quarter" idx="2"/>
          </p:nvPr>
        </p:nvSpPr>
        <p:spPr>
          <a:xfrm>
            <a:off x="11111525" y="6048129"/>
            <a:ext cx="127001" cy="127001"/>
          </a:xfrm>
          <a:prstGeom prst="rect">
            <a:avLst/>
          </a:prstGeom>
        </p:spPr>
        <p:txBody>
          <a:bodyPr/>
          <a:lstStyle>
            <a:lvl1pPr algn="r">
              <a:defRPr>
                <a:solidFill>
                  <a:srgbClr val="FFFFFF"/>
                </a:solidFill>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Blank">
    <p:spTree>
      <p:nvGrpSpPr>
        <p:cNvPr id="1" name=""/>
        <p:cNvGrpSpPr/>
        <p:nvPr/>
      </p:nvGrpSpPr>
      <p:grpSpPr>
        <a:xfrm>
          <a:off x="0" y="0"/>
          <a:ext cx="0" cy="0"/>
          <a:chOff x="0" y="0"/>
          <a:chExt cx="0" cy="0"/>
        </a:xfrm>
      </p:grpSpPr>
      <p:sp>
        <p:nvSpPr>
          <p:cNvPr id="54" name="Picture Placeholder 3"/>
          <p:cNvSpPr/>
          <p:nvPr>
            <p:ph type="pic" idx="21"/>
          </p:nvPr>
        </p:nvSpPr>
        <p:spPr>
          <a:xfrm>
            <a:off x="-3" y="-3"/>
            <a:ext cx="11522077" cy="6480178"/>
          </a:xfrm>
          <a:prstGeom prst="rect">
            <a:avLst/>
          </a:prstGeom>
        </p:spPr>
        <p:txBody>
          <a:bodyPr lIns="91439" tIns="45719" rIns="91439" bIns="45719">
            <a:noAutofit/>
          </a:bodyPr>
          <a:lstStyle/>
          <a:p>
            <a:pP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 Content - Title and bullet text">
    <p:spTree>
      <p:nvGrpSpPr>
        <p:cNvPr id="1" name=""/>
        <p:cNvGrpSpPr/>
        <p:nvPr/>
      </p:nvGrpSpPr>
      <p:grpSpPr>
        <a:xfrm>
          <a:off x="0" y="0"/>
          <a:ext cx="0" cy="0"/>
          <a:chOff x="0" y="0"/>
          <a:chExt cx="0" cy="0"/>
        </a:xfrm>
      </p:grpSpPr>
      <p:pic>
        <p:nvPicPr>
          <p:cNvPr id="657"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658" name="Body Level One…"/>
          <p:cNvSpPr txBox="1"/>
          <p:nvPr>
            <p:ph type="body" sz="half" idx="1"/>
          </p:nvPr>
        </p:nvSpPr>
        <p:spPr>
          <a:xfrm>
            <a:off x="724631" y="1836900"/>
            <a:ext cx="6202118" cy="3852756"/>
          </a:xfrm>
          <a:prstGeom prst="rect">
            <a:avLst/>
          </a:prstGeom>
        </p:spPr>
        <p:txBody>
          <a:bodyPr lIns="0" tIns="0" rIns="0" bIns="0"/>
          <a:lstStyle>
            <a:lvl1pPr marL="144002" indent="-144002" defTabSz="914387">
              <a:lnSpc>
                <a:spcPct val="114000"/>
              </a:lnSpc>
              <a:spcBef>
                <a:spcPts val="900"/>
              </a:spcBef>
              <a:buClr>
                <a:srgbClr val="202A44"/>
              </a:buClr>
              <a:buFont typeface="Arial"/>
              <a:buChar char="•"/>
              <a:defRPr sz="1300">
                <a:latin typeface="Volvo Novum SemiLight"/>
                <a:ea typeface="Volvo Novum SemiLight"/>
                <a:cs typeface="Volvo Novum SemiLight"/>
                <a:sym typeface="Volvo Novum SemiLight"/>
              </a:defRPr>
            </a:lvl1pPr>
            <a:lvl2pPr marL="338869" indent="-184367" defTabSz="914387">
              <a:lnSpc>
                <a:spcPct val="114000"/>
              </a:lnSpc>
              <a:spcBef>
                <a:spcPts val="900"/>
              </a:spcBef>
              <a:buClr>
                <a:srgbClr val="202A44"/>
              </a:buClr>
              <a:buFont typeface="Arial"/>
              <a:buChar char="–"/>
              <a:defRPr sz="1300">
                <a:latin typeface="Volvo Novum SemiLight"/>
                <a:ea typeface="Volvo Novum SemiLight"/>
                <a:cs typeface="Volvo Novum SemiLight"/>
                <a:sym typeface="Volvo Novum SemiLight"/>
              </a:defRPr>
            </a:lvl2pPr>
            <a:lvl3pPr marL="462826" indent="-141820" defTabSz="914387">
              <a:lnSpc>
                <a:spcPct val="114000"/>
              </a:lnSpc>
              <a:spcBef>
                <a:spcPts val="900"/>
              </a:spcBef>
              <a:buClr>
                <a:srgbClr val="202A44"/>
              </a:buClr>
              <a:buFont typeface="Arial"/>
              <a:buChar char="•"/>
              <a:defRPr sz="1300">
                <a:latin typeface="Volvo Novum SemiLight"/>
                <a:ea typeface="Volvo Novum SemiLight"/>
                <a:cs typeface="Volvo Novum SemiLight"/>
                <a:sym typeface="Volvo Novum SemiLight"/>
              </a:defRPr>
            </a:lvl3pPr>
            <a:lvl4pPr marL="588692" indent="-150684" defTabSz="914387">
              <a:lnSpc>
                <a:spcPct val="114000"/>
              </a:lnSpc>
              <a:spcBef>
                <a:spcPts val="900"/>
              </a:spcBef>
              <a:buClr>
                <a:srgbClr val="202A44"/>
              </a:buClr>
              <a:buFont typeface="Arial"/>
              <a:buChar char="–"/>
              <a:defRPr sz="1300">
                <a:latin typeface="Volvo Novum SemiLight"/>
                <a:ea typeface="Volvo Novum SemiLight"/>
                <a:cs typeface="Volvo Novum SemiLight"/>
                <a:sym typeface="Volvo Novum SemiLight"/>
              </a:defRPr>
            </a:lvl4pPr>
            <a:lvl5pPr marL="711285" indent="-138274" defTabSz="914387">
              <a:lnSpc>
                <a:spcPct val="114000"/>
              </a:lnSpc>
              <a:spcBef>
                <a:spcPts val="900"/>
              </a:spcBef>
              <a:buClr>
                <a:srgbClr val="202A44"/>
              </a:buClr>
              <a:buFont typeface="Arial"/>
              <a:buChar char="•"/>
              <a:defRPr sz="1300">
                <a:latin typeface="Volvo Novum SemiLight"/>
                <a:ea typeface="Volvo Novum SemiLight"/>
                <a:cs typeface="Volvo Novum SemiLight"/>
                <a:sym typeface="Volvo Novum SemiLight"/>
              </a:defRPr>
            </a:lvl5pPr>
          </a:lstStyle>
          <a:p>
            <a:pPr/>
            <a:r>
              <a:t>Body Level One</a:t>
            </a:r>
          </a:p>
          <a:p>
            <a:pPr lvl="1"/>
            <a:r>
              <a:t>Body Level Two</a:t>
            </a:r>
          </a:p>
          <a:p>
            <a:pPr lvl="2"/>
            <a:r>
              <a:t>Body Level Three</a:t>
            </a:r>
          </a:p>
          <a:p>
            <a:pPr lvl="3"/>
            <a:r>
              <a:t>Body Level Four</a:t>
            </a:r>
          </a:p>
          <a:p>
            <a:pPr lvl="4"/>
            <a:r>
              <a:t>Body Level Five</a:t>
            </a:r>
          </a:p>
        </p:txBody>
      </p:sp>
      <p:sp>
        <p:nvSpPr>
          <p:cNvPr id="659" name="Insert headline on maximum one line"/>
          <p:cNvSpPr txBox="1"/>
          <p:nvPr>
            <p:ph type="title" hasCustomPrompt="1"/>
          </p:nvPr>
        </p:nvSpPr>
        <p:spPr>
          <a:xfrm>
            <a:off x="724631" y="913769"/>
            <a:ext cx="8493029" cy="431259"/>
          </a:xfrm>
          <a:prstGeom prst="rect">
            <a:avLst/>
          </a:prstGeom>
        </p:spPr>
        <p:txBody>
          <a:bodyPr lIns="0" tIns="0" rIns="0" bIns="0"/>
          <a:lstStyle>
            <a:lvl1pPr defTabSz="914387">
              <a:lnSpc>
                <a:spcPct val="100000"/>
              </a:lnSpc>
              <a:defRPr b="0" sz="2200">
                <a:latin typeface="Volvo Novum Medium"/>
                <a:ea typeface="Volvo Novum Medium"/>
                <a:cs typeface="Volvo Novum Medium"/>
                <a:sym typeface="Volvo Novum Medium"/>
              </a:defRPr>
            </a:lvl1pPr>
          </a:lstStyle>
          <a:p>
            <a:pPr/>
            <a:r>
              <a:t>Insert headline on maximum one line</a:t>
            </a:r>
          </a:p>
        </p:txBody>
      </p:sp>
      <p:sp>
        <p:nvSpPr>
          <p:cNvPr id="660" name="Text Placeholder 10"/>
          <p:cNvSpPr/>
          <p:nvPr>
            <p:ph type="body" sz="quarter" idx="21" hasCustomPrompt="1"/>
          </p:nvPr>
        </p:nvSpPr>
        <p:spPr>
          <a:xfrm>
            <a:off x="724629" y="1377145"/>
            <a:ext cx="6202121" cy="237367"/>
          </a:xfrm>
          <a:prstGeom prst="rect">
            <a:avLst/>
          </a:prstGeom>
        </p:spPr>
        <p:txBody>
          <a:bodyPr lIns="0" tIns="0" rIns="0" bIns="0"/>
          <a:lstStyle>
            <a:lvl1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1pPr>
          </a:lstStyle>
          <a:p>
            <a:pPr/>
            <a:r>
              <a:t>Insert sub headline</a:t>
            </a:r>
          </a:p>
        </p:txBody>
      </p:sp>
      <p:sp>
        <p:nvSpPr>
          <p:cNvPr id="661" name="Entity"/>
          <p:cNvSpPr/>
          <p:nvPr>
            <p:ph type="body" sz="quarter" idx="22" hasCustomPrompt="1"/>
          </p:nvPr>
        </p:nvSpPr>
        <p:spPr>
          <a:xfrm>
            <a:off x="277170" y="5875720"/>
            <a:ext cx="1456137" cy="153077"/>
          </a:xfrm>
          <a:prstGeom prst="rect">
            <a:avLst/>
          </a:prstGeom>
          <a:blipFill>
            <a:blip r:embed="rId3"/>
            <a:stretch>
              <a:fillRect/>
            </a:stretch>
          </a:blipFill>
        </p:spPr>
        <p:txBody>
          <a:bodyPr lIns="0" tIns="0" rIns="0" bIns="0"/>
          <a:lstStyle>
            <a:lvl1pPr marL="0" indent="0" defTabSz="758941">
              <a:lnSpc>
                <a:spcPct val="114000"/>
              </a:lnSpc>
              <a:spcBef>
                <a:spcPts val="700"/>
              </a:spcBef>
              <a:buClrTx/>
              <a:buSzTx/>
              <a:buFontTx/>
              <a:buNone/>
              <a:defRPr sz="1000">
                <a:latin typeface="Volvo Novum SemiLight"/>
                <a:ea typeface="Volvo Novum SemiLight"/>
                <a:cs typeface="Volvo Novum SemiLight"/>
                <a:sym typeface="Volvo Novum SemiLight"/>
              </a:defRPr>
            </a:lvl1pPr>
          </a:lstStyle>
          <a:p>
            <a:pPr/>
            <a:r>
              <a:t> </a:t>
            </a:r>
          </a:p>
        </p:txBody>
      </p:sp>
      <p:sp>
        <p:nvSpPr>
          <p:cNvPr id="662"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2 Content - Title, bullet text with picture">
    <p:spTree>
      <p:nvGrpSpPr>
        <p:cNvPr id="1" name=""/>
        <p:cNvGrpSpPr/>
        <p:nvPr/>
      </p:nvGrpSpPr>
      <p:grpSpPr>
        <a:xfrm>
          <a:off x="0" y="0"/>
          <a:ext cx="0" cy="0"/>
          <a:chOff x="0" y="0"/>
          <a:chExt cx="0" cy="0"/>
        </a:xfrm>
      </p:grpSpPr>
      <p:pic>
        <p:nvPicPr>
          <p:cNvPr id="669"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670" name="Body Level One…"/>
          <p:cNvSpPr txBox="1"/>
          <p:nvPr>
            <p:ph type="body" sz="half" idx="1"/>
          </p:nvPr>
        </p:nvSpPr>
        <p:spPr>
          <a:xfrm>
            <a:off x="724631" y="1836900"/>
            <a:ext cx="4794649" cy="3850512"/>
          </a:xfrm>
          <a:prstGeom prst="rect">
            <a:avLst/>
          </a:prstGeom>
        </p:spPr>
        <p:txBody>
          <a:bodyPr lIns="0" tIns="0" rIns="0" bIns="0"/>
          <a:lstStyle>
            <a:lvl1pPr marL="144002" indent="-144002" defTabSz="914387">
              <a:lnSpc>
                <a:spcPct val="114000"/>
              </a:lnSpc>
              <a:spcBef>
                <a:spcPts val="900"/>
              </a:spcBef>
              <a:buClr>
                <a:srgbClr val="202A44"/>
              </a:buClr>
              <a:buFont typeface="Arial"/>
              <a:buChar char="•"/>
              <a:defRPr sz="1300">
                <a:latin typeface="Volvo Novum SemiLight"/>
                <a:ea typeface="Volvo Novum SemiLight"/>
                <a:cs typeface="Volvo Novum SemiLight"/>
                <a:sym typeface="Volvo Novum SemiLight"/>
              </a:defRPr>
            </a:lvl1pPr>
            <a:lvl2pPr marL="338869" indent="-184367" defTabSz="914387">
              <a:lnSpc>
                <a:spcPct val="114000"/>
              </a:lnSpc>
              <a:spcBef>
                <a:spcPts val="900"/>
              </a:spcBef>
              <a:buClr>
                <a:srgbClr val="202A44"/>
              </a:buClr>
              <a:buFont typeface="Arial"/>
              <a:buChar char="–"/>
              <a:defRPr sz="1300">
                <a:latin typeface="Volvo Novum SemiLight"/>
                <a:ea typeface="Volvo Novum SemiLight"/>
                <a:cs typeface="Volvo Novum SemiLight"/>
                <a:sym typeface="Volvo Novum SemiLight"/>
              </a:defRPr>
            </a:lvl2pPr>
            <a:lvl3pPr marL="462826" indent="-141820" defTabSz="914387">
              <a:lnSpc>
                <a:spcPct val="114000"/>
              </a:lnSpc>
              <a:spcBef>
                <a:spcPts val="900"/>
              </a:spcBef>
              <a:buClr>
                <a:srgbClr val="202A44"/>
              </a:buClr>
              <a:buFont typeface="Arial"/>
              <a:buChar char="•"/>
              <a:defRPr sz="1300">
                <a:latin typeface="Volvo Novum SemiLight"/>
                <a:ea typeface="Volvo Novum SemiLight"/>
                <a:cs typeface="Volvo Novum SemiLight"/>
                <a:sym typeface="Volvo Novum SemiLight"/>
              </a:defRPr>
            </a:lvl3pPr>
            <a:lvl4pPr marL="588692" indent="-150684" defTabSz="914387">
              <a:lnSpc>
                <a:spcPct val="114000"/>
              </a:lnSpc>
              <a:spcBef>
                <a:spcPts val="900"/>
              </a:spcBef>
              <a:buClr>
                <a:srgbClr val="202A44"/>
              </a:buClr>
              <a:buFont typeface="Arial"/>
              <a:buChar char="–"/>
              <a:defRPr sz="1300">
                <a:latin typeface="Volvo Novum SemiLight"/>
                <a:ea typeface="Volvo Novum SemiLight"/>
                <a:cs typeface="Volvo Novum SemiLight"/>
                <a:sym typeface="Volvo Novum SemiLight"/>
              </a:defRPr>
            </a:lvl4pPr>
            <a:lvl5pPr marL="711285" indent="-138274" defTabSz="914387">
              <a:lnSpc>
                <a:spcPct val="114000"/>
              </a:lnSpc>
              <a:spcBef>
                <a:spcPts val="900"/>
              </a:spcBef>
              <a:buClr>
                <a:srgbClr val="202A44"/>
              </a:buClr>
              <a:buFont typeface="Arial"/>
              <a:buChar char="•"/>
              <a:defRPr sz="1300">
                <a:latin typeface="Volvo Novum SemiLight"/>
                <a:ea typeface="Volvo Novum SemiLight"/>
                <a:cs typeface="Volvo Novum SemiLight"/>
                <a:sym typeface="Volvo Novum SemiLight"/>
              </a:defRPr>
            </a:lvl5pPr>
          </a:lstStyle>
          <a:p>
            <a:pPr/>
            <a:r>
              <a:t>Body Level One</a:t>
            </a:r>
          </a:p>
          <a:p>
            <a:pPr lvl="1"/>
            <a:r>
              <a:t>Body Level Two</a:t>
            </a:r>
          </a:p>
          <a:p>
            <a:pPr lvl="2"/>
            <a:r>
              <a:t>Body Level Three</a:t>
            </a:r>
          </a:p>
          <a:p>
            <a:pPr lvl="3"/>
            <a:r>
              <a:t>Body Level Four</a:t>
            </a:r>
          </a:p>
          <a:p>
            <a:pPr lvl="4"/>
            <a:r>
              <a:t>Body Level Five</a:t>
            </a:r>
          </a:p>
        </p:txBody>
      </p:sp>
      <p:sp>
        <p:nvSpPr>
          <p:cNvPr id="671" name="Insert headline"/>
          <p:cNvSpPr txBox="1"/>
          <p:nvPr>
            <p:ph type="title" hasCustomPrompt="1"/>
          </p:nvPr>
        </p:nvSpPr>
        <p:spPr>
          <a:xfrm>
            <a:off x="724631" y="913769"/>
            <a:ext cx="5165183" cy="756380"/>
          </a:xfrm>
          <a:prstGeom prst="rect">
            <a:avLst/>
          </a:prstGeom>
        </p:spPr>
        <p:txBody>
          <a:bodyPr lIns="0" tIns="0" rIns="0" bIns="0"/>
          <a:lstStyle>
            <a:lvl1pPr defTabSz="914387">
              <a:lnSpc>
                <a:spcPct val="100000"/>
              </a:lnSpc>
              <a:defRPr b="0" sz="2200">
                <a:latin typeface="Volvo Novum Medium"/>
                <a:ea typeface="Volvo Novum Medium"/>
                <a:cs typeface="Volvo Novum Medium"/>
                <a:sym typeface="Volvo Novum Medium"/>
              </a:defRPr>
            </a:lvl1pPr>
          </a:lstStyle>
          <a:p>
            <a:pPr/>
            <a:r>
              <a:t>Insert headline</a:t>
            </a:r>
          </a:p>
        </p:txBody>
      </p:sp>
      <p:sp>
        <p:nvSpPr>
          <p:cNvPr id="672" name="Picture Placeholder 5"/>
          <p:cNvSpPr/>
          <p:nvPr>
            <p:ph type="pic" sz="half" idx="21"/>
          </p:nvPr>
        </p:nvSpPr>
        <p:spPr>
          <a:xfrm>
            <a:off x="6139850" y="1029027"/>
            <a:ext cx="4657596" cy="4658386"/>
          </a:xfrm>
          <a:prstGeom prst="rect">
            <a:avLst/>
          </a:prstGeom>
        </p:spPr>
        <p:txBody>
          <a:bodyPr lIns="91439" tIns="45719" rIns="91439" bIns="45719">
            <a:noAutofit/>
          </a:bodyPr>
          <a:lstStyle/>
          <a:p>
            <a:pPr/>
          </a:p>
        </p:txBody>
      </p:sp>
      <p:sp>
        <p:nvSpPr>
          <p:cNvPr id="673" name="Entity"/>
          <p:cNvSpPr/>
          <p:nvPr>
            <p:ph type="body" sz="quarter" idx="22" hasCustomPrompt="1"/>
          </p:nvPr>
        </p:nvSpPr>
        <p:spPr>
          <a:xfrm>
            <a:off x="277170" y="5875720"/>
            <a:ext cx="1456137" cy="153077"/>
          </a:xfrm>
          <a:prstGeom prst="rect">
            <a:avLst/>
          </a:prstGeom>
          <a:blipFill>
            <a:blip r:embed="rId3"/>
            <a:stretch>
              <a:fillRect/>
            </a:stretch>
          </a:blipFill>
        </p:spPr>
        <p:txBody>
          <a:bodyPr lIns="0" tIns="0" rIns="0" bIns="0"/>
          <a:lstStyle>
            <a:lvl1pPr marL="0" indent="0" defTabSz="758941">
              <a:lnSpc>
                <a:spcPct val="114000"/>
              </a:lnSpc>
              <a:spcBef>
                <a:spcPts val="700"/>
              </a:spcBef>
              <a:buClrTx/>
              <a:buSzTx/>
              <a:buFontTx/>
              <a:buNone/>
              <a:defRPr sz="1000">
                <a:latin typeface="Volvo Novum SemiLight"/>
                <a:ea typeface="Volvo Novum SemiLight"/>
                <a:cs typeface="Volvo Novum SemiLight"/>
                <a:sym typeface="Volvo Novum SemiLight"/>
              </a:defRPr>
            </a:lvl1pPr>
          </a:lstStyle>
          <a:p>
            <a:pPr/>
            <a:r>
              <a:t> </a:t>
            </a:r>
          </a:p>
        </p:txBody>
      </p:sp>
      <p:sp>
        <p:nvSpPr>
          <p:cNvPr id="674"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3 Content – Two column picture with text">
    <p:spTree>
      <p:nvGrpSpPr>
        <p:cNvPr id="1" name=""/>
        <p:cNvGrpSpPr/>
        <p:nvPr/>
      </p:nvGrpSpPr>
      <p:grpSpPr>
        <a:xfrm>
          <a:off x="0" y="0"/>
          <a:ext cx="0" cy="0"/>
          <a:chOff x="0" y="0"/>
          <a:chExt cx="0" cy="0"/>
        </a:xfrm>
      </p:grpSpPr>
      <p:pic>
        <p:nvPicPr>
          <p:cNvPr id="681"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682" name="Picture Placeholder 5"/>
          <p:cNvSpPr/>
          <p:nvPr>
            <p:ph type="pic" sz="quarter" idx="21"/>
          </p:nvPr>
        </p:nvSpPr>
        <p:spPr>
          <a:xfrm>
            <a:off x="724631" y="2016054"/>
            <a:ext cx="4864354" cy="2749578"/>
          </a:xfrm>
          <a:prstGeom prst="rect">
            <a:avLst/>
          </a:prstGeom>
        </p:spPr>
        <p:txBody>
          <a:bodyPr lIns="91439" tIns="45719" rIns="91439" bIns="45719">
            <a:noAutofit/>
          </a:bodyPr>
          <a:lstStyle/>
          <a:p>
            <a:pPr/>
          </a:p>
        </p:txBody>
      </p:sp>
      <p:sp>
        <p:nvSpPr>
          <p:cNvPr id="683" name="Picture Placeholder 5"/>
          <p:cNvSpPr/>
          <p:nvPr>
            <p:ph type="pic" sz="quarter" idx="22"/>
          </p:nvPr>
        </p:nvSpPr>
        <p:spPr>
          <a:xfrm>
            <a:off x="5933092" y="2016054"/>
            <a:ext cx="4864354" cy="2749578"/>
          </a:xfrm>
          <a:prstGeom prst="rect">
            <a:avLst/>
          </a:prstGeom>
        </p:spPr>
        <p:txBody>
          <a:bodyPr lIns="91439" tIns="45719" rIns="91439" bIns="45719">
            <a:noAutofit/>
          </a:bodyPr>
          <a:lstStyle/>
          <a:p>
            <a:pPr/>
          </a:p>
        </p:txBody>
      </p:sp>
      <p:sp>
        <p:nvSpPr>
          <p:cNvPr id="684" name="Body Level One…"/>
          <p:cNvSpPr txBox="1"/>
          <p:nvPr>
            <p:ph type="body" sz="quarter" idx="1" hasCustomPrompt="1"/>
          </p:nvPr>
        </p:nvSpPr>
        <p:spPr>
          <a:xfrm>
            <a:off x="724631" y="4874138"/>
            <a:ext cx="4864352" cy="508788"/>
          </a:xfrm>
          <a:prstGeom prst="rect">
            <a:avLst/>
          </a:prstGeom>
        </p:spPr>
        <p:txBody>
          <a:bodyPr lIns="0" tIns="0" rIns="0" bIns="0"/>
          <a:lstStyle>
            <a:lvl1pPr marL="0" indent="0"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1pPr>
            <a:lvl2pPr marL="0" indent="0"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2pPr>
            <a:lvl3pPr marL="0" indent="0"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3pPr>
            <a:lvl4pPr marL="0" indent="0"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4pPr>
            <a:lvl5pPr marL="0" indent="0"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5pPr>
          </a:lstStyle>
          <a:p>
            <a:pPr/>
            <a:r>
              <a:t>Insert text (max two rows)</a:t>
            </a:r>
          </a:p>
          <a:p>
            <a:pPr lvl="1"/>
            <a:r>
              <a:t/>
            </a:r>
          </a:p>
          <a:p>
            <a:pPr lvl="2"/>
            <a:r>
              <a:t/>
            </a:r>
          </a:p>
          <a:p>
            <a:pPr lvl="3"/>
            <a:r>
              <a:t/>
            </a:r>
          </a:p>
          <a:p>
            <a:pPr lvl="4"/>
            <a:r>
              <a:t/>
            </a:r>
          </a:p>
        </p:txBody>
      </p:sp>
      <p:sp>
        <p:nvSpPr>
          <p:cNvPr id="685" name="Insert headline on maximum one line"/>
          <p:cNvSpPr txBox="1"/>
          <p:nvPr>
            <p:ph type="title" hasCustomPrompt="1"/>
          </p:nvPr>
        </p:nvSpPr>
        <p:spPr>
          <a:xfrm>
            <a:off x="724631" y="913769"/>
            <a:ext cx="8493029" cy="431259"/>
          </a:xfrm>
          <a:prstGeom prst="rect">
            <a:avLst/>
          </a:prstGeom>
        </p:spPr>
        <p:txBody>
          <a:bodyPr lIns="0" tIns="0" rIns="0" bIns="0"/>
          <a:lstStyle>
            <a:lvl1pPr defTabSz="914387">
              <a:lnSpc>
                <a:spcPct val="100000"/>
              </a:lnSpc>
              <a:defRPr b="0" sz="2200">
                <a:latin typeface="Volvo Novum Medium"/>
                <a:ea typeface="Volvo Novum Medium"/>
                <a:cs typeface="Volvo Novum Medium"/>
                <a:sym typeface="Volvo Novum Medium"/>
              </a:defRPr>
            </a:lvl1pPr>
          </a:lstStyle>
          <a:p>
            <a:pPr/>
            <a:r>
              <a:t>Insert headline on maximum one line</a:t>
            </a:r>
          </a:p>
        </p:txBody>
      </p:sp>
      <p:sp>
        <p:nvSpPr>
          <p:cNvPr id="686" name="Text Placeholder 10"/>
          <p:cNvSpPr/>
          <p:nvPr>
            <p:ph type="body" sz="quarter" idx="23" hasCustomPrompt="1"/>
          </p:nvPr>
        </p:nvSpPr>
        <p:spPr>
          <a:xfrm>
            <a:off x="724629" y="1377145"/>
            <a:ext cx="6202121" cy="237367"/>
          </a:xfrm>
          <a:prstGeom prst="rect">
            <a:avLst/>
          </a:prstGeom>
        </p:spPr>
        <p:txBody>
          <a:bodyPr lIns="0" tIns="0" rIns="0" bIns="0"/>
          <a:lstStyle>
            <a:lvl1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1pPr>
          </a:lstStyle>
          <a:p>
            <a:pPr/>
            <a:r>
              <a:t>Insert sub headline</a:t>
            </a:r>
          </a:p>
        </p:txBody>
      </p:sp>
      <p:sp>
        <p:nvSpPr>
          <p:cNvPr id="687" name="Text Placeholder 6"/>
          <p:cNvSpPr/>
          <p:nvPr>
            <p:ph type="body" sz="quarter" idx="24" hasCustomPrompt="1"/>
          </p:nvPr>
        </p:nvSpPr>
        <p:spPr>
          <a:xfrm>
            <a:off x="5933092" y="4874138"/>
            <a:ext cx="4864354" cy="508788"/>
          </a:xfrm>
          <a:prstGeom prst="rect">
            <a:avLst/>
          </a:prstGeom>
        </p:spPr>
        <p:txBody>
          <a:bodyPr lIns="0" tIns="0" rIns="0" bIns="0"/>
          <a:lstStyle>
            <a:lvl1pPr marL="0" indent="0"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1pPr>
          </a:lstStyle>
          <a:p>
            <a:pPr/>
            <a:r>
              <a:t>Insert text (max two rows)</a:t>
            </a:r>
          </a:p>
        </p:txBody>
      </p:sp>
      <p:sp>
        <p:nvSpPr>
          <p:cNvPr id="688" name="Entity"/>
          <p:cNvSpPr/>
          <p:nvPr>
            <p:ph type="body" sz="quarter" idx="25" hasCustomPrompt="1"/>
          </p:nvPr>
        </p:nvSpPr>
        <p:spPr>
          <a:xfrm>
            <a:off x="277170" y="5875720"/>
            <a:ext cx="1456137" cy="153077"/>
          </a:xfrm>
          <a:prstGeom prst="rect">
            <a:avLst/>
          </a:prstGeom>
          <a:blipFill>
            <a:blip r:embed="rId3"/>
            <a:stretch>
              <a:fillRect/>
            </a:stretch>
          </a:blipFill>
        </p:spPr>
        <p:txBody>
          <a:bodyPr lIns="0" tIns="0" rIns="0" bIns="0"/>
          <a:lstStyle>
            <a:lvl1pPr marL="0" indent="0" defTabSz="758941">
              <a:lnSpc>
                <a:spcPct val="114000"/>
              </a:lnSpc>
              <a:spcBef>
                <a:spcPts val="700"/>
              </a:spcBef>
              <a:buClrTx/>
              <a:buSzTx/>
              <a:buFontTx/>
              <a:buNone/>
              <a:defRPr sz="1000">
                <a:latin typeface="Volvo Novum SemiLight"/>
                <a:ea typeface="Volvo Novum SemiLight"/>
                <a:cs typeface="Volvo Novum SemiLight"/>
                <a:sym typeface="Volvo Novum SemiLight"/>
              </a:defRPr>
            </a:lvl1pPr>
          </a:lstStyle>
          <a:p>
            <a:pPr/>
            <a:r>
              <a:t> </a:t>
            </a:r>
          </a:p>
        </p:txBody>
      </p:sp>
      <p:sp>
        <p:nvSpPr>
          <p:cNvPr id="689"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4 Content – Content - Title, bullet text with left picture">
    <p:spTree>
      <p:nvGrpSpPr>
        <p:cNvPr id="1" name=""/>
        <p:cNvGrpSpPr/>
        <p:nvPr/>
      </p:nvGrpSpPr>
      <p:grpSpPr>
        <a:xfrm>
          <a:off x="0" y="0"/>
          <a:ext cx="0" cy="0"/>
          <a:chOff x="0" y="0"/>
          <a:chExt cx="0" cy="0"/>
        </a:xfrm>
      </p:grpSpPr>
      <p:pic>
        <p:nvPicPr>
          <p:cNvPr id="696"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697" name="Body Level One…"/>
          <p:cNvSpPr txBox="1"/>
          <p:nvPr>
            <p:ph type="body" sz="quarter" idx="1"/>
          </p:nvPr>
        </p:nvSpPr>
        <p:spPr>
          <a:xfrm>
            <a:off x="7250279" y="1911067"/>
            <a:ext cx="3547167" cy="3574582"/>
          </a:xfrm>
          <a:prstGeom prst="rect">
            <a:avLst/>
          </a:prstGeom>
        </p:spPr>
        <p:txBody>
          <a:bodyPr lIns="0" tIns="0" rIns="0" bIns="0"/>
          <a:lstStyle>
            <a:lvl1pPr marL="144002" indent="-144002" defTabSz="914387">
              <a:lnSpc>
                <a:spcPct val="120000"/>
              </a:lnSpc>
              <a:spcBef>
                <a:spcPts val="900"/>
              </a:spcBef>
              <a:buClr>
                <a:srgbClr val="202A44"/>
              </a:buClr>
              <a:buFont typeface="Arial"/>
              <a:buChar char="•"/>
              <a:defRPr sz="1300">
                <a:latin typeface="Volvo Novum SemiLight"/>
                <a:ea typeface="Volvo Novum SemiLight"/>
                <a:cs typeface="Volvo Novum SemiLight"/>
                <a:sym typeface="Volvo Novum SemiLight"/>
              </a:defRPr>
            </a:lvl1pPr>
            <a:lvl2pPr marL="338869" indent="-184367" defTabSz="914387">
              <a:lnSpc>
                <a:spcPct val="120000"/>
              </a:lnSpc>
              <a:spcBef>
                <a:spcPts val="900"/>
              </a:spcBef>
              <a:buClr>
                <a:srgbClr val="202A44"/>
              </a:buClr>
              <a:buFont typeface="Arial"/>
              <a:buChar char="–"/>
              <a:defRPr sz="1300">
                <a:latin typeface="Volvo Novum SemiLight"/>
                <a:ea typeface="Volvo Novum SemiLight"/>
                <a:cs typeface="Volvo Novum SemiLight"/>
                <a:sym typeface="Volvo Novum SemiLight"/>
              </a:defRPr>
            </a:lvl2pPr>
            <a:lvl3pPr marL="0" indent="0" defTabSz="914387">
              <a:lnSpc>
                <a:spcPct val="120000"/>
              </a:lnSpc>
              <a:spcBef>
                <a:spcPts val="900"/>
              </a:spcBef>
              <a:buClr>
                <a:srgbClr val="202A44"/>
              </a:buClr>
              <a:buSzTx/>
              <a:buFont typeface="Arial"/>
              <a:buNone/>
              <a:defRPr sz="1300">
                <a:latin typeface="Volvo Novum SemiLight"/>
                <a:ea typeface="Volvo Novum SemiLight"/>
                <a:cs typeface="Volvo Novum SemiLight"/>
                <a:sym typeface="Volvo Novum SemiLight"/>
              </a:defRPr>
            </a:lvl3pPr>
            <a:lvl4pPr marL="588692" indent="-150684" defTabSz="914387">
              <a:lnSpc>
                <a:spcPct val="120000"/>
              </a:lnSpc>
              <a:spcBef>
                <a:spcPts val="900"/>
              </a:spcBef>
              <a:buClr>
                <a:srgbClr val="202A44"/>
              </a:buClr>
              <a:buFont typeface="Arial"/>
              <a:buChar char="–"/>
              <a:defRPr sz="1300">
                <a:latin typeface="Volvo Novum SemiLight"/>
                <a:ea typeface="Volvo Novum SemiLight"/>
                <a:cs typeface="Volvo Novum SemiLight"/>
                <a:sym typeface="Volvo Novum SemiLight"/>
              </a:defRPr>
            </a:lvl4pPr>
            <a:lvl5pPr marL="711285" indent="-138274" defTabSz="914387">
              <a:lnSpc>
                <a:spcPct val="120000"/>
              </a:lnSpc>
              <a:spcBef>
                <a:spcPts val="900"/>
              </a:spcBef>
              <a:buClr>
                <a:srgbClr val="202A44"/>
              </a:buClr>
              <a:buFont typeface="Arial"/>
              <a:buChar char="•"/>
              <a:defRPr sz="1300">
                <a:latin typeface="Volvo Novum SemiLight"/>
                <a:ea typeface="Volvo Novum SemiLight"/>
                <a:cs typeface="Volvo Novum SemiLight"/>
                <a:sym typeface="Volvo Novum SemiLight"/>
              </a:defRPr>
            </a:lvl5pPr>
          </a:lstStyle>
          <a:p>
            <a:pPr/>
            <a:r>
              <a:t>Body Level One</a:t>
            </a:r>
          </a:p>
          <a:p>
            <a:pPr lvl="1"/>
            <a:r>
              <a:t>Body Level Two</a:t>
            </a:r>
          </a:p>
          <a:p>
            <a:pPr lvl="2"/>
            <a:r>
              <a:t>Body Level Three</a:t>
            </a:r>
          </a:p>
          <a:p>
            <a:pPr lvl="3"/>
            <a:r>
              <a:t>Body Level Four</a:t>
            </a:r>
          </a:p>
          <a:p>
            <a:pPr lvl="4"/>
            <a:r>
              <a:t>Body Level Five</a:t>
            </a:r>
          </a:p>
        </p:txBody>
      </p:sp>
      <p:sp>
        <p:nvSpPr>
          <p:cNvPr id="698" name="Picture Placeholder 5"/>
          <p:cNvSpPr/>
          <p:nvPr>
            <p:ph type="pic" sz="half" idx="21"/>
          </p:nvPr>
        </p:nvSpPr>
        <p:spPr>
          <a:xfrm>
            <a:off x="724631" y="2016054"/>
            <a:ext cx="6169110" cy="3469595"/>
          </a:xfrm>
          <a:prstGeom prst="rect">
            <a:avLst/>
          </a:prstGeom>
        </p:spPr>
        <p:txBody>
          <a:bodyPr lIns="91439" tIns="45719" rIns="91439" bIns="45719">
            <a:noAutofit/>
          </a:bodyPr>
          <a:lstStyle/>
          <a:p>
            <a:pPr/>
          </a:p>
        </p:txBody>
      </p:sp>
      <p:sp>
        <p:nvSpPr>
          <p:cNvPr id="699" name="Insert headline on maximum one line"/>
          <p:cNvSpPr txBox="1"/>
          <p:nvPr>
            <p:ph type="title" hasCustomPrompt="1"/>
          </p:nvPr>
        </p:nvSpPr>
        <p:spPr>
          <a:xfrm>
            <a:off x="724631" y="913769"/>
            <a:ext cx="8493029" cy="431259"/>
          </a:xfrm>
          <a:prstGeom prst="rect">
            <a:avLst/>
          </a:prstGeom>
        </p:spPr>
        <p:txBody>
          <a:bodyPr lIns="0" tIns="0" rIns="0" bIns="0"/>
          <a:lstStyle>
            <a:lvl1pPr defTabSz="914387">
              <a:lnSpc>
                <a:spcPct val="100000"/>
              </a:lnSpc>
              <a:defRPr b="0" sz="2200">
                <a:latin typeface="Volvo Novum Medium"/>
                <a:ea typeface="Volvo Novum Medium"/>
                <a:cs typeface="Volvo Novum Medium"/>
                <a:sym typeface="Volvo Novum Medium"/>
              </a:defRPr>
            </a:lvl1pPr>
          </a:lstStyle>
          <a:p>
            <a:pPr/>
            <a:r>
              <a:t>Insert headline on maximum one line</a:t>
            </a:r>
          </a:p>
        </p:txBody>
      </p:sp>
      <p:sp>
        <p:nvSpPr>
          <p:cNvPr id="700" name="Text Placeholder 10"/>
          <p:cNvSpPr/>
          <p:nvPr>
            <p:ph type="body" sz="quarter" idx="22" hasCustomPrompt="1"/>
          </p:nvPr>
        </p:nvSpPr>
        <p:spPr>
          <a:xfrm>
            <a:off x="724629" y="1377145"/>
            <a:ext cx="6202121" cy="237367"/>
          </a:xfrm>
          <a:prstGeom prst="rect">
            <a:avLst/>
          </a:prstGeom>
        </p:spPr>
        <p:txBody>
          <a:bodyPr lIns="0" tIns="0" rIns="0" bIns="0"/>
          <a:lstStyle>
            <a:lvl1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1pPr>
          </a:lstStyle>
          <a:p>
            <a:pPr/>
            <a:r>
              <a:t>Insert sub headline</a:t>
            </a:r>
          </a:p>
        </p:txBody>
      </p:sp>
      <p:sp>
        <p:nvSpPr>
          <p:cNvPr id="701" name="Entity"/>
          <p:cNvSpPr/>
          <p:nvPr>
            <p:ph type="body" sz="quarter" idx="23" hasCustomPrompt="1"/>
          </p:nvPr>
        </p:nvSpPr>
        <p:spPr>
          <a:xfrm>
            <a:off x="277170" y="5875720"/>
            <a:ext cx="1456137" cy="153077"/>
          </a:xfrm>
          <a:prstGeom prst="rect">
            <a:avLst/>
          </a:prstGeom>
          <a:blipFill>
            <a:blip r:embed="rId3"/>
            <a:stretch>
              <a:fillRect/>
            </a:stretch>
          </a:blipFill>
        </p:spPr>
        <p:txBody>
          <a:bodyPr lIns="0" tIns="0" rIns="0" bIns="0"/>
          <a:lstStyle>
            <a:lvl1pPr marL="0" indent="0" defTabSz="758941">
              <a:lnSpc>
                <a:spcPct val="114000"/>
              </a:lnSpc>
              <a:spcBef>
                <a:spcPts val="700"/>
              </a:spcBef>
              <a:buClrTx/>
              <a:buSzTx/>
              <a:buFontTx/>
              <a:buNone/>
              <a:defRPr sz="1000">
                <a:latin typeface="Volvo Novum SemiLight"/>
                <a:ea typeface="Volvo Novum SemiLight"/>
                <a:cs typeface="Volvo Novum SemiLight"/>
                <a:sym typeface="Volvo Novum SemiLight"/>
              </a:defRPr>
            </a:lvl1pPr>
          </a:lstStyle>
          <a:p>
            <a:pPr/>
            <a:r>
              <a:t> </a:t>
            </a:r>
          </a:p>
        </p:txBody>
      </p:sp>
      <p:sp>
        <p:nvSpPr>
          <p:cNvPr id="702"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5 Content - Title, text with large right picture">
    <p:spTree>
      <p:nvGrpSpPr>
        <p:cNvPr id="1" name=""/>
        <p:cNvGrpSpPr/>
        <p:nvPr/>
      </p:nvGrpSpPr>
      <p:grpSpPr>
        <a:xfrm>
          <a:off x="0" y="0"/>
          <a:ext cx="0" cy="0"/>
          <a:chOff x="0" y="0"/>
          <a:chExt cx="0" cy="0"/>
        </a:xfrm>
      </p:grpSpPr>
      <p:pic>
        <p:nvPicPr>
          <p:cNvPr id="709"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710" name="Insert headline"/>
          <p:cNvSpPr txBox="1"/>
          <p:nvPr>
            <p:ph type="title" hasCustomPrompt="1"/>
          </p:nvPr>
        </p:nvSpPr>
        <p:spPr>
          <a:xfrm>
            <a:off x="724631" y="1853139"/>
            <a:ext cx="3232078" cy="806886"/>
          </a:xfrm>
          <a:prstGeom prst="rect">
            <a:avLst/>
          </a:prstGeom>
        </p:spPr>
        <p:txBody>
          <a:bodyPr lIns="0" tIns="0" rIns="0" bIns="0" anchor="b"/>
          <a:lstStyle>
            <a:lvl1pPr defTabSz="914387">
              <a:lnSpc>
                <a:spcPct val="100000"/>
              </a:lnSpc>
              <a:defRPr b="0" sz="2200">
                <a:latin typeface="Volvo Novum Medium"/>
                <a:ea typeface="Volvo Novum Medium"/>
                <a:cs typeface="Volvo Novum Medium"/>
                <a:sym typeface="Volvo Novum Medium"/>
              </a:defRPr>
            </a:lvl1pPr>
          </a:lstStyle>
          <a:p>
            <a:pPr/>
            <a:r>
              <a:t>Insert headline</a:t>
            </a:r>
          </a:p>
        </p:txBody>
      </p:sp>
      <p:sp>
        <p:nvSpPr>
          <p:cNvPr id="711" name="Picture Placeholder 5"/>
          <p:cNvSpPr/>
          <p:nvPr>
            <p:ph type="pic" sz="half" idx="21"/>
          </p:nvPr>
        </p:nvSpPr>
        <p:spPr>
          <a:xfrm>
            <a:off x="4196255" y="1029027"/>
            <a:ext cx="6601191" cy="4456623"/>
          </a:xfrm>
          <a:prstGeom prst="rect">
            <a:avLst/>
          </a:prstGeom>
        </p:spPr>
        <p:txBody>
          <a:bodyPr lIns="91439" tIns="45719" rIns="91439" bIns="45719">
            <a:noAutofit/>
          </a:bodyPr>
          <a:lstStyle/>
          <a:p>
            <a:pPr/>
          </a:p>
        </p:txBody>
      </p:sp>
      <p:sp>
        <p:nvSpPr>
          <p:cNvPr id="712" name="Body Level One…"/>
          <p:cNvSpPr txBox="1"/>
          <p:nvPr>
            <p:ph type="body" sz="quarter" idx="1" hasCustomPrompt="1"/>
          </p:nvPr>
        </p:nvSpPr>
        <p:spPr>
          <a:xfrm>
            <a:off x="724628" y="2755351"/>
            <a:ext cx="2861548" cy="2730301"/>
          </a:xfrm>
          <a:prstGeom prst="rect">
            <a:avLst/>
          </a:prstGeom>
        </p:spPr>
        <p:txBody>
          <a:bodyPr lIns="0" tIns="0" rIns="0" bIns="0"/>
          <a:lstStyle>
            <a:lvl1pPr marL="0" indent="0" defTabSz="914387">
              <a:lnSpc>
                <a:spcPct val="120000"/>
              </a:lnSpc>
              <a:spcBef>
                <a:spcPts val="900"/>
              </a:spcBef>
              <a:buClrTx/>
              <a:buSzTx/>
              <a:buFontTx/>
              <a:buNone/>
              <a:defRPr sz="1300">
                <a:latin typeface="Volvo Novum SemiLight"/>
                <a:ea typeface="Volvo Novum SemiLight"/>
                <a:cs typeface="Volvo Novum SemiLight"/>
                <a:sym typeface="Volvo Novum SemiLight"/>
              </a:defRPr>
            </a:lvl1pPr>
            <a:lvl2pPr marL="0" indent="0" defTabSz="914387">
              <a:lnSpc>
                <a:spcPct val="120000"/>
              </a:lnSpc>
              <a:spcBef>
                <a:spcPts val="900"/>
              </a:spcBef>
              <a:buClrTx/>
              <a:buSzTx/>
              <a:buFontTx/>
              <a:buNone/>
              <a:defRPr sz="1300">
                <a:latin typeface="Volvo Novum SemiLight"/>
                <a:ea typeface="Volvo Novum SemiLight"/>
                <a:cs typeface="Volvo Novum SemiLight"/>
                <a:sym typeface="Volvo Novum SemiLight"/>
              </a:defRPr>
            </a:lvl2pPr>
            <a:lvl3pPr marL="0" indent="0" defTabSz="914387">
              <a:lnSpc>
                <a:spcPct val="120000"/>
              </a:lnSpc>
              <a:spcBef>
                <a:spcPts val="900"/>
              </a:spcBef>
              <a:buClrTx/>
              <a:buSzTx/>
              <a:buFontTx/>
              <a:buNone/>
              <a:defRPr sz="1300">
                <a:latin typeface="Volvo Novum SemiLight"/>
                <a:ea typeface="Volvo Novum SemiLight"/>
                <a:cs typeface="Volvo Novum SemiLight"/>
                <a:sym typeface="Volvo Novum SemiLight"/>
              </a:defRPr>
            </a:lvl3pPr>
            <a:lvl4pPr marL="588692" indent="-150684" defTabSz="914387">
              <a:lnSpc>
                <a:spcPct val="120000"/>
              </a:lnSpc>
              <a:spcBef>
                <a:spcPts val="900"/>
              </a:spcBef>
              <a:buClrTx/>
              <a:buFontTx/>
              <a:buChar char="–"/>
              <a:defRPr sz="1300">
                <a:latin typeface="Volvo Novum SemiLight"/>
                <a:ea typeface="Volvo Novum SemiLight"/>
                <a:cs typeface="Volvo Novum SemiLight"/>
                <a:sym typeface="Volvo Novum SemiLight"/>
              </a:defRPr>
            </a:lvl4pPr>
            <a:lvl5pPr marL="711285" indent="-138274" defTabSz="914387">
              <a:lnSpc>
                <a:spcPct val="120000"/>
              </a:lnSpc>
              <a:spcBef>
                <a:spcPts val="900"/>
              </a:spcBef>
              <a:buClrTx/>
              <a:buFontTx/>
              <a:buChar char="•"/>
              <a:defRPr sz="1300">
                <a:latin typeface="Volvo Novum SemiLight"/>
                <a:ea typeface="Volvo Novum SemiLight"/>
                <a:cs typeface="Volvo Novum SemiLight"/>
                <a:sym typeface="Volvo Novum SemiLight"/>
              </a:defRPr>
            </a:lvl5pPr>
          </a:lstStyle>
          <a:p>
            <a:pPr/>
            <a:r>
              <a:t>Insert text</a:t>
            </a:r>
          </a:p>
          <a:p>
            <a:pPr lvl="1"/>
            <a:r>
              <a:t/>
            </a:r>
          </a:p>
          <a:p>
            <a:pPr lvl="2"/>
            <a:r>
              <a:t/>
            </a:r>
          </a:p>
          <a:p>
            <a:pPr lvl="3"/>
            <a:r>
              <a:t/>
            </a:r>
          </a:p>
          <a:p>
            <a:pPr lvl="4"/>
            <a:r>
              <a:t/>
            </a:r>
          </a:p>
        </p:txBody>
      </p:sp>
      <p:sp>
        <p:nvSpPr>
          <p:cNvPr id="713" name="Entity"/>
          <p:cNvSpPr/>
          <p:nvPr>
            <p:ph type="body" sz="quarter" idx="22" hasCustomPrompt="1"/>
          </p:nvPr>
        </p:nvSpPr>
        <p:spPr>
          <a:xfrm>
            <a:off x="277170" y="5875720"/>
            <a:ext cx="1456137" cy="153077"/>
          </a:xfrm>
          <a:prstGeom prst="rect">
            <a:avLst/>
          </a:prstGeom>
          <a:blipFill>
            <a:blip r:embed="rId3"/>
            <a:stretch>
              <a:fillRect/>
            </a:stretch>
          </a:blipFill>
        </p:spPr>
        <p:txBody>
          <a:bodyPr lIns="0" tIns="0" rIns="0" bIns="0"/>
          <a:lstStyle>
            <a:lvl1pPr marL="0" indent="0" defTabSz="758941">
              <a:lnSpc>
                <a:spcPct val="114000"/>
              </a:lnSpc>
              <a:spcBef>
                <a:spcPts val="700"/>
              </a:spcBef>
              <a:buClrTx/>
              <a:buSzTx/>
              <a:buFontTx/>
              <a:buNone/>
              <a:defRPr sz="1000">
                <a:latin typeface="Volvo Novum SemiLight"/>
                <a:ea typeface="Volvo Novum SemiLight"/>
                <a:cs typeface="Volvo Novum SemiLight"/>
                <a:sym typeface="Volvo Novum SemiLight"/>
              </a:defRPr>
            </a:lvl1pPr>
          </a:lstStyle>
          <a:p>
            <a:pPr/>
            <a:r>
              <a:t> </a:t>
            </a:r>
          </a:p>
        </p:txBody>
      </p:sp>
      <p:sp>
        <p:nvSpPr>
          <p:cNvPr id="714"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6 Content - Title, text with large left picture">
    <p:spTree>
      <p:nvGrpSpPr>
        <p:cNvPr id="1" name=""/>
        <p:cNvGrpSpPr/>
        <p:nvPr/>
      </p:nvGrpSpPr>
      <p:grpSpPr>
        <a:xfrm>
          <a:off x="0" y="0"/>
          <a:ext cx="0" cy="0"/>
          <a:chOff x="0" y="0"/>
          <a:chExt cx="0" cy="0"/>
        </a:xfrm>
      </p:grpSpPr>
      <p:pic>
        <p:nvPicPr>
          <p:cNvPr id="721"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722" name="Picture Placeholder 5"/>
          <p:cNvSpPr/>
          <p:nvPr>
            <p:ph type="pic" sz="half" idx="21"/>
          </p:nvPr>
        </p:nvSpPr>
        <p:spPr>
          <a:xfrm>
            <a:off x="724628" y="1029027"/>
            <a:ext cx="6601192" cy="4456623"/>
          </a:xfrm>
          <a:prstGeom prst="rect">
            <a:avLst/>
          </a:prstGeom>
        </p:spPr>
        <p:txBody>
          <a:bodyPr lIns="91439" tIns="45719" rIns="91439" bIns="45719">
            <a:noAutofit/>
          </a:bodyPr>
          <a:lstStyle/>
          <a:p>
            <a:pPr/>
          </a:p>
        </p:txBody>
      </p:sp>
      <p:sp>
        <p:nvSpPr>
          <p:cNvPr id="723" name="Insert headline"/>
          <p:cNvSpPr txBox="1"/>
          <p:nvPr>
            <p:ph type="title" hasCustomPrompt="1"/>
          </p:nvPr>
        </p:nvSpPr>
        <p:spPr>
          <a:xfrm>
            <a:off x="7565366" y="1853139"/>
            <a:ext cx="3232079" cy="806886"/>
          </a:xfrm>
          <a:prstGeom prst="rect">
            <a:avLst/>
          </a:prstGeom>
        </p:spPr>
        <p:txBody>
          <a:bodyPr lIns="0" tIns="0" rIns="0" bIns="0" anchor="b"/>
          <a:lstStyle>
            <a:lvl1pPr defTabSz="914387">
              <a:lnSpc>
                <a:spcPct val="100000"/>
              </a:lnSpc>
              <a:defRPr b="0" sz="2200">
                <a:latin typeface="Volvo Novum Medium"/>
                <a:ea typeface="Volvo Novum Medium"/>
                <a:cs typeface="Volvo Novum Medium"/>
                <a:sym typeface="Volvo Novum Medium"/>
              </a:defRPr>
            </a:lvl1pPr>
          </a:lstStyle>
          <a:p>
            <a:pPr/>
            <a:r>
              <a:t>Insert headline</a:t>
            </a:r>
          </a:p>
        </p:txBody>
      </p:sp>
      <p:sp>
        <p:nvSpPr>
          <p:cNvPr id="724" name="Body Level One…"/>
          <p:cNvSpPr txBox="1"/>
          <p:nvPr>
            <p:ph type="body" sz="quarter" idx="1" hasCustomPrompt="1"/>
          </p:nvPr>
        </p:nvSpPr>
        <p:spPr>
          <a:xfrm>
            <a:off x="7565366" y="2755351"/>
            <a:ext cx="2861547" cy="2730301"/>
          </a:xfrm>
          <a:prstGeom prst="rect">
            <a:avLst/>
          </a:prstGeom>
        </p:spPr>
        <p:txBody>
          <a:bodyPr lIns="0" tIns="0" rIns="0" bIns="0"/>
          <a:lstStyle>
            <a:lvl1pPr marL="0" indent="0" defTabSz="914387">
              <a:lnSpc>
                <a:spcPct val="120000"/>
              </a:lnSpc>
              <a:spcBef>
                <a:spcPts val="900"/>
              </a:spcBef>
              <a:buClrTx/>
              <a:buSzTx/>
              <a:buFontTx/>
              <a:buNone/>
              <a:defRPr sz="1300">
                <a:latin typeface="Volvo Novum SemiLight"/>
                <a:ea typeface="Volvo Novum SemiLight"/>
                <a:cs typeface="Volvo Novum SemiLight"/>
                <a:sym typeface="Volvo Novum SemiLight"/>
              </a:defRPr>
            </a:lvl1pPr>
            <a:lvl2pPr marL="0" indent="0" defTabSz="914387">
              <a:lnSpc>
                <a:spcPct val="120000"/>
              </a:lnSpc>
              <a:spcBef>
                <a:spcPts val="900"/>
              </a:spcBef>
              <a:buClrTx/>
              <a:buSzTx/>
              <a:buFontTx/>
              <a:buNone/>
              <a:defRPr sz="1300">
                <a:latin typeface="Volvo Novum SemiLight"/>
                <a:ea typeface="Volvo Novum SemiLight"/>
                <a:cs typeface="Volvo Novum SemiLight"/>
                <a:sym typeface="Volvo Novum SemiLight"/>
              </a:defRPr>
            </a:lvl2pPr>
            <a:lvl3pPr marL="0" indent="0" defTabSz="914387">
              <a:lnSpc>
                <a:spcPct val="120000"/>
              </a:lnSpc>
              <a:spcBef>
                <a:spcPts val="900"/>
              </a:spcBef>
              <a:buClrTx/>
              <a:buSzTx/>
              <a:buFontTx/>
              <a:buNone/>
              <a:defRPr sz="1300">
                <a:latin typeface="Volvo Novum SemiLight"/>
                <a:ea typeface="Volvo Novum SemiLight"/>
                <a:cs typeface="Volvo Novum SemiLight"/>
                <a:sym typeface="Volvo Novum SemiLight"/>
              </a:defRPr>
            </a:lvl3pPr>
            <a:lvl4pPr marL="588692" indent="-150684" defTabSz="914387">
              <a:lnSpc>
                <a:spcPct val="120000"/>
              </a:lnSpc>
              <a:spcBef>
                <a:spcPts val="900"/>
              </a:spcBef>
              <a:buClrTx/>
              <a:buFontTx/>
              <a:buChar char="–"/>
              <a:defRPr sz="1300">
                <a:latin typeface="Volvo Novum SemiLight"/>
                <a:ea typeface="Volvo Novum SemiLight"/>
                <a:cs typeface="Volvo Novum SemiLight"/>
                <a:sym typeface="Volvo Novum SemiLight"/>
              </a:defRPr>
            </a:lvl4pPr>
            <a:lvl5pPr marL="711285" indent="-138274" defTabSz="914387">
              <a:lnSpc>
                <a:spcPct val="120000"/>
              </a:lnSpc>
              <a:spcBef>
                <a:spcPts val="900"/>
              </a:spcBef>
              <a:buClrTx/>
              <a:buFontTx/>
              <a:buChar char="•"/>
              <a:defRPr sz="1300">
                <a:latin typeface="Volvo Novum SemiLight"/>
                <a:ea typeface="Volvo Novum SemiLight"/>
                <a:cs typeface="Volvo Novum SemiLight"/>
                <a:sym typeface="Volvo Novum SemiLight"/>
              </a:defRPr>
            </a:lvl5pPr>
          </a:lstStyle>
          <a:p>
            <a:pPr/>
            <a:r>
              <a:t>Insert text</a:t>
            </a:r>
          </a:p>
          <a:p>
            <a:pPr lvl="1"/>
            <a:r>
              <a:t/>
            </a:r>
          </a:p>
          <a:p>
            <a:pPr lvl="2"/>
            <a:r>
              <a:t/>
            </a:r>
          </a:p>
          <a:p>
            <a:pPr lvl="3"/>
            <a:r>
              <a:t/>
            </a:r>
          </a:p>
          <a:p>
            <a:pPr lvl="4"/>
            <a:r>
              <a:t/>
            </a:r>
          </a:p>
        </p:txBody>
      </p:sp>
      <p:sp>
        <p:nvSpPr>
          <p:cNvPr id="725" name="Entity"/>
          <p:cNvSpPr/>
          <p:nvPr>
            <p:ph type="body" sz="quarter" idx="22" hasCustomPrompt="1"/>
          </p:nvPr>
        </p:nvSpPr>
        <p:spPr>
          <a:xfrm>
            <a:off x="277170" y="5875720"/>
            <a:ext cx="1456137" cy="153077"/>
          </a:xfrm>
          <a:prstGeom prst="rect">
            <a:avLst/>
          </a:prstGeom>
          <a:blipFill>
            <a:blip r:embed="rId3"/>
            <a:stretch>
              <a:fillRect/>
            </a:stretch>
          </a:blipFill>
        </p:spPr>
        <p:txBody>
          <a:bodyPr lIns="0" tIns="0" rIns="0" bIns="0"/>
          <a:lstStyle>
            <a:lvl1pPr marL="0" indent="0" defTabSz="758941">
              <a:lnSpc>
                <a:spcPct val="114000"/>
              </a:lnSpc>
              <a:spcBef>
                <a:spcPts val="700"/>
              </a:spcBef>
              <a:buClrTx/>
              <a:buSzTx/>
              <a:buFontTx/>
              <a:buNone/>
              <a:defRPr sz="1000">
                <a:latin typeface="Volvo Novum SemiLight"/>
                <a:ea typeface="Volvo Novum SemiLight"/>
                <a:cs typeface="Volvo Novum SemiLight"/>
                <a:sym typeface="Volvo Novum SemiLight"/>
              </a:defRPr>
            </a:lvl1pPr>
          </a:lstStyle>
          <a:p>
            <a:pPr/>
            <a:r>
              <a:t> </a:t>
            </a:r>
          </a:p>
        </p:txBody>
      </p:sp>
      <p:sp>
        <p:nvSpPr>
          <p:cNvPr id="726"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7 Content – Title, text with medium right picture">
    <p:spTree>
      <p:nvGrpSpPr>
        <p:cNvPr id="1" name=""/>
        <p:cNvGrpSpPr/>
        <p:nvPr/>
      </p:nvGrpSpPr>
      <p:grpSpPr>
        <a:xfrm>
          <a:off x="0" y="0"/>
          <a:ext cx="0" cy="0"/>
          <a:chOff x="0" y="0"/>
          <a:chExt cx="0" cy="0"/>
        </a:xfrm>
      </p:grpSpPr>
      <p:pic>
        <p:nvPicPr>
          <p:cNvPr id="733"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734" name="Insert headline"/>
          <p:cNvSpPr txBox="1"/>
          <p:nvPr>
            <p:ph type="title" hasCustomPrompt="1"/>
          </p:nvPr>
        </p:nvSpPr>
        <p:spPr>
          <a:xfrm>
            <a:off x="724631" y="1853139"/>
            <a:ext cx="5369525" cy="806886"/>
          </a:xfrm>
          <a:prstGeom prst="rect">
            <a:avLst/>
          </a:prstGeom>
        </p:spPr>
        <p:txBody>
          <a:bodyPr lIns="0" tIns="0" rIns="0" bIns="0" anchor="b"/>
          <a:lstStyle>
            <a:lvl1pPr defTabSz="914387">
              <a:lnSpc>
                <a:spcPct val="100000"/>
              </a:lnSpc>
              <a:defRPr b="0" sz="2200">
                <a:latin typeface="Volvo Novum Medium"/>
                <a:ea typeface="Volvo Novum Medium"/>
                <a:cs typeface="Volvo Novum Medium"/>
                <a:sym typeface="Volvo Novum Medium"/>
              </a:defRPr>
            </a:lvl1pPr>
          </a:lstStyle>
          <a:p>
            <a:pPr/>
            <a:r>
              <a:t>Insert headline</a:t>
            </a:r>
          </a:p>
        </p:txBody>
      </p:sp>
      <p:sp>
        <p:nvSpPr>
          <p:cNvPr id="735" name="Picture Placeholder 5"/>
          <p:cNvSpPr/>
          <p:nvPr>
            <p:ph type="pic" sz="half" idx="21"/>
          </p:nvPr>
        </p:nvSpPr>
        <p:spPr>
          <a:xfrm>
            <a:off x="6340578" y="1029027"/>
            <a:ext cx="4456868" cy="4456623"/>
          </a:xfrm>
          <a:prstGeom prst="rect">
            <a:avLst/>
          </a:prstGeom>
        </p:spPr>
        <p:txBody>
          <a:bodyPr lIns="91439" tIns="45719" rIns="91439" bIns="45719">
            <a:noAutofit/>
          </a:bodyPr>
          <a:lstStyle/>
          <a:p>
            <a:pPr/>
          </a:p>
        </p:txBody>
      </p:sp>
      <p:sp>
        <p:nvSpPr>
          <p:cNvPr id="736" name="Body Level One…"/>
          <p:cNvSpPr txBox="1"/>
          <p:nvPr>
            <p:ph type="body" sz="quarter" idx="1" hasCustomPrompt="1"/>
          </p:nvPr>
        </p:nvSpPr>
        <p:spPr>
          <a:xfrm>
            <a:off x="724628" y="2755351"/>
            <a:ext cx="4998996" cy="2730301"/>
          </a:xfrm>
          <a:prstGeom prst="rect">
            <a:avLst/>
          </a:prstGeom>
        </p:spPr>
        <p:txBody>
          <a:bodyPr lIns="0" tIns="0" rIns="0" bIns="0"/>
          <a:lstStyle>
            <a:lvl1pPr marL="0" indent="0" defTabSz="914387">
              <a:lnSpc>
                <a:spcPct val="120000"/>
              </a:lnSpc>
              <a:spcBef>
                <a:spcPts val="900"/>
              </a:spcBef>
              <a:buClrTx/>
              <a:buSzTx/>
              <a:buFontTx/>
              <a:buNone/>
              <a:defRPr sz="1300">
                <a:latin typeface="Volvo Novum SemiLight"/>
                <a:ea typeface="Volvo Novum SemiLight"/>
                <a:cs typeface="Volvo Novum SemiLight"/>
                <a:sym typeface="Volvo Novum SemiLight"/>
              </a:defRPr>
            </a:lvl1pPr>
            <a:lvl2pPr marL="0" indent="0" defTabSz="914387">
              <a:lnSpc>
                <a:spcPct val="120000"/>
              </a:lnSpc>
              <a:spcBef>
                <a:spcPts val="900"/>
              </a:spcBef>
              <a:buClrTx/>
              <a:buSzTx/>
              <a:buFontTx/>
              <a:buNone/>
              <a:defRPr sz="1300">
                <a:latin typeface="Volvo Novum SemiLight"/>
                <a:ea typeface="Volvo Novum SemiLight"/>
                <a:cs typeface="Volvo Novum SemiLight"/>
                <a:sym typeface="Volvo Novum SemiLight"/>
              </a:defRPr>
            </a:lvl2pPr>
            <a:lvl3pPr marL="0" indent="0" defTabSz="914387">
              <a:lnSpc>
                <a:spcPct val="120000"/>
              </a:lnSpc>
              <a:spcBef>
                <a:spcPts val="900"/>
              </a:spcBef>
              <a:buClrTx/>
              <a:buSzTx/>
              <a:buFontTx/>
              <a:buNone/>
              <a:defRPr sz="1300">
                <a:latin typeface="Volvo Novum SemiLight"/>
                <a:ea typeface="Volvo Novum SemiLight"/>
                <a:cs typeface="Volvo Novum SemiLight"/>
                <a:sym typeface="Volvo Novum SemiLight"/>
              </a:defRPr>
            </a:lvl3pPr>
            <a:lvl4pPr marL="588692" indent="-150684" defTabSz="914387">
              <a:lnSpc>
                <a:spcPct val="120000"/>
              </a:lnSpc>
              <a:spcBef>
                <a:spcPts val="900"/>
              </a:spcBef>
              <a:buClrTx/>
              <a:buFontTx/>
              <a:buChar char="–"/>
              <a:defRPr sz="1300">
                <a:latin typeface="Volvo Novum SemiLight"/>
                <a:ea typeface="Volvo Novum SemiLight"/>
                <a:cs typeface="Volvo Novum SemiLight"/>
                <a:sym typeface="Volvo Novum SemiLight"/>
              </a:defRPr>
            </a:lvl4pPr>
            <a:lvl5pPr marL="711285" indent="-138274" defTabSz="914387">
              <a:lnSpc>
                <a:spcPct val="120000"/>
              </a:lnSpc>
              <a:spcBef>
                <a:spcPts val="900"/>
              </a:spcBef>
              <a:buClrTx/>
              <a:buFontTx/>
              <a:buChar char="•"/>
              <a:defRPr sz="1300">
                <a:latin typeface="Volvo Novum SemiLight"/>
                <a:ea typeface="Volvo Novum SemiLight"/>
                <a:cs typeface="Volvo Novum SemiLight"/>
                <a:sym typeface="Volvo Novum SemiLight"/>
              </a:defRPr>
            </a:lvl5pPr>
          </a:lstStyle>
          <a:p>
            <a:pPr/>
            <a:r>
              <a:t>Insert text</a:t>
            </a:r>
          </a:p>
          <a:p>
            <a:pPr lvl="1"/>
            <a:r>
              <a:t/>
            </a:r>
          </a:p>
          <a:p>
            <a:pPr lvl="2"/>
            <a:r>
              <a:t/>
            </a:r>
          </a:p>
          <a:p>
            <a:pPr lvl="3"/>
            <a:r>
              <a:t/>
            </a:r>
          </a:p>
          <a:p>
            <a:pPr lvl="4"/>
            <a:r>
              <a:t/>
            </a:r>
          </a:p>
        </p:txBody>
      </p:sp>
      <p:sp>
        <p:nvSpPr>
          <p:cNvPr id="737" name="Entity"/>
          <p:cNvSpPr/>
          <p:nvPr>
            <p:ph type="body" sz="quarter" idx="22" hasCustomPrompt="1"/>
          </p:nvPr>
        </p:nvSpPr>
        <p:spPr>
          <a:xfrm>
            <a:off x="277170" y="5875720"/>
            <a:ext cx="1456137" cy="153077"/>
          </a:xfrm>
          <a:prstGeom prst="rect">
            <a:avLst/>
          </a:prstGeom>
          <a:blipFill>
            <a:blip r:embed="rId3"/>
            <a:stretch>
              <a:fillRect/>
            </a:stretch>
          </a:blipFill>
        </p:spPr>
        <p:txBody>
          <a:bodyPr lIns="0" tIns="0" rIns="0" bIns="0"/>
          <a:lstStyle>
            <a:lvl1pPr marL="0" indent="0" defTabSz="758941">
              <a:lnSpc>
                <a:spcPct val="114000"/>
              </a:lnSpc>
              <a:spcBef>
                <a:spcPts val="700"/>
              </a:spcBef>
              <a:buClrTx/>
              <a:buSzTx/>
              <a:buFontTx/>
              <a:buNone/>
              <a:defRPr sz="1000">
                <a:latin typeface="Volvo Novum SemiLight"/>
                <a:ea typeface="Volvo Novum SemiLight"/>
                <a:cs typeface="Volvo Novum SemiLight"/>
                <a:sym typeface="Volvo Novum SemiLight"/>
              </a:defRPr>
            </a:lvl1pPr>
          </a:lstStyle>
          <a:p>
            <a:pPr/>
            <a:r>
              <a:t> </a:t>
            </a:r>
          </a:p>
        </p:txBody>
      </p:sp>
      <p:sp>
        <p:nvSpPr>
          <p:cNvPr id="738"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8 Content – Centered text">
    <p:spTree>
      <p:nvGrpSpPr>
        <p:cNvPr id="1" name=""/>
        <p:cNvGrpSpPr/>
        <p:nvPr/>
      </p:nvGrpSpPr>
      <p:grpSpPr>
        <a:xfrm>
          <a:off x="0" y="0"/>
          <a:ext cx="0" cy="0"/>
          <a:chOff x="0" y="0"/>
          <a:chExt cx="0" cy="0"/>
        </a:xfrm>
      </p:grpSpPr>
      <p:pic>
        <p:nvPicPr>
          <p:cNvPr id="745"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746" name="Insert headline"/>
          <p:cNvSpPr txBox="1"/>
          <p:nvPr>
            <p:ph type="title" hasCustomPrompt="1"/>
          </p:nvPr>
        </p:nvSpPr>
        <p:spPr>
          <a:xfrm>
            <a:off x="1891683" y="1491208"/>
            <a:ext cx="7738708" cy="1072823"/>
          </a:xfrm>
          <a:prstGeom prst="rect">
            <a:avLst/>
          </a:prstGeom>
        </p:spPr>
        <p:txBody>
          <a:bodyPr lIns="0" tIns="0" rIns="0" bIns="0" anchor="b"/>
          <a:lstStyle>
            <a:lvl1pPr algn="ctr" defTabSz="914387">
              <a:lnSpc>
                <a:spcPct val="114000"/>
              </a:lnSpc>
              <a:defRPr b="0" sz="2200">
                <a:latin typeface="Volvo Novum Medium"/>
                <a:ea typeface="Volvo Novum Medium"/>
                <a:cs typeface="Volvo Novum Medium"/>
                <a:sym typeface="Volvo Novum Medium"/>
              </a:defRPr>
            </a:lvl1pPr>
          </a:lstStyle>
          <a:p>
            <a:pPr/>
            <a:r>
              <a:t>Insert headline</a:t>
            </a:r>
          </a:p>
        </p:txBody>
      </p:sp>
      <p:sp>
        <p:nvSpPr>
          <p:cNvPr id="747" name="Body Level One…"/>
          <p:cNvSpPr txBox="1"/>
          <p:nvPr>
            <p:ph type="body" sz="half" idx="1" hasCustomPrompt="1"/>
          </p:nvPr>
        </p:nvSpPr>
        <p:spPr>
          <a:xfrm>
            <a:off x="2521954" y="2754346"/>
            <a:ext cx="6478167" cy="2561372"/>
          </a:xfrm>
          <a:prstGeom prst="rect">
            <a:avLst/>
          </a:prstGeom>
        </p:spPr>
        <p:txBody>
          <a:bodyPr lIns="0" tIns="0" rIns="0" bIns="0"/>
          <a:lstStyle>
            <a:lvl1pPr marL="0" indent="0" algn="ctr" defTabSz="914387">
              <a:lnSpc>
                <a:spcPct val="114000"/>
              </a:lnSpc>
              <a:spcBef>
                <a:spcPts val="900"/>
              </a:spcBef>
              <a:buClrTx/>
              <a:buSzTx/>
              <a:buFontTx/>
              <a:buNone/>
              <a:defRPr sz="1500">
                <a:latin typeface="Volvo Novum SemiLight"/>
                <a:ea typeface="Volvo Novum SemiLight"/>
                <a:cs typeface="Volvo Novum SemiLight"/>
                <a:sym typeface="Volvo Novum SemiLight"/>
              </a:defRPr>
            </a:lvl1pPr>
            <a:lvl2pPr marL="367234" indent="-212731" algn="ctr" defTabSz="914387">
              <a:lnSpc>
                <a:spcPct val="114000"/>
              </a:lnSpc>
              <a:spcBef>
                <a:spcPts val="900"/>
              </a:spcBef>
              <a:buClrTx/>
              <a:buFontTx/>
              <a:buChar char="–"/>
              <a:defRPr sz="1500">
                <a:latin typeface="Volvo Novum SemiLight"/>
                <a:ea typeface="Volvo Novum SemiLight"/>
                <a:cs typeface="Volvo Novum SemiLight"/>
                <a:sym typeface="Volvo Novum SemiLight"/>
              </a:defRPr>
            </a:lvl2pPr>
            <a:lvl3pPr marL="484644" indent="-163638" algn="ctr" defTabSz="914387">
              <a:lnSpc>
                <a:spcPct val="114000"/>
              </a:lnSpc>
              <a:spcBef>
                <a:spcPts val="900"/>
              </a:spcBef>
              <a:buClrTx/>
              <a:buFontTx/>
              <a:buChar char="•"/>
              <a:defRPr sz="1500">
                <a:latin typeface="Volvo Novum SemiLight"/>
                <a:ea typeface="Volvo Novum SemiLight"/>
                <a:cs typeface="Volvo Novum SemiLight"/>
                <a:sym typeface="Volvo Novum SemiLight"/>
              </a:defRPr>
            </a:lvl3pPr>
            <a:lvl4pPr marL="611875" indent="-173867" algn="ctr" defTabSz="914387">
              <a:lnSpc>
                <a:spcPct val="114000"/>
              </a:lnSpc>
              <a:spcBef>
                <a:spcPts val="900"/>
              </a:spcBef>
              <a:buClrTx/>
              <a:buFontTx/>
              <a:buChar char="–"/>
              <a:defRPr sz="1500">
                <a:latin typeface="Volvo Novum SemiLight"/>
                <a:ea typeface="Volvo Novum SemiLight"/>
                <a:cs typeface="Volvo Novum SemiLight"/>
                <a:sym typeface="Volvo Novum SemiLight"/>
              </a:defRPr>
            </a:lvl4pPr>
            <a:lvl5pPr marL="732559" indent="-159548" algn="ctr" defTabSz="914387">
              <a:lnSpc>
                <a:spcPct val="114000"/>
              </a:lnSpc>
              <a:spcBef>
                <a:spcPts val="900"/>
              </a:spcBef>
              <a:buClrTx/>
              <a:buFontTx/>
              <a:buChar char="•"/>
              <a:defRPr sz="1500">
                <a:latin typeface="Volvo Novum SemiLight"/>
                <a:ea typeface="Volvo Novum SemiLight"/>
                <a:cs typeface="Volvo Novum SemiLight"/>
                <a:sym typeface="Volvo Novum SemiLight"/>
              </a:defRPr>
            </a:lvl5pPr>
          </a:lstStyle>
          <a:p>
            <a:pPr/>
            <a:r>
              <a:t>Insert text</a:t>
            </a:r>
          </a:p>
          <a:p>
            <a:pPr lvl="1"/>
            <a:r>
              <a:t/>
            </a:r>
          </a:p>
          <a:p>
            <a:pPr lvl="2"/>
            <a:r>
              <a:t/>
            </a:r>
          </a:p>
          <a:p>
            <a:pPr lvl="3"/>
            <a:r>
              <a:t/>
            </a:r>
          </a:p>
          <a:p>
            <a:pPr lvl="4"/>
            <a:r>
              <a:t/>
            </a:r>
          </a:p>
        </p:txBody>
      </p:sp>
      <p:sp>
        <p:nvSpPr>
          <p:cNvPr id="748" name="Entity"/>
          <p:cNvSpPr/>
          <p:nvPr>
            <p:ph type="body" sz="quarter" idx="21" hasCustomPrompt="1"/>
          </p:nvPr>
        </p:nvSpPr>
        <p:spPr>
          <a:xfrm>
            <a:off x="277170" y="5875720"/>
            <a:ext cx="1456137" cy="153077"/>
          </a:xfrm>
          <a:prstGeom prst="rect">
            <a:avLst/>
          </a:prstGeom>
          <a:blipFill>
            <a:blip r:embed="rId3"/>
            <a:stretch>
              <a:fillRect/>
            </a:stretch>
          </a:blipFill>
        </p:spPr>
        <p:txBody>
          <a:bodyPr lIns="0" tIns="0" rIns="0" bIns="0"/>
          <a:lstStyle>
            <a:lvl1pPr marL="0" indent="0" defTabSz="758941">
              <a:lnSpc>
                <a:spcPct val="114000"/>
              </a:lnSpc>
              <a:spcBef>
                <a:spcPts val="700"/>
              </a:spcBef>
              <a:buClrTx/>
              <a:buSzTx/>
              <a:buFontTx/>
              <a:buNone/>
              <a:defRPr sz="1000">
                <a:latin typeface="Volvo Novum SemiLight"/>
                <a:ea typeface="Volvo Novum SemiLight"/>
                <a:cs typeface="Volvo Novum SemiLight"/>
                <a:sym typeface="Volvo Novum SemiLight"/>
              </a:defRPr>
            </a:lvl1pPr>
          </a:lstStyle>
          <a:p>
            <a:pPr/>
            <a:r>
              <a:t> </a:t>
            </a:r>
          </a:p>
        </p:txBody>
      </p:sp>
      <p:sp>
        <p:nvSpPr>
          <p:cNvPr id="749"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9 Content – Three column picture with text">
    <p:spTree>
      <p:nvGrpSpPr>
        <p:cNvPr id="1" name=""/>
        <p:cNvGrpSpPr/>
        <p:nvPr/>
      </p:nvGrpSpPr>
      <p:grpSpPr>
        <a:xfrm>
          <a:off x="0" y="0"/>
          <a:ext cx="0" cy="0"/>
          <a:chOff x="0" y="0"/>
          <a:chExt cx="0" cy="0"/>
        </a:xfrm>
      </p:grpSpPr>
      <p:pic>
        <p:nvPicPr>
          <p:cNvPr id="756"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757" name="Picture Placeholder 5"/>
          <p:cNvSpPr/>
          <p:nvPr>
            <p:ph type="pic" sz="quarter" idx="21"/>
          </p:nvPr>
        </p:nvSpPr>
        <p:spPr>
          <a:xfrm>
            <a:off x="724631" y="2016055"/>
            <a:ext cx="3102797" cy="3103330"/>
          </a:xfrm>
          <a:prstGeom prst="rect">
            <a:avLst/>
          </a:prstGeom>
        </p:spPr>
        <p:txBody>
          <a:bodyPr lIns="91439" tIns="45719" rIns="91439" bIns="45719">
            <a:noAutofit/>
          </a:bodyPr>
          <a:lstStyle/>
          <a:p>
            <a:pPr/>
          </a:p>
        </p:txBody>
      </p:sp>
      <p:sp>
        <p:nvSpPr>
          <p:cNvPr id="758" name="Picture Placeholder 5"/>
          <p:cNvSpPr/>
          <p:nvPr>
            <p:ph type="pic" sz="quarter" idx="22"/>
          </p:nvPr>
        </p:nvSpPr>
        <p:spPr>
          <a:xfrm>
            <a:off x="4209641" y="2016055"/>
            <a:ext cx="3102797" cy="3103330"/>
          </a:xfrm>
          <a:prstGeom prst="rect">
            <a:avLst/>
          </a:prstGeom>
        </p:spPr>
        <p:txBody>
          <a:bodyPr lIns="91439" tIns="45719" rIns="91439" bIns="45719">
            <a:noAutofit/>
          </a:bodyPr>
          <a:lstStyle/>
          <a:p>
            <a:pPr/>
          </a:p>
        </p:txBody>
      </p:sp>
      <p:sp>
        <p:nvSpPr>
          <p:cNvPr id="759" name="Body Level One…"/>
          <p:cNvSpPr txBox="1"/>
          <p:nvPr>
            <p:ph type="body" sz="quarter" idx="1" hasCustomPrompt="1"/>
          </p:nvPr>
        </p:nvSpPr>
        <p:spPr>
          <a:xfrm>
            <a:off x="724631" y="5226777"/>
            <a:ext cx="3102795" cy="455350"/>
          </a:xfrm>
          <a:prstGeom prst="rect">
            <a:avLst/>
          </a:prstGeom>
        </p:spPr>
        <p:txBody>
          <a:bodyPr lIns="0" tIns="0" rIns="0" bIns="0"/>
          <a:lstStyle>
            <a:lvl1pPr marL="0" indent="0" algn="ctr"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1pPr>
            <a:lvl2pPr marL="0" indent="0" algn="ctr"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2pPr>
            <a:lvl3pPr marL="0" indent="0" algn="ctr"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3pPr>
            <a:lvl4pPr marL="0" indent="0" algn="ctr"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4pPr>
            <a:lvl5pPr marL="0" indent="0" algn="ctr"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5pPr>
          </a:lstStyle>
          <a:p>
            <a:pPr/>
            <a:r>
              <a:t>Insert text (max two rows)</a:t>
            </a:r>
          </a:p>
          <a:p>
            <a:pPr lvl="1"/>
            <a:r>
              <a:t/>
            </a:r>
          </a:p>
          <a:p>
            <a:pPr lvl="2"/>
            <a:r>
              <a:t/>
            </a:r>
          </a:p>
          <a:p>
            <a:pPr lvl="3"/>
            <a:r>
              <a:t/>
            </a:r>
          </a:p>
          <a:p>
            <a:pPr lvl="4"/>
            <a:r>
              <a:t/>
            </a:r>
          </a:p>
        </p:txBody>
      </p:sp>
      <p:sp>
        <p:nvSpPr>
          <p:cNvPr id="760" name="Insert headline on maximum one line"/>
          <p:cNvSpPr txBox="1"/>
          <p:nvPr>
            <p:ph type="title" hasCustomPrompt="1"/>
          </p:nvPr>
        </p:nvSpPr>
        <p:spPr>
          <a:xfrm>
            <a:off x="724631" y="913769"/>
            <a:ext cx="8493029" cy="431259"/>
          </a:xfrm>
          <a:prstGeom prst="rect">
            <a:avLst/>
          </a:prstGeom>
        </p:spPr>
        <p:txBody>
          <a:bodyPr lIns="0" tIns="0" rIns="0" bIns="0"/>
          <a:lstStyle>
            <a:lvl1pPr defTabSz="914387">
              <a:lnSpc>
                <a:spcPct val="100000"/>
              </a:lnSpc>
              <a:defRPr b="0" sz="2200">
                <a:latin typeface="Volvo Novum Medium"/>
                <a:ea typeface="Volvo Novum Medium"/>
                <a:cs typeface="Volvo Novum Medium"/>
                <a:sym typeface="Volvo Novum Medium"/>
              </a:defRPr>
            </a:lvl1pPr>
          </a:lstStyle>
          <a:p>
            <a:pPr/>
            <a:r>
              <a:t>Insert headline on maximum one line</a:t>
            </a:r>
          </a:p>
        </p:txBody>
      </p:sp>
      <p:sp>
        <p:nvSpPr>
          <p:cNvPr id="761" name="Text Placeholder 10"/>
          <p:cNvSpPr/>
          <p:nvPr>
            <p:ph type="body" sz="quarter" idx="23" hasCustomPrompt="1"/>
          </p:nvPr>
        </p:nvSpPr>
        <p:spPr>
          <a:xfrm>
            <a:off x="724629" y="1377145"/>
            <a:ext cx="6202121" cy="237367"/>
          </a:xfrm>
          <a:prstGeom prst="rect">
            <a:avLst/>
          </a:prstGeom>
        </p:spPr>
        <p:txBody>
          <a:bodyPr lIns="0" tIns="0" rIns="0" bIns="0"/>
          <a:lstStyle>
            <a:lvl1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1pPr>
          </a:lstStyle>
          <a:p>
            <a:pPr/>
            <a:r>
              <a:t>Insert sub headline</a:t>
            </a:r>
          </a:p>
        </p:txBody>
      </p:sp>
      <p:sp>
        <p:nvSpPr>
          <p:cNvPr id="762" name="Text Placeholder 6"/>
          <p:cNvSpPr/>
          <p:nvPr>
            <p:ph type="body" sz="quarter" idx="24" hasCustomPrompt="1"/>
          </p:nvPr>
        </p:nvSpPr>
        <p:spPr>
          <a:xfrm>
            <a:off x="4209641" y="5226777"/>
            <a:ext cx="3102797" cy="455348"/>
          </a:xfrm>
          <a:prstGeom prst="rect">
            <a:avLst/>
          </a:prstGeom>
        </p:spPr>
        <p:txBody>
          <a:bodyPr lIns="0" tIns="0" rIns="0" bIns="0"/>
          <a:lstStyle>
            <a:lvl1pPr marL="0" indent="0" algn="ctr"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1pPr>
          </a:lstStyle>
          <a:p>
            <a:pPr/>
            <a:r>
              <a:t>Insert text (max two rows)</a:t>
            </a:r>
          </a:p>
        </p:txBody>
      </p:sp>
      <p:sp>
        <p:nvSpPr>
          <p:cNvPr id="763" name="Picture Placeholder 5"/>
          <p:cNvSpPr/>
          <p:nvPr>
            <p:ph type="pic" sz="quarter" idx="25"/>
          </p:nvPr>
        </p:nvSpPr>
        <p:spPr>
          <a:xfrm>
            <a:off x="7694648" y="2016055"/>
            <a:ext cx="3102798" cy="3103330"/>
          </a:xfrm>
          <a:prstGeom prst="rect">
            <a:avLst/>
          </a:prstGeom>
        </p:spPr>
        <p:txBody>
          <a:bodyPr lIns="91439" tIns="45719" rIns="91439" bIns="45719">
            <a:noAutofit/>
          </a:bodyPr>
          <a:lstStyle/>
          <a:p>
            <a:pPr/>
          </a:p>
        </p:txBody>
      </p:sp>
      <p:sp>
        <p:nvSpPr>
          <p:cNvPr id="764" name="Text Placeholder 6"/>
          <p:cNvSpPr/>
          <p:nvPr>
            <p:ph type="body" sz="quarter" idx="26" hasCustomPrompt="1"/>
          </p:nvPr>
        </p:nvSpPr>
        <p:spPr>
          <a:xfrm>
            <a:off x="7694203" y="5226777"/>
            <a:ext cx="3103243" cy="455348"/>
          </a:xfrm>
          <a:prstGeom prst="rect">
            <a:avLst/>
          </a:prstGeom>
        </p:spPr>
        <p:txBody>
          <a:bodyPr lIns="0" tIns="0" rIns="0" bIns="0"/>
          <a:lstStyle>
            <a:lvl1pPr marL="0" indent="0" algn="ctr"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1pPr>
          </a:lstStyle>
          <a:p>
            <a:pPr/>
            <a:r>
              <a:t>Insert text (max two rows)</a:t>
            </a:r>
          </a:p>
        </p:txBody>
      </p:sp>
      <p:sp>
        <p:nvSpPr>
          <p:cNvPr id="765" name="Entity"/>
          <p:cNvSpPr/>
          <p:nvPr>
            <p:ph type="body" sz="quarter" idx="27" hasCustomPrompt="1"/>
          </p:nvPr>
        </p:nvSpPr>
        <p:spPr>
          <a:xfrm>
            <a:off x="277170" y="5875720"/>
            <a:ext cx="1456137" cy="153077"/>
          </a:xfrm>
          <a:prstGeom prst="rect">
            <a:avLst/>
          </a:prstGeom>
          <a:blipFill>
            <a:blip r:embed="rId3"/>
            <a:stretch>
              <a:fillRect/>
            </a:stretch>
          </a:blipFill>
        </p:spPr>
        <p:txBody>
          <a:bodyPr lIns="0" tIns="0" rIns="0" bIns="0"/>
          <a:lstStyle>
            <a:lvl1pPr marL="0" indent="0" defTabSz="758941">
              <a:lnSpc>
                <a:spcPct val="114000"/>
              </a:lnSpc>
              <a:spcBef>
                <a:spcPts val="700"/>
              </a:spcBef>
              <a:buClrTx/>
              <a:buSzTx/>
              <a:buFontTx/>
              <a:buNone/>
              <a:defRPr sz="1000">
                <a:latin typeface="Volvo Novum SemiLight"/>
                <a:ea typeface="Volvo Novum SemiLight"/>
                <a:cs typeface="Volvo Novum SemiLight"/>
                <a:sym typeface="Volvo Novum SemiLight"/>
              </a:defRPr>
            </a:lvl1pPr>
          </a:lstStyle>
          <a:p>
            <a:pPr/>
            <a:r>
              <a:t> </a:t>
            </a:r>
          </a:p>
        </p:txBody>
      </p:sp>
      <p:sp>
        <p:nvSpPr>
          <p:cNvPr id="766"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0 Content – Four column circle picture with text">
    <p:spTree>
      <p:nvGrpSpPr>
        <p:cNvPr id="1" name=""/>
        <p:cNvGrpSpPr/>
        <p:nvPr/>
      </p:nvGrpSpPr>
      <p:grpSpPr>
        <a:xfrm>
          <a:off x="0" y="0"/>
          <a:ext cx="0" cy="0"/>
          <a:chOff x="0" y="0"/>
          <a:chExt cx="0" cy="0"/>
        </a:xfrm>
      </p:grpSpPr>
      <p:pic>
        <p:nvPicPr>
          <p:cNvPr id="773"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774" name="Picture Placeholder 5"/>
          <p:cNvSpPr/>
          <p:nvPr>
            <p:ph type="pic" sz="quarter" idx="21"/>
          </p:nvPr>
        </p:nvSpPr>
        <p:spPr>
          <a:xfrm>
            <a:off x="8596541" y="1986651"/>
            <a:ext cx="2122968" cy="2122642"/>
          </a:xfrm>
          <a:prstGeom prst="rect">
            <a:avLst/>
          </a:prstGeom>
        </p:spPr>
        <p:txBody>
          <a:bodyPr lIns="91439" tIns="45719" rIns="91439" bIns="45719">
            <a:noAutofit/>
          </a:bodyPr>
          <a:lstStyle/>
          <a:p>
            <a:pPr/>
          </a:p>
        </p:txBody>
      </p:sp>
      <p:sp>
        <p:nvSpPr>
          <p:cNvPr id="775" name="Picture Placeholder 5"/>
          <p:cNvSpPr/>
          <p:nvPr>
            <p:ph type="pic" sz="quarter" idx="22"/>
          </p:nvPr>
        </p:nvSpPr>
        <p:spPr>
          <a:xfrm>
            <a:off x="801324" y="1986651"/>
            <a:ext cx="2122966" cy="2122642"/>
          </a:xfrm>
          <a:prstGeom prst="rect">
            <a:avLst/>
          </a:prstGeom>
        </p:spPr>
        <p:txBody>
          <a:bodyPr lIns="91439" tIns="45719" rIns="91439" bIns="45719">
            <a:noAutofit/>
          </a:bodyPr>
          <a:lstStyle/>
          <a:p>
            <a:pPr/>
          </a:p>
        </p:txBody>
      </p:sp>
      <p:sp>
        <p:nvSpPr>
          <p:cNvPr id="776" name="Picture Placeholder 5"/>
          <p:cNvSpPr/>
          <p:nvPr>
            <p:ph type="pic" sz="quarter" idx="23"/>
          </p:nvPr>
        </p:nvSpPr>
        <p:spPr>
          <a:xfrm>
            <a:off x="3399730" y="1986651"/>
            <a:ext cx="2122968" cy="2122642"/>
          </a:xfrm>
          <a:prstGeom prst="rect">
            <a:avLst/>
          </a:prstGeom>
        </p:spPr>
        <p:txBody>
          <a:bodyPr lIns="91439" tIns="45719" rIns="91439" bIns="45719">
            <a:noAutofit/>
          </a:bodyPr>
          <a:lstStyle/>
          <a:p>
            <a:pPr/>
          </a:p>
        </p:txBody>
      </p:sp>
      <p:sp>
        <p:nvSpPr>
          <p:cNvPr id="777" name="Picture Placeholder 5"/>
          <p:cNvSpPr/>
          <p:nvPr>
            <p:ph type="pic" sz="quarter" idx="24"/>
          </p:nvPr>
        </p:nvSpPr>
        <p:spPr>
          <a:xfrm>
            <a:off x="5998135" y="1986651"/>
            <a:ext cx="2122968" cy="2122642"/>
          </a:xfrm>
          <a:prstGeom prst="rect">
            <a:avLst/>
          </a:prstGeom>
        </p:spPr>
        <p:txBody>
          <a:bodyPr lIns="91439" tIns="45719" rIns="91439" bIns="45719">
            <a:noAutofit/>
          </a:bodyPr>
          <a:lstStyle/>
          <a:p>
            <a:pPr/>
          </a:p>
        </p:txBody>
      </p:sp>
      <p:sp>
        <p:nvSpPr>
          <p:cNvPr id="778" name="Body Level One…"/>
          <p:cNvSpPr txBox="1"/>
          <p:nvPr>
            <p:ph type="body" sz="quarter" idx="1" hasCustomPrompt="1"/>
          </p:nvPr>
        </p:nvSpPr>
        <p:spPr>
          <a:xfrm>
            <a:off x="724631" y="4769944"/>
            <a:ext cx="2322186" cy="912182"/>
          </a:xfrm>
          <a:prstGeom prst="rect">
            <a:avLst/>
          </a:prstGeom>
        </p:spPr>
        <p:txBody>
          <a:bodyPr lIns="0" tIns="0" rIns="0" bIns="0"/>
          <a:lstStyle>
            <a:lvl1pPr marL="0" indent="0" algn="ctr"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1pPr>
            <a:lvl2pPr marL="0" indent="0" algn="ctr"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2pPr>
            <a:lvl3pPr marL="0" indent="0" algn="ctr"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3pPr>
            <a:lvl4pPr marL="0" indent="0" algn="ctr"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4pPr>
            <a:lvl5pPr marL="0" indent="0" algn="ctr"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5pPr>
          </a:lstStyle>
          <a:p>
            <a:pPr/>
            <a:r>
              <a:t>Insert text</a:t>
            </a:r>
          </a:p>
          <a:p>
            <a:pPr lvl="1"/>
            <a:r>
              <a:t/>
            </a:r>
          </a:p>
          <a:p>
            <a:pPr lvl="2"/>
            <a:r>
              <a:t/>
            </a:r>
          </a:p>
          <a:p>
            <a:pPr lvl="3"/>
            <a:r>
              <a:t/>
            </a:r>
          </a:p>
          <a:p>
            <a:pPr lvl="4"/>
            <a:r>
              <a:t/>
            </a:r>
          </a:p>
        </p:txBody>
      </p:sp>
      <p:sp>
        <p:nvSpPr>
          <p:cNvPr id="779" name="Insert headline on maximum one line"/>
          <p:cNvSpPr txBox="1"/>
          <p:nvPr>
            <p:ph type="title" hasCustomPrompt="1"/>
          </p:nvPr>
        </p:nvSpPr>
        <p:spPr>
          <a:xfrm>
            <a:off x="724631" y="913769"/>
            <a:ext cx="8493029" cy="431259"/>
          </a:xfrm>
          <a:prstGeom prst="rect">
            <a:avLst/>
          </a:prstGeom>
        </p:spPr>
        <p:txBody>
          <a:bodyPr lIns="0" tIns="0" rIns="0" bIns="0"/>
          <a:lstStyle>
            <a:lvl1pPr defTabSz="914387">
              <a:lnSpc>
                <a:spcPct val="100000"/>
              </a:lnSpc>
              <a:defRPr b="0" sz="2200">
                <a:latin typeface="Volvo Novum Medium"/>
                <a:ea typeface="Volvo Novum Medium"/>
                <a:cs typeface="Volvo Novum Medium"/>
                <a:sym typeface="Volvo Novum Medium"/>
              </a:defRPr>
            </a:lvl1pPr>
          </a:lstStyle>
          <a:p>
            <a:pPr/>
            <a:r>
              <a:t>Insert headline on maximum one line</a:t>
            </a:r>
          </a:p>
        </p:txBody>
      </p:sp>
      <p:sp>
        <p:nvSpPr>
          <p:cNvPr id="780" name="Text Placeholder 10"/>
          <p:cNvSpPr/>
          <p:nvPr>
            <p:ph type="body" sz="quarter" idx="25" hasCustomPrompt="1"/>
          </p:nvPr>
        </p:nvSpPr>
        <p:spPr>
          <a:xfrm>
            <a:off x="724629" y="1377145"/>
            <a:ext cx="6202121" cy="237367"/>
          </a:xfrm>
          <a:prstGeom prst="rect">
            <a:avLst/>
          </a:prstGeom>
        </p:spPr>
        <p:txBody>
          <a:bodyPr lIns="0" tIns="0" rIns="0" bIns="0"/>
          <a:lstStyle>
            <a:lvl1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1pPr>
          </a:lstStyle>
          <a:p>
            <a:pPr/>
            <a:r>
              <a:t>Insert sub headline</a:t>
            </a:r>
          </a:p>
        </p:txBody>
      </p:sp>
      <p:sp>
        <p:nvSpPr>
          <p:cNvPr id="781" name="Rak 4"/>
          <p:cNvSpPr/>
          <p:nvPr/>
        </p:nvSpPr>
        <p:spPr>
          <a:xfrm flipH="1">
            <a:off x="3162008" y="4446558"/>
            <a:ext cx="2" cy="1243098"/>
          </a:xfrm>
          <a:prstGeom prst="line">
            <a:avLst/>
          </a:prstGeom>
          <a:ln w="6350">
            <a:solidFill>
              <a:srgbClr val="888B8D"/>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782" name="Rak 22"/>
          <p:cNvSpPr/>
          <p:nvPr/>
        </p:nvSpPr>
        <p:spPr>
          <a:xfrm>
            <a:off x="5760413" y="4446558"/>
            <a:ext cx="2" cy="1243098"/>
          </a:xfrm>
          <a:prstGeom prst="line">
            <a:avLst/>
          </a:prstGeom>
          <a:ln w="6350">
            <a:solidFill>
              <a:srgbClr val="888B8D"/>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783" name="Rak 23"/>
          <p:cNvSpPr/>
          <p:nvPr/>
        </p:nvSpPr>
        <p:spPr>
          <a:xfrm>
            <a:off x="8358820" y="4446558"/>
            <a:ext cx="2" cy="1243097"/>
          </a:xfrm>
          <a:prstGeom prst="line">
            <a:avLst/>
          </a:prstGeom>
          <a:ln w="6350">
            <a:solidFill>
              <a:srgbClr val="888B8D"/>
            </a:solidFill>
          </a:ln>
        </p:spPr>
        <p:txBody>
          <a:bodyPr lIns="45718" tIns="45718" rIns="45718" bIns="45718"/>
          <a:lstStyle/>
          <a:p>
            <a:pPr>
              <a:spcBef>
                <a:spcPts val="0"/>
              </a:spcBef>
              <a:defRPr sz="1800">
                <a:solidFill>
                  <a:srgbClr val="000000"/>
                </a:solidFill>
                <a:latin typeface="+mn-lt"/>
                <a:ea typeface="+mn-ea"/>
                <a:cs typeface="+mn-cs"/>
                <a:sym typeface="Helvetica"/>
              </a:defRPr>
            </a:pPr>
          </a:p>
        </p:txBody>
      </p:sp>
      <p:sp>
        <p:nvSpPr>
          <p:cNvPr id="784" name="Text Placeholder 6"/>
          <p:cNvSpPr/>
          <p:nvPr>
            <p:ph type="body" sz="quarter" idx="26" hasCustomPrompt="1"/>
          </p:nvPr>
        </p:nvSpPr>
        <p:spPr>
          <a:xfrm>
            <a:off x="724631" y="4217966"/>
            <a:ext cx="2322186" cy="524917"/>
          </a:xfrm>
          <a:prstGeom prst="rect">
            <a:avLst/>
          </a:prstGeom>
        </p:spPr>
        <p:txBody>
          <a:bodyPr lIns="0" tIns="0" rIns="0" bIns="0" anchor="b"/>
          <a:lstStyle>
            <a:lvl1pPr marL="0" indent="0" algn="ctr" defTabSz="914387">
              <a:lnSpc>
                <a:spcPct val="114000"/>
              </a:lnSpc>
              <a:spcBef>
                <a:spcPts val="0"/>
              </a:spcBef>
              <a:buClrTx/>
              <a:buSzTx/>
              <a:buFontTx/>
              <a:buNone/>
              <a:defRPr sz="1300">
                <a:latin typeface="Volvo Novum Medium"/>
                <a:ea typeface="Volvo Novum Medium"/>
                <a:cs typeface="Volvo Novum Medium"/>
                <a:sym typeface="Volvo Novum Medium"/>
              </a:defRPr>
            </a:lvl1pPr>
          </a:lstStyle>
          <a:p>
            <a:pPr/>
            <a:r>
              <a:t>Insert sub headline  (max two rows)</a:t>
            </a:r>
          </a:p>
        </p:txBody>
      </p:sp>
      <p:sp>
        <p:nvSpPr>
          <p:cNvPr id="785" name="Text Placeholder 6"/>
          <p:cNvSpPr/>
          <p:nvPr>
            <p:ph type="body" sz="quarter" idx="27" hasCustomPrompt="1"/>
          </p:nvPr>
        </p:nvSpPr>
        <p:spPr>
          <a:xfrm>
            <a:off x="3290372" y="4769944"/>
            <a:ext cx="2322187" cy="912182"/>
          </a:xfrm>
          <a:prstGeom prst="rect">
            <a:avLst/>
          </a:prstGeom>
        </p:spPr>
        <p:txBody>
          <a:bodyPr lIns="0" tIns="0" rIns="0" bIns="0"/>
          <a:lstStyle>
            <a:lvl1pPr marL="0" indent="0" algn="ctr"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1pPr>
          </a:lstStyle>
          <a:p>
            <a:pPr/>
            <a:r>
              <a:t>Insert text</a:t>
            </a:r>
          </a:p>
        </p:txBody>
      </p:sp>
      <p:sp>
        <p:nvSpPr>
          <p:cNvPr id="786" name="Text Placeholder 6"/>
          <p:cNvSpPr/>
          <p:nvPr>
            <p:ph type="body" sz="quarter" idx="28" hasCustomPrompt="1"/>
          </p:nvPr>
        </p:nvSpPr>
        <p:spPr>
          <a:xfrm>
            <a:off x="3290372" y="4217966"/>
            <a:ext cx="2322187" cy="524917"/>
          </a:xfrm>
          <a:prstGeom prst="rect">
            <a:avLst/>
          </a:prstGeom>
        </p:spPr>
        <p:txBody>
          <a:bodyPr lIns="0" tIns="0" rIns="0" bIns="0" anchor="b"/>
          <a:lstStyle>
            <a:lvl1pPr marL="0" indent="0" algn="ctr" defTabSz="914387">
              <a:lnSpc>
                <a:spcPct val="114000"/>
              </a:lnSpc>
              <a:spcBef>
                <a:spcPts val="0"/>
              </a:spcBef>
              <a:buClrTx/>
              <a:buSzTx/>
              <a:buFontTx/>
              <a:buNone/>
              <a:defRPr sz="1300">
                <a:latin typeface="Volvo Novum Medium"/>
                <a:ea typeface="Volvo Novum Medium"/>
                <a:cs typeface="Volvo Novum Medium"/>
                <a:sym typeface="Volvo Novum Medium"/>
              </a:defRPr>
            </a:lvl1pPr>
          </a:lstStyle>
          <a:p>
            <a:pPr/>
            <a:r>
              <a:t>Insert sub headline  (max two rows)</a:t>
            </a:r>
          </a:p>
        </p:txBody>
      </p:sp>
      <p:sp>
        <p:nvSpPr>
          <p:cNvPr id="787" name="Text Placeholder 6"/>
          <p:cNvSpPr/>
          <p:nvPr>
            <p:ph type="body" sz="quarter" idx="29" hasCustomPrompt="1"/>
          </p:nvPr>
        </p:nvSpPr>
        <p:spPr>
          <a:xfrm>
            <a:off x="5887291" y="4769944"/>
            <a:ext cx="2322188" cy="912182"/>
          </a:xfrm>
          <a:prstGeom prst="rect">
            <a:avLst/>
          </a:prstGeom>
        </p:spPr>
        <p:txBody>
          <a:bodyPr lIns="0" tIns="0" rIns="0" bIns="0"/>
          <a:lstStyle>
            <a:lvl1pPr marL="0" indent="0" algn="ctr"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1pPr>
          </a:lstStyle>
          <a:p>
            <a:pPr/>
            <a:r>
              <a:t>Insert text</a:t>
            </a:r>
          </a:p>
        </p:txBody>
      </p:sp>
      <p:sp>
        <p:nvSpPr>
          <p:cNvPr id="788" name="Text Placeholder 6"/>
          <p:cNvSpPr/>
          <p:nvPr>
            <p:ph type="body" sz="quarter" idx="30" hasCustomPrompt="1"/>
          </p:nvPr>
        </p:nvSpPr>
        <p:spPr>
          <a:xfrm>
            <a:off x="5887291" y="4217966"/>
            <a:ext cx="2322188" cy="524917"/>
          </a:xfrm>
          <a:prstGeom prst="rect">
            <a:avLst/>
          </a:prstGeom>
        </p:spPr>
        <p:txBody>
          <a:bodyPr lIns="0" tIns="0" rIns="0" bIns="0" anchor="b"/>
          <a:lstStyle>
            <a:lvl1pPr marL="0" indent="0" algn="ctr" defTabSz="914387">
              <a:lnSpc>
                <a:spcPct val="114000"/>
              </a:lnSpc>
              <a:spcBef>
                <a:spcPts val="0"/>
              </a:spcBef>
              <a:buClrTx/>
              <a:buSzTx/>
              <a:buFontTx/>
              <a:buNone/>
              <a:defRPr sz="1300">
                <a:latin typeface="Volvo Novum Medium"/>
                <a:ea typeface="Volvo Novum Medium"/>
                <a:cs typeface="Volvo Novum Medium"/>
                <a:sym typeface="Volvo Novum Medium"/>
              </a:defRPr>
            </a:lvl1pPr>
          </a:lstStyle>
          <a:p>
            <a:pPr/>
            <a:r>
              <a:t>Insert sub headline  (max two rows)</a:t>
            </a:r>
          </a:p>
        </p:txBody>
      </p:sp>
      <p:sp>
        <p:nvSpPr>
          <p:cNvPr id="789" name="Text Placeholder 6"/>
          <p:cNvSpPr/>
          <p:nvPr>
            <p:ph type="body" sz="quarter" idx="31" hasCustomPrompt="1"/>
          </p:nvPr>
        </p:nvSpPr>
        <p:spPr>
          <a:xfrm>
            <a:off x="8508162" y="4769944"/>
            <a:ext cx="2322188" cy="912182"/>
          </a:xfrm>
          <a:prstGeom prst="rect">
            <a:avLst/>
          </a:prstGeom>
        </p:spPr>
        <p:txBody>
          <a:bodyPr lIns="0" tIns="0" rIns="0" bIns="0"/>
          <a:lstStyle>
            <a:lvl1pPr marL="0" indent="0" algn="ctr" defTabSz="914387">
              <a:lnSpc>
                <a:spcPct val="114000"/>
              </a:lnSpc>
              <a:spcBef>
                <a:spcPts val="900"/>
              </a:spcBef>
              <a:buClrTx/>
              <a:buSzTx/>
              <a:buFontTx/>
              <a:buNone/>
              <a:defRPr sz="1100">
                <a:latin typeface="Volvo Novum SemiLight"/>
                <a:ea typeface="Volvo Novum SemiLight"/>
                <a:cs typeface="Volvo Novum SemiLight"/>
                <a:sym typeface="Volvo Novum SemiLight"/>
              </a:defRPr>
            </a:lvl1pPr>
          </a:lstStyle>
          <a:p>
            <a:pPr/>
            <a:r>
              <a:t>Insert text</a:t>
            </a:r>
          </a:p>
        </p:txBody>
      </p:sp>
      <p:sp>
        <p:nvSpPr>
          <p:cNvPr id="790" name="Text Placeholder 6"/>
          <p:cNvSpPr/>
          <p:nvPr>
            <p:ph type="body" sz="quarter" idx="32" hasCustomPrompt="1"/>
          </p:nvPr>
        </p:nvSpPr>
        <p:spPr>
          <a:xfrm>
            <a:off x="8508162" y="4217966"/>
            <a:ext cx="2322188" cy="524917"/>
          </a:xfrm>
          <a:prstGeom prst="rect">
            <a:avLst/>
          </a:prstGeom>
        </p:spPr>
        <p:txBody>
          <a:bodyPr lIns="0" tIns="0" rIns="0" bIns="0" anchor="b"/>
          <a:lstStyle>
            <a:lvl1pPr marL="0" indent="0" algn="ctr" defTabSz="914387">
              <a:lnSpc>
                <a:spcPct val="114000"/>
              </a:lnSpc>
              <a:spcBef>
                <a:spcPts val="0"/>
              </a:spcBef>
              <a:buClrTx/>
              <a:buSzTx/>
              <a:buFontTx/>
              <a:buNone/>
              <a:defRPr sz="1300">
                <a:latin typeface="Volvo Novum Medium"/>
                <a:ea typeface="Volvo Novum Medium"/>
                <a:cs typeface="Volvo Novum Medium"/>
                <a:sym typeface="Volvo Novum Medium"/>
              </a:defRPr>
            </a:lvl1pPr>
          </a:lstStyle>
          <a:p>
            <a:pPr/>
            <a:r>
              <a:t>Insert sub headline  (max two rows)</a:t>
            </a:r>
          </a:p>
        </p:txBody>
      </p:sp>
      <p:sp>
        <p:nvSpPr>
          <p:cNvPr id="791" name="Entity"/>
          <p:cNvSpPr/>
          <p:nvPr>
            <p:ph type="body" sz="quarter" idx="33" hasCustomPrompt="1"/>
          </p:nvPr>
        </p:nvSpPr>
        <p:spPr>
          <a:xfrm>
            <a:off x="277170" y="5875720"/>
            <a:ext cx="1456137" cy="153077"/>
          </a:xfrm>
          <a:prstGeom prst="rect">
            <a:avLst/>
          </a:prstGeom>
          <a:blipFill>
            <a:blip r:embed="rId3"/>
            <a:stretch>
              <a:fillRect/>
            </a:stretch>
          </a:blipFill>
        </p:spPr>
        <p:txBody>
          <a:bodyPr lIns="0" tIns="0" rIns="0" bIns="0"/>
          <a:lstStyle>
            <a:lvl1pPr marL="0" indent="0" defTabSz="758941">
              <a:lnSpc>
                <a:spcPct val="114000"/>
              </a:lnSpc>
              <a:spcBef>
                <a:spcPts val="700"/>
              </a:spcBef>
              <a:buClrTx/>
              <a:buSzTx/>
              <a:buFontTx/>
              <a:buNone/>
              <a:defRPr sz="1000">
                <a:latin typeface="Volvo Novum SemiLight"/>
                <a:ea typeface="Volvo Novum SemiLight"/>
                <a:cs typeface="Volvo Novum SemiLight"/>
                <a:sym typeface="Volvo Novum SemiLight"/>
              </a:defRPr>
            </a:lvl1pPr>
          </a:lstStyle>
          <a:p>
            <a:pPr/>
            <a:r>
              <a:t> </a:t>
            </a:r>
          </a:p>
        </p:txBody>
      </p:sp>
      <p:sp>
        <p:nvSpPr>
          <p:cNvPr id="792"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Blank">
    <p:spTree>
      <p:nvGrpSpPr>
        <p:cNvPr id="1" name=""/>
        <p:cNvGrpSpPr/>
        <p:nvPr/>
      </p:nvGrpSpPr>
      <p:grpSpPr>
        <a:xfrm>
          <a:off x="0" y="0"/>
          <a:ext cx="0" cy="0"/>
          <a:chOff x="0" y="0"/>
          <a:chExt cx="0" cy="0"/>
        </a:xfrm>
      </p:grpSpPr>
      <p:sp>
        <p:nvSpPr>
          <p:cNvPr id="62" name="Picture Placeholder 3"/>
          <p:cNvSpPr/>
          <p:nvPr>
            <p:ph type="pic" idx="21"/>
          </p:nvPr>
        </p:nvSpPr>
        <p:spPr>
          <a:xfrm>
            <a:off x="5753100" y="-3"/>
            <a:ext cx="5768974" cy="6480178"/>
          </a:xfrm>
          <a:prstGeom prst="rect">
            <a:avLst/>
          </a:prstGeom>
        </p:spPr>
        <p:txBody>
          <a:bodyPr lIns="91439" tIns="45719" rIns="91439" bIns="45719">
            <a:noAutofit/>
          </a:bodyPr>
          <a:lstStyle/>
          <a:p>
            <a:pPr/>
          </a:p>
        </p:txBody>
      </p:sp>
      <p:sp>
        <p:nvSpPr>
          <p:cNvPr id="63" name="Title Text"/>
          <p:cNvSpPr txBox="1"/>
          <p:nvPr>
            <p:ph type="title"/>
          </p:nvPr>
        </p:nvSpPr>
        <p:spPr>
          <a:xfrm>
            <a:off x="667297" y="582899"/>
            <a:ext cx="5085804" cy="1076326"/>
          </a:xfrm>
          <a:prstGeom prst="rect">
            <a:avLst/>
          </a:prstGeom>
        </p:spPr>
        <p:txBody>
          <a:bodyPr/>
          <a:lstStyle/>
          <a:p>
            <a:pPr/>
            <a:r>
              <a:t>Title Text</a:t>
            </a:r>
          </a:p>
        </p:txBody>
      </p:sp>
      <p:sp>
        <p:nvSpPr>
          <p:cNvPr id="64" name="Body Level One…"/>
          <p:cNvSpPr txBox="1"/>
          <p:nvPr>
            <p:ph type="body" sz="half" idx="1"/>
          </p:nvPr>
        </p:nvSpPr>
        <p:spPr>
          <a:xfrm>
            <a:off x="667297" y="1663906"/>
            <a:ext cx="5085804" cy="4098719"/>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1 Content – Blank">
    <p:spTree>
      <p:nvGrpSpPr>
        <p:cNvPr id="1" name=""/>
        <p:cNvGrpSpPr/>
        <p:nvPr/>
      </p:nvGrpSpPr>
      <p:grpSpPr>
        <a:xfrm>
          <a:off x="0" y="0"/>
          <a:ext cx="0" cy="0"/>
          <a:chOff x="0" y="0"/>
          <a:chExt cx="0" cy="0"/>
        </a:xfrm>
      </p:grpSpPr>
      <p:pic>
        <p:nvPicPr>
          <p:cNvPr id="799"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800" name="Body Level One…"/>
          <p:cNvSpPr txBox="1"/>
          <p:nvPr>
            <p:ph type="body" sz="quarter" idx="1" hasCustomPrompt="1"/>
          </p:nvPr>
        </p:nvSpPr>
        <p:spPr>
          <a:xfrm>
            <a:off x="277170" y="5875720"/>
            <a:ext cx="1456137" cy="153077"/>
          </a:xfrm>
          <a:prstGeom prst="rect">
            <a:avLst/>
          </a:prstGeom>
          <a:blipFill>
            <a:blip r:embed="rId3"/>
            <a:stretch>
              <a:fillRect/>
            </a:stretch>
          </a:blipFill>
        </p:spPr>
        <p:txBody>
          <a:bodyPr lIns="0" tIns="0" rIns="0" bIns="0"/>
          <a:lstStyle>
            <a:lvl1pPr marL="0" indent="0" defTabSz="914387">
              <a:lnSpc>
                <a:spcPct val="114000"/>
              </a:lnSpc>
              <a:spcBef>
                <a:spcPts val="900"/>
              </a:spcBef>
              <a:buClrTx/>
              <a:buSzTx/>
              <a:buFontTx/>
              <a:buNone/>
              <a:defRPr sz="1300">
                <a:latin typeface="Volvo Novum SemiLight"/>
                <a:ea typeface="Volvo Novum SemiLight"/>
                <a:cs typeface="Volvo Novum SemiLight"/>
                <a:sym typeface="Volvo Novum SemiLight"/>
              </a:defRPr>
            </a:lvl1pPr>
            <a:lvl2pPr marL="0" indent="0" defTabSz="914387">
              <a:lnSpc>
                <a:spcPct val="114000"/>
              </a:lnSpc>
              <a:spcBef>
                <a:spcPts val="900"/>
              </a:spcBef>
              <a:buClrTx/>
              <a:buSzTx/>
              <a:buFontTx/>
              <a:buNone/>
              <a:defRPr sz="1300">
                <a:latin typeface="Volvo Novum SemiLight"/>
                <a:ea typeface="Volvo Novum SemiLight"/>
                <a:cs typeface="Volvo Novum SemiLight"/>
                <a:sym typeface="Volvo Novum SemiLight"/>
              </a:defRPr>
            </a:lvl2pPr>
            <a:lvl3pPr marL="462826" indent="-141820" defTabSz="914387">
              <a:lnSpc>
                <a:spcPct val="114000"/>
              </a:lnSpc>
              <a:spcBef>
                <a:spcPts val="900"/>
              </a:spcBef>
              <a:buClrTx/>
              <a:buFontTx/>
              <a:buChar char="•"/>
              <a:defRPr sz="1300">
                <a:latin typeface="Volvo Novum SemiLight"/>
                <a:ea typeface="Volvo Novum SemiLight"/>
                <a:cs typeface="Volvo Novum SemiLight"/>
                <a:sym typeface="Volvo Novum SemiLight"/>
              </a:defRPr>
            </a:lvl3pPr>
            <a:lvl4pPr marL="588692" indent="-150684" defTabSz="914387">
              <a:lnSpc>
                <a:spcPct val="114000"/>
              </a:lnSpc>
              <a:spcBef>
                <a:spcPts val="900"/>
              </a:spcBef>
              <a:buClrTx/>
              <a:buFontTx/>
              <a:buChar char="–"/>
              <a:defRPr sz="1300">
                <a:latin typeface="Volvo Novum SemiLight"/>
                <a:ea typeface="Volvo Novum SemiLight"/>
                <a:cs typeface="Volvo Novum SemiLight"/>
                <a:sym typeface="Volvo Novum SemiLight"/>
              </a:defRPr>
            </a:lvl4pPr>
            <a:lvl5pPr marL="711285" indent="-138274" defTabSz="914387">
              <a:lnSpc>
                <a:spcPct val="114000"/>
              </a:lnSpc>
              <a:spcBef>
                <a:spcPts val="900"/>
              </a:spcBef>
              <a:buClrTx/>
              <a:buFontTx/>
              <a:buChar char="•"/>
              <a:defRPr sz="1300">
                <a:latin typeface="Volvo Novum SemiLight"/>
                <a:ea typeface="Volvo Novum SemiLight"/>
                <a:cs typeface="Volvo Novum SemiLight"/>
                <a:sym typeface="Volvo Novum SemiLight"/>
              </a:defRPr>
            </a:lvl5pPr>
          </a:lstStyle>
          <a:p>
            <a:pPr/>
            <a:r>
              <a:t> </a:t>
            </a:r>
          </a:p>
          <a:p>
            <a:pPr lvl="1"/>
            <a:r>
              <a:t/>
            </a:r>
          </a:p>
          <a:p>
            <a:pPr lvl="2"/>
            <a:r>
              <a:t/>
            </a:r>
          </a:p>
          <a:p>
            <a:pPr lvl="3"/>
            <a:r>
              <a:t/>
            </a:r>
          </a:p>
          <a:p>
            <a:pPr lvl="4"/>
            <a:r>
              <a:t/>
            </a:r>
          </a:p>
        </p:txBody>
      </p:sp>
      <p:sp>
        <p:nvSpPr>
          <p:cNvPr id="801"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2 Content – Title Only">
    <p:spTree>
      <p:nvGrpSpPr>
        <p:cNvPr id="1" name=""/>
        <p:cNvGrpSpPr/>
        <p:nvPr/>
      </p:nvGrpSpPr>
      <p:grpSpPr>
        <a:xfrm>
          <a:off x="0" y="0"/>
          <a:ext cx="0" cy="0"/>
          <a:chOff x="0" y="0"/>
          <a:chExt cx="0" cy="0"/>
        </a:xfrm>
      </p:grpSpPr>
      <p:pic>
        <p:nvPicPr>
          <p:cNvPr id="808"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809" name="Body Level One…"/>
          <p:cNvSpPr txBox="1"/>
          <p:nvPr>
            <p:ph type="body" sz="quarter" idx="1" hasCustomPrompt="1"/>
          </p:nvPr>
        </p:nvSpPr>
        <p:spPr>
          <a:xfrm>
            <a:off x="724631" y="1377145"/>
            <a:ext cx="6202118" cy="237367"/>
          </a:xfrm>
          <a:prstGeom prst="rect">
            <a:avLst/>
          </a:prstGeom>
        </p:spPr>
        <p:txBody>
          <a:bodyPr lIns="0" tIns="0" rIns="0" bIns="0"/>
          <a:lstStyle>
            <a:lvl1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1pPr>
            <a:lvl2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2pPr>
            <a:lvl3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3pPr>
            <a:lvl4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4pPr>
            <a:lvl5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5pPr>
          </a:lstStyle>
          <a:p>
            <a:pPr/>
            <a:r>
              <a:t>Insert sub headline</a:t>
            </a:r>
          </a:p>
          <a:p>
            <a:pPr lvl="1"/>
            <a:r>
              <a:t/>
            </a:r>
          </a:p>
          <a:p>
            <a:pPr lvl="2"/>
            <a:r>
              <a:t/>
            </a:r>
          </a:p>
          <a:p>
            <a:pPr lvl="3"/>
            <a:r>
              <a:t/>
            </a:r>
          </a:p>
          <a:p>
            <a:pPr lvl="4"/>
            <a:r>
              <a:t/>
            </a:r>
          </a:p>
        </p:txBody>
      </p:sp>
      <p:sp>
        <p:nvSpPr>
          <p:cNvPr id="810" name="Insert headline on maximum one line"/>
          <p:cNvSpPr txBox="1"/>
          <p:nvPr>
            <p:ph type="title" hasCustomPrompt="1"/>
          </p:nvPr>
        </p:nvSpPr>
        <p:spPr>
          <a:xfrm>
            <a:off x="724631" y="913769"/>
            <a:ext cx="8493029" cy="431259"/>
          </a:xfrm>
          <a:prstGeom prst="rect">
            <a:avLst/>
          </a:prstGeom>
        </p:spPr>
        <p:txBody>
          <a:bodyPr lIns="0" tIns="0" rIns="0" bIns="0"/>
          <a:lstStyle>
            <a:lvl1pPr defTabSz="914387">
              <a:lnSpc>
                <a:spcPct val="100000"/>
              </a:lnSpc>
              <a:defRPr b="0" sz="2200">
                <a:latin typeface="Volvo Novum Medium"/>
                <a:ea typeface="Volvo Novum Medium"/>
                <a:cs typeface="Volvo Novum Medium"/>
                <a:sym typeface="Volvo Novum Medium"/>
              </a:defRPr>
            </a:lvl1pPr>
          </a:lstStyle>
          <a:p>
            <a:pPr/>
            <a:r>
              <a:t>Insert headline on maximum one line</a:t>
            </a:r>
          </a:p>
        </p:txBody>
      </p:sp>
      <p:sp>
        <p:nvSpPr>
          <p:cNvPr id="811" name="Entity"/>
          <p:cNvSpPr/>
          <p:nvPr>
            <p:ph type="body" sz="quarter" idx="21" hasCustomPrompt="1"/>
          </p:nvPr>
        </p:nvSpPr>
        <p:spPr>
          <a:xfrm>
            <a:off x="277170" y="5875720"/>
            <a:ext cx="1456137" cy="153077"/>
          </a:xfrm>
          <a:prstGeom prst="rect">
            <a:avLst/>
          </a:prstGeom>
          <a:blipFill>
            <a:blip r:embed="rId3"/>
            <a:stretch>
              <a:fillRect/>
            </a:stretch>
          </a:blipFill>
        </p:spPr>
        <p:txBody>
          <a:bodyPr lIns="0" tIns="0" rIns="0" bIns="0"/>
          <a:lstStyle>
            <a:lvl1pPr marL="0" indent="0" defTabSz="758941">
              <a:lnSpc>
                <a:spcPct val="114000"/>
              </a:lnSpc>
              <a:spcBef>
                <a:spcPts val="700"/>
              </a:spcBef>
              <a:buClrTx/>
              <a:buSzTx/>
              <a:buFontTx/>
              <a:buNone/>
              <a:defRPr sz="1000">
                <a:latin typeface="Volvo Novum SemiLight"/>
                <a:ea typeface="Volvo Novum SemiLight"/>
                <a:cs typeface="Volvo Novum SemiLight"/>
                <a:sym typeface="Volvo Novum SemiLight"/>
              </a:defRPr>
            </a:lvl1pPr>
          </a:lstStyle>
          <a:p>
            <a:pPr/>
            <a:r>
              <a:t> </a:t>
            </a:r>
          </a:p>
        </p:txBody>
      </p:sp>
      <p:sp>
        <p:nvSpPr>
          <p:cNvPr id="812"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3 Content - Light fullscreen picture">
    <p:spTree>
      <p:nvGrpSpPr>
        <p:cNvPr id="1" name=""/>
        <p:cNvGrpSpPr/>
        <p:nvPr/>
      </p:nvGrpSpPr>
      <p:grpSpPr>
        <a:xfrm>
          <a:off x="0" y="0"/>
          <a:ext cx="0" cy="0"/>
          <a:chOff x="0" y="0"/>
          <a:chExt cx="0" cy="0"/>
        </a:xfrm>
      </p:grpSpPr>
      <p:pic>
        <p:nvPicPr>
          <p:cNvPr id="819"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820" name="Picture Placeholder 10"/>
          <p:cNvSpPr/>
          <p:nvPr>
            <p:ph type="pic" idx="21"/>
          </p:nvPr>
        </p:nvSpPr>
        <p:spPr>
          <a:xfrm>
            <a:off x="0" y="0"/>
            <a:ext cx="11522075" cy="6480175"/>
          </a:xfrm>
          <a:prstGeom prst="rect">
            <a:avLst/>
          </a:prstGeom>
        </p:spPr>
        <p:txBody>
          <a:bodyPr lIns="91439" tIns="45719" rIns="91439" bIns="45719">
            <a:noAutofit/>
          </a:bodyPr>
          <a:lstStyle/>
          <a:p>
            <a:pPr/>
          </a:p>
        </p:txBody>
      </p:sp>
      <p:sp>
        <p:nvSpPr>
          <p:cNvPr id="821" name="Body Level One…"/>
          <p:cNvSpPr txBox="1"/>
          <p:nvPr>
            <p:ph type="body" sz="quarter" idx="1" hasCustomPrompt="1"/>
          </p:nvPr>
        </p:nvSpPr>
        <p:spPr>
          <a:xfrm>
            <a:off x="5184366" y="263620"/>
            <a:ext cx="1153344" cy="88445"/>
          </a:xfrm>
          <a:prstGeom prst="rect">
            <a:avLst/>
          </a:prstGeom>
          <a:blipFill>
            <a:blip r:embed="rId2"/>
            <a:stretch>
              <a:fillRect/>
            </a:stretch>
          </a:blipFill>
        </p:spPr>
        <p:txBody>
          <a:bodyPr lIns="0" tIns="0" rIns="0" bIns="0"/>
          <a:lstStyle>
            <a:lvl1pPr marL="0" indent="0" defTabSz="914387">
              <a:lnSpc>
                <a:spcPct val="114000"/>
              </a:lnSpc>
              <a:spcBef>
                <a:spcPts val="900"/>
              </a:spcBef>
              <a:buClrTx/>
              <a:buSzTx/>
              <a:buFontTx/>
              <a:buNone/>
              <a:defRPr sz="1300">
                <a:latin typeface="Volvo Novum SemiLight"/>
                <a:ea typeface="Volvo Novum SemiLight"/>
                <a:cs typeface="Volvo Novum SemiLight"/>
                <a:sym typeface="Volvo Novum SemiLight"/>
              </a:defRPr>
            </a:lvl1pPr>
            <a:lvl2pPr marL="0" indent="0" defTabSz="914387">
              <a:lnSpc>
                <a:spcPct val="114000"/>
              </a:lnSpc>
              <a:spcBef>
                <a:spcPts val="900"/>
              </a:spcBef>
              <a:buClrTx/>
              <a:buSzTx/>
              <a:buFontTx/>
              <a:buNone/>
              <a:defRPr sz="1300">
                <a:latin typeface="Volvo Novum SemiLight"/>
                <a:ea typeface="Volvo Novum SemiLight"/>
                <a:cs typeface="Volvo Novum SemiLight"/>
                <a:sym typeface="Volvo Novum SemiLight"/>
              </a:defRPr>
            </a:lvl2pPr>
            <a:lvl3pPr marL="462826" indent="-141820" defTabSz="914387">
              <a:lnSpc>
                <a:spcPct val="114000"/>
              </a:lnSpc>
              <a:spcBef>
                <a:spcPts val="900"/>
              </a:spcBef>
              <a:buClrTx/>
              <a:buFontTx/>
              <a:buChar char="•"/>
              <a:defRPr sz="1300">
                <a:latin typeface="Volvo Novum SemiLight"/>
                <a:ea typeface="Volvo Novum SemiLight"/>
                <a:cs typeface="Volvo Novum SemiLight"/>
                <a:sym typeface="Volvo Novum SemiLight"/>
              </a:defRPr>
            </a:lvl3pPr>
            <a:lvl4pPr marL="588692" indent="-150684" defTabSz="914387">
              <a:lnSpc>
                <a:spcPct val="114000"/>
              </a:lnSpc>
              <a:spcBef>
                <a:spcPts val="900"/>
              </a:spcBef>
              <a:buClrTx/>
              <a:buFontTx/>
              <a:buChar char="–"/>
              <a:defRPr sz="1300">
                <a:latin typeface="Volvo Novum SemiLight"/>
                <a:ea typeface="Volvo Novum SemiLight"/>
                <a:cs typeface="Volvo Novum SemiLight"/>
                <a:sym typeface="Volvo Novum SemiLight"/>
              </a:defRPr>
            </a:lvl4pPr>
            <a:lvl5pPr marL="711285" indent="-138274" defTabSz="914387">
              <a:lnSpc>
                <a:spcPct val="114000"/>
              </a:lnSpc>
              <a:spcBef>
                <a:spcPts val="900"/>
              </a:spcBef>
              <a:buClrTx/>
              <a:buFontTx/>
              <a:buChar char="•"/>
              <a:defRPr sz="1300">
                <a:latin typeface="Volvo Novum SemiLight"/>
                <a:ea typeface="Volvo Novum SemiLight"/>
                <a:cs typeface="Volvo Novum SemiLight"/>
                <a:sym typeface="Volvo Novum SemiLight"/>
              </a:defRPr>
            </a:lvl5pPr>
          </a:lstStyle>
          <a:p>
            <a:pPr/>
            <a:r>
              <a:t> </a:t>
            </a:r>
          </a:p>
          <a:p>
            <a:pPr lvl="1"/>
            <a:r>
              <a:t/>
            </a:r>
          </a:p>
          <a:p>
            <a:pPr lvl="2"/>
            <a:r>
              <a:t/>
            </a:r>
          </a:p>
          <a:p>
            <a:pPr lvl="3"/>
            <a:r>
              <a:t/>
            </a:r>
          </a:p>
          <a:p>
            <a:pPr lvl="4"/>
            <a:r>
              <a:t/>
            </a:r>
          </a:p>
        </p:txBody>
      </p:sp>
      <p:sp>
        <p:nvSpPr>
          <p:cNvPr id="822" name="Slide Number"/>
          <p:cNvSpPr txBox="1"/>
          <p:nvPr>
            <p:ph type="sldNum" sz="quarter" idx="2"/>
          </p:nvPr>
        </p:nvSpPr>
        <p:spPr>
          <a:xfrm>
            <a:off x="11111525" y="6048129"/>
            <a:ext cx="127001" cy="127001"/>
          </a:xfrm>
          <a:prstGeom prst="rect">
            <a:avLst/>
          </a:prstGeom>
        </p:spPr>
        <p:txBody>
          <a:bodyPr/>
          <a:lstStyle>
            <a:lvl1pPr algn="r">
              <a:defRPr>
                <a:solidFill>
                  <a:srgbClr val="000000">
                    <a:alpha val="0"/>
                  </a:srgbClr>
                </a:solidFill>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4 Content - Dark fullscreen picture">
    <p:spTree>
      <p:nvGrpSpPr>
        <p:cNvPr id="1" name=""/>
        <p:cNvGrpSpPr/>
        <p:nvPr/>
      </p:nvGrpSpPr>
      <p:grpSpPr>
        <a:xfrm>
          <a:off x="0" y="0"/>
          <a:ext cx="0" cy="0"/>
          <a:chOff x="0" y="0"/>
          <a:chExt cx="0" cy="0"/>
        </a:xfrm>
      </p:grpSpPr>
      <p:pic>
        <p:nvPicPr>
          <p:cNvPr id="829"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830" name="Picture Placeholder 10"/>
          <p:cNvSpPr/>
          <p:nvPr>
            <p:ph type="pic" idx="21"/>
          </p:nvPr>
        </p:nvSpPr>
        <p:spPr>
          <a:xfrm>
            <a:off x="0" y="0"/>
            <a:ext cx="11522075" cy="6480175"/>
          </a:xfrm>
          <a:prstGeom prst="rect">
            <a:avLst/>
          </a:prstGeom>
        </p:spPr>
        <p:txBody>
          <a:bodyPr lIns="91439" tIns="45719" rIns="91439" bIns="45719">
            <a:noAutofit/>
          </a:bodyPr>
          <a:lstStyle/>
          <a:p>
            <a:pPr/>
          </a:p>
        </p:txBody>
      </p:sp>
      <p:sp>
        <p:nvSpPr>
          <p:cNvPr id="831" name="Body Level One…"/>
          <p:cNvSpPr txBox="1"/>
          <p:nvPr>
            <p:ph type="body" sz="quarter" idx="1" hasCustomPrompt="1"/>
          </p:nvPr>
        </p:nvSpPr>
        <p:spPr>
          <a:xfrm>
            <a:off x="5184366" y="263620"/>
            <a:ext cx="1153344" cy="88445"/>
          </a:xfrm>
          <a:prstGeom prst="rect">
            <a:avLst/>
          </a:prstGeom>
          <a:blipFill>
            <a:blip r:embed="rId3"/>
            <a:stretch>
              <a:fillRect/>
            </a:stretch>
          </a:blipFill>
        </p:spPr>
        <p:txBody>
          <a:bodyPr lIns="0" tIns="0" rIns="0" bIns="0"/>
          <a:lstStyle>
            <a:lvl1pPr marL="0" indent="0" defTabSz="914387">
              <a:lnSpc>
                <a:spcPct val="114000"/>
              </a:lnSpc>
              <a:spcBef>
                <a:spcPts val="900"/>
              </a:spcBef>
              <a:buClrTx/>
              <a:buSzTx/>
              <a:buFontTx/>
              <a:buNone/>
              <a:defRPr sz="1300">
                <a:latin typeface="Volvo Novum SemiLight"/>
                <a:ea typeface="Volvo Novum SemiLight"/>
                <a:cs typeface="Volvo Novum SemiLight"/>
                <a:sym typeface="Volvo Novum SemiLight"/>
              </a:defRPr>
            </a:lvl1pPr>
            <a:lvl2pPr marL="0" indent="0" defTabSz="914387">
              <a:lnSpc>
                <a:spcPct val="114000"/>
              </a:lnSpc>
              <a:spcBef>
                <a:spcPts val="900"/>
              </a:spcBef>
              <a:buClrTx/>
              <a:buSzTx/>
              <a:buFontTx/>
              <a:buNone/>
              <a:defRPr sz="1300">
                <a:latin typeface="Volvo Novum SemiLight"/>
                <a:ea typeface="Volvo Novum SemiLight"/>
                <a:cs typeface="Volvo Novum SemiLight"/>
                <a:sym typeface="Volvo Novum SemiLight"/>
              </a:defRPr>
            </a:lvl2pPr>
            <a:lvl3pPr marL="462826" indent="-141820" defTabSz="914387">
              <a:lnSpc>
                <a:spcPct val="114000"/>
              </a:lnSpc>
              <a:spcBef>
                <a:spcPts val="900"/>
              </a:spcBef>
              <a:buClrTx/>
              <a:buFontTx/>
              <a:buChar char="•"/>
              <a:defRPr sz="1300">
                <a:latin typeface="Volvo Novum SemiLight"/>
                <a:ea typeface="Volvo Novum SemiLight"/>
                <a:cs typeface="Volvo Novum SemiLight"/>
                <a:sym typeface="Volvo Novum SemiLight"/>
              </a:defRPr>
            </a:lvl3pPr>
            <a:lvl4pPr marL="588692" indent="-150684" defTabSz="914387">
              <a:lnSpc>
                <a:spcPct val="114000"/>
              </a:lnSpc>
              <a:spcBef>
                <a:spcPts val="900"/>
              </a:spcBef>
              <a:buClrTx/>
              <a:buFontTx/>
              <a:buChar char="–"/>
              <a:defRPr sz="1300">
                <a:latin typeface="Volvo Novum SemiLight"/>
                <a:ea typeface="Volvo Novum SemiLight"/>
                <a:cs typeface="Volvo Novum SemiLight"/>
                <a:sym typeface="Volvo Novum SemiLight"/>
              </a:defRPr>
            </a:lvl4pPr>
            <a:lvl5pPr marL="711285" indent="-138274" defTabSz="914387">
              <a:lnSpc>
                <a:spcPct val="114000"/>
              </a:lnSpc>
              <a:spcBef>
                <a:spcPts val="900"/>
              </a:spcBef>
              <a:buClrTx/>
              <a:buFontTx/>
              <a:buChar char="•"/>
              <a:defRPr sz="1300">
                <a:latin typeface="Volvo Novum SemiLight"/>
                <a:ea typeface="Volvo Novum SemiLight"/>
                <a:cs typeface="Volvo Novum SemiLight"/>
                <a:sym typeface="Volvo Novum SemiLight"/>
              </a:defRPr>
            </a:lvl5pPr>
          </a:lstStyle>
          <a:p>
            <a:pPr/>
            <a:r>
              <a:t> </a:t>
            </a:r>
          </a:p>
          <a:p>
            <a:pPr lvl="1"/>
            <a:r>
              <a:t/>
            </a:r>
          </a:p>
          <a:p>
            <a:pPr lvl="2"/>
            <a:r>
              <a:t/>
            </a:r>
          </a:p>
          <a:p>
            <a:pPr lvl="3"/>
            <a:r>
              <a:t/>
            </a:r>
          </a:p>
          <a:p>
            <a:pPr lvl="4"/>
            <a:r>
              <a:t/>
            </a:r>
          </a:p>
        </p:txBody>
      </p:sp>
      <p:sp>
        <p:nvSpPr>
          <p:cNvPr id="832" name="Slide Number"/>
          <p:cNvSpPr txBox="1"/>
          <p:nvPr>
            <p:ph type="sldNum" sz="quarter" idx="2"/>
          </p:nvPr>
        </p:nvSpPr>
        <p:spPr>
          <a:xfrm>
            <a:off x="11111525" y="6048129"/>
            <a:ext cx="127001" cy="127001"/>
          </a:xfrm>
          <a:prstGeom prst="rect">
            <a:avLst/>
          </a:prstGeom>
        </p:spPr>
        <p:txBody>
          <a:bodyPr/>
          <a:lstStyle>
            <a:lvl1pPr algn="r">
              <a:defRPr>
                <a:solidFill>
                  <a:srgbClr val="FFFFFF">
                    <a:alpha val="0"/>
                  </a:srgbClr>
                </a:solidFill>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5 Content – Fullscreen film">
    <p:spTree>
      <p:nvGrpSpPr>
        <p:cNvPr id="1" name=""/>
        <p:cNvGrpSpPr/>
        <p:nvPr/>
      </p:nvGrpSpPr>
      <p:grpSpPr>
        <a:xfrm>
          <a:off x="0" y="0"/>
          <a:ext cx="0" cy="0"/>
          <a:chOff x="0" y="0"/>
          <a:chExt cx="0" cy="0"/>
        </a:xfrm>
      </p:grpSpPr>
      <p:pic>
        <p:nvPicPr>
          <p:cNvPr id="839"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840" name="Media Placeholder 7"/>
          <p:cNvSpPr/>
          <p:nvPr>
            <p:ph type="media" idx="21"/>
          </p:nvPr>
        </p:nvSpPr>
        <p:spPr>
          <a:xfrm>
            <a:off x="0" y="0"/>
            <a:ext cx="11522075" cy="6480175"/>
          </a:xfrm>
          <a:prstGeom prst="rect">
            <a:avLst/>
          </a:prstGeom>
        </p:spPr>
        <p:txBody>
          <a:bodyPr lIns="91439" tIns="45719" rIns="91439" bIns="45719">
            <a:noAutofit/>
          </a:bodyPr>
          <a:lstStyle/>
          <a:p>
            <a:pPr/>
          </a:p>
        </p:txBody>
      </p:sp>
      <p:sp>
        <p:nvSpPr>
          <p:cNvPr id="841"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6 Content – Fullscreen picture no logo">
    <p:spTree>
      <p:nvGrpSpPr>
        <p:cNvPr id="1" name=""/>
        <p:cNvGrpSpPr/>
        <p:nvPr/>
      </p:nvGrpSpPr>
      <p:grpSpPr>
        <a:xfrm>
          <a:off x="0" y="0"/>
          <a:ext cx="0" cy="0"/>
          <a:chOff x="0" y="0"/>
          <a:chExt cx="0" cy="0"/>
        </a:xfrm>
      </p:grpSpPr>
      <p:pic>
        <p:nvPicPr>
          <p:cNvPr id="848"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849" name="Picture Placeholder 5"/>
          <p:cNvSpPr/>
          <p:nvPr>
            <p:ph type="pic" idx="21"/>
          </p:nvPr>
        </p:nvSpPr>
        <p:spPr>
          <a:xfrm>
            <a:off x="0" y="0"/>
            <a:ext cx="11522075" cy="6480175"/>
          </a:xfrm>
          <a:prstGeom prst="rect">
            <a:avLst/>
          </a:prstGeom>
        </p:spPr>
        <p:txBody>
          <a:bodyPr lIns="91439" tIns="45719" rIns="91439" bIns="45719">
            <a:noAutofit/>
          </a:bodyPr>
          <a:lstStyle/>
          <a:p>
            <a:pPr/>
          </a:p>
        </p:txBody>
      </p:sp>
      <p:sp>
        <p:nvSpPr>
          <p:cNvPr id="850"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1 Statement - Black text and light background">
    <p:spTree>
      <p:nvGrpSpPr>
        <p:cNvPr id="1" name=""/>
        <p:cNvGrpSpPr/>
        <p:nvPr/>
      </p:nvGrpSpPr>
      <p:grpSpPr>
        <a:xfrm>
          <a:off x="0" y="0"/>
          <a:ext cx="0" cy="0"/>
          <a:chOff x="0" y="0"/>
          <a:chExt cx="0" cy="0"/>
        </a:xfrm>
      </p:grpSpPr>
      <p:pic>
        <p:nvPicPr>
          <p:cNvPr id="857"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858" name="Picture Placeholder 10"/>
          <p:cNvSpPr/>
          <p:nvPr>
            <p:ph type="pic" idx="21"/>
          </p:nvPr>
        </p:nvSpPr>
        <p:spPr>
          <a:xfrm>
            <a:off x="0" y="0"/>
            <a:ext cx="11522075" cy="6480175"/>
          </a:xfrm>
          <a:prstGeom prst="rect">
            <a:avLst/>
          </a:prstGeom>
        </p:spPr>
        <p:txBody>
          <a:bodyPr lIns="91439" tIns="45719" rIns="91439" bIns="45719">
            <a:noAutofit/>
          </a:bodyPr>
          <a:lstStyle/>
          <a:p>
            <a:pPr/>
          </a:p>
        </p:txBody>
      </p:sp>
      <p:sp>
        <p:nvSpPr>
          <p:cNvPr id="859" name="Body Level One…"/>
          <p:cNvSpPr txBox="1"/>
          <p:nvPr>
            <p:ph type="body" sz="quarter" idx="1" hasCustomPrompt="1"/>
          </p:nvPr>
        </p:nvSpPr>
        <p:spPr>
          <a:xfrm>
            <a:off x="5184366" y="263620"/>
            <a:ext cx="1153344" cy="88445"/>
          </a:xfrm>
          <a:prstGeom prst="rect">
            <a:avLst/>
          </a:prstGeom>
          <a:blipFill>
            <a:blip r:embed="rId2"/>
            <a:stretch>
              <a:fillRect/>
            </a:stretch>
          </a:blipFill>
        </p:spPr>
        <p:txBody>
          <a:bodyPr lIns="0" tIns="0" rIns="0" bIns="0"/>
          <a:lstStyle>
            <a:lvl1pPr marL="0" indent="0" defTabSz="914387">
              <a:lnSpc>
                <a:spcPct val="114000"/>
              </a:lnSpc>
              <a:spcBef>
                <a:spcPts val="900"/>
              </a:spcBef>
              <a:buClrTx/>
              <a:buSzTx/>
              <a:buFontTx/>
              <a:buNone/>
              <a:defRPr sz="1300">
                <a:latin typeface="Volvo Novum SemiLight"/>
                <a:ea typeface="Volvo Novum SemiLight"/>
                <a:cs typeface="Volvo Novum SemiLight"/>
                <a:sym typeface="Volvo Novum SemiLight"/>
              </a:defRPr>
            </a:lvl1pPr>
            <a:lvl2pPr marL="0" indent="0" defTabSz="914387">
              <a:lnSpc>
                <a:spcPct val="114000"/>
              </a:lnSpc>
              <a:spcBef>
                <a:spcPts val="900"/>
              </a:spcBef>
              <a:buClrTx/>
              <a:buSzTx/>
              <a:buFontTx/>
              <a:buNone/>
              <a:defRPr sz="1300">
                <a:latin typeface="Volvo Novum SemiLight"/>
                <a:ea typeface="Volvo Novum SemiLight"/>
                <a:cs typeface="Volvo Novum SemiLight"/>
                <a:sym typeface="Volvo Novum SemiLight"/>
              </a:defRPr>
            </a:lvl2pPr>
            <a:lvl3pPr marL="462826" indent="-141820" defTabSz="914387">
              <a:lnSpc>
                <a:spcPct val="114000"/>
              </a:lnSpc>
              <a:spcBef>
                <a:spcPts val="900"/>
              </a:spcBef>
              <a:buClrTx/>
              <a:buFontTx/>
              <a:buChar char="•"/>
              <a:defRPr sz="1300">
                <a:latin typeface="Volvo Novum SemiLight"/>
                <a:ea typeface="Volvo Novum SemiLight"/>
                <a:cs typeface="Volvo Novum SemiLight"/>
                <a:sym typeface="Volvo Novum SemiLight"/>
              </a:defRPr>
            </a:lvl3pPr>
            <a:lvl4pPr marL="588692" indent="-150684" defTabSz="914387">
              <a:lnSpc>
                <a:spcPct val="114000"/>
              </a:lnSpc>
              <a:spcBef>
                <a:spcPts val="900"/>
              </a:spcBef>
              <a:buClrTx/>
              <a:buFontTx/>
              <a:buChar char="–"/>
              <a:defRPr sz="1300">
                <a:latin typeface="Volvo Novum SemiLight"/>
                <a:ea typeface="Volvo Novum SemiLight"/>
                <a:cs typeface="Volvo Novum SemiLight"/>
                <a:sym typeface="Volvo Novum SemiLight"/>
              </a:defRPr>
            </a:lvl4pPr>
            <a:lvl5pPr marL="711285" indent="-138274" defTabSz="914387">
              <a:lnSpc>
                <a:spcPct val="114000"/>
              </a:lnSpc>
              <a:spcBef>
                <a:spcPts val="900"/>
              </a:spcBef>
              <a:buClrTx/>
              <a:buFontTx/>
              <a:buChar char="•"/>
              <a:defRPr sz="1300">
                <a:latin typeface="Volvo Novum SemiLight"/>
                <a:ea typeface="Volvo Novum SemiLight"/>
                <a:cs typeface="Volvo Novum SemiLight"/>
                <a:sym typeface="Volvo Novum SemiLight"/>
              </a:defRPr>
            </a:lvl5pPr>
          </a:lstStyle>
          <a:p>
            <a:pPr/>
            <a:r>
              <a:t> </a:t>
            </a:r>
          </a:p>
          <a:p>
            <a:pPr lvl="1"/>
            <a:r>
              <a:t/>
            </a:r>
          </a:p>
          <a:p>
            <a:pPr lvl="2"/>
            <a:r>
              <a:t/>
            </a:r>
          </a:p>
          <a:p>
            <a:pPr lvl="3"/>
            <a:r>
              <a:t/>
            </a:r>
          </a:p>
          <a:p>
            <a:pPr lvl="4"/>
            <a:r>
              <a:t/>
            </a:r>
          </a:p>
        </p:txBody>
      </p:sp>
      <p:sp>
        <p:nvSpPr>
          <p:cNvPr id="860" name="Insert headline"/>
          <p:cNvSpPr txBox="1"/>
          <p:nvPr>
            <p:ph type="title" hasCustomPrompt="1"/>
          </p:nvPr>
        </p:nvSpPr>
        <p:spPr>
          <a:xfrm>
            <a:off x="1357958" y="2319937"/>
            <a:ext cx="8806160" cy="1653972"/>
          </a:xfrm>
          <a:prstGeom prst="rect">
            <a:avLst/>
          </a:prstGeom>
        </p:spPr>
        <p:txBody>
          <a:bodyPr lIns="0" tIns="0" rIns="0" bIns="0" anchor="ctr"/>
          <a:lstStyle>
            <a:lvl1pPr algn="ctr" defTabSz="914387">
              <a:lnSpc>
                <a:spcPct val="90000"/>
              </a:lnSpc>
              <a:defRPr b="0" spc="302" sz="5100">
                <a:latin typeface="Volvo Broad Pro"/>
                <a:ea typeface="Volvo Broad Pro"/>
                <a:cs typeface="Volvo Broad Pro"/>
                <a:sym typeface="Volvo Broad Pro"/>
              </a:defRPr>
            </a:lvl1pPr>
          </a:lstStyle>
          <a:p>
            <a:pPr/>
            <a:r>
              <a:t>Insert headline</a:t>
            </a:r>
          </a:p>
        </p:txBody>
      </p:sp>
      <p:sp>
        <p:nvSpPr>
          <p:cNvPr id="861" name="Entity"/>
          <p:cNvSpPr/>
          <p:nvPr>
            <p:ph type="body" sz="quarter" idx="22" hasCustomPrompt="1"/>
          </p:nvPr>
        </p:nvSpPr>
        <p:spPr>
          <a:xfrm>
            <a:off x="277170" y="5875720"/>
            <a:ext cx="1456137" cy="153077"/>
          </a:xfrm>
          <a:prstGeom prst="rect">
            <a:avLst/>
          </a:prstGeom>
          <a:blipFill>
            <a:blip r:embed="rId3"/>
            <a:stretch>
              <a:fillRect/>
            </a:stretch>
          </a:blipFill>
        </p:spPr>
        <p:txBody>
          <a:bodyPr lIns="0" tIns="0" rIns="0" bIns="0"/>
          <a:lstStyle>
            <a:lvl1pPr marL="0" indent="0" defTabSz="758941">
              <a:lnSpc>
                <a:spcPct val="114000"/>
              </a:lnSpc>
              <a:spcBef>
                <a:spcPts val="700"/>
              </a:spcBef>
              <a:buClrTx/>
              <a:buSzTx/>
              <a:buFontTx/>
              <a:buNone/>
              <a:defRPr sz="1000">
                <a:latin typeface="Volvo Novum SemiLight"/>
                <a:ea typeface="Volvo Novum SemiLight"/>
                <a:cs typeface="Volvo Novum SemiLight"/>
                <a:sym typeface="Volvo Novum SemiLight"/>
              </a:defRPr>
            </a:lvl1pPr>
          </a:lstStyle>
          <a:p>
            <a:pPr/>
            <a:r>
              <a:t> </a:t>
            </a:r>
          </a:p>
        </p:txBody>
      </p:sp>
      <p:sp>
        <p:nvSpPr>
          <p:cNvPr id="862"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2 Statement - White text and dark background">
    <p:spTree>
      <p:nvGrpSpPr>
        <p:cNvPr id="1" name=""/>
        <p:cNvGrpSpPr/>
        <p:nvPr/>
      </p:nvGrpSpPr>
      <p:grpSpPr>
        <a:xfrm>
          <a:off x="0" y="0"/>
          <a:ext cx="0" cy="0"/>
          <a:chOff x="0" y="0"/>
          <a:chExt cx="0" cy="0"/>
        </a:xfrm>
      </p:grpSpPr>
      <p:pic>
        <p:nvPicPr>
          <p:cNvPr id="869"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870" name="Picture Placeholder 10"/>
          <p:cNvSpPr/>
          <p:nvPr>
            <p:ph type="pic" idx="21"/>
          </p:nvPr>
        </p:nvSpPr>
        <p:spPr>
          <a:xfrm>
            <a:off x="0" y="0"/>
            <a:ext cx="11522075" cy="6480175"/>
          </a:xfrm>
          <a:prstGeom prst="rect">
            <a:avLst/>
          </a:prstGeom>
        </p:spPr>
        <p:txBody>
          <a:bodyPr lIns="91439" tIns="45719" rIns="91439" bIns="45719">
            <a:noAutofit/>
          </a:bodyPr>
          <a:lstStyle/>
          <a:p>
            <a:pPr/>
          </a:p>
        </p:txBody>
      </p:sp>
      <p:sp>
        <p:nvSpPr>
          <p:cNvPr id="871" name="Body Level One…"/>
          <p:cNvSpPr txBox="1"/>
          <p:nvPr>
            <p:ph type="body" sz="quarter" idx="1" hasCustomPrompt="1"/>
          </p:nvPr>
        </p:nvSpPr>
        <p:spPr>
          <a:xfrm>
            <a:off x="5184366" y="263620"/>
            <a:ext cx="1153344" cy="88445"/>
          </a:xfrm>
          <a:prstGeom prst="rect">
            <a:avLst/>
          </a:prstGeom>
          <a:blipFill>
            <a:blip r:embed="rId3"/>
            <a:stretch>
              <a:fillRect/>
            </a:stretch>
          </a:blipFill>
        </p:spPr>
        <p:txBody>
          <a:bodyPr lIns="0" tIns="0" rIns="0" bIns="0"/>
          <a:lstStyle>
            <a:lvl1pPr marL="0" indent="0" defTabSz="914387">
              <a:lnSpc>
                <a:spcPct val="114000"/>
              </a:lnSpc>
              <a:spcBef>
                <a:spcPts val="900"/>
              </a:spcBef>
              <a:buClrTx/>
              <a:buSzTx/>
              <a:buFontTx/>
              <a:buNone/>
              <a:defRPr sz="1300">
                <a:latin typeface="Volvo Novum SemiLight"/>
                <a:ea typeface="Volvo Novum SemiLight"/>
                <a:cs typeface="Volvo Novum SemiLight"/>
                <a:sym typeface="Volvo Novum SemiLight"/>
              </a:defRPr>
            </a:lvl1pPr>
            <a:lvl2pPr marL="0" indent="0" defTabSz="914387">
              <a:lnSpc>
                <a:spcPct val="114000"/>
              </a:lnSpc>
              <a:spcBef>
                <a:spcPts val="900"/>
              </a:spcBef>
              <a:buClrTx/>
              <a:buSzTx/>
              <a:buFontTx/>
              <a:buNone/>
              <a:defRPr sz="1300">
                <a:latin typeface="Volvo Novum SemiLight"/>
                <a:ea typeface="Volvo Novum SemiLight"/>
                <a:cs typeface="Volvo Novum SemiLight"/>
                <a:sym typeface="Volvo Novum SemiLight"/>
              </a:defRPr>
            </a:lvl2pPr>
            <a:lvl3pPr marL="462826" indent="-141820" defTabSz="914387">
              <a:lnSpc>
                <a:spcPct val="114000"/>
              </a:lnSpc>
              <a:spcBef>
                <a:spcPts val="900"/>
              </a:spcBef>
              <a:buClrTx/>
              <a:buFontTx/>
              <a:buChar char="•"/>
              <a:defRPr sz="1300">
                <a:latin typeface="Volvo Novum SemiLight"/>
                <a:ea typeface="Volvo Novum SemiLight"/>
                <a:cs typeface="Volvo Novum SemiLight"/>
                <a:sym typeface="Volvo Novum SemiLight"/>
              </a:defRPr>
            </a:lvl3pPr>
            <a:lvl4pPr marL="588692" indent="-150684" defTabSz="914387">
              <a:lnSpc>
                <a:spcPct val="114000"/>
              </a:lnSpc>
              <a:spcBef>
                <a:spcPts val="900"/>
              </a:spcBef>
              <a:buClrTx/>
              <a:buFontTx/>
              <a:buChar char="–"/>
              <a:defRPr sz="1300">
                <a:latin typeface="Volvo Novum SemiLight"/>
                <a:ea typeface="Volvo Novum SemiLight"/>
                <a:cs typeface="Volvo Novum SemiLight"/>
                <a:sym typeface="Volvo Novum SemiLight"/>
              </a:defRPr>
            </a:lvl4pPr>
            <a:lvl5pPr marL="711285" indent="-138274" defTabSz="914387">
              <a:lnSpc>
                <a:spcPct val="114000"/>
              </a:lnSpc>
              <a:spcBef>
                <a:spcPts val="900"/>
              </a:spcBef>
              <a:buClrTx/>
              <a:buFontTx/>
              <a:buChar char="•"/>
              <a:defRPr sz="1300">
                <a:latin typeface="Volvo Novum SemiLight"/>
                <a:ea typeface="Volvo Novum SemiLight"/>
                <a:cs typeface="Volvo Novum SemiLight"/>
                <a:sym typeface="Volvo Novum SemiLight"/>
              </a:defRPr>
            </a:lvl5pPr>
          </a:lstStyle>
          <a:p>
            <a:pPr/>
            <a:r>
              <a:t> </a:t>
            </a:r>
          </a:p>
          <a:p>
            <a:pPr lvl="1"/>
            <a:r>
              <a:t/>
            </a:r>
          </a:p>
          <a:p>
            <a:pPr lvl="2"/>
            <a:r>
              <a:t/>
            </a:r>
          </a:p>
          <a:p>
            <a:pPr lvl="3"/>
            <a:r>
              <a:t/>
            </a:r>
          </a:p>
          <a:p>
            <a:pPr lvl="4"/>
            <a:r>
              <a:t/>
            </a:r>
          </a:p>
        </p:txBody>
      </p:sp>
      <p:sp>
        <p:nvSpPr>
          <p:cNvPr id="872" name="Insert headline"/>
          <p:cNvSpPr txBox="1"/>
          <p:nvPr>
            <p:ph type="title" hasCustomPrompt="1"/>
          </p:nvPr>
        </p:nvSpPr>
        <p:spPr>
          <a:xfrm>
            <a:off x="1357958" y="2319937"/>
            <a:ext cx="8806161" cy="1653972"/>
          </a:xfrm>
          <a:prstGeom prst="rect">
            <a:avLst/>
          </a:prstGeom>
        </p:spPr>
        <p:txBody>
          <a:bodyPr lIns="0" tIns="0" rIns="0" bIns="0" anchor="ctr"/>
          <a:lstStyle>
            <a:lvl1pPr algn="ctr" defTabSz="914387">
              <a:lnSpc>
                <a:spcPct val="90000"/>
              </a:lnSpc>
              <a:defRPr b="0" spc="302" sz="5100">
                <a:solidFill>
                  <a:srgbClr val="FFFFFF"/>
                </a:solidFill>
                <a:latin typeface="Volvo Broad Pro"/>
                <a:ea typeface="Volvo Broad Pro"/>
                <a:cs typeface="Volvo Broad Pro"/>
                <a:sym typeface="Volvo Broad Pro"/>
              </a:defRPr>
            </a:lvl1pPr>
          </a:lstStyle>
          <a:p>
            <a:pPr/>
            <a:r>
              <a:t>Insert headline</a:t>
            </a:r>
          </a:p>
        </p:txBody>
      </p:sp>
      <p:sp>
        <p:nvSpPr>
          <p:cNvPr id="873" name="Entity"/>
          <p:cNvSpPr/>
          <p:nvPr>
            <p:ph type="body" sz="quarter" idx="22" hasCustomPrompt="1"/>
          </p:nvPr>
        </p:nvSpPr>
        <p:spPr>
          <a:xfrm>
            <a:off x="277170" y="5875720"/>
            <a:ext cx="1456137" cy="153077"/>
          </a:xfrm>
          <a:prstGeom prst="rect">
            <a:avLst/>
          </a:prstGeom>
          <a:blipFill>
            <a:blip r:embed="rId4"/>
            <a:stretch>
              <a:fillRect/>
            </a:stretch>
          </a:blipFill>
        </p:spPr>
        <p:txBody>
          <a:bodyPr lIns="0" tIns="0" rIns="0" bIns="0"/>
          <a:lstStyle>
            <a:lvl1pPr marL="0" indent="0" defTabSz="758941">
              <a:lnSpc>
                <a:spcPct val="114000"/>
              </a:lnSpc>
              <a:spcBef>
                <a:spcPts val="700"/>
              </a:spcBef>
              <a:buClrTx/>
              <a:buSzTx/>
              <a:buFontTx/>
              <a:buNone/>
              <a:defRPr sz="1000">
                <a:latin typeface="Volvo Novum SemiLight"/>
                <a:ea typeface="Volvo Novum SemiLight"/>
                <a:cs typeface="Volvo Novum SemiLight"/>
                <a:sym typeface="Volvo Novum SemiLight"/>
              </a:defRPr>
            </a:lvl1pPr>
          </a:lstStyle>
          <a:p>
            <a:pPr/>
            <a:r>
              <a:t> </a:t>
            </a:r>
          </a:p>
        </p:txBody>
      </p:sp>
      <p:sp>
        <p:nvSpPr>
          <p:cNvPr id="874" name="Slide Number"/>
          <p:cNvSpPr txBox="1"/>
          <p:nvPr>
            <p:ph type="sldNum" sz="quarter" idx="2"/>
          </p:nvPr>
        </p:nvSpPr>
        <p:spPr>
          <a:xfrm>
            <a:off x="11111525" y="6048129"/>
            <a:ext cx="127001" cy="127001"/>
          </a:xfrm>
          <a:prstGeom prst="rect">
            <a:avLst/>
          </a:prstGeom>
        </p:spPr>
        <p:txBody>
          <a:bodyPr/>
          <a:lstStyle>
            <a:lvl1pPr algn="r">
              <a:defRPr>
                <a:solidFill>
                  <a:srgbClr val="FFFFFF"/>
                </a:solidFill>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5_1 End slide blue">
    <p:bg>
      <p:bgPr>
        <a:solidFill>
          <a:srgbClr val="202A44"/>
        </a:solidFill>
      </p:bgPr>
    </p:bg>
    <p:spTree>
      <p:nvGrpSpPr>
        <p:cNvPr id="1" name=""/>
        <p:cNvGrpSpPr/>
        <p:nvPr/>
      </p:nvGrpSpPr>
      <p:grpSpPr>
        <a:xfrm>
          <a:off x="0" y="0"/>
          <a:ext cx="0" cy="0"/>
          <a:chOff x="0" y="0"/>
          <a:chExt cx="0" cy="0"/>
        </a:xfrm>
      </p:grpSpPr>
      <p:pic>
        <p:nvPicPr>
          <p:cNvPr id="881"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882" name="Rectangle 1"/>
          <p:cNvSpPr/>
          <p:nvPr/>
        </p:nvSpPr>
        <p:spPr>
          <a:xfrm>
            <a:off x="0" y="0"/>
            <a:ext cx="11522075" cy="6480175"/>
          </a:xfrm>
          <a:prstGeom prst="rect">
            <a:avLst/>
          </a:prstGeom>
          <a:solidFill>
            <a:srgbClr val="202A44"/>
          </a:solidFill>
          <a:ln w="12700">
            <a:miter lim="400000"/>
          </a:ln>
        </p:spPr>
        <p:txBody>
          <a:bodyPr lIns="45718" tIns="45718" rIns="45718" bIns="45718" anchor="ctr"/>
          <a:lstStyle/>
          <a:p>
            <a:pPr algn="ctr">
              <a:lnSpc>
                <a:spcPct val="90000"/>
              </a:lnSpc>
              <a:spcBef>
                <a:spcPts val="500"/>
              </a:spcBef>
              <a:defRPr sz="1800">
                <a:solidFill>
                  <a:srgbClr val="000000"/>
                </a:solidFill>
                <a:latin typeface="Volvo Novum SemiLight"/>
                <a:ea typeface="Volvo Novum SemiLight"/>
                <a:cs typeface="Volvo Novum SemiLight"/>
                <a:sym typeface="Volvo Novum SemiLight"/>
              </a:defRPr>
            </a:pPr>
          </a:p>
        </p:txBody>
      </p:sp>
      <p:pic>
        <p:nvPicPr>
          <p:cNvPr id="883" name="Graphic 2" descr="Graphic 2"/>
          <p:cNvPicPr>
            <a:picLocks noChangeAspect="1"/>
          </p:cNvPicPr>
          <p:nvPr/>
        </p:nvPicPr>
        <p:blipFill>
          <a:blip r:embed="rId3">
            <a:extLst/>
          </a:blip>
          <a:stretch>
            <a:fillRect/>
          </a:stretch>
        </p:blipFill>
        <p:spPr>
          <a:xfrm>
            <a:off x="4494352" y="3133295"/>
            <a:ext cx="2533372" cy="194272"/>
          </a:xfrm>
          <a:prstGeom prst="rect">
            <a:avLst/>
          </a:prstGeom>
          <a:ln w="12700">
            <a:miter lim="400000"/>
          </a:ln>
        </p:spPr>
      </p:pic>
      <p:sp>
        <p:nvSpPr>
          <p:cNvPr id="884" name="Slide Number"/>
          <p:cNvSpPr txBox="1"/>
          <p:nvPr>
            <p:ph type="sldNum" sz="quarter" idx="2"/>
          </p:nvPr>
        </p:nvSpPr>
        <p:spPr>
          <a:xfrm>
            <a:off x="11111525" y="6048129"/>
            <a:ext cx="127001" cy="127001"/>
          </a:xfrm>
          <a:prstGeom prst="rect">
            <a:avLst/>
          </a:prstGeom>
        </p:spPr>
        <p:txBody>
          <a:bodyPr/>
          <a:lstStyle>
            <a:lvl1pPr algn="r">
              <a:defRPr>
                <a:solidFill>
                  <a:srgbClr val="202A44"/>
                </a:solidFill>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5_2 End slide white">
    <p:bg>
      <p:bgPr>
        <a:solidFill>
          <a:srgbClr val="202A44"/>
        </a:solidFill>
      </p:bgPr>
    </p:bg>
    <p:spTree>
      <p:nvGrpSpPr>
        <p:cNvPr id="1" name=""/>
        <p:cNvGrpSpPr/>
        <p:nvPr/>
      </p:nvGrpSpPr>
      <p:grpSpPr>
        <a:xfrm>
          <a:off x="0" y="0"/>
          <a:ext cx="0" cy="0"/>
          <a:chOff x="0" y="0"/>
          <a:chExt cx="0" cy="0"/>
        </a:xfrm>
      </p:grpSpPr>
      <p:pic>
        <p:nvPicPr>
          <p:cNvPr id="891"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892" name="Rectangle 1"/>
          <p:cNvSpPr/>
          <p:nvPr/>
        </p:nvSpPr>
        <p:spPr>
          <a:xfrm>
            <a:off x="0" y="0"/>
            <a:ext cx="11522075" cy="6480175"/>
          </a:xfrm>
          <a:prstGeom prst="rect">
            <a:avLst/>
          </a:prstGeom>
          <a:solidFill>
            <a:srgbClr val="FFFFFF"/>
          </a:solidFill>
          <a:ln w="12700">
            <a:miter lim="400000"/>
          </a:ln>
        </p:spPr>
        <p:txBody>
          <a:bodyPr lIns="45718" tIns="45718" rIns="45718" bIns="45718" anchor="ctr"/>
          <a:lstStyle/>
          <a:p>
            <a:pPr algn="ctr">
              <a:lnSpc>
                <a:spcPct val="90000"/>
              </a:lnSpc>
              <a:spcBef>
                <a:spcPts val="500"/>
              </a:spcBef>
              <a:defRPr sz="1800">
                <a:solidFill>
                  <a:srgbClr val="000000"/>
                </a:solidFill>
                <a:latin typeface="Volvo Novum SemiLight"/>
                <a:ea typeface="Volvo Novum SemiLight"/>
                <a:cs typeface="Volvo Novum SemiLight"/>
                <a:sym typeface="Volvo Novum SemiLight"/>
              </a:defRPr>
            </a:pPr>
          </a:p>
        </p:txBody>
      </p:sp>
      <p:pic>
        <p:nvPicPr>
          <p:cNvPr id="893" name="Graphic 2" descr="Graphic 2"/>
          <p:cNvPicPr>
            <a:picLocks noChangeAspect="1"/>
          </p:cNvPicPr>
          <p:nvPr/>
        </p:nvPicPr>
        <p:blipFill>
          <a:blip r:embed="rId2">
            <a:extLst/>
          </a:blip>
          <a:stretch>
            <a:fillRect/>
          </a:stretch>
        </p:blipFill>
        <p:spPr>
          <a:xfrm>
            <a:off x="4515156" y="3133295"/>
            <a:ext cx="2491766" cy="194271"/>
          </a:xfrm>
          <a:prstGeom prst="rect">
            <a:avLst/>
          </a:prstGeom>
          <a:ln w="12700">
            <a:miter lim="400000"/>
          </a:ln>
        </p:spPr>
      </p:pic>
      <p:sp>
        <p:nvSpPr>
          <p:cNvPr id="894" name="Slide Number"/>
          <p:cNvSpPr txBox="1"/>
          <p:nvPr>
            <p:ph type="sldNum" sz="quarter" idx="2"/>
          </p:nvPr>
        </p:nvSpPr>
        <p:spPr>
          <a:xfrm>
            <a:off x="11111525" y="6048129"/>
            <a:ext cx="127001" cy="127001"/>
          </a:xfrm>
          <a:prstGeom prst="rect">
            <a:avLst/>
          </a:prstGeom>
        </p:spPr>
        <p:txBody>
          <a:bodyPr/>
          <a:lstStyle>
            <a:lvl1pPr algn="r">
              <a:defRPr>
                <a:solidFill>
                  <a:srgbClr val="FFFFFF"/>
                </a:solidFill>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Blank">
    <p:spTree>
      <p:nvGrpSpPr>
        <p:cNvPr id="1" name=""/>
        <p:cNvGrpSpPr/>
        <p:nvPr/>
      </p:nvGrpSpPr>
      <p:grpSpPr>
        <a:xfrm>
          <a:off x="0" y="0"/>
          <a:ext cx="0" cy="0"/>
          <a:chOff x="0" y="0"/>
          <a:chExt cx="0" cy="0"/>
        </a:xfrm>
      </p:grpSpPr>
      <p:sp>
        <p:nvSpPr>
          <p:cNvPr id="72" name="Picture Placeholder 3"/>
          <p:cNvSpPr/>
          <p:nvPr>
            <p:ph type="pic" sz="half" idx="21"/>
          </p:nvPr>
        </p:nvSpPr>
        <p:spPr>
          <a:xfrm>
            <a:off x="757237" y="676276"/>
            <a:ext cx="5011738" cy="5086352"/>
          </a:xfrm>
          <a:prstGeom prst="rect">
            <a:avLst/>
          </a:prstGeom>
        </p:spPr>
        <p:txBody>
          <a:bodyPr lIns="91439" tIns="45719" rIns="91439" bIns="45719">
            <a:noAutofit/>
          </a:bodyPr>
          <a:lstStyle/>
          <a:p>
            <a:pPr/>
          </a:p>
        </p:txBody>
      </p:sp>
      <p:sp>
        <p:nvSpPr>
          <p:cNvPr id="73" name="Title Text"/>
          <p:cNvSpPr txBox="1"/>
          <p:nvPr>
            <p:ph type="title"/>
          </p:nvPr>
        </p:nvSpPr>
        <p:spPr>
          <a:xfrm>
            <a:off x="5895973" y="582899"/>
            <a:ext cx="4868865" cy="1076326"/>
          </a:xfrm>
          <a:prstGeom prst="rect">
            <a:avLst/>
          </a:prstGeom>
        </p:spPr>
        <p:txBody>
          <a:bodyPr/>
          <a:lstStyle/>
          <a:p>
            <a:pPr/>
            <a:r>
              <a:t>Title Text</a:t>
            </a:r>
          </a:p>
        </p:txBody>
      </p:sp>
      <p:sp>
        <p:nvSpPr>
          <p:cNvPr id="74" name="Body Level One…"/>
          <p:cNvSpPr txBox="1"/>
          <p:nvPr>
            <p:ph type="body" sz="half" idx="1"/>
          </p:nvPr>
        </p:nvSpPr>
        <p:spPr>
          <a:xfrm>
            <a:off x="5895975" y="1663906"/>
            <a:ext cx="4868863" cy="4098719"/>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7. Content – Picture Left">
    <p:spTree>
      <p:nvGrpSpPr>
        <p:cNvPr id="1" name=""/>
        <p:cNvGrpSpPr/>
        <p:nvPr/>
      </p:nvGrpSpPr>
      <p:grpSpPr>
        <a:xfrm>
          <a:off x="0" y="0"/>
          <a:ext cx="0" cy="0"/>
          <a:chOff x="0" y="0"/>
          <a:chExt cx="0" cy="0"/>
        </a:xfrm>
      </p:grpSpPr>
      <p:pic>
        <p:nvPicPr>
          <p:cNvPr id="901"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902" name="Picture Placeholder 3"/>
          <p:cNvSpPr/>
          <p:nvPr>
            <p:ph type="pic" idx="21"/>
          </p:nvPr>
        </p:nvSpPr>
        <p:spPr>
          <a:xfrm>
            <a:off x="0" y="-3"/>
            <a:ext cx="5768974" cy="6480178"/>
          </a:xfrm>
          <a:prstGeom prst="rect">
            <a:avLst/>
          </a:prstGeom>
        </p:spPr>
        <p:txBody>
          <a:bodyPr lIns="91439" tIns="45719" rIns="91439" bIns="45719">
            <a:noAutofit/>
          </a:bodyPr>
          <a:lstStyle/>
          <a:p>
            <a:pPr/>
          </a:p>
        </p:txBody>
      </p:sp>
      <p:sp>
        <p:nvSpPr>
          <p:cNvPr id="903" name="Title Text"/>
          <p:cNvSpPr txBox="1"/>
          <p:nvPr>
            <p:ph type="title"/>
          </p:nvPr>
        </p:nvSpPr>
        <p:spPr>
          <a:xfrm>
            <a:off x="6248960" y="582910"/>
            <a:ext cx="4500001" cy="1076327"/>
          </a:xfrm>
          <a:prstGeom prst="rect">
            <a:avLst/>
          </a:prstGeom>
        </p:spPr>
        <p:txBody>
          <a:bodyPr/>
          <a:lstStyle>
            <a:lvl1pPr defTabSz="914387">
              <a:lnSpc>
                <a:spcPct val="100000"/>
              </a:lnSpc>
              <a:defRPr b="0" sz="2200">
                <a:latin typeface="Volvo Novum Medium"/>
                <a:ea typeface="Volvo Novum Medium"/>
                <a:cs typeface="Volvo Novum Medium"/>
                <a:sym typeface="Volvo Novum Medium"/>
              </a:defRPr>
            </a:lvl1pPr>
          </a:lstStyle>
          <a:p>
            <a:pPr/>
            <a:r>
              <a:t>Title Text</a:t>
            </a:r>
          </a:p>
        </p:txBody>
      </p:sp>
      <p:sp>
        <p:nvSpPr>
          <p:cNvPr id="904" name="Body Level One…"/>
          <p:cNvSpPr txBox="1"/>
          <p:nvPr>
            <p:ph type="body" sz="half" idx="1"/>
          </p:nvPr>
        </p:nvSpPr>
        <p:spPr>
          <a:xfrm>
            <a:off x="6248956" y="1659227"/>
            <a:ext cx="4500003" cy="4098719"/>
          </a:xfrm>
          <a:prstGeom prst="rect">
            <a:avLst/>
          </a:prstGeom>
        </p:spPr>
        <p:txBody>
          <a:bodyPr lIns="0" tIns="0" rIns="0" bIns="0"/>
          <a:lstStyle>
            <a:lvl1pPr marL="0" indent="0" defTabSz="914387">
              <a:lnSpc>
                <a:spcPct val="114000"/>
              </a:lnSpc>
              <a:spcBef>
                <a:spcPts val="900"/>
              </a:spcBef>
              <a:buClrTx/>
              <a:buSzTx/>
              <a:buFontTx/>
              <a:buNone/>
              <a:defRPr sz="1300">
                <a:latin typeface="Volvo Novum SemiLight"/>
                <a:ea typeface="Volvo Novum SemiLight"/>
                <a:cs typeface="Volvo Novum SemiLight"/>
                <a:sym typeface="Volvo Novum SemiLight"/>
              </a:defRPr>
            </a:lvl1pPr>
            <a:lvl2pPr marL="338869" indent="-184367" defTabSz="914387">
              <a:lnSpc>
                <a:spcPct val="114000"/>
              </a:lnSpc>
              <a:spcBef>
                <a:spcPts val="900"/>
              </a:spcBef>
              <a:buClrTx/>
              <a:buFontTx/>
              <a:buChar char="–"/>
              <a:defRPr sz="1300">
                <a:latin typeface="Volvo Novum SemiLight"/>
                <a:ea typeface="Volvo Novum SemiLight"/>
                <a:cs typeface="Volvo Novum SemiLight"/>
                <a:sym typeface="Volvo Novum SemiLight"/>
              </a:defRPr>
            </a:lvl2pPr>
            <a:lvl3pPr marL="462826" indent="-141820" defTabSz="914387">
              <a:lnSpc>
                <a:spcPct val="114000"/>
              </a:lnSpc>
              <a:spcBef>
                <a:spcPts val="900"/>
              </a:spcBef>
              <a:buClrTx/>
              <a:buFontTx/>
              <a:buChar char="•"/>
              <a:defRPr sz="1300">
                <a:latin typeface="Volvo Novum SemiLight"/>
                <a:ea typeface="Volvo Novum SemiLight"/>
                <a:cs typeface="Volvo Novum SemiLight"/>
                <a:sym typeface="Volvo Novum SemiLight"/>
              </a:defRPr>
            </a:lvl3pPr>
            <a:lvl4pPr marL="588692" indent="-150684" defTabSz="914387">
              <a:lnSpc>
                <a:spcPct val="114000"/>
              </a:lnSpc>
              <a:spcBef>
                <a:spcPts val="900"/>
              </a:spcBef>
              <a:buClrTx/>
              <a:buFontTx/>
              <a:buChar char="–"/>
              <a:defRPr sz="1300">
                <a:latin typeface="Volvo Novum SemiLight"/>
                <a:ea typeface="Volvo Novum SemiLight"/>
                <a:cs typeface="Volvo Novum SemiLight"/>
                <a:sym typeface="Volvo Novum SemiLight"/>
              </a:defRPr>
            </a:lvl4pPr>
            <a:lvl5pPr marL="711285" indent="-138274" defTabSz="914387">
              <a:lnSpc>
                <a:spcPct val="114000"/>
              </a:lnSpc>
              <a:spcBef>
                <a:spcPts val="900"/>
              </a:spcBef>
              <a:buClrTx/>
              <a:buFontTx/>
              <a:buChar char="•"/>
              <a:defRPr sz="1300">
                <a:latin typeface="Volvo Novum SemiLight"/>
                <a:ea typeface="Volvo Novum SemiLight"/>
                <a:cs typeface="Volvo Novum SemiLight"/>
                <a:sym typeface="Volvo Novum SemiLight"/>
              </a:defRPr>
            </a:lvl5pPr>
          </a:lstStyle>
          <a:p>
            <a:pPr/>
            <a:r>
              <a:t>Body Level One</a:t>
            </a:r>
          </a:p>
          <a:p>
            <a:pPr lvl="1"/>
            <a:r>
              <a:t>Body Level Two</a:t>
            </a:r>
          </a:p>
          <a:p>
            <a:pPr lvl="2"/>
            <a:r>
              <a:t>Body Level Three</a:t>
            </a:r>
          </a:p>
          <a:p>
            <a:pPr lvl="3"/>
            <a:r>
              <a:t>Body Level Four</a:t>
            </a:r>
          </a:p>
          <a:p>
            <a:pPr lvl="4"/>
            <a:r>
              <a:t>Body Level Five</a:t>
            </a:r>
          </a:p>
        </p:txBody>
      </p:sp>
      <p:sp>
        <p:nvSpPr>
          <p:cNvPr id="905" name="TextBox 11"/>
          <p:cNvSpPr txBox="1"/>
          <p:nvPr/>
        </p:nvSpPr>
        <p:spPr>
          <a:xfrm>
            <a:off x="713018" y="5844426"/>
            <a:ext cx="1766149" cy="17743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700"/>
            </a:lvl1pPr>
          </a:lstStyle>
          <a:p>
            <a:pPr/>
            <a:r>
              <a:t>Volvo Group IT</a:t>
            </a:r>
          </a:p>
        </p:txBody>
      </p:sp>
      <p:sp>
        <p:nvSpPr>
          <p:cNvPr id="906"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3.1 Content - Title and bullet text">
    <p:spTree>
      <p:nvGrpSpPr>
        <p:cNvPr id="1" name=""/>
        <p:cNvGrpSpPr/>
        <p:nvPr/>
      </p:nvGrpSpPr>
      <p:grpSpPr>
        <a:xfrm>
          <a:off x="0" y="0"/>
          <a:ext cx="0" cy="0"/>
          <a:chOff x="0" y="0"/>
          <a:chExt cx="0" cy="0"/>
        </a:xfrm>
      </p:grpSpPr>
      <p:pic>
        <p:nvPicPr>
          <p:cNvPr id="913"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914" name="Body Level One…"/>
          <p:cNvSpPr txBox="1"/>
          <p:nvPr>
            <p:ph type="body" sz="half" idx="1"/>
          </p:nvPr>
        </p:nvSpPr>
        <p:spPr>
          <a:xfrm>
            <a:off x="724631" y="1836900"/>
            <a:ext cx="6202118" cy="3852756"/>
          </a:xfrm>
          <a:prstGeom prst="rect">
            <a:avLst/>
          </a:prstGeom>
        </p:spPr>
        <p:txBody>
          <a:bodyPr lIns="0" tIns="0" rIns="0" bIns="0"/>
          <a:lstStyle>
            <a:lvl1pPr marL="144002" indent="-144002" defTabSz="914387">
              <a:lnSpc>
                <a:spcPct val="114000"/>
              </a:lnSpc>
              <a:spcBef>
                <a:spcPts val="900"/>
              </a:spcBef>
              <a:buClr>
                <a:srgbClr val="202A44"/>
              </a:buClr>
              <a:buFont typeface="Arial"/>
              <a:buChar char="•"/>
              <a:defRPr sz="1300">
                <a:latin typeface="Volvo Novum SemiLight"/>
                <a:ea typeface="Volvo Novum SemiLight"/>
                <a:cs typeface="Volvo Novum SemiLight"/>
                <a:sym typeface="Volvo Novum SemiLight"/>
              </a:defRPr>
            </a:lvl1pPr>
            <a:lvl2pPr marL="338869" indent="-184367" defTabSz="914387">
              <a:lnSpc>
                <a:spcPct val="114000"/>
              </a:lnSpc>
              <a:spcBef>
                <a:spcPts val="900"/>
              </a:spcBef>
              <a:buClr>
                <a:srgbClr val="202A44"/>
              </a:buClr>
              <a:buFont typeface="Arial"/>
              <a:buChar char="–"/>
              <a:defRPr sz="1300">
                <a:latin typeface="Volvo Novum SemiLight"/>
                <a:ea typeface="Volvo Novum SemiLight"/>
                <a:cs typeface="Volvo Novum SemiLight"/>
                <a:sym typeface="Volvo Novum SemiLight"/>
              </a:defRPr>
            </a:lvl2pPr>
            <a:lvl3pPr marL="462826" indent="-141820" defTabSz="914387">
              <a:lnSpc>
                <a:spcPct val="114000"/>
              </a:lnSpc>
              <a:spcBef>
                <a:spcPts val="900"/>
              </a:spcBef>
              <a:buClr>
                <a:srgbClr val="202A44"/>
              </a:buClr>
              <a:buFont typeface="Arial"/>
              <a:buChar char="•"/>
              <a:defRPr sz="1300">
                <a:latin typeface="Volvo Novum SemiLight"/>
                <a:ea typeface="Volvo Novum SemiLight"/>
                <a:cs typeface="Volvo Novum SemiLight"/>
                <a:sym typeface="Volvo Novum SemiLight"/>
              </a:defRPr>
            </a:lvl3pPr>
            <a:lvl4pPr marL="588692" indent="-150684" defTabSz="914387">
              <a:lnSpc>
                <a:spcPct val="114000"/>
              </a:lnSpc>
              <a:spcBef>
                <a:spcPts val="900"/>
              </a:spcBef>
              <a:buClr>
                <a:srgbClr val="202A44"/>
              </a:buClr>
              <a:buFont typeface="Arial"/>
              <a:buChar char="–"/>
              <a:defRPr sz="1300">
                <a:latin typeface="Volvo Novum SemiLight"/>
                <a:ea typeface="Volvo Novum SemiLight"/>
                <a:cs typeface="Volvo Novum SemiLight"/>
                <a:sym typeface="Volvo Novum SemiLight"/>
              </a:defRPr>
            </a:lvl4pPr>
            <a:lvl5pPr marL="711285" indent="-138274" defTabSz="914387">
              <a:lnSpc>
                <a:spcPct val="114000"/>
              </a:lnSpc>
              <a:spcBef>
                <a:spcPts val="900"/>
              </a:spcBef>
              <a:buClr>
                <a:srgbClr val="202A44"/>
              </a:buClr>
              <a:buFont typeface="Arial"/>
              <a:buChar char="•"/>
              <a:defRPr sz="1300">
                <a:latin typeface="Volvo Novum SemiLight"/>
                <a:ea typeface="Volvo Novum SemiLight"/>
                <a:cs typeface="Volvo Novum SemiLight"/>
                <a:sym typeface="Volvo Novum SemiLight"/>
              </a:defRPr>
            </a:lvl5pPr>
          </a:lstStyle>
          <a:p>
            <a:pPr/>
            <a:r>
              <a:t>Body Level One</a:t>
            </a:r>
          </a:p>
          <a:p>
            <a:pPr lvl="1"/>
            <a:r>
              <a:t>Body Level Two</a:t>
            </a:r>
          </a:p>
          <a:p>
            <a:pPr lvl="2"/>
            <a:r>
              <a:t>Body Level Three</a:t>
            </a:r>
          </a:p>
          <a:p>
            <a:pPr lvl="3"/>
            <a:r>
              <a:t>Body Level Four</a:t>
            </a:r>
          </a:p>
          <a:p>
            <a:pPr lvl="4"/>
            <a:r>
              <a:t>Body Level Five</a:t>
            </a:r>
          </a:p>
        </p:txBody>
      </p:sp>
      <p:sp>
        <p:nvSpPr>
          <p:cNvPr id="915" name="Insert headline on maximum one line"/>
          <p:cNvSpPr txBox="1"/>
          <p:nvPr>
            <p:ph type="title" hasCustomPrompt="1"/>
          </p:nvPr>
        </p:nvSpPr>
        <p:spPr>
          <a:xfrm>
            <a:off x="724631" y="913769"/>
            <a:ext cx="8493029" cy="431259"/>
          </a:xfrm>
          <a:prstGeom prst="rect">
            <a:avLst/>
          </a:prstGeom>
        </p:spPr>
        <p:txBody>
          <a:bodyPr lIns="0" tIns="0" rIns="0" bIns="0"/>
          <a:lstStyle>
            <a:lvl1pPr defTabSz="914387">
              <a:lnSpc>
                <a:spcPct val="100000"/>
              </a:lnSpc>
              <a:defRPr b="0" sz="2200">
                <a:latin typeface="Volvo Novum Medium"/>
                <a:ea typeface="Volvo Novum Medium"/>
                <a:cs typeface="Volvo Novum Medium"/>
                <a:sym typeface="Volvo Novum Medium"/>
              </a:defRPr>
            </a:lvl1pPr>
          </a:lstStyle>
          <a:p>
            <a:pPr/>
            <a:r>
              <a:t>Insert headline on maximum one line</a:t>
            </a:r>
          </a:p>
        </p:txBody>
      </p:sp>
      <p:sp>
        <p:nvSpPr>
          <p:cNvPr id="916" name="Text Placeholder 10"/>
          <p:cNvSpPr/>
          <p:nvPr>
            <p:ph type="body" sz="quarter" idx="21" hasCustomPrompt="1"/>
          </p:nvPr>
        </p:nvSpPr>
        <p:spPr>
          <a:xfrm>
            <a:off x="724629" y="1377145"/>
            <a:ext cx="6202121" cy="237367"/>
          </a:xfrm>
          <a:prstGeom prst="rect">
            <a:avLst/>
          </a:prstGeom>
        </p:spPr>
        <p:txBody>
          <a:bodyPr lIns="0" tIns="0" rIns="0" bIns="0"/>
          <a:lstStyle>
            <a:lvl1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1pPr>
          </a:lstStyle>
          <a:p>
            <a:pPr/>
            <a:r>
              <a:t>Insert sub headline</a:t>
            </a:r>
          </a:p>
        </p:txBody>
      </p:sp>
      <p:sp>
        <p:nvSpPr>
          <p:cNvPr id="917"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1. Content – Title and Content">
    <p:spTree>
      <p:nvGrpSpPr>
        <p:cNvPr id="1" name=""/>
        <p:cNvGrpSpPr/>
        <p:nvPr/>
      </p:nvGrpSpPr>
      <p:grpSpPr>
        <a:xfrm>
          <a:off x="0" y="0"/>
          <a:ext cx="0" cy="0"/>
          <a:chOff x="0" y="0"/>
          <a:chExt cx="0" cy="0"/>
        </a:xfrm>
      </p:grpSpPr>
      <p:pic>
        <p:nvPicPr>
          <p:cNvPr id="924"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925" name="Title Text"/>
          <p:cNvSpPr txBox="1"/>
          <p:nvPr>
            <p:ph type="title"/>
          </p:nvPr>
        </p:nvSpPr>
        <p:spPr>
          <a:xfrm>
            <a:off x="667297" y="582910"/>
            <a:ext cx="10097542" cy="1076327"/>
          </a:xfrm>
          <a:prstGeom prst="rect">
            <a:avLst/>
          </a:prstGeom>
        </p:spPr>
        <p:txBody>
          <a:bodyPr/>
          <a:lstStyle>
            <a:lvl1pPr defTabSz="914387">
              <a:lnSpc>
                <a:spcPct val="100000"/>
              </a:lnSpc>
              <a:defRPr b="0" sz="2200">
                <a:latin typeface="Volvo Novum Medium"/>
                <a:ea typeface="Volvo Novum Medium"/>
                <a:cs typeface="Volvo Novum Medium"/>
                <a:sym typeface="Volvo Novum Medium"/>
              </a:defRPr>
            </a:lvl1pPr>
          </a:lstStyle>
          <a:p>
            <a:pPr/>
            <a:r>
              <a:t>Title Text</a:t>
            </a:r>
          </a:p>
        </p:txBody>
      </p:sp>
      <p:sp>
        <p:nvSpPr>
          <p:cNvPr id="926" name="Body Level One…"/>
          <p:cNvSpPr txBox="1"/>
          <p:nvPr>
            <p:ph type="body" idx="1"/>
          </p:nvPr>
        </p:nvSpPr>
        <p:spPr>
          <a:xfrm>
            <a:off x="667303" y="1663911"/>
            <a:ext cx="10097542" cy="4098717"/>
          </a:xfrm>
          <a:prstGeom prst="rect">
            <a:avLst/>
          </a:prstGeom>
        </p:spPr>
        <p:txBody>
          <a:bodyPr/>
          <a:lstStyle>
            <a:lvl1pPr marL="234946" indent="-234946" defTabSz="914387">
              <a:lnSpc>
                <a:spcPct val="114000"/>
              </a:lnSpc>
              <a:spcBef>
                <a:spcPts val="600"/>
              </a:spcBef>
              <a:buClr>
                <a:srgbClr val="53565A"/>
              </a:buClr>
              <a:defRPr sz="1300">
                <a:latin typeface="Volvo Novum SemiLight"/>
                <a:ea typeface="Volvo Novum SemiLight"/>
                <a:cs typeface="Volvo Novum SemiLight"/>
                <a:sym typeface="Volvo Novum SemiLight"/>
              </a:defRPr>
            </a:lvl1pPr>
            <a:lvl2pPr marL="277664" indent="-277664" defTabSz="914387">
              <a:lnSpc>
                <a:spcPct val="114000"/>
              </a:lnSpc>
              <a:spcBef>
                <a:spcPts val="600"/>
              </a:spcBef>
              <a:buClr>
                <a:srgbClr val="53565A"/>
              </a:buClr>
              <a:defRPr sz="1300">
                <a:latin typeface="Volvo Novum SemiLight"/>
                <a:ea typeface="Volvo Novum SemiLight"/>
                <a:cs typeface="Volvo Novum SemiLight"/>
                <a:sym typeface="Volvo Novum SemiLight"/>
              </a:defRPr>
            </a:lvl2pPr>
            <a:lvl3pPr marL="277664" indent="-277664" defTabSz="914387">
              <a:lnSpc>
                <a:spcPct val="114000"/>
              </a:lnSpc>
              <a:spcBef>
                <a:spcPts val="600"/>
              </a:spcBef>
              <a:buClr>
                <a:srgbClr val="53565A"/>
              </a:buClr>
              <a:defRPr sz="1300">
                <a:latin typeface="Volvo Novum SemiLight"/>
                <a:ea typeface="Volvo Novum SemiLight"/>
                <a:cs typeface="Volvo Novum SemiLight"/>
                <a:sym typeface="Volvo Novum SemiLight"/>
              </a:defRPr>
            </a:lvl3pPr>
            <a:lvl4pPr marL="277664" indent="-277664" defTabSz="914387">
              <a:lnSpc>
                <a:spcPct val="114000"/>
              </a:lnSpc>
              <a:spcBef>
                <a:spcPts val="600"/>
              </a:spcBef>
              <a:buClr>
                <a:srgbClr val="53565A"/>
              </a:buClr>
              <a:defRPr sz="1300">
                <a:latin typeface="Volvo Novum SemiLight"/>
                <a:ea typeface="Volvo Novum SemiLight"/>
                <a:cs typeface="Volvo Novum SemiLight"/>
                <a:sym typeface="Volvo Novum SemiLight"/>
              </a:defRPr>
            </a:lvl4pPr>
            <a:lvl5pPr marL="277664" indent="-277664" defTabSz="914387">
              <a:lnSpc>
                <a:spcPct val="114000"/>
              </a:lnSpc>
              <a:spcBef>
                <a:spcPts val="600"/>
              </a:spcBef>
              <a:buClr>
                <a:srgbClr val="53565A"/>
              </a:buClr>
              <a:defRPr sz="1300">
                <a:latin typeface="Volvo Novum SemiLight"/>
                <a:ea typeface="Volvo Novum SemiLight"/>
                <a:cs typeface="Volvo Novum SemiLight"/>
                <a:sym typeface="Volvo Novum SemiLight"/>
              </a:defRPr>
            </a:lvl5pPr>
          </a:lstStyle>
          <a:p>
            <a:pPr/>
            <a:r>
              <a:t>Body Level One</a:t>
            </a:r>
          </a:p>
          <a:p>
            <a:pPr lvl="1"/>
            <a:r>
              <a:t>Body Level Two</a:t>
            </a:r>
          </a:p>
          <a:p>
            <a:pPr lvl="2"/>
            <a:r>
              <a:t>Body Level Three</a:t>
            </a:r>
          </a:p>
          <a:p>
            <a:pPr lvl="3"/>
            <a:r>
              <a:t>Body Level Four</a:t>
            </a:r>
          </a:p>
          <a:p>
            <a:pPr lvl="4"/>
            <a:r>
              <a:t>Body Level Five</a:t>
            </a:r>
          </a:p>
        </p:txBody>
      </p:sp>
      <p:sp>
        <p:nvSpPr>
          <p:cNvPr id="927" name="TextBox 7"/>
          <p:cNvSpPr txBox="1"/>
          <p:nvPr/>
        </p:nvSpPr>
        <p:spPr>
          <a:xfrm>
            <a:off x="713018" y="5844426"/>
            <a:ext cx="1766149" cy="17743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700"/>
            </a:lvl1pPr>
          </a:lstStyle>
          <a:p>
            <a:pPr/>
            <a:r>
              <a:t>Volvo Group</a:t>
            </a:r>
          </a:p>
        </p:txBody>
      </p:sp>
      <p:sp>
        <p:nvSpPr>
          <p:cNvPr id="928"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 Title Only">
    <p:spTree>
      <p:nvGrpSpPr>
        <p:cNvPr id="1" name=""/>
        <p:cNvGrpSpPr/>
        <p:nvPr/>
      </p:nvGrpSpPr>
      <p:grpSpPr>
        <a:xfrm>
          <a:off x="0" y="0"/>
          <a:ext cx="0" cy="0"/>
          <a:chOff x="0" y="0"/>
          <a:chExt cx="0" cy="0"/>
        </a:xfrm>
      </p:grpSpPr>
      <p:pic>
        <p:nvPicPr>
          <p:cNvPr id="935"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936" name="Title Text"/>
          <p:cNvSpPr txBox="1"/>
          <p:nvPr>
            <p:ph type="title"/>
          </p:nvPr>
        </p:nvSpPr>
        <p:spPr>
          <a:xfrm>
            <a:off x="724631" y="913769"/>
            <a:ext cx="8493029" cy="431259"/>
          </a:xfrm>
          <a:prstGeom prst="rect">
            <a:avLst/>
          </a:prstGeom>
        </p:spPr>
        <p:txBody>
          <a:bodyPr lIns="0" tIns="0" rIns="0" bIns="0"/>
          <a:lstStyle>
            <a:lvl1pPr defTabSz="914387">
              <a:lnSpc>
                <a:spcPct val="100000"/>
              </a:lnSpc>
              <a:defRPr b="0" sz="2200">
                <a:latin typeface="Volvo Novum Medium"/>
                <a:ea typeface="Volvo Novum Medium"/>
                <a:cs typeface="Volvo Novum Medium"/>
                <a:sym typeface="Volvo Novum Medium"/>
              </a:defRPr>
            </a:lvl1pPr>
          </a:lstStyle>
          <a:p>
            <a:pPr/>
            <a:r>
              <a:t>Title Text</a:t>
            </a:r>
          </a:p>
        </p:txBody>
      </p:sp>
      <p:sp>
        <p:nvSpPr>
          <p:cNvPr id="937" name="Slide Number"/>
          <p:cNvSpPr txBox="1"/>
          <p:nvPr>
            <p:ph type="sldNum" sz="quarter" idx="2"/>
          </p:nvPr>
        </p:nvSpPr>
        <p:spPr>
          <a:xfrm>
            <a:off x="8255210" y="5876220"/>
            <a:ext cx="127001" cy="1270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2 Content – Title Only with sub headline">
    <p:spTree>
      <p:nvGrpSpPr>
        <p:cNvPr id="1" name=""/>
        <p:cNvGrpSpPr/>
        <p:nvPr/>
      </p:nvGrpSpPr>
      <p:grpSpPr>
        <a:xfrm>
          <a:off x="0" y="0"/>
          <a:ext cx="0" cy="0"/>
          <a:chOff x="0" y="0"/>
          <a:chExt cx="0" cy="0"/>
        </a:xfrm>
      </p:grpSpPr>
      <p:pic>
        <p:nvPicPr>
          <p:cNvPr id="944"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945" name="Body Level One…"/>
          <p:cNvSpPr txBox="1"/>
          <p:nvPr>
            <p:ph type="body" sz="quarter" idx="1" hasCustomPrompt="1"/>
          </p:nvPr>
        </p:nvSpPr>
        <p:spPr>
          <a:xfrm>
            <a:off x="724631" y="1377145"/>
            <a:ext cx="6202118" cy="237367"/>
          </a:xfrm>
          <a:prstGeom prst="rect">
            <a:avLst/>
          </a:prstGeom>
        </p:spPr>
        <p:txBody>
          <a:bodyPr lIns="0" tIns="0" rIns="0" bIns="0"/>
          <a:lstStyle>
            <a:lvl1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1pPr>
            <a:lvl2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2pPr>
            <a:lvl3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3pPr>
            <a:lvl4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4pPr>
            <a:lvl5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5pPr>
          </a:lstStyle>
          <a:p>
            <a:pPr/>
            <a:r>
              <a:t>Insert sub headline</a:t>
            </a:r>
          </a:p>
          <a:p>
            <a:pPr lvl="1"/>
            <a:r>
              <a:t/>
            </a:r>
          </a:p>
          <a:p>
            <a:pPr lvl="2"/>
            <a:r>
              <a:t/>
            </a:r>
          </a:p>
          <a:p>
            <a:pPr lvl="3"/>
            <a:r>
              <a:t/>
            </a:r>
          </a:p>
          <a:p>
            <a:pPr lvl="4"/>
            <a:r>
              <a:t/>
            </a:r>
          </a:p>
        </p:txBody>
      </p:sp>
      <p:sp>
        <p:nvSpPr>
          <p:cNvPr id="946" name="Insert headline on maximum one line"/>
          <p:cNvSpPr txBox="1"/>
          <p:nvPr>
            <p:ph type="title" hasCustomPrompt="1"/>
          </p:nvPr>
        </p:nvSpPr>
        <p:spPr>
          <a:xfrm>
            <a:off x="724631" y="913769"/>
            <a:ext cx="8493029" cy="431259"/>
          </a:xfrm>
          <a:prstGeom prst="rect">
            <a:avLst/>
          </a:prstGeom>
        </p:spPr>
        <p:txBody>
          <a:bodyPr lIns="0" tIns="0" rIns="0" bIns="0"/>
          <a:lstStyle>
            <a:lvl1pPr defTabSz="914387">
              <a:lnSpc>
                <a:spcPct val="100000"/>
              </a:lnSpc>
              <a:defRPr b="0" sz="2200">
                <a:latin typeface="Volvo Novum Medium"/>
                <a:ea typeface="Volvo Novum Medium"/>
                <a:cs typeface="Volvo Novum Medium"/>
                <a:sym typeface="Volvo Novum Medium"/>
              </a:defRPr>
            </a:lvl1pPr>
          </a:lstStyle>
          <a:p>
            <a:pPr/>
            <a:r>
              <a:t>Insert headline on maximum one line</a:t>
            </a:r>
          </a:p>
        </p:txBody>
      </p:sp>
      <p:sp>
        <p:nvSpPr>
          <p:cNvPr id="947" name="Entity"/>
          <p:cNvSpPr/>
          <p:nvPr>
            <p:ph type="body" sz="quarter" idx="21" hasCustomPrompt="1"/>
          </p:nvPr>
        </p:nvSpPr>
        <p:spPr>
          <a:xfrm>
            <a:off x="277170" y="5875720"/>
            <a:ext cx="1456137" cy="153077"/>
          </a:xfrm>
          <a:prstGeom prst="rect">
            <a:avLst/>
          </a:prstGeom>
          <a:blipFill>
            <a:blip r:embed="rId3"/>
            <a:stretch>
              <a:fillRect/>
            </a:stretch>
          </a:blipFill>
        </p:spPr>
        <p:txBody>
          <a:bodyPr lIns="0" tIns="0" rIns="0" bIns="0"/>
          <a:lstStyle>
            <a:lvl1pPr marL="0" indent="0" defTabSz="758941">
              <a:lnSpc>
                <a:spcPct val="114000"/>
              </a:lnSpc>
              <a:spcBef>
                <a:spcPts val="700"/>
              </a:spcBef>
              <a:buClrTx/>
              <a:buSzTx/>
              <a:buFontTx/>
              <a:buNone/>
              <a:defRPr sz="1000">
                <a:latin typeface="Volvo Novum SemiLight"/>
                <a:ea typeface="Volvo Novum SemiLight"/>
                <a:cs typeface="Volvo Novum SemiLight"/>
                <a:sym typeface="Volvo Novum SemiLight"/>
              </a:defRPr>
            </a:lvl1pPr>
          </a:lstStyle>
          <a:p>
            <a:pPr/>
            <a:r>
              <a:t> </a:t>
            </a:r>
          </a:p>
        </p:txBody>
      </p:sp>
      <p:sp>
        <p:nvSpPr>
          <p:cNvPr id="948" name="Slide Number"/>
          <p:cNvSpPr txBox="1"/>
          <p:nvPr>
            <p:ph type="sldNum" sz="quarter" idx="2"/>
          </p:nvPr>
        </p:nvSpPr>
        <p:spPr>
          <a:xfrm>
            <a:off x="11111525" y="6048129"/>
            <a:ext cx="127001" cy="127001"/>
          </a:xfrm>
          <a:prstGeom prst="rect">
            <a:avLst/>
          </a:prstGeom>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3.12 Content – Title Only">
    <p:spTree>
      <p:nvGrpSpPr>
        <p:cNvPr id="1" name=""/>
        <p:cNvGrpSpPr/>
        <p:nvPr/>
      </p:nvGrpSpPr>
      <p:grpSpPr>
        <a:xfrm>
          <a:off x="0" y="0"/>
          <a:ext cx="0" cy="0"/>
          <a:chOff x="0" y="0"/>
          <a:chExt cx="0" cy="0"/>
        </a:xfrm>
      </p:grpSpPr>
      <p:pic>
        <p:nvPicPr>
          <p:cNvPr id="955" name="Graphic 7" descr="Graphic 7"/>
          <p:cNvPicPr>
            <a:picLocks noChangeAspect="1"/>
          </p:cNvPicPr>
          <p:nvPr/>
        </p:nvPicPr>
        <p:blipFill>
          <a:blip r:embed="rId2">
            <a:extLst/>
          </a:blip>
          <a:stretch>
            <a:fillRect/>
          </a:stretch>
        </p:blipFill>
        <p:spPr>
          <a:xfrm>
            <a:off x="5184366" y="263620"/>
            <a:ext cx="1153344" cy="89921"/>
          </a:xfrm>
          <a:prstGeom prst="rect">
            <a:avLst/>
          </a:prstGeom>
          <a:ln w="12700">
            <a:miter lim="400000"/>
          </a:ln>
        </p:spPr>
      </p:pic>
      <p:sp>
        <p:nvSpPr>
          <p:cNvPr id="956" name="Body Level One…"/>
          <p:cNvSpPr txBox="1"/>
          <p:nvPr>
            <p:ph type="body" sz="quarter" idx="1" hasCustomPrompt="1"/>
          </p:nvPr>
        </p:nvSpPr>
        <p:spPr>
          <a:xfrm>
            <a:off x="724631" y="1377145"/>
            <a:ext cx="6202118" cy="237367"/>
          </a:xfrm>
          <a:prstGeom prst="rect">
            <a:avLst/>
          </a:prstGeom>
        </p:spPr>
        <p:txBody>
          <a:bodyPr lIns="0" tIns="0" rIns="0" bIns="0"/>
          <a:lstStyle>
            <a:lvl1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1pPr>
            <a:lvl2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2pPr>
            <a:lvl3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3pPr>
            <a:lvl4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4pPr>
            <a:lvl5pPr marL="0" indent="0" defTabSz="914387">
              <a:lnSpc>
                <a:spcPct val="114000"/>
              </a:lnSpc>
              <a:spcBef>
                <a:spcPts val="900"/>
              </a:spcBef>
              <a:buClrTx/>
              <a:buSzTx/>
              <a:buFontTx/>
              <a:buNone/>
              <a:defRPr sz="1300">
                <a:solidFill>
                  <a:srgbClr val="53565A"/>
                </a:solidFill>
                <a:latin typeface="Volvo Novum SemiLight"/>
                <a:ea typeface="Volvo Novum SemiLight"/>
                <a:cs typeface="Volvo Novum SemiLight"/>
                <a:sym typeface="Volvo Novum SemiLight"/>
              </a:defRPr>
            </a:lvl5pPr>
          </a:lstStyle>
          <a:p>
            <a:pPr/>
            <a:r>
              <a:t>Insert sub headline</a:t>
            </a:r>
          </a:p>
          <a:p>
            <a:pPr lvl="1"/>
            <a:r>
              <a:t/>
            </a:r>
          </a:p>
          <a:p>
            <a:pPr lvl="2"/>
            <a:r>
              <a:t/>
            </a:r>
          </a:p>
          <a:p>
            <a:pPr lvl="3"/>
            <a:r>
              <a:t/>
            </a:r>
          </a:p>
          <a:p>
            <a:pPr lvl="4"/>
            <a:r>
              <a:t/>
            </a:r>
          </a:p>
        </p:txBody>
      </p:sp>
      <p:sp>
        <p:nvSpPr>
          <p:cNvPr id="957" name="Insert headline on maximum one line"/>
          <p:cNvSpPr txBox="1"/>
          <p:nvPr>
            <p:ph type="title" hasCustomPrompt="1"/>
          </p:nvPr>
        </p:nvSpPr>
        <p:spPr>
          <a:xfrm>
            <a:off x="724631" y="913769"/>
            <a:ext cx="8493029" cy="431259"/>
          </a:xfrm>
          <a:prstGeom prst="rect">
            <a:avLst/>
          </a:prstGeom>
        </p:spPr>
        <p:txBody>
          <a:bodyPr lIns="0" tIns="0" rIns="0" bIns="0"/>
          <a:lstStyle>
            <a:lvl1pPr defTabSz="914387">
              <a:lnSpc>
                <a:spcPct val="100000"/>
              </a:lnSpc>
              <a:defRPr b="0" sz="2200">
                <a:latin typeface="Volvo Novum Medium"/>
                <a:ea typeface="Volvo Novum Medium"/>
                <a:cs typeface="Volvo Novum Medium"/>
                <a:sym typeface="Volvo Novum Medium"/>
              </a:defRPr>
            </a:lvl1pPr>
          </a:lstStyle>
          <a:p>
            <a:pPr/>
            <a:r>
              <a:t>Insert headline on maximum one line</a:t>
            </a:r>
          </a:p>
        </p:txBody>
      </p:sp>
      <p:sp>
        <p:nvSpPr>
          <p:cNvPr id="958" name="Slide Number"/>
          <p:cNvSpPr txBox="1"/>
          <p:nvPr>
            <p:ph type="sldNum" sz="quarter" idx="2"/>
          </p:nvPr>
        </p:nvSpPr>
        <p:spPr>
          <a:xfrm>
            <a:off x="8255210" y="5876220"/>
            <a:ext cx="127001" cy="1270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82" name="Title Text"/>
          <p:cNvSpPr txBox="1"/>
          <p:nvPr>
            <p:ph type="title"/>
          </p:nvPr>
        </p:nvSpPr>
        <p:spPr>
          <a:prstGeom prst="rect">
            <a:avLst/>
          </a:prstGeom>
        </p:spPr>
        <p:txBody>
          <a:bodyPr/>
          <a:lstStyle/>
          <a:p>
            <a:pPr/>
            <a:r>
              <a:t>Title Text</a:t>
            </a: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genda">
    <p:spTree>
      <p:nvGrpSpPr>
        <p:cNvPr id="1" name=""/>
        <p:cNvGrpSpPr/>
        <p:nvPr/>
      </p:nvGrpSpPr>
      <p:grpSpPr>
        <a:xfrm>
          <a:off x="0" y="0"/>
          <a:ext cx="0" cy="0"/>
          <a:chOff x="0" y="0"/>
          <a:chExt cx="0" cy="0"/>
        </a:xfrm>
      </p:grpSpPr>
      <p:sp>
        <p:nvSpPr>
          <p:cNvPr id="90" name="Rectangle 9"/>
          <p:cNvSpPr txBox="1"/>
          <p:nvPr/>
        </p:nvSpPr>
        <p:spPr>
          <a:xfrm>
            <a:off x="757237" y="5923060"/>
            <a:ext cx="643205"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700"/>
            </a:lvl1pPr>
          </a:lstStyle>
          <a:p>
            <a:pPr/>
            <a:r>
              <a:t>Volvo Group IT</a:t>
            </a:r>
          </a:p>
        </p:txBody>
      </p:sp>
      <p:pic>
        <p:nvPicPr>
          <p:cNvPr id="91" name="Bildobjekt 8" descr="Bildobjekt 8"/>
          <p:cNvPicPr>
            <a:picLocks noChangeAspect="1"/>
          </p:cNvPicPr>
          <p:nvPr/>
        </p:nvPicPr>
        <p:blipFill>
          <a:blip r:embed="rId2">
            <a:extLst/>
          </a:blip>
          <a:stretch>
            <a:fillRect/>
          </a:stretch>
        </p:blipFill>
        <p:spPr>
          <a:xfrm>
            <a:off x="10116838" y="5832175"/>
            <a:ext cx="648002" cy="648000"/>
          </a:xfrm>
          <a:prstGeom prst="rect">
            <a:avLst/>
          </a:prstGeom>
          <a:ln w="12700">
            <a:miter lim="400000"/>
          </a:ln>
        </p:spPr>
      </p:pic>
      <p:sp>
        <p:nvSpPr>
          <p:cNvPr id="92" name="Body Level One…"/>
          <p:cNvSpPr txBox="1"/>
          <p:nvPr>
            <p:ph type="body" idx="1" hasCustomPrompt="1"/>
          </p:nvPr>
        </p:nvSpPr>
        <p:spPr>
          <a:xfrm>
            <a:off x="667297" y="1705367"/>
            <a:ext cx="10105478" cy="3591061"/>
          </a:xfrm>
          <a:prstGeom prst="rect">
            <a:avLst/>
          </a:prstGeom>
        </p:spPr>
        <p:txBody>
          <a:bodyPr/>
          <a:lstStyle>
            <a:lvl1pPr marL="0" indent="0">
              <a:spcBef>
                <a:spcPts val="900"/>
              </a:spcBef>
              <a:buClrTx/>
              <a:buSzTx/>
              <a:buFontTx/>
              <a:buNone/>
              <a:tabLst>
                <a:tab pos="1574800" algn="l"/>
                <a:tab pos="6997700" algn="l"/>
              </a:tabLst>
              <a:defRPr sz="2000"/>
            </a:lvl1pPr>
            <a:lvl2pPr marL="261054" indent="-261054">
              <a:spcBef>
                <a:spcPts val="900"/>
              </a:spcBef>
              <a:buClrTx/>
              <a:buFontTx/>
              <a:buChar char="•"/>
              <a:tabLst>
                <a:tab pos="1574800" algn="l"/>
                <a:tab pos="6997700" algn="l"/>
              </a:tabLst>
              <a:defRPr sz="2000"/>
            </a:lvl2pPr>
            <a:lvl3pPr marL="261054" indent="-261054">
              <a:spcBef>
                <a:spcPts val="900"/>
              </a:spcBef>
              <a:buClrTx/>
              <a:buFontTx/>
              <a:buChar char="•"/>
              <a:tabLst>
                <a:tab pos="1574800" algn="l"/>
                <a:tab pos="6997700" algn="l"/>
              </a:tabLst>
              <a:defRPr sz="2000"/>
            </a:lvl3pPr>
            <a:lvl4pPr marL="261054" indent="-261054">
              <a:spcBef>
                <a:spcPts val="900"/>
              </a:spcBef>
              <a:buClrTx/>
              <a:buFontTx/>
              <a:buChar char="•"/>
              <a:tabLst>
                <a:tab pos="1574800" algn="l"/>
                <a:tab pos="6997700" algn="l"/>
              </a:tabLst>
              <a:defRPr sz="2000"/>
            </a:lvl4pPr>
            <a:lvl5pPr marL="261054" indent="-261054">
              <a:spcBef>
                <a:spcPts val="900"/>
              </a:spcBef>
              <a:buClrTx/>
              <a:buFontTx/>
              <a:buChar char="•"/>
              <a:tabLst>
                <a:tab pos="1574800" algn="l"/>
                <a:tab pos="6997700" algn="l"/>
              </a:tabLst>
              <a:defRPr sz="2000"/>
            </a:lvl5pPr>
          </a:lstStyle>
          <a:p>
            <a:pPr/>
            <a:r>
              <a:t>00:00-00:00	Tab to add text	Tab to add text </a:t>
            </a:r>
          </a:p>
          <a:p>
            <a:pPr lvl="1"/>
            <a:r>
              <a:t/>
            </a:r>
          </a:p>
          <a:p>
            <a:pPr lvl="2"/>
            <a:r>
              <a:t/>
            </a:r>
          </a:p>
          <a:p>
            <a:pPr lvl="3"/>
            <a:r>
              <a:t/>
            </a:r>
          </a:p>
          <a:p>
            <a:pPr lvl="4"/>
            <a:r>
              <a:t/>
            </a:r>
          </a:p>
        </p:txBody>
      </p:sp>
      <p:sp>
        <p:nvSpPr>
          <p:cNvPr id="93" name="Rectangle 9"/>
          <p:cNvSpPr txBox="1"/>
          <p:nvPr/>
        </p:nvSpPr>
        <p:spPr>
          <a:xfrm>
            <a:off x="757237" y="5923060"/>
            <a:ext cx="539502"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700"/>
            </a:lvl1pPr>
          </a:lstStyle>
          <a:p>
            <a:pPr/>
            <a:r>
              <a:t>Volvo Group</a:t>
            </a:r>
          </a:p>
        </p:txBody>
      </p:sp>
      <p:sp>
        <p:nvSpPr>
          <p:cNvPr id="94" name="Click to Agenda title"/>
          <p:cNvSpPr txBox="1"/>
          <p:nvPr>
            <p:ph type="title" hasCustomPrompt="1"/>
          </p:nvPr>
        </p:nvSpPr>
        <p:spPr>
          <a:prstGeom prst="rect">
            <a:avLst/>
          </a:prstGeom>
        </p:spPr>
        <p:txBody>
          <a:bodyPr/>
          <a:lstStyle/>
          <a:p>
            <a:pPr/>
            <a:r>
              <a:t>Click to Agenda title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 Id="rId32" Type="http://schemas.openxmlformats.org/officeDocument/2006/relationships/slideLayout" Target="../slideLayouts/slideLayout30.xml"/><Relationship Id="rId33" Type="http://schemas.openxmlformats.org/officeDocument/2006/relationships/slideLayout" Target="../slideLayouts/slideLayout31.xml"/><Relationship Id="rId34" Type="http://schemas.openxmlformats.org/officeDocument/2006/relationships/slideLayout" Target="../slideLayouts/slideLayout32.xml"/><Relationship Id="rId35" Type="http://schemas.openxmlformats.org/officeDocument/2006/relationships/slideLayout" Target="../slideLayouts/slideLayout33.xml"/><Relationship Id="rId36" Type="http://schemas.openxmlformats.org/officeDocument/2006/relationships/slideLayout" Target="../slideLayouts/slideLayout34.xml"/><Relationship Id="rId37" Type="http://schemas.openxmlformats.org/officeDocument/2006/relationships/slideLayout" Target="../slideLayouts/slideLayout35.xml"/><Relationship Id="rId38" Type="http://schemas.openxmlformats.org/officeDocument/2006/relationships/slideLayout" Target="../slideLayouts/slideLayout36.xml"/><Relationship Id="rId39" Type="http://schemas.openxmlformats.org/officeDocument/2006/relationships/slideLayout" Target="../slideLayouts/slideLayout37.xml"/><Relationship Id="rId40" Type="http://schemas.openxmlformats.org/officeDocument/2006/relationships/slideLayout" Target="../slideLayouts/slideLayout38.xml"/><Relationship Id="rId41" Type="http://schemas.openxmlformats.org/officeDocument/2006/relationships/slideLayout" Target="../slideLayouts/slideLayout39.xml"/><Relationship Id="rId42" Type="http://schemas.openxmlformats.org/officeDocument/2006/relationships/slideLayout" Target="../slideLayouts/slideLayout40.xml"/><Relationship Id="rId43" Type="http://schemas.openxmlformats.org/officeDocument/2006/relationships/slideLayout" Target="../slideLayouts/slideLayout41.xml"/><Relationship Id="rId44" Type="http://schemas.openxmlformats.org/officeDocument/2006/relationships/slideLayout" Target="../slideLayouts/slideLayout42.xml"/><Relationship Id="rId45" Type="http://schemas.openxmlformats.org/officeDocument/2006/relationships/slideLayout" Target="../slideLayouts/slideLayout43.xml"/><Relationship Id="rId46" Type="http://schemas.openxmlformats.org/officeDocument/2006/relationships/slideLayout" Target="../slideLayouts/slideLayout44.xml"/><Relationship Id="rId47" Type="http://schemas.openxmlformats.org/officeDocument/2006/relationships/slideLayout" Target="../slideLayouts/slideLayout45.xml"/><Relationship Id="rId48" Type="http://schemas.openxmlformats.org/officeDocument/2006/relationships/slideLayout" Target="../slideLayouts/slideLayout46.xml"/><Relationship Id="rId49" Type="http://schemas.openxmlformats.org/officeDocument/2006/relationships/slideLayout" Target="../slideLayouts/slideLayout47.xml"/><Relationship Id="rId50" Type="http://schemas.openxmlformats.org/officeDocument/2006/relationships/slideLayout" Target="../slideLayouts/slideLayout48.xml"/><Relationship Id="rId51" Type="http://schemas.openxmlformats.org/officeDocument/2006/relationships/slideLayout" Target="../slideLayouts/slideLayout49.xml"/><Relationship Id="rId52" Type="http://schemas.openxmlformats.org/officeDocument/2006/relationships/slideLayout" Target="../slideLayouts/slideLayout50.xml"/><Relationship Id="rId53" Type="http://schemas.openxmlformats.org/officeDocument/2006/relationships/slideLayout" Target="../slideLayouts/slideLayout51.xml"/><Relationship Id="rId54" Type="http://schemas.openxmlformats.org/officeDocument/2006/relationships/slideLayout" Target="../slideLayouts/slideLayout52.xml"/><Relationship Id="rId55" Type="http://schemas.openxmlformats.org/officeDocument/2006/relationships/slideLayout" Target="../slideLayouts/slideLayout53.xml"/><Relationship Id="rId56" Type="http://schemas.openxmlformats.org/officeDocument/2006/relationships/slideLayout" Target="../slideLayouts/slideLayout54.xml"/><Relationship Id="rId57" Type="http://schemas.openxmlformats.org/officeDocument/2006/relationships/slideLayout" Target="../slideLayouts/slideLayout55.xml"/><Relationship Id="rId58" Type="http://schemas.openxmlformats.org/officeDocument/2006/relationships/slideLayout" Target="../slideLayouts/slideLayout56.xml"/><Relationship Id="rId59" Type="http://schemas.openxmlformats.org/officeDocument/2006/relationships/slideLayout" Target="../slideLayouts/slideLayout57.xml"/><Relationship Id="rId60" Type="http://schemas.openxmlformats.org/officeDocument/2006/relationships/slideLayout" Target="../slideLayouts/slideLayout58.xml"/><Relationship Id="rId61" Type="http://schemas.openxmlformats.org/officeDocument/2006/relationships/slideLayout" Target="../slideLayouts/slideLayout59.xml"/><Relationship Id="rId62" Type="http://schemas.openxmlformats.org/officeDocument/2006/relationships/slideLayout" Target="../slideLayouts/slideLayout60.xml"/><Relationship Id="rId63" Type="http://schemas.openxmlformats.org/officeDocument/2006/relationships/slideLayout" Target="../slideLayouts/slideLayout61.xml"/><Relationship Id="rId64" Type="http://schemas.openxmlformats.org/officeDocument/2006/relationships/slideLayout" Target="../slideLayouts/slideLayout62.xml"/><Relationship Id="rId65" Type="http://schemas.openxmlformats.org/officeDocument/2006/relationships/slideLayout" Target="../slideLayouts/slideLayout63.xml"/><Relationship Id="rId66" Type="http://schemas.openxmlformats.org/officeDocument/2006/relationships/slideLayout" Target="../slideLayouts/slideLayout64.xml"/><Relationship Id="rId67" Type="http://schemas.openxmlformats.org/officeDocument/2006/relationships/slideLayout" Target="../slideLayouts/slideLayout65.xml"/><Relationship Id="rId68" Type="http://schemas.openxmlformats.org/officeDocument/2006/relationships/slideLayout" Target="../slideLayouts/slideLayout66.xml"/><Relationship Id="rId69" Type="http://schemas.openxmlformats.org/officeDocument/2006/relationships/slideLayout" Target="../slideLayouts/slideLayout67.xml"/><Relationship Id="rId70" Type="http://schemas.openxmlformats.org/officeDocument/2006/relationships/slideLayout" Target="../slideLayouts/slideLayout68.xml"/><Relationship Id="rId71" Type="http://schemas.openxmlformats.org/officeDocument/2006/relationships/slideLayout" Target="../slideLayouts/slideLayout69.xml"/><Relationship Id="rId72" Type="http://schemas.openxmlformats.org/officeDocument/2006/relationships/slideLayout" Target="../slideLayouts/slideLayout70.xml"/><Relationship Id="rId73" Type="http://schemas.openxmlformats.org/officeDocument/2006/relationships/slideLayout" Target="../slideLayouts/slideLayout71.xml"/><Relationship Id="rId74" Type="http://schemas.openxmlformats.org/officeDocument/2006/relationships/slideLayout" Target="../slideLayouts/slideLayout72.xml"/><Relationship Id="rId75" Type="http://schemas.openxmlformats.org/officeDocument/2006/relationships/slideLayout" Target="../slideLayouts/slideLayout73.xml"/><Relationship Id="rId76" Type="http://schemas.openxmlformats.org/officeDocument/2006/relationships/slideLayout" Target="../slideLayouts/slideLayout74.xml"/><Relationship Id="rId77"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9"/>
          <p:cNvSpPr txBox="1"/>
          <p:nvPr/>
        </p:nvSpPr>
        <p:spPr>
          <a:xfrm>
            <a:off x="757237" y="5923060"/>
            <a:ext cx="643205"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700"/>
            </a:lvl1pPr>
          </a:lstStyle>
          <a:p>
            <a:pPr/>
            <a:r>
              <a:t>Volvo Group IT</a:t>
            </a:r>
          </a:p>
        </p:txBody>
      </p:sp>
      <p:pic>
        <p:nvPicPr>
          <p:cNvPr id="3" name="Bildobjekt 8" descr="Bildobjekt 8"/>
          <p:cNvPicPr>
            <a:picLocks noChangeAspect="1"/>
          </p:cNvPicPr>
          <p:nvPr/>
        </p:nvPicPr>
        <p:blipFill>
          <a:blip r:embed="rId2">
            <a:extLst/>
          </a:blip>
          <a:stretch>
            <a:fillRect/>
          </a:stretch>
        </p:blipFill>
        <p:spPr>
          <a:xfrm>
            <a:off x="10116838" y="5832175"/>
            <a:ext cx="648002" cy="648000"/>
          </a:xfrm>
          <a:prstGeom prst="rect">
            <a:avLst/>
          </a:prstGeom>
          <a:ln w="12700">
            <a:miter lim="400000"/>
          </a:ln>
        </p:spPr>
      </p:pic>
      <p:sp>
        <p:nvSpPr>
          <p:cNvPr id="4" name="Rectangle 9"/>
          <p:cNvSpPr txBox="1"/>
          <p:nvPr/>
        </p:nvSpPr>
        <p:spPr>
          <a:xfrm>
            <a:off x="757237" y="5923060"/>
            <a:ext cx="539502"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700"/>
            </a:lvl1pPr>
          </a:lstStyle>
          <a:p>
            <a:pPr/>
            <a:r>
              <a:t>Volvo Group</a:t>
            </a:r>
          </a:p>
        </p:txBody>
      </p:sp>
      <p:pic>
        <p:nvPicPr>
          <p:cNvPr id="5" name="Bildobjekt 8" descr="Bildobjekt 8"/>
          <p:cNvPicPr>
            <a:picLocks noChangeAspect="1"/>
          </p:cNvPicPr>
          <p:nvPr/>
        </p:nvPicPr>
        <p:blipFill>
          <a:blip r:embed="rId2">
            <a:extLst/>
          </a:blip>
          <a:stretch>
            <a:fillRect/>
          </a:stretch>
        </p:blipFill>
        <p:spPr>
          <a:xfrm>
            <a:off x="10116838" y="5832175"/>
            <a:ext cx="648002" cy="648000"/>
          </a:xfrm>
          <a:prstGeom prst="rect">
            <a:avLst/>
          </a:prstGeom>
          <a:ln w="12700">
            <a:miter lim="400000"/>
          </a:ln>
        </p:spPr>
      </p:pic>
      <p:sp>
        <p:nvSpPr>
          <p:cNvPr id="6" name="Title Text"/>
          <p:cNvSpPr txBox="1"/>
          <p:nvPr>
            <p:ph type="title"/>
          </p:nvPr>
        </p:nvSpPr>
        <p:spPr>
          <a:xfrm>
            <a:off x="667297" y="582899"/>
            <a:ext cx="10097542" cy="107632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Title Text</a:t>
            </a:r>
          </a:p>
        </p:txBody>
      </p:sp>
      <p:sp>
        <p:nvSpPr>
          <p:cNvPr id="7" name="Body Level One…"/>
          <p:cNvSpPr txBox="1"/>
          <p:nvPr>
            <p:ph type="body" idx="1"/>
          </p:nvPr>
        </p:nvSpPr>
        <p:spPr>
          <a:xfrm>
            <a:off x="667297" y="1663906"/>
            <a:ext cx="10097542" cy="409871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757237" y="6219858"/>
            <a:ext cx="127001" cy="127001"/>
          </a:xfrm>
          <a:prstGeom prst="rect">
            <a:avLst/>
          </a:prstGeom>
          <a:ln w="12700">
            <a:miter lim="400000"/>
          </a:ln>
        </p:spPr>
        <p:txBody>
          <a:bodyPr wrap="none" lIns="0" tIns="0" rIns="0" bIns="0" anchor="b">
            <a:spAutoFit/>
          </a:bodyPr>
          <a:lstStyle>
            <a:lvl1pPr>
              <a:spcBef>
                <a:spcPts val="0"/>
              </a:spcBef>
              <a:defRPr sz="700">
                <a:solidFill>
                  <a:srgbClr val="000000"/>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 id="2147483695" r:id="rId49"/>
    <p:sldLayoutId id="2147483696" r:id="rId50"/>
    <p:sldLayoutId id="2147483697" r:id="rId51"/>
    <p:sldLayoutId id="2147483698" r:id="rId52"/>
    <p:sldLayoutId id="2147483699" r:id="rId53"/>
    <p:sldLayoutId id="2147483700" r:id="rId54"/>
    <p:sldLayoutId id="2147483701" r:id="rId55"/>
    <p:sldLayoutId id="2147483702" r:id="rId56"/>
    <p:sldLayoutId id="2147483703" r:id="rId57"/>
    <p:sldLayoutId id="2147483704" r:id="rId58"/>
    <p:sldLayoutId id="2147483705" r:id="rId59"/>
    <p:sldLayoutId id="2147483706" r:id="rId60"/>
    <p:sldLayoutId id="2147483707" r:id="rId61"/>
    <p:sldLayoutId id="2147483708" r:id="rId62"/>
    <p:sldLayoutId id="2147483709" r:id="rId63"/>
    <p:sldLayoutId id="2147483710" r:id="rId64"/>
    <p:sldLayoutId id="2147483711" r:id="rId65"/>
    <p:sldLayoutId id="2147483712" r:id="rId66"/>
    <p:sldLayoutId id="2147483713" r:id="rId67"/>
    <p:sldLayoutId id="2147483714" r:id="rId68"/>
    <p:sldLayoutId id="2147483715" r:id="rId69"/>
    <p:sldLayoutId id="2147483716" r:id="rId70"/>
    <p:sldLayoutId id="2147483717" r:id="rId71"/>
    <p:sldLayoutId id="2147483718" r:id="rId72"/>
    <p:sldLayoutId id="2147483719" r:id="rId73"/>
    <p:sldLayoutId id="2147483720" r:id="rId74"/>
    <p:sldLayoutId id="2147483721" r:id="rId75"/>
    <p:sldLayoutId id="2147483722" r:id="rId76"/>
    <p:sldLayoutId id="2147483723" r:id="rId77"/>
  </p:sldLayoutIdLst>
  <p:transition xmlns:p14="http://schemas.microsoft.com/office/powerpoint/2010/main" spd="med" advClick="1"/>
  <p:txStyles>
    <p:titleStyle>
      <a:lvl1pPr marL="0" marR="0" indent="0" algn="l" defTabSz="914400" rtl="0" latinLnBrk="0">
        <a:lnSpc>
          <a:spcPts val="3400"/>
        </a:lnSpc>
        <a:spcBef>
          <a:spcPts val="0"/>
        </a:spcBef>
        <a:spcAft>
          <a:spcPts val="0"/>
        </a:spcAft>
        <a:buClrTx/>
        <a:buSzTx/>
        <a:buFontTx/>
        <a:buNone/>
        <a:tabLst/>
        <a:defRPr b="1" baseline="0" cap="none" i="0" spc="0" strike="noStrike" sz="2800" u="none">
          <a:solidFill>
            <a:srgbClr val="000000"/>
          </a:solidFill>
          <a:uFillTx/>
          <a:latin typeface="+mj-lt"/>
          <a:ea typeface="+mj-ea"/>
          <a:cs typeface="+mj-cs"/>
          <a:sym typeface="Arial"/>
        </a:defRPr>
      </a:lvl1pPr>
      <a:lvl2pPr marL="0" marR="0" indent="0" algn="l" defTabSz="914400" rtl="0" latinLnBrk="0">
        <a:lnSpc>
          <a:spcPts val="3400"/>
        </a:lnSpc>
        <a:spcBef>
          <a:spcPts val="0"/>
        </a:spcBef>
        <a:spcAft>
          <a:spcPts val="0"/>
        </a:spcAft>
        <a:buClrTx/>
        <a:buSzTx/>
        <a:buFontTx/>
        <a:buNone/>
        <a:tabLst/>
        <a:defRPr b="1" baseline="0" cap="none" i="0" spc="0" strike="noStrike" sz="2800" u="none">
          <a:solidFill>
            <a:srgbClr val="000000"/>
          </a:solidFill>
          <a:uFillTx/>
          <a:latin typeface="+mj-lt"/>
          <a:ea typeface="+mj-ea"/>
          <a:cs typeface="+mj-cs"/>
          <a:sym typeface="Arial"/>
        </a:defRPr>
      </a:lvl2pPr>
      <a:lvl3pPr marL="0" marR="0" indent="0" algn="l" defTabSz="914400" rtl="0" latinLnBrk="0">
        <a:lnSpc>
          <a:spcPts val="3400"/>
        </a:lnSpc>
        <a:spcBef>
          <a:spcPts val="0"/>
        </a:spcBef>
        <a:spcAft>
          <a:spcPts val="0"/>
        </a:spcAft>
        <a:buClrTx/>
        <a:buSzTx/>
        <a:buFontTx/>
        <a:buNone/>
        <a:tabLst/>
        <a:defRPr b="1" baseline="0" cap="none" i="0" spc="0" strike="noStrike" sz="2800" u="none">
          <a:solidFill>
            <a:srgbClr val="000000"/>
          </a:solidFill>
          <a:uFillTx/>
          <a:latin typeface="+mj-lt"/>
          <a:ea typeface="+mj-ea"/>
          <a:cs typeface="+mj-cs"/>
          <a:sym typeface="Arial"/>
        </a:defRPr>
      </a:lvl3pPr>
      <a:lvl4pPr marL="0" marR="0" indent="0" algn="l" defTabSz="914400" rtl="0" latinLnBrk="0">
        <a:lnSpc>
          <a:spcPts val="3400"/>
        </a:lnSpc>
        <a:spcBef>
          <a:spcPts val="0"/>
        </a:spcBef>
        <a:spcAft>
          <a:spcPts val="0"/>
        </a:spcAft>
        <a:buClrTx/>
        <a:buSzTx/>
        <a:buFontTx/>
        <a:buNone/>
        <a:tabLst/>
        <a:defRPr b="1" baseline="0" cap="none" i="0" spc="0" strike="noStrike" sz="2800" u="none">
          <a:solidFill>
            <a:srgbClr val="000000"/>
          </a:solidFill>
          <a:uFillTx/>
          <a:latin typeface="+mj-lt"/>
          <a:ea typeface="+mj-ea"/>
          <a:cs typeface="+mj-cs"/>
          <a:sym typeface="Arial"/>
        </a:defRPr>
      </a:lvl4pPr>
      <a:lvl5pPr marL="0" marR="0" indent="0" algn="l" defTabSz="914400" rtl="0" latinLnBrk="0">
        <a:lnSpc>
          <a:spcPts val="3400"/>
        </a:lnSpc>
        <a:spcBef>
          <a:spcPts val="0"/>
        </a:spcBef>
        <a:spcAft>
          <a:spcPts val="0"/>
        </a:spcAft>
        <a:buClrTx/>
        <a:buSzTx/>
        <a:buFontTx/>
        <a:buNone/>
        <a:tabLst/>
        <a:defRPr b="1" baseline="0" cap="none" i="0" spc="0" strike="noStrike" sz="2800" u="none">
          <a:solidFill>
            <a:srgbClr val="000000"/>
          </a:solidFill>
          <a:uFillTx/>
          <a:latin typeface="+mj-lt"/>
          <a:ea typeface="+mj-ea"/>
          <a:cs typeface="+mj-cs"/>
          <a:sym typeface="Arial"/>
        </a:defRPr>
      </a:lvl5pPr>
      <a:lvl6pPr marL="0" marR="0" indent="0" algn="l" defTabSz="914400" rtl="0" latinLnBrk="0">
        <a:lnSpc>
          <a:spcPts val="3400"/>
        </a:lnSpc>
        <a:spcBef>
          <a:spcPts val="0"/>
        </a:spcBef>
        <a:spcAft>
          <a:spcPts val="0"/>
        </a:spcAft>
        <a:buClrTx/>
        <a:buSzTx/>
        <a:buFontTx/>
        <a:buNone/>
        <a:tabLst/>
        <a:defRPr b="1" baseline="0" cap="none" i="0" spc="0" strike="noStrike" sz="2800" u="none">
          <a:solidFill>
            <a:srgbClr val="000000"/>
          </a:solidFill>
          <a:uFillTx/>
          <a:latin typeface="+mj-lt"/>
          <a:ea typeface="+mj-ea"/>
          <a:cs typeface="+mj-cs"/>
          <a:sym typeface="Arial"/>
        </a:defRPr>
      </a:lvl6pPr>
      <a:lvl7pPr marL="0" marR="0" indent="0" algn="l" defTabSz="914400" rtl="0" latinLnBrk="0">
        <a:lnSpc>
          <a:spcPts val="3400"/>
        </a:lnSpc>
        <a:spcBef>
          <a:spcPts val="0"/>
        </a:spcBef>
        <a:spcAft>
          <a:spcPts val="0"/>
        </a:spcAft>
        <a:buClrTx/>
        <a:buSzTx/>
        <a:buFontTx/>
        <a:buNone/>
        <a:tabLst/>
        <a:defRPr b="1" baseline="0" cap="none" i="0" spc="0" strike="noStrike" sz="2800" u="none">
          <a:solidFill>
            <a:srgbClr val="000000"/>
          </a:solidFill>
          <a:uFillTx/>
          <a:latin typeface="+mj-lt"/>
          <a:ea typeface="+mj-ea"/>
          <a:cs typeface="+mj-cs"/>
          <a:sym typeface="Arial"/>
        </a:defRPr>
      </a:lvl7pPr>
      <a:lvl8pPr marL="0" marR="0" indent="0" algn="l" defTabSz="914400" rtl="0" latinLnBrk="0">
        <a:lnSpc>
          <a:spcPts val="3400"/>
        </a:lnSpc>
        <a:spcBef>
          <a:spcPts val="0"/>
        </a:spcBef>
        <a:spcAft>
          <a:spcPts val="0"/>
        </a:spcAft>
        <a:buClrTx/>
        <a:buSzTx/>
        <a:buFontTx/>
        <a:buNone/>
        <a:tabLst/>
        <a:defRPr b="1" baseline="0" cap="none" i="0" spc="0" strike="noStrike" sz="2800" u="none">
          <a:solidFill>
            <a:srgbClr val="000000"/>
          </a:solidFill>
          <a:uFillTx/>
          <a:latin typeface="+mj-lt"/>
          <a:ea typeface="+mj-ea"/>
          <a:cs typeface="+mj-cs"/>
          <a:sym typeface="Arial"/>
        </a:defRPr>
      </a:lvl8pPr>
      <a:lvl9pPr marL="0" marR="0" indent="0" algn="l" defTabSz="914400" rtl="0" latinLnBrk="0">
        <a:lnSpc>
          <a:spcPts val="3400"/>
        </a:lnSpc>
        <a:spcBef>
          <a:spcPts val="0"/>
        </a:spcBef>
        <a:spcAft>
          <a:spcPts val="0"/>
        </a:spcAft>
        <a:buClrTx/>
        <a:buSzTx/>
        <a:buFontTx/>
        <a:buNone/>
        <a:tabLst/>
        <a:defRPr b="1" baseline="0" cap="none" i="0" spc="0" strike="noStrike" sz="2800" u="none">
          <a:solidFill>
            <a:srgbClr val="000000"/>
          </a:solidFill>
          <a:uFillTx/>
          <a:latin typeface="+mj-lt"/>
          <a:ea typeface="+mj-ea"/>
          <a:cs typeface="+mj-cs"/>
          <a:sym typeface="Arial"/>
        </a:defRPr>
      </a:lvl9pPr>
    </p:titleStyle>
    <p:bodyStyle>
      <a:lvl1pPr marL="234950" marR="0" indent="-234950" algn="l" defTabSz="914400" rtl="0" latinLnBrk="0">
        <a:lnSpc>
          <a:spcPct val="100000"/>
        </a:lnSpc>
        <a:spcBef>
          <a:spcPts val="800"/>
        </a:spcBef>
        <a:spcAft>
          <a:spcPts val="0"/>
        </a:spcAft>
        <a:buClr>
          <a:srgbClr val="634632"/>
        </a:buClr>
        <a:buSzPct val="100000"/>
        <a:buFont typeface="Symbol"/>
        <a:buChar char="·"/>
        <a:tabLst/>
        <a:defRPr b="0" baseline="0" cap="none" i="0" spc="0" strike="noStrike" sz="1800" u="none">
          <a:solidFill>
            <a:srgbClr val="000000"/>
          </a:solidFill>
          <a:uFillTx/>
          <a:latin typeface="+mj-lt"/>
          <a:ea typeface="+mj-ea"/>
          <a:cs typeface="+mj-cs"/>
          <a:sym typeface="Arial"/>
        </a:defRPr>
      </a:lvl1pPr>
      <a:lvl2pPr marL="234950" marR="0" indent="-234950" algn="l" defTabSz="914400" rtl="0" latinLnBrk="0">
        <a:lnSpc>
          <a:spcPct val="100000"/>
        </a:lnSpc>
        <a:spcBef>
          <a:spcPts val="800"/>
        </a:spcBef>
        <a:spcAft>
          <a:spcPts val="0"/>
        </a:spcAft>
        <a:buClr>
          <a:srgbClr val="634632"/>
        </a:buClr>
        <a:buSzPct val="100000"/>
        <a:buFont typeface="Symbol"/>
        <a:buChar char="·"/>
        <a:tabLst/>
        <a:defRPr b="0" baseline="0" cap="none" i="0" spc="0" strike="noStrike" sz="1800" u="none">
          <a:solidFill>
            <a:srgbClr val="000000"/>
          </a:solidFill>
          <a:uFillTx/>
          <a:latin typeface="+mj-lt"/>
          <a:ea typeface="+mj-ea"/>
          <a:cs typeface="+mj-cs"/>
          <a:sym typeface="Arial"/>
        </a:defRPr>
      </a:lvl2pPr>
      <a:lvl3pPr marL="234950" marR="0" indent="-234950" algn="l" defTabSz="914400" rtl="0" latinLnBrk="0">
        <a:lnSpc>
          <a:spcPct val="100000"/>
        </a:lnSpc>
        <a:spcBef>
          <a:spcPts val="800"/>
        </a:spcBef>
        <a:spcAft>
          <a:spcPts val="0"/>
        </a:spcAft>
        <a:buClr>
          <a:srgbClr val="634632"/>
        </a:buClr>
        <a:buSzPct val="90000"/>
        <a:buFont typeface="Symbol"/>
        <a:buChar char="·"/>
        <a:tabLst/>
        <a:defRPr b="0" baseline="0" cap="none" i="0" spc="0" strike="noStrike" sz="1800" u="none">
          <a:solidFill>
            <a:srgbClr val="000000"/>
          </a:solidFill>
          <a:uFillTx/>
          <a:latin typeface="+mj-lt"/>
          <a:ea typeface="+mj-ea"/>
          <a:cs typeface="+mj-cs"/>
          <a:sym typeface="Arial"/>
        </a:defRPr>
      </a:lvl3pPr>
      <a:lvl4pPr marL="234950" marR="0" indent="-234950" algn="l" defTabSz="914400" rtl="0" latinLnBrk="0">
        <a:lnSpc>
          <a:spcPct val="100000"/>
        </a:lnSpc>
        <a:spcBef>
          <a:spcPts val="800"/>
        </a:spcBef>
        <a:spcAft>
          <a:spcPts val="0"/>
        </a:spcAft>
        <a:buClr>
          <a:srgbClr val="634632"/>
        </a:buClr>
        <a:buSzPct val="100000"/>
        <a:buFont typeface="Symbol"/>
        <a:buChar char="·"/>
        <a:tabLst/>
        <a:defRPr b="0" baseline="0" cap="none" i="0" spc="0" strike="noStrike" sz="1800" u="none">
          <a:solidFill>
            <a:srgbClr val="000000"/>
          </a:solidFill>
          <a:uFillTx/>
          <a:latin typeface="+mj-lt"/>
          <a:ea typeface="+mj-ea"/>
          <a:cs typeface="+mj-cs"/>
          <a:sym typeface="Arial"/>
        </a:defRPr>
      </a:lvl4pPr>
      <a:lvl5pPr marL="234950" marR="0" indent="-234950" algn="l" defTabSz="914400" rtl="0" latinLnBrk="0">
        <a:lnSpc>
          <a:spcPct val="100000"/>
        </a:lnSpc>
        <a:spcBef>
          <a:spcPts val="800"/>
        </a:spcBef>
        <a:spcAft>
          <a:spcPts val="0"/>
        </a:spcAft>
        <a:buClr>
          <a:srgbClr val="634632"/>
        </a:buClr>
        <a:buSzPct val="100000"/>
        <a:buFont typeface="Symbol"/>
        <a:buChar char="·"/>
        <a:tabLst/>
        <a:defRPr b="0" baseline="0" cap="none" i="0" spc="0" strike="noStrike" sz="1800" u="none">
          <a:solidFill>
            <a:srgbClr val="000000"/>
          </a:solidFill>
          <a:uFillTx/>
          <a:latin typeface="+mj-lt"/>
          <a:ea typeface="+mj-ea"/>
          <a:cs typeface="+mj-cs"/>
          <a:sym typeface="Arial"/>
        </a:defRPr>
      </a:lvl5pPr>
      <a:lvl6pPr marL="2491738" marR="0" indent="-205738" algn="l" defTabSz="914400" rtl="0" latinLnBrk="0">
        <a:lnSpc>
          <a:spcPct val="100000"/>
        </a:lnSpc>
        <a:spcBef>
          <a:spcPts val="800"/>
        </a:spcBef>
        <a:spcAft>
          <a:spcPts val="0"/>
        </a:spcAft>
        <a:buClr>
          <a:srgbClr val="634632"/>
        </a:buClr>
        <a:buSzPct val="100000"/>
        <a:buFont typeface="Symbol"/>
        <a:buChar char="·"/>
        <a:tabLst/>
        <a:defRPr b="0" baseline="0" cap="none" i="0" spc="0" strike="noStrike" sz="1800" u="none">
          <a:solidFill>
            <a:srgbClr val="000000"/>
          </a:solidFill>
          <a:uFillTx/>
          <a:latin typeface="+mj-lt"/>
          <a:ea typeface="+mj-ea"/>
          <a:cs typeface="+mj-cs"/>
          <a:sym typeface="Arial"/>
        </a:defRPr>
      </a:lvl6pPr>
      <a:lvl7pPr marL="2948938" marR="0" indent="-205738" algn="l" defTabSz="914400" rtl="0" latinLnBrk="0">
        <a:lnSpc>
          <a:spcPct val="100000"/>
        </a:lnSpc>
        <a:spcBef>
          <a:spcPts val="800"/>
        </a:spcBef>
        <a:spcAft>
          <a:spcPts val="0"/>
        </a:spcAft>
        <a:buClr>
          <a:srgbClr val="634632"/>
        </a:buClr>
        <a:buSzPct val="100000"/>
        <a:buFont typeface="Symbol"/>
        <a:buChar char="·"/>
        <a:tabLst/>
        <a:defRPr b="0" baseline="0" cap="none" i="0" spc="0" strike="noStrike" sz="1800" u="none">
          <a:solidFill>
            <a:srgbClr val="000000"/>
          </a:solidFill>
          <a:uFillTx/>
          <a:latin typeface="+mj-lt"/>
          <a:ea typeface="+mj-ea"/>
          <a:cs typeface="+mj-cs"/>
          <a:sym typeface="Arial"/>
        </a:defRPr>
      </a:lvl7pPr>
      <a:lvl8pPr marL="3406140" marR="0" indent="-205739" algn="l" defTabSz="914400" rtl="0" latinLnBrk="0">
        <a:lnSpc>
          <a:spcPct val="100000"/>
        </a:lnSpc>
        <a:spcBef>
          <a:spcPts val="800"/>
        </a:spcBef>
        <a:spcAft>
          <a:spcPts val="0"/>
        </a:spcAft>
        <a:buClr>
          <a:srgbClr val="634632"/>
        </a:buClr>
        <a:buSzPct val="100000"/>
        <a:buFont typeface="Symbol"/>
        <a:buChar char="·"/>
        <a:tabLst/>
        <a:defRPr b="0" baseline="0" cap="none" i="0" spc="0" strike="noStrike" sz="1800" u="none">
          <a:solidFill>
            <a:srgbClr val="000000"/>
          </a:solidFill>
          <a:uFillTx/>
          <a:latin typeface="+mj-lt"/>
          <a:ea typeface="+mj-ea"/>
          <a:cs typeface="+mj-cs"/>
          <a:sym typeface="Arial"/>
        </a:defRPr>
      </a:lvl8pPr>
      <a:lvl9pPr marL="3863340" marR="0" indent="-205740" algn="l" defTabSz="914400" rtl="0" latinLnBrk="0">
        <a:lnSpc>
          <a:spcPct val="100000"/>
        </a:lnSpc>
        <a:spcBef>
          <a:spcPts val="800"/>
        </a:spcBef>
        <a:spcAft>
          <a:spcPts val="0"/>
        </a:spcAft>
        <a:buClr>
          <a:srgbClr val="634632"/>
        </a:buClr>
        <a:buSzPct val="100000"/>
        <a:buFont typeface="Symbol"/>
        <a:buChar char="·"/>
        <a:tabLst/>
        <a:defRPr b="0" baseline="0" cap="none" i="0" spc="0" strike="noStrike" sz="1800" u="none">
          <a:solidFill>
            <a:srgbClr val="000000"/>
          </a:solidFill>
          <a:uFillTx/>
          <a:latin typeface="+mj-lt"/>
          <a:ea typeface="+mj-ea"/>
          <a:cs typeface="+mj-cs"/>
          <a:sym typeface="Arial"/>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700" u="none">
          <a:solidFill>
            <a:schemeClr val="tx1"/>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700" u="none">
          <a:solidFill>
            <a:schemeClr val="tx1"/>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700" u="none">
          <a:solidFill>
            <a:schemeClr val="tx1"/>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700" u="none">
          <a:solidFill>
            <a:schemeClr val="tx1"/>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700" u="none">
          <a:solidFill>
            <a:schemeClr val="tx1"/>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700" u="none">
          <a:solidFill>
            <a:schemeClr val="tx1"/>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700" u="none">
          <a:solidFill>
            <a:schemeClr val="tx1"/>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700" u="none">
          <a:solidFill>
            <a:schemeClr val="tx1"/>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7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image" Target="../media/image4.jpeg"/><Relationship Id="rId3" Type="http://schemas.openxmlformats.org/officeDocument/2006/relationships/image" Target="../media/image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image" Target="../media/image5.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hyperlink" Target="https://www.volvoce.com/global/en/" TargetMode="External"/><Relationship Id="rId3" Type="http://schemas.openxmlformats.org/officeDocument/2006/relationships/hyperlink" Target="https://www.volvoce.com/europe/en/products/"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image" Target="../media/image6.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60.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image" Target="../media/image9.png"/><Relationship Id="rId3" Type="http://schemas.openxmlformats.org/officeDocument/2006/relationships/image" Target="../media/image10.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0.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7" name="Slide Number Placeholder 1"/>
          <p:cNvSpPr txBox="1"/>
          <p:nvPr>
            <p:ph type="sldNum" sz="quarter" idx="4294967295"/>
          </p:nvPr>
        </p:nvSpPr>
        <p:spPr>
          <a:xfrm>
            <a:off x="11111524" y="6048128"/>
            <a:ext cx="127001" cy="127001"/>
          </a:xfrm>
          <a:prstGeom prst="rect">
            <a:avLst/>
          </a:prstGeom>
          <a:extLst>
            <a:ext uri="{C572A759-6A51-4108-AA02-DFA0A04FC94B}">
              <ma14:wrappingTextBoxFlag xmlns:ma14="http://schemas.microsoft.com/office/mac/drawingml/2011/main" val="1"/>
            </a:ext>
          </a:extLst>
        </p:spPr>
        <p:txBody>
          <a:bodyPr/>
          <a:lstStyle>
            <a:lvl1pPr algn="r">
              <a:defRPr>
                <a:solidFill>
                  <a:srgbClr val="202A44"/>
                </a:solidFill>
                <a:latin typeface="Volvo Novum SemiLight"/>
                <a:ea typeface="Volvo Novum SemiLight"/>
                <a:cs typeface="Volvo Novum SemiLight"/>
                <a:sym typeface="Volvo Novum SemiLight"/>
              </a:defRPr>
            </a:lvl1pPr>
          </a:lstStyle>
          <a:p>
            <a:pPr/>
            <a:fld id="{86CB4B4D-7CA3-9044-876B-883B54F8677D}" type="slidenum"/>
          </a:p>
        </p:txBody>
      </p:sp>
      <p:pic>
        <p:nvPicPr>
          <p:cNvPr id="968" name="Picture Placeholder 9" descr="Picture Placeholder 9"/>
          <p:cNvPicPr>
            <a:picLocks noChangeAspect="1"/>
          </p:cNvPicPr>
          <p:nvPr>
            <p:ph type="pic" idx="21"/>
          </p:nvPr>
        </p:nvPicPr>
        <p:blipFill>
          <a:blip r:embed="rId2">
            <a:extLst/>
          </a:blip>
          <a:srcRect l="0" t="7819" r="0" b="7818"/>
          <a:stretch>
            <a:fillRect/>
          </a:stretch>
        </p:blipFill>
        <p:spPr>
          <a:xfrm>
            <a:off x="0" y="0"/>
            <a:ext cx="11522075" cy="6480177"/>
          </a:xfrm>
          <a:prstGeom prst="rect">
            <a:avLst/>
          </a:prstGeom>
        </p:spPr>
      </p:pic>
      <p:sp>
        <p:nvSpPr>
          <p:cNvPr id="969" name="Date Placeholder 3"/>
          <p:cNvSpPr txBox="1"/>
          <p:nvPr/>
        </p:nvSpPr>
        <p:spPr>
          <a:xfrm>
            <a:off x="5084678" y="6049241"/>
            <a:ext cx="1352719"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900">
                <a:solidFill>
                  <a:srgbClr val="FFFFFF"/>
                </a:solidFill>
                <a:latin typeface="Volvo Novum SemiLight"/>
                <a:ea typeface="Volvo Novum SemiLight"/>
                <a:cs typeface="Volvo Novum SemiLight"/>
                <a:sym typeface="Volvo Novum SemiLight"/>
              </a:defRPr>
            </a:lvl1pPr>
          </a:lstStyle>
          <a:p>
            <a:pPr/>
            <a:r>
              <a:t>August  2022</a:t>
            </a:r>
          </a:p>
        </p:txBody>
      </p:sp>
      <p:sp>
        <p:nvSpPr>
          <p:cNvPr id="970" name="Title 4"/>
          <p:cNvSpPr txBox="1"/>
          <p:nvPr>
            <p:ph type="title"/>
          </p:nvPr>
        </p:nvSpPr>
        <p:spPr>
          <a:xfrm>
            <a:off x="2334136" y="4325292"/>
            <a:ext cx="7738706" cy="798651"/>
          </a:xfrm>
          <a:prstGeom prst="rect">
            <a:avLst/>
          </a:prstGeom>
        </p:spPr>
        <p:txBody>
          <a:bodyPr/>
          <a:lstStyle>
            <a:lvl1pPr defTabSz="868668">
              <a:defRPr spc="200" sz="4800"/>
            </a:lvl1pPr>
          </a:lstStyle>
          <a:p>
            <a:pPr/>
            <a:r>
              <a:t>Internship Business case</a:t>
            </a:r>
          </a:p>
        </p:txBody>
      </p:sp>
      <p:sp>
        <p:nvSpPr>
          <p:cNvPr id="971" name="Text Placeholder 7"/>
          <p:cNvSpPr txBox="1"/>
          <p:nvPr>
            <p:ph type="body" sz="quarter" idx="1"/>
          </p:nvPr>
        </p:nvSpPr>
        <p:spPr>
          <a:xfrm>
            <a:off x="5184366" y="263620"/>
            <a:ext cx="1153344" cy="88445"/>
          </a:xfrm>
          <a:prstGeom prst="rect">
            <a:avLst/>
          </a:prstGeom>
          <a:blipFill>
            <a:blip r:embed="rId3"/>
            <a:stretch>
              <a:fillRect/>
            </a:stretch>
          </a:blipFill>
        </p:spPr>
        <p:txBody>
          <a:bodyPr/>
          <a:lstStyle/>
          <a:p>
            <a:pPr algn="l" defTabSz="457193">
              <a:spcBef>
                <a:spcPts val="400"/>
              </a:spcBef>
              <a:defRPr sz="600">
                <a:solidFill>
                  <a:srgbClr val="000000"/>
                </a:solidFill>
                <a:latin typeface="Volvo Novum SemiLight"/>
                <a:ea typeface="Volvo Novum SemiLight"/>
                <a:cs typeface="Volvo Novum SemiLight"/>
                <a:sym typeface="Volvo Novum SemiLight"/>
              </a:defRPr>
            </a:pPr>
          </a:p>
        </p:txBody>
      </p:sp>
      <p:sp>
        <p:nvSpPr>
          <p:cNvPr id="972" name="Text Placeholder 8"/>
          <p:cNvSpPr/>
          <p:nvPr>
            <p:ph type="body" idx="23"/>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4" name="Text Placeholder 1"/>
          <p:cNvSpPr txBox="1"/>
          <p:nvPr>
            <p:ph type="body" sz="half" idx="1"/>
          </p:nvPr>
        </p:nvSpPr>
        <p:spPr>
          <a:xfrm>
            <a:off x="805746" y="1029026"/>
            <a:ext cx="4794651" cy="4508636"/>
          </a:xfrm>
          <a:prstGeom prst="rect">
            <a:avLst/>
          </a:prstGeom>
        </p:spPr>
        <p:txBody>
          <a:bodyPr/>
          <a:lstStyle/>
          <a:p>
            <a:pPr marL="0" indent="0" algn="just">
              <a:buSzTx/>
              <a:buNone/>
              <a:defRPr b="1" sz="1400"/>
            </a:pPr>
            <a:r>
              <a:t>Welcome to the Volvo world!</a:t>
            </a:r>
          </a:p>
          <a:p>
            <a:pPr marL="0" indent="0" algn="just">
              <a:buSzTx/>
              <a:buNone/>
              <a:defRPr sz="1200"/>
            </a:pPr>
            <a:r>
              <a:t>This is an organization initiative to train fresh graduates interested in pursuing a career in the field of data. The training will happen across 2 to 3 months with exposure to various aspects of Data. It would need a commitment of approximately of 25 to 30 hours per week. The selected candidates will be assisted by mentors who will take them through key concepts along with some real life use cases from the Volvo group. There will also be evaluations that will assess the knowledge and skills gained by the candidates.</a:t>
            </a:r>
          </a:p>
          <a:p>
            <a:pPr marL="0" indent="0" algn="just">
              <a:buSzTx/>
              <a:buNone/>
              <a:defRPr sz="1200"/>
            </a:pPr>
          </a:p>
          <a:p>
            <a:pPr marL="0" indent="0" algn="just">
              <a:buSzTx/>
              <a:buNone/>
              <a:defRPr sz="1200"/>
            </a:pPr>
            <a:r>
              <a:t>At the end of the training/internship, the candidates would gain a real world understanding of the field of data and how it is applied in the automotive domain. Based on the performance of the candidates, they could be eligible to work directly on real time projects. </a:t>
            </a:r>
          </a:p>
          <a:p>
            <a:pPr marL="0" indent="0" algn="just">
              <a:buSzTx/>
              <a:buNone/>
              <a:defRPr sz="1200"/>
            </a:pPr>
          </a:p>
          <a:p>
            <a:pPr marL="0" indent="0" algn="just">
              <a:buSzTx/>
              <a:buNone/>
              <a:defRPr sz="1200"/>
            </a:pPr>
            <a:r>
              <a:t>As a part of the selection process, the candidates are expected to send us this completed deck in the expected time frame.</a:t>
            </a:r>
          </a:p>
          <a:p>
            <a:pPr marL="0" indent="0" algn="just">
              <a:buSzTx/>
              <a:buNone/>
              <a:defRPr sz="1200"/>
            </a:pPr>
            <a:r>
              <a:t>We wish you all the very best!</a:t>
            </a:r>
          </a:p>
        </p:txBody>
      </p:sp>
      <p:sp>
        <p:nvSpPr>
          <p:cNvPr id="975" name="Slide Number Placeholder 4"/>
          <p:cNvSpPr txBox="1"/>
          <p:nvPr>
            <p:ph type="sldNum" sz="quarter" idx="4294967295"/>
          </p:nvPr>
        </p:nvSpPr>
        <p:spPr>
          <a:xfrm>
            <a:off x="11111524" y="6048128"/>
            <a:ext cx="127001" cy="127001"/>
          </a:xfrm>
          <a:prstGeom prst="rect">
            <a:avLst/>
          </a:prstGeom>
          <a:extLst>
            <a:ext uri="{C572A759-6A51-4108-AA02-DFA0A04FC94B}">
              <ma14:wrappingTextBoxFlag xmlns:ma14="http://schemas.microsoft.com/office/mac/drawingml/2011/main" val="1"/>
            </a:ext>
          </a:extLst>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
        <p:nvSpPr>
          <p:cNvPr id="976" name="Text Placeholder 7"/>
          <p:cNvSpPr/>
          <p:nvPr>
            <p:ph type="body" idx="22"/>
          </p:nvPr>
        </p:nvSpPr>
        <p:spPr>
          <a:prstGeom prst="rect">
            <a:avLst/>
          </a:prstGeom>
        </p:spPr>
        <p:txBody>
          <a:bodyPr/>
          <a:lstStyle/>
          <a:p>
            <a:pPr/>
          </a:p>
        </p:txBody>
      </p:sp>
      <p:grpSp>
        <p:nvGrpSpPr>
          <p:cNvPr id="979" name="Picture Placeholder 15"/>
          <p:cNvGrpSpPr/>
          <p:nvPr/>
        </p:nvGrpSpPr>
        <p:grpSpPr>
          <a:xfrm>
            <a:off x="6139849" y="1029026"/>
            <a:ext cx="4657599" cy="4658388"/>
            <a:chOff x="0" y="0"/>
            <a:chExt cx="4657597" cy="4658386"/>
          </a:xfrm>
        </p:grpSpPr>
        <p:sp>
          <p:nvSpPr>
            <p:cNvPr id="977" name="Square"/>
            <p:cNvSpPr/>
            <p:nvPr/>
          </p:nvSpPr>
          <p:spPr>
            <a:xfrm>
              <a:off x="-1" y="-1"/>
              <a:ext cx="4657598" cy="4658388"/>
            </a:xfrm>
            <a:prstGeom prst="rect">
              <a:avLst/>
            </a:prstGeom>
            <a:solidFill>
              <a:srgbClr val="F2F2F2"/>
            </a:solidFill>
            <a:ln w="12700" cap="flat">
              <a:noFill/>
              <a:miter lim="400000"/>
            </a:ln>
            <a:effectLst/>
          </p:spPr>
          <p:txBody>
            <a:bodyPr wrap="square" lIns="45718" tIns="45718" rIns="45718" bIns="45718" numCol="1" anchor="ctr">
              <a:noAutofit/>
            </a:bodyPr>
            <a:lstStyle/>
            <a:p>
              <a:pPr>
                <a:spcBef>
                  <a:spcPts val="0"/>
                </a:spcBef>
                <a:defRPr sz="1800">
                  <a:solidFill>
                    <a:srgbClr val="000000"/>
                  </a:solidFill>
                </a:defRPr>
              </a:pPr>
            </a:p>
          </p:txBody>
        </p:sp>
        <p:pic>
          <p:nvPicPr>
            <p:cNvPr id="978" name="image25.jpeg" descr="image25.jpeg"/>
            <p:cNvPicPr>
              <a:picLocks noChangeAspect="1"/>
            </p:cNvPicPr>
            <p:nvPr/>
          </p:nvPicPr>
          <p:blipFill>
            <a:blip r:embed="rId2">
              <a:extLst/>
            </a:blip>
            <a:srcRect l="16678" t="0" r="16678" b="0"/>
            <a:stretch>
              <a:fillRect/>
            </a:stretch>
          </p:blipFill>
          <p:spPr>
            <a:xfrm>
              <a:off x="-1" y="-1"/>
              <a:ext cx="4657599" cy="4658388"/>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1" name="Slide Number Placeholder 3"/>
          <p:cNvSpPr txBox="1"/>
          <p:nvPr>
            <p:ph type="sldNum" sz="quarter" idx="4294967295"/>
          </p:nvPr>
        </p:nvSpPr>
        <p:spPr>
          <a:xfrm>
            <a:off x="11111524" y="6048128"/>
            <a:ext cx="127001" cy="127001"/>
          </a:xfrm>
          <a:prstGeom prst="rect">
            <a:avLst/>
          </a:prstGeom>
          <a:extLst>
            <a:ext uri="{C572A759-6A51-4108-AA02-DFA0A04FC94B}">
              <ma14:wrappingTextBoxFlag xmlns:ma14="http://schemas.microsoft.com/office/mac/drawingml/2011/main" val="1"/>
            </a:ext>
          </a:extLst>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
        <p:nvSpPr>
          <p:cNvPr id="982" name="Text Placeholder 4"/>
          <p:cNvSpPr txBox="1"/>
          <p:nvPr>
            <p:ph type="body" sz="quarter" idx="1"/>
          </p:nvPr>
        </p:nvSpPr>
        <p:spPr>
          <a:xfrm>
            <a:off x="277170" y="5875720"/>
            <a:ext cx="1456137" cy="153077"/>
          </a:xfrm>
          <a:prstGeom prst="rect">
            <a:avLst/>
          </a:prstGeom>
        </p:spPr>
        <p:txBody>
          <a:bodyPr/>
          <a:lstStyle/>
          <a:p>
            <a:pPr defTabSz="758941">
              <a:spcBef>
                <a:spcPts val="700"/>
              </a:spcBef>
              <a:defRPr sz="1000"/>
            </a:pPr>
          </a:p>
        </p:txBody>
      </p:sp>
      <p:grpSp>
        <p:nvGrpSpPr>
          <p:cNvPr id="985" name="Content Placeholder 4"/>
          <p:cNvGrpSpPr/>
          <p:nvPr/>
        </p:nvGrpSpPr>
        <p:grpSpPr>
          <a:xfrm>
            <a:off x="207869" y="677514"/>
            <a:ext cx="5149656" cy="2997342"/>
            <a:chOff x="0" y="-1"/>
            <a:chExt cx="5149655" cy="2997340"/>
          </a:xfrm>
        </p:grpSpPr>
        <p:sp>
          <p:nvSpPr>
            <p:cNvPr id="983" name="Rectangle"/>
            <p:cNvSpPr/>
            <p:nvPr/>
          </p:nvSpPr>
          <p:spPr>
            <a:xfrm>
              <a:off x="-1" y="-2"/>
              <a:ext cx="5149656" cy="2997342"/>
            </a:xfrm>
            <a:prstGeom prst="rect">
              <a:avLst/>
            </a:prstGeom>
            <a:noFill/>
            <a:ln w="9525" cap="flat">
              <a:solidFill>
                <a:srgbClr val="202A44"/>
              </a:solidFill>
              <a:prstDash val="solid"/>
              <a:round/>
            </a:ln>
            <a:effectLst/>
          </p:spPr>
          <p:txBody>
            <a:bodyPr wrap="square" lIns="45718" tIns="45718" rIns="45718" bIns="45718" numCol="1" anchor="t">
              <a:noAutofit/>
            </a:bodyPr>
            <a:lstStyle/>
            <a:p>
              <a:pPr defTabSz="914387">
                <a:lnSpc>
                  <a:spcPct val="102600"/>
                </a:lnSpc>
                <a:spcBef>
                  <a:spcPts val="900"/>
                </a:spcBef>
                <a:defRPr sz="1300">
                  <a:solidFill>
                    <a:srgbClr val="000000"/>
                  </a:solidFill>
                  <a:latin typeface="Volvo Novum SemiLight"/>
                  <a:ea typeface="Volvo Novum SemiLight"/>
                  <a:cs typeface="Volvo Novum SemiLight"/>
                  <a:sym typeface="Volvo Novum SemiLight"/>
                </a:defRPr>
              </a:pPr>
            </a:p>
          </p:txBody>
        </p:sp>
        <p:sp>
          <p:nvSpPr>
            <p:cNvPr id="984" name="Business Context…"/>
            <p:cNvSpPr txBox="1"/>
            <p:nvPr/>
          </p:nvSpPr>
          <p:spPr>
            <a:xfrm>
              <a:off x="50481" y="4761"/>
              <a:ext cx="5048692" cy="29878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normAutofit fontScale="100000" lnSpcReduction="0"/>
            </a:bodyPr>
            <a:lstStyle/>
            <a:p>
              <a:pPr defTabSz="905245">
                <a:lnSpc>
                  <a:spcPct val="102600"/>
                </a:lnSpc>
                <a:spcBef>
                  <a:spcPts val="800"/>
                </a:spcBef>
                <a:defRPr b="1" sz="1200">
                  <a:latin typeface="Volvo Novum SemiLight"/>
                  <a:ea typeface="Volvo Novum SemiLight"/>
                  <a:cs typeface="Volvo Novum SemiLight"/>
                  <a:sym typeface="Volvo Novum SemiLight"/>
                </a:defRPr>
              </a:pPr>
              <a:r>
                <a:t>Business Context</a:t>
              </a:r>
            </a:p>
            <a:p>
              <a:pPr marL="142562" indent="-142562" defTabSz="905245">
                <a:lnSpc>
                  <a:spcPct val="102600"/>
                </a:lnSpc>
                <a:spcBef>
                  <a:spcPts val="800"/>
                </a:spcBef>
                <a:buClr>
                  <a:srgbClr val="202A44"/>
                </a:buClr>
                <a:buSzPct val="100000"/>
                <a:buFont typeface="Arial"/>
                <a:buChar char="•"/>
                <a:defRPr sz="1000">
                  <a:latin typeface="Volvo Novum SemiLight"/>
                  <a:ea typeface="Volvo Novum SemiLight"/>
                  <a:cs typeface="Volvo Novum SemiLight"/>
                  <a:sym typeface="Volvo Novum SemiLight"/>
                </a:defRPr>
              </a:pPr>
              <a:r>
                <a:t>In our business it is of upmost importance that we fulfil our commitments towards customers.</a:t>
              </a:r>
              <a:endParaRPr sz="1200"/>
            </a:p>
            <a:p>
              <a:pPr marL="142562" indent="-142562" defTabSz="905245">
                <a:lnSpc>
                  <a:spcPct val="102600"/>
                </a:lnSpc>
                <a:spcBef>
                  <a:spcPts val="800"/>
                </a:spcBef>
                <a:buClr>
                  <a:srgbClr val="202A44"/>
                </a:buClr>
                <a:buSzPct val="100000"/>
                <a:buFont typeface="Arial"/>
                <a:buChar char="•"/>
                <a:defRPr sz="1000">
                  <a:latin typeface="Volvo Novum SemiLight"/>
                  <a:ea typeface="Volvo Novum SemiLight"/>
                  <a:cs typeface="Volvo Novum SemiLight"/>
                  <a:sym typeface="Volvo Novum SemiLight"/>
                </a:defRPr>
              </a:pPr>
              <a:r>
                <a:t>One of our business areas (Volvo Construction Equipment) manufactures various machines, such as excavators, loaders, rollers and so forth. It is extremely important to deliver them to our customers exactly when they need them. Late delivery could mean delays in construction work carried out by our customers and early delivery may drive up storage cost. Machines are sold through dealers. 2 applications are used in the process:</a:t>
              </a:r>
              <a:endParaRPr sz="1200"/>
            </a:p>
            <a:p>
              <a:pPr marL="142562" indent="-142562" defTabSz="905245">
                <a:lnSpc>
                  <a:spcPct val="102600"/>
                </a:lnSpc>
                <a:spcBef>
                  <a:spcPts val="800"/>
                </a:spcBef>
                <a:buClr>
                  <a:srgbClr val="202A44"/>
                </a:buClr>
                <a:buSzPct val="100000"/>
                <a:buFont typeface="Arial"/>
                <a:buChar char="•"/>
                <a:defRPr sz="1000">
                  <a:latin typeface="Volvo Novum SemiLight"/>
                  <a:ea typeface="Volvo Novum SemiLight"/>
                  <a:cs typeface="Volvo Novum SemiLight"/>
                  <a:sym typeface="Volvo Novum SemiLight"/>
                </a:defRPr>
              </a:pPr>
              <a:r>
                <a:t>FERP system used in factories which receives information from dealers about orders for specific machines and to enter information about shipped machines.</a:t>
              </a:r>
              <a:endParaRPr sz="1200"/>
            </a:p>
            <a:p>
              <a:pPr marL="142562" indent="-142562" defTabSz="905245">
                <a:lnSpc>
                  <a:spcPct val="102600"/>
                </a:lnSpc>
                <a:spcBef>
                  <a:spcPts val="800"/>
                </a:spcBef>
                <a:buClr>
                  <a:srgbClr val="202A44"/>
                </a:buClr>
                <a:buSzPct val="100000"/>
                <a:buFont typeface="Arial"/>
                <a:buChar char="•"/>
                <a:defRPr sz="1000">
                  <a:latin typeface="Volvo Novum SemiLight"/>
                  <a:ea typeface="Volvo Novum SemiLight"/>
                  <a:cs typeface="Volvo Novum SemiLight"/>
                  <a:sym typeface="Volvo Novum SemiLight"/>
                </a:defRPr>
              </a:pPr>
              <a:r>
                <a:t>Sales system in which dealers place orders and confirm delivery of machines</a:t>
              </a:r>
            </a:p>
          </p:txBody>
        </p:sp>
      </p:grpSp>
      <p:sp>
        <p:nvSpPr>
          <p:cNvPr id="986" name="Title 5"/>
          <p:cNvSpPr txBox="1"/>
          <p:nvPr/>
        </p:nvSpPr>
        <p:spPr>
          <a:xfrm>
            <a:off x="178885" y="74759"/>
            <a:ext cx="7285822" cy="4370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914387">
              <a:defRPr sz="2400">
                <a:latin typeface="Volvo Novum Medium"/>
                <a:ea typeface="Volvo Novum Medium"/>
                <a:cs typeface="Volvo Novum Medium"/>
                <a:sym typeface="Volvo Novum Medium"/>
              </a:defRPr>
            </a:lvl1pPr>
          </a:lstStyle>
          <a:p>
            <a:pPr/>
            <a:r>
              <a:t>Business Task</a:t>
            </a:r>
          </a:p>
        </p:txBody>
      </p:sp>
      <p:sp>
        <p:nvSpPr>
          <p:cNvPr id="987" name="TextBox 7"/>
          <p:cNvSpPr txBox="1"/>
          <p:nvPr/>
        </p:nvSpPr>
        <p:spPr>
          <a:xfrm>
            <a:off x="2568737" y="5455172"/>
            <a:ext cx="6917260" cy="769494"/>
          </a:xfrm>
          <a:prstGeom prst="rect">
            <a:avLst/>
          </a:prstGeom>
          <a:ln>
            <a:solidFill>
              <a:srgbClr val="FFC000"/>
            </a:solidFill>
          </a:ln>
          <a:extLst>
            <a:ext uri="{C572A759-6A51-4108-AA02-DFA0A04FC94B}">
              <ma14:wrappingTextBoxFlag xmlns:ma14="http://schemas.microsoft.com/office/mac/drawingml/2011/main" val="1"/>
            </a:ext>
          </a:extLst>
        </p:spPr>
        <p:txBody>
          <a:bodyPr lIns="45718" tIns="45718" rIns="45718" bIns="45718">
            <a:spAutoFit/>
          </a:bodyPr>
          <a:lstStyle/>
          <a:p>
            <a:pPr>
              <a:defRPr b="1">
                <a:latin typeface="Volvo Novum SemiLight"/>
                <a:ea typeface="Volvo Novum SemiLight"/>
                <a:cs typeface="Volvo Novum SemiLight"/>
                <a:sym typeface="Volvo Novum SemiLight"/>
              </a:defRPr>
            </a:pPr>
            <a:r>
              <a:t>Useful links</a:t>
            </a:r>
          </a:p>
          <a:p>
            <a:pPr>
              <a:defRPr sz="1100">
                <a:latin typeface="Volvo Novum SemiLight"/>
                <a:ea typeface="Volvo Novum SemiLight"/>
                <a:cs typeface="Volvo Novum SemiLight"/>
                <a:sym typeface="Volvo Novum SemiLight"/>
              </a:defRPr>
            </a:pPr>
            <a:r>
              <a:t>Volvo Construction Equipment - </a:t>
            </a:r>
            <a:r>
              <a:rPr u="sng">
                <a:solidFill>
                  <a:srgbClr val="0000FF"/>
                </a:solidFill>
                <a:uFill>
                  <a:solidFill>
                    <a:srgbClr val="0000FF"/>
                  </a:solidFill>
                </a:uFill>
                <a:hlinkClick r:id="rId2" invalidUrl="" action="" tgtFrame="" tooltip="" history="1" highlightClick="0" endSnd="0"/>
              </a:rPr>
              <a:t>https://www.volvoce.com/global/en/</a:t>
            </a:r>
          </a:p>
          <a:p>
            <a:pPr>
              <a:defRPr sz="1100">
                <a:latin typeface="Volvo Novum SemiLight"/>
                <a:ea typeface="Volvo Novum SemiLight"/>
                <a:cs typeface="Volvo Novum SemiLight"/>
                <a:sym typeface="Volvo Novum SemiLight"/>
              </a:defRPr>
            </a:pPr>
            <a:r>
              <a:t>Volvo Construction Equipment – product range: </a:t>
            </a:r>
            <a:r>
              <a:rPr u="sng">
                <a:solidFill>
                  <a:srgbClr val="0000FF"/>
                </a:solidFill>
                <a:uFill>
                  <a:solidFill>
                    <a:srgbClr val="0000FF"/>
                  </a:solidFill>
                </a:uFill>
                <a:hlinkClick r:id="rId3" invalidUrl="" action="" tgtFrame="" tooltip="" history="1" highlightClick="0" endSnd="0"/>
              </a:rPr>
              <a:t>https://www.volvoce.com/europe/en/products/</a:t>
            </a:r>
          </a:p>
        </p:txBody>
      </p:sp>
      <p:grpSp>
        <p:nvGrpSpPr>
          <p:cNvPr id="990" name="Content Placeholder 4"/>
          <p:cNvGrpSpPr/>
          <p:nvPr/>
        </p:nvGrpSpPr>
        <p:grpSpPr>
          <a:xfrm>
            <a:off x="5353995" y="677516"/>
            <a:ext cx="5857328" cy="4552672"/>
            <a:chOff x="0" y="0"/>
            <a:chExt cx="5857326" cy="4552670"/>
          </a:xfrm>
        </p:grpSpPr>
        <p:sp>
          <p:nvSpPr>
            <p:cNvPr id="988" name="Rectangle"/>
            <p:cNvSpPr/>
            <p:nvPr/>
          </p:nvSpPr>
          <p:spPr>
            <a:xfrm>
              <a:off x="-1" y="0"/>
              <a:ext cx="5857328" cy="4552672"/>
            </a:xfrm>
            <a:prstGeom prst="rect">
              <a:avLst/>
            </a:prstGeom>
            <a:noFill/>
            <a:ln w="9525" cap="flat">
              <a:solidFill>
                <a:srgbClr val="202A44"/>
              </a:solidFill>
              <a:prstDash val="solid"/>
              <a:round/>
            </a:ln>
            <a:effectLst/>
          </p:spPr>
          <p:txBody>
            <a:bodyPr wrap="square" lIns="45718" tIns="45718" rIns="45718" bIns="45718" numCol="1" anchor="t">
              <a:noAutofit/>
            </a:bodyPr>
            <a:lstStyle/>
            <a:p>
              <a:pPr defTabSz="914387">
                <a:lnSpc>
                  <a:spcPct val="114000"/>
                </a:lnSpc>
                <a:spcBef>
                  <a:spcPts val="900"/>
                </a:spcBef>
                <a:defRPr sz="1300">
                  <a:solidFill>
                    <a:srgbClr val="000000"/>
                  </a:solidFill>
                  <a:latin typeface="Volvo Novum SemiLight"/>
                  <a:ea typeface="Volvo Novum SemiLight"/>
                  <a:cs typeface="Volvo Novum SemiLight"/>
                  <a:sym typeface="Volvo Novum SemiLight"/>
                </a:defRPr>
              </a:pPr>
            </a:p>
          </p:txBody>
        </p:sp>
        <p:sp>
          <p:nvSpPr>
            <p:cNvPr id="989" name="The Task…"/>
            <p:cNvSpPr txBox="1"/>
            <p:nvPr/>
          </p:nvSpPr>
          <p:spPr>
            <a:xfrm>
              <a:off x="50482" y="4762"/>
              <a:ext cx="5756362" cy="454314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normAutofit fontScale="100000" lnSpcReduction="0"/>
            </a:bodyPr>
            <a:lstStyle/>
            <a:p>
              <a:pPr defTabSz="886957">
                <a:lnSpc>
                  <a:spcPct val="114000"/>
                </a:lnSpc>
                <a:spcBef>
                  <a:spcPts val="800"/>
                </a:spcBef>
                <a:defRPr b="1" sz="1100">
                  <a:latin typeface="Volvo Novum SemiLight"/>
                  <a:ea typeface="Volvo Novum SemiLight"/>
                  <a:cs typeface="Volvo Novum SemiLight"/>
                  <a:sym typeface="Volvo Novum SemiLight"/>
                </a:defRPr>
              </a:pPr>
              <a:r>
                <a:t>The Task</a:t>
              </a:r>
            </a:p>
            <a:p>
              <a:pPr marL="139682" indent="-139682" defTabSz="886957">
                <a:lnSpc>
                  <a:spcPct val="114000"/>
                </a:lnSpc>
                <a:spcBef>
                  <a:spcPts val="800"/>
                </a:spcBef>
                <a:buClr>
                  <a:srgbClr val="202A44"/>
                </a:buClr>
                <a:buSzPct val="100000"/>
                <a:buFont typeface="Arial"/>
                <a:buChar char="•"/>
                <a:defRPr sz="1100">
                  <a:latin typeface="Volvo Novum SemiLight"/>
                  <a:ea typeface="Volvo Novum SemiLight"/>
                  <a:cs typeface="Volvo Novum SemiLight"/>
                  <a:sym typeface="Volvo Novum SemiLight"/>
                </a:defRPr>
              </a:pPr>
              <a:r>
                <a:t>Prepare a database structure (tables, relations) to store information relevant to this business process: </a:t>
              </a:r>
            </a:p>
            <a:p>
              <a:pPr lvl="1" marL="301189" indent="-151322" defTabSz="886957">
                <a:lnSpc>
                  <a:spcPct val="114000"/>
                </a:lnSpc>
                <a:spcBef>
                  <a:spcPts val="800"/>
                </a:spcBef>
                <a:buClr>
                  <a:srgbClr val="202A44"/>
                </a:buClr>
                <a:buSzPct val="100000"/>
                <a:buFont typeface="Arial"/>
                <a:buChar char="–"/>
                <a:defRPr sz="900">
                  <a:latin typeface="Volvo Novum SemiLight"/>
                  <a:ea typeface="Volvo Novum SemiLight"/>
                  <a:cs typeface="Volvo Novum SemiLight"/>
                  <a:sym typeface="Volvo Novum SemiLight"/>
                </a:defRPr>
              </a:pPr>
              <a:r>
                <a:t>Master data: factories, machines, customers</a:t>
              </a:r>
            </a:p>
            <a:p>
              <a:pPr lvl="1" marL="301189" indent="-151322" defTabSz="886957">
                <a:lnSpc>
                  <a:spcPct val="114000"/>
                </a:lnSpc>
                <a:spcBef>
                  <a:spcPts val="800"/>
                </a:spcBef>
                <a:buClr>
                  <a:srgbClr val="202A44"/>
                </a:buClr>
                <a:buSzPct val="100000"/>
                <a:buFont typeface="Arial"/>
                <a:buChar char="–"/>
                <a:defRPr sz="900">
                  <a:latin typeface="Volvo Novum SemiLight"/>
                  <a:ea typeface="Volvo Novum SemiLight"/>
                  <a:cs typeface="Volvo Novum SemiLight"/>
                  <a:sym typeface="Volvo Novum SemiLight"/>
                </a:defRPr>
              </a:pPr>
              <a:r>
                <a:t>Database structure in factory: Order number, order date, machine number,  date of shipment</a:t>
              </a:r>
            </a:p>
            <a:p>
              <a:pPr lvl="1" marL="301189" indent="-151322" defTabSz="886957">
                <a:lnSpc>
                  <a:spcPct val="114000"/>
                </a:lnSpc>
                <a:spcBef>
                  <a:spcPts val="800"/>
                </a:spcBef>
                <a:buClr>
                  <a:srgbClr val="202A44"/>
                </a:buClr>
                <a:buSzPct val="100000"/>
                <a:buFont typeface="Arial"/>
                <a:buChar char="–"/>
                <a:defRPr sz="900">
                  <a:latin typeface="Volvo Novum SemiLight"/>
                  <a:ea typeface="Volvo Novum SemiLight"/>
                  <a:cs typeface="Volvo Novum SemiLight"/>
                  <a:sym typeface="Volvo Novum SemiLight"/>
                </a:defRPr>
              </a:pPr>
              <a:r>
                <a:t>Database structure in sales system: Order number, order date, machine number, quantity, requested delivery date</a:t>
              </a:r>
            </a:p>
            <a:p>
              <a:pPr marL="139682" indent="-139682" defTabSz="886957">
                <a:lnSpc>
                  <a:spcPct val="114000"/>
                </a:lnSpc>
                <a:spcBef>
                  <a:spcPts val="800"/>
                </a:spcBef>
                <a:buClr>
                  <a:srgbClr val="202A44"/>
                </a:buClr>
                <a:buSzPct val="100000"/>
                <a:buFont typeface="Arial"/>
                <a:buChar char="•"/>
                <a:defRPr sz="1100">
                  <a:latin typeface="Volvo Novum SemiLight"/>
                  <a:ea typeface="Volvo Novum SemiLight"/>
                  <a:cs typeface="Volvo Novum SemiLight"/>
                  <a:sym typeface="Volvo Novum SemiLight"/>
                </a:defRPr>
              </a:pPr>
              <a:r>
                <a:t>Populate databases with sample data (10-20 transactions, make sure there are orders with multiple positions in them – more than one machine per order with different requested delivery dates)</a:t>
              </a:r>
            </a:p>
            <a:p>
              <a:pPr marL="139682" indent="-139682" defTabSz="886957">
                <a:lnSpc>
                  <a:spcPct val="114000"/>
                </a:lnSpc>
                <a:spcBef>
                  <a:spcPts val="800"/>
                </a:spcBef>
                <a:buClr>
                  <a:srgbClr val="202A44"/>
                </a:buClr>
                <a:buSzPct val="100000"/>
                <a:buFont typeface="Arial"/>
                <a:buChar char="•"/>
                <a:defRPr sz="1100">
                  <a:latin typeface="Volvo Novum SemiLight"/>
                  <a:ea typeface="Volvo Novum SemiLight"/>
                  <a:cs typeface="Volvo Novum SemiLight"/>
                  <a:sym typeface="Volvo Novum SemiLight"/>
                </a:defRPr>
              </a:pPr>
              <a:r>
                <a:t>Build a visualization which shows the following metrics:</a:t>
              </a:r>
            </a:p>
            <a:p>
              <a:pPr lvl="1" marL="301189" indent="-151322" defTabSz="886957">
                <a:lnSpc>
                  <a:spcPct val="114000"/>
                </a:lnSpc>
                <a:spcBef>
                  <a:spcPts val="800"/>
                </a:spcBef>
                <a:buClr>
                  <a:srgbClr val="202A44"/>
                </a:buClr>
                <a:buSzPct val="100000"/>
                <a:buFont typeface="Arial"/>
                <a:buChar char="–"/>
                <a:defRPr sz="900">
                  <a:latin typeface="Volvo Novum SemiLight"/>
                  <a:ea typeface="Volvo Novum SemiLight"/>
                  <a:cs typeface="Volvo Novum SemiLight"/>
                  <a:sym typeface="Volvo Novum SemiLight"/>
                </a:defRPr>
              </a:pPr>
              <a:r>
                <a:t>Average delivery time (days) for all orders, all machines.</a:t>
              </a:r>
            </a:p>
            <a:p>
              <a:pPr lvl="1" marL="301189" indent="-151322" defTabSz="886957">
                <a:lnSpc>
                  <a:spcPct val="114000"/>
                </a:lnSpc>
                <a:spcBef>
                  <a:spcPts val="800"/>
                </a:spcBef>
                <a:buClr>
                  <a:srgbClr val="202A44"/>
                </a:buClr>
                <a:buSzPct val="100000"/>
                <a:buFont typeface="Arial"/>
                <a:buChar char="–"/>
                <a:defRPr sz="900">
                  <a:latin typeface="Volvo Novum SemiLight"/>
                  <a:ea typeface="Volvo Novum SemiLight"/>
                  <a:cs typeface="Volvo Novum SemiLight"/>
                  <a:sym typeface="Volvo Novum SemiLight"/>
                </a:defRPr>
              </a:pPr>
              <a:r>
                <a:t>Average delivery time per machine type.</a:t>
              </a:r>
            </a:p>
            <a:p>
              <a:pPr lvl="1" marL="301189" indent="-151322" defTabSz="886957">
                <a:lnSpc>
                  <a:spcPct val="114000"/>
                </a:lnSpc>
                <a:spcBef>
                  <a:spcPts val="800"/>
                </a:spcBef>
                <a:buClr>
                  <a:srgbClr val="202A44"/>
                </a:buClr>
                <a:buSzPct val="100000"/>
                <a:buFont typeface="Arial"/>
                <a:buChar char="–"/>
                <a:defRPr sz="900">
                  <a:latin typeface="Volvo Novum SemiLight"/>
                  <a:ea typeface="Volvo Novum SemiLight"/>
                  <a:cs typeface="Volvo Novum SemiLight"/>
                  <a:sym typeface="Volvo Novum SemiLight"/>
                </a:defRPr>
              </a:pPr>
              <a:r>
                <a:t>Top 3 orders with regards to deviation between requested and actual delivery time .</a:t>
              </a:r>
            </a:p>
            <a:p>
              <a:pPr lvl="1" marL="301189" indent="-151322" defTabSz="886957">
                <a:lnSpc>
                  <a:spcPct val="114000"/>
                </a:lnSpc>
                <a:spcBef>
                  <a:spcPts val="800"/>
                </a:spcBef>
                <a:buClr>
                  <a:srgbClr val="202A44"/>
                </a:buClr>
                <a:buSzPct val="100000"/>
                <a:buFont typeface="Arial"/>
                <a:buChar char="–"/>
                <a:defRPr sz="900">
                  <a:latin typeface="Volvo Novum SemiLight"/>
                  <a:ea typeface="Volvo Novum SemiLight"/>
                  <a:cs typeface="Volvo Novum SemiLight"/>
                  <a:sym typeface="Volvo Novum SemiLight"/>
                </a:defRPr>
              </a:pPr>
              <a:r>
                <a:t>Delivery precision – percentage of order lines (positions in orders) delivered on time versus all order lines. Delivery is considered on time when requested delivery date equals actual delivery date.</a:t>
              </a:r>
            </a:p>
          </p:txBody>
        </p:sp>
      </p:grpSp>
      <p:grpSp>
        <p:nvGrpSpPr>
          <p:cNvPr id="993" name="Content Placeholder 4"/>
          <p:cNvGrpSpPr/>
          <p:nvPr/>
        </p:nvGrpSpPr>
        <p:grpSpPr>
          <a:xfrm>
            <a:off x="207869" y="3671476"/>
            <a:ext cx="5149656" cy="1558713"/>
            <a:chOff x="0" y="-1"/>
            <a:chExt cx="5149655" cy="1558712"/>
          </a:xfrm>
        </p:grpSpPr>
        <p:sp>
          <p:nvSpPr>
            <p:cNvPr id="991" name="Rectangle"/>
            <p:cNvSpPr/>
            <p:nvPr/>
          </p:nvSpPr>
          <p:spPr>
            <a:xfrm>
              <a:off x="-1" y="-2"/>
              <a:ext cx="5149656" cy="1558713"/>
            </a:xfrm>
            <a:prstGeom prst="rect">
              <a:avLst/>
            </a:prstGeom>
            <a:noFill/>
            <a:ln w="9525" cap="flat">
              <a:solidFill>
                <a:srgbClr val="202A44"/>
              </a:solidFill>
              <a:prstDash val="solid"/>
              <a:round/>
            </a:ln>
            <a:effectLst/>
          </p:spPr>
          <p:txBody>
            <a:bodyPr wrap="square" lIns="45718" tIns="45718" rIns="45718" bIns="45718" numCol="1" anchor="t">
              <a:noAutofit/>
            </a:bodyPr>
            <a:lstStyle/>
            <a:p>
              <a:pPr defTabSz="914387">
                <a:lnSpc>
                  <a:spcPct val="114000"/>
                </a:lnSpc>
                <a:spcBef>
                  <a:spcPts val="900"/>
                </a:spcBef>
                <a:defRPr sz="1300">
                  <a:solidFill>
                    <a:srgbClr val="000000"/>
                  </a:solidFill>
                  <a:latin typeface="Volvo Novum SemiLight"/>
                  <a:ea typeface="Volvo Novum SemiLight"/>
                  <a:cs typeface="Volvo Novum SemiLight"/>
                  <a:sym typeface="Volvo Novum SemiLight"/>
                </a:defRPr>
              </a:pPr>
            </a:p>
          </p:txBody>
        </p:sp>
        <p:sp>
          <p:nvSpPr>
            <p:cNvPr id="992" name="Expected result…"/>
            <p:cNvSpPr txBox="1"/>
            <p:nvPr/>
          </p:nvSpPr>
          <p:spPr>
            <a:xfrm>
              <a:off x="50481" y="4761"/>
              <a:ext cx="5048692" cy="15491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normAutofit fontScale="100000" lnSpcReduction="0"/>
            </a:bodyPr>
            <a:lstStyle/>
            <a:p>
              <a:pPr defTabSz="914387">
                <a:lnSpc>
                  <a:spcPct val="114000"/>
                </a:lnSpc>
                <a:spcBef>
                  <a:spcPts val="900"/>
                </a:spcBef>
                <a:defRPr b="1" sz="1300">
                  <a:latin typeface="Volvo Novum SemiLight"/>
                  <a:ea typeface="Volvo Novum SemiLight"/>
                  <a:cs typeface="Volvo Novum SemiLight"/>
                  <a:sym typeface="Volvo Novum SemiLight"/>
                </a:defRPr>
              </a:pPr>
              <a:r>
                <a:t>Expected result</a:t>
              </a:r>
            </a:p>
            <a:p>
              <a:pPr marL="144002" indent="-144002" defTabSz="914387">
                <a:lnSpc>
                  <a:spcPct val="114000"/>
                </a:lnSpc>
                <a:spcBef>
                  <a:spcPts val="900"/>
                </a:spcBef>
                <a:buClr>
                  <a:srgbClr val="202A44"/>
                </a:buClr>
                <a:buSzPct val="100000"/>
                <a:buFont typeface="Arial"/>
                <a:buChar char="•"/>
                <a:defRPr sz="1100">
                  <a:latin typeface="Volvo Novum SemiLight"/>
                  <a:ea typeface="Volvo Novum SemiLight"/>
                  <a:cs typeface="Volvo Novum SemiLight"/>
                  <a:sym typeface="Volvo Novum SemiLight"/>
                </a:defRPr>
              </a:pPr>
              <a:r>
                <a:t>Use any database and data visualization tool that you want. </a:t>
              </a:r>
              <a:endParaRPr sz="1300"/>
            </a:p>
            <a:p>
              <a:pPr marL="144002" indent="-144002" defTabSz="914387">
                <a:lnSpc>
                  <a:spcPct val="114000"/>
                </a:lnSpc>
                <a:spcBef>
                  <a:spcPts val="900"/>
                </a:spcBef>
                <a:buClr>
                  <a:srgbClr val="202A44"/>
                </a:buClr>
                <a:buSzPct val="100000"/>
                <a:buFont typeface="Arial"/>
                <a:buChar char="•"/>
                <a:defRPr sz="1100">
                  <a:latin typeface="Volvo Novum SemiLight"/>
                  <a:ea typeface="Volvo Novum SemiLight"/>
                  <a:cs typeface="Volvo Novum SemiLight"/>
                  <a:sym typeface="Volvo Novum SemiLight"/>
                </a:defRPr>
              </a:pPr>
              <a:r>
                <a:t>Present database structure in a graphical model to show columns and relations between them.</a:t>
              </a:r>
              <a:endParaRPr sz="1300"/>
            </a:p>
            <a:p>
              <a:pPr marL="144002" indent="-144002" defTabSz="914387">
                <a:lnSpc>
                  <a:spcPct val="114000"/>
                </a:lnSpc>
                <a:spcBef>
                  <a:spcPts val="900"/>
                </a:spcBef>
                <a:buClr>
                  <a:srgbClr val="202A44"/>
                </a:buClr>
                <a:buSzPct val="100000"/>
                <a:buFont typeface="Arial"/>
                <a:buChar char="•"/>
                <a:defRPr sz="1100">
                  <a:latin typeface="Volvo Novum SemiLight"/>
                  <a:ea typeface="Volvo Novum SemiLight"/>
                  <a:cs typeface="Volvo Novum SemiLight"/>
                  <a:sym typeface="Volvo Novum SemiLight"/>
                </a:defRPr>
              </a:pPr>
              <a:r>
                <a:t>Present and describe reports in a picture, PDF</a:t>
              </a:r>
            </a:p>
          </p:txBody>
        </p:sp>
      </p:grpSp>
      <p:sp>
        <p:nvSpPr>
          <p:cNvPr id="994" name="Arrow: Right 10"/>
          <p:cNvSpPr/>
          <p:nvPr/>
        </p:nvSpPr>
        <p:spPr>
          <a:xfrm>
            <a:off x="5184559" y="2176184"/>
            <a:ext cx="337354" cy="211911"/>
          </a:xfrm>
          <a:prstGeom prst="rightArrow">
            <a:avLst>
              <a:gd name="adj1" fmla="val 50000"/>
              <a:gd name="adj2" fmla="val 50000"/>
            </a:avLst>
          </a:prstGeom>
          <a:solidFill>
            <a:srgbClr val="202A44"/>
          </a:solidFill>
          <a:ln w="12700">
            <a:miter lim="400000"/>
          </a:ln>
        </p:spPr>
        <p:txBody>
          <a:bodyPr lIns="45718" tIns="45718" rIns="45718" bIns="45718" anchor="ctr"/>
          <a:lstStyle/>
          <a:p>
            <a:pPr algn="ctr">
              <a:lnSpc>
                <a:spcPct val="114000"/>
              </a:lnSpc>
              <a:spcBef>
                <a:spcPts val="900"/>
              </a:spcBef>
              <a:defRPr>
                <a:solidFill>
                  <a:srgbClr val="FFFFFF"/>
                </a:solidFill>
                <a:latin typeface="Volvo Novum SemiLight"/>
                <a:ea typeface="Volvo Novum SemiLight"/>
                <a:cs typeface="Volvo Novum SemiLight"/>
                <a:sym typeface="Volvo Novum SemiLight"/>
              </a:defRPr>
            </a:pPr>
          </a:p>
        </p:txBody>
      </p:sp>
      <p:sp>
        <p:nvSpPr>
          <p:cNvPr id="995" name="Arrow: Right 11"/>
          <p:cNvSpPr/>
          <p:nvPr/>
        </p:nvSpPr>
        <p:spPr>
          <a:xfrm rot="10800000">
            <a:off x="5143739" y="4384716"/>
            <a:ext cx="337354" cy="211911"/>
          </a:xfrm>
          <a:prstGeom prst="rightArrow">
            <a:avLst>
              <a:gd name="adj1" fmla="val 50000"/>
              <a:gd name="adj2" fmla="val 50000"/>
            </a:avLst>
          </a:prstGeom>
          <a:solidFill>
            <a:srgbClr val="202A44"/>
          </a:solidFill>
          <a:ln w="12700">
            <a:miter lim="400000"/>
          </a:ln>
        </p:spPr>
        <p:txBody>
          <a:bodyPr lIns="45718" tIns="45718" rIns="45718" bIns="45718" anchor="ctr"/>
          <a:lstStyle/>
          <a:p>
            <a:pPr algn="ctr">
              <a:lnSpc>
                <a:spcPct val="114000"/>
              </a:lnSpc>
              <a:spcBef>
                <a:spcPts val="900"/>
              </a:spcBef>
              <a:defRPr>
                <a:solidFill>
                  <a:srgbClr val="FFFFFF"/>
                </a:solidFill>
                <a:latin typeface="Volvo Novum SemiLight"/>
                <a:ea typeface="Volvo Novum SemiLight"/>
                <a:cs typeface="Volvo Novum SemiLight"/>
                <a:sym typeface="Volvo Novum SemiLight"/>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7" name="Text Placeholder 1"/>
          <p:cNvSpPr txBox="1"/>
          <p:nvPr>
            <p:ph type="body" sz="half" idx="1"/>
          </p:nvPr>
        </p:nvSpPr>
        <p:spPr>
          <a:xfrm>
            <a:off x="724631" y="1836900"/>
            <a:ext cx="4794649" cy="3850512"/>
          </a:xfrm>
          <a:prstGeom prst="rect">
            <a:avLst/>
          </a:prstGeom>
        </p:spPr>
        <p:txBody>
          <a:bodyPr/>
          <a:lstStyle/>
          <a:p>
            <a:pPr/>
            <a:r>
              <a:t>Please make your solution as unique as possible. The solution will be reviewed with you in case you are shortlisted for the internship/training</a:t>
            </a:r>
          </a:p>
          <a:p>
            <a:pPr/>
            <a:r>
              <a:t>The business case is a situation and may not have the answer to all your queries. Please feel free to make your assumptions but do mention them in your solution</a:t>
            </a:r>
          </a:p>
          <a:p>
            <a:pPr/>
            <a:r>
              <a:t>It goes without saying that there is no right or wrong answer here. We are interested in the approach you will take in finding a solution to this challenge and hence we request you to keep the ‘materials’ that were used while arriving at the solution. For us, the ‘Journey’ is more important than the ‘Destination’ </a:t>
            </a:r>
            <a:r>
              <a:rPr>
                <a:latin typeface="Wingdings"/>
                <a:ea typeface="Wingdings"/>
                <a:cs typeface="Wingdings"/>
                <a:sym typeface="Wingdings"/>
              </a:rPr>
              <a:t>☺</a:t>
            </a:r>
          </a:p>
        </p:txBody>
      </p:sp>
      <p:sp>
        <p:nvSpPr>
          <p:cNvPr id="998" name="Slide Number Placeholder 4"/>
          <p:cNvSpPr txBox="1"/>
          <p:nvPr>
            <p:ph type="sldNum" sz="quarter" idx="4294967295"/>
          </p:nvPr>
        </p:nvSpPr>
        <p:spPr>
          <a:xfrm>
            <a:off x="11111524" y="6048128"/>
            <a:ext cx="127001" cy="127001"/>
          </a:xfrm>
          <a:prstGeom prst="rect">
            <a:avLst/>
          </a:prstGeom>
          <a:extLst>
            <a:ext uri="{C572A759-6A51-4108-AA02-DFA0A04FC94B}">
              <ma14:wrappingTextBoxFlag xmlns:ma14="http://schemas.microsoft.com/office/mac/drawingml/2011/main" val="1"/>
            </a:ext>
          </a:extLst>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
        <p:nvSpPr>
          <p:cNvPr id="999" name="Title 5"/>
          <p:cNvSpPr txBox="1"/>
          <p:nvPr>
            <p:ph type="title"/>
          </p:nvPr>
        </p:nvSpPr>
        <p:spPr>
          <a:xfrm>
            <a:off x="724630" y="913769"/>
            <a:ext cx="5165185" cy="756381"/>
          </a:xfrm>
          <a:prstGeom prst="rect">
            <a:avLst/>
          </a:prstGeom>
        </p:spPr>
        <p:txBody>
          <a:bodyPr/>
          <a:lstStyle/>
          <a:p>
            <a:pPr/>
            <a:r>
              <a:t>Few things to note</a:t>
            </a:r>
          </a:p>
        </p:txBody>
      </p:sp>
      <p:grpSp>
        <p:nvGrpSpPr>
          <p:cNvPr id="1002" name="Picture Placeholder 8"/>
          <p:cNvGrpSpPr/>
          <p:nvPr/>
        </p:nvGrpSpPr>
        <p:grpSpPr>
          <a:xfrm>
            <a:off x="6139849" y="1029026"/>
            <a:ext cx="4657599" cy="4658388"/>
            <a:chOff x="0" y="0"/>
            <a:chExt cx="4657597" cy="4658386"/>
          </a:xfrm>
        </p:grpSpPr>
        <p:sp>
          <p:nvSpPr>
            <p:cNvPr id="1000" name="Square"/>
            <p:cNvSpPr/>
            <p:nvPr/>
          </p:nvSpPr>
          <p:spPr>
            <a:xfrm>
              <a:off x="-1" y="-1"/>
              <a:ext cx="4657598" cy="4658388"/>
            </a:xfrm>
            <a:prstGeom prst="rect">
              <a:avLst/>
            </a:prstGeom>
            <a:solidFill>
              <a:srgbClr val="F2F2F2"/>
            </a:solidFill>
            <a:ln w="12700" cap="flat">
              <a:noFill/>
              <a:miter lim="400000"/>
            </a:ln>
            <a:effectLst/>
          </p:spPr>
          <p:txBody>
            <a:bodyPr wrap="square" lIns="45718" tIns="45718" rIns="45718" bIns="45718" numCol="1" anchor="ctr">
              <a:noAutofit/>
            </a:bodyPr>
            <a:lstStyle/>
            <a:p>
              <a:pPr>
                <a:spcBef>
                  <a:spcPts val="0"/>
                </a:spcBef>
                <a:defRPr sz="1800">
                  <a:solidFill>
                    <a:srgbClr val="000000"/>
                  </a:solidFill>
                </a:defRPr>
              </a:pPr>
            </a:p>
          </p:txBody>
        </p:sp>
        <p:pic>
          <p:nvPicPr>
            <p:cNvPr id="1001" name="image26.jpeg" descr="image26.jpeg"/>
            <p:cNvPicPr>
              <a:picLocks noChangeAspect="1"/>
            </p:cNvPicPr>
            <p:nvPr/>
          </p:nvPicPr>
          <p:blipFill>
            <a:blip r:embed="rId2">
              <a:extLst/>
            </a:blip>
            <a:srcRect l="16678" t="0" r="16678" b="0"/>
            <a:stretch>
              <a:fillRect/>
            </a:stretch>
          </p:blipFill>
          <p:spPr>
            <a:xfrm>
              <a:off x="-1" y="-1"/>
              <a:ext cx="4657599" cy="4658388"/>
            </a:xfrm>
            <a:prstGeom prst="rect">
              <a:avLst/>
            </a:prstGeom>
            <a:ln w="12700" cap="flat">
              <a:noFill/>
              <a:miter lim="400000"/>
            </a:ln>
            <a:effectLst/>
          </p:spPr>
        </p:pic>
      </p:grpSp>
      <p:sp>
        <p:nvSpPr>
          <p:cNvPr id="1003" name="Text Placeholder 7"/>
          <p:cNvSpPr/>
          <p:nvPr>
            <p:ph type="body" idx="22"/>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5" name="Slide Number Placeholder 3"/>
          <p:cNvSpPr txBox="1"/>
          <p:nvPr>
            <p:ph type="sldNum" sz="quarter" idx="4294967295"/>
          </p:nvPr>
        </p:nvSpPr>
        <p:spPr>
          <a:xfrm>
            <a:off x="11111524" y="6048128"/>
            <a:ext cx="127001" cy="127001"/>
          </a:xfrm>
          <a:prstGeom prst="rect">
            <a:avLst/>
          </a:prstGeom>
          <a:extLst>
            <a:ext uri="{C572A759-6A51-4108-AA02-DFA0A04FC94B}">
              <ma14:wrappingTextBoxFlag xmlns:ma14="http://schemas.microsoft.com/office/mac/drawingml/2011/main" val="1"/>
            </a:ext>
          </a:extLst>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
        <p:nvSpPr>
          <p:cNvPr id="1006" name="Text Placeholder 4"/>
          <p:cNvSpPr txBox="1"/>
          <p:nvPr>
            <p:ph type="body" sz="quarter" idx="1"/>
          </p:nvPr>
        </p:nvSpPr>
        <p:spPr>
          <a:xfrm>
            <a:off x="277170" y="5875720"/>
            <a:ext cx="1456137" cy="153077"/>
          </a:xfrm>
          <a:prstGeom prst="rect">
            <a:avLst/>
          </a:prstGeom>
        </p:spPr>
        <p:txBody>
          <a:bodyPr/>
          <a:lstStyle/>
          <a:p>
            <a:pPr defTabSz="758941">
              <a:spcBef>
                <a:spcPts val="700"/>
              </a:spcBef>
              <a:defRPr sz="1000"/>
            </a:pPr>
          </a:p>
        </p:txBody>
      </p:sp>
      <p:sp>
        <p:nvSpPr>
          <p:cNvPr id="1007" name="Title 46"/>
          <p:cNvSpPr txBox="1"/>
          <p:nvPr/>
        </p:nvSpPr>
        <p:spPr>
          <a:xfrm>
            <a:off x="732428" y="321475"/>
            <a:ext cx="3914863" cy="41249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914387">
              <a:defRPr sz="2200">
                <a:latin typeface="Volvo Novum Medium"/>
                <a:ea typeface="Volvo Novum Medium"/>
                <a:cs typeface="Volvo Novum Medium"/>
                <a:sym typeface="Volvo Novum Medium"/>
              </a:defRPr>
            </a:lvl1pPr>
          </a:lstStyle>
          <a:p>
            <a:pPr/>
            <a:r>
              <a:t>One Pager – About me</a:t>
            </a:r>
          </a:p>
        </p:txBody>
      </p:sp>
      <p:grpSp>
        <p:nvGrpSpPr>
          <p:cNvPr id="1010" name="Content Placeholder 47"/>
          <p:cNvGrpSpPr/>
          <p:nvPr/>
        </p:nvGrpSpPr>
        <p:grpSpPr>
          <a:xfrm>
            <a:off x="6243700" y="985753"/>
            <a:ext cx="4774287" cy="1299653"/>
            <a:chOff x="0" y="0"/>
            <a:chExt cx="4774286" cy="1299651"/>
          </a:xfrm>
        </p:grpSpPr>
        <p:sp>
          <p:nvSpPr>
            <p:cNvPr id="1008" name="Rectangle"/>
            <p:cNvSpPr/>
            <p:nvPr/>
          </p:nvSpPr>
          <p:spPr>
            <a:xfrm>
              <a:off x="0" y="45309"/>
              <a:ext cx="4774287" cy="1254343"/>
            </a:xfrm>
            <a:prstGeom prst="rect">
              <a:avLst/>
            </a:prstGeom>
            <a:noFill/>
            <a:ln w="9525" cap="flat">
              <a:solidFill>
                <a:srgbClr val="BDB6AF"/>
              </a:solidFill>
              <a:prstDash val="solid"/>
              <a:round/>
            </a:ln>
            <a:effectLst/>
          </p:spPr>
          <p:txBody>
            <a:bodyPr wrap="square" lIns="45718" tIns="45718" rIns="45718" bIns="45718" numCol="1" anchor="t">
              <a:noAutofit/>
            </a:bodyPr>
            <a:lstStyle/>
            <a:p>
              <a:pPr defTabSz="914387">
                <a:lnSpc>
                  <a:spcPct val="114000"/>
                </a:lnSpc>
                <a:spcBef>
                  <a:spcPts val="900"/>
                </a:spcBef>
                <a:defRPr sz="1300">
                  <a:solidFill>
                    <a:srgbClr val="000000"/>
                  </a:solidFill>
                  <a:latin typeface="Volvo Novum SemiLight"/>
                  <a:ea typeface="Volvo Novum SemiLight"/>
                  <a:cs typeface="Volvo Novum SemiLight"/>
                  <a:sym typeface="Volvo Novum SemiLight"/>
                </a:defRPr>
              </a:pPr>
            </a:p>
          </p:txBody>
        </p:sp>
        <p:sp>
          <p:nvSpPr>
            <p:cNvPr id="1009" name="Why did you choose Volvo Group Digital &amp; IT?…"/>
            <p:cNvSpPr/>
            <p:nvPr/>
          </p:nvSpPr>
          <p:spPr>
            <a:xfrm>
              <a:off x="50483" y="0"/>
              <a:ext cx="4673320"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marL="144002" indent="-144002" defTabSz="914387">
                <a:lnSpc>
                  <a:spcPct val="114000"/>
                </a:lnSpc>
                <a:spcBef>
                  <a:spcPts val="900"/>
                </a:spcBef>
                <a:buClr>
                  <a:srgbClr val="202A44"/>
                </a:buClr>
                <a:buSzPct val="100000"/>
                <a:buFont typeface="Arial"/>
                <a:buChar char="•"/>
                <a:defRPr b="1">
                  <a:solidFill>
                    <a:schemeClr val="accent3"/>
                  </a:solidFill>
                  <a:latin typeface="Volvo Novum SemiLight"/>
                  <a:ea typeface="Volvo Novum SemiLight"/>
                  <a:cs typeface="Volvo Novum SemiLight"/>
                  <a:sym typeface="Volvo Novum SemiLight"/>
                </a:defRPr>
              </a:pPr>
              <a:r>
                <a:t>Why did you choose Volvo Group Digital &amp; IT?</a:t>
              </a:r>
              <a:endParaRPr sz="1300"/>
            </a:p>
            <a:p>
              <a:pPr defTabSz="914387">
                <a:lnSpc>
                  <a:spcPct val="114000"/>
                </a:lnSpc>
                <a:spcBef>
                  <a:spcPts val="900"/>
                </a:spcBef>
                <a:defRPr sz="1200">
                  <a:solidFill>
                    <a:srgbClr val="808080"/>
                  </a:solidFill>
                  <a:latin typeface="Volvo Novum SemiLight"/>
                  <a:ea typeface="Volvo Novum SemiLight"/>
                  <a:cs typeface="Volvo Novum SemiLight"/>
                  <a:sym typeface="Volvo Novum SemiLight"/>
                </a:defRPr>
              </a:pPr>
              <a:r>
                <a:t>Here is a place for your answer…</a:t>
              </a:r>
            </a:p>
            <a:p>
              <a:pPr defTabSz="914387">
                <a:lnSpc>
                  <a:spcPct val="114000"/>
                </a:lnSpc>
                <a:spcBef>
                  <a:spcPts val="900"/>
                </a:spcBef>
                <a:defRPr sz="1200">
                  <a:solidFill>
                    <a:srgbClr val="535353"/>
                  </a:solidFill>
                  <a:latin typeface="Volvo Novum SemiLight"/>
                  <a:ea typeface="Volvo Novum SemiLight"/>
                  <a:cs typeface="Volvo Novum SemiLight"/>
                  <a:sym typeface="Volvo Novum SemiLight"/>
                </a:defRPr>
              </a:pPr>
              <a:r>
                <a:t>A challenging environment like Volvo helps me to learn , gain experience and to test my limits , so I choose Volvo group Digital &amp; IT</a:t>
              </a:r>
            </a:p>
          </p:txBody>
        </p:sp>
      </p:grpSp>
      <p:grpSp>
        <p:nvGrpSpPr>
          <p:cNvPr id="1013" name="Content Placeholder 47"/>
          <p:cNvGrpSpPr/>
          <p:nvPr/>
        </p:nvGrpSpPr>
        <p:grpSpPr>
          <a:xfrm>
            <a:off x="686708" y="1031063"/>
            <a:ext cx="5348333" cy="4780460"/>
            <a:chOff x="0" y="0"/>
            <a:chExt cx="5348332" cy="4780458"/>
          </a:xfrm>
        </p:grpSpPr>
        <p:sp>
          <p:nvSpPr>
            <p:cNvPr id="1011" name="Rectangle"/>
            <p:cNvSpPr/>
            <p:nvPr/>
          </p:nvSpPr>
          <p:spPr>
            <a:xfrm>
              <a:off x="-1" y="-1"/>
              <a:ext cx="5348333" cy="4780460"/>
            </a:xfrm>
            <a:prstGeom prst="rect">
              <a:avLst/>
            </a:prstGeom>
            <a:noFill/>
            <a:ln w="9525" cap="flat">
              <a:solidFill>
                <a:srgbClr val="BDB6AF"/>
              </a:solidFill>
              <a:prstDash val="solid"/>
              <a:round/>
            </a:ln>
            <a:effectLst/>
          </p:spPr>
          <p:txBody>
            <a:bodyPr wrap="square" lIns="45718" tIns="45718" rIns="45718" bIns="45718" numCol="1" anchor="t">
              <a:noAutofit/>
            </a:bodyPr>
            <a:lstStyle/>
            <a:p>
              <a:pPr>
                <a:spcBef>
                  <a:spcPts val="800"/>
                </a:spcBef>
              </a:pPr>
            </a:p>
          </p:txBody>
        </p:sp>
        <p:sp>
          <p:nvSpPr>
            <p:cNvPr id="1012" name="Introduce yourself and share with us whatever you want in context of the internship:"/>
            <p:cNvSpPr txBox="1"/>
            <p:nvPr/>
          </p:nvSpPr>
          <p:spPr>
            <a:xfrm>
              <a:off x="50481" y="4762"/>
              <a:ext cx="5247369" cy="47709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normAutofit fontScale="100000" lnSpcReduction="0"/>
            </a:bodyPr>
            <a:lstStyle/>
            <a:p>
              <a:pPr/>
              <a:r>
                <a:t>Introduce yourself and share with us whatever you want in context of the internship: </a:t>
              </a:r>
            </a:p>
            <a:p>
              <a:pPr/>
              <a:r>
                <a:rPr>
                  <a:solidFill>
                    <a:srgbClr val="535353"/>
                  </a:solidFill>
                </a:rPr>
                <a:t>An aspiring Data Scientist professional with a certificate in post Graduate program in Data Analytics from Imarticus Learning. An Engineer pursuing Engineering in Electronics and Communication. Possess knowledge related to Machine Learning, Artificial Intelligence, Python, Visualisation in Tableau . Additionally skilled in Communication, Critical thinking, problem-solving, Empathy and Time Management. Looking forward to showcase these skills in the Data science and data Analytics domain through “  VOLVO “ which will help me to develop and Learn and gain experience to take on an increasing amount of responsibility and make a career call</a:t>
              </a:r>
              <a:endParaRPr sz="1200">
                <a:latin typeface="Times Roman"/>
                <a:ea typeface="Times Roman"/>
                <a:cs typeface="Times Roman"/>
                <a:sym typeface="Times Roman"/>
              </a:endParaRPr>
            </a:p>
            <a:p>
              <a:pPr defTabSz="457200">
                <a:spcBef>
                  <a:spcPts val="1200"/>
                </a:spcBef>
                <a:defRPr sz="1333">
                  <a:solidFill>
                    <a:srgbClr val="000000"/>
                  </a:solidFill>
                  <a:latin typeface="Tahoma"/>
                  <a:ea typeface="Tahoma"/>
                  <a:cs typeface="Tahoma"/>
                  <a:sym typeface="Tahoma"/>
                </a:defRPr>
              </a:pPr>
            </a:p>
            <a:p>
              <a:pPr/>
            </a:p>
            <a:p>
              <a:pPr defTabSz="457200">
                <a:spcBef>
                  <a:spcPts val="1200"/>
                </a:spcBef>
                <a:defRPr sz="1333">
                  <a:solidFill>
                    <a:srgbClr val="000000"/>
                  </a:solidFill>
                  <a:latin typeface="Tahoma"/>
                  <a:ea typeface="Tahoma"/>
                  <a:cs typeface="Tahoma"/>
                  <a:sym typeface="Tahoma"/>
                </a:defRPr>
              </a:pPr>
              <a:endParaRPr sz="1200">
                <a:latin typeface="Times Roman"/>
                <a:ea typeface="Times Roman"/>
                <a:cs typeface="Times Roman"/>
                <a:sym typeface="Times Roman"/>
              </a:endParaRPr>
            </a:p>
          </p:txBody>
        </p:sp>
      </p:grpSp>
      <p:grpSp>
        <p:nvGrpSpPr>
          <p:cNvPr id="1016" name="Content Placeholder 47"/>
          <p:cNvGrpSpPr/>
          <p:nvPr/>
        </p:nvGrpSpPr>
        <p:grpSpPr>
          <a:xfrm>
            <a:off x="6243700" y="2517860"/>
            <a:ext cx="4774287" cy="1254344"/>
            <a:chOff x="-1" y="-1"/>
            <a:chExt cx="4774286" cy="1254343"/>
          </a:xfrm>
        </p:grpSpPr>
        <p:sp>
          <p:nvSpPr>
            <p:cNvPr id="1014" name="Rectangle"/>
            <p:cNvSpPr/>
            <p:nvPr/>
          </p:nvSpPr>
          <p:spPr>
            <a:xfrm>
              <a:off x="-2" y="-2"/>
              <a:ext cx="4774288" cy="1254344"/>
            </a:xfrm>
            <a:prstGeom prst="rect">
              <a:avLst/>
            </a:prstGeom>
            <a:noFill/>
            <a:ln w="9525" cap="flat">
              <a:solidFill>
                <a:srgbClr val="BDB6AF"/>
              </a:solidFill>
              <a:prstDash val="solid"/>
              <a:round/>
            </a:ln>
            <a:effectLst/>
          </p:spPr>
          <p:txBody>
            <a:bodyPr wrap="square" lIns="45718" tIns="45718" rIns="45718" bIns="45718" numCol="1" anchor="t">
              <a:noAutofit/>
            </a:bodyPr>
            <a:lstStyle/>
            <a:p>
              <a:pPr>
                <a:spcBef>
                  <a:spcPts val="800"/>
                </a:spcBef>
                <a:defRPr sz="1800">
                  <a:solidFill>
                    <a:srgbClr val="000000"/>
                  </a:solidFill>
                </a:defRPr>
              </a:pPr>
            </a:p>
          </p:txBody>
        </p:sp>
        <p:sp>
          <p:nvSpPr>
            <p:cNvPr id="1015" name="How will you contribute as an intern?…"/>
            <p:cNvSpPr txBox="1"/>
            <p:nvPr/>
          </p:nvSpPr>
          <p:spPr>
            <a:xfrm>
              <a:off x="50482" y="4762"/>
              <a:ext cx="4673321" cy="12448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normAutofit fontScale="100000" lnSpcReduction="0"/>
            </a:bodyPr>
            <a:lstStyle/>
            <a:p>
              <a:pPr marL="223202" indent="-223202" defTabSz="868680">
                <a:buClr>
                  <a:srgbClr val="53565A"/>
                </a:buClr>
                <a:buSzPct val="100000"/>
                <a:buFont typeface="Symbol"/>
                <a:buChar char="·"/>
                <a:defRPr b="1" sz="1300">
                  <a:solidFill>
                    <a:schemeClr val="accent3"/>
                  </a:solidFill>
                  <a:latin typeface="Volvo Novum SemiLight"/>
                  <a:ea typeface="Volvo Novum SemiLight"/>
                  <a:cs typeface="Volvo Novum SemiLight"/>
                  <a:sym typeface="Volvo Novum SemiLight"/>
                </a:defRPr>
              </a:pPr>
              <a:r>
                <a:t>How will you contribute as an intern?</a:t>
              </a:r>
            </a:p>
            <a:p>
              <a:pPr defTabSz="868680">
                <a:spcBef>
                  <a:spcPts val="500"/>
                </a:spcBef>
                <a:defRPr sz="1100">
                  <a:solidFill>
                    <a:srgbClr val="808080"/>
                  </a:solidFill>
                </a:defRPr>
              </a:pPr>
              <a:r>
                <a:t>Here is a place for your answer... </a:t>
              </a:r>
            </a:p>
            <a:p>
              <a:pPr defTabSz="868680">
                <a:spcBef>
                  <a:spcPts val="500"/>
                </a:spcBef>
                <a:defRPr sz="1100">
                  <a:solidFill>
                    <a:srgbClr val="535353"/>
                  </a:solidFill>
                </a:defRPr>
              </a:pPr>
              <a:r>
                <a:t>As an intern i would give my fullest to Learn and gain experience to take on an increasing amount of responsibility and make a career call.</a:t>
              </a:r>
              <a:endParaRPr>
                <a:solidFill>
                  <a:srgbClr val="808080"/>
                </a:solidFill>
              </a:endParaRPr>
            </a:p>
          </p:txBody>
        </p:sp>
      </p:grpSp>
      <p:grpSp>
        <p:nvGrpSpPr>
          <p:cNvPr id="1019" name="Content Placeholder 47"/>
          <p:cNvGrpSpPr/>
          <p:nvPr/>
        </p:nvGrpSpPr>
        <p:grpSpPr>
          <a:xfrm>
            <a:off x="6243700" y="4035182"/>
            <a:ext cx="4774287" cy="1254343"/>
            <a:chOff x="-1" y="-1"/>
            <a:chExt cx="4774286" cy="1254342"/>
          </a:xfrm>
        </p:grpSpPr>
        <p:sp>
          <p:nvSpPr>
            <p:cNvPr id="1017" name="Rectangle"/>
            <p:cNvSpPr/>
            <p:nvPr/>
          </p:nvSpPr>
          <p:spPr>
            <a:xfrm>
              <a:off x="-2" y="-2"/>
              <a:ext cx="4774288" cy="1254344"/>
            </a:xfrm>
            <a:prstGeom prst="rect">
              <a:avLst/>
            </a:prstGeom>
            <a:noFill/>
            <a:ln w="9525" cap="flat">
              <a:solidFill>
                <a:srgbClr val="BDB6AF"/>
              </a:solidFill>
              <a:prstDash val="solid"/>
              <a:round/>
            </a:ln>
            <a:effectLst/>
          </p:spPr>
          <p:txBody>
            <a:bodyPr wrap="square" lIns="45718" tIns="45718" rIns="45718" bIns="45718" numCol="1" anchor="t">
              <a:noAutofit/>
            </a:bodyPr>
            <a:lstStyle/>
            <a:p>
              <a:pPr>
                <a:spcBef>
                  <a:spcPts val="800"/>
                </a:spcBef>
                <a:defRPr sz="1800">
                  <a:solidFill>
                    <a:srgbClr val="000000"/>
                  </a:solidFill>
                </a:defRPr>
              </a:pPr>
            </a:p>
          </p:txBody>
        </p:sp>
        <p:sp>
          <p:nvSpPr>
            <p:cNvPr id="1018" name="How the internship will support your development?…"/>
            <p:cNvSpPr txBox="1"/>
            <p:nvPr/>
          </p:nvSpPr>
          <p:spPr>
            <a:xfrm>
              <a:off x="50482" y="4762"/>
              <a:ext cx="4673321" cy="12448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normAutofit fontScale="100000" lnSpcReduction="0"/>
            </a:bodyPr>
            <a:lstStyle/>
            <a:p>
              <a:pPr marL="212041" indent="-212041" defTabSz="825246">
                <a:spcBef>
                  <a:spcPts val="500"/>
                </a:spcBef>
                <a:buClr>
                  <a:srgbClr val="53565A"/>
                </a:buClr>
                <a:buSzPct val="100000"/>
                <a:buFont typeface="Symbol"/>
                <a:buChar char="·"/>
                <a:defRPr b="1" sz="1235">
                  <a:solidFill>
                    <a:schemeClr val="accent3"/>
                  </a:solidFill>
                  <a:latin typeface="Volvo Novum SemiLight"/>
                  <a:ea typeface="Volvo Novum SemiLight"/>
                  <a:cs typeface="Volvo Novum SemiLight"/>
                  <a:sym typeface="Volvo Novum SemiLight"/>
                </a:defRPr>
              </a:pPr>
              <a:r>
                <a:t>How the internship will support your development? </a:t>
              </a:r>
            </a:p>
            <a:p>
              <a:pPr defTabSz="825246">
                <a:spcBef>
                  <a:spcPts val="400"/>
                </a:spcBef>
                <a:defRPr sz="1045">
                  <a:solidFill>
                    <a:srgbClr val="808080"/>
                  </a:solidFill>
                </a:defRPr>
              </a:pPr>
              <a:r>
                <a:t>Here is a place for your answer…</a:t>
              </a:r>
            </a:p>
            <a:p>
              <a:pPr defTabSz="825246">
                <a:spcBef>
                  <a:spcPts val="400"/>
                </a:spcBef>
                <a:defRPr sz="1045">
                  <a:solidFill>
                    <a:srgbClr val="808080"/>
                  </a:solidFill>
                </a:defRPr>
              </a:pPr>
              <a:r>
                <a:rPr>
                  <a:solidFill>
                    <a:srgbClr val="535353"/>
                  </a:solidFill>
                </a:rPr>
                <a:t>It helps me in developing my Communication, Critical thinking, problem-solving, Empathy and Time Management  skills to build myself as a Data Scientist in a fast evolving world</a:t>
              </a:r>
              <a:r>
                <a:t> .</a:t>
              </a:r>
            </a:p>
          </p:txBody>
        </p:sp>
      </p:grpSp>
      <p:sp>
        <p:nvSpPr>
          <p:cNvPr id="1020" name="Quad Arrow 4"/>
          <p:cNvSpPr/>
          <p:nvPr/>
        </p:nvSpPr>
        <p:spPr>
          <a:xfrm>
            <a:off x="6042087" y="2874448"/>
            <a:ext cx="257939" cy="2094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3946" y="5940"/>
                </a:lnTo>
                <a:lnTo>
                  <a:pt x="3946" y="8370"/>
                </a:lnTo>
                <a:lnTo>
                  <a:pt x="8827" y="8370"/>
                </a:lnTo>
                <a:lnTo>
                  <a:pt x="8827" y="4860"/>
                </a:lnTo>
                <a:lnTo>
                  <a:pt x="6854" y="4860"/>
                </a:lnTo>
                <a:lnTo>
                  <a:pt x="10800" y="0"/>
                </a:lnTo>
                <a:lnTo>
                  <a:pt x="14746" y="4860"/>
                </a:lnTo>
                <a:lnTo>
                  <a:pt x="12773" y="4860"/>
                </a:lnTo>
                <a:lnTo>
                  <a:pt x="12773" y="8370"/>
                </a:lnTo>
                <a:lnTo>
                  <a:pt x="17654" y="8370"/>
                </a:lnTo>
                <a:lnTo>
                  <a:pt x="17654" y="5940"/>
                </a:lnTo>
                <a:lnTo>
                  <a:pt x="21600" y="10800"/>
                </a:lnTo>
                <a:lnTo>
                  <a:pt x="17654" y="15660"/>
                </a:lnTo>
                <a:lnTo>
                  <a:pt x="17654" y="13230"/>
                </a:lnTo>
                <a:lnTo>
                  <a:pt x="12773" y="13230"/>
                </a:lnTo>
                <a:lnTo>
                  <a:pt x="12773" y="16740"/>
                </a:lnTo>
                <a:lnTo>
                  <a:pt x="14746" y="16740"/>
                </a:lnTo>
                <a:lnTo>
                  <a:pt x="10800" y="21600"/>
                </a:lnTo>
                <a:lnTo>
                  <a:pt x="6854" y="16740"/>
                </a:lnTo>
                <a:lnTo>
                  <a:pt x="8827" y="16740"/>
                </a:lnTo>
                <a:lnTo>
                  <a:pt x="8827" y="13230"/>
                </a:lnTo>
                <a:lnTo>
                  <a:pt x="3946" y="13230"/>
                </a:lnTo>
                <a:lnTo>
                  <a:pt x="3946" y="15660"/>
                </a:lnTo>
                <a:close/>
              </a:path>
            </a:pathLst>
          </a:custGeom>
          <a:solidFill>
            <a:schemeClr val="accent3"/>
          </a:solidFill>
          <a:ln w="12700">
            <a:miter lim="400000"/>
          </a:ln>
        </p:spPr>
        <p:txBody>
          <a:bodyPr lIns="45718" tIns="45718" rIns="45718" bIns="45718" anchor="ctr"/>
          <a:lstStyle/>
          <a:p>
            <a:pPr algn="ctr">
              <a:spcBef>
                <a:spcPts val="0"/>
              </a:spcBef>
              <a:defRPr sz="2000">
                <a:solidFill>
                  <a:srgbClr val="000000"/>
                </a:solidFill>
                <a:latin typeface="Volvo Novum SemiLight"/>
                <a:ea typeface="Volvo Novum SemiLight"/>
                <a:cs typeface="Volvo Novum SemiLight"/>
                <a:sym typeface="Volvo Novum SemiLight"/>
              </a:defRPr>
            </a:pPr>
          </a:p>
        </p:txBody>
      </p:sp>
      <p:sp>
        <p:nvSpPr>
          <p:cNvPr id="1021" name="Quad Arrow 27"/>
          <p:cNvSpPr/>
          <p:nvPr/>
        </p:nvSpPr>
        <p:spPr>
          <a:xfrm>
            <a:off x="6042085" y="4341733"/>
            <a:ext cx="257939" cy="2094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3946" y="5940"/>
                </a:lnTo>
                <a:lnTo>
                  <a:pt x="3946" y="8370"/>
                </a:lnTo>
                <a:lnTo>
                  <a:pt x="8827" y="8370"/>
                </a:lnTo>
                <a:lnTo>
                  <a:pt x="8827" y="4860"/>
                </a:lnTo>
                <a:lnTo>
                  <a:pt x="6854" y="4860"/>
                </a:lnTo>
                <a:lnTo>
                  <a:pt x="10800" y="0"/>
                </a:lnTo>
                <a:lnTo>
                  <a:pt x="14746" y="4860"/>
                </a:lnTo>
                <a:lnTo>
                  <a:pt x="12773" y="4860"/>
                </a:lnTo>
                <a:lnTo>
                  <a:pt x="12773" y="8370"/>
                </a:lnTo>
                <a:lnTo>
                  <a:pt x="17654" y="8370"/>
                </a:lnTo>
                <a:lnTo>
                  <a:pt x="17654" y="5940"/>
                </a:lnTo>
                <a:lnTo>
                  <a:pt x="21600" y="10800"/>
                </a:lnTo>
                <a:lnTo>
                  <a:pt x="17654" y="15660"/>
                </a:lnTo>
                <a:lnTo>
                  <a:pt x="17654" y="13230"/>
                </a:lnTo>
                <a:lnTo>
                  <a:pt x="12773" y="13230"/>
                </a:lnTo>
                <a:lnTo>
                  <a:pt x="12773" y="16740"/>
                </a:lnTo>
                <a:lnTo>
                  <a:pt x="14746" y="16740"/>
                </a:lnTo>
                <a:lnTo>
                  <a:pt x="10800" y="21600"/>
                </a:lnTo>
                <a:lnTo>
                  <a:pt x="6854" y="16740"/>
                </a:lnTo>
                <a:lnTo>
                  <a:pt x="8827" y="16740"/>
                </a:lnTo>
                <a:lnTo>
                  <a:pt x="8827" y="13230"/>
                </a:lnTo>
                <a:lnTo>
                  <a:pt x="3946" y="13230"/>
                </a:lnTo>
                <a:lnTo>
                  <a:pt x="3946" y="15660"/>
                </a:lnTo>
                <a:close/>
              </a:path>
            </a:pathLst>
          </a:custGeom>
          <a:solidFill>
            <a:schemeClr val="accent3"/>
          </a:solidFill>
          <a:ln w="12700">
            <a:miter lim="400000"/>
          </a:ln>
        </p:spPr>
        <p:txBody>
          <a:bodyPr lIns="45718" tIns="45718" rIns="45718" bIns="45718" anchor="ctr"/>
          <a:lstStyle/>
          <a:p>
            <a:pPr algn="ctr">
              <a:spcBef>
                <a:spcPts val="0"/>
              </a:spcBef>
              <a:defRPr sz="2000">
                <a:solidFill>
                  <a:srgbClr val="000000"/>
                </a:solidFill>
                <a:latin typeface="Volvo Novum SemiLight"/>
                <a:ea typeface="Volvo Novum SemiLight"/>
                <a:cs typeface="Volvo Novum SemiLight"/>
                <a:sym typeface="Volvo Novum SemiLight"/>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3" name="Slide Number Placeholder 3"/>
          <p:cNvSpPr txBox="1"/>
          <p:nvPr>
            <p:ph type="sldNum" sz="quarter" idx="4294967295"/>
          </p:nvPr>
        </p:nvSpPr>
        <p:spPr>
          <a:xfrm>
            <a:off x="11111524" y="6048128"/>
            <a:ext cx="127001" cy="127001"/>
          </a:xfrm>
          <a:prstGeom prst="rect">
            <a:avLst/>
          </a:prstGeom>
          <a:extLst>
            <a:ext uri="{C572A759-6A51-4108-AA02-DFA0A04FC94B}">
              <ma14:wrappingTextBoxFlag xmlns:ma14="http://schemas.microsoft.com/office/mac/drawingml/2011/main" val="1"/>
            </a:ext>
          </a:extLst>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
        <p:nvSpPr>
          <p:cNvPr id="1024" name="Text Placeholder 4"/>
          <p:cNvSpPr txBox="1"/>
          <p:nvPr>
            <p:ph type="body" sz="quarter" idx="1"/>
          </p:nvPr>
        </p:nvSpPr>
        <p:spPr>
          <a:xfrm>
            <a:off x="277170" y="5875720"/>
            <a:ext cx="1456137" cy="153077"/>
          </a:xfrm>
          <a:prstGeom prst="rect">
            <a:avLst/>
          </a:prstGeom>
        </p:spPr>
        <p:txBody>
          <a:bodyPr/>
          <a:lstStyle/>
          <a:p>
            <a:pPr defTabSz="758941">
              <a:spcBef>
                <a:spcPts val="700"/>
              </a:spcBef>
              <a:defRPr sz="1000"/>
            </a:pPr>
          </a:p>
        </p:txBody>
      </p:sp>
      <p:sp>
        <p:nvSpPr>
          <p:cNvPr id="1025" name="Title 5"/>
          <p:cNvSpPr txBox="1"/>
          <p:nvPr/>
        </p:nvSpPr>
        <p:spPr>
          <a:xfrm>
            <a:off x="356135" y="474420"/>
            <a:ext cx="5541429" cy="4370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914387">
              <a:defRPr sz="2400">
                <a:latin typeface="Volvo Novum Medium"/>
                <a:ea typeface="Volvo Novum Medium"/>
                <a:cs typeface="Volvo Novum Medium"/>
                <a:sym typeface="Volvo Novum Medium"/>
              </a:defRPr>
            </a:lvl1pPr>
          </a:lstStyle>
          <a:p>
            <a:pPr/>
            <a:r>
              <a:t>Your Solution</a:t>
            </a:r>
          </a:p>
        </p:txBody>
      </p:sp>
      <p:grpSp>
        <p:nvGrpSpPr>
          <p:cNvPr id="1028" name="Content Placeholder 47"/>
          <p:cNvGrpSpPr/>
          <p:nvPr/>
        </p:nvGrpSpPr>
        <p:grpSpPr>
          <a:xfrm>
            <a:off x="7134159" y="1250830"/>
            <a:ext cx="3858962" cy="4625229"/>
            <a:chOff x="0" y="0"/>
            <a:chExt cx="3858961" cy="4625228"/>
          </a:xfrm>
        </p:grpSpPr>
        <p:sp>
          <p:nvSpPr>
            <p:cNvPr id="1026" name="Rectangle"/>
            <p:cNvSpPr/>
            <p:nvPr/>
          </p:nvSpPr>
          <p:spPr>
            <a:xfrm>
              <a:off x="-1" y="0"/>
              <a:ext cx="3858962" cy="4625229"/>
            </a:xfrm>
            <a:prstGeom prst="rect">
              <a:avLst/>
            </a:prstGeom>
            <a:noFill/>
            <a:ln w="9525" cap="flat">
              <a:solidFill>
                <a:srgbClr val="BDB6AF"/>
              </a:solidFill>
              <a:prstDash val="solid"/>
              <a:round/>
            </a:ln>
            <a:effectLst/>
          </p:spPr>
          <p:txBody>
            <a:bodyPr wrap="square" lIns="45718" tIns="45718" rIns="45718" bIns="45718" numCol="1" anchor="t">
              <a:noAutofit/>
            </a:bodyPr>
            <a:lstStyle/>
            <a:p>
              <a:pPr>
                <a:spcBef>
                  <a:spcPts val="800"/>
                </a:spcBef>
                <a:defRPr sz="1200"/>
              </a:pPr>
            </a:p>
          </p:txBody>
        </p:sp>
        <p:sp>
          <p:nvSpPr>
            <p:cNvPr id="1027" name="Here is a place for you to share something about your experience connected to the selected area. Maybe you have some related projects, achievements or academic tasks done?"/>
            <p:cNvSpPr txBox="1"/>
            <p:nvPr/>
          </p:nvSpPr>
          <p:spPr>
            <a:xfrm>
              <a:off x="50481" y="4761"/>
              <a:ext cx="3757998" cy="46157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normAutofit fontScale="100000" lnSpcReduction="0"/>
            </a:bodyPr>
            <a:lstStyle/>
            <a:p>
              <a:pPr>
                <a:spcBef>
                  <a:spcPts val="500"/>
                </a:spcBef>
                <a:defRPr sz="1200"/>
              </a:pPr>
              <a:r>
                <a:t>Here is a place for you to share something about your experience connected to the selected area. Maybe you have some related projects, achievements or academic tasks done? </a:t>
              </a:r>
            </a:p>
            <a:p>
              <a:pPr>
                <a:spcBef>
                  <a:spcPts val="500"/>
                </a:spcBef>
                <a:defRPr sz="1200">
                  <a:solidFill>
                    <a:srgbClr val="535353"/>
                  </a:solidFill>
                </a:defRPr>
              </a:pPr>
              <a:r>
                <a:t>I completed my PG in data analytics in Imarticus learning , while pursuing my course I had opportunity to complete 15 projects which include “ CAPSTONE - Premier League “ , “IMDB - Sentiment analysis “ , “ Image analysis “ , “ Air passengers “ , “ Black Friday “ , Hackathon , etc . Other than data analytical projects , I had presented a paper on “ BLUE BRAIN TECH “ on presentation day .</a:t>
              </a:r>
            </a:p>
          </p:txBody>
        </p:sp>
      </p:grpSp>
      <p:grpSp>
        <p:nvGrpSpPr>
          <p:cNvPr id="1031" name="Content Placeholder 47"/>
          <p:cNvGrpSpPr/>
          <p:nvPr/>
        </p:nvGrpSpPr>
        <p:grpSpPr>
          <a:xfrm>
            <a:off x="310416" y="1250830"/>
            <a:ext cx="6565809" cy="4625229"/>
            <a:chOff x="0" y="0"/>
            <a:chExt cx="6565807" cy="4625228"/>
          </a:xfrm>
        </p:grpSpPr>
        <p:sp>
          <p:nvSpPr>
            <p:cNvPr id="1029" name="Rectangle"/>
            <p:cNvSpPr/>
            <p:nvPr/>
          </p:nvSpPr>
          <p:spPr>
            <a:xfrm>
              <a:off x="0" y="0"/>
              <a:ext cx="6565808" cy="4625229"/>
            </a:xfrm>
            <a:prstGeom prst="rect">
              <a:avLst/>
            </a:prstGeom>
            <a:noFill/>
            <a:ln w="9525" cap="flat">
              <a:solidFill>
                <a:srgbClr val="BDB6AF"/>
              </a:solidFill>
              <a:prstDash val="solid"/>
              <a:round/>
            </a:ln>
            <a:effectLst/>
          </p:spPr>
          <p:txBody>
            <a:bodyPr wrap="square" lIns="45718" tIns="45718" rIns="45718" bIns="45718" numCol="1" anchor="t">
              <a:noAutofit/>
            </a:bodyPr>
            <a:lstStyle/>
            <a:p>
              <a:pPr>
                <a:spcBef>
                  <a:spcPts val="800"/>
                </a:spcBef>
              </a:pPr>
            </a:p>
          </p:txBody>
        </p:sp>
        <p:sp>
          <p:nvSpPr>
            <p:cNvPr id="1030" name="With help of the links sent and with informations available from Google I had derived informations for my Master data , Factory data , Sales system data . All the datas which I took are completely imaginary except for machine number which I took from you"/>
            <p:cNvSpPr txBox="1"/>
            <p:nvPr/>
          </p:nvSpPr>
          <p:spPr>
            <a:xfrm>
              <a:off x="50481" y="4761"/>
              <a:ext cx="6464846" cy="46157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normAutofit fontScale="100000" lnSpcReduction="0"/>
            </a:bodyPr>
            <a:lstStyle>
              <a:lvl1pPr>
                <a:defRPr>
                  <a:solidFill>
                    <a:srgbClr val="535353"/>
                  </a:solidFill>
                </a:defRPr>
              </a:lvl1pPr>
            </a:lstStyle>
            <a:p>
              <a:pPr/>
              <a:r>
                <a:t>With help of the links sent and with informations available from Google I had derived informations for my Master data , Factory data , Sales system data . All the datas which I took are completely imaginary except for machine number which I took from your website. With these datas I had build various graphs explaining the relationship between the factories and customers , where I have visualised graphs for Average delivery time (days) for all orders, all machines , Average delivery time per machine type , Top 3 orders with regards to deviation between requested and actual delivery time . The below graphs explains about the overall Master data and understand the nature of the Master data , which helps in understanding the factory and sales data.</a:t>
              </a:r>
            </a:p>
          </p:txBody>
        </p:sp>
      </p:grpSp>
      <p:pic>
        <p:nvPicPr>
          <p:cNvPr id="1032" name="Sheet 1.png" descr="Sheet 1.png"/>
          <p:cNvPicPr>
            <a:picLocks noChangeAspect="1"/>
          </p:cNvPicPr>
          <p:nvPr/>
        </p:nvPicPr>
        <p:blipFill>
          <a:blip r:embed="rId2">
            <a:extLst/>
          </a:blip>
          <a:stretch>
            <a:fillRect/>
          </a:stretch>
        </p:blipFill>
        <p:spPr>
          <a:xfrm>
            <a:off x="523237" y="3591023"/>
            <a:ext cx="2437567" cy="2247817"/>
          </a:xfrm>
          <a:prstGeom prst="rect">
            <a:avLst/>
          </a:prstGeom>
          <a:ln w="12700">
            <a:miter lim="400000"/>
          </a:ln>
        </p:spPr>
      </p:pic>
      <p:pic>
        <p:nvPicPr>
          <p:cNvPr id="1033" name="Sheet 2.png" descr="Sheet 2.png"/>
          <p:cNvPicPr>
            <a:picLocks noChangeAspect="1"/>
          </p:cNvPicPr>
          <p:nvPr/>
        </p:nvPicPr>
        <p:blipFill>
          <a:blip r:embed="rId3">
            <a:extLst/>
          </a:blip>
          <a:stretch>
            <a:fillRect/>
          </a:stretch>
        </p:blipFill>
        <p:spPr>
          <a:xfrm>
            <a:off x="3871569" y="3437540"/>
            <a:ext cx="2740454" cy="237737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5" name="Slide Number"/>
          <p:cNvSpPr txBox="1"/>
          <p:nvPr>
            <p:ph type="sldNum" sz="quarter" idx="4294967295"/>
          </p:nvPr>
        </p:nvSpPr>
        <p:spPr>
          <a:xfrm>
            <a:off x="11111524" y="6048128"/>
            <a:ext cx="127001" cy="127001"/>
          </a:xfrm>
          <a:prstGeom prst="rect">
            <a:avLst/>
          </a:prstGeom>
          <a:extLst>
            <a:ext uri="{C572A759-6A51-4108-AA02-DFA0A04FC94B}">
              <ma14:wrappingTextBoxFlag xmlns:ma14="http://schemas.microsoft.com/office/mac/drawingml/2011/main" val="1"/>
            </a:ext>
          </a:extLst>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
        <p:nvSpPr>
          <p:cNvPr id="1036" name="Body"/>
          <p:cNvSpPr txBox="1"/>
          <p:nvPr>
            <p:ph type="body" sz="quarter" idx="1"/>
          </p:nvPr>
        </p:nvSpPr>
        <p:spPr>
          <a:xfrm>
            <a:off x="268798" y="6160360"/>
            <a:ext cx="1456138" cy="153077"/>
          </a:xfrm>
          <a:prstGeom prst="rect">
            <a:avLst/>
          </a:prstGeom>
        </p:spPr>
        <p:txBody>
          <a:bodyPr/>
          <a:lstStyle/>
          <a:p>
            <a:pPr defTabSz="758941">
              <a:spcBef>
                <a:spcPts val="700"/>
              </a:spcBef>
              <a:defRPr sz="1000"/>
            </a:pPr>
          </a:p>
        </p:txBody>
      </p:sp>
      <p:sp>
        <p:nvSpPr>
          <p:cNvPr id="1037" name="Title 5"/>
          <p:cNvSpPr txBox="1"/>
          <p:nvPr/>
        </p:nvSpPr>
        <p:spPr>
          <a:xfrm>
            <a:off x="356135" y="474420"/>
            <a:ext cx="5541429" cy="4370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914387">
              <a:defRPr sz="2400">
                <a:solidFill>
                  <a:srgbClr val="535353"/>
                </a:solidFill>
                <a:latin typeface="Volvo Novum Medium"/>
                <a:ea typeface="Volvo Novum Medium"/>
                <a:cs typeface="Volvo Novum Medium"/>
                <a:sym typeface="Volvo Novum Medium"/>
              </a:defRPr>
            </a:lvl1pPr>
          </a:lstStyle>
          <a:p>
            <a:pPr/>
            <a:r>
              <a:t>Your Solution</a:t>
            </a:r>
          </a:p>
        </p:txBody>
      </p:sp>
      <p:grpSp>
        <p:nvGrpSpPr>
          <p:cNvPr id="1047" name="Content Placeholder 47"/>
          <p:cNvGrpSpPr/>
          <p:nvPr/>
        </p:nvGrpSpPr>
        <p:grpSpPr>
          <a:xfrm>
            <a:off x="287395" y="528605"/>
            <a:ext cx="10976996" cy="5497963"/>
            <a:chOff x="0" y="0"/>
            <a:chExt cx="10976994" cy="5497961"/>
          </a:xfrm>
        </p:grpSpPr>
        <p:sp>
          <p:nvSpPr>
            <p:cNvPr id="1038" name="Rectangle"/>
            <p:cNvSpPr/>
            <p:nvPr/>
          </p:nvSpPr>
          <p:spPr>
            <a:xfrm>
              <a:off x="0" y="320003"/>
              <a:ext cx="6565810" cy="5177959"/>
            </a:xfrm>
            <a:prstGeom prst="rect">
              <a:avLst/>
            </a:prstGeom>
            <a:noFill/>
            <a:ln w="9525" cap="flat">
              <a:solidFill>
                <a:srgbClr val="BDB6AF"/>
              </a:solidFill>
              <a:prstDash val="solid"/>
              <a:round/>
            </a:ln>
            <a:effectLst/>
          </p:spPr>
          <p:txBody>
            <a:bodyPr wrap="square" lIns="45718" tIns="45718" rIns="45718" bIns="45718" numCol="1" anchor="t">
              <a:noAutofit/>
            </a:bodyPr>
            <a:lstStyle/>
            <a:p>
              <a:pPr>
                <a:spcBef>
                  <a:spcPts val="800"/>
                </a:spcBef>
              </a:pPr>
            </a:p>
          </p:txBody>
        </p:sp>
        <p:sp>
          <p:nvSpPr>
            <p:cNvPr id="1039" name="The factory data graphs explain about the customers with the help of order number and the date of ordering the equipments and the date at which their equipments where shipped . The second graph explains the types of machines ordered by the customers in v"/>
            <p:cNvSpPr txBox="1"/>
            <p:nvPr/>
          </p:nvSpPr>
          <p:spPr>
            <a:xfrm>
              <a:off x="50483" y="329436"/>
              <a:ext cx="6464844" cy="44640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normAutofit fontScale="100000" lnSpcReduction="0"/>
            </a:bodyPr>
            <a:lstStyle/>
            <a:p>
              <a:pPr defTabSz="768094">
                <a:spcBef>
                  <a:spcPts val="500"/>
                </a:spcBef>
                <a:defRPr sz="1100">
                  <a:solidFill>
                    <a:srgbClr val="535353"/>
                  </a:solidFill>
                </a:defRPr>
              </a:pPr>
              <a:r>
                <a:t>The factory data graphs explain about the customers with the help of order number and the date of ordering the equipments and the date at which their equipments where shipped . The second graph explains the types of machines ordered by the customers in various locations and the amount of equipments ordered . The third graph explains the exact dates of the order from the customer and date at which the equipments were shipped to the customers </a:t>
              </a:r>
              <a:endParaRPr>
                <a:solidFill>
                  <a:srgbClr val="A6A6A6"/>
                </a:solidFill>
              </a:endParaRPr>
            </a:p>
            <a:p>
              <a:pPr defTabSz="768094">
                <a:spcBef>
                  <a:spcPts val="500"/>
                </a:spcBef>
                <a:defRPr b="1" sz="1100"/>
              </a:pPr>
              <a:r>
                <a:rPr>
                  <a:solidFill>
                    <a:srgbClr val="535353"/>
                  </a:solidFill>
                </a:rPr>
                <a:t>Sales system data graphs</a:t>
              </a:r>
              <a:r>
                <a:t> </a:t>
              </a:r>
            </a:p>
            <a:p>
              <a:pPr defTabSz="768094">
                <a:spcBef>
                  <a:spcPts val="500"/>
                </a:spcBef>
                <a:defRPr sz="1100"/>
              </a:pPr>
            </a:p>
            <a:p>
              <a:pPr defTabSz="768094">
                <a:spcBef>
                  <a:spcPts val="500"/>
                </a:spcBef>
                <a:defRPr sz="1100"/>
              </a:pPr>
            </a:p>
            <a:p>
              <a:pPr defTabSz="768094">
                <a:spcBef>
                  <a:spcPts val="500"/>
                </a:spcBef>
                <a:defRPr sz="1100"/>
              </a:pPr>
            </a:p>
            <a:p>
              <a:pPr defTabSz="768094">
                <a:spcBef>
                  <a:spcPts val="500"/>
                </a:spcBef>
                <a:defRPr sz="1100"/>
              </a:pPr>
            </a:p>
            <a:p>
              <a:pPr defTabSz="768094">
                <a:spcBef>
                  <a:spcPts val="500"/>
                </a:spcBef>
                <a:defRPr sz="1100"/>
              </a:pPr>
            </a:p>
            <a:p>
              <a:pPr defTabSz="768094">
                <a:spcBef>
                  <a:spcPts val="500"/>
                </a:spcBef>
                <a:defRPr sz="1100"/>
              </a:pPr>
            </a:p>
            <a:p>
              <a:pPr defTabSz="768094">
                <a:spcBef>
                  <a:spcPts val="500"/>
                </a:spcBef>
                <a:defRPr sz="1100"/>
              </a:pPr>
            </a:p>
            <a:p>
              <a:pPr defTabSz="768094">
                <a:spcBef>
                  <a:spcPts val="500"/>
                </a:spcBef>
                <a:defRPr sz="1100">
                  <a:solidFill>
                    <a:srgbClr val="535353"/>
                  </a:solidFill>
                </a:defRPr>
              </a:pPr>
              <a:r>
                <a:t>All the three graphs in the sales system data explain About the Average delivery time (days) for all orders, all machines , Average delivery time per machine type, Top 3 orders with regards to deviation between requested and actual delivery time . This gives the relationship between all three data structures . I had done visualisation in Tableau . With this visualisation we explain the complete cycle of production , sales and profits and losses , according to my research the total equipment’s sold in 2021 is 14,6000 over 10 countries with a Turn over of 99.6 Billion</a:t>
              </a:r>
              <a:endParaRPr>
                <a:solidFill>
                  <a:srgbClr val="A6A6A6"/>
                </a:solidFill>
              </a:endParaRPr>
            </a:p>
          </p:txBody>
        </p:sp>
        <p:grpSp>
          <p:nvGrpSpPr>
            <p:cNvPr id="1044" name="Group"/>
            <p:cNvGrpSpPr/>
            <p:nvPr/>
          </p:nvGrpSpPr>
          <p:grpSpPr>
            <a:xfrm>
              <a:off x="6740271" y="0"/>
              <a:ext cx="4236724" cy="1839636"/>
              <a:chOff x="0" y="0"/>
              <a:chExt cx="4236723" cy="1839635"/>
            </a:xfrm>
          </p:grpSpPr>
          <p:grpSp>
            <p:nvGrpSpPr>
              <p:cNvPr id="1042" name="Factory data graph"/>
              <p:cNvGrpSpPr/>
              <p:nvPr/>
            </p:nvGrpSpPr>
            <p:grpSpPr>
              <a:xfrm>
                <a:off x="-1" y="-1"/>
                <a:ext cx="4236725" cy="360824"/>
                <a:chOff x="0" y="0"/>
                <a:chExt cx="4236723" cy="360822"/>
              </a:xfrm>
            </p:grpSpPr>
            <p:sp>
              <p:nvSpPr>
                <p:cNvPr id="1040" name="Rectangle"/>
                <p:cNvSpPr/>
                <p:nvPr/>
              </p:nvSpPr>
              <p:spPr>
                <a:xfrm>
                  <a:off x="0" y="0"/>
                  <a:ext cx="4236724" cy="360823"/>
                </a:xfrm>
                <a:prstGeom prst="roundRect">
                  <a:avLst>
                    <a:gd name="adj" fmla="val 0"/>
                  </a:avLst>
                </a:prstGeom>
                <a:solidFill>
                  <a:srgbClr val="000000">
                    <a:alpha val="0"/>
                  </a:srgbClr>
                </a:solidFill>
                <a:ln w="12700" cap="flat">
                  <a:noFill/>
                  <a:miter lim="400000"/>
                </a:ln>
                <a:effectLst/>
              </p:spPr>
              <p:txBody>
                <a:bodyPr wrap="square" lIns="45718" tIns="45718" rIns="45718" bIns="45718" numCol="1" anchor="t">
                  <a:noAutofit/>
                </a:bodyPr>
                <a:lstStyle/>
                <a:p>
                  <a:pPr>
                    <a:spcBef>
                      <a:spcPts val="0"/>
                    </a:spcBef>
                    <a:defRPr sz="1800">
                      <a:solidFill>
                        <a:srgbClr val="000000"/>
                      </a:solidFill>
                    </a:defRPr>
                  </a:pPr>
                </a:p>
              </p:txBody>
            </p:sp>
            <p:sp>
              <p:nvSpPr>
                <p:cNvPr id="1041" name="Factory data graph"/>
                <p:cNvSpPr/>
                <p:nvPr/>
              </p:nvSpPr>
              <p:spPr>
                <a:xfrm>
                  <a:off x="0" y="30919"/>
                  <a:ext cx="423672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a:solidFill>
                        <a:srgbClr val="535353"/>
                      </a:solidFill>
                    </a:defRPr>
                  </a:lvl1pPr>
                </a:lstStyle>
                <a:p>
                  <a:pPr/>
                  <a:r>
                    <a:t>Factory data graph </a:t>
                  </a:r>
                </a:p>
              </p:txBody>
            </p:sp>
          </p:grpSp>
          <p:pic>
            <p:nvPicPr>
              <p:cNvPr id="1043" name="Sheet 1 factory.png" descr="Sheet 1 factory.png"/>
              <p:cNvPicPr>
                <a:picLocks noChangeAspect="1"/>
              </p:cNvPicPr>
              <p:nvPr/>
            </p:nvPicPr>
            <p:blipFill>
              <a:blip r:embed="rId2">
                <a:extLst/>
              </a:blip>
              <a:stretch>
                <a:fillRect/>
              </a:stretch>
            </p:blipFill>
            <p:spPr>
              <a:xfrm>
                <a:off x="0" y="384249"/>
                <a:ext cx="4236724" cy="1455387"/>
              </a:xfrm>
              <a:prstGeom prst="rect">
                <a:avLst/>
              </a:prstGeom>
              <a:ln w="12700" cap="flat">
                <a:noFill/>
                <a:miter lim="400000"/>
              </a:ln>
              <a:effectLst/>
            </p:spPr>
          </p:pic>
        </p:grpSp>
        <p:pic>
          <p:nvPicPr>
            <p:cNvPr id="1045" name="factory 2.png" descr="factory 2.png"/>
            <p:cNvPicPr>
              <a:picLocks noChangeAspect="1"/>
            </p:cNvPicPr>
            <p:nvPr/>
          </p:nvPicPr>
          <p:blipFill>
            <a:blip r:embed="rId3">
              <a:extLst/>
            </a:blip>
            <a:stretch>
              <a:fillRect/>
            </a:stretch>
          </p:blipFill>
          <p:spPr>
            <a:xfrm>
              <a:off x="6640215" y="1984377"/>
              <a:ext cx="2167021" cy="1596752"/>
            </a:xfrm>
            <a:prstGeom prst="rect">
              <a:avLst/>
            </a:prstGeom>
            <a:ln w="12700" cap="flat">
              <a:noFill/>
              <a:miter lim="400000"/>
            </a:ln>
            <a:effectLst/>
          </p:spPr>
        </p:pic>
        <p:pic>
          <p:nvPicPr>
            <p:cNvPr id="1046" name="factory 1.png" descr="factory 1.png"/>
            <p:cNvPicPr>
              <a:picLocks noChangeAspect="1"/>
            </p:cNvPicPr>
            <p:nvPr/>
          </p:nvPicPr>
          <p:blipFill>
            <a:blip r:embed="rId4">
              <a:extLst/>
            </a:blip>
            <a:stretch>
              <a:fillRect/>
            </a:stretch>
          </p:blipFill>
          <p:spPr>
            <a:xfrm>
              <a:off x="9300917" y="2043604"/>
              <a:ext cx="1597814" cy="1478298"/>
            </a:xfrm>
            <a:prstGeom prst="rect">
              <a:avLst/>
            </a:prstGeom>
            <a:ln w="12700" cap="flat">
              <a:noFill/>
              <a:miter lim="400000"/>
            </a:ln>
            <a:effectLst/>
          </p:spPr>
        </p:pic>
      </p:grpSp>
      <p:pic>
        <p:nvPicPr>
          <p:cNvPr id="1048" name="sales 1.png" descr="sales 1.png"/>
          <p:cNvPicPr>
            <a:picLocks noChangeAspect="1"/>
          </p:cNvPicPr>
          <p:nvPr/>
        </p:nvPicPr>
        <p:blipFill>
          <a:blip r:embed="rId5">
            <a:extLst/>
          </a:blip>
          <a:srcRect l="0" t="0" r="0" b="0"/>
          <a:stretch>
            <a:fillRect/>
          </a:stretch>
        </p:blipFill>
        <p:spPr>
          <a:xfrm>
            <a:off x="643949" y="1931563"/>
            <a:ext cx="1829806" cy="1462917"/>
          </a:xfrm>
          <a:prstGeom prst="rect">
            <a:avLst/>
          </a:prstGeom>
          <a:ln w="12700">
            <a:miter lim="400000"/>
          </a:ln>
        </p:spPr>
      </p:pic>
      <p:pic>
        <p:nvPicPr>
          <p:cNvPr id="1049" name="salse 2.png" descr="salse 2.png"/>
          <p:cNvPicPr>
            <a:picLocks noChangeAspect="1"/>
          </p:cNvPicPr>
          <p:nvPr/>
        </p:nvPicPr>
        <p:blipFill>
          <a:blip r:embed="rId6">
            <a:extLst/>
          </a:blip>
          <a:stretch>
            <a:fillRect/>
          </a:stretch>
        </p:blipFill>
        <p:spPr>
          <a:xfrm>
            <a:off x="713136" y="4527253"/>
            <a:ext cx="5723924" cy="1081051"/>
          </a:xfrm>
          <a:prstGeom prst="rect">
            <a:avLst/>
          </a:prstGeom>
          <a:ln w="12700">
            <a:miter lim="400000"/>
          </a:ln>
        </p:spPr>
      </p:pic>
      <p:pic>
        <p:nvPicPr>
          <p:cNvPr id="1050" name="Sheet 3.png" descr="Sheet 3.png"/>
          <p:cNvPicPr>
            <a:picLocks noChangeAspect="1"/>
          </p:cNvPicPr>
          <p:nvPr/>
        </p:nvPicPr>
        <p:blipFill>
          <a:blip r:embed="rId7">
            <a:extLst/>
          </a:blip>
          <a:stretch>
            <a:fillRect/>
          </a:stretch>
        </p:blipFill>
        <p:spPr>
          <a:xfrm>
            <a:off x="4964903" y="1911598"/>
            <a:ext cx="1621979" cy="1502813"/>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2" name="Slide Number Placeholder 3"/>
          <p:cNvSpPr txBox="1"/>
          <p:nvPr>
            <p:ph type="sldNum" sz="quarter" idx="4294967295"/>
          </p:nvPr>
        </p:nvSpPr>
        <p:spPr>
          <a:xfrm>
            <a:off x="11111524" y="6048128"/>
            <a:ext cx="127001" cy="127001"/>
          </a:xfrm>
          <a:prstGeom prst="rect">
            <a:avLst/>
          </a:prstGeom>
          <a:extLst>
            <a:ext uri="{C572A759-6A51-4108-AA02-DFA0A04FC94B}">
              <ma14:wrappingTextBoxFlag xmlns:ma14="http://schemas.microsoft.com/office/mac/drawingml/2011/main" val="1"/>
            </a:ext>
          </a:extLst>
        </p:spPr>
        <p:txBody>
          <a:bodyPr/>
          <a:lstStyle>
            <a:lvl1pPr algn="r">
              <a:defRPr>
                <a:latin typeface="Volvo Novum SemiLight"/>
                <a:ea typeface="Volvo Novum SemiLight"/>
                <a:cs typeface="Volvo Novum SemiLight"/>
                <a:sym typeface="Volvo Novum SemiLight"/>
              </a:defRPr>
            </a:lvl1pPr>
          </a:lstStyle>
          <a:p>
            <a:pPr/>
            <a:fld id="{86CB4B4D-7CA3-9044-876B-883B54F8677D}" type="slidenum"/>
          </a:p>
        </p:txBody>
      </p:sp>
      <p:sp>
        <p:nvSpPr>
          <p:cNvPr id="1053" name="Text Placeholder 4"/>
          <p:cNvSpPr txBox="1"/>
          <p:nvPr>
            <p:ph type="body" sz="quarter" idx="1"/>
          </p:nvPr>
        </p:nvSpPr>
        <p:spPr>
          <a:xfrm>
            <a:off x="277170" y="5875720"/>
            <a:ext cx="1456137" cy="153077"/>
          </a:xfrm>
          <a:prstGeom prst="rect">
            <a:avLst/>
          </a:prstGeom>
        </p:spPr>
        <p:txBody>
          <a:bodyPr/>
          <a:lstStyle/>
          <a:p>
            <a:pPr defTabSz="758941">
              <a:spcBef>
                <a:spcPts val="700"/>
              </a:spcBef>
              <a:defRPr sz="1000"/>
            </a:pPr>
          </a:p>
        </p:txBody>
      </p:sp>
      <p:sp>
        <p:nvSpPr>
          <p:cNvPr id="1054" name="Title 5"/>
          <p:cNvSpPr txBox="1"/>
          <p:nvPr/>
        </p:nvSpPr>
        <p:spPr>
          <a:xfrm>
            <a:off x="958608" y="2701925"/>
            <a:ext cx="10013658" cy="107632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ctr" defTabSz="914387">
              <a:lnSpc>
                <a:spcPct val="81000"/>
              </a:lnSpc>
              <a:defRPr b="1">
                <a:solidFill>
                  <a:srgbClr val="000000"/>
                </a:solidFill>
                <a:latin typeface="Volvo Novum Medium"/>
                <a:ea typeface="Volvo Novum Medium"/>
                <a:cs typeface="Volvo Novum Medium"/>
                <a:sym typeface="Volvo Novum Medium"/>
              </a:defRPr>
            </a:lvl1pPr>
          </a:lstStyle>
          <a:p>
            <a:pPr/>
            <a:r>
              <a:t>Thank you for giving me this opportunity to explain my point of view</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6" name="Slide Number"/>
          <p:cNvSpPr txBox="1"/>
          <p:nvPr>
            <p:ph type="sldNum" sz="quarter" idx="4294967295"/>
          </p:nvPr>
        </p:nvSpPr>
        <p:spPr>
          <a:xfrm>
            <a:off x="11111524" y="6048128"/>
            <a:ext cx="127001" cy="127001"/>
          </a:xfrm>
          <a:prstGeom prst="rect">
            <a:avLst/>
          </a:prstGeom>
          <a:extLst>
            <a:ext uri="{C572A759-6A51-4108-AA02-DFA0A04FC94B}">
              <ma14:wrappingTextBoxFlag xmlns:ma14="http://schemas.microsoft.com/office/mac/drawingml/2011/main" val="1"/>
            </a:ext>
          </a:extLst>
        </p:spPr>
        <p:txBody>
          <a:bodyPr/>
          <a:lstStyle>
            <a:lvl1pPr algn="r">
              <a:defRPr>
                <a:solidFill>
                  <a:srgbClr val="202A44"/>
                </a:solidFill>
                <a:latin typeface="Volvo Novum SemiLight"/>
                <a:ea typeface="Volvo Novum SemiLight"/>
                <a:cs typeface="Volvo Novum SemiLight"/>
                <a:sym typeface="Volvo Novum SemiLight"/>
              </a:defRPr>
            </a:lvl1p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Volvo Group_template">
  <a:themeElements>
    <a:clrScheme name="Volvo Group_template">
      <a:dk1>
        <a:srgbClr val="FFFFFF"/>
      </a:dk1>
      <a:lt1>
        <a:srgbClr val="A6A6A6"/>
      </a:lt1>
      <a:dk2>
        <a:srgbClr val="A7A7A7"/>
      </a:dk2>
      <a:lt2>
        <a:srgbClr val="535353"/>
      </a:lt2>
      <a:accent1>
        <a:srgbClr val="BACFD8"/>
      </a:accent1>
      <a:accent2>
        <a:srgbClr val="A0BAB8"/>
      </a:accent2>
      <a:accent3>
        <a:srgbClr val="692F47"/>
      </a:accent3>
      <a:accent4>
        <a:srgbClr val="084454"/>
      </a:accent4>
      <a:accent5>
        <a:srgbClr val="CB6423"/>
      </a:accent5>
      <a:accent6>
        <a:srgbClr val="B0A434"/>
      </a:accent6>
      <a:hlink>
        <a:srgbClr val="0000FF"/>
      </a:hlink>
      <a:folHlink>
        <a:srgbClr val="FF00FF"/>
      </a:folHlink>
    </a:clrScheme>
    <a:fontScheme name="Volvo Group_template">
      <a:majorFont>
        <a:latin typeface="Arial"/>
        <a:ea typeface="Arial"/>
        <a:cs typeface="Arial"/>
      </a:majorFont>
      <a:minorFont>
        <a:latin typeface="Helvetica"/>
        <a:ea typeface="Helvetica"/>
        <a:cs typeface="Helvetica"/>
      </a:minorFont>
    </a:fontScheme>
    <a:fmtScheme name="Volvo Group_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600"/>
          </a:spcBef>
          <a:spcAft>
            <a:spcPts val="0"/>
          </a:spcAft>
          <a:buClrTx/>
          <a:buSzTx/>
          <a:buFontTx/>
          <a:buNone/>
          <a:tabLst/>
          <a:defRPr b="0" baseline="0" cap="none" i="0" spc="0" strike="noStrike" sz="1400" u="none" kumimoji="0" normalizeH="0">
            <a:ln>
              <a:noFill/>
            </a:ln>
            <a:solidFill>
              <a:srgbClr val="A6A6A6"/>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Volvo Group_template">
  <a:themeElements>
    <a:clrScheme name="Volvo Group_template">
      <a:dk1>
        <a:srgbClr val="000000"/>
      </a:dk1>
      <a:lt1>
        <a:srgbClr val="FFFFFF"/>
      </a:lt1>
      <a:dk2>
        <a:srgbClr val="A7A7A7"/>
      </a:dk2>
      <a:lt2>
        <a:srgbClr val="535353"/>
      </a:lt2>
      <a:accent1>
        <a:srgbClr val="BACFD8"/>
      </a:accent1>
      <a:accent2>
        <a:srgbClr val="A0BAB8"/>
      </a:accent2>
      <a:accent3>
        <a:srgbClr val="692F47"/>
      </a:accent3>
      <a:accent4>
        <a:srgbClr val="084454"/>
      </a:accent4>
      <a:accent5>
        <a:srgbClr val="CB6423"/>
      </a:accent5>
      <a:accent6>
        <a:srgbClr val="B0A434"/>
      </a:accent6>
      <a:hlink>
        <a:srgbClr val="0000FF"/>
      </a:hlink>
      <a:folHlink>
        <a:srgbClr val="FF00FF"/>
      </a:folHlink>
    </a:clrScheme>
    <a:fontScheme name="Volvo Group_template">
      <a:majorFont>
        <a:latin typeface="Arial"/>
        <a:ea typeface="Arial"/>
        <a:cs typeface="Arial"/>
      </a:majorFont>
      <a:minorFont>
        <a:latin typeface="Helvetica"/>
        <a:ea typeface="Helvetica"/>
        <a:cs typeface="Helvetica"/>
      </a:minorFont>
    </a:fontScheme>
    <a:fmtScheme name="Volvo Group_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600"/>
          </a:spcBef>
          <a:spcAft>
            <a:spcPts val="0"/>
          </a:spcAft>
          <a:buClrTx/>
          <a:buSzTx/>
          <a:buFontTx/>
          <a:buNone/>
          <a:tabLst/>
          <a:defRPr b="0" baseline="0" cap="none" i="0" spc="0" strike="noStrike" sz="1400" u="none" kumimoji="0" normalizeH="0">
            <a:ln>
              <a:noFill/>
            </a:ln>
            <a:solidFill>
              <a:srgbClr val="A6A6A6"/>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