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7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0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7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1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8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4F2FC-0680-44BC-855B-342BBFC7E46F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D0E89-E1E0-4CD1-8EBB-5D1C7F9C6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AE9E9-152A-1419-DA10-3AC5C8F4D1EE}"/>
              </a:ext>
            </a:extLst>
          </p:cNvPr>
          <p:cNvSpPr txBox="1"/>
          <p:nvPr/>
        </p:nvSpPr>
        <p:spPr>
          <a:xfrm>
            <a:off x="2867684" y="769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영웅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693BD-DA53-BFF5-04BE-D16B04C37B19}"/>
              </a:ext>
            </a:extLst>
          </p:cNvPr>
          <p:cNvSpPr/>
          <p:nvPr/>
        </p:nvSpPr>
        <p:spPr>
          <a:xfrm>
            <a:off x="334978" y="579422"/>
            <a:ext cx="2636822" cy="2996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C5F82-CD74-CAEC-828C-7F37CF50A26D}"/>
              </a:ext>
            </a:extLst>
          </p:cNvPr>
          <p:cNvSpPr txBox="1"/>
          <p:nvPr/>
        </p:nvSpPr>
        <p:spPr>
          <a:xfrm>
            <a:off x="3324884" y="579422"/>
            <a:ext cx="15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 </a:t>
            </a:r>
            <a:r>
              <a:rPr lang="ko-KR" altLang="en-US" dirty="0" err="1"/>
              <a:t>체퓨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남성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94F13-763A-4C0E-3BEC-5CBE61B6723E}"/>
              </a:ext>
            </a:extLst>
          </p:cNvPr>
          <p:cNvSpPr txBox="1"/>
          <p:nvPr/>
        </p:nvSpPr>
        <p:spPr>
          <a:xfrm>
            <a:off x="3327147" y="1081890"/>
            <a:ext cx="15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 </a:t>
            </a:r>
            <a:r>
              <a:rPr lang="en-US" altLang="ko-KR" dirty="0"/>
              <a:t>/ </a:t>
            </a:r>
            <a:r>
              <a:rPr lang="ko-KR" altLang="en-US" dirty="0"/>
              <a:t>전사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FDE67C-AC64-2851-705A-2F9174067FD8}"/>
              </a:ext>
            </a:extLst>
          </p:cNvPr>
          <p:cNvSpPr/>
          <p:nvPr/>
        </p:nvSpPr>
        <p:spPr>
          <a:xfrm>
            <a:off x="3098548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장신구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E3574B-B434-BCDA-FB9E-078699F66E8F}"/>
              </a:ext>
            </a:extLst>
          </p:cNvPr>
          <p:cNvSpPr/>
          <p:nvPr/>
        </p:nvSpPr>
        <p:spPr>
          <a:xfrm>
            <a:off x="4087640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장신구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C30A94-D701-6F1B-2865-F572A6074205}"/>
              </a:ext>
            </a:extLst>
          </p:cNvPr>
          <p:cNvSpPr/>
          <p:nvPr/>
        </p:nvSpPr>
        <p:spPr>
          <a:xfrm>
            <a:off x="5076732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37D29-473F-71BE-4B3F-4DA58B92B958}"/>
              </a:ext>
            </a:extLst>
          </p:cNvPr>
          <p:cNvSpPr txBox="1"/>
          <p:nvPr/>
        </p:nvSpPr>
        <p:spPr>
          <a:xfrm>
            <a:off x="3327147" y="1584355"/>
            <a:ext cx="28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가치관 특성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D2596-09FE-6FF5-9A41-49AE053F9940}"/>
              </a:ext>
            </a:extLst>
          </p:cNvPr>
          <p:cNvSpPr txBox="1"/>
          <p:nvPr/>
        </p:nvSpPr>
        <p:spPr>
          <a:xfrm>
            <a:off x="334978" y="4838903"/>
            <a:ext cx="58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스킬 특성 </a:t>
            </a:r>
            <a:r>
              <a:rPr lang="en-US" altLang="ko-KR" b="1" dirty="0"/>
              <a:t>(</a:t>
            </a:r>
            <a:r>
              <a:rPr lang="ko-KR" altLang="en-US" b="1" dirty="0"/>
              <a:t>최대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0B212-6CD0-23A0-897D-00A339B24681}"/>
              </a:ext>
            </a:extLst>
          </p:cNvPr>
          <p:cNvSpPr txBox="1"/>
          <p:nvPr/>
        </p:nvSpPr>
        <p:spPr>
          <a:xfrm>
            <a:off x="334977" y="5335109"/>
            <a:ext cx="59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기획서 가르기 </a:t>
            </a:r>
            <a:r>
              <a:rPr lang="en-US" altLang="ko-KR" dirty="0"/>
              <a:t>1, </a:t>
            </a:r>
            <a:r>
              <a:rPr lang="ko-KR" altLang="en-US" dirty="0"/>
              <a:t>기획서 가르기 </a:t>
            </a:r>
            <a:r>
              <a:rPr lang="en-US" altLang="ko-KR" dirty="0"/>
              <a:t>2, </a:t>
            </a:r>
            <a:r>
              <a:rPr lang="ko-KR" altLang="en-US" dirty="0"/>
              <a:t>기획서 가르기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87E98-A127-FCB9-EF59-AFB2BB78BFD4}"/>
              </a:ext>
            </a:extLst>
          </p:cNvPr>
          <p:cNvSpPr txBox="1"/>
          <p:nvPr/>
        </p:nvSpPr>
        <p:spPr>
          <a:xfrm>
            <a:off x="334978" y="5916519"/>
            <a:ext cx="58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 특성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5F8AF-D01A-05BC-F0D4-CE8EE8D845F0}"/>
              </a:ext>
            </a:extLst>
          </p:cNvPr>
          <p:cNvSpPr txBox="1"/>
          <p:nvPr/>
        </p:nvSpPr>
        <p:spPr>
          <a:xfrm>
            <a:off x="334977" y="6412725"/>
            <a:ext cx="59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0408D4-201E-48E8-CAC4-DC33A88CAE63}"/>
              </a:ext>
            </a:extLst>
          </p:cNvPr>
          <p:cNvSpPr/>
          <p:nvPr/>
        </p:nvSpPr>
        <p:spPr>
          <a:xfrm>
            <a:off x="6065824" y="2589291"/>
            <a:ext cx="722014" cy="706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078B8-FED7-9C2B-860C-156DA414D52D}"/>
              </a:ext>
            </a:extLst>
          </p:cNvPr>
          <p:cNvSpPr txBox="1"/>
          <p:nvPr/>
        </p:nvSpPr>
        <p:spPr>
          <a:xfrm>
            <a:off x="334978" y="3819079"/>
            <a:ext cx="584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스테이터스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C485A-8F40-03F8-3C9B-54336F931C21}"/>
              </a:ext>
            </a:extLst>
          </p:cNvPr>
          <p:cNvSpPr txBox="1"/>
          <p:nvPr/>
        </p:nvSpPr>
        <p:spPr>
          <a:xfrm>
            <a:off x="334977" y="4315285"/>
            <a:ext cx="59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최대 체력</a:t>
            </a:r>
            <a:r>
              <a:rPr lang="en-US" altLang="ko-KR" dirty="0"/>
              <a:t>, </a:t>
            </a:r>
            <a:r>
              <a:rPr lang="ko-KR" altLang="en-US" dirty="0"/>
              <a:t>방어력</a:t>
            </a:r>
            <a:r>
              <a:rPr lang="en-US" altLang="ko-KR" dirty="0"/>
              <a:t>, </a:t>
            </a:r>
            <a:r>
              <a:rPr lang="ko-KR" altLang="en-US" dirty="0"/>
              <a:t>마법 방어력 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A2ED24-5C07-C38B-0801-591CE20056DA}"/>
              </a:ext>
            </a:extLst>
          </p:cNvPr>
          <p:cNvSpPr/>
          <p:nvPr/>
        </p:nvSpPr>
        <p:spPr>
          <a:xfrm>
            <a:off x="3324884" y="558275"/>
            <a:ext cx="2636822" cy="369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0B46D41-0B06-BB0B-C74F-304666DED385}"/>
              </a:ext>
            </a:extLst>
          </p:cNvPr>
          <p:cNvCxnSpPr/>
          <p:nvPr/>
        </p:nvCxnSpPr>
        <p:spPr>
          <a:xfrm>
            <a:off x="398353" y="9309980"/>
            <a:ext cx="3892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1752EA-0768-2B44-72A3-20169DCBD72C}"/>
              </a:ext>
            </a:extLst>
          </p:cNvPr>
          <p:cNvSpPr txBox="1"/>
          <p:nvPr/>
        </p:nvSpPr>
        <p:spPr>
          <a:xfrm>
            <a:off x="909872" y="9141912"/>
            <a:ext cx="234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완료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299C2D-FF02-C980-BFD7-C9085A7578C1}"/>
              </a:ext>
            </a:extLst>
          </p:cNvPr>
          <p:cNvSpPr/>
          <p:nvPr/>
        </p:nvSpPr>
        <p:spPr>
          <a:xfrm>
            <a:off x="298761" y="5901284"/>
            <a:ext cx="1751848" cy="369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57CAE7-E990-05EA-B68B-95FACA65D582}"/>
              </a:ext>
            </a:extLst>
          </p:cNvPr>
          <p:cNvCxnSpPr/>
          <p:nvPr/>
        </p:nvCxnSpPr>
        <p:spPr>
          <a:xfrm>
            <a:off x="398353" y="8784879"/>
            <a:ext cx="38929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A917FE-B4DA-4AD3-009E-10A14C0868CE}"/>
              </a:ext>
            </a:extLst>
          </p:cNvPr>
          <p:cNvSpPr txBox="1"/>
          <p:nvPr/>
        </p:nvSpPr>
        <p:spPr>
          <a:xfrm>
            <a:off x="909872" y="8595778"/>
            <a:ext cx="234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 필요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1222FB-9F5E-E4C7-2084-6FA5DA4B6F1C}"/>
              </a:ext>
            </a:extLst>
          </p:cNvPr>
          <p:cNvCxnSpPr/>
          <p:nvPr/>
        </p:nvCxnSpPr>
        <p:spPr>
          <a:xfrm>
            <a:off x="398353" y="8242784"/>
            <a:ext cx="3892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BA97F2-4464-9CC5-62E2-4DA2D3E180FE}"/>
              </a:ext>
            </a:extLst>
          </p:cNvPr>
          <p:cNvSpPr txBox="1"/>
          <p:nvPr/>
        </p:nvSpPr>
        <p:spPr>
          <a:xfrm>
            <a:off x="909872" y="8053683"/>
            <a:ext cx="234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 보강 필요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816D54-744C-96F8-AFFF-084AB8E4CC0B}"/>
              </a:ext>
            </a:extLst>
          </p:cNvPr>
          <p:cNvSpPr/>
          <p:nvPr/>
        </p:nvSpPr>
        <p:spPr>
          <a:xfrm>
            <a:off x="298761" y="4834456"/>
            <a:ext cx="2435386" cy="369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7D5907-B9FE-5D1F-D615-5DDFFCDAD4B2}"/>
              </a:ext>
            </a:extLst>
          </p:cNvPr>
          <p:cNvSpPr/>
          <p:nvPr/>
        </p:nvSpPr>
        <p:spPr>
          <a:xfrm>
            <a:off x="298761" y="3826701"/>
            <a:ext cx="2435386" cy="369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A596C4-5742-682A-B572-2B779FE68041}"/>
              </a:ext>
            </a:extLst>
          </p:cNvPr>
          <p:cNvSpPr/>
          <p:nvPr/>
        </p:nvSpPr>
        <p:spPr>
          <a:xfrm>
            <a:off x="3004616" y="2404623"/>
            <a:ext cx="3783221" cy="11520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81A65E-EA85-040C-C895-D5BD35BF343A}"/>
              </a:ext>
            </a:extLst>
          </p:cNvPr>
          <p:cNvSpPr/>
          <p:nvPr/>
        </p:nvSpPr>
        <p:spPr>
          <a:xfrm>
            <a:off x="3324884" y="1083000"/>
            <a:ext cx="2636822" cy="369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78D99D-851C-5A34-26B0-11B4E9E0CB03}"/>
              </a:ext>
            </a:extLst>
          </p:cNvPr>
          <p:cNvSpPr/>
          <p:nvPr/>
        </p:nvSpPr>
        <p:spPr>
          <a:xfrm>
            <a:off x="3324884" y="1580835"/>
            <a:ext cx="2636822" cy="369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8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58</Words>
  <Application>Microsoft Office PowerPoint</Application>
  <PresentationFormat>A4 용지(210x297mm)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Sungeun Jeong</dc:creator>
  <cp:lastModifiedBy>Sungeun Jeong</cp:lastModifiedBy>
  <cp:revision>2</cp:revision>
  <dcterms:created xsi:type="dcterms:W3CDTF">2024-04-24T13:01:32Z</dcterms:created>
  <dcterms:modified xsi:type="dcterms:W3CDTF">2024-04-26T13:44:06Z</dcterms:modified>
</cp:coreProperties>
</file>