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3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5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6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6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6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2993E-1DA1-4891-839B-5EE6F94E8E82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4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918926" y="1598300"/>
            <a:ext cx="502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Project_LH</a:t>
            </a:r>
            <a:r>
              <a:rPr lang="en-US" altLang="ko-KR" sz="2400" dirty="0"/>
              <a:t> UI</a:t>
            </a:r>
            <a:r>
              <a:rPr lang="ko-KR" altLang="en-US" sz="2400" dirty="0"/>
              <a:t> 기획안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B39D-407A-0356-356B-DCF9575A38BC}"/>
              </a:ext>
            </a:extLst>
          </p:cNvPr>
          <p:cNvSpPr txBox="1"/>
          <p:nvPr/>
        </p:nvSpPr>
        <p:spPr>
          <a:xfrm>
            <a:off x="538681" y="7093390"/>
            <a:ext cx="124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&lt;History&gt;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B48C79-5D7E-5308-E233-D270E858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07006"/>
              </p:ext>
            </p:extLst>
          </p:nvPr>
        </p:nvGraphicFramePr>
        <p:xfrm>
          <a:off x="538681" y="7629809"/>
          <a:ext cx="5780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675">
                  <a:extLst>
                    <a:ext uri="{9D8B030D-6E8A-4147-A177-3AD203B41FA5}">
                      <a16:colId xmlns:a16="http://schemas.microsoft.com/office/drawing/2014/main" val="4283107405"/>
                    </a:ext>
                  </a:extLst>
                </a:gridCol>
                <a:gridCol w="3081525">
                  <a:extLst>
                    <a:ext uri="{9D8B030D-6E8A-4147-A177-3AD203B41FA5}">
                      <a16:colId xmlns:a16="http://schemas.microsoft.com/office/drawing/2014/main" val="1344304269"/>
                    </a:ext>
                  </a:extLst>
                </a:gridCol>
                <a:gridCol w="892947">
                  <a:extLst>
                    <a:ext uri="{9D8B030D-6E8A-4147-A177-3AD203B41FA5}">
                      <a16:colId xmlns:a16="http://schemas.microsoft.com/office/drawing/2014/main" val="990153076"/>
                    </a:ext>
                  </a:extLst>
                </a:gridCol>
                <a:gridCol w="760493">
                  <a:extLst>
                    <a:ext uri="{9D8B030D-6E8A-4147-A177-3AD203B41FA5}">
                      <a16:colId xmlns:a16="http://schemas.microsoft.com/office/drawing/2014/main" val="1713335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7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2024.07.03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기획안 초고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3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63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052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2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UI</a:t>
            </a:r>
            <a:r>
              <a:rPr lang="ko-KR" altLang="en-US" dirty="0"/>
              <a:t> 기획안 작성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B61235-8088-259C-EAFB-0BB31D53E777}"/>
              </a:ext>
            </a:extLst>
          </p:cNvPr>
          <p:cNvSpPr/>
          <p:nvPr/>
        </p:nvSpPr>
        <p:spPr>
          <a:xfrm>
            <a:off x="543209" y="2089487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7B555-069A-1DEB-3714-2504F8543D3A}"/>
              </a:ext>
            </a:extLst>
          </p:cNvPr>
          <p:cNvSpPr txBox="1"/>
          <p:nvPr/>
        </p:nvSpPr>
        <p:spPr>
          <a:xfrm>
            <a:off x="543209" y="984533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씬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7524E1-CC86-226E-A6D8-94FDA855ED01}"/>
              </a:ext>
            </a:extLst>
          </p:cNvPr>
          <p:cNvSpPr/>
          <p:nvPr/>
        </p:nvSpPr>
        <p:spPr>
          <a:xfrm>
            <a:off x="4544627" y="2089487"/>
            <a:ext cx="606582" cy="52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634BEB9-3AD1-727B-667F-FB02B71600A1}"/>
              </a:ext>
            </a:extLst>
          </p:cNvPr>
          <p:cNvCxnSpPr>
            <a:stCxn id="5" idx="3"/>
          </p:cNvCxnSpPr>
          <p:nvPr/>
        </p:nvCxnSpPr>
        <p:spPr>
          <a:xfrm flipV="1">
            <a:off x="5151209" y="2352037"/>
            <a:ext cx="25371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0615C8-74A3-6AAD-7358-22146BEEF98F}"/>
              </a:ext>
            </a:extLst>
          </p:cNvPr>
          <p:cNvSpPr txBox="1"/>
          <p:nvPr/>
        </p:nvSpPr>
        <p:spPr>
          <a:xfrm>
            <a:off x="5359437" y="2198148"/>
            <a:ext cx="3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2B91D-2CD0-F7F3-2E67-0132E7C46FAB}"/>
              </a:ext>
            </a:extLst>
          </p:cNvPr>
          <p:cNvSpPr txBox="1"/>
          <p:nvPr/>
        </p:nvSpPr>
        <p:spPr>
          <a:xfrm>
            <a:off x="543208" y="1314983"/>
            <a:ext cx="575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메인 씬 내용 설명</a:t>
            </a:r>
            <a:r>
              <a:rPr lang="en-US" altLang="ko-KR" sz="1200" dirty="0"/>
              <a:t>: </a:t>
            </a:r>
            <a:r>
              <a:rPr lang="ko-KR" altLang="en-US" sz="1200" dirty="0"/>
              <a:t>어떤 장면의 사용되는 </a:t>
            </a:r>
            <a:r>
              <a:rPr lang="en-US" altLang="ko-KR" sz="1200" dirty="0"/>
              <a:t>UI</a:t>
            </a:r>
            <a:r>
              <a:rPr lang="ko-KR" altLang="en-US" sz="1200" dirty="0"/>
              <a:t>이며 어디서 사용할 것 인지 명시한다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씬 내부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  <a:r>
              <a:rPr lang="en-US" altLang="ko-KR" sz="1200" dirty="0"/>
              <a:t>: </a:t>
            </a:r>
            <a:r>
              <a:rPr lang="ko-KR" altLang="en-US" sz="1200" dirty="0"/>
              <a:t>빨간색  박스를 이용하여 해당 </a:t>
            </a:r>
            <a:r>
              <a:rPr lang="en-US" altLang="ko-KR" sz="1200" dirty="0"/>
              <a:t>UI</a:t>
            </a:r>
            <a:r>
              <a:rPr lang="ko-KR" altLang="en-US" sz="1200" dirty="0"/>
              <a:t> 내 어떤 아이콘과 기능이</a:t>
            </a:r>
            <a:br>
              <a:rPr lang="en-US" altLang="ko-KR" sz="1200" dirty="0"/>
            </a:br>
            <a:r>
              <a:rPr lang="ko-KR" altLang="en-US" sz="1200" dirty="0"/>
              <a:t>존재하는지 명시한다</a:t>
            </a:r>
            <a:r>
              <a:rPr lang="en-US" altLang="ko-KR" sz="1200" dirty="0"/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빨간색 박스와 빨간색 번호로 세부 </a:t>
            </a:r>
            <a:r>
              <a:rPr lang="en-US" altLang="ko-KR" sz="1200" dirty="0">
                <a:solidFill>
                  <a:srgbClr val="FF0000"/>
                </a:solidFill>
              </a:rPr>
              <a:t>UI </a:t>
            </a:r>
            <a:r>
              <a:rPr lang="ko-KR" altLang="en-US" sz="1200" dirty="0">
                <a:solidFill>
                  <a:srgbClr val="FF0000"/>
                </a:solidFill>
              </a:rPr>
              <a:t>설명 순서를 정한다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6F3EA-4BBB-40FE-0DF5-D54E4841C887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98470-6E2C-29C2-96A8-17A3E8BADFB5}"/>
              </a:ext>
            </a:extLst>
          </p:cNvPr>
          <p:cNvSpPr txBox="1"/>
          <p:nvPr/>
        </p:nvSpPr>
        <p:spPr>
          <a:xfrm>
            <a:off x="543208" y="5219767"/>
            <a:ext cx="575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UI</a:t>
            </a:r>
            <a:r>
              <a:rPr lang="ko-KR" altLang="en-US" sz="1200" dirty="0"/>
              <a:t> 세부 설명이 필요한 곳을 메인 씬 설명 장면에서 빨간색 박스와 번호로 순서를</a:t>
            </a:r>
            <a:br>
              <a:rPr lang="en-US" altLang="ko-KR" sz="1200" dirty="0"/>
            </a:br>
            <a:r>
              <a:rPr lang="ko-KR" altLang="en-US" sz="1200" dirty="0"/>
              <a:t>정한 뒤 정해진 순서에 맞게 도표 혹은 번호를 기입하여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C974D-EAB3-C035-F558-503F6C644149}"/>
              </a:ext>
            </a:extLst>
          </p:cNvPr>
          <p:cNvSpPr txBox="1"/>
          <p:nvPr/>
        </p:nvSpPr>
        <p:spPr>
          <a:xfrm>
            <a:off x="543208" y="5755989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F16C3-815D-6EF1-1A2B-6F59D113A4A8}"/>
              </a:ext>
            </a:extLst>
          </p:cNvPr>
          <p:cNvSpPr txBox="1"/>
          <p:nvPr/>
        </p:nvSpPr>
        <p:spPr>
          <a:xfrm>
            <a:off x="543208" y="6086439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옵션 및 배속 설정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인 게임 도중 옵션과 배속 설정을 변경할 수 있는 버튼이다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레퍼런스 예시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A511DF-19E8-CFCB-026A-5F3381949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30"/>
          <a:stretch/>
        </p:blipFill>
        <p:spPr bwMode="auto">
          <a:xfrm>
            <a:off x="543208" y="7155553"/>
            <a:ext cx="2808463" cy="13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1FF0EA-2B8E-5424-3855-2D368A215D27}"/>
              </a:ext>
            </a:extLst>
          </p:cNvPr>
          <p:cNvSpPr txBox="1"/>
          <p:nvPr/>
        </p:nvSpPr>
        <p:spPr>
          <a:xfrm>
            <a:off x="3351671" y="7148166"/>
            <a:ext cx="35059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좌 상단 톱니바퀴</a:t>
            </a:r>
            <a:endParaRPr lang="en-US" altLang="ko-KR" sz="1200" dirty="0"/>
          </a:p>
          <a:p>
            <a:r>
              <a:rPr lang="ko-KR" altLang="en-US" sz="1200" dirty="0"/>
              <a:t>해당 버튼 입력 시 옵션 </a:t>
            </a:r>
            <a:r>
              <a:rPr lang="en-US" altLang="ko-KR" sz="1200" dirty="0"/>
              <a:t>UI </a:t>
            </a:r>
            <a:r>
              <a:rPr lang="ko-KR" altLang="en-US" sz="1200" dirty="0"/>
              <a:t>창을 보여준다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 </a:t>
            </a:r>
            <a:r>
              <a:rPr lang="ko-KR" altLang="en-US" sz="1200" dirty="0"/>
              <a:t>일시 정지</a:t>
            </a:r>
            <a:r>
              <a:rPr lang="en-US" altLang="ko-KR" sz="1200" dirty="0"/>
              <a:t>, </a:t>
            </a:r>
            <a:r>
              <a:rPr lang="ko-KR" altLang="en-US" sz="1200" dirty="0"/>
              <a:t>재생</a:t>
            </a:r>
            <a:r>
              <a:rPr lang="en-US" altLang="ko-KR" sz="1200" dirty="0"/>
              <a:t>, </a:t>
            </a:r>
            <a:r>
              <a:rPr lang="ko-KR" altLang="en-US" sz="1200" dirty="0"/>
              <a:t>배속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각각 인 게임 재생 속도의 영향을 미치는 버튼이다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 방법 </a:t>
            </a:r>
            <a:r>
              <a:rPr lang="en-US" altLang="ko-KR" sz="1200" dirty="0"/>
              <a:t>1) </a:t>
            </a:r>
            <a:br>
              <a:rPr lang="en-US" altLang="ko-KR" sz="1200" dirty="0"/>
            </a:br>
            <a:r>
              <a:rPr lang="ko-KR" altLang="en-US" sz="1200" dirty="0"/>
              <a:t>일시 정지와 재생을 스위치 하여 표기를 한 후 </a:t>
            </a:r>
            <a:br>
              <a:rPr lang="en-US" altLang="ko-KR" sz="1200" dirty="0"/>
            </a:br>
            <a:r>
              <a:rPr lang="ko-KR" altLang="en-US" sz="1200" dirty="0"/>
              <a:t>현재 진행과 반대 되는 아이콘을 표기한다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표기방법 </a:t>
            </a:r>
            <a:r>
              <a:rPr lang="en-US" altLang="ko-KR" sz="1200" dirty="0"/>
              <a:t>2)</a:t>
            </a:r>
            <a:br>
              <a:rPr lang="en-US" altLang="ko-KR" sz="1200" dirty="0"/>
            </a:br>
            <a:r>
              <a:rPr lang="ko-KR" altLang="en-US" sz="1200" dirty="0"/>
              <a:t>일시 정지와 재생을 같이 표기한 후 </a:t>
            </a:r>
            <a:br>
              <a:rPr lang="en-US" altLang="ko-KR" sz="1200" dirty="0"/>
            </a:br>
            <a:r>
              <a:rPr lang="ko-KR" altLang="en-US" sz="1200" dirty="0"/>
              <a:t>활성화 중이지 않은 기능은 비활성화 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991AC76-8C7F-1E40-0F30-72AF6953095B}"/>
              </a:ext>
            </a:extLst>
          </p:cNvPr>
          <p:cNvSpPr/>
          <p:nvPr/>
        </p:nvSpPr>
        <p:spPr>
          <a:xfrm rot="5400000">
            <a:off x="2506194" y="867322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37DE359-19F0-3A0B-783F-70CADA7FAAD3}"/>
              </a:ext>
            </a:extLst>
          </p:cNvPr>
          <p:cNvGrpSpPr/>
          <p:nvPr/>
        </p:nvGrpSpPr>
        <p:grpSpPr>
          <a:xfrm>
            <a:off x="1593884" y="8637006"/>
            <a:ext cx="267077" cy="344032"/>
            <a:chOff x="1348967" y="8809022"/>
            <a:chExt cx="267077" cy="3440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BBCAF72-A655-6E7C-7866-375769E76FE1}"/>
                </a:ext>
              </a:extLst>
            </p:cNvPr>
            <p:cNvSpPr/>
            <p:nvPr/>
          </p:nvSpPr>
          <p:spPr>
            <a:xfrm>
              <a:off x="1348967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EDC7154-1947-A168-6C29-B2479E961875}"/>
                </a:ext>
              </a:extLst>
            </p:cNvPr>
            <p:cNvSpPr/>
            <p:nvPr/>
          </p:nvSpPr>
          <p:spPr>
            <a:xfrm>
              <a:off x="1516456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535377-CF53-544C-6699-F9BF6E27C821}"/>
              </a:ext>
            </a:extLst>
          </p:cNvPr>
          <p:cNvSpPr txBox="1"/>
          <p:nvPr/>
        </p:nvSpPr>
        <p:spPr>
          <a:xfrm>
            <a:off x="543208" y="8581607"/>
            <a:ext cx="114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18ADBD44-686E-3752-EF9C-0F43D827F179}"/>
              </a:ext>
            </a:extLst>
          </p:cNvPr>
          <p:cNvSpPr/>
          <p:nvPr/>
        </p:nvSpPr>
        <p:spPr>
          <a:xfrm rot="5400000">
            <a:off x="1945924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128C6C8A-D6B9-8006-59E1-BDBEE8B18580}"/>
              </a:ext>
            </a:extLst>
          </p:cNvPr>
          <p:cNvSpPr/>
          <p:nvPr/>
        </p:nvSpPr>
        <p:spPr>
          <a:xfrm rot="5400000">
            <a:off x="2020793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E5AAF4D-90AF-AA26-098C-5E7DD139811C}"/>
              </a:ext>
            </a:extLst>
          </p:cNvPr>
          <p:cNvSpPr/>
          <p:nvPr/>
        </p:nvSpPr>
        <p:spPr>
          <a:xfrm rot="5400000">
            <a:off x="2903559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971F8E7-0326-9078-0978-D1A3DF881D63}"/>
              </a:ext>
            </a:extLst>
          </p:cNvPr>
          <p:cNvSpPr/>
          <p:nvPr/>
        </p:nvSpPr>
        <p:spPr>
          <a:xfrm rot="5400000">
            <a:off x="2978428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47293B0-A6CD-3BCE-AF87-59565CB856E2}"/>
              </a:ext>
            </a:extLst>
          </p:cNvPr>
          <p:cNvCxnSpPr>
            <a:stCxn id="18" idx="2"/>
            <a:endCxn id="15" idx="5"/>
          </p:cNvCxnSpPr>
          <p:nvPr/>
        </p:nvCxnSpPr>
        <p:spPr>
          <a:xfrm rot="5400000" flipH="1" flipV="1">
            <a:off x="2201684" y="8504513"/>
            <a:ext cx="86007" cy="867043"/>
          </a:xfrm>
          <a:prstGeom prst="bentConnector3">
            <a:avLst>
              <a:gd name="adj1" fmla="val -1328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5B4A8B-348F-0095-2A21-5A76357931D8}"/>
              </a:ext>
            </a:extLst>
          </p:cNvPr>
          <p:cNvSpPr txBox="1"/>
          <p:nvPr/>
        </p:nvSpPr>
        <p:spPr>
          <a:xfrm>
            <a:off x="1851066" y="8902423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스위칭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C0877869-9192-46CA-A0D8-DF1434E6A79F}"/>
              </a:ext>
            </a:extLst>
          </p:cNvPr>
          <p:cNvSpPr/>
          <p:nvPr/>
        </p:nvSpPr>
        <p:spPr>
          <a:xfrm rot="5400000">
            <a:off x="1985349" y="924748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EE36F0-CF8F-5C0B-AD39-B3C5082C32DE}"/>
              </a:ext>
            </a:extLst>
          </p:cNvPr>
          <p:cNvSpPr/>
          <p:nvPr/>
        </p:nvSpPr>
        <p:spPr>
          <a:xfrm>
            <a:off x="1593884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87CD25-589F-A7CB-5A06-194FC9951607}"/>
              </a:ext>
            </a:extLst>
          </p:cNvPr>
          <p:cNvSpPr/>
          <p:nvPr/>
        </p:nvSpPr>
        <p:spPr>
          <a:xfrm>
            <a:off x="1761373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342B8D-D6FB-88A7-D728-EC77D93EC738}"/>
              </a:ext>
            </a:extLst>
          </p:cNvPr>
          <p:cNvSpPr txBox="1"/>
          <p:nvPr/>
        </p:nvSpPr>
        <p:spPr>
          <a:xfrm>
            <a:off x="543208" y="9155867"/>
            <a:ext cx="101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2)</a:t>
            </a:r>
            <a:endParaRPr lang="ko-KR" altLang="en-US" sz="1200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A8845613-2295-1A59-CA57-907EF5B1AC0F}"/>
              </a:ext>
            </a:extLst>
          </p:cNvPr>
          <p:cNvSpPr/>
          <p:nvPr/>
        </p:nvSpPr>
        <p:spPr>
          <a:xfrm rot="5400000">
            <a:off x="2379025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81D1AEBD-A8BF-4A2A-53ED-67F73C89DB67}"/>
              </a:ext>
            </a:extLst>
          </p:cNvPr>
          <p:cNvSpPr/>
          <p:nvPr/>
        </p:nvSpPr>
        <p:spPr>
          <a:xfrm rot="5400000">
            <a:off x="2453894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07ECE-84E5-E22E-D778-229302AAFED8}"/>
              </a:ext>
            </a:extLst>
          </p:cNvPr>
          <p:cNvSpPr txBox="1"/>
          <p:nvPr/>
        </p:nvSpPr>
        <p:spPr>
          <a:xfrm>
            <a:off x="1490239" y="96141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비활성화</a:t>
            </a:r>
          </a:p>
        </p:txBody>
      </p:sp>
    </p:spTree>
    <p:extLst>
      <p:ext uri="{BB962C8B-B14F-4D97-AF65-F5344CB8AC3E}">
        <p14:creationId xmlns:p14="http://schemas.microsoft.com/office/powerpoint/2010/main" val="9545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UI</a:t>
            </a:r>
            <a:r>
              <a:rPr lang="ko-KR" altLang="en-US" dirty="0"/>
              <a:t> 기획안 작성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3BA26-5174-437B-448E-98CF865DC4C1}"/>
              </a:ext>
            </a:extLst>
          </p:cNvPr>
          <p:cNvSpPr txBox="1"/>
          <p:nvPr/>
        </p:nvSpPr>
        <p:spPr>
          <a:xfrm>
            <a:off x="543209" y="984533"/>
            <a:ext cx="191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UI </a:t>
            </a:r>
            <a:r>
              <a:rPr lang="ko-KR" altLang="en-US" sz="1200" dirty="0"/>
              <a:t>네이밍의 관하여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24479-2CC9-847D-FDA5-B1634C175F03}"/>
              </a:ext>
            </a:extLst>
          </p:cNvPr>
          <p:cNvSpPr txBox="1"/>
          <p:nvPr/>
        </p:nvSpPr>
        <p:spPr>
          <a:xfrm>
            <a:off x="543208" y="1314983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로케일과 동일하게 대분류</a:t>
            </a:r>
            <a:r>
              <a:rPr lang="en-US" altLang="ko-KR" sz="1200" dirty="0"/>
              <a:t>_</a:t>
            </a:r>
            <a:r>
              <a:rPr lang="ko-KR" altLang="en-US" sz="1200" dirty="0"/>
              <a:t>중분류</a:t>
            </a:r>
            <a:r>
              <a:rPr lang="en-US" altLang="ko-KR" sz="1200" dirty="0"/>
              <a:t>_</a:t>
            </a:r>
            <a:r>
              <a:rPr lang="ko-KR" altLang="en-US" sz="1200" dirty="0"/>
              <a:t>소분류로 구성하여 이름을 정한다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/>
              <a:t>각 분류의 첫 글자는 대문자로 입력한다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약어의 경우 전체 글자를 대문자로 지정하는 것을 권고한다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예시</a:t>
            </a:r>
            <a:r>
              <a:rPr lang="en-US" altLang="ko-KR" sz="1200" dirty="0"/>
              <a:t>) UI, BG </a:t>
            </a:r>
            <a:r>
              <a:rPr lang="ko-KR" altLang="en-US" sz="1200" dirty="0"/>
              <a:t>등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A2991-5DA4-EA46-8D07-94D7785C5C5B}"/>
              </a:ext>
            </a:extLst>
          </p:cNvPr>
          <p:cNvSpPr txBox="1"/>
          <p:nvPr/>
        </p:nvSpPr>
        <p:spPr>
          <a:xfrm>
            <a:off x="543208" y="2331141"/>
            <a:ext cx="344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</a:t>
            </a:r>
            <a:r>
              <a:rPr lang="ko-KR" altLang="en-US" sz="1200" dirty="0"/>
              <a:t>의 자세한 설명이 필요할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8CE36-DCA9-F35B-D997-16A8620D67DA}"/>
              </a:ext>
            </a:extLst>
          </p:cNvPr>
          <p:cNvSpPr txBox="1"/>
          <p:nvPr/>
        </p:nvSpPr>
        <p:spPr>
          <a:xfrm>
            <a:off x="543208" y="2661591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내 자세한 설명이 필요할 경우 메인 </a:t>
            </a:r>
            <a:r>
              <a:rPr lang="ko-KR" altLang="en-US" sz="1200" dirty="0" err="1"/>
              <a:t>씬과</a:t>
            </a:r>
            <a:r>
              <a:rPr lang="ko-KR" altLang="en-US" sz="1200" dirty="0"/>
              <a:t> 동일한 작업을 통해 작성한다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세부 작업이 필요한 부분의 메인 </a:t>
            </a:r>
            <a:r>
              <a:rPr lang="ko-KR" altLang="en-US" sz="1200" dirty="0" err="1"/>
              <a:t>씬과</a:t>
            </a:r>
            <a:r>
              <a:rPr lang="ko-KR" altLang="en-US" sz="1200" dirty="0"/>
              <a:t> 동일하게 번호로 표기를 하고 글자색은 파란색으로 통일한다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번호 표기의 경우 현재 설명하고 있는 메인 씬 번호와 세부 </a:t>
            </a:r>
            <a:r>
              <a:rPr lang="ko-KR" altLang="en-US" sz="1200" dirty="0" err="1"/>
              <a:t>씬의</a:t>
            </a:r>
            <a:r>
              <a:rPr lang="ko-KR" altLang="en-US" sz="1200" dirty="0"/>
              <a:t> 대한 번호를 각각 입력한다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예시</a:t>
            </a:r>
            <a:r>
              <a:rPr lang="en-US" altLang="ko-KR" sz="1200" dirty="0"/>
              <a:t>) </a:t>
            </a:r>
            <a:r>
              <a:rPr lang="en-US" altLang="ko-KR" sz="1200" dirty="0">
                <a:solidFill>
                  <a:srgbClr val="0070C0"/>
                </a:solidFill>
              </a:rPr>
              <a:t>2-1.</a:t>
            </a:r>
            <a:r>
              <a:rPr lang="en-US" altLang="ko-KR" sz="1200" dirty="0"/>
              <a:t>,</a:t>
            </a:r>
            <a:r>
              <a:rPr lang="en-US" altLang="ko-KR" sz="1200" dirty="0">
                <a:solidFill>
                  <a:srgbClr val="0070C0"/>
                </a:solidFill>
              </a:rPr>
              <a:t> 2-2</a:t>
            </a:r>
          </a:p>
        </p:txBody>
      </p:sp>
    </p:spTree>
    <p:extLst>
      <p:ext uri="{BB962C8B-B14F-4D97-AF65-F5344CB8AC3E}">
        <p14:creationId xmlns:p14="http://schemas.microsoft.com/office/powerpoint/2010/main" val="258021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인게임</a:t>
            </a:r>
            <a:r>
              <a:rPr lang="ko-KR" altLang="en-US" dirty="0"/>
              <a:t> 전투 </a:t>
            </a:r>
            <a:r>
              <a:rPr lang="en-US" altLang="ko-KR" dirty="0"/>
              <a:t>UI </a:t>
            </a:r>
            <a:r>
              <a:rPr lang="ko-KR" altLang="en-US" dirty="0"/>
              <a:t>구성안</a:t>
            </a:r>
          </a:p>
        </p:txBody>
      </p:sp>
    </p:spTree>
    <p:extLst>
      <p:ext uri="{BB962C8B-B14F-4D97-AF65-F5344CB8AC3E}">
        <p14:creationId xmlns:p14="http://schemas.microsoft.com/office/powerpoint/2010/main" val="99174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97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346</Words>
  <Application>Microsoft Office PowerPoint</Application>
  <PresentationFormat>A4 용지(210x297mm)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Sungeun Jeong</dc:creator>
  <cp:lastModifiedBy>Sungeun Jeong</cp:lastModifiedBy>
  <cp:revision>2</cp:revision>
  <dcterms:created xsi:type="dcterms:W3CDTF">2024-07-02T03:28:06Z</dcterms:created>
  <dcterms:modified xsi:type="dcterms:W3CDTF">2024-07-03T04:04:26Z</dcterms:modified>
</cp:coreProperties>
</file>