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02" r:id="rId2"/>
    <p:sldId id="258" r:id="rId3"/>
    <p:sldId id="263" r:id="rId4"/>
    <p:sldId id="347" r:id="rId5"/>
    <p:sldId id="303" r:id="rId6"/>
    <p:sldId id="359" r:id="rId7"/>
    <p:sldId id="321" r:id="rId8"/>
    <p:sldId id="332" r:id="rId9"/>
    <p:sldId id="304" r:id="rId10"/>
    <p:sldId id="333" r:id="rId11"/>
    <p:sldId id="306" r:id="rId12"/>
    <p:sldId id="334" r:id="rId13"/>
    <p:sldId id="348" r:id="rId14"/>
    <p:sldId id="349" r:id="rId15"/>
    <p:sldId id="338" r:id="rId16"/>
    <p:sldId id="342" r:id="rId17"/>
    <p:sldId id="343" r:id="rId18"/>
    <p:sldId id="351" r:id="rId19"/>
    <p:sldId id="350" r:id="rId20"/>
    <p:sldId id="340" r:id="rId21"/>
    <p:sldId id="344" r:id="rId22"/>
    <p:sldId id="345" r:id="rId23"/>
    <p:sldId id="307" r:id="rId24"/>
    <p:sldId id="346" r:id="rId25"/>
    <p:sldId id="353" r:id="rId26"/>
    <p:sldId id="354" r:id="rId27"/>
    <p:sldId id="355" r:id="rId28"/>
    <p:sldId id="352" r:id="rId29"/>
    <p:sldId id="356" r:id="rId30"/>
    <p:sldId id="360" r:id="rId31"/>
    <p:sldId id="361" r:id="rId32"/>
    <p:sldId id="357" r:id="rId33"/>
    <p:sldId id="358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71" r:id="rId42"/>
    <p:sldId id="370" r:id="rId43"/>
    <p:sldId id="369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8" r:id="rId61"/>
    <p:sldId id="389" r:id="rId62"/>
    <p:sldId id="390" r:id="rId63"/>
    <p:sldId id="391" r:id="rId64"/>
    <p:sldId id="392" r:id="rId65"/>
    <p:sldId id="393" r:id="rId66"/>
    <p:sldId id="394" r:id="rId67"/>
    <p:sldId id="395" r:id="rId68"/>
    <p:sldId id="396" r:id="rId69"/>
    <p:sldId id="397" r:id="rId7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C30"/>
    <a:srgbClr val="FF0000"/>
    <a:srgbClr val="3BB7C9"/>
    <a:srgbClr val="6750BA"/>
    <a:srgbClr val="33FF33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BC35-FB43-FF94-6F61-613BCD07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6578-CAFA-A85C-C884-F0672364B6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38BA-9EBC-BC4B-3EC6-FF10AD78592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화살 강화형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DD6D9F-5EB3-A26B-CF49-A06EFDB5A67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09794-3E21-29DB-2254-BC4360B283A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DED18-6519-A642-B49C-5481F70B4CC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7AC28-40A5-095F-F161-5A0595823A6C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527C0-076C-C855-14D4-1F43EC4DA28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4606D-D592-AA93-2B24-062DEF54C75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F0C53-FA49-9CF6-E64F-E3D47C4DF4CB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CFD1F-A316-AA9D-266E-FBE9AF893A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9A3FB-5EC0-DCFC-D4AA-971B8D71FC2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3E486F-11E6-9039-E764-4EC7FF1A8C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68BE-43D8-71C6-39E5-074ED87396E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5F48AB-1D20-D2C5-2680-A68CDC724460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B38039-7C9A-2DBA-BD52-0BF4EA186A5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AE4156-C5D0-0EF5-BFC5-A4BE856A7856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3A8C6B-368A-4002-F674-41CF01A2EF1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D3BC04-A0D5-EEF1-5EA9-D8BEFA67BAB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0E84D-C12F-8A08-6C0D-0F2CE465550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FC7F4B-2099-3993-0797-7EB19F4CF48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590833-8209-EFAA-FAC5-6938A0A5E0C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71EA3-CC98-0CD4-0CCA-6D6C5444A22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36D184-031F-4B2D-4DAD-F928844B16E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AE82EC-BFAE-62AF-FBC8-44BD02E155D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782E8F-92C5-FA13-CF25-018BBD1A000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F563F7-8491-573E-BB68-AA2A6234EC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158E49-96BF-A9DE-D4DE-67623F5CA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AF8909-DAB4-14AD-E907-F7C2C801CFC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036B7-7BE9-7633-4D2C-E6550536EA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241483-E76A-167C-07E2-3491585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0061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ED00A-B3D7-7ECB-88E3-C4BB055978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3CAE-CAAF-2E27-CCA3-40917164205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A67BC-9D75-FFDF-B776-A5452760BE51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4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포함된 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205E6-37D8-DA14-9262-FA65B8A78F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0CB28-4216-645A-94CF-814D3417939B}"/>
              </a:ext>
            </a:extLst>
          </p:cNvPr>
          <p:cNvSpPr txBox="1"/>
          <p:nvPr/>
        </p:nvSpPr>
        <p:spPr>
          <a:xfrm>
            <a:off x="469311" y="2877090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F0B-34B2-4904-ED04-F6F2E89D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4A32F5-016D-149D-C439-BB59412615B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5B868-6EA4-51C6-549C-A9BBACC5687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42FC2-9950-3813-C83E-E2E009A9D59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3176A1-B2DC-B2CB-5968-7AB0EAFCE3D7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E2AD3-FCDC-017A-EB9D-D88D0189BD8C}"/>
              </a:ext>
            </a:extLst>
          </p:cNvPr>
          <p:cNvSpPr txBox="1"/>
          <p:nvPr/>
        </p:nvSpPr>
        <p:spPr>
          <a:xfrm>
            <a:off x="469311" y="2877090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3F73-43C6-A043-1ACC-BBFACAE6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3A2F7-4E3D-234E-C057-31822EFECD60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A20BFD-41D2-F47A-2C21-6FA6046132D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37889-E74F-595F-E5FC-CB8957C8F98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6A425-1E4D-A356-0FFC-CE772D33D7C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F7619-13BF-05F3-9CDF-D3AF15D791A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BA94-A101-F5C6-A429-9D3CB9EFA30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94B1-77EA-A826-479C-F76EE4F6A323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E8E15-269B-2183-0AD4-40C6B589542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6E5FA4-27B5-555B-2627-BFE6DAE59C4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91E151-BBE4-11FB-40D2-E45B20E4EC1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23C1-4B25-1BA6-C009-9D00B05DD8EC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63478A-0E8E-93C4-AD62-CF72CA8CA5D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B7E18C-2BD0-CF68-4E92-991D6F288FF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1B2F4-776C-DCE9-6C7A-A90BFAB450B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068274-2024-0127-8957-5CEE43EAC15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F0CE93-4356-AE5E-5F46-D78E606FD42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FE2F18-2C7F-4061-3B21-563D79CEC2E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36A6C0-CAAC-9B93-9CD8-0EE1A1C49A9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810B8F-ACDF-75C5-FB4F-3B64D40C738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0CCE3-79B0-2852-E3C2-7AA7590981B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DB220-AECE-6CFD-1306-CA1A1442815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7F07B-4999-967B-72FE-09206E798B4B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D0C6A4-6B74-88B1-36A9-303ED15C537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6F4299-AE6A-66A7-402F-6C0114359CF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96CCE5-1D4A-156B-6E95-C7352112307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7246BF-C66B-95D8-8D21-5736938EC84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69EDC8-FF57-CE50-4BCC-BA24310F5E7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52A82-BDE4-6D83-6DE7-DCE5C52DB2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8CD75-6375-DEFE-9951-2A6DD84F83A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A06F61-ABD5-05B2-EC59-048CD55E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1258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DF226C-62E7-27F1-9677-7D839018EFA7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FB050-C9BB-2BFB-EDFF-7745A1B2871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F320B-C548-E42D-6E67-4F265477AC9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68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5FE77-9503-20B5-08DC-992C711F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F4D9E-250F-9316-5EF2-DFDF471F689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7BE5A3-B260-10B6-E7E1-7AC8AA35605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9E0248-EC54-49B7-2F73-635633B46BE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E8E1A-F253-BB87-0C3E-3AB85057207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7A5B7-6591-BB8B-A87C-8245FA66184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57B9F-39F1-4433-17CC-6F3DA0B5286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28CFF5-8B54-43E7-F29C-3A0B42A13A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0B0CD-5AA0-37E1-55D6-A29E4A1A225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F9A5A-F54F-A089-76E0-EE7B253783C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E5E0C4-8671-166F-3C5D-A51E29077F0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E0D33-9897-933D-D2F5-94CA1C232F0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E68CFE-6CED-A2D6-D5F9-168E5A347217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7A7B-C0F9-9BC1-03A0-C20706442DBC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75EDA6-69AA-E16C-E79E-58A0DBF06C6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D8F3B6-5E40-A74D-323B-A51F5DD3D5F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C9551E-D6E9-B8D9-B6D1-19918BF0854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44489E-1AC6-0869-0977-830D66D04B4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CAAF51-EBB7-950F-D67A-537A72F9933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523C6E-B403-91D5-874D-E94C6A992BC2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70FB0-8071-C9D0-1A03-DC9AB92239A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66077E-453F-68B2-9EAB-01A3CB0DF5B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16280F-B84E-CD26-7FA8-5DB7E3EBEB0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CDDA96-E27E-C731-F95E-12906BD4B20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037D12-47D6-C770-0D1C-09154EE114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A65129-ECE9-BF37-AAB8-3DCFA45BF25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892859-58C8-1168-93D6-941F2F3EAD8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68E6D1-9EC5-EACB-BB6A-1351992FA42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3F1F42-CA1A-93F1-BB10-8C01ABFED03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9BD7D-8058-80E7-FFDF-08626E14B66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33E039-F186-642E-F13A-5F04BF59FB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39031E-6C2E-383B-A824-C4515DFDA39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55441-9A22-EA7E-DDF3-FD9E3E6684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CD99E-93A0-60D3-376D-F0B81999D7E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27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40DB-C176-5DBA-1AAA-8A2F2BBC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C0E54-D64F-FA4A-9656-B375143C7798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9B044-1DC3-96F9-1C35-803953CC2FB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475D2E-EDB3-CC31-B599-D4C2AA6EEC3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117F4D-4267-2ED5-A633-A57F8ECCCA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D9D540-28A2-E69A-F5DD-E9B53001178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96A58-B75A-8162-6C18-248153F0230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74216-3E45-C4BF-7A1E-BC3B8C2028C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D42A2-5888-E419-5378-928AB10B080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0F8D82-B6B8-5C1F-F109-BFBF51000DD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D5D0D-3E67-2F4C-2069-04401836256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BCC9AC-1DBC-F02A-21F7-48D43D6539D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2DC13-5EA8-64D7-E529-FDDDD7120B1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1B6654-D358-D847-8842-2C10B1AD0B0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681C68-E98E-3B77-2A51-BD8E77A9552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46587-9824-140C-C58A-4AEF4288E3D1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E40B-620D-181D-AB43-F3157D3EFBC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512AF-5747-ABA5-6370-610DC0D317A3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BBE353-C897-2C30-32AF-3766F30A872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D495DB-4436-BD42-3617-643657D82B8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753586-AED0-9FEB-145B-A20170F6B9A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2ADB3A-7256-78E3-52F8-1FB61C5A260F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9C23EC-07A3-1C13-2B2B-5EEDB239F641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52573-2E8E-6FC4-43BE-A4969F3B81A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5503DF-2356-56D7-DF74-2FDD3A5D4B21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A41A4F-3779-6F82-E389-0B12968B6AC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6A4545-2A78-F67D-B87B-0D51CDDE15F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E3B37-1E9E-C5F1-609C-C6D59CB2B1B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2DC77-2CDA-BC36-2E22-CCBA2C5B6C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D3EE8-0062-4C48-CA3B-35FC1FD54AB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584396-5C62-8E0A-3EBA-C6713EB19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9696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54CE8C-5719-2B3D-A193-211F25818294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3005-403B-4DFD-0010-B2EB5AE6501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B9023-F6BC-6732-4230-958892780162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34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AE6E-0C26-3418-D0BB-C01D2AB6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EA221-C1B4-B5B5-9F2B-EF537B2346C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창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11F43-6981-EC41-524E-B95CF16F13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8C6C0D-5F9A-A601-35CB-1F90B9147DFF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F5A36-863B-4CF5-4FD1-1A99DC65618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BFC3-E214-96BA-04D4-B6E5171E4E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CB4F9-40C3-F1DE-CAD3-11598D77758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50983-4555-F3E4-7D37-66BF56691E5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EB273-5A41-C047-BC96-F66ADB58EC2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7EB53-1C18-8A16-1A5D-0915A111500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F63DBF-3C7A-A025-0CBA-B35C754477E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1B91A-F6B3-E72A-E5C8-E69E99F2CFA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5C9953-EBBD-27D3-15FD-70C0472ABF6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1EA74-B58C-4804-13B9-D19A30C0501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ADBDDA-3518-B1AB-BB21-04C9155D6F4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3989E-17B8-A5FC-A61B-FEF703459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4B9021-2349-3936-1A43-7E0C681B209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257390-64B1-BC6E-DE1E-96600AE8BED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E8954-45A3-CA69-F5F1-3123FEC074E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11B687-36E1-BBE6-8ABB-DDB7A8E1470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1671E-9B6E-CBC9-8C2E-8AEA12E5277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5D508-B5F1-9645-A40C-606FB3481AE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704DE5-B396-0C86-D188-23D0287A302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372911-A143-47D1-0544-F25343F5E9D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FC3C84-3A21-2983-E00C-BD32A4E0652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421B6-0D2B-4A8B-264D-E7AD3A42A5D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0E23C-7F56-0DB7-0DB4-089B91A034B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E6EEFF-5ABB-24E1-11E8-9283B7E2534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EFAA3-B53B-4272-1F8E-9B5294191EA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3AFAC5-2FF5-774D-42C4-1F7970DF2B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CB9BCB-9D3C-D9A2-6343-BCFCA1B9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0172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5F10E5-1895-92D2-228B-91BEF3BDF6ED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813BC-503D-0BF2-D414-1F7ED9442EF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0B13E-BB1C-F45A-BD1E-BA66011EA385}"/>
              </a:ext>
            </a:extLst>
          </p:cNvPr>
          <p:cNvSpPr txBox="1"/>
          <p:nvPr/>
        </p:nvSpPr>
        <p:spPr>
          <a:xfrm>
            <a:off x="8441369" y="4982070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8B1C6-B5AB-BFAC-1210-6AF5AD19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EEAC6-642C-5278-2DCB-7028D9B39C99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B26D7D-FAD9-BCB1-EA57-E0C52AB849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C43633-9D56-A76E-8DEA-4871AE01FC4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1ADF9C-856E-E72F-6B00-7F9595F9F70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FD5B1-EEEF-CECF-BC7E-FF3EBD80F7D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ECEF4-0E48-58B3-AEFB-75A1E10D116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E9D009-7ABF-324C-FEFF-85FB10C7BB0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D322CC-892C-E7D9-0C55-16D0E007CC9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9E58A-9BF8-EB00-24E6-83DD58D1B53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8619B-7EC0-F51B-3C1D-062AE04DB0F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9157AB-FB4E-DE2A-5F50-D82F5CC72AE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91A41-CE30-B631-425A-B26574EFCE2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D5E0FD-3E6C-C889-1BE6-6619468D5A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369B1-A1A2-12DD-D373-789F8CD203A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A37AB-A82A-E849-B5DE-596566B33BA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846CF8-B02B-074D-1F4B-9B8AE94EB71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699D98-32A8-1E56-3141-82B12CA73D7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7A6840-F777-2B82-9461-A56E7E1737C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CC1B5-575E-31B7-94F1-FE47ABC7239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4B62D8-8FDB-1EE4-9BDA-9B4A97987EE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84DA30-4E90-432E-5DC1-32593E02891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0E887-5E57-8ECF-FE54-344CEFA43E09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0C4BF-3D19-149C-D795-CB0942B2EE0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92AAC-3589-AE18-8B85-9BD8D4574DD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DB6151-3789-334C-A21E-FDC0F2581D8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0A494E-4475-045A-C5D4-071502B31BA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C43DE4-F17C-78CD-881A-B4599475460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8B07F-74FB-1EBE-6897-4A2BF1C2FC0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CCFF5-4D0F-B5EE-7F4F-D4193EF5AA5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9B9761-77CC-F88B-D0BE-AF8F56AC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5836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55D658-217F-1B57-8EFD-4EBE61359762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F9535-DF2E-D494-B91E-3997AB0E99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F413-93F5-7E75-34BA-DC4F4B68F02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2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63D49-4692-EE10-BDF5-95E8F308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27ED2-D37C-115A-3899-45F1E75A03F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133087-C794-8754-C144-3400EA63C7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B7AED-C49F-8F05-A5F4-8D3E1522100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C3B8D2-0FBC-B63A-3851-86446A6383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CDE5C-8966-BD71-8E97-CE54E1D3D1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92B8E-8A02-7044-6556-E7CBC44DB70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E45C13-245D-40EA-A8D4-309BC48B94E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3CA09-04DF-B75F-C957-EA5BA69EE470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334FD-82CE-8F33-A575-9C2FE8F0704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C622A-2B73-F6F7-A57A-50A966877D8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706C1-D8AA-D3D8-0B78-7C669270CD4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9F12E-DE2C-2977-3061-4D398BD3166B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2B5A0-EDB6-7087-63E1-F019AED1324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046496-7225-5EDB-7EA8-2AC8503F418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03A00-184C-E1D3-E661-8F7D789E7FA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AD405-0AB9-7D31-C735-559B793B67D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A916EE-6621-FB24-CBD0-512FEA45CDC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0257BB-2AEE-6D92-6410-5A75C87D479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F90F3-54A0-478E-CD67-398E92C29A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63E608-2E7B-9C6C-F652-E0825CBB3FDE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83F616-4E2B-4408-58D4-AC9DEAA4F26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B6C15B-3CF9-6760-CB13-5A47B308AC7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FDCA4F-B3E6-AC39-B545-E3E9DAB2FCC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AC21F7-4559-5DBE-645C-2484607E4236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FA82BB-D46F-504D-753E-558974CBA5F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6DBF42-84FB-6D76-754F-AB4E2D2CCA7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C19E21-C394-DA03-B91D-2D489B40B71D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4150C-91AC-A87D-36B8-01FCF427F29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0F3FA7-F76E-2695-8406-41FA0ACA4EB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384F5B-AE40-977A-A77A-530C5A53E92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6244D-1DDF-F5AC-B637-717479EDA19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259B6F-1A98-0638-9901-2186584E60C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968C-817B-366E-4491-6F39D06F188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27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C539B-0FDE-7FC6-AF1E-2C9117AFE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BC3F8-DB34-3B76-C201-0E9FDB3E1EF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0D5BC-CC46-C01A-89EE-B7B37F0D40E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87C2B-DB92-D8F1-18E8-CE258386B3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2DC912-DE2D-CAA7-50FC-D3409454D5A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DFF3A-E4AC-6968-67FD-E77128BAFA1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5D47B4-FD18-D92A-9D0C-428498FF8D9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36F6B-8D11-749A-2C17-6839849A23D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ABD050-5373-D717-8DA3-EA6B13E25B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310593-18F9-C365-9DC4-04AEB51EC93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98214-8C50-F829-1C5D-7FDAA816AE0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F1B52-7AA5-D7CC-C3BD-63996F896D6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4B0FA-B401-8CA6-9042-689C310AB55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A67F95-816B-A5C6-F676-E12E8EE1423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971B36-DEA0-235E-8858-49766D6F6B0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DEEA02-35D8-E695-4A56-5325E687889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FC4FF7-CF40-078D-A651-99B9EE515CB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4AA4B-E532-73D9-8209-77456F8C4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1A1F6B-6BD7-B402-BDB1-2F405B5E44D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214FD-BB07-7271-2FB8-723894925E8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526460-1EEE-DA9A-929E-3C5FB6F5A85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D99723-ADB1-337E-420B-D06DE66090F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D66B69-D3CE-063C-287A-127B4E446238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69B7D-9195-130E-42C2-010D56060A8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65A55-26F9-20FF-6422-2492847F514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6E34E8-2E95-233E-2699-AE4CF20D50A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9655C-9C78-6E17-A613-F8D8E578B6F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CDB45D-B333-133B-89BF-B1C5960E39D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10730-9D75-3B9E-C0C8-9FCD6DA70B3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5BFB2-1702-8B76-F342-27CDA01683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640141-055C-C1FF-6151-5AFC87D2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75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32952-EE00-E479-CC0F-90385DB8725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7DC08-4DD4-BDC6-AADC-7B919CE65A7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4805B-199D-1563-BC54-07D45B8DC31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5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마법사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7AC9-CBB1-B69C-01A0-2EBD8011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DBD84-3A23-DB2A-7E3E-C43CC6E72E9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D2A5D-8D77-F566-9A28-8D7B216D59E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9340F-6489-5BB5-EB56-BDEF55BE06B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3B30AE-CBD2-8F3F-D41A-9AE5E38FA36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2230B-7197-A64B-DC7F-7BEB32D4506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FCC03-8AD7-C0B8-F15A-09F649637A0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F1B8C5-B32E-1216-54FD-924A729FB9D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4C6FA-8543-20F1-85ED-DC8D08A3CDC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AE36A-36C9-4775-EF3C-867CB9B4FD4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B359EB-65FE-D62D-4182-43644155AFD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E5E26B-9B64-08E5-610D-A16B06D2A00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83B03-01A6-E314-B821-785CD55250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2A8F65-84A8-AA50-DBBC-3EFD1A0F91E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011AF1-A687-ECD5-2A7C-D7D5BE8E8C2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0D7B6-7D5D-F257-88DA-EA2D32C22EE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DBFCE-6B0E-E79E-A07B-CA5D030F3BB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C0A4CC-C050-0C68-329F-C4F3D13C528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394841-B93C-4D22-9E63-DB400077841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56110-C5D9-A074-298B-2D99000F5D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30E78-F183-CE79-AEAD-0362A2CD3FC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77EB84-19CB-5F54-0026-81F39651F119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CE637F-E5BB-75A8-93D5-C115B4AF8894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7E8B3-279E-D915-84E9-FDAB7ECD82B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003B09-8996-D6CF-1B1A-5F5A93FE5BC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D1133-00C4-8C92-2A81-7EC430C311F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ADD3D8-A523-4C9B-A872-4695FBB1B27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F6918E-03CA-858C-0D4C-25BD94D6216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3A9CA-B93A-6A21-C4A7-9246EB43C0E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ECA79-F5DC-6298-4E31-14BC9B7DB0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58C858-A984-D306-968C-268EAFB4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5210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A3A70-4A1B-5CEB-8A23-654094F0BBD0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3B0A5E-5805-9D49-1F97-9CEC9724DD1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0BD3-12E4-8554-7C51-1C1BF4328F9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9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09A1-D4D5-9BC0-A4A6-BBF0B7C4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20304-8F6B-7DCB-DE2D-996D3510336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D348A-F000-BC6D-DA21-4BA423DAF2A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ABB19A-09B5-CC07-E83F-0C4D1A7B946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A33CF4-0410-15F3-2F0D-C7EC400C9CD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58EFAB-92EA-7A77-46A3-BD643C2491C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A3DB1-115B-078A-D4AD-FF45973365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46F10-660C-15CA-E12B-5BE944D90ED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00E5FA-CE30-CEB5-36FD-CEDAED53EF9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1AFF1-D409-022E-FB42-7CBAEF574C0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9232D4-0330-D5B2-A194-8295296BDD6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4515D-D061-FD14-76B1-FF0BBA39011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1BBFE8-51BD-FE87-5E28-591996BFCF2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11472-EB1D-A267-9D0D-A350AF78186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20356B-ADF0-095E-7297-E3C776C3CC7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111324-A4BC-B308-0574-9B11CA3C4EB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6A2AE3-8245-AF30-8BEC-ADE810635369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423258-C6A1-D446-7B21-656B64E1F46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7DF70-B86E-15CA-56DF-4C6D47B004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5355A-F6E8-EB3C-29A7-3463C4234FE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6F1FE-8526-5084-9D59-3E97057313E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C31C39-5263-8000-CB55-C04DD5EFC97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FAA14-14F1-DD8E-81CE-D494B8EA75FD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806D4-43E3-B14E-AD66-648BE1275BA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DFAA94-CD1B-18B3-483C-D304CE85093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EBEAF-287A-A04D-AEC0-409B8B1D64A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F4970C-1B49-92EE-0E6A-4797570AA7F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1C3138-5FB3-8C31-CD89-DC8B0556064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CFE46-AA94-CC7C-A094-DA6ACBE9D5D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2A079-F6BF-4197-CAD3-5376FCE3AD1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CBBB8E-7B95-9AFB-5DCF-56832D24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689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81AE0A-574D-0F4A-3F2C-6048789E3203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E84D5-71F4-38BC-5DCF-D61421AF4A2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D3B5C-AF95-E43C-71C8-F5CBF74C5F5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8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E1A56-407D-896C-D666-A367F88A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C4D4C-91B9-2534-8D21-FCE758C0CC4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발톱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BF7F8-54DE-5EE6-F583-CBD2058FA0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4EB947-41D3-E97B-6237-ACBD568CDC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63981-5D75-84AA-3998-6AFEB04ED51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F5AD28-107E-8822-8605-CDF4BC2EA67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877A3-55C3-6F4D-0865-85576C2D252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1B324-7CB6-13EA-F164-4E3E6C00923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432F-5A48-7303-4C7C-BCDFD6F3540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5210D-1594-07CF-461C-99517D4E2BE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6AD25-D8F4-1E96-B9DF-5308C6D1EB6D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CCD7BC-F1BA-E3A9-39B4-6DC7C3B49BC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FD208-BBC5-EAEA-3456-2033143CA8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0F13D-D6CE-FB18-08C6-A344F7FFF4C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5CE807-7C27-EE4F-3E73-1D631CC0E4A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93FC94-32CC-750F-283F-23CE360A33B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5C910F-25BB-44BD-F671-BA03FF5C4311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143DDC-7A86-1D38-837E-FB33E2000FD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7D10A1-48F3-A65A-1B4C-CB7D00F3D53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0B7D8E-13E8-7C20-2112-7944832C8687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92079C-668B-7188-0BFB-3B3786C58C8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1C56B-FAEE-7DDF-BB93-54F71922B92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1BFED-18FC-04A3-915E-3D4BF26D39E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EB776-440B-7011-2B3D-D3A0E6EDC6A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5DB4B3-7BF9-F4AC-9E13-7499476731A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9FE1C-C7A5-CA6F-7688-45C104270BC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B0C0D4-6E1E-054A-93FA-1D16BC99DEA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282817-C970-7020-EBA2-3D64FBBB69A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51806-0B07-F0D1-45CD-4CEE07F964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F8AC3-8C57-36FD-BC18-000C6B438F9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C8D73-BA6E-3320-E046-ED1DAE6F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741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446079-D8C1-02AB-017D-D6B57E1A61CA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50%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위치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재타격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1DF87D-B998-8FFC-9014-E175CE9EF59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7E119-D4D1-F4CE-6DB5-FF71C1A7D0E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2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5784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747E4-96E8-5814-6FFF-76CF439F38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0E59C-EF89-4418-08AA-5AC4CD004063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C3C55E-A822-0AC0-0A78-0F85B48C304D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D4DDEB-2C2B-2C41-CDD7-FBF9C3FB8243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A9108A-4372-0B96-4994-18A32E46E74D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8608D5-D77F-CBF8-5BAF-05213F90C64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64AD-8923-9F1E-391E-A3B742C2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A5660-A455-DEC9-FF54-4015A779630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F7E1D-7AD6-46A7-727A-2D562CA202F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F1D98-DBBE-3384-F198-AA5F219130D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3B1A6-FAE2-3B5E-C312-8EE4B8E8175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E5C83-D6B2-8445-B83F-30B2BADD94E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BAECD-DFEC-7843-7196-F3EE175D79F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6160F-FE6E-391D-3159-9D55BE9B1B3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D6147B-E40E-EC3D-3DD2-0F51361D70B2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6BBB1-1F43-3427-0540-52441F7A54B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C0C01-FE98-ABE8-6226-489312F615E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E8DD86-391D-2687-C14F-9A04B2D2192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98956-72D6-1A9D-CCF6-96CE57881D1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B3FB3-4B74-804D-966F-DC2A8FECF3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136A2-4B28-52AF-9A30-7D0069BFB17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BE2E08-E221-0D34-80E8-7E02587DEB4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6A7614-BD97-0CCB-B1BA-39DB648223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1C5BA3-E7B8-D0DB-479B-F26A373078F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BBFD85-DB4B-4019-4E4A-65F65422EED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7EAFE-8023-62E9-99B8-45ACEC59F79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99F483-36B0-EFEB-6BC9-76AF9FA3B9F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71144B-3582-94BD-A42F-D3495F4037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4AA68-9879-ACA5-9BA5-7663AE58920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B10163-A0EC-6834-D658-500ADEEEB0B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6C167F-577A-1880-888C-1D8320E661A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34B80-1F6A-22F7-AE1D-9EAEA341B6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C1A87A-68A8-2F0E-9702-E20C41AF38DA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5CD968-2088-6045-7E2B-A0359480FE8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69E48B-A436-1B94-0C6E-C7284B3F307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1D7C2E-C0EC-83F5-E164-686A03F3574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D43E1D-2185-C65C-5BB0-10E649F9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2289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0EDECA-FB0F-9221-63C6-C13850EBF3D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8EFE9-B8E8-6436-4467-7A115A700378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F31C8-40C1-244C-DA13-7FC0A82EBDC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186110-8D0A-5808-FD4B-B33250974268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E24C5-05BF-654D-2EF5-E4935B0E7D70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4E6B6-015D-0768-71BC-8F3DA878B9F5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33ADB-04AA-16EE-91A5-58D8A6965D85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8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F3701-D32B-3E39-4408-395E9AE4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D14B09-9C6E-6E6C-3DEF-1244E40A0B0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(1)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13C4F-EA3E-6515-A152-1269E07B723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기본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F8C18-F964-130D-69C8-4267E77F1D54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부산물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단검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카드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주머니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파괴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개마다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자석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스테이지 종료 후 남은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골드로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F25C8-B8D8-13CB-0034-BF6356E82E11}"/>
              </a:ext>
            </a:extLst>
          </p:cNvPr>
          <p:cNvSpPr txBox="1"/>
          <p:nvPr/>
        </p:nvSpPr>
        <p:spPr>
          <a:xfrm>
            <a:off x="469310" y="3678870"/>
            <a:ext cx="1114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응축된 오브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100%),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혼돈의 주문서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1~10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랜덤으로 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점수배율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-0.1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-1.0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*10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이상은 동일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마력솥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카드 생성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1%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사용한 카드가 개구리로 영구변환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높음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낮음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다음 사용하는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46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AD84-7EF9-078D-AD96-06D977A3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141A7-2630-08F0-87EE-D76115225D3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꽝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BDACC-4D12-76C5-F90B-A7373A8B4F1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D9A3EA-C1BF-EF3F-923F-39FE4926F11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A98DED-108E-913C-B6C1-1F698463E6D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74691D-0652-17C3-520D-834E3FCF6EA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CD1312-41D8-43D3-4429-CEA238F6294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E8CC1-B6DC-E92D-725B-D09B7715892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50C76-87CB-3BF7-2459-0E7D39618D1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32A70-05A8-8A0D-8871-371D777CB6E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3029A-4337-45FE-5B62-BA36875BAD4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B9D7A-69BF-35D2-6C1D-72184C72A94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77F2-2587-1D3F-09BA-B9E2CF1EEC71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63F031-DBEB-759B-9903-2097A7F9388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F42FEE-879F-04BA-C815-68AD6BA477A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F2B3F2-6EA9-FF9D-577B-4391F2860A3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0FB3DA-526A-BE0B-CB0D-3DFDB5BF9E6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DB25D8-C57E-829F-D262-E221DCAC826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EF37AC-882B-D4FC-C1E3-0123FBA8EDB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CB1949-EC9F-AE13-B6E8-91C9DD9F883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5908A-F58F-77EE-6343-FD3D9BCE877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8FE76E-BC77-5CC0-3D25-E6A55C03BC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4A545A-E99A-2BF0-27A7-1E476838C9BC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6DD482-8606-D7A0-A6D1-F682F444F4C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B1D28E-5F8D-C29D-51C7-8FD11C1D5E6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7F579E-BC10-3EE8-510D-4351E476504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A70DDE-16F2-C9A8-1942-9DE049AD073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67970-2761-E02C-55EF-DBD6D452A94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606CD-CBDF-F26C-E454-8345E788648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09EC9-A623-E3EC-8956-AB27B0CDD0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EC884D-1D81-F774-9AF1-AD278F49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2657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CE542C-9E81-69DD-6926-AADF94144537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7E270-3A61-4DD5-F6B1-E2C064A1A2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19C5F-525B-489F-10B7-FB87B1B6425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05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27AB-F0CE-28B8-33E1-357A1092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CFC80-CDA1-2FF5-C307-0A1843E764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개구리 카드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DC7BA6-0F26-6FED-A65A-1AEC3B9ABC3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DBD3FC-C08E-0669-5462-8E6F6BD4EBC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0F4058-58E1-80F4-AE85-12767F5CD44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5F13B-CD2B-9B54-4EB0-82F98B6EDD9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32AAB-71ED-F1A6-ECC6-FB843E1655A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16F9E1-4A6A-D6A8-AE8F-C9BF5C18C95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510717-5018-0CBC-3A34-D37087ADA7D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44053-EB38-E13B-02A1-C3605FB7FED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644F2E-8485-EF0A-F6E2-8063056C7E5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99D880-669D-FA11-886F-AA66983826D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7522EC-990F-32B5-1640-8DF05AD5E67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E70CB-EE5C-B30F-5416-760D33076D6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7540EE-B500-6F41-A319-BF1802D4386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3CEB5-EC1B-0C30-C205-68DEE3646C7F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F129F2-B2E8-7FA4-79C7-EB458D3DDBE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993553-D37C-1135-A079-BF82C81DAEF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EAB914-E9EC-F6CE-48D9-59622F4FC4C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5A2FEE-1666-4EDE-7EB8-2F0E59CE952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BE1ED7-A035-41E7-CED5-7B18418668E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9257C1-B091-BE18-A1A8-CD125A0109B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F992A-C1BE-E5CA-46ED-913459E86A85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31DA9E-DFF1-7493-B6C9-17C6852C5E5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E6DE1-74D4-FEED-A769-2F90B450264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698AE8-F9B5-922B-284B-7BD585669C3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B6FEC7-FB11-0561-A85A-78460EFD704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E53C55-E75C-CBCD-CF6A-C19D71DA8C7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DE7C3-7F2A-86BF-C788-21DDCDF64DA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49C5C-1D15-75C7-7BEB-1959B1B40F9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7596DE-B5D3-A610-C7DA-9BE51C2BF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344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8D94C-6D66-F649-C142-4EB55163D1FF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90CDFF-4435-B16C-1B7F-683DB96256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4213-672D-B956-0C93-781549C84C54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1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75913-C910-15F8-AB57-F1C3CF2B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B36856-E6B4-E69B-30BB-48DD94B1FD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DA1A1-FA35-C7AB-78BC-5E5AD0B3779B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직업의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태그로 사용할 수 있게 해주는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효과를 온전히 받는 경우의 수도 만들고 싶었음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5F6FBD-7CA3-F29F-3B49-2C4F2F2640F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823921-2AE2-02E7-D8A9-FF46A1EC62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0472F-7209-7ABF-55F4-821B7B9AB3E5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장에 이번 스테이지 동안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36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0181-DECB-E6FF-32A4-7CC0BCE6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9FA853-A06F-D1A7-CA83-69B8970B86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E6E9A-DBD3-F98A-B17B-3FF1E14D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부여의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F2CDC-5629-42F1-74CA-AF79EF277A7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274B17-60BA-CCE9-4464-BF510D9BA9E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29523-69C4-0884-7D47-D859DD35BE7C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이번 스테이지 동안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72488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2025. 06 .06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2025. 06. 14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차 밸런스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84F7-F0C0-AFC4-05B9-BE93D2F82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E2912C-BF82-B80B-FF37-A29A3298F4B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불이 옮겨 붙는 것을 표현한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6F3FCF-80AD-236A-063E-0ADB0028A22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BD6902-01BB-59C4-2DDF-0483073E2CD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3BCCDB-9FDC-1731-38F5-DD22AD1B9EF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8823-EC12-A54D-9A4B-AF54223505D9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5048BA-6510-3E0C-BB50-B15C7C7EA8D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5DC0B2-4B31-1395-3D61-96540CE43A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6BC7-C992-8882-99C0-EE9A0440C06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6CB1C0-20C3-38F6-1F66-35AEFAA3EA7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55315-372E-AF67-7DBE-B1C09D3FA23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4AC99-0D8D-5319-4BAB-3D9A7030D4D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D9430A-1D22-5321-92BC-E909695C5E9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F581DC-388A-E5BF-38F8-1C78025D5D9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EA1C94-E439-489F-C6C0-49AC0F34EF4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3C2159-846C-F2B7-93C6-46DFE9272F9B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7E90F2-50A8-AC0E-712E-EDB7619289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03FDB-5409-5991-BC88-44AE0930F3E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3A577-5324-F4A2-414C-1E260D5261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08BEFE-414A-81BC-F24A-A83E192978C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87225-6FAB-EC83-FEAA-157ACAA280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4D1417-BB13-43A4-40AD-63E4A53741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EC112B-54EE-A7A8-0575-B5F49404BB4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119BF2-DFED-5CCE-38F6-32F052CC322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14BB26-A917-F466-6010-FB75AC1179F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926045-A0ED-65FD-8AE1-E93342C1B0B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09F957-4B5B-DC98-CC32-141BBB450D8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1E6822-7157-1CC6-56AE-9EA81D68F04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56AF4C-A0C0-11B4-E205-3E7D8219E2B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89DCD-F4C4-E3F1-E49B-563A8FEAF35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8537D8-A514-AE2C-7BAD-F58F18BB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9334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F9B62D-0294-1353-0067-C67171B8534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999B0-BA00-8216-5334-6018B95470BC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발화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3B0DF-4D1A-455C-450E-62CF6B71FE0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</a:p>
        </p:txBody>
      </p:sp>
    </p:spTree>
    <p:extLst>
      <p:ext uri="{BB962C8B-B14F-4D97-AF65-F5344CB8AC3E}">
        <p14:creationId xmlns:p14="http://schemas.microsoft.com/office/powerpoint/2010/main" val="47057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B374-FFBA-B969-3E0F-8A55D435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54A5B-4CA7-7AB4-F499-9DD1CFBECAB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45C21-55EC-DEB1-E1E3-EF586539333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C5B4F-0133-B7D4-A401-A40DD88B51F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B1A9D7-7DCA-1F82-4640-CED15353A4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B1D58-68BE-2011-C842-E0D41DEB44E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F34F9C-688F-94D9-42AC-3A5FC6E86C0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5626A-C063-E9FA-53CF-4B0CC39F787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776B4-21FD-3819-985B-578B298828A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FC6744-7952-FB94-F908-B3BA1C72598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CAA5D-E4D2-AE73-91F1-72A138FAA44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D6C9B-BA74-E537-F5FE-012A649414E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3140A-F216-B114-85C4-B185874C4A6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DB7109-EFAC-6F39-689F-B35740A84C8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EA396-941E-85BC-906E-A5CB0D3C1BC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C53ED9-3BE0-23EE-F5CD-91B34493B53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46A05-6094-0687-CD4D-616313C61A7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3F76EC-3EB7-D29F-DBBD-ABDE4AF78BC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EF5BE4-E3A6-CB7C-578E-1953DE3F75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D4F78F-23A8-88ED-8D52-33C16BD02C5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18BC4E-BA6C-D6E9-0523-B34D97C7D28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83852C-2A49-6D38-337C-9DF501D80F6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E69B7-16BD-360E-B5EE-8A1F3A8120DC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AD83EE-E81C-EB37-98A0-3DE7A6A791D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0680C-02EB-2574-FCF2-8C4EFB8DB26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632E9F-8B5E-D736-0E1F-19A345C2B79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F49BC4-1AE6-5020-1BDA-BE9FF1E00DE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917C78-1D33-FE5F-E945-4C531EAA2155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1BC5E-72B8-2D18-0D6C-7B0A91B9A4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205CD4-3379-3A6D-1020-0834A31B46E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867925-439D-A00C-A373-B9A421EB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03966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561293-9B0E-EB5A-3E99-784E82AEFBE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7A3A6-F625-6073-6083-78510511EA4E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발화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DC00B-6359-7903-D759-DD6677B8A0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06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0AF2-C006-2CB9-AE56-79FBD19A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C429F-3B34-DA1B-CC0E-E53AA05D5D8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C9087D-77FE-BE0D-60A2-C4E00F39E0DD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994E77-45BA-0F43-3948-4631B8A00A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CC95F-7169-89E2-B712-D318CA52EB3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79061F-F615-6150-740E-D625B63CCBF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1D2554-38CA-1A53-6AB1-9D26D438BBF8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338BF-87CE-23D3-45F5-2F3EB81D34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432493-DD6D-E3D8-0250-580FB269ADB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89A52C-21E2-39E3-42F4-B7775AC2595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0F253D-4677-C0F4-1AAF-8E835F8CC3D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B673F-679D-E97C-3AA5-18A0F205969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6199A3-2FC8-7DD4-410C-567E66B103BF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96BE4F-C60E-2864-2818-68AC8C4348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0B4F26-54E1-37DB-5248-D57A16D514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DF4D5-00BE-30B3-7BD1-AE51B1244BD5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395C4-EF18-91DE-7C96-D267187570A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D6F4E3-A533-A60A-A3B0-1D1F0DE0652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A0DA1E-7E5A-AEFE-C4BD-1B94DCBAC87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ACB1B4-FB77-82C1-B6B2-232069F43A7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36DBC-8014-8D13-FEB1-019A38EDFD5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2A1502-7107-AE15-8028-7E9723C569B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D4DFA9-5786-F127-538D-9CDE0F2278F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C70245-9920-5BE6-42E8-9FA2550B147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DFB2EC-BF58-9ED4-91A0-E1444FB57BD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116750-B10B-6DBE-1C03-AC37F7A33A64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89442C-D576-CDF1-519E-EA6A408912D1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356BE5-A275-E3C0-F753-D57790E3D50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1D34F-0A22-8586-BC31-BD6039AF8BC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B335A-E4B5-FA0D-350D-92E6D7E109A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244242-9E85-2754-D103-DE3B6B1E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2225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2C49D8-CE7C-7704-C68B-E5F8E86A3D8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A2E51-F7B2-A49B-3617-098135A3D610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BB4A4-F789-53B8-6455-EBE814BC7D1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</a:p>
        </p:txBody>
      </p:sp>
    </p:spTree>
    <p:extLst>
      <p:ext uri="{BB962C8B-B14F-4D97-AF65-F5344CB8AC3E}">
        <p14:creationId xmlns:p14="http://schemas.microsoft.com/office/powerpoint/2010/main" val="268071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9DD56-76EB-D456-79DE-DEB24976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DF8E9-E091-CA0C-EC30-49806F5AA03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6F5F3F-0CAA-117A-D1C6-DE0AE878E6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FC4934-5BE4-3606-5ED6-1168CD61A24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11F05-031D-08F3-9BF4-2B6BEC45EC4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540552-C635-2619-28E0-24B9C798E5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ADA3A-6E1B-C015-F434-D2CA7FD21B3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A52C92-34DE-2243-B2ED-C27DA4325A5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83A3C-2ACA-30B1-60F8-B94DBC4077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1796DC-3C39-60F6-4F5C-92F6817A5D3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3E101-FBE7-6210-A238-25F725AF361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5F242-1FAE-290E-EE27-19E19AB68C9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5CCF1-BCF6-C975-F379-C424FD91B04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08D0A-C6E0-A0F0-7571-CE8EDC5563B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2410-1CA5-E1F2-6EAC-A1B4981E020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D41002-0C1D-E6A4-6598-B9665314320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12D64-A603-9D9F-30B3-40777FF023EE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16B858-F5F5-26C8-2589-DC2059360A3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8DB08-FE31-079D-4509-C88895279BC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C02519-3375-6347-2476-77539742C3A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D3BC90-6412-FD25-2F31-BED15E27EB7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979006-FE71-1DB6-EDD2-DD6EFB29A2F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A16133-E832-1819-46E5-7CFDBAE28EF4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065DC3-12DE-95A4-07F2-4DDDD6C3BE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E260F-6491-B453-9253-CDFF3739EE6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92089C-3B1C-C0AE-95F2-897F0ECF79A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8AE4C2-9C67-FD87-05D3-070CD05140D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093D10-C20F-F7FB-3ECC-8308A73CB7A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86EF8A-195C-7FD4-6855-9DCB5C456C7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D4F3D-118E-4877-D7CC-10F7F18A89C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22E7D2-5FD6-4E63-CE1D-431D1D1B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6504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E0D746-0454-3E41-28AE-3FCA779580C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D726-47D7-2078-341D-07084E5C1CBD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56891-F6CD-772C-74CF-2E6D9CCB148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907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7974-5CBD-A2B0-FF04-37CBE835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6D113-45B1-6513-C47B-AA9D4959D10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71016B-8550-DCE7-6A0A-DCD238A0A7A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8E5A2-B2C7-2880-6881-3E1DA85CFEA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72873E-F623-5795-500E-ECC93A826AF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130E3-503D-74CB-AA4E-46F5EAE6EAD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5440B-D00E-BC7C-F1B9-0335CF8E217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8EBFC6-6E9C-9A51-5703-5C689B3B32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B175A-24EF-1B3F-35B3-9C430B9945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98E579-B522-C940-DC52-F9D05552705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52907-FE50-2393-4DED-94B4B0FDD65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4475-5825-BB93-87F9-379770C0F06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1C5B4-FB1D-8C98-A6CB-AA459D54C3C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E0FBA0-9BA5-3CC3-DC59-35AB74E9910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42253F-B513-B611-7802-540EF81D30D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2116C1-DDA7-FFD5-8E4E-466B24CAF7F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F1DA3E-E7FF-203A-43AB-B2CEBF4718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6A1AC8-3127-7B34-C85C-2CD9FD229E9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A85F83-603F-8A24-07FA-29CA5A9F7C7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B2730-9FC4-9B7E-08A4-B61F3699E14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CB5FFE-15BA-071E-5B21-3CDA8D5AE4B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1D1F77-84B8-47A3-B539-6E886097B9F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A7C864-BCBC-A71A-E53A-3F872E50F6D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2A4C3-C9B4-054F-7920-0A894C0616C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BBF200-9A6F-4EC8-86A8-C4A8A112A98D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624D25-49DB-2875-5C30-B77B3C5DC5BB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2DB48-A4BB-C310-0015-F85892AD6D5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BC7F32-6DDE-5E51-256C-23406D34C9E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D0EF7-6F3A-68CF-4D5B-78D57CA27F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646FE-EDA8-D045-965F-F9947945D85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13F05F-39F8-D007-4CD7-C6A4AED5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6127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9027AD-916F-6718-98DF-2A88DB819BEF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41308-0062-5003-D021-63C79AA2BF8A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드로우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화염카드가 없을 시 드로우 실패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19338-1FAF-45A2-9D83-E8670A38EFA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</a:p>
        </p:txBody>
      </p:sp>
    </p:spTree>
    <p:extLst>
      <p:ext uri="{BB962C8B-B14F-4D97-AF65-F5344CB8AC3E}">
        <p14:creationId xmlns:p14="http://schemas.microsoft.com/office/powerpoint/2010/main" val="411174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67660-4741-25E5-5A83-A74F31CB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68B37-93EB-29A7-526D-D48D8AD9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D07D6D-6D85-E584-8AB3-9C192D6B5BE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45FEC8-4742-2999-58D6-3AE8BF21F3B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184976-D58A-9902-871D-3F7C3970DFB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D7AA4-6B35-984A-E987-06F601AE42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54DF58-18C3-1E2A-B421-34E7260E50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6F2202-FFBE-A775-4265-ADC55D02C41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684EF-E04B-81F0-8145-1387118EC8C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F9175-138B-B8B8-78C7-EE95A2F497D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DA0108-FDE1-1690-25D8-DB8FF83AD37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41DA72-0E37-F4B2-34A6-8170ED54002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A9BEBE-3C0E-D42B-A971-F91CC23BDF5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7ACF80-15F8-EEF3-40E2-CA253195463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F07346-8A42-DD63-9069-F407FB551B4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F66D7-353C-F83D-53B2-A01B03B7988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CE160-D5BC-5CA5-2427-525573CD71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F4E73C-323E-D4F6-E1D9-74E3EBFFC00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7690AD-9CC4-4848-FB9F-C315ED2504F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A55B8-0A2C-694D-A809-0F21A53F98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506777-69AA-5944-DF59-84CA053935B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9F1FDB-C5B8-6A62-A96C-56340425617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F9B4B1-73D7-005E-3C1A-ACAB7516599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7E3CFF-26AC-0838-A709-45756E43AF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8C9750-DE8E-4657-2F5A-BDE93B1597A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AABA61-6FDE-45F7-85F6-C42FF5520D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47730D-01C0-A70D-60E8-A90C2807298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E0691-E759-0AE7-D762-EB94BECA35B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5673E8-C99E-B4FF-250A-BCAB25680AE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7EB73-76AB-8DFC-AD01-FA2FE78CB95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3C835-5D83-2D83-7A61-17D56F00B29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7E1E8F-25A2-2A48-AF86-51AD7090DBC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258DC-0877-F764-E40F-6BA8C0AA9889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0E3C9-8BD7-E986-E58E-8EEB578B4E1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523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C023-970E-D34C-B721-50F86B0C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B2E24-6A9F-5E2A-26AB-8CD7D7577BA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가로 특화 타일 파괴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80FFFC-8802-5338-5E5C-26A91DA21C06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284FB8-31A9-BE44-441E-19C13BE932D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43EAB9-536A-5318-ED16-C6EBF17EE65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BF21-4EF3-0EB9-90A1-0B8D2169CBEE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8830D-83DC-474F-73E7-FAF74375987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76526-6E02-FFBC-FFEF-35575A5478D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BBC6F-57D5-7928-F1B5-663A3C111B9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EFD9F-6E6D-681B-A727-8D0C5F396312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52AB8-D757-64B2-9A7F-5D4BA287BFC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7A0BD-375F-9E50-66C6-407DC2E594A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61673-D645-2284-7F15-FEA8D0B2C95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6C6B5F-9F06-92D9-CB65-BE4FF7143F5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7685EE-648E-C278-F4F7-B2843DA150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6EBFD0-E5C5-B8D2-B93F-32AA3279A33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6E935C-CB76-3E99-A3FE-FBAB14397AE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048853-4FB3-9058-2CA1-77993B0678D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D76F-42A9-34F2-F9FC-4BC2FB80EE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03A23E-3953-8F85-A7F4-E81B9D28F533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1898-7914-95BE-6508-1469F475060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0B6ABE-5626-5F13-5147-8FAF01FD385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560D75-5AD9-BD84-A864-29F6E56AD51E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6636B-A71C-6D41-82A8-E4C0F0FD396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BE4F0-E306-366D-249F-0640D105B13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0CE59E-6344-BB23-D07A-0570333F2B2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05F688-9286-EEE1-3EFA-6DD722090D47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B959FF-9EFC-1ABF-A854-753ED195636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50092-271E-575B-80A6-7A67EB5BC0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806A2-CE31-F392-D5B3-79232F633F7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D6357-3BDA-31A3-3F75-43AF3314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337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CA75C8-D24C-1FF9-63C6-20F853821B6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4BF78-B58B-EFC0-44A1-BA8BC04EAA77}"/>
              </a:ext>
            </a:extLst>
          </p:cNvPr>
          <p:cNvSpPr txBox="1"/>
          <p:nvPr/>
        </p:nvSpPr>
        <p:spPr>
          <a:xfrm>
            <a:off x="469311" y="50282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EC61F0-F2A2-8D20-8699-99712F3C47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</a:p>
        </p:txBody>
      </p:sp>
    </p:spTree>
    <p:extLst>
      <p:ext uri="{BB962C8B-B14F-4D97-AF65-F5344CB8AC3E}">
        <p14:creationId xmlns:p14="http://schemas.microsoft.com/office/powerpoint/2010/main" val="269476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08AD-15E1-52E3-B54A-4EF3BA69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D308-8B49-52CA-15A6-814E26CF098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화염벽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475AB1-989A-E649-F876-6877739F948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15F388-34E1-BB86-549D-55A0D3916BB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7254D3-5D86-6498-D6D2-897BC5B39B2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44752-84F5-237A-FF99-F8400E86DE2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B160C-1276-A54F-BE55-E0299A2F238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C2DCE-59E1-EF06-6B53-33FAC8F7122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22E6D-F9D7-2075-10A2-C7D49C48727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E64CA-794A-4BB0-AFE2-DF8317DB81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4240D-1670-0997-D62C-3AB7002E5B6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D48C7-53BE-DBAE-195B-154FFD9C998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4DEFA-B89B-ADDD-C48C-28A5D3F1E3E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0F275-001D-F70A-BF77-B5FB1C14534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3277D-4C16-549E-B63C-B15AD7EDA81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2588CD-24F8-7CD1-7233-FB55D09493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4B6311-501A-D0A9-2507-EFEFCD6059C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E54C01-612A-41B2-8704-468F4D4DE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9F98CA-11B0-EECC-26CB-89049D92327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8EC814-7282-FF8A-13B9-9456BBB9963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8009BF-CEEB-5B7A-866C-7666A3700DA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16B093-DDD6-FC8B-FCFF-C03A8AA1B95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34C339-96EC-4643-66A3-CAC6E4402C7B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EA4EDB-44F7-FEC1-F706-8282C40385D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706A2D-CD83-8E91-FC35-6CFDAA2E10F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8C094B-1787-B171-01C8-83E902AA7A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A9023-CA25-504D-C72E-A2EE3A8D4F3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CC7B3-FBEB-C9D6-D894-DF1DE29ABC4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F0A7C0-C06F-1352-443F-A22FC1F750F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0331E-994A-722B-557D-65F9D468B3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F285CB-3C57-9A83-4719-E651C7B5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73151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27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B56F2-E0DA-F7C1-3085-F6D704A0E6B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BD37B-54D5-5538-131C-19FB7A06A8D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6227CC-D3BE-96F8-FBF7-8A5C5CE7FFA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560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A81-B867-64CA-7ECD-74DEDF77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8A0FE-7F33-CA76-3EDD-219F7A7F510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22FC71-0DEC-7FDF-3486-9FFBEEAB4A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5BD741-A087-A4E0-2E19-DE23EB4BEF46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CE335-27E5-D872-A8E2-EBFC096FAF9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F53524-D0E6-4ECA-8DC4-ECD78771B426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5652-34BD-26B1-88D5-CF8EC8E4DAE0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E439A6-9358-2107-CC3F-3F4DB6B2D60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FAC53-9186-DE85-2FEE-21C324C19B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13E8E0-A704-1F6A-CF3E-C1B9619B72C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62EE1C-AA99-507A-2CFF-19F5017EB3D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531A12-1D92-7F22-B5E9-003643E3CD8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93BF5-B4F1-3093-79D6-44DD414D7F9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0C07D-E3FA-146F-790D-F08468B3977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B40EB0-6669-0FD4-35A8-64780EF56C7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01610C-3ED2-6636-BADA-0D9E720A792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8A427A-F6D8-0008-B21C-54F837B4B7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06FE9-025F-2337-D36B-C7AC30CE374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6E270-64A0-D387-C2A3-1BB781B998A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8B4CB2-5C8C-25E6-A438-6C6E7B2EBA9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AA3E6-2AE0-BCAE-3070-E5DA4188356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E37B02-4AAC-B385-E108-2307994B4F3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F191F-9911-166D-F6B6-721831CF619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6538D3-FFCC-5B1D-380C-4C64004AACB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AFB77A-D863-0580-8145-3770C0B09EE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9560B7-B530-D714-F044-F453ED25A60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F74F40-80D6-FD3B-EFF2-4F264C2C058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E2E2D9-C4CB-34E5-4204-02DB8D3E4C7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B88C-92EE-1B4C-A248-7A5B4887439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0F55B3-4ED7-A1B0-8D6B-4F485A069A4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2CF26D-44C6-6DA8-9A6C-19BA5756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602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029973-8038-E5ED-CDBE-ADEE96CAA7B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345CB-FB00-DA51-682A-72276DA00452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네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3A7F0-591D-30B3-3E0F-5CEE7CFCF5A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</a:p>
        </p:txBody>
      </p:sp>
    </p:spTree>
    <p:extLst>
      <p:ext uri="{BB962C8B-B14F-4D97-AF65-F5344CB8AC3E}">
        <p14:creationId xmlns:p14="http://schemas.microsoft.com/office/powerpoint/2010/main" val="193600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120-AE6D-3752-22E3-F8E0F5A0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C8E4D-62CA-05DA-3D88-7D56E26EA85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4AEF9-2E0A-145F-F10B-BED59838987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CF17C-D956-21C7-2946-3D3B940C65E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547D5-70D2-B757-2604-5799802D1B6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D213C-E7CC-6D55-3650-DBB5D004BAD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4199C-5337-9673-D468-E6451B15C4D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9804F-F900-A3EC-04E0-254AF63A1FA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28A3F4-AD38-3436-7637-958FC26F05C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EF9FA-CAEB-43CF-C416-DCA0B657B2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A8DFD0-F626-70F0-BC35-F5E034898B9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7FE053-40DA-9810-48F5-43B9E6BD3ACD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DFFA92-631D-1E0E-C735-B7DAAA4F208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A1B90D-D111-B6DD-F5BF-809C7BD69514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02630A-5C4B-907F-67C6-B86D0691FE7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5F6A0E-E9AF-3528-2FA6-A5834CA9C55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F7E17-B758-612E-B120-D4591071C8A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9FB013-F5BA-6ECC-2FD2-1D7FE8E19C8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760B25-B38B-2417-AC31-F19F458510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DD93C-06BC-2E59-0836-3E7C9DC137F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D3F0D-48DC-25BC-6AA4-5D56A3F8EA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2599F-66B1-3718-89F9-2E4399F2F59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7823F0-B9AB-8C90-6C13-7109933A72E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683FF4-1D38-4684-D36B-98EF7E0CD0B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3B972-4178-83A3-B646-74C3F29327E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E5F0DB-4669-7B74-BA3B-3C50C63D2B41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7C5C16-069A-2DBC-3644-DEEBBBB55C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C19791-79AC-97B6-6F24-C51265E5E83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2ABF-21DF-3838-28E8-8ACE4CC3FAD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5A3804-6A32-A72A-6F14-A3DE35F751A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A36EB9-3A65-03FA-8C62-4C4B2DCD2C1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CA542-0732-3D08-5CD6-4437F212155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F372E-165C-82B6-1801-D370F3B8BD51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여덟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ㅁ자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6391FE-B22A-816C-E032-D224EBF041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27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0C682-7A30-73DA-0C7A-376ABFF3D3FB}"/>
              </a:ext>
            </a:extLst>
          </p:cNvPr>
          <p:cNvSpPr txBox="1"/>
          <p:nvPr/>
        </p:nvSpPr>
        <p:spPr>
          <a:xfrm>
            <a:off x="204863" y="316468"/>
            <a:ext cx="729077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메모장 </a:t>
            </a:r>
            <a:r>
              <a:rPr lang="ko-KR" altLang="en-US" sz="1000" b="1" dirty="0" err="1"/>
              <a:t>복붙</a:t>
            </a:r>
            <a:br>
              <a:rPr lang="en-US" altLang="ko-KR" sz="1000" dirty="0"/>
            </a:br>
            <a:r>
              <a:rPr lang="ko-KR" altLang="en-US" sz="1000" dirty="0"/>
              <a:t>마법사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마나는 캐릭터 옆에 별개 표기</a:t>
            </a:r>
          </a:p>
          <a:p>
            <a:endParaRPr lang="ko-KR" altLang="en-US" sz="1000" dirty="0"/>
          </a:p>
          <a:p>
            <a:r>
              <a:rPr lang="ko-KR" altLang="en-US" sz="1000" dirty="0"/>
              <a:t>전용</a:t>
            </a:r>
            <a:r>
              <a:rPr lang="en-US" altLang="ko-KR" sz="1000" dirty="0"/>
              <a:t>/</a:t>
            </a:r>
            <a:r>
              <a:rPr lang="ko-KR" altLang="en-US" sz="1000" dirty="0"/>
              <a:t>관련 카드 태그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마나 </a:t>
            </a:r>
            <a:r>
              <a:rPr lang="en-US" altLang="ko-KR" sz="1000" dirty="0"/>
              <a:t>– </a:t>
            </a:r>
            <a:r>
              <a:rPr lang="ko-KR" altLang="en-US" sz="1000" dirty="0"/>
              <a:t>게임 </a:t>
            </a:r>
            <a:r>
              <a:rPr lang="ko-KR" altLang="en-US" sz="1000" dirty="0" err="1"/>
              <a:t>시작시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포함되어 있다면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1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 3</a:t>
            </a:r>
            <a:r>
              <a:rPr lang="ko-KR" altLang="en-US" sz="1000" dirty="0"/>
              <a:t>장마다 </a:t>
            </a:r>
            <a:r>
              <a:rPr lang="en-US" altLang="ko-KR" sz="1000" dirty="0"/>
              <a:t>1</a:t>
            </a:r>
            <a:r>
              <a:rPr lang="ko-KR" altLang="en-US" sz="1000" dirty="0"/>
              <a:t>을 추가로 획득합니다</a:t>
            </a:r>
            <a:r>
              <a:rPr lang="en-US" altLang="ko-KR" sz="1000" dirty="0"/>
              <a:t>. (</a:t>
            </a:r>
            <a:r>
              <a:rPr lang="ko-KR" altLang="en-US" sz="1000" dirty="0"/>
              <a:t>태그 설명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– (</a:t>
            </a:r>
            <a:r>
              <a:rPr lang="ko-KR" altLang="en-US" sz="1000" dirty="0"/>
              <a:t>구분용 태그</a:t>
            </a:r>
            <a:r>
              <a:rPr lang="en-US" altLang="ko-KR" sz="1000" dirty="0"/>
              <a:t>)</a:t>
            </a:r>
          </a:p>
          <a:p>
            <a:endParaRPr lang="ko-KR" altLang="en-US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연소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빙결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감전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화염</a:t>
            </a:r>
            <a:r>
              <a:rPr lang="en-US" altLang="ko-KR" sz="1000" dirty="0"/>
              <a:t>/</a:t>
            </a:r>
            <a:r>
              <a:rPr lang="ko-KR" altLang="en-US" sz="1000" dirty="0"/>
              <a:t>얼음</a:t>
            </a:r>
            <a:r>
              <a:rPr lang="en-US" altLang="ko-KR" sz="1000" dirty="0"/>
              <a:t>/</a:t>
            </a:r>
            <a:r>
              <a:rPr lang="ko-KR" altLang="en-US" sz="1000" dirty="0"/>
              <a:t>전기 마법으로 유물</a:t>
            </a:r>
            <a:r>
              <a:rPr lang="en-US" altLang="ko-KR" sz="1000" dirty="0"/>
              <a:t>/</a:t>
            </a:r>
            <a:r>
              <a:rPr lang="ko-KR" altLang="en-US" sz="1000" dirty="0"/>
              <a:t>카드를 통해 세부 분할 하고 싶음</a:t>
            </a:r>
            <a:r>
              <a:rPr lang="en-US" altLang="ko-KR" sz="1000" dirty="0"/>
              <a:t>. </a:t>
            </a:r>
            <a:r>
              <a:rPr lang="ko-KR" altLang="en-US" sz="1000" dirty="0"/>
              <a:t>속성별 특성도 가를까 싶어서 아직 미정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범용카드는 </a:t>
            </a:r>
            <a:r>
              <a:rPr lang="en-US" altLang="ko-KR" sz="1000" dirty="0"/>
              <a:t>“</a:t>
            </a:r>
            <a:r>
              <a:rPr lang="ko-KR" altLang="en-US" sz="1000" dirty="0"/>
              <a:t>마력 </a:t>
            </a:r>
            <a:r>
              <a:rPr lang="ko-KR" altLang="en-US" sz="1000" dirty="0" err="1"/>
              <a:t>ㅇㅇ</a:t>
            </a:r>
            <a:r>
              <a:rPr lang="en-US" altLang="ko-KR" sz="1000" dirty="0"/>
              <a:t>”</a:t>
            </a:r>
            <a:r>
              <a:rPr lang="ko-KR" altLang="en-US" sz="1000" dirty="0"/>
              <a:t>이라는 이름 사용 중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시작 유물</a:t>
            </a:r>
          </a:p>
          <a:p>
            <a:r>
              <a:rPr lang="ko-KR" altLang="en-US" sz="1000" dirty="0"/>
              <a:t>마법사의 돌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2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ㄴ</a:t>
            </a:r>
            <a:r>
              <a:rPr lang="ko-KR" altLang="en-US" sz="1000" dirty="0"/>
              <a:t> 무거운 책가방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+2, </a:t>
            </a:r>
            <a:r>
              <a:rPr lang="ko-KR" altLang="en-US" sz="1000" dirty="0"/>
              <a:t>드로우 </a:t>
            </a:r>
            <a:r>
              <a:rPr lang="en-US" altLang="ko-KR" sz="1000" dirty="0"/>
              <a:t>-4 (</a:t>
            </a:r>
            <a:r>
              <a:rPr lang="ko-KR" altLang="en-US" sz="1000" dirty="0"/>
              <a:t>마나 수에 딱 맞길래 초반부터 너무 </a:t>
            </a:r>
            <a:r>
              <a:rPr lang="ko-KR" altLang="en-US" sz="1000" dirty="0" err="1"/>
              <a:t>딸깍겜</a:t>
            </a:r>
            <a:r>
              <a:rPr lang="ko-KR" altLang="en-US" sz="1000" dirty="0"/>
              <a:t> 될 것 같아서 하향함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</a:t>
            </a:r>
            <a:r>
              <a:rPr lang="ko-KR" altLang="en-US" sz="1000" dirty="0" err="1"/>
              <a:t>드로우합니다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</a:t>
            </a:r>
            <a:r>
              <a:rPr lang="ko-KR" altLang="en-US" sz="1000" b="1" dirty="0">
                <a:solidFill>
                  <a:srgbClr val="FF0000"/>
                </a:solidFill>
              </a:rPr>
              <a:t>카드 선택창 </a:t>
            </a:r>
            <a:r>
              <a:rPr lang="en-US" altLang="ko-KR" sz="1000" b="1" dirty="0"/>
              <a:t>: [</a:t>
            </a:r>
            <a:r>
              <a:rPr lang="ko-KR" altLang="en-US" sz="1000" b="1" dirty="0"/>
              <a:t>덱 목록</a:t>
            </a:r>
            <a:r>
              <a:rPr lang="en-US" altLang="ko-KR" sz="1000" b="1" dirty="0"/>
              <a:t>]</a:t>
            </a:r>
            <a:r>
              <a:rPr lang="ko-KR" altLang="en-US" sz="1000" b="1" dirty="0"/>
              <a:t>에 가까운 </a:t>
            </a:r>
            <a:r>
              <a:rPr lang="en-US" altLang="ko-KR" sz="1000" b="1" dirty="0"/>
              <a:t>UI, </a:t>
            </a:r>
            <a:r>
              <a:rPr lang="ko-KR" altLang="en-US" sz="1000" b="1" dirty="0"/>
              <a:t>카드를 정해진 매수까지 </a:t>
            </a:r>
            <a:r>
              <a:rPr lang="ko-KR" altLang="en-US" sz="1000" b="1" dirty="0" err="1"/>
              <a:t>토글로</a:t>
            </a:r>
            <a:r>
              <a:rPr lang="ko-KR" altLang="en-US" sz="1000" b="1" dirty="0"/>
              <a:t> 선택할 수 있는 기능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확인 버튼을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관련 유물</a:t>
            </a:r>
          </a:p>
          <a:p>
            <a:r>
              <a:rPr lang="ko-KR" altLang="en-US" sz="1000" dirty="0"/>
              <a:t>초급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덱 위에서 </a:t>
            </a:r>
            <a:r>
              <a:rPr lang="en-US" altLang="ko-KR" sz="1000" dirty="0"/>
              <a:t>2</a:t>
            </a:r>
            <a:r>
              <a:rPr lang="ko-KR" altLang="en-US" sz="1000" dirty="0"/>
              <a:t>장을 보고 한 장을 가져옵니다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드로우를 마친 뒤</a:t>
            </a:r>
            <a:r>
              <a:rPr lang="en-US" altLang="ko-KR" sz="1000" dirty="0"/>
              <a:t>, </a:t>
            </a:r>
            <a:r>
              <a:rPr lang="ko-KR" altLang="en-US" sz="1000" dirty="0"/>
              <a:t>패에서 카드를 최대 한 장 버리고</a:t>
            </a:r>
            <a:r>
              <a:rPr lang="en-US" altLang="ko-KR" sz="1000" dirty="0"/>
              <a:t>, </a:t>
            </a:r>
            <a:r>
              <a:rPr lang="ko-KR" altLang="en-US" sz="1000" dirty="0"/>
              <a:t>버렸다면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드로우 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패에서 카드를 선택할 때도 동일한 카드 선택창을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대표 카드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마법 화살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1 </a:t>
            </a:r>
            <a:r>
              <a:rPr lang="ko-KR" altLang="en-US" sz="1000" dirty="0"/>
              <a:t>소모하고 </a:t>
            </a:r>
            <a:r>
              <a:rPr lang="en-US" altLang="ko-KR" sz="1000" dirty="0"/>
              <a:t>+</a:t>
            </a:r>
            <a:r>
              <a:rPr lang="ko-KR" altLang="en-US" sz="1000" dirty="0"/>
              <a:t>모양으로 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한 칸 타격 </a:t>
            </a:r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#</a:t>
            </a:r>
            <a:r>
              <a:rPr lang="ko-KR" altLang="en-US" sz="1000" dirty="0"/>
              <a:t>마나</a:t>
            </a:r>
          </a:p>
          <a:p>
            <a:r>
              <a:rPr lang="ko-KR" altLang="en-US" sz="1000" dirty="0"/>
              <a:t>마력 흡수 </a:t>
            </a:r>
            <a:r>
              <a:rPr lang="en-US" altLang="ko-KR" sz="1000" dirty="0"/>
              <a:t>- 50</a:t>
            </a:r>
            <a:r>
              <a:rPr lang="ko-KR" altLang="en-US" sz="1000" dirty="0"/>
              <a:t>확률로 타일 파괴</a:t>
            </a:r>
            <a:r>
              <a:rPr lang="en-US" altLang="ko-KR" sz="1000" dirty="0"/>
              <a:t>, </a:t>
            </a:r>
            <a:r>
              <a:rPr lang="ko-KR" altLang="en-US" sz="1000" dirty="0"/>
              <a:t>파괴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마나 </a:t>
            </a:r>
            <a:r>
              <a:rPr lang="en-US" altLang="ko-KR" sz="1000" dirty="0"/>
              <a:t>1 </a:t>
            </a:r>
            <a:r>
              <a:rPr lang="ko-KR" altLang="en-US" sz="1000" dirty="0"/>
              <a:t>회복</a:t>
            </a:r>
          </a:p>
          <a:p>
            <a:endParaRPr lang="ko-KR" altLang="en-US" sz="1000" dirty="0"/>
          </a:p>
          <a:p>
            <a:r>
              <a:rPr lang="ko-KR" altLang="en-US" sz="1000" strike="sngStrike" dirty="0" err="1"/>
              <a:t>화염구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-  </a:t>
            </a:r>
            <a:r>
              <a:rPr lang="ko-KR" altLang="en-US" sz="1000" strike="sngStrike" dirty="0" err="1"/>
              <a:t>ㅁ자로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화염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/>
              <a:t>빙결의 창 </a:t>
            </a:r>
            <a:r>
              <a:rPr lang="en-US" altLang="ko-KR" sz="1000" strike="sngStrike" dirty="0"/>
              <a:t>- +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빙결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 err="1"/>
              <a:t>라이트닝</a:t>
            </a:r>
            <a:r>
              <a:rPr lang="ko-KR" altLang="en-US" sz="1000" strike="sngStrike" dirty="0"/>
              <a:t> 스트라이크 </a:t>
            </a:r>
            <a:r>
              <a:rPr lang="en-US" altLang="ko-KR" sz="1000" strike="sngStrike" dirty="0"/>
              <a:t>- </a:t>
            </a:r>
            <a:r>
              <a:rPr lang="ko-KR" altLang="en-US" sz="1000" strike="sngStrike" dirty="0"/>
              <a:t>마나 </a:t>
            </a:r>
            <a:r>
              <a:rPr lang="en-US" altLang="ko-KR" sz="1000" strike="sngStrike" dirty="0"/>
              <a:t>2 </a:t>
            </a:r>
            <a:r>
              <a:rPr lang="ko-KR" altLang="en-US" sz="1000" strike="sngStrike" dirty="0"/>
              <a:t>소모하고 </a:t>
            </a:r>
            <a:r>
              <a:rPr lang="en-US" altLang="ko-KR" sz="1000" strike="sngStrike" dirty="0"/>
              <a:t>X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감전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 </a:t>
            </a:r>
          </a:p>
          <a:p>
            <a:endParaRPr lang="ko-KR" altLang="en-US" sz="1000" dirty="0"/>
          </a:p>
          <a:p>
            <a:r>
              <a:rPr lang="ko-KR" altLang="en-US" sz="1000" dirty="0"/>
              <a:t>지진 </a:t>
            </a:r>
            <a:r>
              <a:rPr lang="en-US" altLang="ko-KR" sz="1000" dirty="0"/>
              <a:t>- </a:t>
            </a:r>
            <a:r>
              <a:rPr lang="ko-KR" altLang="en-US" sz="1000" dirty="0"/>
              <a:t>마나 </a:t>
            </a:r>
            <a:r>
              <a:rPr lang="en-US" altLang="ko-KR" sz="1000" dirty="0"/>
              <a:t>3</a:t>
            </a:r>
            <a:r>
              <a:rPr lang="ko-KR" altLang="en-US" sz="1000" dirty="0"/>
              <a:t>소모하고 전체 범위에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 및 파괴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파괴 없이 더 낮은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</a:t>
            </a:r>
          </a:p>
          <a:p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0DF80-ABE3-2650-9800-AB0E6C463074}"/>
              </a:ext>
            </a:extLst>
          </p:cNvPr>
          <p:cNvSpPr/>
          <p:nvPr/>
        </p:nvSpPr>
        <p:spPr>
          <a:xfrm>
            <a:off x="7463245" y="2952206"/>
            <a:ext cx="3892732" cy="212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8610F-EDE0-64C9-0839-67636A536913}"/>
              </a:ext>
            </a:extLst>
          </p:cNvPr>
          <p:cNvSpPr txBox="1"/>
          <p:nvPr/>
        </p:nvSpPr>
        <p:spPr>
          <a:xfrm>
            <a:off x="8543109" y="4484912"/>
            <a:ext cx="212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카드를 선택하세요 </a:t>
            </a:r>
            <a:r>
              <a:rPr lang="en-US" altLang="ko-KR" sz="1100" dirty="0"/>
              <a:t>2/3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DB5F9-C84E-11A1-3005-09869181CDC1}"/>
              </a:ext>
            </a:extLst>
          </p:cNvPr>
          <p:cNvSpPr/>
          <p:nvPr/>
        </p:nvSpPr>
        <p:spPr>
          <a:xfrm>
            <a:off x="7724503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74435-C3D9-D0E2-7111-52B25C15CD65}"/>
              </a:ext>
            </a:extLst>
          </p:cNvPr>
          <p:cNvSpPr/>
          <p:nvPr/>
        </p:nvSpPr>
        <p:spPr>
          <a:xfrm>
            <a:off x="8232319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314AC-3FB7-6297-07CF-F45DDFC5CF0B}"/>
              </a:ext>
            </a:extLst>
          </p:cNvPr>
          <p:cNvSpPr/>
          <p:nvPr/>
        </p:nvSpPr>
        <p:spPr>
          <a:xfrm>
            <a:off x="8740135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93180-012E-2829-B7D9-4BCBA0E0E5DA}"/>
              </a:ext>
            </a:extLst>
          </p:cNvPr>
          <p:cNvSpPr/>
          <p:nvPr/>
        </p:nvSpPr>
        <p:spPr>
          <a:xfrm>
            <a:off x="9247951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E4001B-27CE-DDD7-8434-503396B57959}"/>
              </a:ext>
            </a:extLst>
          </p:cNvPr>
          <p:cNvSpPr/>
          <p:nvPr/>
        </p:nvSpPr>
        <p:spPr>
          <a:xfrm>
            <a:off x="9755767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AC112-0FA4-A485-B7E6-854E81AA4EF5}"/>
              </a:ext>
            </a:extLst>
          </p:cNvPr>
          <p:cNvSpPr/>
          <p:nvPr/>
        </p:nvSpPr>
        <p:spPr>
          <a:xfrm>
            <a:off x="8957849" y="4746522"/>
            <a:ext cx="797918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AB92B-3115-BE63-521E-2F7B697B1894}"/>
              </a:ext>
            </a:extLst>
          </p:cNvPr>
          <p:cNvSpPr txBox="1"/>
          <p:nvPr/>
        </p:nvSpPr>
        <p:spPr>
          <a:xfrm>
            <a:off x="7480663" y="5072896"/>
            <a:ext cx="45064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필요한 경우의 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선택형 </a:t>
            </a:r>
            <a:r>
              <a:rPr lang="en-US" altLang="ko-KR" sz="1100" dirty="0"/>
              <a:t>(</a:t>
            </a:r>
            <a:r>
              <a:rPr lang="ko-KR" altLang="en-US" sz="1100" dirty="0"/>
              <a:t>선택 안 해도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일부 필수형 </a:t>
            </a:r>
            <a:r>
              <a:rPr lang="en-US" altLang="ko-KR" sz="1100" dirty="0"/>
              <a:t>(1</a:t>
            </a:r>
            <a:r>
              <a:rPr lang="ko-KR" altLang="en-US" sz="1100" dirty="0"/>
              <a:t>장 이상은 선택해야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필수형 </a:t>
            </a:r>
            <a:r>
              <a:rPr lang="en-US" altLang="ko-KR" sz="1100" dirty="0"/>
              <a:t>(</a:t>
            </a:r>
            <a:r>
              <a:rPr lang="ko-KR" altLang="en-US" sz="1100" dirty="0"/>
              <a:t>반드시 해당 매수 채워야 확인 가능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더 있나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범용적으로 필요할 것 같은 텍스트 </a:t>
            </a:r>
            <a:r>
              <a:rPr lang="en-US" altLang="ko-KR" sz="1100" dirty="0"/>
              <a:t>3</a:t>
            </a:r>
            <a:r>
              <a:rPr lang="ko-KR" altLang="en-US" sz="1100" dirty="0"/>
              <a:t>종</a:t>
            </a:r>
            <a:endParaRPr lang="en-US" altLang="ko-KR" sz="1100" dirty="0"/>
          </a:p>
          <a:p>
            <a:r>
              <a:rPr lang="ko-KR" altLang="en-US" sz="1100" dirty="0"/>
              <a:t>버릴 카드를 선택해주세요</a:t>
            </a:r>
            <a:r>
              <a:rPr lang="en-US" altLang="ko-KR" sz="1100" dirty="0"/>
              <a:t>. / </a:t>
            </a:r>
            <a:r>
              <a:rPr lang="ko-KR" altLang="en-US" sz="1100" dirty="0"/>
              <a:t>가져올 카드를 선택해주세요</a:t>
            </a:r>
            <a:r>
              <a:rPr lang="en-US" altLang="ko-KR" sz="1100" dirty="0"/>
              <a:t> /</a:t>
            </a:r>
          </a:p>
          <a:p>
            <a:r>
              <a:rPr lang="ko-KR" altLang="en-US" sz="1100" dirty="0"/>
              <a:t>대상으로 지정할 카드를 선택해주세요</a:t>
            </a:r>
            <a:endParaRPr lang="en-US" altLang="ko-KR" sz="1100" dirty="0"/>
          </a:p>
          <a:p>
            <a:endParaRPr lang="en-US" altLang="ko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FB6502-BAE3-4D36-C0DF-4C2ADF6B217C}"/>
              </a:ext>
            </a:extLst>
          </p:cNvPr>
          <p:cNvCxnSpPr>
            <a:cxnSpLocks/>
          </p:cNvCxnSpPr>
          <p:nvPr/>
        </p:nvCxnSpPr>
        <p:spPr>
          <a:xfrm>
            <a:off x="6757851" y="3335383"/>
            <a:ext cx="577761" cy="165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8F45F8-A95B-0265-B3BF-8BA9E6DCED32}"/>
              </a:ext>
            </a:extLst>
          </p:cNvPr>
          <p:cNvCxnSpPr>
            <a:cxnSpLocks/>
          </p:cNvCxnSpPr>
          <p:nvPr/>
        </p:nvCxnSpPr>
        <p:spPr>
          <a:xfrm>
            <a:off x="2094411" y="883920"/>
            <a:ext cx="52267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1C0F6B5-C2BC-C95F-9531-C9F6763C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63" y="636279"/>
            <a:ext cx="562053" cy="590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3D702-8BE7-CDD9-3C74-1AEF4E6A9DB4}"/>
              </a:ext>
            </a:extLst>
          </p:cNvPr>
          <p:cNvSpPr txBox="1"/>
          <p:nvPr/>
        </p:nvSpPr>
        <p:spPr>
          <a:xfrm>
            <a:off x="7463245" y="1278677"/>
            <a:ext cx="4506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</a:t>
            </a:r>
            <a:r>
              <a:rPr lang="ko-KR" altLang="en-US" sz="1100" dirty="0" err="1"/>
              <a:t>마나가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이라도 있어야 표기됨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A31E62-7CFA-368F-40C5-8556D851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24" y="712489"/>
            <a:ext cx="619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A0CC-0668-7CCA-007D-C953A56B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129C4-B6CA-8EBE-D569-B5A2DA829FA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넓은 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255986-EF70-73FD-C102-BCB2243A600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F3A13A-0269-16A5-3CB9-B76A3C86988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92ADAC-B310-1888-179A-ED8AA31C28E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A882A-2866-EB95-8950-E0CEB2BE758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828C4D-A40E-5224-21EB-C0B526A64DC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23AEE9-A565-B140-3588-71FB333B2A4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ADFFE-931A-9948-3F48-974E576367C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21524-BE42-312C-9F3A-3DF827E35B9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AD4EF-1CF6-CD8F-7E86-E12E4E57292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A0B18-F681-39E6-78F1-6D4095AF58E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284EB-882E-D139-E849-E9508FAFFF9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A3DE2-A768-2633-7680-DF91EEB0375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217B1-9795-42E1-E25F-DB1F6243517A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A8FC27-F081-2E48-7C19-80E5DAB51A2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20C5D8-A01B-41EC-0567-519FC07B2C5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3BFFEA-83BD-6C5F-300E-4F9C7B6BA40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CACE84-B780-B0B6-285D-ECB361B467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9EF9BD-DB48-32C4-A853-516074E5A3D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C6C9F6-4985-1CF2-206E-2E539FE9267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CAC1A5-1E5A-2C82-F284-5B8A732DCB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27AC2-A2D0-0715-3278-A19752F7658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35553C-CB04-B0C9-E207-ED5A2D1CBEC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DB22EC-5F8A-897E-ACFC-E25B9425FB4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75BBB9-68CA-F671-6CA4-19AEEF9540A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679F33-9B0A-EF5D-F596-0E649364FE5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76EF13-E663-F25D-E2FE-5C22EEA5B5C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9F44-62E1-D004-C953-0870EAD9761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56BB-563A-9B93-0B53-7BC141B6F5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1BDFE0-0CF1-0CAF-AD4A-AE47454CC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9242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82C4DF-9F19-21AF-C918-E4A5E2834E7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08044-9212-A58F-D4CD-FCF2C6513ADA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1E352-2E42-2BB2-DCF4-D4C1B8F774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</a:p>
        </p:txBody>
      </p:sp>
    </p:spTree>
    <p:extLst>
      <p:ext uri="{BB962C8B-B14F-4D97-AF65-F5344CB8AC3E}">
        <p14:creationId xmlns:p14="http://schemas.microsoft.com/office/powerpoint/2010/main" val="2966368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1941F-3CAC-66B6-4680-1083EE9C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8FCDE-165E-4689-F8E9-1B9980D9D9C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B394AF-1C8B-D676-07BA-2DC42CA62BE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9CE324-5F31-7C55-9F59-AA32DF5A4273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FC0E6-60FA-88E1-52AB-0AF8CF61CEBF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886210-25F5-824D-0B53-676EF224F00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E60D8-15D4-C2BB-451A-42D1C9F58FAB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9B44DF-F083-EB69-EDA6-39C2C9339B9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036F5A-9D73-34D2-568D-65581F26087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E8D1CC-061C-202D-E75D-78D21355A0D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5A1965-29F3-3A80-7677-FF1FAD10ED5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15C08C-76D5-F366-B632-79835E0B783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F452D-EEBE-B3C1-2730-565A4B96EF60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0F2AD-43DA-24E2-FE74-7D9C1253444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121243-4046-BE8C-9075-41C676C0690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5AA323-343F-71A4-5029-CB8B905EFA7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74BDF0-8F41-2111-EC50-665B50ABC72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280128-2921-58B4-A2FC-96F251AE972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BF43B9-3DF5-77D8-0B3D-7B62B333BF5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B107F4-2F54-0EC5-4AEB-08E38D5C3FA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DFE7DE-D2B9-4D2C-AA40-FC2A5711005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039DED-F5A3-8C50-F226-CC3E861462E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8112B6-9D30-5796-E21E-65E22F23196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9D56C8-CED0-5D8E-BFFE-A703C88349C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D84FC5-462F-A3F4-4412-264AF96E34E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715F96-4BE1-D662-BE60-3E8BD4097A1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F3B798-ADEE-71FA-7239-E69D22891C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C3D714-1B72-FB8A-931E-0904E1913AE0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B2BF5-03BB-EACB-F8CF-FFC14D768DD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97A1B1-C7BC-DA1C-F394-E1227F57C5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EBE1E4-2D89-DBE1-3014-85AE7DFFCBE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E009BE-3A4A-9864-25B7-12FC6861A7C4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A9AF4-79E3-9D07-9846-F060AB5EC8C0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 타격하지 않음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2508C2-0C7E-3A05-8E64-DBB6B20F43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8932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C7567-1E5B-7FDD-8BC1-9D7A74F2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67F9E-FF39-FD62-5897-0D39ED06B3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(2)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7C59D-B99A-C3CA-5D3A-525BDC6E6BE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3865FA-7BFA-2204-90B5-EDBD9BB4782B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붉은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◇불사조의 깃털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사용한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◇불타는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◇다용도 횃불기름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 파괴 고정확률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3D9564-A1CE-6C1E-3DC6-E038C5E4004E}"/>
              </a:ext>
            </a:extLst>
          </p:cNvPr>
          <p:cNvSpPr txBox="1"/>
          <p:nvPr/>
        </p:nvSpPr>
        <p:spPr>
          <a:xfrm>
            <a:off x="469310" y="3678870"/>
            <a:ext cx="11383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되살아난 불씨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기존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연소를 얻기 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점수를 다시 얻음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버려진 성냥갑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불사조의 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새 타일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촛불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부여시 얻는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타일 기본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+0.05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망토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왕관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갑옷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장검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59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480D-C27B-7768-E731-D2E3A9AB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83522-0F11-C5B1-68D9-5CF444C7390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AC9304-12AB-656E-1520-92498D8B853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8E377-A333-3E84-13F5-7D0E6D2A3DC5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EB4775-EBF6-1EE7-D3EC-3A5BA2E6B4E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071FC1-179C-0E5F-3187-A9ADA2E8E98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3A00A8-8746-8AD9-F0CE-334A6003B64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BF708-9438-60FC-042D-53DF23B386B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53110B-EE84-0288-05EC-317262D433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ACC3B-A74C-F974-0E66-D956D9D3AA9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5B3676-7387-8B96-731B-B70B376A78C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AD539-FCCB-910F-16AF-0B0222226B7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DAB75C-4A21-F807-0C45-EB15730D3B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024AB-886D-FDCF-F740-0BFB9AF5B247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7A8F2D-1DE8-FCFB-4756-28C9521BF45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A754B-E16D-0C84-EB71-1DED12F56B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65D7E8-D61C-9CA0-F0F7-BBCC644564E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EC7535-B6CB-3C0E-AE88-4A7A54B2B7E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43B8CC-1FB5-1594-D390-B5AC0EDC6AE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3CEA27-F31E-E1A5-F731-6F78F51015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55D542-8709-7F6E-41AC-E3CB032DED0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48057F-C022-6328-855D-441FDF2D901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FA018-1F13-9E5F-575A-5918DE27EDF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E8E02-0392-7CD2-1AEB-749FCEE85A2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01282-6637-16F6-D8DE-D542DDD986B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9C14-ED50-ABE8-B0FE-DB0E7BB2B43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A6D3D6-D441-25E2-7A0A-4931C232E72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51070-8904-0E99-E47B-4C8998560D20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CD585E-34B4-754B-5075-C8069D34CE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90771-6290-106E-C311-E895E624DE9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9F34AD-3979-00A1-BF6A-504E9666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6100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조건부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392DF9-8F91-A0DF-1906-BAE5A9B8A0C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0E2D1-1E1C-A6FA-047A-7FDA233F196D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존재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그쪽 방향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2’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타일에도 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D7826-E5FB-C289-4316-11EAC14200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냉각</a:t>
            </a:r>
          </a:p>
        </p:txBody>
      </p:sp>
    </p:spTree>
    <p:extLst>
      <p:ext uri="{BB962C8B-B14F-4D97-AF65-F5344CB8AC3E}">
        <p14:creationId xmlns:p14="http://schemas.microsoft.com/office/powerpoint/2010/main" val="1650097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9DF1-781D-186D-08BD-D14B6BA0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5C1EB-3DE4-8718-2C91-DB1442C5EED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38BB30-5134-F323-2A4F-9CA482EFE4A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354D5-FFDE-F6D8-52C7-19EE12B102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F39F5-EF8E-3BD1-7093-27FAD7C0E4DF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B5AF0-12F0-F9CF-0B61-465A7655036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E83E8-F500-BF74-5AD9-FD55A140F14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D7994-2CEA-75F5-0D28-92D5BB364488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D7825-4B9F-B513-4613-2337F8633A2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3EA93-F5FB-6836-386A-7584563BF10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D2424-C577-C4C8-FDA5-937692FB817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176695-AE71-4C5E-2498-40698774756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31A525-BD87-1B6E-391D-33691A4ED0D5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8D576E-7593-AE2A-4666-DD2656860704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E6E8A9-574B-A824-9DA8-F7062F6FA1F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1FD30F-A201-3120-1945-EAEF97BC275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585EEC-85DB-4E8D-7DD3-AA4586BA8D0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14F49C-866B-888D-B2D7-0C6E97F1902C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FF21C-FFD4-94F5-3F25-84BD2F74D02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20053E-30DE-6600-FAF8-F9462E17D02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8D2888-FAE4-89EC-0EBF-5FB4188CEA3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AB540-36D8-7A6D-D90B-CF84927B9A3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1AE13-A99E-7665-9EA1-145B7FE0D13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D4B750-593D-5B8D-406B-9AADD97CDE4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B18FC8-9E16-2FFB-5BDA-C098DC33A6D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95AFBE-6F1C-0376-CE18-4117DCF6AAD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3A0F45-CB11-C3F1-0A63-97E1392DB9A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FC6566-0EAD-4833-43EF-62F137485C5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002AA-07D5-B4C4-3B94-6DCE5DE05BF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E6654-C1BE-9A1E-41A6-C2E1884C513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25715D-064E-1605-FC09-EFA466D614B9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조건부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034C6E-EE97-E64A-5519-DB14C5CC15A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CEA1B-F403-2504-830F-EC56EE4905CD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존재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그쪽 방향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2’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타일에도 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25CDC-9E41-1A5E-6492-1D4377B5F2F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냉각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7016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7C7B8-335C-03BE-6CB2-72B5B722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60193-296D-065F-3926-799253C9EA07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자체적으로 이어지면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OP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것으로 예상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냉각 카드와의 연계를 생각해 대각선으로 구성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DA60D8-D797-5F3C-5015-227B58DEC8AD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4A0B1-43C0-FE6D-D359-15617688D302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87089-6DDF-7F05-DE1A-E6E2C148CAE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270342-0409-FE0A-0B30-07C4B77D84F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A899D4-AD1D-2BDC-9182-F7C4AD5EA3F0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2B66E-6800-137A-EC1E-D0450918FEB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FBFBE3-FA91-3868-51C1-9F14261C617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A35C16-7848-B63D-A62E-5843651FFA47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AA26F0-3D07-6EE4-B568-DB061C4A71C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E8B54-EA51-E200-0650-08E8951DA00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9977D-F51B-93A6-23B1-76690E8F18C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78ACB4-79E5-69FF-33C8-EDE384E9148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9522AB-E061-9CE9-6984-7A3007F76C3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5A9493-F34E-25C8-8A8B-7B749DDE3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15D6F-3175-6530-D612-C68385B7E34F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D59D1-C179-A2C3-5935-5788DA86DBA2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49E1B1-B2C4-376D-C191-8056D8EDBAD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2F2341-8A03-9913-5D0A-DA9FDFEB94C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CCC6E-32E2-068A-3ADF-E901FE49DCE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FC3D-0375-FFD5-677C-FA5C5C26151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D4C53E-695F-3EA7-9F02-9CD0AC9AA89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593391-20FF-1370-4F90-03A4EAB2B25E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A1B340-1F10-204C-D76C-E9ED1C0A046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B97EC8-87E5-EB41-63A3-B3D6F374DB62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948A32-17F3-5A26-034C-64DB96A54F5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2EA677-758D-2E32-0EDB-61D3BAFB010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958A30-EFD9-CEC3-6822-5A2FE20A7984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EA6C7F-C28C-74F0-C328-CC25022D6EA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D49F789-BA3E-F802-0A55-3637891D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25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AA162E-BE30-29C0-634E-EEB73682ECF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802F4-7403-B468-3E84-AF61A2B8C82D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648C02-0AD7-3547-8834-EB9AFD97817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냉기 폭발</a:t>
            </a:r>
          </a:p>
        </p:txBody>
      </p:sp>
    </p:spTree>
    <p:extLst>
      <p:ext uri="{BB962C8B-B14F-4D97-AF65-F5344CB8AC3E}">
        <p14:creationId xmlns:p14="http://schemas.microsoft.com/office/powerpoint/2010/main" val="1531858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8765-1287-3C3E-48D2-8301D170A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D17E52-AE4E-DB34-75B0-E55B4DE88E34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자체적으로 이어지면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OP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것으로 예상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냉각 카드와의 연계를 생각해 대각선으로 구성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4CB14-C012-558F-7AB1-7DCD68FABD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D657F4-A7CB-203B-8673-864CF174556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C9A49-3EA0-F4E7-B032-64A25A43BB9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EB06B4-2A23-A096-0CEA-52F5FE5F8D1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641DA2-B1AE-B29B-016F-F3FDC8180F2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79D223-AE45-1F05-A2BD-C5E68F93BD2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D55EBD-DD37-F602-90BA-6ADFAF2C6486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D53EC-9667-9654-B299-DEB5992F5F1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29518B-F637-1FE4-08AC-AFC06C3F7A0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0A1A12-F8C7-EB34-1CB8-ADED7CDDA69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12A9A-9E5C-1A1B-16E1-94C4B00BB6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CA69D1-0542-79C0-5865-D4F2FA3F8EF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AB616E-73A8-DCA6-15D4-A8547F44648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9A1FD2-8E70-AA34-01CC-DD39A258F46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B76FD-7AD8-F40A-EBC6-27967817210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60C366-AF90-AB18-0964-EBB959E751A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6E380-3811-9192-3A7F-76FA8A09991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27C9E0-8E4E-B523-A444-EE06C6060DB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7F83A1-83CB-1B74-36A0-6A5ECA04D391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99C179-1F36-0479-6409-D743C483E39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368CB0-1B1C-983E-C24E-8E3937BA500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6CAC83-E121-D7B0-0EF5-4FD07DCA33A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8677-5157-5A99-5FE9-52ECB27DD91B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0DBE45-6DB6-059C-B510-854BC7796FD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61A4FE-4955-0213-CA44-18A22C6F739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223621-EA72-1656-D73A-EFB79374E1F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1D4A6-14FD-E6F4-7502-C41F3AD5740F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44D9CA-0F82-D825-89D8-BFAEF3E659A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DF630F-3CB5-2674-38F6-A75610164A1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658FD2-1F77-6D7B-BB36-13E0105F27B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7623F-C946-D498-C753-A7EE6AC0F2CC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4AB119-25E6-5113-9916-373BB92E543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냉기 폭발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553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1E8F-6184-106C-33C7-268EB53F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67F9CB-43A2-416E-7493-7674552D776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잔불 같은 냉기 덱 핵심카드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9F070-4990-4F91-B06B-2CCFDFE3B2B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3BD5F-C74C-A631-588D-553BE8FD1FFA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F45476-024A-6AFF-83F3-18C8592D820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B5F946-E0BB-E67E-3F7A-C0CF8A86B323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7DEF81-CA94-24FE-0CF0-FA7EC105CD5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B08B0-EC92-71FE-186E-5526F127861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50492E-BA4C-1052-078C-7FE90B4317B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D7F27D-6050-429B-E24D-DCDEA31CBFF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359A0-83DE-C262-A0E2-F5E8A9CB59A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CB100A-4404-2C18-581A-CF5A7AAAEA9D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E4150F-BFF2-361B-8B22-D6593817A950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20E9BB-E3E9-5777-CBD4-A71884D7037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0F02C2-1FE8-DDA6-1626-C8206BE3E89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CD2374-B447-1EC1-7AAC-B34C51A8BEC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BFAF3-BEBF-EB67-3A72-AE700422A92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A6F91B-AEDB-0062-CB73-B6C32875A16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0CF04A-445A-02AA-FEC8-206A87BFE59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D0F43E-6F68-FEEF-61E8-DD9BB870EAA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894B45-4646-4A26-7B6F-0DEAD8C48D8C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93AF81-D5A6-F99F-4DAC-D7524EE743C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D7C3EE-BC9C-DE12-401C-04B2A267FBB1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BA24E1-3FFF-05E5-85D9-8958DBD39BDE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961859-F71D-8281-D7CA-2201E3AC2E7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241450-2CCD-6990-EF2B-C62DFEA5E1F7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010708-A6B2-6CFB-886B-92A2D04B3C00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E3B4B3-E3CD-DCA2-9764-E6E688B2A166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-40%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B2F0FF-6DAD-5E4B-14D6-2CEC53F0903E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5D8EE9-5E47-ED44-2115-BA23E8A3D5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105A5E-688E-5DE2-77A8-2D5FFA47F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6880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709D1F-7A41-31F3-6C4E-9F13827AF8D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45890-C8FE-4FDB-C019-93A9AEE5442F}"/>
              </a:ext>
            </a:extLst>
          </p:cNvPr>
          <p:cNvSpPr txBox="1"/>
          <p:nvPr/>
        </p:nvSpPr>
        <p:spPr>
          <a:xfrm>
            <a:off x="469311" y="4993436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인접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위치로부터 멀수록 빙결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51E2CB-7B45-72F5-1A23-5A702481D23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퍼져나가는</a:t>
            </a:r>
            <a:r>
              <a:rPr lang="ko-KR" altLang="en-US" sz="3600" dirty="0">
                <a:latin typeface="+mj-ea"/>
                <a:ea typeface="+mj-ea"/>
              </a:rPr>
              <a:t> 냉기</a:t>
            </a:r>
          </a:p>
        </p:txBody>
      </p:sp>
    </p:spTree>
    <p:extLst>
      <p:ext uri="{BB962C8B-B14F-4D97-AF65-F5344CB8AC3E}">
        <p14:creationId xmlns:p14="http://schemas.microsoft.com/office/powerpoint/2010/main" val="3832892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F2FF9-AED2-01C6-0F0F-F8F9B0BE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E2B647-13F0-CBF9-5675-826D97BC23E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잔불 같은 냉기 덱 핵심카드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156D31-7560-24AE-D522-0C40E687EF2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F526DE-F7BC-2E49-9AB3-3ACDAAE417C2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97715-527D-B6BA-9B43-7D633A2E9938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FDE930-6C5F-FD27-C0FB-A3F20C587DC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857806-FEFC-EF63-C63B-A4BB27C88A1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D5079-777D-33B6-2F09-52F0FB46828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A6A8B-125D-00C7-E076-4A317C5BF2C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F38103-CB47-8F30-5B1F-D66F0AA3CC3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FCB37-FEAD-1D81-ED3C-074C2699187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890A25-DB5C-820A-B084-C754F3A1CEC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0AEB7A-7BB0-C836-F311-100A3CE16E8F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2EA131-AD0E-22D4-B188-F73D73FFA25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F40DE9-A2B9-51B4-9921-6DC94FE2812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D1BBCB-F6FC-6F87-D3E4-C1E74ACB002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F93C3D-6F99-721B-7953-A2357D10C33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-7.5%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52D72F-1ADA-3C4D-0442-7F48E60EEB8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887042-D9E5-6FE3-76B1-3281C61F11C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AFB66-B5CE-1C05-DEEA-5C249434302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9BC35D-7D74-1E73-110D-EA78CAF2C98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-7.5%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43DDF7-86E0-2072-3CC8-2EF42F99579A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E8911E-7C04-1FB2-AA0C-284A25B8EC5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-22.5%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01A985-14CA-1F49-AA3E-E2CE74B6574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97AB2B-E8A0-F3E7-ACBA-A93A61DFC0F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FB6057-7B38-8140-649E-2211E86C022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9866F9-0BBF-7348-B445-F59935EB019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-22.5%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20504B-8182-26C3-D8FD-415066CAC836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D69FC-720A-ABBB-7706-BB57101AA8BF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7241-9373-9DC1-F12F-C0492936C52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3922CC-1B05-E77C-F53B-5DDBFF2D1199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39B1CB-1FA8-E3EC-F66B-3B0E4571C12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DED93-AE76-27EE-7CE4-53524376C817}"/>
              </a:ext>
            </a:extLst>
          </p:cNvPr>
          <p:cNvSpPr txBox="1"/>
          <p:nvPr/>
        </p:nvSpPr>
        <p:spPr>
          <a:xfrm>
            <a:off x="469311" y="4993436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인접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위치로부터 멀수록 빙결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-7.5%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25161-3DEA-D931-21C5-4AA30B5EFBA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퍼져나가는</a:t>
            </a:r>
            <a:r>
              <a:rPr lang="ko-KR" altLang="en-US" sz="3600" dirty="0">
                <a:latin typeface="+mj-ea"/>
                <a:ea typeface="+mj-ea"/>
              </a:rPr>
              <a:t> 냉기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6137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6EEE-236F-94EF-F75B-D8A8B113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1C4722-3A42-4622-D1BC-625134C803A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47E8C6-583A-1713-430F-539A2324BB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7230-491F-EC72-DC7D-49EE4C3F779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64316C-4F78-B4C9-F8E0-E4C9D6A945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4E8F4B-A7EF-1877-C88D-7F9DDD936B8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CDF1C-2CFA-BD41-75BE-039ADCF01AC2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1EBEF-0548-ED2E-8891-0DECFC2E292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98A57-A05C-B38F-7DD4-1C75A54D2D86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360AB5-CE07-2D12-9860-8821BA62DB2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FA1451-CB95-3B57-75D6-A33D5575463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0C5CF2-8163-9F36-D425-4662EC2835B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C2CC4A-6708-14F2-580A-7580A3AE984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28A37A-5E5D-D1E6-0B8B-E5B2E75C836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F761A3-344A-60D8-B55F-EA3A438F8DAA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DA5C3-F0EF-F062-0482-607CA951D51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32107D-DECB-A52F-3ED2-0C03935F80E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0547F4-A90F-695E-05D8-E1A61822FAE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7E2C2B-CA15-6CE1-8234-243C323F215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A40DFE-7DA5-0CE7-99F7-1AE908EE9B8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E0CA02-183D-5977-5BE3-1F7CD015491E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BA305C-9653-D6B9-4B3D-0DABE3F596F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A7A546-3405-B964-83F6-69D8D6DC55FF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7A03C6-EEB9-607A-36CE-0959108BE2F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712773-8B11-830B-46C4-41996FC07C9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5FAB63-1ABF-35BE-DE71-DC73AB9EE4F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2A6ED0-A2E7-C2F0-A632-19ADFF0F096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DD339E-9A55-C86F-B75F-E39167015DA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B9381-31B3-0919-DB37-8F25068C8238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2CB2CF-C9BE-0191-84E3-260CBD47BBB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B76447-8296-6B69-1EC2-3B3A80BA7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7231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6748B7-F4D5-7120-63F8-70E914F0EAC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5A0A1-3248-9CE4-2ED2-6205870236BE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BD7D6-B062-79F5-AE8C-547F3A0C048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검</a:t>
            </a:r>
          </a:p>
        </p:txBody>
      </p:sp>
    </p:spTree>
    <p:extLst>
      <p:ext uri="{BB962C8B-B14F-4D97-AF65-F5344CB8AC3E}">
        <p14:creationId xmlns:p14="http://schemas.microsoft.com/office/powerpoint/2010/main" val="31187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태그를 가진 카드를 수집하도록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많아진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고스펙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없을 때의 대책도 생각하도록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포함되어 있다면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추가로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소모하는 카드에 붙는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부족시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 효과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0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/>
              <a:t>무거운 책가방 </a:t>
            </a:r>
            <a:r>
              <a:rPr lang="en-US" altLang="ko-KR" dirty="0"/>
              <a:t>– </a:t>
            </a:r>
            <a:r>
              <a:rPr lang="ko-KR" altLang="en-US" dirty="0" err="1"/>
              <a:t>마나를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획득합니다</a:t>
            </a:r>
            <a:r>
              <a:rPr lang="en-US" altLang="ko-KR" dirty="0"/>
              <a:t>. </a:t>
            </a:r>
            <a:r>
              <a:rPr lang="ko-KR" altLang="en-US" dirty="0"/>
              <a:t>드로우 </a:t>
            </a:r>
            <a:r>
              <a:rPr lang="en-US" altLang="ko-KR" dirty="0"/>
              <a:t>-4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0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(10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5327-8098-FF26-3856-FDA5081412B8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BEB03-A16E-58FC-AB25-F8A4D7B8F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E9972-9DB9-BDB1-4CF8-C2ACBD36EBF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검의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D48304-07CA-853A-B224-197CB218C7A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C67400-292D-E0A1-99EE-8BE400FE131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53B553-5239-9F98-C4C2-ED32E390EF9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67824-5254-A901-8FDE-4F4E6685BCB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3FB8AC-A05B-CFB0-9264-542E1D6646D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0ECA69-C853-542C-BCD2-9E1FCD32EC6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50D11-FBE0-A975-2B51-F22191CA27A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605C0-E759-CA54-883E-1E0AE661428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2D74E-A4AC-646C-FF14-5A1F6B44CED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0B24ED-C3FF-4AE2-BE51-35F8D976D23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62A4C2-10BE-66DB-F034-60021FC14A5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41F89A-2849-035D-84A3-49A2B3A2858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529001-B3D3-3CC9-081C-0A706C8D57C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0F0DD4-59B8-DEA8-53E0-87CAD22E903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3E3CF3-EB63-0A38-EEAB-F78B04CA13E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6A04E0-3C7C-7052-3785-E727DBC6BF4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0E3E6-799F-1700-B76E-D0BC2D9D8D26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755F6-F992-23C7-9193-88111D315362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7240D9-7780-2912-B3C8-707172174A5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9F8364-B8C8-BAFE-FD0B-24F38793B88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A011A-F1DC-671B-204A-FFD77DBBE953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D34932-DC08-1BAE-0F22-B71F5EB6785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F81894-436F-C4C0-BD86-5E2EDCCF126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D2BB6A-E836-10B1-0465-57EE28828248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2FD83B-E8B2-9FDD-817C-89FE386784B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C17555-A382-2B41-7FF1-B83F9E2222F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5FA33-35DA-85B8-2028-9F7CE6AB72D9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F6CAB-9799-B6EB-C4A7-2F32AC3CFCE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B825A3-37E4-CDC5-3967-BD737AE38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2233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8AEFDA-0A0C-44D6-B6DC-3327D0F7E87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6C295-4D90-6F3D-5602-7EC4C6EA2211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AB1E9C-3AE5-08F9-E7EF-1A414C07E7D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7655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7C0D-A711-A486-52AC-9DCCDE915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4E590-0FB5-687D-6A16-A07E0E0C1F4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87805C-3871-A99D-1C19-E71EA5AF6A74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4C490-47F4-83D5-E193-D1BA3649514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27AA79-6D83-B649-422B-11A93F28EC2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B43B18-5ABF-8F99-41DD-69EDF4222013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B16A15-843B-086D-9826-E863DDDD5B5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4820CE-9E80-B308-006F-F59B4B28C36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101FD4-A419-8367-EC86-CB2AD156A17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749C9B-8D2B-93E5-0563-DBFE23A83E0F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634C24-BA3F-2047-119B-AF8CB0C564F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B9BDA0-AE65-0F7D-6882-70842A8D638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E3C352-105A-8E45-C914-59C4B1D4994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50E14-002F-19A0-E1F3-61B1185CEAF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E278E6-34D0-ACE4-4916-BAF6ABC3F0C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CFDF92-EAA0-D3C0-67A0-10CBDA68839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6933BF-031B-FB70-C12B-5F6B55CCDAF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AE4F4A-DCFF-E4B7-B67E-9B3ED0C793F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5F951C-C463-086D-2210-13E1B6A5D26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981E71-95C2-1D15-DF8A-A321AC97792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4AE141-5FA8-3FD5-1B5B-DF4FCC122A5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92529F-E532-FAA2-F5C6-52EE246D51D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1E63A-7A64-F50D-88C4-DCAB8A8BECF6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21C9DD-0370-3F11-64C5-78FA4245734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120BFC-8D08-B5FC-F0CB-DF78AA4E36F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C3D3A1-48BC-BDB6-8467-DDF4B1A4F0E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9480CA-FBA3-9303-6659-3492BC30A17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D3C6FA-66ED-C31F-0FFB-D2D5FEAB77ED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2A24-2416-49DD-1F4B-236C90AE27F8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9D4E7-5659-8BF9-1E7E-9A24939A838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1CC63B-01FA-9506-2D7A-81DD80D0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71784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4FF821-44D7-FF2F-34DA-20012A9EAE9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781F1-0108-4C20-A0F2-22A463C70B89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EDA18-BBAB-9310-2CB9-69A473B2D5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창</a:t>
            </a:r>
          </a:p>
        </p:txBody>
      </p:sp>
    </p:spTree>
    <p:extLst>
      <p:ext uri="{BB962C8B-B14F-4D97-AF65-F5344CB8AC3E}">
        <p14:creationId xmlns:p14="http://schemas.microsoft.com/office/powerpoint/2010/main" val="1901214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67346-0351-16B0-BFA8-DC9B63C40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93CD1-E83A-ED2C-9624-65232B8E7E6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창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A4FA7C-A36F-59EA-4B88-A45FE224990C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BBC0A4-44A6-DBF6-C781-9251A47E1F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361D29-8CFF-2692-7B93-090E7AB8797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06D54-49C7-9742-F56D-BDCE8061D84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BC79A9-EADE-C640-FC57-624433C411D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448CA-B792-C544-4D25-5DAB228F336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39EED9-F7CA-F4A4-5365-4BFF16F12EE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B7E55-D0BA-9AF8-A2CC-260F7C0DABB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645E00-3668-5DB8-AC70-89D00551ACA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A5BCEC-A405-408D-9333-CC7532000A21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7329F3-7287-8F31-2B61-22A5EF4A254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E8DFFC-A570-00FB-85D9-510A01AEA8A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0EAA4B-1E24-A0F0-F63E-4A19CAF22CD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96792C-3534-ED35-2874-D8B779F2535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5A7FBF-98C4-4261-F937-E9B28A802D3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A56BE9-9FB4-3183-3004-1928B213EF8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5E2678-3A66-5D8D-315C-1A3BC5F6529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D21FAF-7165-C5DD-B555-8DB868A9BA1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03263C-F9D1-4088-7FDD-4B53818DB2A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8D463C-C6C9-8E2D-57EF-81010A1B107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EDDECC-0150-92F2-8FB8-D0D797CD9361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BBCCDE-3ABA-D451-2338-5FC7763959C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EF15C0-AE0A-57B9-6CC5-26C6700B043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762F1C-9A25-4CCF-96DA-34BB1FB684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802DF9-7300-648E-0051-EA4A85065E5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4B8472-D1F6-4FF4-2937-4F9C9B9FCC0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BCEB26-4318-1694-9427-558FF6CB5D39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41941-6E8D-41C5-BCFF-54E7C0A031D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84AF8C-7995-3C12-B923-9BA35166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6637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4D33E-438D-ACB5-CC04-AF89071BCBF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F0D70-79BD-96A6-5A2E-BFBBA2810642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436B18-DECC-F87A-98E4-0200359FF0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5601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E6717-B5AA-C994-B1E8-735A4EC91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85309-F512-0048-FA32-BE06141FCB5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공백 채워주기 제일 좋은 모양의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0BA473-BF3D-3146-3823-20EBE7D776B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385F9-0EA4-F32F-9189-6A08618A584A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3F0FE2-1986-B6DB-1AAC-1FD0FA10E9F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142D5-7D93-D21C-D0E4-A71735CEEBA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F2016-3176-05A7-F572-8D1A5136B9F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11B3F-66B2-B8E8-E89E-87F8691C296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92A666-A30E-727F-E05D-2EA849EC25A9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52DBF3-CA22-6C06-B07F-0D3D3207587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3D0B3A-9C83-41BC-9AD3-3AA47B73851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7C3DE8-EAF8-2750-AC4A-52DABC9B4E51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9FB6F1-7F84-AA20-B819-35DD6CDF9CB5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75CE30-8F7D-68BF-03C6-70F87B97CE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F95082-FD8D-51CD-B5F3-280D41DFDF12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540779-155C-B98A-C379-72396A72266E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7A6B55-3078-F3E2-68E5-1FAFB5442A23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C949E8-409E-4854-F1F8-21E0CF142AC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51724-3705-895C-523B-0705DDA118C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789800-5B66-1CFC-34E2-DE31412BBC8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A32A7E-3040-134C-97EE-59C448B713D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BB30E2-F5D0-9C97-8BF0-48C826EC2C28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5DC0C0-CFB6-580B-6937-5E7E938BDE2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934462-F8DC-F10F-2583-9448159399C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758D54-F03A-0736-B1CE-C42E4BAA31E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FB2B7E-E474-B89E-2B3F-3D3CB220E46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9A9C-DC84-D20B-8B41-C00D0354C9E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D59CD8-2401-4476-96D1-D1DC20D8644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7558A-8128-4C81-985B-8D2BC56CCA0D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ADEFE-A321-2BCD-5853-7DF14A61416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8172C0-88B5-0D8A-02A7-9760754D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91456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D7D78E-3470-D070-BCAF-7E8816B124E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3205F-D5A1-8839-8DA7-1353783794C9}"/>
              </a:ext>
            </a:extLst>
          </p:cNvPr>
          <p:cNvSpPr txBox="1"/>
          <p:nvPr/>
        </p:nvSpPr>
        <p:spPr>
          <a:xfrm>
            <a:off x="469311" y="510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1A332-A7CD-10F3-5C6F-17B2649F120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화살</a:t>
            </a:r>
          </a:p>
        </p:txBody>
      </p:sp>
    </p:spTree>
    <p:extLst>
      <p:ext uri="{BB962C8B-B14F-4D97-AF65-F5344CB8AC3E}">
        <p14:creationId xmlns:p14="http://schemas.microsoft.com/office/powerpoint/2010/main" val="1226930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6C49-5D23-1C94-D04B-AE2ACDD00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E523D6-BF16-FE68-13D7-2816E97B55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화살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7C6029-93F5-B9B4-E368-88F9C4B1C19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C3026-5903-CF69-0AD4-DEDE8E0DEC2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5ACAA0-22E5-DEC6-6B32-62994357547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A6C3-6F3C-2780-D92D-08203FFFB47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F777C-BA64-33A2-4430-267185E997C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A36C1D-A0C5-D33E-B5F0-07095B555C9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C50A5-9FE9-13C6-6282-24E29BD963A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28270E-23AB-57A9-DBC3-655F8D3177A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7D4120-68C0-4021-BCFB-8C547AC5DC2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EFD0D-50A9-7D45-9D85-F5AAB91109C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818BF5-87B1-4E8F-48A8-72C15F78386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396842-4952-2A7B-9BE2-B45191B4F37B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0D6ED-13BC-CB4B-5640-93A6EE7DFA32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40362-2AB5-0D2C-DA2F-B3449BC19B1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52EFF-6FAE-F0C2-C468-29E34FDE393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A58712-7A71-203B-3211-811A15065F9B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541BF6-3D9F-06AD-F9F8-E5F3700B326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8F33F-AB06-FC34-4269-5393E2ECC37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901A9-77CC-68F6-B3AC-0731846A92D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27E4B8-DB6D-3DD4-615E-15F055D02BED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731D56-51FD-530E-3ED5-5E521486B23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6DB219-A04B-6D4B-F83A-133C220D374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5AA5F6-6109-565D-23F6-5ACB90912A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DB505F-0FF9-3370-B69E-57379E08CD1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E46047-48A9-66FC-A148-EEE28B09F55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C182D9-AE02-5204-B021-AFD1D138A13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D405D8-F484-C357-373E-80DDE927E59E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B0DE5-0DC5-1A60-521D-02EDF2E137E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3363B-C57A-6F98-0F46-FA3FA035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3739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1737A7-1012-0AA9-45FA-ABD39063401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44A27-72C9-0E50-3128-C07E843E3665}"/>
              </a:ext>
            </a:extLst>
          </p:cNvPr>
          <p:cNvSpPr txBox="1"/>
          <p:nvPr/>
        </p:nvSpPr>
        <p:spPr>
          <a:xfrm>
            <a:off x="469311" y="510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999352-2FE6-6621-C11F-9AC6B101C03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0709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A551-EA59-5AC4-BC56-A4CBDA7D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46CD2D-65A0-C69C-04E7-FED04B38F43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(3)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324F7-E07B-84F1-CDAA-5362EFE487C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12CCC0-1E3E-3BFA-AD18-10A9C45C59E6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푸른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 오리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카드의 파괴 확률이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그만큼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확률 상승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녹지않는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사용한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◇얼어붙은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9E4B1-8513-1748-BBED-82B388FD3DD9}"/>
              </a:ext>
            </a:extLst>
          </p:cNvPr>
          <p:cNvSpPr txBox="1"/>
          <p:nvPr/>
        </p:nvSpPr>
        <p:spPr>
          <a:xfrm>
            <a:off x="469310" y="3678870"/>
            <a:ext cx="11600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뿌리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인접한 타일 한 칸에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폭죽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+0.1,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배율 초기화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도미노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 초기화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스케이트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칸으로 이을 때마다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+0.05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 누적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아이스크림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떨어진 고드름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마지막 카드 사용 후 무작위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타일에 우선 적용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대검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  <a:p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※ 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연쇄시라고 써놓은 이유는 인접 타일 수가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개든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개든 상관없이 거리에 따라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번씩 적용되었으면 해서</a:t>
            </a:r>
            <a:endParaRPr lang="en-US" altLang="ko-KR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790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34531-BCAA-A033-E8D7-3C41A8E5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08160-18A9-F11D-6463-24C74D9097A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0AAA26-7ECB-829F-7FB0-A97C084A530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AF389C-AA83-6BC8-DDA6-CF6D1901CEA6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BA2E66-9A63-99C5-FDAF-B8D6EAFC2B0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769C4E-5854-F9BF-8FB5-8CD361371E7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E8C24A-496D-C34A-1162-25CC30F7C99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6695F3-882B-62FA-703E-C1E9CCF85B0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DD101D-3C89-9E7F-5F56-331776558BA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0DA49D-6350-2B49-6C1E-79DB4A54031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28AAC2-EE7B-55E6-279C-3F948504097B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7D54EC-AABF-848C-E42F-CEBA6C2EBB9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0C28AE-F059-5079-B27B-560E5604984C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C5B90-3D1D-C6E4-EE64-B459213845A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EE11B8-D606-0B1C-5A41-80D7E0BDC8B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A5FDA-4DB1-5A4A-62F1-3AF7E758F5F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7FED1D-90F4-2C64-8992-EBDDB1B39A5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63E7E7-CCBB-07EC-2011-125BE063AE31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61EC10-0085-2AA7-74D7-1F62EE1CB44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B971A9-CBD1-F22A-5138-25213352DB2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BDD032-0B4B-5665-A1B3-DC7240732E1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C380FDD-F512-31CC-67A9-D41FA8444C8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313E95-9487-A937-85E7-4094F8307B4E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5376C7-44C0-C8E2-A890-3F3904BC1DD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9E733A4-342C-6583-1CCF-666C93BC372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BC7C03A-C5A3-2DEF-5431-51B19C95E2F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8FC4D7C-6A4E-5867-B56A-4FF2B9363B2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768E63-7BBC-4422-C238-028567D9A85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A3E69-3260-3C1A-EE8D-B4F905E37A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7E0CD4-0AB9-8D01-2E9F-62F390070FF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25D923-F604-B0BF-EA7E-4B9204052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118447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3602E2-96BD-B57A-618A-EF0B291CD1B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BBA74-01A5-4344-9678-44ACE962F4DF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891208-A9AA-43BF-1491-AB2A88CA1F0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전류</a:t>
            </a:r>
          </a:p>
        </p:txBody>
      </p:sp>
    </p:spTree>
    <p:extLst>
      <p:ext uri="{BB962C8B-B14F-4D97-AF65-F5344CB8AC3E}">
        <p14:creationId xmlns:p14="http://schemas.microsoft.com/office/powerpoint/2010/main" val="186302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428D-B2DC-F674-EE34-EFF97665B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09E58-CC07-6505-52C5-97661F4791B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53B636-714D-C8EE-B396-EE1290FD22D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E2D933-EABE-6465-6275-D6199C47151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FB2D1B-CC05-1623-B300-FA1639F7C6B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683030-7507-B8D2-31B1-B977AF48510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CAF0DE-C284-F7C8-7900-9C2A9912DE99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E7FA52D-A498-1667-56A2-55911294BB0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D90E09-C9BD-CAEE-B304-776A1A81F35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590F7F-B0F4-5413-A881-5C9AE8F2A46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C3B4DC-8C58-D464-D401-73204D85B84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BA1FFE-8D95-A2FB-53DC-F223C538748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93FAB3-3A09-B7B4-5FC7-D851AEE72A47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B699C0-E4F5-A7B7-30E4-26C31EB684B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852EDD3-CD30-B528-7CB9-564D03C437D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283682E-7344-6D94-4478-33AA1382F537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B88E5E-841C-91C7-C5F1-75E2A7F91B2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9EFE9E-9F74-CFF3-39E2-0CBD80555B8C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09F10D-A3D2-EDD6-1E26-4ADE07C7E9B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A1926A-794F-1E92-9D6F-451456A048D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8163F6-155B-56F6-C1E1-ED2390C2FF4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266C48-79ED-27D8-EE25-BD5BB70F15D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2EF958-D42A-DC61-860E-C63CF542FA6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091BF7-4F03-CEFE-797F-A3EBE12B232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D76BCB-0C7F-9F31-FBA5-CADF2586759F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894333-B41F-AF42-8390-EBB5DE5BF9E2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28427C-5B08-0391-D844-2D1322353E6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4ABCE3-C082-4A48-E139-E48414FB207A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D4EDB3-EDED-F6ED-EF61-45B2FD5B227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7A6D89-1522-9191-03C2-E9CE94B66D3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4D99B5-9860-09AD-31B9-7CD7B5DDF1D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FA4B07-D907-8112-7C87-97544012169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48635-3DCE-D1B3-9C4C-0F43E42E28E3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BF4009-CC83-7211-EA6C-961F6644E78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전류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7097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6933-BFF4-9569-8A29-6C6EB8C4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2CAD23-F97C-7311-0431-BF63859004B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98B9D5-7F9F-CDDF-8E10-FDAC3C92F50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911E0B9-A4BA-BB52-6D36-DC5904191AC1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112A8C-5379-CB11-4341-E6CD433701D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043367-E5BE-0379-541A-E2F8E79CC97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AD7D64-69F8-41E5-0673-4970D615AA9D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E659B5-975E-CF81-086B-6A1BA8805A08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1CA5E3-0110-A3B0-F4C1-DFE93AEDB639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D5CF5-E312-70F2-0AFF-6C9AC231BC9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3992CA-6816-1ED5-4DF5-1072ED8FFB06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47FD4F4-E40A-AD62-1F19-95B22A997E6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A524C-261B-59CC-D8F0-8A8ED6B3502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AE52CE-140B-A532-0747-F0FE49BB907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17E133-A5E4-402A-B2FE-AC23E117E3F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FF6298-49E3-BFC3-80E0-D3DBA83F873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C8AC0B-9681-13AB-8E23-B636601A7D23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EDC2C6-DF3A-D5F2-316F-CA5B805EDFB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B6C746-CB66-5594-4BF1-C7DB1D04A5A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0CAEDE-FD97-05E0-A51D-74307AE0EE8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F441DA-D49B-3928-C899-ED7D00A09EF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0157F0-BC5C-809F-AF45-4C8078D5935D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34D87C-069B-C1DA-BF8F-8EE98D09CE1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F73B2A6-25D6-9EED-2E04-7C254287588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2661BF6-5DB1-4A84-EF71-8071D827322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7162A6-062B-D0FF-87C3-D1A564611971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C1DE89-5135-3652-F6BE-40E907C8700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90A56AA-A21E-B747-0C80-EBA1F354A2CE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947BCD-8431-F8E3-89AB-3D47A13AADE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DF335D-14C4-CEA5-5E91-E6C068BD695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5B7B97-D800-835F-8499-25F2A85D3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71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3AC7F1-9CC8-3568-4256-229F5689F612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3DC53-EA16-E9AE-130F-B8B3A93A9060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C9296B-00FC-B73E-36E6-3703AFAEBF4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전기 폭풍</a:t>
            </a:r>
          </a:p>
        </p:txBody>
      </p:sp>
    </p:spTree>
    <p:extLst>
      <p:ext uri="{BB962C8B-B14F-4D97-AF65-F5344CB8AC3E}">
        <p14:creationId xmlns:p14="http://schemas.microsoft.com/office/powerpoint/2010/main" val="9620829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41B32-F166-2069-4AE2-0310CA79C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D9A84-72EE-7DB4-2871-9D7B54AE565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756B06-DB1D-5DD4-E127-A15F734D9F9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A1A3BC-6377-8DE9-47A4-BDFF3F3D07B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8FCA57-31CD-9EB0-E9CC-A97578E76315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110ED3-4ED6-CFE5-5551-42F08828A533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FBA95C-2DC9-80FD-BB32-AED52C77566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E069E9-A4C7-4D42-B8D9-E94E4143F7E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F5A396-1041-0DC4-6580-0183238A3FE5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CD8FEE-6B19-0DFE-1AE1-5B05BEFE026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6E543C-EB36-97E3-0D33-F853D1C0266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DEDA0D-C772-610A-972E-BAD548703C6E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3DAEC4-B577-007B-5441-79A53ABDDEFC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A51463-72C5-ACF2-0906-36371B2658D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418981-6FDB-98B9-A6A3-CA00DB946D6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B8688F-D4C2-827B-7C14-DDE4686B618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E2EAD23-B60E-BF20-4B92-446426FFDB3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08EC7A-73D5-9F21-97DF-C8CBD7906FCB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8BBA7-10A9-B718-743A-4BCEC6DE3B8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CEC6AE-31CA-C665-E14A-064742C85BE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B13AD0-D2EF-D1E2-CBF6-48D6D41B0BE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024A42-41B8-9BB0-EC65-87CF74EC0C5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7F2289-E3BA-8817-44E1-3D92AFC99124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98F49D-8BA7-2657-DEB6-36FA71B708CF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042041-CB28-1A29-528C-EA6F55B1457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9740CE-6C57-2C12-EA8D-B444459BB2E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63A834-5CEC-F003-8956-27C7AD75E7A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C16FAD-D0B6-6BB5-61F8-05005509EA6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EC6245-7118-5B95-8AEC-13F5611FD32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7933A-8D28-5146-380A-C2C27FD97E8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8763994-7730-713F-45A0-0AC274E0335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1FF024E-1615-B86C-3A45-64F245EC540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2E313-394F-7A62-B721-2D610942E70A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E79E1-1AA7-60A3-191A-85F1D783EA2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전기 폭풍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506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4E64-7D89-4AB2-41E6-7D6D5A1B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F9B8F-55E0-02AD-9B4C-37759554BA0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75AC1-AC74-1972-879A-1595F68ABF13}"/>
              </a:ext>
            </a:extLst>
          </p:cNvPr>
          <p:cNvSpPr txBox="1"/>
          <p:nvPr/>
        </p:nvSpPr>
        <p:spPr>
          <a:xfrm>
            <a:off x="469311" y="1112084"/>
            <a:ext cx="11145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카드가 등장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태그는 직업 전용이 아니라 범용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횃불 같은 도구 카드를 만들면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화염에 포함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마법을 통해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얼음에 대한 접근성을 크게 상승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별로 타일에 부여하는 태그가 있고 각 특징에 따른 지원카드 존재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얼음을 모두 같이 쓰는 경우가 너무 강한 걸 제지하기 위해 따로 놀도록 설계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5B5E5-7205-E95F-236B-C7D9F5B9D762}"/>
              </a:ext>
            </a:extLst>
          </p:cNvPr>
          <p:cNvSpPr txBox="1"/>
          <p:nvPr/>
        </p:nvSpPr>
        <p:spPr>
          <a:xfrm>
            <a:off x="469310" y="3087867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 부여시 타격으로 취급하고 해당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카드의 반복사용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생성을 메인 테마로 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D9E2D2-01F9-0C47-495A-53B9061B5A16}"/>
              </a:ext>
            </a:extLst>
          </p:cNvPr>
          <p:cNvSpPr txBox="1"/>
          <p:nvPr/>
        </p:nvSpPr>
        <p:spPr>
          <a:xfrm>
            <a:off x="469308" y="438766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파괴될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인접한 빙결 타일도 파괴된다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 작용 있음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타일에도 부여되지만 파괴 대신 타격으로 취급하고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후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ABA59-852F-5135-865A-A4CAD43273BA}"/>
              </a:ext>
            </a:extLst>
          </p:cNvPr>
          <p:cNvSpPr txBox="1"/>
          <p:nvPr/>
        </p:nvSpPr>
        <p:spPr>
          <a:xfrm>
            <a:off x="469308" y="5439690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타일은 파괴 점수의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x0.1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얻는다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 파괴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 만큼 잃는다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 부여시 타격으로 취급하고 해당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573F73-152A-5F41-DF61-12693896C4FF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99453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17378-E2C1-422E-37E5-09AD6DFE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7BD370-CB20-D731-5FB1-E9EA8DD93BF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덱 핵심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8FCF81-A0BC-B583-32B7-801E4F6EF829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E0F522-5D89-0AAC-A6B3-5B98C3BBAFCA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3AE550-7554-6BDB-DA41-B64C7A015C1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740F67-0275-4124-A1CD-996F7D52E1D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7256A-AC84-BCAF-9073-95C05E7F8E5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3537B-6910-57F5-67BA-E12E64E3BE1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C98E44-D8DB-F1B6-D848-8D22A33B4C9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7D5C04-8F2F-1048-61A6-F288B9DA5E0F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FA9F18-AA5F-C825-15F9-971DF439B85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AAEFD9-7E8F-0503-2445-02A927A281D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C9BEB4-10E7-30A2-8AE5-6B1DE62249E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4BB3F9-B9DB-7CF1-2CE4-8C7C0BF460D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AAB459-22E3-5ABD-AF90-F657170ABD92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878B80F-A9C8-8F8D-795D-359FAE686A6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D1C673F-1523-D07E-CEF5-5B433841CDE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78496DC-364E-DE24-970E-E86A5EF4FD61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32374F-2193-15A0-587E-44F4F199E82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C40AE1-A3B2-616E-8190-52B62B91AEC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6BD861-7A15-A7C4-7CFD-45B62B6CAF8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DC8D7C7-43F7-E831-8378-AB1469298AA8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E15DB3F-0394-C22A-8BC1-F2B40449A68C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95D76AB-3181-E8D7-0FC2-D2AE72003F9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DBEB31-E3E8-6D61-AF50-ED574C2C29A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ACB5E6-E7C3-D6F7-C3EC-CFCD149CCC22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43D8044-8670-BE20-C993-6804EF6AB49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6A69A9-0FEE-3FAC-8EDC-EA97741CB65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3E23C-81E0-FFE6-06D1-0B287C70A84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753042-C15D-294B-DCA8-47307FCADDF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795EF3-0ADD-04C0-1F13-C788EBA12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3795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3C61E1-3AE7-4290-5576-395A359E2A5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4726D-8333-B84E-BBCD-CC2D7BD1F861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감전 효과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점수 일부 획득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발동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턴 종료 포함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4BC7AE-906B-FB94-F6B8-4BCEF08B63C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과전류</a:t>
            </a:r>
          </a:p>
        </p:txBody>
      </p:sp>
    </p:spTree>
    <p:extLst>
      <p:ext uri="{BB962C8B-B14F-4D97-AF65-F5344CB8AC3E}">
        <p14:creationId xmlns:p14="http://schemas.microsoft.com/office/powerpoint/2010/main" val="1483760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19BCF-0F2B-AF96-7F0A-61AA53EC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249905-9C3B-75EB-8208-39729078BE7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덱 핵심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F01B46-E0C4-AD04-6822-FAEA577DBA0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5D2C3F-D0D1-CD1A-7565-619255FA6E0F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0363C0-D963-4783-C48F-C597525D254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C2513D-FA9E-ADEA-BA1B-5E42C39388C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00D11-3792-223F-686A-914BCF08E44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D13412-3706-8119-D410-31FD6B325A2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BF7A02-530A-F379-FB16-480C54B0FA8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48B697-789E-845A-7AA3-69E67152373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4549FA-60BF-1BF6-AEEB-C72BF3F1D98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7CD931-224B-6EB6-D32E-691CFB1D6D3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742C47-0DB8-FFDD-E456-791B6E65418C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6FBE3D-DFAE-FECE-21A4-410CF4C1A827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EDB6C4-8303-A00B-F3A4-92186E76B6A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B52237-4043-603B-BF6F-3E0DD78210DF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2B9790-587E-1293-DAFD-2FA54AC684A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BEB51B-8540-9FAB-8EBC-A7EAB914103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B15A8B-D255-74CC-80D0-00396618CD7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148522-E840-3A73-3D36-7E0CE43D16E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9BF630-EA41-8673-ABF6-92BC0D2DE32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DE7928-80F0-5809-34D7-FFF32D49DCCD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FCDCD3-B521-2838-B1D8-D66655A455F1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5C9B2C-03A2-C6A6-0824-8E52A9A56D0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07B10B5-BB5E-9BFA-E15C-B301239C036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561BDD-550E-D315-F0CF-8D679D68817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6AE81DB-72FA-193A-45AC-97F879141087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71BEB5-E226-36F8-063C-248D3F92660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AA4C12-B1BE-FE9E-BF71-3E79C7CD99D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958B27-FCE4-AF2D-4DEE-C1CE108B47A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A5EE26F-87F5-72A2-2D0D-BD6E56FB7AB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C29A220-71D9-127C-DCAD-D85D6914652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027790-BF16-962C-4369-C7EF46D238C4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효과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점수 일부 획득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발동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턴 종료 포함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BB0F383-D88A-BB06-2398-25537F742F8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과전류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5696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D5C11-8BC2-DB6A-B3DF-CF2DE408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C92FB2-7D98-F502-D131-F8296057730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덱 핵심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391667-E2E2-0128-ECEC-A75011DAF8B9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A1F58F-6A6B-97DD-495C-A7EAD0C4A52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5B57DC-F8C8-FB1B-68B8-F6C15982255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16382C-D56C-2802-D06C-8A059CC328E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11E3B4-66DD-5EF9-CD6A-35CBD2A3BDA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5F47A0-CD39-9634-2D9F-95D2A5094CB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279695-7A81-7401-7AF5-6DB9F3D6DCB2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15F6B-BA1A-F69C-4902-BA49C0529167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D63EE8-02FD-62E4-59DB-E90D468875B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4EA2F-17C1-92FC-4A14-E0B8E6D9692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ABF9A4-1C43-E534-B868-883933C8BEC9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CD7DD0-1979-765D-87ED-9221AAE282D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F9D165-6B5B-7A65-A00A-CEBDA14D830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C5DA9E-A5BB-8BB5-94D4-62E6FB1D126B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8E99F-2492-2CA8-1D79-E5B95C7F687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824465-994A-AD42-22C9-8D3CB1AA75D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6E65C9-EC2F-2146-8930-3766B44FC60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70791F-7801-5834-F563-125459AA6BB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2FDD435-1D12-DDCD-B032-AC24F7B0C3C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AA6720-623F-D90A-48AF-8ABD92EAC23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0BDE23-68AA-1E66-8BB5-C206194F54E3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1F0FEB-0439-C8DF-03C4-229D5355248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2712AB-66F0-66FC-A70F-E1FEF5F6A59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9469BC-8F0C-C63E-132A-E283958A7FD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4EBB2-6F25-2BFE-B02D-C58234312DA1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6BA2D41-244A-9A3E-0204-B403F8B5E48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D6194A-8094-62CE-8D1E-595EC5E55AC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705EA3-5C85-115A-15C7-5BB6384E798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0892DDF-2830-CBD6-34E1-1648D0EB9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8632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2/3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90%/70%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4/5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50%/30%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A3CF30-B1A2-BAC0-89A6-B50474DE299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5E20A-DC32-EB16-3D92-0670B10D0D15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1B268E-8BF6-657A-3B47-6677C3B2C10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뇌창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75700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D1872-E417-C20D-B0A1-364C49ED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87DEE-58BA-C640-480D-DAB4D5921B3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덱 핵심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4F8DCC5-C2BC-D361-1CA0-8D03A7AEB99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607019-A91A-0284-C8FB-D68A757D6781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8D78B7-FEA8-949C-6DAD-1B5C43E36C87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BD24CC-03F4-CDC1-A5A3-4D3E261D4C26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DAB236-14FA-662D-D31E-658658A06EA9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6E151C-9DA5-DCEC-0C7C-6FE1BF36C6BE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5EE6D63-F3CE-38BA-B537-10A612953085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DA427E-9FD5-9B2B-6EF4-83304659429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08605C-CDCB-CED2-1246-94C3DF62B732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453CE0-B08D-E277-2271-AEBE12695C0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D4A15B-4237-A37B-875C-3CE97CBB8A9C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2293B0-059C-C81F-9F80-7322C478B7E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D8AE068-E7EC-95E5-BF89-75D49BD62D5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9F0681-0438-E8A4-5D40-2767B68A50F5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226CDD-A3DC-0749-25C9-1BE9D1AB1F0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617EC4-18B0-DC13-ECE2-1B7BD1A8177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9ADCEB-973F-345C-34AF-93272947160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0D417D-6AE6-AD7E-8A0C-E174E986E3F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785F47-AEFB-9332-4B24-89075FCE99E1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4F2E33B-4947-F4EB-4219-0404938F9F1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923051-64C6-8C72-467A-CDD51ED70D2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A33B12-CD85-EA65-412C-AE210FFF94AB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6965156-64B8-A8C2-66F3-D7795F4661F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0E59ED-AE8F-635D-A272-FAD82799ECA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00FC09-1A5D-98C0-2686-75094A4A38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CF385C-2A19-42CF-0118-46B883C869CE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8202F1-B068-42F9-9CAF-75DA20CC4C7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7D6CA4-3C49-0C5C-D6AC-B86D5B6A361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F5B3AC-6F93-657D-4B05-FC31B03FAE84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2/3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90%/70%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4/5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50%/30%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7D27BA-7823-7669-4B87-7BECB27A189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6DA1B-723A-CA96-FE69-CB4A4C38E373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파괴된 타일 좌우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감전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28B1A4-E95C-8679-4FE3-D196F2C855B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뇌창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4468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F42F7-9B0A-0DAF-DEAB-63E517E6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5539FC-1B48-0D7C-9BEB-BF3C6273A48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구멍 메우기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세부조작용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8E03BDD-0883-42A8-8F03-00DB8236F7C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F25B35-96D8-3971-1A6E-247987D24B41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2FC723-283F-8813-25E1-468311A991E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2A9A55-9581-BAEB-7AC8-EC174B7F18E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6E56A3-6F73-E5A9-8D40-5ADBE6A7E19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E39B12-9746-D08A-9536-36F859613AB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EB6BB3-7FA8-57C0-0287-7062619157E7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FFB080-E7DA-AA72-858A-B3DB918CABE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70708A-67FC-D685-9264-13D0DC13F65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DD1ED5-A4F6-E15F-CBC8-8D51C5FDAB4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345BBD-C8CD-8DCF-8897-84FE6CBE7A0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7C27CE1-63DF-D744-5A4A-8A0296D4CB9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A5D793-F58C-2A03-0ECA-101BFBF1F0E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28564E-0B0B-333A-A75E-8CE9E9016C20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57462C4-C1AC-DD03-D62B-2BD9B2C1AF6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F3A7D9-D057-51E6-3159-3C65679F804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9CAD75-9F89-3ACC-6679-996185B5659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3C927B-7BCE-5625-69FE-0D47498B4CE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347C462-2C9A-A4E9-3B06-BEB6FAB97DA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0FD9B63-21C0-756B-E4E3-A0989D36E7A8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335186-433E-5594-2076-4CCA340E6A8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B8685D-8D96-4DC6-9968-7EB5755F322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E03E5A-7D0F-8045-D3D5-2438531E108D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061E9E-3D1B-FAC8-2DC7-C947CD5EC8E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8E06F-1647-BF9C-3C25-5250467A84AE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D94550-95CC-A5B0-235D-21CD635D648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5AEA4-9DFC-402F-EAA2-3BE9A3E5880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2F34D1B-81A0-004D-1C71-C47D71C188E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3F313FC-2BB1-1254-ECEE-652660EB7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7710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41C570B-B99B-239D-025E-4FB57B0DDF7F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486D7-D66B-E409-6E85-1F7A947A82B4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인접한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넷 있으면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스테이지에서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해당 카드를 복사하여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 패로 가져옴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A51DE8-F857-764A-5801-E39DFC3A06A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스파크</a:t>
            </a:r>
          </a:p>
        </p:txBody>
      </p:sp>
    </p:spTree>
    <p:extLst>
      <p:ext uri="{BB962C8B-B14F-4D97-AF65-F5344CB8AC3E}">
        <p14:creationId xmlns:p14="http://schemas.microsoft.com/office/powerpoint/2010/main" val="24783660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F43E-BE83-5BA2-2207-1B87D8C5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A2A9C-BC16-D888-A60B-67E6AB53678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스파크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78F7C55-61BB-A3B2-B3FA-ADC32D16FD0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DDD2A8-98CC-52F0-B140-EB570FAD71C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51A4CD-2123-B2A4-E2B0-001E2E16550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6C3145-12F0-3819-1953-611C4EFC5CA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B868EB-05C0-D917-C452-DB668B6446D8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E7C58D-760D-2229-C91C-A318E9C86BAE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D942A9-12D2-C20A-6EF9-FEA629179806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1636D-0DF5-2C23-0E9C-62DF5EDDA9DF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5914A3-ED2B-8855-E3A8-2165C157596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90B3407-A56A-9EED-00CF-107E68B3BAA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2344B-1DF5-4CEF-969B-A592CDEBB5E1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BE08B1-C760-E9F4-6DCB-C7310D48A4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F1564D-190F-ADBA-9372-F38C720B080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0EB2D4-F427-B6A4-721A-ECE53BA7D566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A06E0A8-D793-4371-86D9-D00358F48A5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AFCF15-8501-CEF6-BB1B-3AEC155D637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45BF0C6-0996-B625-69CA-6DC89DF66EF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802FA-809C-C81C-C1C9-E52E6234DD0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6E1CB7E-7EFB-0EF7-CBA9-0557B416CF23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35A7F02-F27B-7C48-4A1B-220A12699C5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29F4AC6-8566-413B-DC9D-1456A25C5342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A3035B2-2B7F-3D50-1969-F8F9AC84E83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E89CA8-BBB0-DF14-D197-8F87AE6A5B0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600F18-E814-CFFE-2112-3D589BE83F5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57413C-DFAE-D625-06E2-94901B11693E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8BB8B-BD07-5D03-2BA8-B4549F0E73F6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4A784E-FC9D-3ECA-51DD-0291E477E03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79C0A7-3CAD-8731-6B53-D5DED5E8056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E8BF1AA-CBDE-AAB4-8D4C-A1F73E35F29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45604C-4C2B-4413-7EBB-D17E9CEACB3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7FE5E-1048-A067-C3C5-4D8C7318DD73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인접한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셋 있으면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스테이지에서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해당 카드를 복사하여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 패로 가져옴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856C3C-0987-BDAD-F5CD-4A2157179AC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스파크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54326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1722-0AFE-4C19-8122-426689D8D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5841C2-EB33-345D-8ECC-00054DE2942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운빨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빈칸 저격용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4D7850C-04CB-5EBC-80CD-F8EBC3F9EDF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D1E990-3A7A-F96F-C7A3-CD586A6FA9A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09D90A-1F7D-187F-1FFD-159C334F526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3CFD5B-16B6-B893-E8D8-662FDBBA51D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59F935-DC4B-7300-89A6-A6541686913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268E1A-1DAB-2976-BD84-93F25D90CA0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81EF0B-5783-C33F-1FFC-9CC41EF83241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389DB1-3993-B1E3-05D3-2A9D89993ED4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99BE1D-3D0A-E781-6120-08712CAEE903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611C47-6843-B655-E021-05F2E51957B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428CFB-C235-3A44-EB79-DB3DBE278DEB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1740CB-79AC-C677-1B8E-C897B191069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AEA8813-4CD5-2535-D71D-E0A4B37D73C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B150C8-3D2B-0A35-0D9E-CF6E0043D7F4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4219C0-8DAB-2A43-E99F-375A871327C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CDC073-4771-B7CD-AD3F-1CD7BE9232A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83C6E72-689F-1911-8F26-880B7BA5A00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67E51C-12B6-9AA8-30B9-2C6EB9200AC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A7CA0A0-B3FB-5C1A-EF59-81CF4B562DB3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D7F5D2-D1F7-83D1-C84E-1EE9CB328159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C9D9660-15A8-89CB-5F40-7FB2A6ACF80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B1CB86-D18A-2A28-77FD-3059D887B78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3D75EC5-C97B-3F0D-3B15-2B1107CD210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14E6BE-21EC-0E9B-3281-7A85F3221A0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C2E21A-3A5A-33AA-107A-BE9518B1931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1B6400-4B16-2D20-8EC3-B6E570B0853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7698C7-3232-6F48-0CB0-2F85881035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5D030-6301-BCAE-D6BA-153A85A4B9F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33E5B30-A5CF-4642-AFC4-9AB8AF170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032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9C3E6B-492E-4D92-CB98-F27F0A99D01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1A53A-5FC0-2146-B634-9F010AC0FD84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개에 감전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타격하지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A92CF8-F24F-3806-E600-35B9C13E124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벼락</a:t>
            </a:r>
          </a:p>
        </p:txBody>
      </p:sp>
    </p:spTree>
    <p:extLst>
      <p:ext uri="{BB962C8B-B14F-4D97-AF65-F5344CB8AC3E}">
        <p14:creationId xmlns:p14="http://schemas.microsoft.com/office/powerpoint/2010/main" val="2283476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E0E1-6596-0381-1C83-621C4EE92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D99477-040F-93E7-BDF9-FE9599E9095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벼락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6B4455-9376-AFA0-849F-986861C6749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5A4068D-48A8-6400-1030-88167E6B989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F6D27B-4C3D-3BC7-08BE-EE290D8DC2A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5C55FF-BA23-13E0-A89D-F456C0AB437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A601E-3027-29F1-F7A5-DA33C230A29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5E67E9-EC17-866D-9033-58A61BBB3ED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732E0E-F4CE-4B6F-3E01-E23CB57D49C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371506-1197-3E1B-7ECE-D2D930B2E98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C0F71F-A1F5-BD7D-A944-7269E9F3638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F5B51A-7CD7-6395-CCD8-569CA1B0F8DB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5ACF51-F0AD-9089-35DD-B61709E752B9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50166A-796A-087C-38C0-553383039ED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C571A06-585B-FAE5-7A4D-4B8CFA802AF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9C4085-7892-C6C5-16B6-69EF562CC104}"/>
              </a:ext>
            </a:extLst>
          </p:cNvPr>
          <p:cNvSpPr/>
          <p:nvPr/>
        </p:nvSpPr>
        <p:spPr>
          <a:xfrm>
            <a:off x="9014399" y="255927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9DEA58-582B-2831-AE7C-696F228114E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C4074C-C40B-7AF5-FA80-06C7F1211731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789309-DC00-B373-446E-1666EBEC528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F510D7-BD39-CED9-8FA7-96C91F911BF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AA319F-0520-3E31-5606-D22E696F019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C28CD1-DD77-8F55-1E20-E2E5ED683E7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594184-1462-C0FA-0EAE-E5B8CA4AEBE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00D6F8-F982-D4D6-F97B-C58A3F286C7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1A35F-A728-FB99-B334-A558541C85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6E7B65B-5A2F-E75D-A75A-A11DC483A0D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2AD1C5C-AB74-91A4-7AF6-1F67F311ECF0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0584C58-8C34-D346-5FBE-AA71F08972E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C22E7B-A8A9-847B-0B72-8F97059436A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83E8A3-8E4D-656C-BAC0-304363E37C0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20F8D8-A7FA-3CB8-4E09-A58784526C5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감전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6BB655-DD2D-946A-F50E-389A9EC0126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08DE0-A3C2-3A3A-7174-7E19E260A2FA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개에 감전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타격하지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4A055-246C-2CEE-6005-B324052B845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벼락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81629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C547-AB5E-AF27-A898-CA20BD7E6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191740-5A16-407B-96A5-E4EBE3E7E03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(4)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F4FD2-B96B-9D6A-F289-0758033B80D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(4)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34246C-4D0B-0E84-71DB-8E178A90089A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보랏빛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 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◇배터리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사용시 손패에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◇번쩍이는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6067AD-C20C-512A-3BB7-BB910B4F8332}"/>
              </a:ext>
            </a:extLst>
          </p:cNvPr>
          <p:cNvSpPr txBox="1"/>
          <p:nvPr/>
        </p:nvSpPr>
        <p:spPr>
          <a:xfrm>
            <a:off x="469310" y="3678870"/>
            <a:ext cx="11600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점수를 얻을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한 번 더 발동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고무 장갑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파괴 시 점수를 얻지도 잃지도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플라즈마 글로브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타일의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+100(1)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퓨즈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효과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타일이 인접한 감전 타일 하나마다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효과 배율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+0.1(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상하좌우 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0.4)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크고 빨간 버튼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마지막 카드를 사용했을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효과가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 더 발동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먹구름 플라스크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매 턴 랜덤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 발동하지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피뢰침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 효과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  <a:p>
            <a:endParaRPr lang="en-US" altLang="ko-KR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6765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E41C-37F1-47FF-A7DC-38EFC53CC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3DFEFE-ED11-BEF3-5FD6-E58A8B19DF0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(5)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C4138-A80B-C3DC-40EA-2BF85B3B2DB3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(5)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강력하지만 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순으로 써야 제성능이 나오는 걸 강제함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4C1E94-FBD1-081C-DBE1-770DA42F81C5}"/>
              </a:ext>
            </a:extLst>
          </p:cNvPr>
          <p:cNvSpPr txBox="1"/>
          <p:nvPr/>
        </p:nvSpPr>
        <p:spPr>
          <a:xfrm>
            <a:off x="469310" y="2076780"/>
            <a:ext cx="11478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무지개석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 매 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중 하나를 순차적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속성제어장치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소모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카드 사용시 각각 다음에 사용하는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카드의 소모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속성증폭장치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순으로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사용시 손 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카드 중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365775-8AFD-F3A4-0863-EBD92199AE0D}"/>
              </a:ext>
            </a:extLst>
          </p:cNvPr>
          <p:cNvSpPr txBox="1"/>
          <p:nvPr/>
        </p:nvSpPr>
        <p:spPr>
          <a:xfrm>
            <a:off x="469310" y="3831106"/>
            <a:ext cx="11600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냉각소화기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 점수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빙결이 부여되었을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 점수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점수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배를 얻음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초전도체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빙결의 연쇄 파괴 효과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감전이 부여되었을 때 인접한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타일에 모두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감전을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과열회로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감전의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파괴 리스크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연소가 부여되어 있을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감전의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변경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삼위일체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감전이 모두 부여된 타일의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+300(3),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장검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대검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피뢰침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자검을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모두 소지 시 효과가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 증가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139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7250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마법사의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A21A7-1DC0-F2CD-1CB4-61092A40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F9B9-B692-AD26-F602-2C7337D7CED7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E4679-1911-E737-C207-E0E818469B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BE205-3505-B0CD-7C0F-7D3D6B9EC63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F850EE-0823-574A-AF1F-1B64C663DDD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1DD8C-A283-5BAF-5F38-F9C9B9EBAFA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3543F-0749-92A5-7B6F-B03F91001B9F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4BF0AD-B56B-908D-97DB-45FA2523593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33AD0-FABC-253B-E434-F0C5035FBAD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43141-DF1F-C7F6-F956-5BCD1B6AE67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4D7181-54FF-CC28-1F38-F797454FA70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36E2D7-65D2-2241-EE07-3149D6EC1F1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1C26B8-C095-A53B-F43D-BD3E9C14DCD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35A54C-AA00-09F7-07D0-F7EF94A3D5E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1B64E-3BE3-0403-76D0-80D74637DC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9D03EE-9F94-1DAE-A933-8FE1FE069AC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1CB5B-3720-B9D6-5DF6-BD3263F91880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F9E6B6-FFB0-DE1E-0F13-75DF1E15BF5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B5CCEC-813D-3DC9-F7A3-4D33C40D1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E07F3F-9694-95A9-84B5-FB70E45A0A6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BC99F1-1F4A-E2A2-5301-03B65BB33FE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31E3F8-8D6E-7991-A75D-185B364D231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4DE83-23FB-0A7B-DD72-09D92FE298B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2A4B4-C726-4C48-8F98-5ADEF7771A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F6B875-2E6F-D11F-535D-6AE58CB2403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93197B-F15E-4063-6110-944C023BCBC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E55E8-100E-C24B-F166-891F874354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A4A87-E12C-7490-B663-05C9992D940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A60F53-FEF8-AF43-840A-98885C0F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7545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6C6151-0E8B-2575-7708-68083FC57F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5750E-546A-7259-731A-DB955B128F9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C7712-A9FD-2BD1-C451-1BEEAE20BA0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7B428-B6B1-E037-40B0-919D33AA0591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D1C958-93B4-B37A-4729-3E40C5F0D2D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선택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5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소모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5007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D749E-9B14-CBFF-5B59-CD42F4F34263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155084</TotalTime>
  <Words>5616</Words>
  <Application>Microsoft Office PowerPoint</Application>
  <PresentationFormat>와이드스크린</PresentationFormat>
  <Paragraphs>1632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4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퓨 체</cp:lastModifiedBy>
  <cp:revision>181</cp:revision>
  <dcterms:created xsi:type="dcterms:W3CDTF">2023-07-15T19:55:33Z</dcterms:created>
  <dcterms:modified xsi:type="dcterms:W3CDTF">2025-06-26T09:14:34Z</dcterms:modified>
</cp:coreProperties>
</file>