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2" r:id="rId2"/>
    <p:sldId id="258" r:id="rId3"/>
    <p:sldId id="263" r:id="rId4"/>
    <p:sldId id="347" r:id="rId5"/>
    <p:sldId id="303" r:id="rId6"/>
    <p:sldId id="321" r:id="rId7"/>
    <p:sldId id="332" r:id="rId8"/>
    <p:sldId id="304" r:id="rId9"/>
    <p:sldId id="333" r:id="rId10"/>
    <p:sldId id="306" r:id="rId11"/>
    <p:sldId id="334" r:id="rId12"/>
    <p:sldId id="338" r:id="rId13"/>
    <p:sldId id="342" r:id="rId14"/>
    <p:sldId id="343" r:id="rId15"/>
    <p:sldId id="340" r:id="rId16"/>
    <p:sldId id="344" r:id="rId17"/>
    <p:sldId id="345" r:id="rId18"/>
    <p:sldId id="307" r:id="rId19"/>
    <p:sldId id="346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BB7C9"/>
    <a:srgbClr val="6750BA"/>
    <a:srgbClr val="CB2C30"/>
    <a:srgbClr val="33FF33"/>
    <a:srgbClr val="7F7F7F"/>
    <a:srgbClr val="383838"/>
    <a:srgbClr val="995FCB"/>
    <a:srgbClr val="FF8F1D"/>
    <a:srgbClr val="4D4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D852D-DD0C-47D4-B708-42CC31F4A26F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44F8A-7DD9-4677-80D0-17310DBB5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0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1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75B6D255-466C-C900-DFA0-9133836976FA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0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B28CA1C-3952-9BAE-3291-DDB7A8C1F98B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8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DC6DF441-EFBB-2DC0-2CC9-2F4C3393F7B4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8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287E-7C57-AE15-9409-E41A8A44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A27D8-730C-7CE5-A04B-3014C3DC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A90D4-F4C2-9A1B-0902-00388F1B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1CAFA-DD73-10AC-7E51-31623238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CBA3F-042F-0203-99AA-11236C61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0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A2B7-7E75-8FF6-C658-5DA399F7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D1F05-73F4-DC77-A908-1B4958DE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4286-B2D8-4B4C-7593-C1F954A9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B732B-D5ED-81D4-48F3-EDECA1A7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BB508-30AF-F9A4-7A71-82477300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1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FD89-F3C2-5DFB-2267-1157FD1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19CEE-C5AC-643C-8FD2-9914177D3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20D2E-E7E2-E7B0-2F08-05C3737A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1CE02-5B66-C2E9-7776-D9B4268D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A1436-7517-EA47-AA00-CFC9B49B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59EB7-1148-2257-3BD0-66F0D0A5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5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6586B-9542-16EA-2D36-85FADE1E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B19C2-083E-45EB-775B-0AA6176B0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50B21-CD4E-4AEE-773A-8B716B1D3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A012C-7FCE-7072-B102-48BE59FEE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DD3564-BF30-4106-2C7D-C8ADE4AE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C408A4-7A2D-5B7C-E6F6-B52627ED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15B5D-BB37-DF32-1F1F-6599D847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65DEED-9DD6-FDD7-90D8-03E2DB9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6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2B1B7-E533-56D5-FDEF-A5F8CD53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E3D14-5B56-04F8-68AD-BBBDAAB9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69D643-114B-587E-DCAA-5AE77CC9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FA4B65-DB12-A43A-D89F-A0309301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46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EAFB16-6C5D-44B6-5B9F-5B7AC6C8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AEB51A-3391-746A-3DFF-1ACA4166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9DEEF3-0F26-9CC3-A071-4414A93E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86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5E9BD-36FC-1C36-BD74-3B97A05E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73171-99EC-65E3-6DEA-DD7EE3A3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BA92-1C14-3FED-1224-5363B0EF1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088EC-03BD-9137-4BFB-DE44406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90FA7-5B05-74A3-F518-105B80D9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9E0C9-FE9F-FE81-2CF1-482B3918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51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690D5-7FE9-F472-27C7-FBF96D0B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07E7C1-C8FD-CB8E-2500-1C9F04655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B8BAC-2E6E-8E2C-9A36-8BE9AE0E8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FCACE-0FA6-089A-3DE6-0339775D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05314-433B-EB97-7A93-A8069044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96DBE-191A-A434-515A-DEB20859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97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D8DA-0054-BDC8-5279-A4D6BC7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EB71A-755D-0E03-0A0B-B902EE83A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60B0E-AB2C-0AC7-4BAB-04306E20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8BE7D-435B-D50F-D7A5-EB33620F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DA988-FE30-9338-77E1-17886E4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11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5CC745-72F1-F0BA-AEB1-74E67A196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939BD-FDBB-22DA-7139-1BF17B919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8475B-DCBE-26B9-564F-A1B41EE0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B6854-B93C-9FCD-2325-E648029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1C9C6-341A-48AC-D407-64C0862B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solidFill>
          <a:srgbClr val="E06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21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1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61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81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FA6F514-9583-DDDA-AA32-B02E83C2A6F7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4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D08E1-D0E1-BE49-5D1E-1FBF99BB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B17F5-A7B8-903F-8A9E-37198C48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26CBB-8F73-CA3F-B42F-2C9B0A6B5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16E0-EC4D-45F9-9214-DF9E8599E3BD}" type="datetimeFigureOut">
              <a:rPr lang="ko-KR" altLang="en-US" smtClean="0"/>
              <a:t>2025-06-07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282B9-E1BA-CD75-F222-4817E3618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F842F-A49C-97B1-7AA7-C86C7A51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6" r:id="rId4"/>
    <p:sldLayoutId id="2147483667" r:id="rId5"/>
    <p:sldLayoutId id="2147483669" r:id="rId6"/>
    <p:sldLayoutId id="2147483661" r:id="rId7"/>
    <p:sldLayoutId id="2147483668" r:id="rId8"/>
    <p:sldLayoutId id="2147483670" r:id="rId9"/>
    <p:sldLayoutId id="2147483662" r:id="rId10"/>
    <p:sldLayoutId id="2147483663" r:id="rId11"/>
    <p:sldLayoutId id="2147483664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DFDF-70CF-624B-90D7-920FFD34D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19B3FD-6F56-9E0A-3EC8-8D2BEB20836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카드 이름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ABD97-29A8-2E25-B801-19437745847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기획의도 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461C4D-C923-9E58-EB0B-32557BE5D8A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D663E1-787E-FA86-74DC-278D79BF8A17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8D16C4-D49C-1EDD-3B41-FFDCDA8228B4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1B2621-2E17-225B-BCA5-42F66A32795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2F710B-633A-47E2-FEAF-7EB3C9CA2FE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924978-59AB-822E-763F-80000DF33DB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DF50C7-67C4-C0AE-D735-44AA2BC065A7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BFDFAE-EEED-728A-CB63-24A8366FC9A2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131AB4-16D6-F663-AE9A-9C8D8B1DE5FD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119853-C4E8-B325-AB47-E1358F2B5FB6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DEF61A-2447-5128-B25F-E707229EF37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1C85CD-C881-671A-4393-9DFFD3139D4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57C369-BC70-EDF4-E1F6-F5121C14F32D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2CD183-5AC2-7A66-B38C-FBD9033071EA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EF4183-B3EF-BCA1-4DA2-1BA7C75BF21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45C255-030F-8470-DB92-3EEC8AE48D6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299C69-34CC-0905-7073-C922F5798E42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7C7BA7-6C6D-E2B8-42D8-8E9CDDE506EF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403D7F-1408-21B9-41ED-BD85DC674BEF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2F4C7C-A8EE-BA62-2184-04E1824AA80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6C002D-9C96-B34E-AD3A-FA4640F4E7A7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A8EC6C-9DCD-422B-CFC1-B6BFDBA2F551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63B04B-C03C-06D0-22AF-0344B99B17F8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CDB061-7D11-8846-CEB3-BB10272A4285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D1D7E5-390C-91FF-D0BB-1615BBB0D295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2FEAD0-B2FC-9009-CF76-12328721E05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60FC27-F51B-19C2-4CDF-F8E178EE6C0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65D385-0BDD-1F48-CFB8-D4431BB14E0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9EB33D-9219-0148-9259-DE12B8F83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15326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F54F5C-8932-2EED-2958-D665ED69C9D4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71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A01FD-96C5-719B-BD34-A3C2E9031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39083D-995C-E3C7-2FAB-B162C2781B4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번뜩임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7315C-7C34-0E94-6180-811AB312A47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108D4C-9A19-322C-3A9C-B13FB94449D3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D205E6-37D8-DA14-9262-FA65B8A78F45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80CB28-4216-645A-94CF-814D3417939B}"/>
              </a:ext>
            </a:extLst>
          </p:cNvPr>
          <p:cNvSpPr txBox="1"/>
          <p:nvPr/>
        </p:nvSpPr>
        <p:spPr>
          <a:xfrm>
            <a:off x="469311" y="2877090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최상단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카드를 한 장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카드가 없을 경우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드로우하지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못한다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557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8DF0B-34B2-4904-ED04-F6F2E89DB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4A32F5-016D-149D-C439-BB59412615B2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번뜩임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5B868-6EA4-51C6-549C-A9BBACC5687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942FC2-9950-3813-C83E-E2E009A9D59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3176A1-B2DC-B2CB-5968-7AB0EAFCE3D7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E2AD3-FCDC-017A-EB9D-D88D0189BD8C}"/>
              </a:ext>
            </a:extLst>
          </p:cNvPr>
          <p:cNvSpPr txBox="1"/>
          <p:nvPr/>
        </p:nvSpPr>
        <p:spPr>
          <a:xfrm>
            <a:off x="469311" y="2877090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최상단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카드가 없을 경우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드로우하지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못한다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60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840DB-C176-5DBA-1AAA-8A2F2BBCA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5C0E54-D64F-FA4A-9656-B375143C7798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A9B044-1DC3-96F9-1C35-803953CC2FB2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475D2E-EDB3-CC31-B599-D4C2AA6EEC3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117F4D-4267-2ED5-A633-A57F8ECCCA23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D9D540-28A2-E69A-F5DD-E9B53001178A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A96A58-B75A-8162-6C18-248153F0230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974216-3E45-C4BF-7A1E-BC3B8C2028C4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3D42A2-5888-E419-5378-928AB10B080B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0F8D82-B6B8-5C1F-F109-BFBF51000DDB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AD5D0D-3E67-2F4C-2069-044018362560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BCC9AC-1DBC-F02A-21F7-48D43D6539D6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92DC13-5EA8-64D7-E529-FDDDD7120B13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1B6654-D358-D847-8842-2C10B1AD0B08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681C68-E98E-3B77-2A51-BD8E77A9552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646587-9824-140C-C58A-4AEF4288E3D1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C6E40B-620D-181D-AB43-F3157D3EFBC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6512AF-5747-ABA5-6370-610DC0D317A3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BBE353-C897-2C30-32AF-3766F30A8729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D495DB-4436-BD42-3617-643657D82B84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753586-AED0-9FEB-145B-A20170F6B9A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2ADB3A-7256-78E3-52F8-1FB61C5A260F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9C23EC-07A3-1C13-2B2B-5EEDB239F641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552573-2E8E-6FC4-43BE-A4969F3B81A9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5503DF-2356-56D7-DF74-2FDD3A5D4B21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A41A4F-3779-6F82-E389-0B12968B6ACD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6A4545-2A78-F67D-B87B-0D51CDDE15F9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CE3B37-1E9E-C5F1-609C-C6D59CB2B1B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22DC77-2CDA-BC36-2E22-CCBA2C5B6CF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2D3EE8-0062-4C48-CA3B-35FC1FD54AB5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7584396-5C62-8E0A-3EBA-C6713EB19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876858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90%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54CE8C-5719-2B3D-A193-211F25818294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부족 시 파괴 확률 절반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083005-403B-4DFD-0010-B2EB5AE6501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창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9965576-BD3B-7C81-DD0D-2B45FEA81450}"/>
              </a:ext>
            </a:extLst>
          </p:cNvPr>
          <p:cNvSpPr/>
          <p:nvPr/>
        </p:nvSpPr>
        <p:spPr>
          <a:xfrm>
            <a:off x="9014399" y="3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C3A3E06-A883-A30C-8E73-04F50B83FDAC}"/>
              </a:ext>
            </a:extLst>
          </p:cNvPr>
          <p:cNvSpPr/>
          <p:nvPr/>
        </p:nvSpPr>
        <p:spPr>
          <a:xfrm>
            <a:off x="9014399" y="4715417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B9023-F6BC-6732-4230-958892780162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348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8AE6E-0C26-3418-D0BB-C01D2AB6A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EA221-C1B4-B5B5-9F2B-EF537B2346C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마력의 창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D11F43-6981-EC41-524E-B95CF16F1351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8C6C0D-5F9A-A601-35CB-1F90B9147DFF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2F5A36-863B-4CF5-4FD1-1A99DC656182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5FBFC3-E214-96BA-04D4-B6E5171E4EE8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FCB4F9-40C3-F1DE-CAD3-11598D77758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050983-4555-F3E4-7D37-66BF56691E56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5EB273-5A41-C047-BC96-F66ADB58EC23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B7EB53-1C18-8A16-1A5D-0915A111500B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F63DBF-3C7A-A025-0CBA-B35C754477E8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51B91A-F6B3-E72A-E5C8-E69E99F2CFA2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5C9953-EBBD-27D3-15FD-70C0472ABF6A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A1EA74-B58C-4804-13B9-D19A30C05015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ADBDDA-3518-B1AB-BB21-04C9155D6F43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B3989E-17B8-A5FC-A61B-FEF7034599C0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4B9021-2349-3936-1A43-7E0C681B209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257390-64B1-BC6E-DE1E-96600AE8BEDD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8E8954-45A3-CA69-F5F1-3123FEC074E2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11B687-36E1-BBE6-8ABB-DDB7A8E14700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C1671E-9B6E-CBC9-8C2E-8AEA12E5277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15D508-B5F1-9645-A40C-606FB3481AE7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704DE5-B396-0C86-D188-23D0287A3026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372911-A143-47D1-0544-F25343F5E9D1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FC3C84-3A21-2983-E00C-BD32A4E0652C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5421B6-0D2B-4A8B-264D-E7AD3A42A5D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F0E23C-7F56-0DB7-0DB4-089B91A034B9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E6EEFF-5ABB-24E1-11E8-9283B7E25349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BEFAA3-B53B-4272-1F8E-9B5294191EA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3AFAC5-2FF5-774D-42C4-1F7970DF2B9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CB9BCB-9D3C-D9A2-6343-BCFCA1B97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20363"/>
              </p:ext>
            </p:extLst>
          </p:nvPr>
        </p:nvGraphicFramePr>
        <p:xfrm>
          <a:off x="469311" y="3357374"/>
          <a:ext cx="57858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90%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4,5,6,7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70%/60%/50%/40%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8149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5F10E5-1895-92D2-228B-91BEF3BDF6ED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부족 시 파괴 확률 절반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7813BC-503D-0BF2-D414-1F7ED9442EF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창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79FB2A3-D8C0-96AB-DB10-AE1401E7C631}"/>
              </a:ext>
            </a:extLst>
          </p:cNvPr>
          <p:cNvSpPr/>
          <p:nvPr/>
        </p:nvSpPr>
        <p:spPr>
          <a:xfrm>
            <a:off x="9014399" y="3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DCD6CB5-7368-DDDF-8737-320BEB2C0976}"/>
              </a:ext>
            </a:extLst>
          </p:cNvPr>
          <p:cNvSpPr/>
          <p:nvPr/>
        </p:nvSpPr>
        <p:spPr>
          <a:xfrm>
            <a:off x="9014399" y="4715417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0B13E-BB1C-F45A-BD1E-BA66011EA385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599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8B1C6-B5AB-BFAC-1210-6AF5AD193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8EEAC6-642C-5278-2DCB-7028D9B39C99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B26D7D-FAD9-BCB1-EA57-E0C52AB84938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C43633-9D56-A76E-8DEA-4871AE01FC4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1ADF9C-856E-E72F-6B00-7F9595F9F70C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FD5B1-EEEF-CECF-BC7E-FF3EBD80F7D0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2ECEF4-0E48-58B3-AEFB-75A1E10D116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E9D009-7ABF-324C-FEFF-85FB10C7BB06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D322CC-892C-E7D9-0C55-16D0E007CC9F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D9E58A-9BF8-EB00-24E6-83DD58D1B53E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28619B-7EC0-F51B-3C1D-062AE04DB0F9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9157AB-FB4E-DE2A-5F50-D82F5CC72AE3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91A41-CE30-B631-425A-B26574EFCE2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D5E0FD-3E6C-C889-1BE6-6619468D5AA6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B369B1-A1A2-12DD-D373-789F8CD203A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0A37AB-A82A-E849-B5DE-596566B33BA2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846CF8-B02B-074D-1F4B-9B8AE94EB71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699D98-32A8-1E56-3141-82B12CA73D7D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7A6840-F777-2B82-9461-A56E7E1737C0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CC1B5-575E-31B7-94F1-FE47ABC7239C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4B62D8-8FDB-1EE4-9BDA-9B4A97987EEB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D84DA30-4E90-432E-5DC1-32593E02891E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D0E887-5E57-8ECF-FE54-344CEFA43E09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A0C4BF-3D19-149C-D795-CB0942B2EE0D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B92AAC-3589-AE18-8B85-9BD8D4574DD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DB6151-3789-334C-A21E-FDC0F2581D8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0A494E-4475-045A-C5D4-071502B31BA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C43DE4-F17C-78CD-881A-B4599475460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F8B07F-74FB-1EBE-6897-4A2BF1C2FC0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CCFF5-4D0F-B5EE-7F4F-D4193EF5AA5D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E9B9761-77CC-F88B-D0BE-AF8F56AC4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597264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90%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555D658-217F-1B57-8EFD-4EBE61359762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부족 시 파괴 확률 절반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7F9535-DF2E-D494-B91E-3997AB0E997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검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23F52FB-16E6-B51E-EAEF-377042B3D594}"/>
              </a:ext>
            </a:extLst>
          </p:cNvPr>
          <p:cNvSpPr/>
          <p:nvPr/>
        </p:nvSpPr>
        <p:spPr>
          <a:xfrm>
            <a:off x="6854399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35DC3A4-A848-5701-634E-72E0B5B5FE3B}"/>
              </a:ext>
            </a:extLst>
          </p:cNvPr>
          <p:cNvSpPr/>
          <p:nvPr/>
        </p:nvSpPr>
        <p:spPr>
          <a:xfrm>
            <a:off x="11175906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AF413-93F5-7E75-34BA-DC4F4B68F02E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221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A7AC9-CBB1-B69C-01A0-2EBD8011D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DDBD84-3A23-DB2A-7E3E-C43CC6E72E9E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6D2A5D-8D77-F566-9A28-8D7B216D59E8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E9340F-6489-5BB5-EB56-BDEF55BE06B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3B30AE-CBD2-8F3F-D41A-9AE5E38FA363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C2230B-7197-A64B-DC7F-7BEB32D4506D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7FCC03-8AD7-C0B8-F15A-09F649637A05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F1B8C5-B32E-1216-54FD-924A729FB9D5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A4C6FA-8543-20F1-85ED-DC8D08A3CDCF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0AE36A-36C9-4775-EF3C-867CB9B4FD4D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B359EB-65FE-D62D-4182-43644155AFD0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E5E26B-9B64-08E5-610D-A16B06D2A006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783B03-01A6-E314-B821-785CD552506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2A8F65-84A8-AA50-DBBC-3EFD1A0F91EE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011AF1-A687-ECD5-2A7C-D7D5BE8E8C2D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60D7B6-7D5D-F257-88DA-EA2D32C22EE2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3DBFCE-6B0E-E79E-A07B-CA5D030F3BB6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C0A4CC-C050-0C68-329F-C4F3D13C5285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394841-B93C-4D22-9E63-DB4000778418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56110-C5D9-A074-298B-2D99000F5DBE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430E78-F183-CE79-AEAD-0362A2CD3FC9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77EB84-19CB-5F54-0026-81F39651F119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CE637F-E5BB-75A8-93D5-C115B4AF8894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67E8B3-279E-D915-84E9-FDAB7ECD82B9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003B09-8996-D6CF-1B1A-5F5A93FE5BC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BD1133-00C4-8C92-2A81-7EC430C311FE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ADD3D8-A523-4C9B-A872-4695FBB1B272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F6918E-03CA-858C-0D4C-25BD94D62169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D3A9CA-B93A-6A21-C4A7-9246EB43C0E5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3ECA79-F5DC-6298-4E31-14BC9B7DB04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658C858-A984-D306-968C-268EAFB4F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661956"/>
              </p:ext>
            </p:extLst>
          </p:nvPr>
        </p:nvGraphicFramePr>
        <p:xfrm>
          <a:off x="469311" y="3357374"/>
          <a:ext cx="57858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90%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4,5,6,7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70%/60%/50%/40%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8149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AA3A70-4A1B-5CEB-8A23-654094F0BBD0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부족 시 파괴 확률 절반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3B0A5E-5805-9D49-1F97-9CEC9724DD1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검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72D9979-2344-86EF-450D-CD208A64C565}"/>
              </a:ext>
            </a:extLst>
          </p:cNvPr>
          <p:cNvSpPr/>
          <p:nvPr/>
        </p:nvSpPr>
        <p:spPr>
          <a:xfrm>
            <a:off x="6854399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5E64719-F349-8813-50A0-9733BE4C8D20}"/>
              </a:ext>
            </a:extLst>
          </p:cNvPr>
          <p:cNvSpPr/>
          <p:nvPr/>
        </p:nvSpPr>
        <p:spPr>
          <a:xfrm>
            <a:off x="11175906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30BD3-12E4-8554-7C51-1C1BF4328F98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89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709A1-D4D5-9BC0-A4A6-BBF0B7C4E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20304-8F6B-7DCB-DE2D-996D35103365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9D348A-F000-BC6D-DA21-4BA423DAF2A3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ABB19A-09B5-CC07-E83F-0C4D1A7B9469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A33CF4-0410-15F3-2F0D-C7EC400C9CD6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58EFAB-92EA-7A77-46A3-BD643C2491CC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A3DB1-115B-078A-D4AD-FF45973365C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746F10-660C-15CA-E12B-5BE944D90EDF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00E5FA-CE30-CEB5-36FD-CEDAED53EF9A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C1AFF1-D409-022E-FB42-7CBAEF574C0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9232D4-0330-D5B2-A194-8295296BDD6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04515D-D061-FD14-76B1-FF0BBA39011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1BBFE8-51BD-FE87-5E28-591996BFCF24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E11472-EB1D-A267-9D0D-A350AF78186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20356B-ADF0-095E-7297-E3C776C3CC7B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111324-A4BC-B308-0574-9B11CA3C4EB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6A2AE3-8245-AF30-8BEC-ADE810635369}"/>
              </a:ext>
            </a:extLst>
          </p:cNvPr>
          <p:cNvSpPr/>
          <p:nvPr/>
        </p:nvSpPr>
        <p:spPr>
          <a:xfrm>
            <a:off x="9734399" y="255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423258-C6A1-D446-7B21-656B64E1F466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7DF70-B86E-15CA-56DF-4C6D47B004A0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C5355A-F6E8-EB3C-29A7-3463C4234FE9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16F1FE-8526-5084-9D59-3E97057313E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C31C39-5263-8000-CB55-C04DD5EFC973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6FAA14-14F1-DD8E-81CE-D494B8EA75FD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E806D4-43E3-B14E-AD66-648BE1275BA1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DFAA94-CD1B-18B3-483C-D304CE850938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8EBEAF-287A-A04D-AEC0-409B8B1D64A3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F4970C-1B49-92EE-0E6A-4797570AA7F3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1C3138-5FB3-8C31-CD89-DC8B0556064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8CFE46-AA94-CC7C-A094-DA6ACBE9D5D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2A079-F6BF-4197-CAD3-5376FCE3AD17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CBBB8E-7B95-9AFB-5DCF-56832D24E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613555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90%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281AE0A-574D-0F4A-3F2C-6048789E3203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부족 시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소모하지 않고 파괴 확률 절반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CE84D5-71F4-38BC-5DCF-D61421AF4A2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발톱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D3B5C-AF95-E43C-71C8-F5CBF74C5F5C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785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E1A56-407D-896C-D666-A367F88A6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6C4D4C-91B9-2534-8D21-FCE758C0CC4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마력의 발톱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0BF7F8-54DE-5EE6-F583-CBD2058FA02B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4EB947-41D3-E97B-6237-ACBD568CDCCC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663981-5D75-84AA-3998-6AFEB04ED513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F5AD28-107E-8822-8605-CDF4BC2EA670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3877A3-55C3-6F4D-0865-85576C2D2523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41B324-7CB6-13EA-F164-4E3E6C009239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6432F-5A48-7303-4C7C-BCDFD6F3540D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95210D-1594-07CF-461C-99517D4E2BE3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D6AD25-D8F4-1E96-B9DF-5308C6D1EB6D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CCD7BC-F1BA-E3A9-39B4-6DC7C3B49BCA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8FD208-BBC5-EAEA-3456-2033143CA8DD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E0F13D-D6CE-FB18-08C6-A344F7FFF4CA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5CE807-7C27-EE4F-3E73-1D631CC0E4AD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93FC94-32CC-750F-283F-23CE360A33B9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5C910F-25BB-44BD-F671-BA03FF5C4311}"/>
              </a:ext>
            </a:extLst>
          </p:cNvPr>
          <p:cNvSpPr/>
          <p:nvPr/>
        </p:nvSpPr>
        <p:spPr>
          <a:xfrm>
            <a:off x="9734399" y="255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143DDC-7A86-1D38-837E-FB33E2000FD4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7D10A1-48F3-A65A-1B4C-CB7D00F3D531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0B7D8E-13E8-7C20-2112-7944832C8687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92079C-668B-7188-0BFB-3B3786C58C8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C1C56B-FAEE-7DDF-BB93-54F71922B923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1BFED-18FC-04A3-915E-3D4BF26D39E6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BEB776-440B-7011-2B3D-D3A0E6EDC6A3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5DB4B3-7BF9-F4AC-9E13-7499476731A3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9FE1C-C7A5-CA6F-7688-45C104270BC3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B0C0D4-6E1E-054A-93FA-1D16BC99DEA2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282817-C970-7020-EBA2-3D64FBBB69A7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D51806-0B07-F0D1-45CD-4CEE07F964D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9F8AC3-8C57-36FD-BC18-000C6B438F9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7C8D73-BA6E-3320-E046-ED1DAE6FD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071173"/>
              </p:ext>
            </p:extLst>
          </p:nvPr>
        </p:nvGraphicFramePr>
        <p:xfrm>
          <a:off x="469311" y="3357374"/>
          <a:ext cx="57858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90%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4,5,6,7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70%/60%/50%/40%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79891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446079-D8C1-02AB-017D-D6B57E1A61CA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부족 시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소모하지 않고 파괴 확률 절반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1DF87D-B998-8FFC-9014-E175CE9EF59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발톱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62F29D-5D00-5ED4-51E9-A7B132B36B87}"/>
              </a:ext>
            </a:extLst>
          </p:cNvPr>
          <p:cNvSpPr/>
          <p:nvPr/>
        </p:nvSpPr>
        <p:spPr>
          <a:xfrm>
            <a:off x="6854399" y="397934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3F28D7C-6AED-CC43-29F2-B5CCF7512AE8}"/>
              </a:ext>
            </a:extLst>
          </p:cNvPr>
          <p:cNvSpPr/>
          <p:nvPr/>
        </p:nvSpPr>
        <p:spPr>
          <a:xfrm>
            <a:off x="11175910" y="389780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787FD1E-B44B-804D-C754-B8FA133004FC}"/>
              </a:ext>
            </a:extLst>
          </p:cNvPr>
          <p:cNvSpPr/>
          <p:nvPr/>
        </p:nvSpPr>
        <p:spPr>
          <a:xfrm>
            <a:off x="11171863" y="4707731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B66873A-7040-1581-09FB-513D85581757}"/>
              </a:ext>
            </a:extLst>
          </p:cNvPr>
          <p:cNvSpPr/>
          <p:nvPr/>
        </p:nvSpPr>
        <p:spPr>
          <a:xfrm>
            <a:off x="6854399" y="47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A7E119-D4D1-F4CE-6DB5-FF71C1A7D0ED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323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96495-D020-4191-50B3-3246809F5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B5FCA2-47C0-C412-2A31-1DE02DB6C025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넓은 영역을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699B30-88F0-0E0E-6DAC-F53C57AE1651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AB9D87-E156-BC36-C0FD-67D3EE6A95CB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31533-DF74-1F55-CCF0-726ABD6C0FCB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A3BE51-2BCE-E0EB-9F07-C6A795943BAF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6AD37B-3F62-7C84-725A-852574883DA4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40E32A-9121-0B76-EC60-AF9AF832E827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4D1E9A-B6CE-318A-1BC6-8747E863510A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E89F04-08AF-F32B-3CC5-DADF2763B94B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08531B-2933-9BDE-CB3A-4EE34CD0456F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26611A-A4F1-B636-6E6B-57E414E84A67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49D57C-4E6E-E594-2BAF-CA5EEF6F8936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FE2726-E670-65C3-34EA-C373E4D9D9A8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48A59-ECCD-72C7-98A0-3187C443A07E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0F6FAB-959F-41B9-F952-10DDDD43DAC3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8244BE-186F-F9DF-57C1-6A744FD5011C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440FF5-B500-5C2B-02D8-551DCB4AB5D5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25166E-85BD-1B39-97AA-F46B5D022C93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48C885-03B4-477A-E085-572A6F0F5B46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D6AAAC-1F49-108B-6D2E-D6AC7588AF1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D7E390-64DE-8A6C-BFAF-21FB40DB032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B89FCD-50E5-8A64-7716-D962967B84D2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A62AB7-FE57-C2C8-DDFE-653EE69B29A0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208A4D-8CD1-FD6A-E476-3B23DDF7D144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37AEC3-9D2C-E70E-97F0-AE4776EB2B9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143375-A2D6-938F-0F68-76004EB51863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D548E3-F020-54A7-45C6-D91F5C6BB11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933AE6-2088-C316-9CE4-0BE4BC43B86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ADC73F-D2A7-3270-18A3-A015A32B0AB1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FA5B14-4767-211F-7B79-E09CB9BC0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757848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33%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53B942-7149-A200-1ED6-3F570192661E}"/>
              </a:ext>
            </a:extLst>
          </p:cNvPr>
          <p:cNvSpPr txBox="1"/>
          <p:nvPr/>
        </p:nvSpPr>
        <p:spPr>
          <a:xfrm>
            <a:off x="469311" y="4975201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부족시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소모하지 않고 파괴 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-33%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747E4-96E8-5814-6FFF-76CF439F383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포탄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70E59C-EF89-4418-08AA-5AC4CD004063}"/>
              </a:ext>
            </a:extLst>
          </p:cNvPr>
          <p:cNvSpPr/>
          <p:nvPr/>
        </p:nvSpPr>
        <p:spPr>
          <a:xfrm>
            <a:off x="6854399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5C3C55E-A822-0AC0-0A78-0F85B48C304D}"/>
              </a:ext>
            </a:extLst>
          </p:cNvPr>
          <p:cNvSpPr/>
          <p:nvPr/>
        </p:nvSpPr>
        <p:spPr>
          <a:xfrm>
            <a:off x="9014399" y="3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D4DDEB-2C2B-2C41-CDD7-FBF9C3FB8243}"/>
              </a:ext>
            </a:extLst>
          </p:cNvPr>
          <p:cNvSpPr/>
          <p:nvPr/>
        </p:nvSpPr>
        <p:spPr>
          <a:xfrm>
            <a:off x="11175906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A9108A-4372-0B96-4994-18A32E46E74D}"/>
              </a:ext>
            </a:extLst>
          </p:cNvPr>
          <p:cNvSpPr/>
          <p:nvPr/>
        </p:nvSpPr>
        <p:spPr>
          <a:xfrm>
            <a:off x="9014399" y="4715417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8608D5-D77F-CBF8-5BAF-05213F90C64B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33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D64AD-8923-9F1E-391E-A3B742C2E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FA5660-A455-DEC9-FF54-4015A7796308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넓은 영역을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EF7E1D-7AD6-46A7-727A-2D562CA202F7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F1D98-DBBE-3384-F198-AA5F219130D7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43B1A6-FAE2-3B5E-C312-8EE4B8E8175A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7E5C83-D6B2-8445-B83F-30B2BADD94E0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BBAECD-DFEC-7843-7196-F3EE175D79F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F6160F-FE6E-391D-3159-9D55BE9B1B3B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D6147B-E40E-EC3D-3DD2-0F51361D70B2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B6BBB1-1F43-3427-0540-52441F7A54BB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FC0C01-FE98-ABE8-6226-489312F615EF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E8DD86-391D-2687-C14F-9A04B2D2192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D98956-72D6-1A9D-CCF6-96CE57881D18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4B3FB3-4B74-804D-966F-DC2A8FECF3E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3136A2-4B28-52AF-9A30-7D0069BFB171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BE2E08-E221-0D34-80E8-7E02587DEB4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6A7614-BD97-0CCB-B1BA-39DB6482237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1C5BA3-E7B8-D0DB-479B-F26A373078F0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BBFD85-DB4B-4019-4E4A-65F65422EED5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07EAFE-8023-62E9-99B8-45ACEC59F796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99F483-36B0-EFEB-6BC9-76AF9FA3B9F7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71144B-3582-94BD-A42F-D3495F4037A5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74AA68-9879-ACA5-9BA5-7663AE589207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B10163-A0EC-6834-D658-500ADEEEB0BD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E6C167F-577A-1880-888C-1D8320E661A2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334B80-1F6A-22F7-AE1D-9EAEA341B66A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7C1A87A-68A8-2F0E-9702-E20C41AF38DA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5CD968-2088-6045-7E2B-A0359480FE87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69E48B-A436-1B94-0C6E-C7284B3F307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1D7C2E-C0EC-83F5-E164-686A03F3574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7D43E1D-2185-C65C-5BB0-10E649F9F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022893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0EDECA-FB0F-9221-63C6-C13850EBF3D0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8EFE9-B8E8-6436-4467-7A115A700378}"/>
              </a:ext>
            </a:extLst>
          </p:cNvPr>
          <p:cNvSpPr txBox="1"/>
          <p:nvPr/>
        </p:nvSpPr>
        <p:spPr>
          <a:xfrm>
            <a:off x="469311" y="4975201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부족시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소모하지 않고 파괴 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-50%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FF31C8-40C1-244C-DA13-7FC0A82EBDC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포탄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1186110-8D0A-5808-FD4B-B33250974268}"/>
              </a:ext>
            </a:extLst>
          </p:cNvPr>
          <p:cNvSpPr/>
          <p:nvPr/>
        </p:nvSpPr>
        <p:spPr>
          <a:xfrm>
            <a:off x="6854399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D3E24C5-05BF-654D-2EF5-E4935B0E7D70}"/>
              </a:ext>
            </a:extLst>
          </p:cNvPr>
          <p:cNvSpPr/>
          <p:nvPr/>
        </p:nvSpPr>
        <p:spPr>
          <a:xfrm>
            <a:off x="9014399" y="3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A4E6B6-015D-0768-71BC-8F3DA878B9F5}"/>
              </a:ext>
            </a:extLst>
          </p:cNvPr>
          <p:cNvSpPr/>
          <p:nvPr/>
        </p:nvSpPr>
        <p:spPr>
          <a:xfrm>
            <a:off x="11175906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533ADB-04AA-16EE-91A5-58D8A6965D85}"/>
              </a:ext>
            </a:extLst>
          </p:cNvPr>
          <p:cNvSpPr/>
          <p:nvPr/>
        </p:nvSpPr>
        <p:spPr>
          <a:xfrm>
            <a:off x="9014399" y="4715417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587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7D78A-B01E-9D37-2122-C37D82C0C982}"/>
              </a:ext>
            </a:extLst>
          </p:cNvPr>
          <p:cNvSpPr txBox="1"/>
          <p:nvPr/>
        </p:nvSpPr>
        <p:spPr>
          <a:xfrm>
            <a:off x="437320" y="1686339"/>
            <a:ext cx="902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마법사</a:t>
            </a:r>
          </a:p>
        </p:txBody>
      </p:sp>
    </p:spTree>
    <p:extLst>
      <p:ext uri="{BB962C8B-B14F-4D97-AF65-F5344CB8AC3E}">
        <p14:creationId xmlns:p14="http://schemas.microsoft.com/office/powerpoint/2010/main" val="3003794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문서 의도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2084"/>
            <a:ext cx="111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내 카드 시스템을 정리하기 위해 제작된 기획서입니다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9346A-79F6-716C-E83F-E762ED05D848}"/>
              </a:ext>
            </a:extLst>
          </p:cNvPr>
          <p:cNvSpPr txBox="1"/>
          <p:nvPr/>
        </p:nvSpPr>
        <p:spPr>
          <a:xfrm>
            <a:off x="304799" y="2727857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&lt;HISTORY&gt;</a:t>
            </a:r>
            <a:endParaRPr lang="ko-KR" altLang="en-US" sz="1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D11C65-E155-A626-4050-47338ED2D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573637"/>
              </p:ext>
            </p:extLst>
          </p:nvPr>
        </p:nvGraphicFramePr>
        <p:xfrm>
          <a:off x="304799" y="3027145"/>
          <a:ext cx="113098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185">
                  <a:extLst>
                    <a:ext uri="{9D8B030D-6E8A-4147-A177-3AD203B41FA5}">
                      <a16:colId xmlns:a16="http://schemas.microsoft.com/office/drawing/2014/main" val="2250907431"/>
                    </a:ext>
                  </a:extLst>
                </a:gridCol>
                <a:gridCol w="9352655">
                  <a:extLst>
                    <a:ext uri="{9D8B030D-6E8A-4147-A177-3AD203B41FA5}">
                      <a16:colId xmlns:a16="http://schemas.microsoft.com/office/drawing/2014/main" val="2837344716"/>
                    </a:ext>
                  </a:extLst>
                </a:gridCol>
                <a:gridCol w="918058">
                  <a:extLst>
                    <a:ext uri="{9D8B030D-6E8A-4147-A177-3AD203B41FA5}">
                      <a16:colId xmlns:a16="http://schemas.microsoft.com/office/drawing/2014/main" val="2653824980"/>
                    </a:ext>
                  </a:extLst>
                </a:gridCol>
              </a:tblGrid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수정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7608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2025. 06 .06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초안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562559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55742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760186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16293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305830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001148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22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91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0C682-7A30-73DA-0C7A-376ABFF3D3FB}"/>
              </a:ext>
            </a:extLst>
          </p:cNvPr>
          <p:cNvSpPr txBox="1"/>
          <p:nvPr/>
        </p:nvSpPr>
        <p:spPr>
          <a:xfrm>
            <a:off x="204863" y="316468"/>
            <a:ext cx="7290778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메모장 </a:t>
            </a:r>
            <a:r>
              <a:rPr lang="ko-KR" altLang="en-US" sz="1000" b="1" dirty="0" err="1"/>
              <a:t>복붙</a:t>
            </a:r>
            <a:br>
              <a:rPr lang="en-US" altLang="ko-KR" sz="1000" dirty="0"/>
            </a:br>
            <a:r>
              <a:rPr lang="ko-KR" altLang="en-US" sz="1000" dirty="0"/>
              <a:t>마법사</a:t>
            </a:r>
          </a:p>
          <a:p>
            <a:endParaRPr lang="ko-KR" altLang="en-US" sz="1000" dirty="0"/>
          </a:p>
          <a:p>
            <a:r>
              <a:rPr lang="ko-KR" altLang="en-US" sz="1000" dirty="0"/>
              <a:t>마나는 캐릭터 옆에 별개 표기</a:t>
            </a:r>
          </a:p>
          <a:p>
            <a:endParaRPr lang="ko-KR" altLang="en-US" sz="1000" dirty="0"/>
          </a:p>
          <a:p>
            <a:r>
              <a:rPr lang="ko-KR" altLang="en-US" sz="1000" dirty="0"/>
              <a:t>전용</a:t>
            </a:r>
            <a:r>
              <a:rPr lang="en-US" altLang="ko-KR" sz="1000" dirty="0"/>
              <a:t>/</a:t>
            </a:r>
            <a:r>
              <a:rPr lang="ko-KR" altLang="en-US" sz="1000" dirty="0"/>
              <a:t>관련 카드 태그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마법 </a:t>
            </a:r>
            <a:r>
              <a:rPr lang="en-US" altLang="ko-KR" sz="1000" dirty="0"/>
              <a:t>- </a:t>
            </a:r>
            <a:r>
              <a:rPr lang="ko-KR" altLang="en-US" sz="1000" dirty="0"/>
              <a:t>게임 </a:t>
            </a:r>
            <a:r>
              <a:rPr lang="ko-KR" altLang="en-US" sz="1000" dirty="0" err="1"/>
              <a:t>시작시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덱에</a:t>
            </a:r>
            <a:r>
              <a:rPr lang="ko-KR" altLang="en-US" sz="1000" dirty="0"/>
              <a:t> 포함되어 있다면 </a:t>
            </a:r>
            <a:r>
              <a:rPr lang="ko-KR" altLang="en-US" sz="1000" dirty="0" err="1"/>
              <a:t>마나를</a:t>
            </a:r>
            <a:r>
              <a:rPr lang="ko-KR" altLang="en-US" sz="1000" dirty="0"/>
              <a:t> </a:t>
            </a:r>
            <a:r>
              <a:rPr lang="en-US" altLang="ko-KR" sz="1000" dirty="0"/>
              <a:t>1 </a:t>
            </a:r>
            <a:r>
              <a:rPr lang="ko-KR" altLang="en-US" sz="1000" dirty="0"/>
              <a:t>획득합니다</a:t>
            </a:r>
            <a:r>
              <a:rPr lang="en-US" altLang="ko-KR" sz="1000" dirty="0"/>
              <a:t>. 3</a:t>
            </a:r>
            <a:r>
              <a:rPr lang="ko-KR" altLang="en-US" sz="1000" dirty="0"/>
              <a:t>장마다 </a:t>
            </a:r>
            <a:r>
              <a:rPr lang="en-US" altLang="ko-KR" sz="1000" dirty="0"/>
              <a:t>1</a:t>
            </a:r>
            <a:r>
              <a:rPr lang="ko-KR" altLang="en-US" sz="1000" dirty="0"/>
              <a:t>을 추가로 획득합니다</a:t>
            </a:r>
            <a:r>
              <a:rPr lang="en-US" altLang="ko-KR" sz="1000" dirty="0"/>
              <a:t>. (</a:t>
            </a:r>
            <a:r>
              <a:rPr lang="ko-KR" altLang="en-US" sz="1000" dirty="0"/>
              <a:t>태그 설명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마나 </a:t>
            </a:r>
            <a:r>
              <a:rPr lang="en-US" altLang="ko-KR" sz="1000" dirty="0"/>
              <a:t>- </a:t>
            </a:r>
            <a:r>
              <a:rPr lang="ko-KR" altLang="en-US" sz="1000" dirty="0" err="1"/>
              <a:t>마나를</a:t>
            </a:r>
            <a:r>
              <a:rPr lang="ko-KR" altLang="en-US" sz="1000" dirty="0"/>
              <a:t> 획득하거나 소모하는 카드에 붙는 태그</a:t>
            </a:r>
          </a:p>
          <a:p>
            <a:endParaRPr lang="ko-KR" altLang="en-US" sz="1000" dirty="0"/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연소 </a:t>
            </a:r>
            <a:r>
              <a:rPr lang="en-US" altLang="ko-KR" sz="1000" dirty="0"/>
              <a:t>- </a:t>
            </a:r>
            <a:r>
              <a:rPr lang="ko-KR" altLang="en-US" sz="1000" dirty="0"/>
              <a:t>태그를 부여할 때 파괴로 취급하여 점수를 획득하고</a:t>
            </a:r>
            <a:r>
              <a:rPr lang="en-US" altLang="ko-KR" sz="1000" dirty="0"/>
              <a:t>, </a:t>
            </a:r>
            <a:r>
              <a:rPr lang="ko-KR" altLang="en-US" sz="1000" dirty="0"/>
              <a:t>타일의 기본 점수가 </a:t>
            </a:r>
            <a:r>
              <a:rPr lang="en-US" altLang="ko-KR" sz="1000" dirty="0"/>
              <a:t>0</a:t>
            </a:r>
            <a:r>
              <a:rPr lang="ko-KR" altLang="en-US" sz="1000" dirty="0"/>
              <a:t>이 된다</a:t>
            </a:r>
            <a:r>
              <a:rPr lang="en-US" altLang="ko-KR" sz="1000" dirty="0"/>
              <a:t>. (</a:t>
            </a:r>
            <a:r>
              <a:rPr lang="ko-KR" altLang="en-US" sz="1000" dirty="0"/>
              <a:t>미정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빙결 </a:t>
            </a:r>
            <a:r>
              <a:rPr lang="en-US" altLang="ko-KR" sz="1000" dirty="0"/>
              <a:t>– </a:t>
            </a:r>
            <a:r>
              <a:rPr lang="ko-KR" altLang="en-US" sz="1000" dirty="0"/>
              <a:t>태그를 부여할 때 파괴로 취급하여 점수를 획득하고</a:t>
            </a:r>
            <a:r>
              <a:rPr lang="en-US" altLang="ko-KR" sz="1000" dirty="0"/>
              <a:t>, </a:t>
            </a:r>
            <a:r>
              <a:rPr lang="ko-KR" altLang="en-US" sz="1000" dirty="0"/>
              <a:t>타일의 기본 점수가 </a:t>
            </a:r>
            <a:r>
              <a:rPr lang="en-US" altLang="ko-KR" sz="1000" dirty="0"/>
              <a:t>0</a:t>
            </a:r>
            <a:r>
              <a:rPr lang="ko-KR" altLang="en-US" sz="1000" dirty="0"/>
              <a:t>이 된다</a:t>
            </a:r>
            <a:r>
              <a:rPr lang="en-US" altLang="ko-KR" sz="1000" dirty="0"/>
              <a:t>. (</a:t>
            </a:r>
            <a:r>
              <a:rPr lang="ko-KR" altLang="en-US" sz="1000" dirty="0"/>
              <a:t>미정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감전 </a:t>
            </a:r>
            <a:r>
              <a:rPr lang="en-US" altLang="ko-KR" sz="1000" dirty="0"/>
              <a:t>– </a:t>
            </a:r>
            <a:r>
              <a:rPr lang="ko-KR" altLang="en-US" sz="1000" dirty="0"/>
              <a:t>태그를 부여할 때 파괴로 취급하여 점수를 획득하고</a:t>
            </a:r>
            <a:r>
              <a:rPr lang="en-US" altLang="ko-KR" sz="1000" dirty="0"/>
              <a:t>, </a:t>
            </a:r>
            <a:r>
              <a:rPr lang="ko-KR" altLang="en-US" sz="1000" dirty="0"/>
              <a:t>타일의 기본 점수가 </a:t>
            </a:r>
            <a:r>
              <a:rPr lang="en-US" altLang="ko-KR" sz="1000" dirty="0"/>
              <a:t>0</a:t>
            </a:r>
            <a:r>
              <a:rPr lang="ko-KR" altLang="en-US" sz="1000" dirty="0"/>
              <a:t>이 된다</a:t>
            </a:r>
            <a:r>
              <a:rPr lang="en-US" altLang="ko-KR" sz="1000" dirty="0"/>
              <a:t>. (</a:t>
            </a:r>
            <a:r>
              <a:rPr lang="ko-KR" altLang="en-US" sz="1000" dirty="0"/>
              <a:t>미정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ㄴ 화염</a:t>
            </a:r>
            <a:r>
              <a:rPr lang="en-US" altLang="ko-KR" sz="1000" dirty="0"/>
              <a:t>/</a:t>
            </a:r>
            <a:r>
              <a:rPr lang="ko-KR" altLang="en-US" sz="1000" dirty="0"/>
              <a:t>얼음</a:t>
            </a:r>
            <a:r>
              <a:rPr lang="en-US" altLang="ko-KR" sz="1000" dirty="0"/>
              <a:t>/</a:t>
            </a:r>
            <a:r>
              <a:rPr lang="ko-KR" altLang="en-US" sz="1000" dirty="0"/>
              <a:t>전기 마법으로 유물</a:t>
            </a:r>
            <a:r>
              <a:rPr lang="en-US" altLang="ko-KR" sz="1000" dirty="0"/>
              <a:t>/</a:t>
            </a:r>
            <a:r>
              <a:rPr lang="ko-KR" altLang="en-US" sz="1000" dirty="0"/>
              <a:t>카드를 통해 세부 분할 하고 싶음</a:t>
            </a:r>
            <a:r>
              <a:rPr lang="en-US" altLang="ko-KR" sz="1000" dirty="0"/>
              <a:t>. </a:t>
            </a:r>
            <a:r>
              <a:rPr lang="ko-KR" altLang="en-US" sz="1000" dirty="0"/>
              <a:t>속성별 특성도 가를까 싶어서 아직 미정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ㄴ 범용카드는 </a:t>
            </a:r>
            <a:r>
              <a:rPr lang="en-US" altLang="ko-KR" sz="1000" dirty="0"/>
              <a:t>“</a:t>
            </a:r>
            <a:r>
              <a:rPr lang="ko-KR" altLang="en-US" sz="1000" dirty="0"/>
              <a:t>마력 </a:t>
            </a:r>
            <a:r>
              <a:rPr lang="ko-KR" altLang="en-US" sz="1000" dirty="0" err="1"/>
              <a:t>ㅇㅇ</a:t>
            </a:r>
            <a:r>
              <a:rPr lang="en-US" altLang="ko-KR" sz="1000" dirty="0"/>
              <a:t>”</a:t>
            </a:r>
            <a:r>
              <a:rPr lang="ko-KR" altLang="en-US" sz="1000" dirty="0"/>
              <a:t>이라는 이름 사용 중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시작 유물</a:t>
            </a:r>
          </a:p>
          <a:p>
            <a:r>
              <a:rPr lang="ko-KR" altLang="en-US" sz="1000" dirty="0"/>
              <a:t>마법사의 돌 </a:t>
            </a:r>
            <a:r>
              <a:rPr lang="en-US" altLang="ko-KR" sz="1000" dirty="0"/>
              <a:t>– </a:t>
            </a:r>
            <a:r>
              <a:rPr lang="ko-KR" altLang="en-US" sz="1000" dirty="0" err="1"/>
              <a:t>마나를</a:t>
            </a:r>
            <a:r>
              <a:rPr lang="ko-KR" altLang="en-US" sz="1000" dirty="0"/>
              <a:t> </a:t>
            </a:r>
            <a:r>
              <a:rPr lang="en-US" altLang="ko-KR" sz="1000" dirty="0"/>
              <a:t>2 </a:t>
            </a:r>
            <a:r>
              <a:rPr lang="ko-KR" altLang="en-US" sz="1000" dirty="0"/>
              <a:t>획득합니다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 </a:t>
            </a:r>
            <a:r>
              <a:rPr lang="ko-KR" altLang="en-US" sz="1000" dirty="0" err="1"/>
              <a:t>ㄴ</a:t>
            </a:r>
            <a:r>
              <a:rPr lang="ko-KR" altLang="en-US" sz="1000" dirty="0"/>
              <a:t> 무거운 책가방 </a:t>
            </a:r>
            <a:r>
              <a:rPr lang="en-US" altLang="ko-KR" sz="1000" dirty="0"/>
              <a:t>– </a:t>
            </a:r>
            <a:r>
              <a:rPr lang="ko-KR" altLang="en-US" sz="1000" dirty="0"/>
              <a:t>마나 </a:t>
            </a:r>
            <a:r>
              <a:rPr lang="en-US" altLang="ko-KR" sz="1000" dirty="0"/>
              <a:t>+2, </a:t>
            </a:r>
            <a:r>
              <a:rPr lang="ko-KR" altLang="en-US" sz="1000" dirty="0"/>
              <a:t>드로우 </a:t>
            </a:r>
            <a:r>
              <a:rPr lang="en-US" altLang="ko-KR" sz="1000" dirty="0"/>
              <a:t>-4 (</a:t>
            </a:r>
            <a:r>
              <a:rPr lang="ko-KR" altLang="en-US" sz="1000" dirty="0"/>
              <a:t>마나 수에 딱 맞길래 초반부터 너무 </a:t>
            </a:r>
            <a:r>
              <a:rPr lang="ko-KR" altLang="en-US" sz="1000" dirty="0" err="1"/>
              <a:t>딸깍겜</a:t>
            </a:r>
            <a:r>
              <a:rPr lang="ko-KR" altLang="en-US" sz="1000" dirty="0"/>
              <a:t> 될 것 같아서 하향함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마법서 </a:t>
            </a:r>
            <a:r>
              <a:rPr lang="en-US" altLang="ko-KR" sz="1000" dirty="0"/>
              <a:t>– </a:t>
            </a:r>
            <a:r>
              <a:rPr lang="ko-KR" altLang="en-US" sz="1000" dirty="0"/>
              <a:t>드로우 매 수 </a:t>
            </a:r>
            <a:r>
              <a:rPr lang="en-US" altLang="ko-KR" sz="1000" dirty="0"/>
              <a:t>-1, </a:t>
            </a:r>
            <a:r>
              <a:rPr lang="ko-KR" altLang="en-US" sz="1000" dirty="0"/>
              <a:t>드로우를 마친 뒤 </a:t>
            </a:r>
            <a:r>
              <a:rPr lang="ko-KR" altLang="en-US" sz="1000" dirty="0" err="1"/>
              <a:t>덱에서</a:t>
            </a:r>
            <a:r>
              <a:rPr lang="ko-KR" altLang="en-US" sz="1000" dirty="0"/>
              <a:t> 원하는 카드를 한 장 </a:t>
            </a:r>
            <a:r>
              <a:rPr lang="ko-KR" altLang="en-US" sz="1000" dirty="0" err="1"/>
              <a:t>드로우합니다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ㄴ </a:t>
            </a:r>
            <a:r>
              <a:rPr lang="ko-KR" altLang="en-US" sz="1000" b="1" dirty="0">
                <a:solidFill>
                  <a:srgbClr val="FF0000"/>
                </a:solidFill>
              </a:rPr>
              <a:t>카드 선택창 </a:t>
            </a:r>
            <a:r>
              <a:rPr lang="en-US" altLang="ko-KR" sz="1000" b="1" dirty="0"/>
              <a:t>: [</a:t>
            </a:r>
            <a:r>
              <a:rPr lang="ko-KR" altLang="en-US" sz="1000" b="1" dirty="0"/>
              <a:t>덱 목록</a:t>
            </a:r>
            <a:r>
              <a:rPr lang="en-US" altLang="ko-KR" sz="1000" b="1" dirty="0"/>
              <a:t>]</a:t>
            </a:r>
            <a:r>
              <a:rPr lang="ko-KR" altLang="en-US" sz="1000" b="1" dirty="0"/>
              <a:t>에 가까운 </a:t>
            </a:r>
            <a:r>
              <a:rPr lang="en-US" altLang="ko-KR" sz="1000" b="1" dirty="0"/>
              <a:t>UI, </a:t>
            </a:r>
            <a:r>
              <a:rPr lang="ko-KR" altLang="en-US" sz="1000" b="1" dirty="0"/>
              <a:t>카드를 정해진 매수까지 </a:t>
            </a:r>
            <a:r>
              <a:rPr lang="ko-KR" altLang="en-US" sz="1000" b="1" dirty="0" err="1"/>
              <a:t>토글로</a:t>
            </a:r>
            <a:r>
              <a:rPr lang="ko-KR" altLang="en-US" sz="1000" b="1" dirty="0"/>
              <a:t> 선택할 수 있는 기능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확인 버튼을 사용</a:t>
            </a:r>
          </a:p>
          <a:p>
            <a:endParaRPr lang="ko-KR" altLang="en-US" sz="1000" dirty="0"/>
          </a:p>
          <a:p>
            <a:r>
              <a:rPr lang="ko-KR" altLang="en-US" sz="1000" dirty="0"/>
              <a:t>관련 유물</a:t>
            </a:r>
          </a:p>
          <a:p>
            <a:r>
              <a:rPr lang="ko-KR" altLang="en-US" sz="1000" dirty="0"/>
              <a:t>초급 마법서 </a:t>
            </a:r>
            <a:r>
              <a:rPr lang="en-US" altLang="ko-KR" sz="1000" dirty="0"/>
              <a:t>– </a:t>
            </a:r>
            <a:r>
              <a:rPr lang="ko-KR" altLang="en-US" sz="1000" dirty="0"/>
              <a:t>드로우 매 수 </a:t>
            </a:r>
            <a:r>
              <a:rPr lang="en-US" altLang="ko-KR" sz="1000" dirty="0"/>
              <a:t>-1, </a:t>
            </a:r>
            <a:r>
              <a:rPr lang="ko-KR" altLang="en-US" sz="1000" dirty="0"/>
              <a:t>드로우를 마친 뒤 덱 위에서 </a:t>
            </a:r>
            <a:r>
              <a:rPr lang="en-US" altLang="ko-KR" sz="1000" dirty="0"/>
              <a:t>2</a:t>
            </a:r>
            <a:r>
              <a:rPr lang="ko-KR" altLang="en-US" sz="1000" dirty="0"/>
              <a:t>장을 보고 한 장을 가져옵니다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고급 마법서 </a:t>
            </a:r>
            <a:r>
              <a:rPr lang="en-US" altLang="ko-KR" sz="1000" dirty="0"/>
              <a:t>– </a:t>
            </a:r>
            <a:r>
              <a:rPr lang="ko-KR" altLang="en-US" sz="1000" dirty="0"/>
              <a:t>드로우를 마친 뒤</a:t>
            </a:r>
            <a:r>
              <a:rPr lang="en-US" altLang="ko-KR" sz="1000" dirty="0"/>
              <a:t>, </a:t>
            </a:r>
            <a:r>
              <a:rPr lang="ko-KR" altLang="en-US" sz="1000" dirty="0"/>
              <a:t>패에서 카드를 최대 한 장 버리고</a:t>
            </a:r>
            <a:r>
              <a:rPr lang="en-US" altLang="ko-KR" sz="1000" dirty="0"/>
              <a:t>, </a:t>
            </a:r>
            <a:r>
              <a:rPr lang="ko-KR" altLang="en-US" sz="1000" dirty="0"/>
              <a:t>버렸다면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덱에서</a:t>
            </a:r>
            <a:r>
              <a:rPr lang="ko-KR" altLang="en-US" sz="1000" dirty="0"/>
              <a:t> 원하는 카드를 한 장 드로우 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ㄴ 패에서 카드를 선택할 때도 동일한 카드 선택창을 사용</a:t>
            </a:r>
          </a:p>
          <a:p>
            <a:endParaRPr lang="ko-KR" altLang="en-US" sz="1000" dirty="0"/>
          </a:p>
          <a:p>
            <a:r>
              <a:rPr lang="ko-KR" altLang="en-US" sz="1000" dirty="0"/>
              <a:t>대표 카드</a:t>
            </a:r>
          </a:p>
          <a:p>
            <a:endParaRPr lang="ko-KR" altLang="en-US" sz="1000" dirty="0"/>
          </a:p>
          <a:p>
            <a:r>
              <a:rPr lang="ko-KR" altLang="en-US" sz="1000" dirty="0"/>
              <a:t>마법 화살 </a:t>
            </a:r>
            <a:r>
              <a:rPr lang="en-US" altLang="ko-KR" sz="1000" dirty="0"/>
              <a:t>– </a:t>
            </a:r>
            <a:r>
              <a:rPr lang="ko-KR" altLang="en-US" sz="1000" dirty="0"/>
              <a:t>마나 </a:t>
            </a:r>
            <a:r>
              <a:rPr lang="en-US" altLang="ko-KR" sz="1000" dirty="0"/>
              <a:t>1 </a:t>
            </a:r>
            <a:r>
              <a:rPr lang="ko-KR" altLang="en-US" sz="1000" dirty="0"/>
              <a:t>소모하고 </a:t>
            </a:r>
            <a:r>
              <a:rPr lang="en-US" altLang="ko-KR" sz="1000" dirty="0"/>
              <a:t>+</a:t>
            </a:r>
            <a:r>
              <a:rPr lang="ko-KR" altLang="en-US" sz="1000" dirty="0"/>
              <a:t>모양으로 타격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마나가</a:t>
            </a:r>
            <a:r>
              <a:rPr lang="ko-KR" altLang="en-US" sz="1000" dirty="0"/>
              <a:t> 부족한 경우 한 칸 타격 </a:t>
            </a:r>
            <a:r>
              <a:rPr lang="en-US" altLang="ko-KR" sz="1000" dirty="0"/>
              <a:t>#</a:t>
            </a:r>
            <a:r>
              <a:rPr lang="ko-KR" altLang="en-US" sz="1000" dirty="0"/>
              <a:t>마법 </a:t>
            </a:r>
            <a:r>
              <a:rPr lang="en-US" altLang="ko-KR" sz="1000" dirty="0"/>
              <a:t>#</a:t>
            </a:r>
            <a:r>
              <a:rPr lang="ko-KR" altLang="en-US" sz="1000" dirty="0"/>
              <a:t>마나</a:t>
            </a:r>
          </a:p>
          <a:p>
            <a:r>
              <a:rPr lang="ko-KR" altLang="en-US" sz="1000" dirty="0"/>
              <a:t>마력 흡수 </a:t>
            </a:r>
            <a:r>
              <a:rPr lang="en-US" altLang="ko-KR" sz="1000" dirty="0"/>
              <a:t>- 50</a:t>
            </a:r>
            <a:r>
              <a:rPr lang="ko-KR" altLang="en-US" sz="1000" dirty="0"/>
              <a:t>확률로 타일 파괴</a:t>
            </a:r>
            <a:r>
              <a:rPr lang="en-US" altLang="ko-KR" sz="1000" dirty="0"/>
              <a:t>, </a:t>
            </a:r>
            <a:r>
              <a:rPr lang="ko-KR" altLang="en-US" sz="1000" dirty="0"/>
              <a:t>파괴 </a:t>
            </a:r>
            <a:r>
              <a:rPr lang="ko-KR" altLang="en-US" sz="1000" dirty="0" err="1"/>
              <a:t>성공시</a:t>
            </a:r>
            <a:r>
              <a:rPr lang="ko-KR" altLang="en-US" sz="1000" dirty="0"/>
              <a:t> 마나 </a:t>
            </a:r>
            <a:r>
              <a:rPr lang="en-US" altLang="ko-KR" sz="1000" dirty="0"/>
              <a:t>1 </a:t>
            </a:r>
            <a:r>
              <a:rPr lang="ko-KR" altLang="en-US" sz="1000" dirty="0"/>
              <a:t>회복</a:t>
            </a:r>
          </a:p>
          <a:p>
            <a:endParaRPr lang="ko-KR" altLang="en-US" sz="1000" dirty="0"/>
          </a:p>
          <a:p>
            <a:r>
              <a:rPr lang="ko-KR" altLang="en-US" sz="1000" strike="sngStrike" dirty="0" err="1"/>
              <a:t>화염구</a:t>
            </a:r>
            <a:r>
              <a:rPr lang="ko-KR" altLang="en-US" sz="1000" strike="sngStrike" dirty="0"/>
              <a:t> </a:t>
            </a:r>
            <a:r>
              <a:rPr lang="en-US" altLang="ko-KR" sz="1000" strike="sngStrike" dirty="0"/>
              <a:t>-  </a:t>
            </a:r>
            <a:r>
              <a:rPr lang="ko-KR" altLang="en-US" sz="1000" strike="sngStrike" dirty="0" err="1"/>
              <a:t>ㅁ자로</a:t>
            </a:r>
            <a:r>
              <a:rPr lang="ko-KR" altLang="en-US" sz="1000" strike="sngStrike" dirty="0"/>
              <a:t> </a:t>
            </a:r>
            <a:r>
              <a:rPr lang="en-US" altLang="ko-KR" sz="1000" strike="sngStrike" dirty="0"/>
              <a:t>#</a:t>
            </a:r>
            <a:r>
              <a:rPr lang="ko-KR" altLang="en-US" sz="1000" strike="sngStrike" dirty="0"/>
              <a:t>화염 부여</a:t>
            </a:r>
            <a:r>
              <a:rPr lang="en-US" altLang="ko-KR" sz="1000" strike="sngStrike" dirty="0"/>
              <a:t>, </a:t>
            </a:r>
            <a:r>
              <a:rPr lang="ko-KR" altLang="en-US" sz="1000" strike="sngStrike" dirty="0" err="1"/>
              <a:t>마나가</a:t>
            </a:r>
            <a:r>
              <a:rPr lang="ko-KR" altLang="en-US" sz="1000" strike="sngStrike" dirty="0"/>
              <a:t> 부족한 경우</a:t>
            </a:r>
          </a:p>
          <a:p>
            <a:r>
              <a:rPr lang="ko-KR" altLang="en-US" sz="1000" strike="sngStrike" dirty="0"/>
              <a:t>빙결의 창 </a:t>
            </a:r>
            <a:r>
              <a:rPr lang="en-US" altLang="ko-KR" sz="1000" strike="sngStrike" dirty="0"/>
              <a:t>- +</a:t>
            </a:r>
            <a:r>
              <a:rPr lang="ko-KR" altLang="en-US" sz="1000" strike="sngStrike" dirty="0"/>
              <a:t>자로 크게 </a:t>
            </a:r>
            <a:r>
              <a:rPr lang="en-US" altLang="ko-KR" sz="1000" strike="sngStrike" dirty="0"/>
              <a:t>#</a:t>
            </a:r>
            <a:r>
              <a:rPr lang="ko-KR" altLang="en-US" sz="1000" strike="sngStrike" dirty="0"/>
              <a:t>빙결 부여</a:t>
            </a:r>
            <a:r>
              <a:rPr lang="en-US" altLang="ko-KR" sz="1000" strike="sngStrike" dirty="0"/>
              <a:t>, </a:t>
            </a:r>
            <a:r>
              <a:rPr lang="ko-KR" altLang="en-US" sz="1000" strike="sngStrike" dirty="0" err="1"/>
              <a:t>마나가</a:t>
            </a:r>
            <a:r>
              <a:rPr lang="ko-KR" altLang="en-US" sz="1000" strike="sngStrike" dirty="0"/>
              <a:t> 부족한 경우</a:t>
            </a:r>
          </a:p>
          <a:p>
            <a:r>
              <a:rPr lang="ko-KR" altLang="en-US" sz="1000" strike="sngStrike" dirty="0" err="1"/>
              <a:t>라이트닝</a:t>
            </a:r>
            <a:r>
              <a:rPr lang="ko-KR" altLang="en-US" sz="1000" strike="sngStrike" dirty="0"/>
              <a:t> 스트라이크 </a:t>
            </a:r>
            <a:r>
              <a:rPr lang="en-US" altLang="ko-KR" sz="1000" strike="sngStrike" dirty="0"/>
              <a:t>- </a:t>
            </a:r>
            <a:r>
              <a:rPr lang="ko-KR" altLang="en-US" sz="1000" strike="sngStrike" dirty="0"/>
              <a:t>마나 </a:t>
            </a:r>
            <a:r>
              <a:rPr lang="en-US" altLang="ko-KR" sz="1000" strike="sngStrike" dirty="0"/>
              <a:t>2 </a:t>
            </a:r>
            <a:r>
              <a:rPr lang="ko-KR" altLang="en-US" sz="1000" strike="sngStrike" dirty="0"/>
              <a:t>소모하고 </a:t>
            </a:r>
            <a:r>
              <a:rPr lang="en-US" altLang="ko-KR" sz="1000" strike="sngStrike" dirty="0"/>
              <a:t>X</a:t>
            </a:r>
            <a:r>
              <a:rPr lang="ko-KR" altLang="en-US" sz="1000" strike="sngStrike" dirty="0"/>
              <a:t>자로 크게 </a:t>
            </a:r>
            <a:r>
              <a:rPr lang="en-US" altLang="ko-KR" sz="1000" strike="sngStrike" dirty="0"/>
              <a:t>#</a:t>
            </a:r>
            <a:r>
              <a:rPr lang="ko-KR" altLang="en-US" sz="1000" strike="sngStrike" dirty="0"/>
              <a:t>감전 부여</a:t>
            </a:r>
            <a:r>
              <a:rPr lang="en-US" altLang="ko-KR" sz="1000" strike="sngStrike" dirty="0"/>
              <a:t>, </a:t>
            </a:r>
            <a:r>
              <a:rPr lang="ko-KR" altLang="en-US" sz="1000" strike="sngStrike" dirty="0" err="1"/>
              <a:t>마나가</a:t>
            </a:r>
            <a:r>
              <a:rPr lang="ko-KR" altLang="en-US" sz="1000" strike="sngStrike" dirty="0"/>
              <a:t> 부족한 경우 </a:t>
            </a:r>
          </a:p>
          <a:p>
            <a:endParaRPr lang="ko-KR" altLang="en-US" sz="1000" dirty="0"/>
          </a:p>
          <a:p>
            <a:r>
              <a:rPr lang="ko-KR" altLang="en-US" sz="1000" dirty="0"/>
              <a:t>지진 </a:t>
            </a:r>
            <a:r>
              <a:rPr lang="en-US" altLang="ko-KR" sz="1000" dirty="0"/>
              <a:t>- </a:t>
            </a:r>
            <a:r>
              <a:rPr lang="ko-KR" altLang="en-US" sz="1000" dirty="0"/>
              <a:t>마나 </a:t>
            </a:r>
            <a:r>
              <a:rPr lang="en-US" altLang="ko-KR" sz="1000" dirty="0"/>
              <a:t>3</a:t>
            </a:r>
            <a:r>
              <a:rPr lang="ko-KR" altLang="en-US" sz="1000" dirty="0"/>
              <a:t>소모하고 전체 범위에 확률로 </a:t>
            </a:r>
            <a:r>
              <a:rPr lang="en-US" altLang="ko-KR" sz="1000" dirty="0"/>
              <a:t>#</a:t>
            </a:r>
            <a:r>
              <a:rPr lang="ko-KR" altLang="en-US" sz="1000" dirty="0"/>
              <a:t>균열 부여 및 파괴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마나가</a:t>
            </a:r>
            <a:r>
              <a:rPr lang="ko-KR" altLang="en-US" sz="1000" dirty="0"/>
              <a:t> 부족한 경우 파괴 없이 더 낮은 확률로 </a:t>
            </a:r>
            <a:r>
              <a:rPr lang="en-US" altLang="ko-KR" sz="1000" dirty="0"/>
              <a:t>#</a:t>
            </a:r>
            <a:r>
              <a:rPr lang="ko-KR" altLang="en-US" sz="1000" dirty="0"/>
              <a:t>균열 부여</a:t>
            </a:r>
          </a:p>
          <a:p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20DF80-ABE3-2650-9800-AB0E6C463074}"/>
              </a:ext>
            </a:extLst>
          </p:cNvPr>
          <p:cNvSpPr/>
          <p:nvPr/>
        </p:nvSpPr>
        <p:spPr>
          <a:xfrm>
            <a:off x="7463245" y="2952206"/>
            <a:ext cx="3892732" cy="2124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8610F-EDE0-64C9-0839-67636A536913}"/>
              </a:ext>
            </a:extLst>
          </p:cNvPr>
          <p:cNvSpPr txBox="1"/>
          <p:nvPr/>
        </p:nvSpPr>
        <p:spPr>
          <a:xfrm>
            <a:off x="8543109" y="4484912"/>
            <a:ext cx="2124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카드를 선택하세요 </a:t>
            </a:r>
            <a:r>
              <a:rPr lang="en-US" altLang="ko-KR" sz="1100" dirty="0"/>
              <a:t>2/3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7DB5F9-C84E-11A1-3005-09869181CDC1}"/>
              </a:ext>
            </a:extLst>
          </p:cNvPr>
          <p:cNvSpPr/>
          <p:nvPr/>
        </p:nvSpPr>
        <p:spPr>
          <a:xfrm>
            <a:off x="7724503" y="3270068"/>
            <a:ext cx="435428" cy="600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74435-C3D9-D0E2-7111-52B25C15CD65}"/>
              </a:ext>
            </a:extLst>
          </p:cNvPr>
          <p:cNvSpPr/>
          <p:nvPr/>
        </p:nvSpPr>
        <p:spPr>
          <a:xfrm>
            <a:off x="8232319" y="3270068"/>
            <a:ext cx="435428" cy="600892"/>
          </a:xfrm>
          <a:prstGeom prst="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A314AC-3FB7-6297-07CF-F45DDFC5CF0B}"/>
              </a:ext>
            </a:extLst>
          </p:cNvPr>
          <p:cNvSpPr/>
          <p:nvPr/>
        </p:nvSpPr>
        <p:spPr>
          <a:xfrm>
            <a:off x="8740135" y="3270068"/>
            <a:ext cx="435428" cy="600892"/>
          </a:xfrm>
          <a:prstGeom prst="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993180-012E-2829-B7D9-4BCBA0E0E5DA}"/>
              </a:ext>
            </a:extLst>
          </p:cNvPr>
          <p:cNvSpPr/>
          <p:nvPr/>
        </p:nvSpPr>
        <p:spPr>
          <a:xfrm>
            <a:off x="9247951" y="3270068"/>
            <a:ext cx="435428" cy="600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E4001B-27CE-DDD7-8434-503396B57959}"/>
              </a:ext>
            </a:extLst>
          </p:cNvPr>
          <p:cNvSpPr/>
          <p:nvPr/>
        </p:nvSpPr>
        <p:spPr>
          <a:xfrm>
            <a:off x="9755767" y="3270068"/>
            <a:ext cx="435428" cy="600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0AC112-0FA4-A485-B7E6-854E81AA4EF5}"/>
              </a:ext>
            </a:extLst>
          </p:cNvPr>
          <p:cNvSpPr/>
          <p:nvPr/>
        </p:nvSpPr>
        <p:spPr>
          <a:xfrm>
            <a:off x="8957849" y="4746522"/>
            <a:ext cx="797918" cy="261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AB92B-3115-BE63-521E-2F7B697B1894}"/>
              </a:ext>
            </a:extLst>
          </p:cNvPr>
          <p:cNvSpPr txBox="1"/>
          <p:nvPr/>
        </p:nvSpPr>
        <p:spPr>
          <a:xfrm>
            <a:off x="7480663" y="5072896"/>
            <a:ext cx="450647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필요한 경우의 수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선택형 </a:t>
            </a:r>
            <a:r>
              <a:rPr lang="en-US" altLang="ko-KR" sz="1100" dirty="0"/>
              <a:t>(</a:t>
            </a:r>
            <a:r>
              <a:rPr lang="ko-KR" altLang="en-US" sz="1100" dirty="0"/>
              <a:t>선택 안 해도 확인 가능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일부 필수형 </a:t>
            </a:r>
            <a:r>
              <a:rPr lang="en-US" altLang="ko-KR" sz="1100" dirty="0"/>
              <a:t>(1</a:t>
            </a:r>
            <a:r>
              <a:rPr lang="ko-KR" altLang="en-US" sz="1100" dirty="0"/>
              <a:t>장 이상은 선택해야 확인 가능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필수형 </a:t>
            </a:r>
            <a:r>
              <a:rPr lang="en-US" altLang="ko-KR" sz="1100" dirty="0"/>
              <a:t>(</a:t>
            </a:r>
            <a:r>
              <a:rPr lang="ko-KR" altLang="en-US" sz="1100" dirty="0"/>
              <a:t>반드시 해당 매수 채워야 확인 가능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더 있나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범용적으로 필요할 것 같은 텍스트 </a:t>
            </a:r>
            <a:r>
              <a:rPr lang="en-US" altLang="ko-KR" sz="1100" dirty="0"/>
              <a:t>3</a:t>
            </a:r>
            <a:r>
              <a:rPr lang="ko-KR" altLang="en-US" sz="1100" dirty="0"/>
              <a:t>종</a:t>
            </a:r>
            <a:endParaRPr lang="en-US" altLang="ko-KR" sz="1100" dirty="0"/>
          </a:p>
          <a:p>
            <a:r>
              <a:rPr lang="ko-KR" altLang="en-US" sz="1100" dirty="0"/>
              <a:t>버릴 카드를 선택해주세요</a:t>
            </a:r>
            <a:r>
              <a:rPr lang="en-US" altLang="ko-KR" sz="1100" dirty="0"/>
              <a:t>. / </a:t>
            </a:r>
            <a:r>
              <a:rPr lang="ko-KR" altLang="en-US" sz="1100" dirty="0"/>
              <a:t>가져올 카드를 선택해주세요</a:t>
            </a:r>
            <a:r>
              <a:rPr lang="en-US" altLang="ko-KR" sz="1100" dirty="0"/>
              <a:t> /</a:t>
            </a:r>
          </a:p>
          <a:p>
            <a:r>
              <a:rPr lang="ko-KR" altLang="en-US" sz="1100" dirty="0"/>
              <a:t>대상으로 지정할 카드를 선택해주세요</a:t>
            </a:r>
            <a:endParaRPr lang="en-US" altLang="ko-KR" sz="1100" dirty="0"/>
          </a:p>
          <a:p>
            <a:endParaRPr lang="en-US" altLang="ko-KR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3FB6502-BAE3-4D36-C0DF-4C2ADF6B217C}"/>
              </a:ext>
            </a:extLst>
          </p:cNvPr>
          <p:cNvCxnSpPr>
            <a:cxnSpLocks/>
          </p:cNvCxnSpPr>
          <p:nvPr/>
        </p:nvCxnSpPr>
        <p:spPr>
          <a:xfrm>
            <a:off x="6757851" y="3335383"/>
            <a:ext cx="577761" cy="165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8F45F8-A95B-0265-B3BF-8BA9E6DCED32}"/>
              </a:ext>
            </a:extLst>
          </p:cNvPr>
          <p:cNvCxnSpPr>
            <a:cxnSpLocks/>
          </p:cNvCxnSpPr>
          <p:nvPr/>
        </p:nvCxnSpPr>
        <p:spPr>
          <a:xfrm>
            <a:off x="2094411" y="883920"/>
            <a:ext cx="52267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A1C0F6B5-C2BC-C95F-9531-C9F6763C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663" y="636279"/>
            <a:ext cx="562053" cy="5906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E3D702-8BE7-CDD9-3C74-1AEF4E6A9DB4}"/>
              </a:ext>
            </a:extLst>
          </p:cNvPr>
          <p:cNvSpPr txBox="1"/>
          <p:nvPr/>
        </p:nvSpPr>
        <p:spPr>
          <a:xfrm>
            <a:off x="7463245" y="1278677"/>
            <a:ext cx="4506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※</a:t>
            </a:r>
            <a:r>
              <a:rPr lang="ko-KR" altLang="en-US" sz="1100" dirty="0" err="1"/>
              <a:t>마나가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이라도 있어야 표기됨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2A31E62-7CFA-368F-40C5-8556D851B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924" y="712489"/>
            <a:ext cx="61921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69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1F977-837E-5971-BF36-7B27175A5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0EFAFF-C4F6-BBDF-3CBB-8D7F4366BD2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캐릭터 의도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E6C37-E9EB-2CEE-84BD-722CCDD501DD}"/>
              </a:ext>
            </a:extLst>
          </p:cNvPr>
          <p:cNvSpPr txBox="1"/>
          <p:nvPr/>
        </p:nvSpPr>
        <p:spPr>
          <a:xfrm>
            <a:off x="469311" y="1112084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ko-KR" altLang="en-US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다양한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태그를 가진 카드를 수집하도록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많아진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고스펙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카드를 사용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통한 플레이를 하도록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없을 때의 대책도 생각하도록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61E4BA-980F-C6D4-F675-EF7FB78D1446}"/>
              </a:ext>
            </a:extLst>
          </p:cNvPr>
          <p:cNvSpPr txBox="1"/>
          <p:nvPr/>
        </p:nvSpPr>
        <p:spPr>
          <a:xfrm>
            <a:off x="469311" y="2437109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시작시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포함되어 있다면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획득합니다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장마다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추가로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EB851C-11DA-3BBF-3C51-7177E6222E85}"/>
              </a:ext>
            </a:extLst>
          </p:cNvPr>
          <p:cNvSpPr txBox="1"/>
          <p:nvPr/>
        </p:nvSpPr>
        <p:spPr>
          <a:xfrm>
            <a:off x="469310" y="3182481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획득하거나 소모하는 카드에 붙는 태그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EEA94E-B8E8-E3FC-2D42-F169111E0A38}"/>
              </a:ext>
            </a:extLst>
          </p:cNvPr>
          <p:cNvSpPr txBox="1"/>
          <p:nvPr/>
        </p:nvSpPr>
        <p:spPr>
          <a:xfrm>
            <a:off x="469311" y="3927853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태그를 부여할 때 파괴로 취급하여 점수를 획득하고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타일의 기본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특화를 고려한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DF43F0-ADAA-EB54-4E38-BA0FBB55F78D}"/>
              </a:ext>
            </a:extLst>
          </p:cNvPr>
          <p:cNvSpPr txBox="1"/>
          <p:nvPr/>
        </p:nvSpPr>
        <p:spPr>
          <a:xfrm>
            <a:off x="469311" y="549751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시작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/>
              <a:t>무거운 책가방 </a:t>
            </a:r>
            <a:r>
              <a:rPr lang="en-US" altLang="ko-KR" dirty="0"/>
              <a:t>– </a:t>
            </a:r>
            <a:r>
              <a:rPr lang="ko-KR" altLang="en-US" dirty="0" err="1"/>
              <a:t>마나를</a:t>
            </a:r>
            <a:r>
              <a:rPr lang="ko-KR" altLang="en-US" dirty="0"/>
              <a:t> </a:t>
            </a:r>
            <a:r>
              <a:rPr lang="en-US" altLang="ko-KR" dirty="0"/>
              <a:t>2 </a:t>
            </a:r>
            <a:r>
              <a:rPr lang="ko-KR" altLang="en-US" dirty="0"/>
              <a:t>획득합니다</a:t>
            </a:r>
            <a:r>
              <a:rPr lang="en-US" altLang="ko-KR" dirty="0"/>
              <a:t>. </a:t>
            </a:r>
            <a:r>
              <a:rPr lang="ko-KR" altLang="en-US" dirty="0"/>
              <a:t>드로우 </a:t>
            </a:r>
            <a:r>
              <a:rPr lang="en-US" altLang="ko-KR" dirty="0"/>
              <a:t>-4</a:t>
            </a:r>
          </a:p>
          <a:p>
            <a:r>
              <a:rPr lang="ko-KR" altLang="en-US" dirty="0"/>
              <a:t>마법서 </a:t>
            </a:r>
            <a:r>
              <a:rPr lang="en-US" altLang="ko-KR" dirty="0"/>
              <a:t>– </a:t>
            </a:r>
            <a:r>
              <a:rPr lang="ko-KR" altLang="en-US" dirty="0"/>
              <a:t>드로우 </a:t>
            </a:r>
            <a:r>
              <a:rPr lang="en-US" altLang="ko-KR" dirty="0"/>
              <a:t>-1, </a:t>
            </a:r>
            <a:r>
              <a:rPr lang="ko-KR" altLang="en-US" dirty="0"/>
              <a:t>드로우를 마친 뒤 </a:t>
            </a:r>
            <a:r>
              <a:rPr lang="ko-KR" altLang="en-US" dirty="0" err="1"/>
              <a:t>덱에서</a:t>
            </a:r>
            <a:r>
              <a:rPr lang="ko-KR" altLang="en-US" dirty="0"/>
              <a:t> 원하는 카드를 한 장 </a:t>
            </a:r>
            <a:r>
              <a:rPr lang="ko-KR" altLang="en-US" dirty="0" err="1"/>
              <a:t>드로우합니다</a:t>
            </a:r>
            <a:r>
              <a:rPr lang="en-US" altLang="ko-KR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97C27-40CF-0253-DC9E-F04630A54A06}"/>
              </a:ext>
            </a:extLst>
          </p:cNvPr>
          <p:cNvSpPr txBox="1"/>
          <p:nvPr/>
        </p:nvSpPr>
        <p:spPr>
          <a:xfrm>
            <a:off x="469311" y="4851183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시작 카드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(10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견습 지팡이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화살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마력의 창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마력의 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번뜩임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통찰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포탄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4055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34B6D-CCB0-50DE-5D43-2D3440932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DFA674-0165-503B-9538-11096DFC543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EEBE0C-22DE-888B-46A6-F6675BE9C5B7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0DB837-3519-ECD1-80CE-ED76373600E7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3FD76-2F78-9402-DFC9-4526E4115E3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672542-EEC8-3C1D-D279-CC9F3FC48CF6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D57946-CACD-99FA-6375-431405B21EA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0E7DF9-4114-3A96-9171-F288D1DBD58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8BCA36-3456-F337-031D-9B6C31D88F4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6C4071-F2EC-E45D-D207-9F7B933EF2AD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F7AA0D-B3E2-3B73-0DDD-4B1C412BA78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559E8-D93E-4694-9F47-1B6D8875BE8D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2D1BAB-B3F3-938D-293A-57E51DCD948B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20ED16-C11C-C714-669C-B7D0BE80106C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8637C3-C747-628C-9381-584AF4883D8E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725AC7-D935-02EB-BC3F-628C29A93D1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03DDED-395F-3821-F3EF-7053795C4E12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C30E50-8317-F2AD-2C97-0CC6DE7EE73E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1F556F-215F-5BFD-3A94-2940F77C0CCA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DE1BA8-068A-9C00-BD37-6285C1556B0B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02FC7F-DB5F-2278-7C57-724A14277E8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BDF032-7003-6C80-9F98-AE44B50571FA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48CE07-E301-0671-0B7E-2EF08A93002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CF1301-6F37-E9C9-2A4F-5AA4C1120112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9EB189-7882-3837-ED0D-DBFAA6F1C86F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D10FED-4146-FAB0-7896-BD9ECF3BB5B8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7657E2-4128-2D12-208E-A7604665094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EAB55B-32C1-A727-FD88-BF0EEB0ABCA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53C38D-2B91-A61C-D8FF-4ED0CE1C3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780107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69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222433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B28BE9-5635-1710-93ED-BD668CEF4F4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견습 지팡이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ED5FD-30EB-C729-6A23-DABD17C39E4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타일을 파괴하는 마법사의 기본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DAA034-505F-0394-D19D-03AB2DC2748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F984FC-6DAB-BBC8-16F4-F0D0F7683BE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BC25A-E868-4996-96BA-608AF4F6598E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마법 화살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손 패에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525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A21A7-1DC0-F2CD-1CB4-61092A401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28F9B9-B692-AD26-F602-2C7337D7CED7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1E4679-1911-E737-C207-E0E818469B1D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4BE205-3505-B0CD-7C0F-7D3D6B9EC637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F850EE-0823-574A-AF1F-1B64C663DDD2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11DD8C-A283-5BAF-5F38-F9C9B9EBAFAA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03543F-0749-92A5-7B6F-B03F91001B9F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4BF0AD-B56B-908D-97DB-45FA2523593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A33AD0-FABC-253B-E434-F0C5035FBAD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43141-DF1F-C7F6-F956-5BCD1B6AE676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4D7181-54FF-CC28-1F38-F797454FA70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36E2D7-65D2-2241-EE07-3149D6EC1F1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1C26B8-C095-A53B-F43D-BD3E9C14DCD6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35A54C-AA00-09F7-07D0-F7EF94A3D5EE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1B64E-3BE3-0403-76D0-80D74637DCB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9D03EE-9F94-1DAE-A933-8FE1FE069ACA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B1CB5B-3720-B9D6-5DF6-BD3263F91880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F9E6B6-FFB0-DE1E-0F13-75DF1E15BF5B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B5CCEC-813D-3DC9-F7A3-4D33C40D1097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E07F3F-9694-95A9-84B5-FB70E45A0A6C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BC99F1-1F4A-E2A2-5301-03B65BB33FE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31E3F8-8D6E-7991-A75D-185B364D2314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14DE83-23FB-0A7B-DD72-09D92FE298B2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32A4B4-C726-4C48-8F98-5ADEF7771AAB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F6B875-2E6F-D11F-535D-6AE58CB24037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E93197B-F15E-4063-6110-944C023BCBC7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E55E8-100E-C24B-F166-891F8743548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EA4A87-E12C-7490-B663-05C9992D9409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4A60F53-FEF8-AF43-840A-98885C0FE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744267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69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222433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6C6151-0E8B-2575-7708-68083FC57F6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견습 지팡이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5750E-546A-7259-731A-DB955B128F9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견습 지팡이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AC7712-A9FD-2BD1-C451-1BEEAE20BA01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B7B428-B6B1-E037-40B0-919D33AA0591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D1C958-93B4-B37A-4729-3E40C5F0D2DC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마법 화살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번뜩임 중 선택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손 패에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54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9679C-4C26-8311-6373-AA69EC1F9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95685E-228B-2787-33B5-276B69E7953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화살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14C8F-C896-F7FC-2FDE-7628A18A9BF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소모 기본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44CBF8-EADE-D9FA-F719-8C1FF3285834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903D88-A46A-C9DB-DE48-5B20DECE669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F8F492-4CF3-EE98-0C78-53DB0151EC49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CF755D-4DAC-23AB-0F3C-0F173A663E89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4E43E-F9E7-B366-1A6D-440C128171A2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7047D4-30FA-8EDD-45B6-46FD0525E071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87A01D-A27B-964B-5854-5CE0DE443EB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8B23FB-2F6C-AD18-B874-F1858163CC79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4B7234-F179-BF97-724A-9D03A59059D8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400357-CA4D-C851-404F-4F001FAEF382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DA9EEE-C2CE-F639-C380-50F65B146CF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BD6A1B-EB2C-743E-BC52-BF0985F8963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975589-57E0-E2F8-DEE3-E01610E16AFD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288A13-41A9-835C-FE01-B699CF680C42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5C8DA9-3A93-554D-938A-76A7B00EBBC9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CBDFC-BD40-210D-9BBC-5BD33498910A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EBC6DB-E8F3-80A6-FB2F-692B5310C6BC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85A5C5-A714-56CA-2235-05A0E66189E8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E44E53-9DFC-15D6-9D1F-85611DADC07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54D5A0-E070-C302-2E24-D15F45ECE7D3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802F27-631A-3F9A-904E-2D782BD192A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627F2D-0317-E1F0-E080-6DE64F3267F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81AC6F-1402-1B89-F247-EDAB01628BAF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70FAA5-68C6-0D27-E1E9-63E3E32D0EA0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20C275-7FD8-5436-BF78-5A791DC8BFEE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39D825-2C58-FD93-E295-44447F6C2AB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FCCB86-D9C1-2A7D-DBEB-36A444BA379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4220EB-0556-84E7-3D7D-54A3A0759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50332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41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498587-5FEE-8A4B-ACD1-D338FAEF7CC3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7476E-9804-E3A8-D404-6F7669D6F7D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FD749E-9B14-CBFF-5B59-CD42F4F34263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부족 시 파괴 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-80%(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0%)</a:t>
            </a:r>
          </a:p>
        </p:txBody>
      </p:sp>
    </p:spTree>
    <p:extLst>
      <p:ext uri="{BB962C8B-B14F-4D97-AF65-F5344CB8AC3E}">
        <p14:creationId xmlns:p14="http://schemas.microsoft.com/office/powerpoint/2010/main" val="2691594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FBC35-FB43-FF94-6F61-613BCD078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6578-CAFA-A85C-C884-F0672364B66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화살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F38BA-9EBC-BC4B-3EC6-FF10AD785926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화살 강화형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DD6D9F-5EB3-A26B-CF49-A06EFDB5A67C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09794-3E21-29DB-2254-BC4360B283A3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DDED18-6519-A642-B49C-5481F70B4CC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37AC28-40A5-095F-F161-5A0595823A6C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0527C0-076C-C855-14D4-1F43EC4DA28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4606D-D592-AA93-2B24-062DEF54C75C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7F0C53-FA49-9CF6-E64F-E3D47C4DF4CB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9CFD1F-A316-AA9D-266E-FBE9AF893AC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9A3FB-5EC0-DCFC-D4AA-971B8D71FC29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3E486F-11E6-9039-E764-4EC7FF1A8CC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9868BE-43D8-71C6-39E5-074ED87396E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5F48AB-1D20-D2C5-2680-A68CDC724460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B38039-7C9A-2DBA-BD52-0BF4EA186A5C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AE4156-C5D0-0EF5-BFC5-A4BE856A7856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3A8C6B-368A-4002-F674-41CF01A2EF16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D3BC04-A0D5-EEF1-5EA9-D8BEFA67BAB8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50E84D-C12F-8A08-6C0D-0F2CE4655505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FC7F4B-2099-3993-0797-7EB19F4CF48F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590833-8209-EFAA-FAC5-6938A0A5E0CC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071EA3-CC98-0CD4-0CCA-6D6C5444A220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36D184-031F-4B2D-4DAD-F928844B16E9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4AE82EC-BFAE-62AF-FBC8-44BD02E155D4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782E8F-92C5-FA13-CF25-018BBD1A0000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F563F7-8491-573E-BB68-AA2A6234ECF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158E49-96BF-A9DE-D4DE-67623F5CAE3B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AF8909-DAB4-14AD-E907-F7C2C801CFC1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2036B7-7BE9-7633-4D2C-E6550536EA6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D241483-E76A-167C-07E2-34915851899E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41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9ED00A-B3D7-7ECB-88E3-C4BB055978E6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43CAE-CAAF-2E27-CCA3-40917164205D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2A67BC-9D75-FFDF-B776-A5452760BE51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부족 시 파괴 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-80%(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0%)</a:t>
            </a:r>
          </a:p>
        </p:txBody>
      </p:sp>
    </p:spTree>
    <p:extLst>
      <p:ext uri="{BB962C8B-B14F-4D97-AF65-F5344CB8AC3E}">
        <p14:creationId xmlns:p14="http://schemas.microsoft.com/office/powerpoint/2010/main" val="1173443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150980</TotalTime>
  <Words>1496</Words>
  <Application>Microsoft Office PowerPoint</Application>
  <PresentationFormat>와이드스크린</PresentationFormat>
  <Paragraphs>446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나눔스퀘어 ExtraBold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Sungeun</dc:creator>
  <cp:lastModifiedBy>퓨 체</cp:lastModifiedBy>
  <cp:revision>74</cp:revision>
  <dcterms:created xsi:type="dcterms:W3CDTF">2023-07-15T19:55:33Z</dcterms:created>
  <dcterms:modified xsi:type="dcterms:W3CDTF">2025-06-07T10:34:24Z</dcterms:modified>
</cp:coreProperties>
</file>