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2" r:id="rId2"/>
    <p:sldId id="258" r:id="rId3"/>
    <p:sldId id="263" r:id="rId4"/>
    <p:sldId id="347" r:id="rId5"/>
    <p:sldId id="303" r:id="rId6"/>
    <p:sldId id="359" r:id="rId7"/>
    <p:sldId id="321" r:id="rId8"/>
    <p:sldId id="332" r:id="rId9"/>
    <p:sldId id="304" r:id="rId10"/>
    <p:sldId id="333" r:id="rId11"/>
    <p:sldId id="306" r:id="rId12"/>
    <p:sldId id="334" r:id="rId13"/>
    <p:sldId id="348" r:id="rId14"/>
    <p:sldId id="349" r:id="rId15"/>
    <p:sldId id="338" r:id="rId16"/>
    <p:sldId id="342" r:id="rId17"/>
    <p:sldId id="343" r:id="rId18"/>
    <p:sldId id="351" r:id="rId19"/>
    <p:sldId id="350" r:id="rId20"/>
    <p:sldId id="340" r:id="rId21"/>
    <p:sldId id="344" r:id="rId22"/>
    <p:sldId id="345" r:id="rId23"/>
    <p:sldId id="307" r:id="rId24"/>
    <p:sldId id="346" r:id="rId25"/>
    <p:sldId id="353" r:id="rId26"/>
    <p:sldId id="354" r:id="rId27"/>
    <p:sldId id="355" r:id="rId28"/>
    <p:sldId id="352" r:id="rId29"/>
    <p:sldId id="356" r:id="rId30"/>
    <p:sldId id="360" r:id="rId31"/>
    <p:sldId id="361" r:id="rId32"/>
    <p:sldId id="357" r:id="rId33"/>
    <p:sldId id="358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C30"/>
    <a:srgbClr val="FF0000"/>
    <a:srgbClr val="3BB7C9"/>
    <a:srgbClr val="6750BA"/>
    <a:srgbClr val="33FF33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BC35-FB43-FF94-6F61-613BCD07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6578-CAFA-A85C-C884-F0672364B6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38BA-9EBC-BC4B-3EC6-FF10AD78592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화살 강화형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DD6D9F-5EB3-A26B-CF49-A06EFDB5A67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09794-3E21-29DB-2254-BC4360B283A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DED18-6519-A642-B49C-5481F70B4CC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7AC28-40A5-095F-F161-5A0595823A6C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527C0-076C-C855-14D4-1F43EC4DA28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4606D-D592-AA93-2B24-062DEF54C75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F0C53-FA49-9CF6-E64F-E3D47C4DF4CB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CFD1F-A316-AA9D-266E-FBE9AF893A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9A3FB-5EC0-DCFC-D4AA-971B8D71FC2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3E486F-11E6-9039-E764-4EC7FF1A8C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68BE-43D8-71C6-39E5-074ED87396E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5F48AB-1D20-D2C5-2680-A68CDC724460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B38039-7C9A-2DBA-BD52-0BF4EA186A5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AE4156-C5D0-0EF5-BFC5-A4BE856A7856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3A8C6B-368A-4002-F674-41CF01A2EF1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D3BC04-A0D5-EEF1-5EA9-D8BEFA67BAB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0E84D-C12F-8A08-6C0D-0F2CE465550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FC7F4B-2099-3993-0797-7EB19F4CF48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590833-8209-EFAA-FAC5-6938A0A5E0C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71EA3-CC98-0CD4-0CCA-6D6C5444A22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36D184-031F-4B2D-4DAD-F928844B16E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AE82EC-BFAE-62AF-FBC8-44BD02E155D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782E8F-92C5-FA13-CF25-018BBD1A000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F563F7-8491-573E-BB68-AA2A6234EC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158E49-96BF-A9DE-D4DE-67623F5CA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AF8909-DAB4-14AD-E907-F7C2C801CFC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036B7-7BE9-7633-4D2C-E6550536EA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241483-E76A-167C-07E2-3491585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0061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ED00A-B3D7-7ECB-88E3-C4BB055978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3CAE-CAAF-2E27-CCA3-40917164205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A67BC-9D75-FFDF-B776-A5452760BE51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465A78-8EE7-C07A-709B-329FD99F381D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34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포함된 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205E6-37D8-DA14-9262-FA65B8A78F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0CB28-4216-645A-94CF-814D3417939B}"/>
              </a:ext>
            </a:extLst>
          </p:cNvPr>
          <p:cNvSpPr txBox="1"/>
          <p:nvPr/>
        </p:nvSpPr>
        <p:spPr>
          <a:xfrm>
            <a:off x="469311" y="2877090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F0B-34B2-4904-ED04-F6F2E89D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4A32F5-016D-149D-C439-BB59412615B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5B868-6EA4-51C6-549C-A9BBACC5687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42FC2-9950-3813-C83E-E2E009A9D59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3176A1-B2DC-B2CB-5968-7AB0EAFCE3D7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E2AD3-FCDC-017A-EB9D-D88D0189BD8C}"/>
              </a:ext>
            </a:extLst>
          </p:cNvPr>
          <p:cNvSpPr txBox="1"/>
          <p:nvPr/>
        </p:nvSpPr>
        <p:spPr>
          <a:xfrm>
            <a:off x="469311" y="2877090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CD5EF8-874A-A94E-AA40-BA5E12397157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60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3F73-43C6-A043-1ACC-BBFACAE6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3A2F7-4E3D-234E-C057-31822EFECD60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A20BFD-41D2-F47A-2C21-6FA6046132D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37889-E74F-595F-E5FC-CB8957C8F98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6A425-1E4D-A356-0FFC-CE772D33D7C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F7619-13BF-05F3-9CDF-D3AF15D791A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BA94-A101-F5C6-A429-9D3CB9EFA30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94B1-77EA-A826-479C-F76EE4F6A323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E8E15-269B-2183-0AD4-40C6B589542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6E5FA4-27B5-555B-2627-BFE6DAE59C4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91E151-BBE4-11FB-40D2-E45B20E4EC1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23C1-4B25-1BA6-C009-9D00B05DD8EC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63478A-0E8E-93C4-AD62-CF72CA8CA5D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B7E18C-2BD0-CF68-4E92-991D6F288FF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1B2F4-776C-DCE9-6C7A-A90BFAB450B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068274-2024-0127-8957-5CEE43EAC15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F0CE93-4356-AE5E-5F46-D78E606FD42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FE2F18-2C7F-4061-3B21-563D79CEC2E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36A6C0-CAAC-9B93-9CD8-0EE1A1C49A9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810B8F-ACDF-75C5-FB4F-3B64D40C738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0CCE3-79B0-2852-E3C2-7AA7590981B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DB220-AECE-6CFD-1306-CA1A1442815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7F07B-4999-967B-72FE-09206E798B4B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D0C6A4-6B74-88B1-36A9-303ED15C537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6F4299-AE6A-66A7-402F-6C0114359CF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96CCE5-1D4A-156B-6E95-C7352112307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7246BF-C66B-95D8-8D21-5736938EC84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69EDC8-FF57-CE50-4BCC-BA24310F5E7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52A82-BDE4-6D83-6DE7-DCE5C52DB2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8CD75-6375-DEFE-9951-2A6DD84F83A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A06F61-ABD5-05B2-EC59-048CD55E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8190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DF226C-62E7-27F1-9677-7D839018EFA7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FB050-C9BB-2BFB-EDFF-7745A1B2871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F320B-C548-E42D-6E67-4F265477AC9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377B07-25D4-A632-D880-79E3748730AC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168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5FE77-9503-20B5-08DC-992C711F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F4D9E-250F-9316-5EF2-DFDF471F689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7BE5A3-B260-10B6-E7E1-7AC8AA35605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9E0248-EC54-49B7-2F73-635633B46BE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E8E1A-F253-BB87-0C3E-3AB85057207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7A5B7-6591-BB8B-A87C-8245FA66184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57B9F-39F1-4433-17CC-6F3DA0B5286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28CFF5-8B54-43E7-F29C-3A0B42A13A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0B0CD-5AA0-37E1-55D6-A29E4A1A225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F9A5A-F54F-A089-76E0-EE7B253783C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E5E0C4-8671-166F-3C5D-A51E29077F0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E0D33-9897-933D-D2F5-94CA1C232F0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E68CFE-6CED-A2D6-D5F9-168E5A347217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7A7B-C0F9-9BC1-03A0-C20706442DBC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75EDA6-69AA-E16C-E79E-58A0DBF06C6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D8F3B6-5E40-A74D-323B-A51F5DD3D5F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C9551E-D6E9-B8D9-B6D1-19918BF0854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44489E-1AC6-0869-0977-830D66D04B4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CAAF51-EBB7-950F-D67A-537A72F9933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523C6E-B403-91D5-874D-E94C6A992BC2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70FB0-8071-C9D0-1A03-DC9AB92239A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66077E-453F-68B2-9EAB-01A3CB0DF5B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16280F-B84E-CD26-7FA8-5DB7E3EBEB0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CDDA96-E27E-C731-F95E-12906BD4B20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037D12-47D6-C770-0D1C-09154EE114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A65129-ECE9-BF37-AAB8-3DCFA45BF25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892859-58C8-1168-93D6-941F2F3EAD8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68E6D1-9EC5-EACB-BB6A-1351992FA42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3F1F42-CA1A-93F1-BB10-8C01ABFED03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9BD7D-8058-80E7-FFDF-08626E14B66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33E039-F186-642E-F13A-5F04BF59FB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39031E-6C2E-383B-A824-C4515DFDA39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55441-9A22-EA7E-DDF3-FD9E3E6684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CD99E-93A0-60D3-376D-F0B81999D7E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B3142C-F163-6875-F022-D31E4C866031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527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40DB-C176-5DBA-1AAA-8A2F2BBC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C0E54-D64F-FA4A-9656-B375143C7798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9B044-1DC3-96F9-1C35-803953CC2FB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475D2E-EDB3-CC31-B599-D4C2AA6EEC3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117F4D-4267-2ED5-A633-A57F8ECCCA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D9D540-28A2-E69A-F5DD-E9B53001178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96A58-B75A-8162-6C18-248153F0230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74216-3E45-C4BF-7A1E-BC3B8C2028C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D42A2-5888-E419-5378-928AB10B080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0F8D82-B6B8-5C1F-F109-BFBF51000DD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D5D0D-3E67-2F4C-2069-04401836256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BCC9AC-1DBC-F02A-21F7-48D43D6539D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2DC13-5EA8-64D7-E529-FDDDD7120B1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1B6654-D358-D847-8842-2C10B1AD0B0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681C68-E98E-3B77-2A51-BD8E77A9552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46587-9824-140C-C58A-4AEF4288E3D1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E40B-620D-181D-AB43-F3157D3EFBC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512AF-5747-ABA5-6370-610DC0D317A3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BBE353-C897-2C30-32AF-3766F30A872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D495DB-4436-BD42-3617-643657D82B8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753586-AED0-9FEB-145B-A20170F6B9A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2ADB3A-7256-78E3-52F8-1FB61C5A260F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9C23EC-07A3-1C13-2B2B-5EEDB239F641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52573-2E8E-6FC4-43BE-A4969F3B81A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5503DF-2356-56D7-DF74-2FDD3A5D4B21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A41A4F-3779-6F82-E389-0B12968B6AC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6A4545-2A78-F67D-B87B-0D51CDDE15F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E3B37-1E9E-C5F1-609C-C6D59CB2B1B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2DC77-2CDA-BC36-2E22-CCBA2C5B6C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D3EE8-0062-4C48-CA3B-35FC1FD54AB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584396-5C62-8E0A-3EBA-C6713EB19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2044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54CE8C-5719-2B3D-A193-211F25818294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3005-403B-4DFD-0010-B2EB5AE6501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B9023-F6BC-6732-4230-958892780162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6BE7C1-D38E-EB09-2D58-2DC3778FD664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734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AE6E-0C26-3418-D0BB-C01D2AB6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EA221-C1B4-B5B5-9F2B-EF537B2346C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창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11F43-6981-EC41-524E-B95CF16F13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8C6C0D-5F9A-A601-35CB-1F90B9147DFF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F5A36-863B-4CF5-4FD1-1A99DC65618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BFC3-E214-96BA-04D4-B6E5171E4E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CB4F9-40C3-F1DE-CAD3-11598D77758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50983-4555-F3E4-7D37-66BF56691E5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EB273-5A41-C047-BC96-F66ADB58EC2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7EB53-1C18-8A16-1A5D-0915A111500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F63DBF-3C7A-A025-0CBA-B35C754477E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1B91A-F6B3-E72A-E5C8-E69E99F2CFA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5C9953-EBBD-27D3-15FD-70C0472ABF6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1EA74-B58C-4804-13B9-D19A30C0501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ADBDDA-3518-B1AB-BB21-04C9155D6F4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3989E-17B8-A5FC-A61B-FEF703459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4B9021-2349-3936-1A43-7E0C681B209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257390-64B1-BC6E-DE1E-96600AE8BED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E8954-45A3-CA69-F5F1-3123FEC074E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11B687-36E1-BBE6-8ABB-DDB7A8E1470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1671E-9B6E-CBC9-8C2E-8AEA12E5277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5D508-B5F1-9645-A40C-606FB3481AE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704DE5-B396-0C86-D188-23D0287A302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372911-A143-47D1-0544-F25343F5E9D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FC3C84-3A21-2983-E00C-BD32A4E0652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421B6-0D2B-4A8B-264D-E7AD3A42A5D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0E23C-7F56-0DB7-0DB4-089B91A034B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E6EEFF-5ABB-24E1-11E8-9283B7E2534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EFAA3-B53B-4272-1F8E-9B5294191EA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3AFAC5-2FF5-774D-42C4-1F7970DF2B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CB9BCB-9D3C-D9A2-6343-BCFCA1B9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0172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5F10E5-1895-92D2-228B-91BEF3BDF6ED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813BC-503D-0BF2-D414-1F7ED9442EF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0B13E-BB1C-F45A-BD1E-BA66011EA385}"/>
              </a:ext>
            </a:extLst>
          </p:cNvPr>
          <p:cNvSpPr txBox="1"/>
          <p:nvPr/>
        </p:nvSpPr>
        <p:spPr>
          <a:xfrm>
            <a:off x="8441369" y="4982070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30A4C8-24EE-DE2B-174F-C9AC2A77712F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05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8B1C6-B5AB-BFAC-1210-6AF5AD19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EEAC6-642C-5278-2DCB-7028D9B39C99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B26D7D-FAD9-BCB1-EA57-E0C52AB849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C43633-9D56-A76E-8DEA-4871AE01FC4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1ADF9C-856E-E72F-6B00-7F9595F9F70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FD5B1-EEEF-CECF-BC7E-FF3EBD80F7D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ECEF4-0E48-58B3-AEFB-75A1E10D116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E9D009-7ABF-324C-FEFF-85FB10C7BB0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D322CC-892C-E7D9-0C55-16D0E007CC9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9E58A-9BF8-EB00-24E6-83DD58D1B53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8619B-7EC0-F51B-3C1D-062AE04DB0F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9157AB-FB4E-DE2A-5F50-D82F5CC72AE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91A41-CE30-B631-425A-B26574EFCE2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D5E0FD-3E6C-C889-1BE6-6619468D5A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369B1-A1A2-12DD-D373-789F8CD203A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A37AB-A82A-E849-B5DE-596566B33BA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846CF8-B02B-074D-1F4B-9B8AE94EB71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699D98-32A8-1E56-3141-82B12CA73D7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7A6840-F777-2B82-9461-A56E7E1737C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CC1B5-575E-31B7-94F1-FE47ABC7239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4B62D8-8FDB-1EE4-9BDA-9B4A97987EE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84DA30-4E90-432E-5DC1-32593E02891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0E887-5E57-8ECF-FE54-344CEFA43E09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0C4BF-3D19-149C-D795-CB0942B2EE0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92AAC-3589-AE18-8B85-9BD8D4574DD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DB6151-3789-334C-A21E-FDC0F2581D8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0A494E-4475-045A-C5D4-071502B31BA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C43DE4-F17C-78CD-881A-B4599475460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8B07F-74FB-1EBE-6897-4A2BF1C2FC0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CCFF5-4D0F-B5EE-7F4F-D4193EF5AA5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9B9761-77CC-F88B-D0BE-AF8F56AC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6655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55D658-217F-1B57-8EFD-4EBE61359762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F9535-DF2E-D494-B91E-3997AB0E99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F413-93F5-7E75-34BA-DC4F4B68F02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D31C-ABD8-BB04-3E45-562A79E2FB61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322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63D49-4692-EE10-BDF5-95E8F308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27ED2-D37C-115A-3899-45F1E75A03F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133087-C794-8754-C144-3400EA63C7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B7AED-C49F-8F05-A5F4-8D3E1522100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C3B8D2-0FBC-B63A-3851-86446A6383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CDE5C-8966-BD71-8E97-CE54E1D3D1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92B8E-8A02-7044-6556-E7CBC44DB70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E45C13-245D-40EA-A8D4-309BC48B94E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3CA09-04DF-B75F-C957-EA5BA69EE470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334FD-82CE-8F33-A575-9C2FE8F0704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C622A-2B73-F6F7-A57A-50A966877D8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706C1-D8AA-D3D8-0B78-7C669270CD4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9F12E-DE2C-2977-3061-4D398BD3166B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2B5A0-EDB6-7087-63E1-F019AED1324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046496-7225-5EDB-7EA8-2AC8503F418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03A00-184C-E1D3-E661-8F7D789E7FA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AD405-0AB9-7D31-C735-559B793B67D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A916EE-6621-FB24-CBD0-512FEA45CDC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0257BB-2AEE-6D92-6410-5A75C87D479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F90F3-54A0-478E-CD67-398E92C29A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63E608-2E7B-9C6C-F652-E0825CBB3FDE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83F616-4E2B-4408-58D4-AC9DEAA4F26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B6C15B-3CF9-6760-CB13-5A47B308AC7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FDCA4F-B3E6-AC39-B545-E3E9DAB2FCC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AC21F7-4559-5DBE-645C-2484607E4236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FA82BB-D46F-504D-753E-558974CBA5F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6DBF42-84FB-6D76-754F-AB4E2D2CCA7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C19E21-C394-DA03-B91D-2D489B40B71D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4150C-91AC-A87D-36B8-01FCF427F29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0F3FA7-F76E-2695-8406-41FA0ACA4EB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384F5B-AE40-977A-A77A-530C5A53E92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6244D-1DDF-F5AC-B637-717479EDA19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259B6F-1A98-0638-9901-2186584E60C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968C-817B-366E-4491-6F39D06F188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904FC3-EAA1-A65F-96CA-17A75E7DC75E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027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C539B-0FDE-7FC6-AF1E-2C9117AFE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BC3F8-DB34-3B76-C201-0E9FDB3E1EF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0D5BC-CC46-C01A-89EE-B7B37F0D40E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87C2B-DB92-D8F1-18E8-CE258386B3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2DC912-DE2D-CAA7-50FC-D3409454D5A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DFF3A-E4AC-6968-67FD-E77128BAFA1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5D47B4-FD18-D92A-9D0C-428498FF8D9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36F6B-8D11-749A-2C17-6839849A23D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ABD050-5373-D717-8DA3-EA6B13E25B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310593-18F9-C365-9DC4-04AEB51EC93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98214-8C50-F829-1C5D-7FDAA816AE0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F1B52-7AA5-D7CC-C3BD-63996F896D6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4B0FA-B401-8CA6-9042-689C310AB55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A67F95-816B-A5C6-F676-E12E8EE1423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971B36-DEA0-235E-8858-49766D6F6B0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DEEA02-35D8-E695-4A56-5325E687889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FC4FF7-CF40-078D-A651-99B9EE515CB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4AA4B-E532-73D9-8209-77456F8C4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1A1F6B-6BD7-B402-BDB1-2F405B5E44D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214FD-BB07-7271-2FB8-723894925E8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526460-1EEE-DA9A-929E-3C5FB6F5A85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D99723-ADB1-337E-420B-D06DE66090F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D66B69-D3CE-063C-287A-127B4E446238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69B7D-9195-130E-42C2-010D56060A8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65A55-26F9-20FF-6422-2492847F514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6E34E8-2E95-233E-2699-AE4CF20D50A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9655C-9C78-6E17-A613-F8D8E578B6F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CDB45D-B333-133B-89BF-B1C5960E39D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10730-9D75-3B9E-C0C8-9FCD6DA70B3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5BFB2-1702-8B76-F342-27CDA01683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640141-055C-C1FF-6151-5AFC87D2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75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32952-EE00-E479-CC0F-90385DB8725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7DC08-4DD4-BDC6-AADC-7B919CE65A7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4805B-199D-1563-BC54-07D45B8DC31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21C0D8-816D-C1BF-88B9-0C504FE90F7C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65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마법사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7AC9-CBB1-B69C-01A0-2EBD8011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DBD84-3A23-DB2A-7E3E-C43CC6E72E9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D2A5D-8D77-F566-9A28-8D7B216D59E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9340F-6489-5BB5-EB56-BDEF55BE06B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3B30AE-CBD2-8F3F-D41A-9AE5E38FA36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2230B-7197-A64B-DC7F-7BEB32D4506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FCC03-8AD7-C0B8-F15A-09F649637A0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F1B8C5-B32E-1216-54FD-924A729FB9D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4C6FA-8543-20F1-85ED-DC8D08A3CDC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AE36A-36C9-4775-EF3C-867CB9B4FD4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B359EB-65FE-D62D-4182-43644155AFD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E5E26B-9B64-08E5-610D-A16B06D2A00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83B03-01A6-E314-B821-785CD55250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2A8F65-84A8-AA50-DBBC-3EFD1A0F91E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011AF1-A687-ECD5-2A7C-D7D5BE8E8C2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0D7B6-7D5D-F257-88DA-EA2D32C22EE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DBFCE-6B0E-E79E-A07B-CA5D030F3BB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C0A4CC-C050-0C68-329F-C4F3D13C528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394841-B93C-4D22-9E63-DB400077841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56110-C5D9-A074-298B-2D99000F5D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30E78-F183-CE79-AEAD-0362A2CD3FC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77EB84-19CB-5F54-0026-81F39651F119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CE637F-E5BB-75A8-93D5-C115B4AF8894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7E8B3-279E-D915-84E9-FDAB7ECD82B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003B09-8996-D6CF-1B1A-5F5A93FE5BC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D1133-00C4-8C92-2A81-7EC430C311F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ADD3D8-A523-4C9B-A872-4695FBB1B27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F6918E-03CA-858C-0D4C-25BD94D6216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3A9CA-B93A-6A21-C4A7-9246EB43C0E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ECA79-F5DC-6298-4E31-14BC9B7DB0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58C858-A984-D306-968C-268EAFB4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5210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A3A70-4A1B-5CEB-8A23-654094F0BBD0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3B0A5E-5805-9D49-1F97-9CEC9724DD1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0BD3-12E4-8554-7C51-1C1BF4328F9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683AC9-1296-A9DC-71F1-A4997ECEA870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789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09A1-D4D5-9BC0-A4A6-BBF0B7C4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20304-8F6B-7DCB-DE2D-996D3510336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D348A-F000-BC6D-DA21-4BA423DAF2A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ABB19A-09B5-CC07-E83F-0C4D1A7B946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A33CF4-0410-15F3-2F0D-C7EC400C9CD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58EFAB-92EA-7A77-46A3-BD643C2491C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A3DB1-115B-078A-D4AD-FF45973365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46F10-660C-15CA-E12B-5BE944D90ED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00E5FA-CE30-CEB5-36FD-CEDAED53EF9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1AFF1-D409-022E-FB42-7CBAEF574C0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9232D4-0330-D5B2-A194-8295296BDD6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4515D-D061-FD14-76B1-FF0BBA39011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1BBFE8-51BD-FE87-5E28-591996BFCF2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11472-EB1D-A267-9D0D-A350AF78186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20356B-ADF0-095E-7297-E3C776C3CC7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111324-A4BC-B308-0574-9B11CA3C4EB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6A2AE3-8245-AF30-8BEC-ADE810635369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423258-C6A1-D446-7B21-656B64E1F46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7DF70-B86E-15CA-56DF-4C6D47B004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5355A-F6E8-EB3C-29A7-3463C4234FE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6F1FE-8526-5084-9D59-3E97057313E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C31C39-5263-8000-CB55-C04DD5EFC97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FAA14-14F1-DD8E-81CE-D494B8EA75FD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806D4-43E3-B14E-AD66-648BE1275BA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DFAA94-CD1B-18B3-483C-D304CE85093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EBEAF-287A-A04D-AEC0-409B8B1D64A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F4970C-1B49-92EE-0E6A-4797570AA7F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1C3138-5FB3-8C31-CD89-DC8B0556064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CFE46-AA94-CC7C-A094-DA6ACBE9D5D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2A079-F6BF-4197-CAD3-5376FCE3AD1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CBBB8E-7B95-9AFB-5DCF-56832D24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689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81AE0A-574D-0F4A-3F2C-6048789E3203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E84D5-71F4-38BC-5DCF-D61421AF4A2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D3B5C-AF95-E43C-71C8-F5CBF74C5F5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4BEA79-B232-5236-0585-C4076D80B321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478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E1A56-407D-896C-D666-A367F88A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C4D4C-91B9-2534-8D21-FCE758C0CC4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발톱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BF7F8-54DE-5EE6-F583-CBD2058FA0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4EB947-41D3-E97B-6237-ACBD568CDC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63981-5D75-84AA-3998-6AFEB04ED51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F5AD28-107E-8822-8605-CDF4BC2EA67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877A3-55C3-6F4D-0865-85576C2D252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1B324-7CB6-13EA-F164-4E3E6C00923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432F-5A48-7303-4C7C-BCDFD6F3540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5210D-1594-07CF-461C-99517D4E2BE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6AD25-D8F4-1E96-B9DF-5308C6D1EB6D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CCD7BC-F1BA-E3A9-39B4-6DC7C3B49BC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FD208-BBC5-EAEA-3456-2033143CA8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0F13D-D6CE-FB18-08C6-A344F7FFF4C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5CE807-7C27-EE4F-3E73-1D631CC0E4A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93FC94-32CC-750F-283F-23CE360A33B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5C910F-25BB-44BD-F671-BA03FF5C4311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143DDC-7A86-1D38-837E-FB33E2000FD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7D10A1-48F3-A65A-1B4C-CB7D00F3D53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0B7D8E-13E8-7C20-2112-7944832C8687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92079C-668B-7188-0BFB-3B3786C58C8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1C56B-FAEE-7DDF-BB93-54F71922B92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1BFED-18FC-04A3-915E-3D4BF26D39E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EB776-440B-7011-2B3D-D3A0E6EDC6A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5DB4B3-7BF9-F4AC-9E13-7499476731A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9FE1C-C7A5-CA6F-7688-45C104270BC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B0C0D4-6E1E-054A-93FA-1D16BC99DEA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282817-C970-7020-EBA2-3D64FBBB69A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51806-0B07-F0D1-45CD-4CEE07F964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F8AC3-8C57-36FD-BC18-000C6B438F9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C8D73-BA6E-3320-E046-ED1DAE6F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741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446079-D8C1-02AB-017D-D6B57E1A61CA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50%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위치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재타격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1DF87D-B998-8FFC-9014-E175CE9EF59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7E119-D4D1-F4CE-6DB5-FF71C1A7D0E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F87625-9BF6-89AD-DF5A-82C6139263A2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332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5784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747E4-96E8-5814-6FFF-76CF439F38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0E59C-EF89-4418-08AA-5AC4CD004063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C3C55E-A822-0AC0-0A78-0F85B48C304D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D4DDEB-2C2B-2C41-CDD7-FBF9C3FB8243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A9108A-4372-0B96-4994-18A32E46E74D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8608D5-D77F-CBF8-5BAF-05213F90C64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717915-7CCA-2F33-B04E-84DE9B06CC42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64AD-8923-9F1E-391E-A3B742C2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A5660-A455-DEC9-FF54-4015A779630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F7E1D-7AD6-46A7-727A-2D562CA202F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F1D98-DBBE-3384-F198-AA5F219130D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3B1A6-FAE2-3B5E-C312-8EE4B8E8175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E5C83-D6B2-8445-B83F-30B2BADD94E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BAECD-DFEC-7843-7196-F3EE175D79F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6160F-FE6E-391D-3159-9D55BE9B1B3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D6147B-E40E-EC3D-3DD2-0F51361D70B2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6BBB1-1F43-3427-0540-52441F7A54B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C0C01-FE98-ABE8-6226-489312F615E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E8DD86-391D-2687-C14F-9A04B2D2192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98956-72D6-1A9D-CCF6-96CE57881D1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B3FB3-4B74-804D-966F-DC2A8FECF3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136A2-4B28-52AF-9A30-7D0069BFB17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BE2E08-E221-0D34-80E8-7E02587DEB4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6A7614-BD97-0CCB-B1BA-39DB648223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1C5BA3-E7B8-D0DB-479B-F26A373078F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BBFD85-DB4B-4019-4E4A-65F65422EED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7EAFE-8023-62E9-99B8-45ACEC59F79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99F483-36B0-EFEB-6BC9-76AF9FA3B9F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71144B-3582-94BD-A42F-D3495F4037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4AA68-9879-ACA5-9BA5-7663AE58920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B10163-A0EC-6834-D658-500ADEEEB0B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6C167F-577A-1880-888C-1D8320E661A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34B80-1F6A-22F7-AE1D-9EAEA341B6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C1A87A-68A8-2F0E-9702-E20C41AF38DA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5CD968-2088-6045-7E2B-A0359480FE8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69E48B-A436-1B94-0C6E-C7284B3F307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1D7C2E-C0EC-83F5-E164-686A03F3574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D43E1D-2185-C65C-5BB0-10E649F9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2289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0EDECA-FB0F-9221-63C6-C13850EBF3D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8EFE9-B8E8-6436-4467-7A115A700378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F31C8-40C1-244C-DA13-7FC0A82EBDC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186110-8D0A-5808-FD4B-B33250974268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E24C5-05BF-654D-2EF5-E4935B0E7D70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4E6B6-015D-0768-71BC-8F3DA878B9F5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33ADB-04AA-16EE-91A5-58D8A6965D85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BDB2C-F0AC-C45E-EF05-F8837E3AB683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758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F3701-D32B-3E39-4408-395E9AE4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D14B09-9C6E-6E6C-3DEF-1244E40A0B0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(1)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13C4F-EA3E-6515-A152-1269E07B723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기본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F8C18-F964-130D-69C8-4267E77F1D54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부산물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단검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카드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주머니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파괴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개마다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자석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스테이지 종료 후 남은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골드로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F25C8-B8D8-13CB-0034-BF6356E82E11}"/>
              </a:ext>
            </a:extLst>
          </p:cNvPr>
          <p:cNvSpPr txBox="1"/>
          <p:nvPr/>
        </p:nvSpPr>
        <p:spPr>
          <a:xfrm>
            <a:off x="469310" y="3678870"/>
            <a:ext cx="1114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응축된 오브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100%),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혼돈의 주문서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1~10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랜덤으로 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점수배율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-0.1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-1.0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*10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이상은 동일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마력솥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카드 생성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1%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사용한 카드가 개구리로 영구변환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높음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낮음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다음 사용하는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9FAE06-8B65-7BE5-1C2C-8604EF039D9B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846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AD84-7EF9-078D-AD96-06D977A3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141A7-2630-08F0-87EE-D76115225D3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꽝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BDACC-4D12-76C5-F90B-A7373A8B4F1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D9A3EA-C1BF-EF3F-923F-39FE4926F11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A98DED-108E-913C-B6C1-1F698463E6D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74691D-0652-17C3-520D-834E3FCF6EA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CD1312-41D8-43D3-4429-CEA238F6294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E8CC1-B6DC-E92D-725B-D09B7715892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50C76-87CB-3BF7-2459-0E7D39618D1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32A70-05A8-8A0D-8871-371D777CB6E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3029A-4337-45FE-5B62-BA36875BAD4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B9D7A-69BF-35D2-6C1D-72184C72A94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77F2-2587-1D3F-09BA-B9E2CF1EEC71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63F031-DBEB-759B-9903-2097A7F9388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F42FEE-879F-04BA-C815-68AD6BA477A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F2B3F2-6EA9-FF9D-577B-4391F2860A3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0FB3DA-526A-BE0B-CB0D-3DFDB5BF9E6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DB25D8-C57E-829F-D262-E221DCAC826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EF37AC-882B-D4FC-C1E3-0123FBA8EDB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CB1949-EC9F-AE13-B6E8-91C9DD9F883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5908A-F58F-77EE-6343-FD3D9BCE877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8FE76E-BC77-5CC0-3D25-E6A55C03BC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4A545A-E99A-2BF0-27A7-1E476838C9BC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6DD482-8606-D7A0-A6D1-F682F444F4C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B1D28E-5F8D-C29D-51C7-8FD11C1D5E6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7F579E-BC10-3EE8-510D-4351E476504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A70DDE-16F2-C9A8-1942-9DE049AD073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67970-2761-E02C-55EF-DBD6D452A94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606CD-CBDF-F26C-E454-8345E788648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09EC9-A623-E3EC-8956-AB27B0CDD0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EC884D-1D81-F774-9AF1-AD278F49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2657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CE542C-9E81-69DD-6926-AADF94144537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7E270-3A61-4DD5-F6B1-E2C064A1A2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19C5F-525B-489F-10B7-FB87B1B6425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7A0121-8CB9-8EF1-3592-A191260CC700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805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27AB-F0CE-28B8-33E1-357A1092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CFC80-CDA1-2FF5-C307-0A1843E764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개구리 카드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DC7BA6-0F26-6FED-A65A-1AEC3B9ABC3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DBD3FC-C08E-0669-5462-8E6F6BD4EBC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0F4058-58E1-80F4-AE85-12767F5CD44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5F13B-CD2B-9B54-4EB0-82F98B6EDD9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32AAB-71ED-F1A6-ECC6-FB843E1655A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16F9E1-4A6A-D6A8-AE8F-C9BF5C18C95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510717-5018-0CBC-3A34-D37087ADA7D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44053-EB38-E13B-02A1-C3605FB7FED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644F2E-8485-EF0A-F6E2-8063056C7E5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99D880-669D-FA11-886F-AA66983826D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7522EC-990F-32B5-1640-8DF05AD5E67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E70CB-EE5C-B30F-5416-760D33076D6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7540EE-B500-6F41-A319-BF1802D4386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3CEB5-EC1B-0C30-C205-68DEE3646C7F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F129F2-B2E8-7FA4-79C7-EB458D3DDBE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993553-D37C-1135-A079-BF82C81DAEF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EAB914-E9EC-F6CE-48D9-59622F4FC4C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5A2FEE-1666-4EDE-7EB8-2F0E59CE952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BE1ED7-A035-41E7-CED5-7B18418668E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9257C1-B091-BE18-A1A8-CD125A0109B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F992A-C1BE-E5CA-46ED-913459E86A85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31DA9E-DFF1-7493-B6C9-17C6852C5E5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E6DE1-74D4-FEED-A769-2F90B450264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698AE8-F9B5-922B-284B-7BD585669C3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B6FEC7-FB11-0561-A85A-78460EFD704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E53C55-E75C-CBCD-CF6A-C19D71DA8C7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DE7C3-7F2A-86BF-C788-21DDCDF64DA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49C5C-1D15-75C7-7BEB-1959B1B40F9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7596DE-B5D3-A610-C7DA-9BE51C2BF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344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8D94C-6D66-F649-C142-4EB55163D1FF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90CDFF-4435-B16C-1B7F-683DB96256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4213-672D-B956-0C93-781549C84C54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35006C-D04C-FB3F-B604-DE0703B8C315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201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75913-C910-15F8-AB57-F1C3CF2B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B36856-E6B4-E69B-30BB-48DD94B1FD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DA1A1-FA35-C7AB-78BC-5E5AD0B3779B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직업의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태그로 사용할 수 있게 해주는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효과를 온전히 받는 경우의 수도 만들고 싶었음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5F6FBD-7CA3-F29F-3B49-2C4F2F2640F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823921-2AE2-02E7-D8A9-FF46A1EC62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0472F-7209-7ABF-55F4-821B7B9AB3E5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410D8-E08F-D1D7-AB95-9B1B4A144B74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936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0181-DECB-E6FF-32A4-7CC0BCE6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9FA853-A06F-D1A7-CA83-69B8970B86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E6E9A-DBD3-F98A-B17B-3FF1E14D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부여의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F2CDC-5629-42F1-74CA-AF79EF277A7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274B17-60BA-CCE9-4464-BF510D9BA9E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29523-69C4-0884-7D47-D859DD35BE7C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0D14C6-FCC2-53D2-53AB-F08BD1C8F9E7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63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72488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2025. 06 .06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2025. 06. 14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차 밸런스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84F7-F0C0-AFC4-05B9-BE93D2F82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E2912C-BF82-B80B-FF37-A29A3298F4B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불이 옮겨 붙는 것을 표현한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6F3FCF-80AD-236A-063E-0ADB0028A22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BD6902-01BB-59C4-2DDF-0483073E2CD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3BCCDB-9FDC-1731-38F5-DD22AD1B9EF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8823-EC12-A54D-9A4B-AF54223505D9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5048BA-6510-3E0C-BB50-B15C7C7EA8D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5DC0B2-4B31-1395-3D61-96540CE43A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6BC7-C992-8882-99C0-EE9A0440C06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6CB1C0-20C3-38F6-1F66-35AEFAA3EA7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55315-372E-AF67-7DBE-B1C09D3FA23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4AC99-0D8D-5319-4BAB-3D9A7030D4D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D9430A-1D22-5321-92BC-E909695C5E9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F581DC-388A-E5BF-38F8-1C78025D5D9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EA1C94-E439-489F-C6C0-49AC0F34EF4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3C2159-846C-F2B7-93C6-46DFE9272F9B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7E90F2-50A8-AC0E-712E-EDB7619289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03FDB-5409-5991-BC88-44AE0930F3E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3A577-5324-F4A2-414C-1E260D5261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08BEFE-414A-81BC-F24A-A83E192978C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87225-6FAB-EC83-FEAA-157ACAA280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4D1417-BB13-43A4-40AD-63E4A53741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EC112B-54EE-A7A8-0575-B5F49404BB4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119BF2-DFED-5CCE-38F6-32F052CC322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14BB26-A917-F466-6010-FB75AC1179F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926045-A0ED-65FD-8AE1-E93342C1B0B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09F957-4B5B-DC98-CC32-141BBB450D8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1E6822-7157-1CC6-56AE-9EA81D68F04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56AF4C-A0C0-11B4-E205-3E7D8219E2B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89DCD-F4C4-E3F1-E49B-563A8FEAF35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8537D8-A514-AE2C-7BAD-F58F18BB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3196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F9B62D-0294-1353-0067-C67171B8534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999B0-BA00-8216-5334-6018B95470BC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방화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3B0DF-4D1A-455C-450E-62CF6B71FE0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01335C-706E-FCD6-86EA-2623D1C5C639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057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B374-FFBA-B969-3E0F-8A55D435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54A5B-4CA7-7AB4-F499-9DD1CFBECAB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45C21-55EC-DEB1-E1E3-EF586539333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C5B4F-0133-B7D4-A401-A40DD88B51F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B1A9D7-7DCA-1F82-4640-CED15353A4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B1D58-68BE-2011-C842-E0D41DEB44E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F34F9C-688F-94D9-42AC-3A5FC6E86C0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5626A-C063-E9FA-53CF-4B0CC39F787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776B4-21FD-3819-985B-578B298828A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FC6744-7952-FB94-F908-B3BA1C72598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CAA5D-E4D2-AE73-91F1-72A138FAA44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D6C9B-BA74-E537-F5FE-012A649414E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3140A-F216-B114-85C4-B185874C4A6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DB7109-EFAC-6F39-689F-B35740A84C8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EA396-941E-85BC-906E-A5CB0D3C1BC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C53ED9-3BE0-23EE-F5CD-91B34493B53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46A05-6094-0687-CD4D-616313C61A7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3F76EC-3EB7-D29F-DBBD-ABDE4AF78BC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EF5BE4-E3A6-CB7C-578E-1953DE3F75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D4F78F-23A8-88ED-8D52-33C16BD02C5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18BC4E-BA6C-D6E9-0523-B34D97C7D28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83852C-2A49-6D38-337C-9DF501D80F6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E69B7-16BD-360E-B5EE-8A1F3A8120DC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AD83EE-E81C-EB37-98A0-3DE7A6A791D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0680C-02EB-2574-FCF2-8C4EFB8DB26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632E9F-8B5E-D736-0E1F-19A345C2B79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F49BC4-1AE6-5020-1BDA-BE9FF1E00DE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917C78-1D33-FE5F-E945-4C531EAA2155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1BC5E-72B8-2D18-0D6C-7B0A91B9A4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205CD4-3379-3A6D-1020-0834A31B46E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867925-439D-A00C-A373-B9A421EBFDA7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561293-9B0E-EB5A-3E99-784E82AEFBE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7A3A6-F625-6073-6083-78510511EA4E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방화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DC00B-6359-7903-D759-DD6677B8A0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E99D5F-7E6C-E12C-D8EA-27B263E5B1C5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006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0AF2-C006-2CB9-AE56-79FBD19A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C429F-3B34-DA1B-CC0E-E53AA05D5D8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C9087D-77FE-BE0D-60A2-C4E00F39E0DD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994E77-45BA-0F43-3948-4631B8A00A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CC95F-7169-89E2-B712-D318CA52EB3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79061F-F615-6150-740E-D625B63CCBF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1D2554-38CA-1A53-6AB1-9D26D438BBF8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338BF-87CE-23D3-45F5-2F3EB81D34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432493-DD6D-E3D8-0250-580FB269ADB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89A52C-21E2-39E3-42F4-B7775AC2595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0F253D-4677-C0F4-1AAF-8E835F8CC3D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B673F-679D-E97C-3AA5-18A0F205969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6199A3-2FC8-7DD4-410C-567E66B103BF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96BE4F-C60E-2864-2818-68AC8C4348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0B4F26-54E1-37DB-5248-D57A16D514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DF4D5-00BE-30B3-7BD1-AE51B1244BD5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395C4-EF18-91DE-7C96-D267187570A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D6F4E3-A533-A60A-A3B0-1D1F0DE0652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A0DA1E-7E5A-AEFE-C4BD-1B94DCBAC87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ACB1B4-FB77-82C1-B6B2-232069F43A7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36DBC-8014-8D13-FEB1-019A38EDFD5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2A1502-7107-AE15-8028-7E9723C569B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D4DFA9-5786-F127-538D-9CDE0F2278F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C70245-9920-5BE6-42E8-9FA2550B147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DFB2EC-BF58-9ED4-91A0-E1444FB57BD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116750-B10B-6DBE-1C03-AC37F7A33A64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89442C-D576-CDF1-519E-EA6A408912D1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356BE5-A275-E3C0-F753-D57790E3D50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1D34F-0A22-8586-BC31-BD6039AF8BC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B335A-E4B5-FA0D-350D-92E6D7E109A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244242-9E85-2754-D103-DE3B6B1E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0338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2C49D8-CE7C-7704-C68B-E5F8E86A3D8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A2E51-F7B2-A49B-3617-098135A3D610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BB4A4-F789-53B8-6455-EBE814BC7D1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E7B2E3-217A-3A34-6A7C-EF16AE575B75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071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9DD56-76EB-D456-79DE-DEB24976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DF8E9-E091-CA0C-EC30-49806F5AA03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6F5F3F-0CAA-117A-D1C6-DE0AE878E6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FC4934-5BE4-3606-5ED6-1168CD61A24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11F05-031D-08F3-9BF4-2B6BEC45EC4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540552-C635-2619-28E0-24B9C798E5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ADA3A-6E1B-C015-F434-D2CA7FD21B3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A52C92-34DE-2243-B2ED-C27DA4325A5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83A3C-2ACA-30B1-60F8-B94DBC4077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1796DC-3C39-60F6-4F5C-92F6817A5D3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3E101-FBE7-6210-A238-25F725AF361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5F242-1FAE-290E-EE27-19E19AB68C9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5CCF1-BCF6-C975-F379-C424FD91B04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08D0A-C6E0-A0F0-7571-CE8EDC5563B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2410-1CA5-E1F2-6EAC-A1B4981E020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D41002-0C1D-E6A4-6598-B9665314320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12D64-A603-9D9F-30B3-40777FF023EE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16B858-F5F5-26C8-2589-DC2059360A3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8DB08-FE31-079D-4509-C88895279BC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C02519-3375-6347-2476-77539742C3A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D3BC90-6412-FD25-2F31-BED15E27EB7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979006-FE71-1DB6-EDD2-DD6EFB29A2F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A16133-E832-1819-46E5-7CFDBAE28EF4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065DC3-12DE-95A4-07F2-4DDDD6C3BE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E260F-6491-B453-9253-CDFF3739EE6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92089C-3B1C-C0AE-95F2-897F0ECF79A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8AE4C2-9C67-FD87-05D3-070CD05140D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093D10-C20F-F7FB-3ECC-8308A73CB7A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86EF8A-195C-7FD4-6855-9DCB5C456C7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D4F3D-118E-4877-D7CC-10F7F18A89C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22E7D2-5FD6-4E63-CE1D-431D1D1BB9E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E0D746-0454-3E41-28AE-3FCA779580C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D726-47D7-2078-341D-07084E5C1CBD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56891-F6CD-772C-74CF-2E6D9CCB148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12DE53-13DD-3BC3-6108-25341FDF4C4A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7907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7974-5CBD-A2B0-FF04-37CBE835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6D113-45B1-6513-C47B-AA9D4959D10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71016B-8550-DCE7-6A0A-DCD238A0A7A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8E5A2-B2C7-2880-6881-3E1DA85CFEA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72873E-F623-5795-500E-ECC93A826AF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130E3-503D-74CB-AA4E-46F5EAE6EAD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5440B-D00E-BC7C-F1B9-0335CF8E217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8EBFC6-6E9C-9A51-5703-5C689B3B32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B175A-24EF-1B3F-35B3-9C430B9945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98E579-B522-C940-DC52-F9D05552705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52907-FE50-2393-4DED-94B4B0FDD65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4475-5825-BB93-87F9-379770C0F06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1C5B4-FB1D-8C98-A6CB-AA459D54C3C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E0FBA0-9BA5-3CC3-DC59-35AB74E9910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42253F-B513-B611-7802-540EF81D30D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2116C1-DDA7-FFD5-8E4E-466B24CAF7F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F1DA3E-E7FF-203A-43AB-B2CEBF4718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6A1AC8-3127-7B34-C85C-2CD9FD229E9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A85F83-603F-8A24-07FA-29CA5A9F7C7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B2730-9FC4-9B7E-08A4-B61F3699E14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CB5FFE-15BA-071E-5B21-3CDA8D5AE4B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1D1F77-84B8-47A3-B539-6E886097B9F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A7C864-BCBC-A71A-E53A-3F872E50F6D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2A4C3-C9B4-054F-7920-0A894C0616C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BBF200-9A6F-4EC8-86A8-C4A8A112A98D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624D25-49DB-2875-5C30-B77B3C5DC5BB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2DB48-A4BB-C310-0015-F85892AD6D5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BC7F32-6DDE-5E51-256C-23406D34C9E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D0EF7-6F3A-68CF-4D5B-78D57CA27F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646FE-EDA8-D045-965F-F9947945D85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13F05F-39F8-D007-4CD7-C6A4AED5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6127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9027AD-916F-6718-98DF-2A88DB819BEF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41308-0062-5003-D021-63C79AA2BF8A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드로우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19338-1FAF-45A2-9D83-E8670A38EFA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1F2E94-7EA3-3125-ACAA-7B54A25A8FCC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174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67660-4741-25E5-5A83-A74F31CB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68B37-93EB-29A7-526D-D48D8AD9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D07D6D-6D85-E584-8AB3-9C192D6B5BE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45FEC8-4742-2999-58D6-3AE8BF21F3B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184976-D58A-9902-871D-3F7C3970DFB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D7AA4-6B35-984A-E987-06F601AE42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54DF58-18C3-1E2A-B421-34E7260E50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6F2202-FFBE-A775-4265-ADC55D02C41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684EF-E04B-81F0-8145-1387118EC8C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F9175-138B-B8B8-78C7-EE95A2F497D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DA0108-FDE1-1690-25D8-DB8FF83AD37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41DA72-0E37-F4B2-34A6-8170ED54002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A9BEBE-3C0E-D42B-A971-F91CC23BDF5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7ACF80-15F8-EEF3-40E2-CA253195463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F07346-8A42-DD63-9069-F407FB551B4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F66D7-353C-F83D-53B2-A01B03B7988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CE160-D5BC-5CA5-2427-525573CD71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F4E73C-323E-D4F6-E1D9-74E3EBFFC00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7690AD-9CC4-4848-FB9F-C315ED2504F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A55B8-0A2C-694D-A809-0F21A53F98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506777-69AA-5944-DF59-84CA053935B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9F1FDB-C5B8-6A62-A96C-56340425617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F9B4B1-73D7-005E-3C1A-ACAB7516599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7E3CFF-26AC-0838-A709-45756E43AF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8C9750-DE8E-4657-2F5A-BDE93B1597A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AABA61-6FDE-45F7-85F6-C42FF5520D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47730D-01C0-A70D-60E8-A90C2807298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E0691-E759-0AE7-D762-EB94BECA35B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5673E8-C99E-B4FF-250A-BCAB25680AE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7EB73-76AB-8DFC-AD01-FA2FE78CB95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3C835-5D83-2D83-7A61-17D56F00B29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7E1E8F-25A2-2A48-AF86-51AD7090DBC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258DC-0877-F764-E40F-6BA8C0AA9889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0E3C9-8BD7-E986-E58E-8EEB578B4E1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5C9C95-A4FA-1591-C0AB-8C8A6C5A09A7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523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C023-970E-D34C-B721-50F86B0C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B2E24-6A9F-5E2A-26AB-8CD7D7577BA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가로 특화 타일 파괴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80FFFC-8802-5338-5E5C-26A91DA21C06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284FB8-31A9-BE44-441E-19C13BE932D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43EAB9-536A-5318-ED16-C6EBF17EE65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BF21-4EF3-0EB9-90A1-0B8D2169CBEE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8830D-83DC-474F-73E7-FAF74375987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76526-6E02-FFBC-FFEF-35575A5478D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BBC6F-57D5-7928-F1B5-663A3C111B9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EFD9F-6E6D-681B-A727-8D0C5F396312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52AB8-D757-64B2-9A7F-5D4BA287BFC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7A0BD-375F-9E50-66C6-407DC2E594A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61673-D645-2284-7F15-FEA8D0B2C95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6C6B5F-9F06-92D9-CB65-BE4FF7143F5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7685EE-648E-C278-F4F7-B2843DA150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6EBFD0-E5C5-B8D2-B93F-32AA3279A33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6E935C-CB76-3E99-A3FE-FBAB14397AE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048853-4FB3-9058-2CA1-77993B0678D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D76F-42A9-34F2-F9FC-4BC2FB80EE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03A23E-3953-8F85-A7F4-E81B9D28F533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1898-7914-95BE-6508-1469F475060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0B6ABE-5626-5F13-5147-8FAF01FD385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560D75-5AD9-BD84-A864-29F6E56AD51E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6636B-A71C-6D41-82A8-E4C0F0FD396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BE4F0-E306-366D-249F-0640D105B13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0CE59E-6344-BB23-D07A-0570333F2B2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05F688-9286-EEE1-3EFA-6DD722090D47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B959FF-9EFC-1ABF-A854-753ED195636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50092-271E-575B-80A6-7A67EB5BC0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806A2-CE31-F392-D5B3-79232F633F7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D6357-3BDA-31A3-3F75-43AF3314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7171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CA75C8-D24C-1FF9-63C6-20F853821B6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4BF78-B58B-EFC0-44A1-BA8BC04EAA77}"/>
              </a:ext>
            </a:extLst>
          </p:cNvPr>
          <p:cNvSpPr txBox="1"/>
          <p:nvPr/>
        </p:nvSpPr>
        <p:spPr>
          <a:xfrm>
            <a:off x="469311" y="50282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EC61F0-F2A2-8D20-8699-99712F3C47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98C042-39C5-A90B-4EAE-75CCF897544E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476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08AD-15E1-52E3-B54A-4EF3BA69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D308-8B49-52CA-15A6-814E26CF098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화염벽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475AB1-989A-E649-F876-6877739F948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15F388-34E1-BB86-549D-55A0D3916BB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7254D3-5D86-6498-D6D2-897BC5B39B2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44752-84F5-237A-FF99-F8400E86DE2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B160C-1276-A54F-BE55-E0299A2F238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C2DCE-59E1-EF06-6B53-33FAC8F7122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22E6D-F9D7-2075-10A2-C7D49C48727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E64CA-794A-4BB0-AFE2-DF8317DB81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4240D-1670-0997-D62C-3AB7002E5B6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D48C7-53BE-DBAE-195B-154FFD9C998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4DEFA-B89B-ADDD-C48C-28A5D3F1E3E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0F275-001D-F70A-BF77-B5FB1C14534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3277D-4C16-549E-B63C-B15AD7EDA81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2588CD-24F8-7CD1-7233-FB55D09493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4B6311-501A-D0A9-2507-EFEFCD6059C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E54C01-612A-41B2-8704-468F4D4DE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9F98CA-11B0-EECC-26CB-89049D92327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8EC814-7282-FF8A-13B9-9456BBB9963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8009BF-CEEB-5B7A-866C-7666A3700DA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16B093-DDD6-FC8B-FCFF-C03A8AA1B95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34C339-96EC-4643-66A3-CAC6E4402C7B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EA4EDB-44F7-FEC1-F706-8282C40385D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706A2D-CD83-8E91-FC35-6CFDAA2E10F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8C094B-1787-B171-01C8-83E902AA7A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A9023-CA25-504D-C72E-A2EE3A8D4F3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CC7B3-FBEB-C9D6-D894-DF1DE29ABC4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F0A7C0-C06F-1352-443F-A22FC1F750F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0331E-994A-722B-557D-65F9D468B3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F285CB-3C57-9A83-4719-E651C7B5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41214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27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B56F2-E0DA-F7C1-3085-F6D704A0E6B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BD37B-54D5-5538-131C-19FB7A06A8D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6227CC-D3BE-96F8-FBF7-8A5C5CE7FFA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E00C2-BB9E-9CB7-9350-2C916AEB3BDC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5560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A81-B867-64CA-7ECD-74DEDF77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8A0FE-7F33-CA76-3EDD-219F7A7F510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22FC71-0DEC-7FDF-3486-9FFBEEAB4A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5BD741-A087-A4E0-2E19-DE23EB4BEF46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CE335-27E5-D872-A8E2-EBFC096FAF9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F53524-D0E6-4ECA-8DC4-ECD78771B426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5652-34BD-26B1-88D5-CF8EC8E4DAE0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E439A6-9358-2107-CC3F-3F4DB6B2D60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FAC53-9186-DE85-2FEE-21C324C19B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13E8E0-A704-1F6A-CF3E-C1B9619B72C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62EE1C-AA99-507A-2CFF-19F5017EB3D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531A12-1D92-7F22-B5E9-003643E3CD8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93BF5-B4F1-3093-79D6-44DD414D7F9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0C07D-E3FA-146F-790D-F08468B3977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B40EB0-6669-0FD4-35A8-64780EF56C7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01610C-3ED2-6636-BADA-0D9E720A792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8A427A-F6D8-0008-B21C-54F837B4B7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06FE9-025F-2337-D36B-C7AC30CE374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6E270-64A0-D387-C2A3-1BB781B998A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8B4CB2-5C8C-25E6-A438-6C6E7B2EBA9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AA3E6-2AE0-BCAE-3070-E5DA4188356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E37B02-4AAC-B385-E108-2307994B4F3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F191F-9911-166D-F6B6-721831CF619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6538D3-FFCC-5B1D-380C-4C64004AACB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AFB77A-D863-0580-8145-3770C0B09EE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9560B7-B530-D714-F044-F453ED25A60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F74F40-80D6-FD3B-EFF2-4F264C2C058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E2E2D9-C4CB-34E5-4204-02DB8D3E4C7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B88C-92EE-1B4C-A248-7A5B4887439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0F55B3-4ED7-A1B0-8D6B-4F485A069A4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2CF26D-44C6-6DA8-9A6C-19BA5756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602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029973-8038-E5ED-CDBE-ADEE96CAA7B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345CB-FB00-DA51-682A-72276DA00452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네 타일을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3A7F0-591D-30B3-3E0F-5CEE7CFCF5A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2DC73D-1075-3206-E95D-9029B9C3FC6D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600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120-AE6D-3752-22E3-F8E0F5A0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C8E4D-62CA-05DA-3D88-7D56E26EA85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4AEF9-2E0A-145F-F10B-BED59838987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CF17C-D956-21C7-2946-3D3B940C65E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547D5-70D2-B757-2604-5799802D1B6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D213C-E7CC-6D55-3650-DBB5D004BAD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4199C-5337-9673-D468-E6451B15C4D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9804F-F900-A3EC-04E0-254AF63A1FA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28A3F4-AD38-3436-7637-958FC26F05C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EF9FA-CAEB-43CF-C416-DCA0B657B2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A8DFD0-F626-70F0-BC35-F5E034898B9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7FE053-40DA-9810-48F5-43B9E6BD3ACD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DFFA92-631D-1E0E-C735-B7DAAA4F208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A1B90D-D111-B6DD-F5BF-809C7BD69514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02630A-5C4B-907F-67C6-B86D0691FE7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5F6A0E-E9AF-3528-2FA6-A5834CA9C55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F7E17-B758-612E-B120-D4591071C8A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9FB013-F5BA-6ECC-2FD2-1D7FE8E19C8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760B25-B38B-2417-AC31-F19F458510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DD93C-06BC-2E59-0836-3E7C9DC137F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D3F0D-48DC-25BC-6AA4-5D56A3F8EA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2599F-66B1-3718-89F9-2E4399F2F59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7823F0-B9AB-8C90-6C13-7109933A72E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683FF4-1D38-4684-D36B-98EF7E0CD0B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3B972-4178-83A3-B646-74C3F29327E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E5F0DB-4669-7B74-BA3B-3C50C63D2B41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7C5C16-069A-2DBC-3644-DEEBBBB55C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C19791-79AC-97B6-6F24-C51265E5E83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2ABF-21DF-3838-28E8-8ACE4CC3FAD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5A3804-6A32-A72A-6F14-A3DE35F751A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A36EB9-3A65-03FA-8C62-4C4B2DCD2C1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CA542-0732-3D08-5CD6-4437F212155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F372E-165C-82B6-1801-D370F3B8BD51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여덟 타일을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6391FE-B22A-816C-E032-D224EBF041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71B22A-2F12-9437-3492-B13B25356A6D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27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0C682-7A30-73DA-0C7A-376ABFF3D3FB}"/>
              </a:ext>
            </a:extLst>
          </p:cNvPr>
          <p:cNvSpPr txBox="1"/>
          <p:nvPr/>
        </p:nvSpPr>
        <p:spPr>
          <a:xfrm>
            <a:off x="204863" y="316468"/>
            <a:ext cx="729077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메모장 </a:t>
            </a:r>
            <a:r>
              <a:rPr lang="ko-KR" altLang="en-US" sz="1000" b="1" dirty="0" err="1"/>
              <a:t>복붙</a:t>
            </a:r>
            <a:br>
              <a:rPr lang="en-US" altLang="ko-KR" sz="1000" dirty="0"/>
            </a:br>
            <a:r>
              <a:rPr lang="ko-KR" altLang="en-US" sz="1000" dirty="0"/>
              <a:t>마법사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마나는 캐릭터 옆에 별개 표기</a:t>
            </a:r>
          </a:p>
          <a:p>
            <a:endParaRPr lang="ko-KR" altLang="en-US" sz="1000" dirty="0"/>
          </a:p>
          <a:p>
            <a:r>
              <a:rPr lang="ko-KR" altLang="en-US" sz="1000" dirty="0"/>
              <a:t>전용</a:t>
            </a:r>
            <a:r>
              <a:rPr lang="en-US" altLang="ko-KR" sz="1000" dirty="0"/>
              <a:t>/</a:t>
            </a:r>
            <a:r>
              <a:rPr lang="ko-KR" altLang="en-US" sz="1000" dirty="0"/>
              <a:t>관련 카드 태그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마나 </a:t>
            </a:r>
            <a:r>
              <a:rPr lang="en-US" altLang="ko-KR" sz="1000" dirty="0"/>
              <a:t>– </a:t>
            </a:r>
            <a:r>
              <a:rPr lang="ko-KR" altLang="en-US" sz="1000" dirty="0"/>
              <a:t>게임 </a:t>
            </a:r>
            <a:r>
              <a:rPr lang="ko-KR" altLang="en-US" sz="1000" dirty="0" err="1"/>
              <a:t>시작시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포함되어 있다면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1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 3</a:t>
            </a:r>
            <a:r>
              <a:rPr lang="ko-KR" altLang="en-US" sz="1000" dirty="0"/>
              <a:t>장마다 </a:t>
            </a:r>
            <a:r>
              <a:rPr lang="en-US" altLang="ko-KR" sz="1000" dirty="0"/>
              <a:t>1</a:t>
            </a:r>
            <a:r>
              <a:rPr lang="ko-KR" altLang="en-US" sz="1000" dirty="0"/>
              <a:t>을 추가로 획득합니다</a:t>
            </a:r>
            <a:r>
              <a:rPr lang="en-US" altLang="ko-KR" sz="1000" dirty="0"/>
              <a:t>. (</a:t>
            </a:r>
            <a:r>
              <a:rPr lang="ko-KR" altLang="en-US" sz="1000" dirty="0"/>
              <a:t>태그 설명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– (</a:t>
            </a:r>
            <a:r>
              <a:rPr lang="ko-KR" altLang="en-US" sz="1000" dirty="0"/>
              <a:t>구분용 태그</a:t>
            </a:r>
            <a:r>
              <a:rPr lang="en-US" altLang="ko-KR" sz="1000" dirty="0"/>
              <a:t>)</a:t>
            </a:r>
          </a:p>
          <a:p>
            <a:endParaRPr lang="ko-KR" altLang="en-US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연소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빙결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감전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화염</a:t>
            </a:r>
            <a:r>
              <a:rPr lang="en-US" altLang="ko-KR" sz="1000" dirty="0"/>
              <a:t>/</a:t>
            </a:r>
            <a:r>
              <a:rPr lang="ko-KR" altLang="en-US" sz="1000" dirty="0"/>
              <a:t>얼음</a:t>
            </a:r>
            <a:r>
              <a:rPr lang="en-US" altLang="ko-KR" sz="1000" dirty="0"/>
              <a:t>/</a:t>
            </a:r>
            <a:r>
              <a:rPr lang="ko-KR" altLang="en-US" sz="1000" dirty="0"/>
              <a:t>전기 마법으로 유물</a:t>
            </a:r>
            <a:r>
              <a:rPr lang="en-US" altLang="ko-KR" sz="1000" dirty="0"/>
              <a:t>/</a:t>
            </a:r>
            <a:r>
              <a:rPr lang="ko-KR" altLang="en-US" sz="1000" dirty="0"/>
              <a:t>카드를 통해 세부 분할 하고 싶음</a:t>
            </a:r>
            <a:r>
              <a:rPr lang="en-US" altLang="ko-KR" sz="1000" dirty="0"/>
              <a:t>. </a:t>
            </a:r>
            <a:r>
              <a:rPr lang="ko-KR" altLang="en-US" sz="1000" dirty="0"/>
              <a:t>속성별 특성도 가를까 싶어서 아직 미정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범용카드는 </a:t>
            </a:r>
            <a:r>
              <a:rPr lang="en-US" altLang="ko-KR" sz="1000" dirty="0"/>
              <a:t>“</a:t>
            </a:r>
            <a:r>
              <a:rPr lang="ko-KR" altLang="en-US" sz="1000" dirty="0"/>
              <a:t>마력 </a:t>
            </a:r>
            <a:r>
              <a:rPr lang="ko-KR" altLang="en-US" sz="1000" dirty="0" err="1"/>
              <a:t>ㅇㅇ</a:t>
            </a:r>
            <a:r>
              <a:rPr lang="en-US" altLang="ko-KR" sz="1000" dirty="0"/>
              <a:t>”</a:t>
            </a:r>
            <a:r>
              <a:rPr lang="ko-KR" altLang="en-US" sz="1000" dirty="0"/>
              <a:t>이라는 이름 사용 중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시작 유물</a:t>
            </a:r>
          </a:p>
          <a:p>
            <a:r>
              <a:rPr lang="ko-KR" altLang="en-US" sz="1000" dirty="0"/>
              <a:t>마법사의 돌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2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ㄴ</a:t>
            </a:r>
            <a:r>
              <a:rPr lang="ko-KR" altLang="en-US" sz="1000" dirty="0"/>
              <a:t> 무거운 책가방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+2, </a:t>
            </a:r>
            <a:r>
              <a:rPr lang="ko-KR" altLang="en-US" sz="1000" dirty="0"/>
              <a:t>드로우 </a:t>
            </a:r>
            <a:r>
              <a:rPr lang="en-US" altLang="ko-KR" sz="1000" dirty="0"/>
              <a:t>-4 (</a:t>
            </a:r>
            <a:r>
              <a:rPr lang="ko-KR" altLang="en-US" sz="1000" dirty="0"/>
              <a:t>마나 수에 딱 맞길래 초반부터 너무 </a:t>
            </a:r>
            <a:r>
              <a:rPr lang="ko-KR" altLang="en-US" sz="1000" dirty="0" err="1"/>
              <a:t>딸깍겜</a:t>
            </a:r>
            <a:r>
              <a:rPr lang="ko-KR" altLang="en-US" sz="1000" dirty="0"/>
              <a:t> 될 것 같아서 하향함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</a:t>
            </a:r>
            <a:r>
              <a:rPr lang="ko-KR" altLang="en-US" sz="1000" dirty="0" err="1"/>
              <a:t>드로우합니다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</a:t>
            </a:r>
            <a:r>
              <a:rPr lang="ko-KR" altLang="en-US" sz="1000" b="1" dirty="0">
                <a:solidFill>
                  <a:srgbClr val="FF0000"/>
                </a:solidFill>
              </a:rPr>
              <a:t>카드 선택창 </a:t>
            </a:r>
            <a:r>
              <a:rPr lang="en-US" altLang="ko-KR" sz="1000" b="1" dirty="0"/>
              <a:t>: [</a:t>
            </a:r>
            <a:r>
              <a:rPr lang="ko-KR" altLang="en-US" sz="1000" b="1" dirty="0"/>
              <a:t>덱 목록</a:t>
            </a:r>
            <a:r>
              <a:rPr lang="en-US" altLang="ko-KR" sz="1000" b="1" dirty="0"/>
              <a:t>]</a:t>
            </a:r>
            <a:r>
              <a:rPr lang="ko-KR" altLang="en-US" sz="1000" b="1" dirty="0"/>
              <a:t>에 가까운 </a:t>
            </a:r>
            <a:r>
              <a:rPr lang="en-US" altLang="ko-KR" sz="1000" b="1" dirty="0"/>
              <a:t>UI, </a:t>
            </a:r>
            <a:r>
              <a:rPr lang="ko-KR" altLang="en-US" sz="1000" b="1" dirty="0"/>
              <a:t>카드를 정해진 매수까지 </a:t>
            </a:r>
            <a:r>
              <a:rPr lang="ko-KR" altLang="en-US" sz="1000" b="1" dirty="0" err="1"/>
              <a:t>토글로</a:t>
            </a:r>
            <a:r>
              <a:rPr lang="ko-KR" altLang="en-US" sz="1000" b="1" dirty="0"/>
              <a:t> 선택할 수 있는 기능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확인 버튼을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관련 유물</a:t>
            </a:r>
          </a:p>
          <a:p>
            <a:r>
              <a:rPr lang="ko-KR" altLang="en-US" sz="1000" dirty="0"/>
              <a:t>초급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덱 위에서 </a:t>
            </a:r>
            <a:r>
              <a:rPr lang="en-US" altLang="ko-KR" sz="1000" dirty="0"/>
              <a:t>2</a:t>
            </a:r>
            <a:r>
              <a:rPr lang="ko-KR" altLang="en-US" sz="1000" dirty="0"/>
              <a:t>장을 보고 한 장을 가져옵니다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드로우를 마친 뒤</a:t>
            </a:r>
            <a:r>
              <a:rPr lang="en-US" altLang="ko-KR" sz="1000" dirty="0"/>
              <a:t>, </a:t>
            </a:r>
            <a:r>
              <a:rPr lang="ko-KR" altLang="en-US" sz="1000" dirty="0"/>
              <a:t>패에서 카드를 최대 한 장 버리고</a:t>
            </a:r>
            <a:r>
              <a:rPr lang="en-US" altLang="ko-KR" sz="1000" dirty="0"/>
              <a:t>, </a:t>
            </a:r>
            <a:r>
              <a:rPr lang="ko-KR" altLang="en-US" sz="1000" dirty="0"/>
              <a:t>버렸다면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드로우 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패에서 카드를 선택할 때도 동일한 카드 선택창을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대표 카드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마법 화살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1 </a:t>
            </a:r>
            <a:r>
              <a:rPr lang="ko-KR" altLang="en-US" sz="1000" dirty="0"/>
              <a:t>소모하고 </a:t>
            </a:r>
            <a:r>
              <a:rPr lang="en-US" altLang="ko-KR" sz="1000" dirty="0"/>
              <a:t>+</a:t>
            </a:r>
            <a:r>
              <a:rPr lang="ko-KR" altLang="en-US" sz="1000" dirty="0"/>
              <a:t>모양으로 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한 칸 타격 </a:t>
            </a:r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#</a:t>
            </a:r>
            <a:r>
              <a:rPr lang="ko-KR" altLang="en-US" sz="1000" dirty="0"/>
              <a:t>마나</a:t>
            </a:r>
          </a:p>
          <a:p>
            <a:r>
              <a:rPr lang="ko-KR" altLang="en-US" sz="1000" dirty="0"/>
              <a:t>마력 흡수 </a:t>
            </a:r>
            <a:r>
              <a:rPr lang="en-US" altLang="ko-KR" sz="1000" dirty="0"/>
              <a:t>- 50</a:t>
            </a:r>
            <a:r>
              <a:rPr lang="ko-KR" altLang="en-US" sz="1000" dirty="0"/>
              <a:t>확률로 타일 파괴</a:t>
            </a:r>
            <a:r>
              <a:rPr lang="en-US" altLang="ko-KR" sz="1000" dirty="0"/>
              <a:t>, </a:t>
            </a:r>
            <a:r>
              <a:rPr lang="ko-KR" altLang="en-US" sz="1000" dirty="0"/>
              <a:t>파괴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마나 </a:t>
            </a:r>
            <a:r>
              <a:rPr lang="en-US" altLang="ko-KR" sz="1000" dirty="0"/>
              <a:t>1 </a:t>
            </a:r>
            <a:r>
              <a:rPr lang="ko-KR" altLang="en-US" sz="1000" dirty="0"/>
              <a:t>회복</a:t>
            </a:r>
          </a:p>
          <a:p>
            <a:endParaRPr lang="ko-KR" altLang="en-US" sz="1000" dirty="0"/>
          </a:p>
          <a:p>
            <a:r>
              <a:rPr lang="ko-KR" altLang="en-US" sz="1000" strike="sngStrike" dirty="0" err="1"/>
              <a:t>화염구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-  </a:t>
            </a:r>
            <a:r>
              <a:rPr lang="ko-KR" altLang="en-US" sz="1000" strike="sngStrike" dirty="0" err="1"/>
              <a:t>ㅁ자로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화염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/>
              <a:t>빙결의 창 </a:t>
            </a:r>
            <a:r>
              <a:rPr lang="en-US" altLang="ko-KR" sz="1000" strike="sngStrike" dirty="0"/>
              <a:t>- +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빙결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 err="1"/>
              <a:t>라이트닝</a:t>
            </a:r>
            <a:r>
              <a:rPr lang="ko-KR" altLang="en-US" sz="1000" strike="sngStrike" dirty="0"/>
              <a:t> 스트라이크 </a:t>
            </a:r>
            <a:r>
              <a:rPr lang="en-US" altLang="ko-KR" sz="1000" strike="sngStrike" dirty="0"/>
              <a:t>- </a:t>
            </a:r>
            <a:r>
              <a:rPr lang="ko-KR" altLang="en-US" sz="1000" strike="sngStrike" dirty="0"/>
              <a:t>마나 </a:t>
            </a:r>
            <a:r>
              <a:rPr lang="en-US" altLang="ko-KR" sz="1000" strike="sngStrike" dirty="0"/>
              <a:t>2 </a:t>
            </a:r>
            <a:r>
              <a:rPr lang="ko-KR" altLang="en-US" sz="1000" strike="sngStrike" dirty="0"/>
              <a:t>소모하고 </a:t>
            </a:r>
            <a:r>
              <a:rPr lang="en-US" altLang="ko-KR" sz="1000" strike="sngStrike" dirty="0"/>
              <a:t>X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감전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 </a:t>
            </a:r>
          </a:p>
          <a:p>
            <a:endParaRPr lang="ko-KR" altLang="en-US" sz="1000" dirty="0"/>
          </a:p>
          <a:p>
            <a:r>
              <a:rPr lang="ko-KR" altLang="en-US" sz="1000" dirty="0"/>
              <a:t>지진 </a:t>
            </a:r>
            <a:r>
              <a:rPr lang="en-US" altLang="ko-KR" sz="1000" dirty="0"/>
              <a:t>- </a:t>
            </a:r>
            <a:r>
              <a:rPr lang="ko-KR" altLang="en-US" sz="1000" dirty="0"/>
              <a:t>마나 </a:t>
            </a:r>
            <a:r>
              <a:rPr lang="en-US" altLang="ko-KR" sz="1000" dirty="0"/>
              <a:t>3</a:t>
            </a:r>
            <a:r>
              <a:rPr lang="ko-KR" altLang="en-US" sz="1000" dirty="0"/>
              <a:t>소모하고 전체 범위에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 및 파괴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파괴 없이 더 낮은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</a:t>
            </a:r>
          </a:p>
          <a:p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0DF80-ABE3-2650-9800-AB0E6C463074}"/>
              </a:ext>
            </a:extLst>
          </p:cNvPr>
          <p:cNvSpPr/>
          <p:nvPr/>
        </p:nvSpPr>
        <p:spPr>
          <a:xfrm>
            <a:off x="7463245" y="2952206"/>
            <a:ext cx="3892732" cy="212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8610F-EDE0-64C9-0839-67636A536913}"/>
              </a:ext>
            </a:extLst>
          </p:cNvPr>
          <p:cNvSpPr txBox="1"/>
          <p:nvPr/>
        </p:nvSpPr>
        <p:spPr>
          <a:xfrm>
            <a:off x="8543109" y="4484912"/>
            <a:ext cx="212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카드를 선택하세요 </a:t>
            </a:r>
            <a:r>
              <a:rPr lang="en-US" altLang="ko-KR" sz="1100" dirty="0"/>
              <a:t>2/3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DB5F9-C84E-11A1-3005-09869181CDC1}"/>
              </a:ext>
            </a:extLst>
          </p:cNvPr>
          <p:cNvSpPr/>
          <p:nvPr/>
        </p:nvSpPr>
        <p:spPr>
          <a:xfrm>
            <a:off x="7724503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74435-C3D9-D0E2-7111-52B25C15CD65}"/>
              </a:ext>
            </a:extLst>
          </p:cNvPr>
          <p:cNvSpPr/>
          <p:nvPr/>
        </p:nvSpPr>
        <p:spPr>
          <a:xfrm>
            <a:off x="8232319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314AC-3FB7-6297-07CF-F45DDFC5CF0B}"/>
              </a:ext>
            </a:extLst>
          </p:cNvPr>
          <p:cNvSpPr/>
          <p:nvPr/>
        </p:nvSpPr>
        <p:spPr>
          <a:xfrm>
            <a:off x="8740135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93180-012E-2829-B7D9-4BCBA0E0E5DA}"/>
              </a:ext>
            </a:extLst>
          </p:cNvPr>
          <p:cNvSpPr/>
          <p:nvPr/>
        </p:nvSpPr>
        <p:spPr>
          <a:xfrm>
            <a:off x="9247951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E4001B-27CE-DDD7-8434-503396B57959}"/>
              </a:ext>
            </a:extLst>
          </p:cNvPr>
          <p:cNvSpPr/>
          <p:nvPr/>
        </p:nvSpPr>
        <p:spPr>
          <a:xfrm>
            <a:off x="9755767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AC112-0FA4-A485-B7E6-854E81AA4EF5}"/>
              </a:ext>
            </a:extLst>
          </p:cNvPr>
          <p:cNvSpPr/>
          <p:nvPr/>
        </p:nvSpPr>
        <p:spPr>
          <a:xfrm>
            <a:off x="8957849" y="4746522"/>
            <a:ext cx="797918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AB92B-3115-BE63-521E-2F7B697B1894}"/>
              </a:ext>
            </a:extLst>
          </p:cNvPr>
          <p:cNvSpPr txBox="1"/>
          <p:nvPr/>
        </p:nvSpPr>
        <p:spPr>
          <a:xfrm>
            <a:off x="7480663" y="5072896"/>
            <a:ext cx="45064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필요한 경우의 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선택형 </a:t>
            </a:r>
            <a:r>
              <a:rPr lang="en-US" altLang="ko-KR" sz="1100" dirty="0"/>
              <a:t>(</a:t>
            </a:r>
            <a:r>
              <a:rPr lang="ko-KR" altLang="en-US" sz="1100" dirty="0"/>
              <a:t>선택 안 해도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일부 필수형 </a:t>
            </a:r>
            <a:r>
              <a:rPr lang="en-US" altLang="ko-KR" sz="1100" dirty="0"/>
              <a:t>(1</a:t>
            </a:r>
            <a:r>
              <a:rPr lang="ko-KR" altLang="en-US" sz="1100" dirty="0"/>
              <a:t>장 이상은 선택해야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필수형 </a:t>
            </a:r>
            <a:r>
              <a:rPr lang="en-US" altLang="ko-KR" sz="1100" dirty="0"/>
              <a:t>(</a:t>
            </a:r>
            <a:r>
              <a:rPr lang="ko-KR" altLang="en-US" sz="1100" dirty="0"/>
              <a:t>반드시 해당 매수 채워야 확인 가능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더 있나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범용적으로 필요할 것 같은 텍스트 </a:t>
            </a:r>
            <a:r>
              <a:rPr lang="en-US" altLang="ko-KR" sz="1100" dirty="0"/>
              <a:t>3</a:t>
            </a:r>
            <a:r>
              <a:rPr lang="ko-KR" altLang="en-US" sz="1100" dirty="0"/>
              <a:t>종</a:t>
            </a:r>
            <a:endParaRPr lang="en-US" altLang="ko-KR" sz="1100" dirty="0"/>
          </a:p>
          <a:p>
            <a:r>
              <a:rPr lang="ko-KR" altLang="en-US" sz="1100" dirty="0"/>
              <a:t>버릴 카드를 선택해주세요</a:t>
            </a:r>
            <a:r>
              <a:rPr lang="en-US" altLang="ko-KR" sz="1100" dirty="0"/>
              <a:t>. / </a:t>
            </a:r>
            <a:r>
              <a:rPr lang="ko-KR" altLang="en-US" sz="1100" dirty="0"/>
              <a:t>가져올 카드를 선택해주세요</a:t>
            </a:r>
            <a:r>
              <a:rPr lang="en-US" altLang="ko-KR" sz="1100" dirty="0"/>
              <a:t> /</a:t>
            </a:r>
          </a:p>
          <a:p>
            <a:r>
              <a:rPr lang="ko-KR" altLang="en-US" sz="1100" dirty="0"/>
              <a:t>대상으로 지정할 카드를 선택해주세요</a:t>
            </a:r>
            <a:endParaRPr lang="en-US" altLang="ko-KR" sz="1100" dirty="0"/>
          </a:p>
          <a:p>
            <a:endParaRPr lang="en-US" altLang="ko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FB6502-BAE3-4D36-C0DF-4C2ADF6B217C}"/>
              </a:ext>
            </a:extLst>
          </p:cNvPr>
          <p:cNvCxnSpPr>
            <a:cxnSpLocks/>
          </p:cNvCxnSpPr>
          <p:nvPr/>
        </p:nvCxnSpPr>
        <p:spPr>
          <a:xfrm>
            <a:off x="6757851" y="3335383"/>
            <a:ext cx="577761" cy="165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8F45F8-A95B-0265-B3BF-8BA9E6DCED32}"/>
              </a:ext>
            </a:extLst>
          </p:cNvPr>
          <p:cNvCxnSpPr>
            <a:cxnSpLocks/>
          </p:cNvCxnSpPr>
          <p:nvPr/>
        </p:nvCxnSpPr>
        <p:spPr>
          <a:xfrm>
            <a:off x="2094411" y="883920"/>
            <a:ext cx="52267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1C0F6B5-C2BC-C95F-9531-C9F6763C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63" y="636279"/>
            <a:ext cx="562053" cy="590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3D702-8BE7-CDD9-3C74-1AEF4E6A9DB4}"/>
              </a:ext>
            </a:extLst>
          </p:cNvPr>
          <p:cNvSpPr txBox="1"/>
          <p:nvPr/>
        </p:nvSpPr>
        <p:spPr>
          <a:xfrm>
            <a:off x="7463245" y="1278677"/>
            <a:ext cx="4506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</a:t>
            </a:r>
            <a:r>
              <a:rPr lang="ko-KR" altLang="en-US" sz="1100" dirty="0" err="1"/>
              <a:t>마나가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이라도 있어야 표기됨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A31E62-7CFA-368F-40C5-8556D851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24" y="712489"/>
            <a:ext cx="619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A0CC-0668-7CCA-007D-C953A56B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129C4-B6CA-8EBE-D569-B5A2DA829FA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넓은 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255986-EF70-73FD-C102-BCB2243A600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F3A13A-0269-16A5-3CB9-B76A3C86988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92ADAC-B310-1888-179A-ED8AA31C28E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A882A-2866-EB95-8950-E0CEB2BE758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828C4D-A40E-5224-21EB-C0B526A64DC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23AEE9-A565-B140-3588-71FB333B2A4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ADFFE-931A-9948-3F48-974E576367C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21524-BE42-312C-9F3A-3DF827E35B9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AD4EF-1CF6-CD8F-7E86-E12E4E57292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A0B18-F681-39E6-78F1-6D4095AF58E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284EB-882E-D139-E849-E9508FAFFF9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A3DE2-A768-2633-7680-DF91EEB0375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217B1-9795-42E1-E25F-DB1F6243517A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A8FC27-F081-2E48-7C19-80E5DAB51A2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20C5D8-A01B-41EC-0567-519FC07B2C5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3BFFEA-83BD-6C5F-300E-4F9C7B6BA40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CACE84-B780-B0B6-285D-ECB361B467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9EF9BD-DB48-32C4-A853-516074E5A3D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C6C9F6-4985-1CF2-206E-2E539FE9267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CAC1A5-1E5A-2C82-F284-5B8A732DCB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27AC2-A2D0-0715-3278-A19752F7658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35553C-CB04-B0C9-E207-ED5A2D1CBEC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DB22EC-5F8A-897E-ACFC-E25B9425FB4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75BBB9-68CA-F671-6CA4-19AEEF9540A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679F33-9B0A-EF5D-F596-0E649364FE5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76EF13-E663-F25D-E2FE-5C22EEA5B5C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9F44-62E1-D004-C953-0870EAD9761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56BB-563A-9B93-0B53-7BC141B6F5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1BDFE0-0CF1-0CAF-AD4A-AE47454CC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9242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82C4DF-9F19-21AF-C918-E4A5E2834E7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08044-9212-A58F-D4CD-FCF2C6513ADA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1E352-2E42-2BB2-DCF4-D4C1B8F774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924CB1-5276-6A2F-1743-797CD6CD2DF4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6368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480D-C27B-7768-E731-D2E3A9AB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83522-0F11-C5B1-68D9-5CF444C7390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AC9304-12AB-656E-1520-92498D8B853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8E377-A333-3E84-13F5-7D0E6D2A3DC5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EB4775-EBF6-1EE7-D3EC-3A5BA2E6B4E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071FC1-179C-0E5F-3187-A9ADA2E8E98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3A00A8-8746-8AD9-F0CE-334A6003B64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BF708-9438-60FC-042D-53DF23B386B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53110B-EE84-0288-05EC-317262D433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ACC3B-A74C-F974-0E66-D956D9D3AA9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5B3676-7387-8B96-731B-B70B376A78C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AD539-FCCB-910F-16AF-0B0222226B7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DAB75C-4A21-F807-0C45-EB15730D3B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024AB-886D-FDCF-F740-0BFB9AF5B247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7A8F2D-1DE8-FCFB-4756-28C9521BF45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A754B-E16D-0C84-EB71-1DED12F56B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65D7E8-D61C-9CA0-F0F7-BBCC644564E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EC7535-B6CB-3C0E-AE88-4A7A54B2B7E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43B8CC-1FB5-1594-D390-B5AC0EDC6AE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3CEA27-F31E-E1A5-F731-6F78F51015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55D542-8709-7F6E-41AC-E3CB032DED0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48057F-C022-6328-855D-441FDF2D901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FA018-1F13-9E5F-575A-5918DE27EDF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E8E02-0392-7CD2-1AEB-749FCEE85A2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01282-6637-16F6-D8DE-D542DDD986B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9C14-ED50-ABE8-B0FE-DB0E7BB2B43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A6D3D6-D441-25E2-7A0A-4931C232E72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51070-8904-0E99-E47B-4C8998560D20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CD585E-34B4-754B-5075-C8069D34CE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90771-6290-106E-C311-E895E624DE9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9F34AD-3979-00A1-BF6A-504E96666729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392DF9-8F91-A0DF-1906-BAE5A9B8A0C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0E2D1-1E1C-A6FA-047A-7FDA233F196D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D7826-E5FB-C289-4316-11EAC14200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99571-5174-068F-5747-1FA301FB2B10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0097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C7567-1E5B-7FDD-8BC1-9D7A74F2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67F9E-FF39-FD62-5897-0D39ED06B3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(2)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7C59D-B99A-C3CA-5D3A-525BDC6E6BE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3865FA-7BFA-2204-90B5-EDBD9BB4782B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불사조의 깃털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사용한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붉은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◇불타는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◇다용도 횃불기름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 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3D9564-A1CE-6C1E-3DC6-E038C5E4004E}"/>
              </a:ext>
            </a:extLst>
          </p:cNvPr>
          <p:cNvSpPr txBox="1"/>
          <p:nvPr/>
        </p:nvSpPr>
        <p:spPr>
          <a:xfrm>
            <a:off x="469310" y="3678870"/>
            <a:ext cx="1114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되살아난 불씨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파괴 점수를 다시 얻음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버려진 성냥갑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불사조의 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새 타일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촛불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부여시 얻는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타일 기본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+0.05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망토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왕관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갑옷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장검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87CB8-8AEC-1F80-7E47-F2A34C9BF194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659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태그를 가진 카드를 수집하도록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많아진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고스펙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없을 때의 대책도 생각하도록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포함되어 있다면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추가로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소모하는 카드에 붙는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부족시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 효과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0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/>
              <a:t>무거운 책가방 </a:t>
            </a:r>
            <a:r>
              <a:rPr lang="en-US" altLang="ko-KR" dirty="0"/>
              <a:t>– </a:t>
            </a:r>
            <a:r>
              <a:rPr lang="ko-KR" altLang="en-US" dirty="0" err="1"/>
              <a:t>마나를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획득합니다</a:t>
            </a:r>
            <a:r>
              <a:rPr lang="en-US" altLang="ko-KR" dirty="0"/>
              <a:t>. </a:t>
            </a:r>
            <a:r>
              <a:rPr lang="ko-KR" altLang="en-US" dirty="0"/>
              <a:t>드로우 </a:t>
            </a:r>
            <a:r>
              <a:rPr lang="en-US" altLang="ko-KR" dirty="0"/>
              <a:t>-4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0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(10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5327-8098-FF26-3856-FDA5081412B8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4E64-7D89-4AB2-41E6-7D6D5A1B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F9B8F-55E0-02AD-9B4C-37759554BA0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75AC1-AC74-1972-879A-1595F68ABF13}"/>
              </a:ext>
            </a:extLst>
          </p:cNvPr>
          <p:cNvSpPr txBox="1"/>
          <p:nvPr/>
        </p:nvSpPr>
        <p:spPr>
          <a:xfrm>
            <a:off x="469311" y="1112084"/>
            <a:ext cx="11145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카드가 등장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태그는 직업 전용이 아니라 범용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횃불 같은 도구 카드를 만들면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화염에 포함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마법을 통해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얼음에 대한 접근성을 크게 상승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별로 타일에 부여하는 태그가 있고 각 특징에 따른 지원카드 존재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5B5E5-7205-E95F-236B-C7D9F5B9D762}"/>
              </a:ext>
            </a:extLst>
          </p:cNvPr>
          <p:cNvSpPr txBox="1"/>
          <p:nvPr/>
        </p:nvSpPr>
        <p:spPr>
          <a:xfrm>
            <a:off x="469310" y="3087867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카드의 반복사용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생성을 메인 테마로 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D9E2D2-01F9-0C47-495A-53B9061B5A16}"/>
              </a:ext>
            </a:extLst>
          </p:cNvPr>
          <p:cNvSpPr txBox="1"/>
          <p:nvPr/>
        </p:nvSpPr>
        <p:spPr>
          <a:xfrm>
            <a:off x="469308" y="4139893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ABA59-852F-5135-865A-A4CAD43273BA}"/>
              </a:ext>
            </a:extLst>
          </p:cNvPr>
          <p:cNvSpPr txBox="1"/>
          <p:nvPr/>
        </p:nvSpPr>
        <p:spPr>
          <a:xfrm>
            <a:off x="469308" y="5191919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A350C2-1E25-EC09-4561-4641B72BF3FD}"/>
              </a:ext>
            </a:extLst>
          </p:cNvPr>
          <p:cNvSpPr/>
          <p:nvPr/>
        </p:nvSpPr>
        <p:spPr>
          <a:xfrm>
            <a:off x="10376453" y="869913"/>
            <a:ext cx="1238238" cy="1037232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994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7250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마법사의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선택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E2847F-A855-34CA-8B2C-7B7C6C806AB2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A21A7-1DC0-F2CD-1CB4-61092A40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F9B9-B692-AD26-F602-2C7337D7CED7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E4679-1911-E737-C207-E0E818469B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BE205-3505-B0CD-7C0F-7D3D6B9EC63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F850EE-0823-574A-AF1F-1B64C663DDD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1DD8C-A283-5BAF-5F38-F9C9B9EBAFA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3543F-0749-92A5-7B6F-B03F91001B9F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4BF0AD-B56B-908D-97DB-45FA2523593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33AD0-FABC-253B-E434-F0C5035FBAD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43141-DF1F-C7F6-F956-5BCD1B6AE67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4D7181-54FF-CC28-1F38-F797454FA70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36E2D7-65D2-2241-EE07-3149D6EC1F1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1C26B8-C095-A53B-F43D-BD3E9C14DCD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35A54C-AA00-09F7-07D0-F7EF94A3D5E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1B64E-3BE3-0403-76D0-80D74637DC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9D03EE-9F94-1DAE-A933-8FE1FE069AC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1CB5B-3720-B9D6-5DF6-BD3263F91880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F9E6B6-FFB0-DE1E-0F13-75DF1E15BF5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B5CCEC-813D-3DC9-F7A3-4D33C40D1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E07F3F-9694-95A9-84B5-FB70E45A0A6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BC99F1-1F4A-E2A2-5301-03B65BB33FE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31E3F8-8D6E-7991-A75D-185B364D231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4DE83-23FB-0A7B-DD72-09D92FE298B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2A4B4-C726-4C48-8F98-5ADEF7771A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F6B875-2E6F-D11F-535D-6AE58CB2403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93197B-F15E-4063-6110-944C023BCBC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E55E8-100E-C24B-F166-891F874354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A4A87-E12C-7490-B663-05C9992D940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A60F53-FEF8-AF43-840A-98885C0F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7545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6C6151-0E8B-2575-7708-68083FC57F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5750E-546A-7259-731A-DB955B128F9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C7712-A9FD-2BD1-C451-1BEEAE20BA0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7B428-B6B1-E037-40B0-919D33AA0591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D1C958-93B4-B37A-4729-3E40C5F0D2DC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선택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31DD30-70DF-58EB-7D52-784C5262CD1A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25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소모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5007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D749E-9B14-CBFF-5B59-CD42F4F34263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E83966-785C-7D27-8342-A0FB036BDEAE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154583</TotalTime>
  <Words>3142</Words>
  <Application>Microsoft Office PowerPoint</Application>
  <PresentationFormat>와이드스크린</PresentationFormat>
  <Paragraphs>957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퓨 체</cp:lastModifiedBy>
  <cp:revision>86</cp:revision>
  <dcterms:created xsi:type="dcterms:W3CDTF">2023-07-15T19:55:33Z</dcterms:created>
  <dcterms:modified xsi:type="dcterms:W3CDTF">2025-06-19T16:02:04Z</dcterms:modified>
</cp:coreProperties>
</file>