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302" r:id="rId2"/>
    <p:sldId id="258" r:id="rId3"/>
    <p:sldId id="263" r:id="rId4"/>
    <p:sldId id="303" r:id="rId5"/>
    <p:sldId id="321" r:id="rId6"/>
    <p:sldId id="304" r:id="rId7"/>
    <p:sldId id="305" r:id="rId8"/>
    <p:sldId id="306" r:id="rId9"/>
    <p:sldId id="307" r:id="rId10"/>
    <p:sldId id="308" r:id="rId11"/>
    <p:sldId id="309" r:id="rId12"/>
    <p:sldId id="313" r:id="rId13"/>
    <p:sldId id="310" r:id="rId14"/>
    <p:sldId id="314" r:id="rId15"/>
    <p:sldId id="311" r:id="rId16"/>
    <p:sldId id="315" r:id="rId17"/>
    <p:sldId id="319" r:id="rId18"/>
    <p:sldId id="320" r:id="rId19"/>
    <p:sldId id="312" r:id="rId20"/>
    <p:sldId id="316" r:id="rId21"/>
    <p:sldId id="317" r:id="rId22"/>
    <p:sldId id="318" r:id="rId23"/>
    <p:sldId id="330" r:id="rId24"/>
    <p:sldId id="33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C9"/>
    <a:srgbClr val="6750BA"/>
    <a:srgbClr val="CB2C30"/>
    <a:srgbClr val="33FF33"/>
    <a:srgbClr val="FF0000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4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810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FEDB-577D-6D3E-9E26-7CF959F9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43D0A4-FE35-C8F6-0030-FF84B21C16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2D5B-BA8B-4A9B-09D7-0C671A5C52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C5897-8B64-D59B-46D3-E3DC53D6679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FF061-4177-478B-458C-DB77DBDAF2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65167-CE6A-25D8-FCD0-5BB29D09935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6D7D5-740D-4D4A-EF0D-7BBF7D50F0B3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E95D0-6793-76E3-D8D7-E82E56A81E4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C0AF4C-F671-9548-50CE-5AB51B626CF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01665-ED5B-8289-B90A-0D05A963090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35C44-536E-2AB1-4B5D-FEE151E11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33645-8DBB-1C8E-55EC-3006A9672D75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8EE12-6292-8AE2-A321-25078990707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42AD0-5787-C87B-FF55-1D0E0DEBB84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B02DB-F855-903D-7898-9646E11C2BF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C2AB5-4CD7-6829-07E2-54122B54D8F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47735-8F0E-A45D-76B1-96F0C30D2FE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CFD98-7726-8BA6-2724-64BEF7862F3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E7E6B-5E0E-3B95-4D04-0C4883D0E0B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ADB12-6390-47A8-3B54-653EEC11A50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EA8D0-8AEB-C44E-ACC6-A5F82B8CCE6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8C077-F9AB-F65A-5AFD-E69D7E4825B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185F1-1F97-8C45-5A27-C6EA498B68F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3A3F4-4618-725F-DCB6-7B599C7A4336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9E2BC-7023-7986-D33D-CAE48B38715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93DB66-DDC7-F4E0-1FD1-8AD644691E8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0C9C5-1013-D964-98B5-C18C95E38D9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20B56-F5AF-EB4C-6357-8B561AFEDBE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8A0F5D-86ED-6FBC-E37B-1822F6241D0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0446-E4C1-F8DB-D0B7-EE39B4A61E5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8A1AB-DBE8-1D8F-5476-259FDC77852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05BFD6-2639-41B8-7868-2158FA3F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235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18EF1-2E75-4634-A54A-E85EFEBCE0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3A3D-4925-30B9-4E6F-FEE08EE7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5CBB7-3B3E-601C-3A01-8BFD3DC92DE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989C4-0632-7787-8B78-71EBA7001E3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58123-DE58-4462-D703-60FB31B64D8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5C5E9-727C-6554-661C-0FBAF62A6B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6FF41-3532-6B73-A0A8-0ABBCA9C301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73305-2708-7ADC-7021-4520CDD02DA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FD302-FF62-7826-A56F-3F01CCED4EE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ABC20-D444-D15A-5B4B-2FAC445813F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9039B-03B8-651A-E31C-503B2E0841F1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19B73-9E42-A689-C923-C887C731E73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6784-6626-ABCF-9A95-15482086502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9C1F9-7014-029A-DCAF-CD8E426A394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7C078-7258-4BA8-330D-F5586DC7CFB1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6E85-6D96-4564-3997-4A9D4CC5E0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54CE7-E9BA-C6F9-5601-59D65CF2BD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40194-5F2B-E7A4-C8D2-C605DECDA98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AFD34-92C0-A9BB-0A42-7E0A1A166315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F37338-FDBD-E778-1BBF-A883BBC8766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445F3-0D02-4C12-2257-AAE1BAC0BF1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C26FB-B47C-E81A-70FD-7FC5DDB02B0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25522-31F9-909E-1FD2-6D6E46AAD9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0B87F-16FB-DB82-6F70-5DBA97CE9ED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1A12B-24B0-FFF6-07A8-C057EB6B28F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66E02-1E59-C275-9D10-EAE1CD00E7F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8747-9EB1-35D4-6FCE-9DBA6EBE22A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F026AD-55D1-EE86-014E-80C22FD4F8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0E2B0-6351-2A42-C426-A3403555E7C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9307C-C298-11A3-D824-A924CB43CA6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7223-B449-8F49-201D-F562D12B0F5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9E62-67B7-7D5F-BD3E-B08C1B817AF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A4F0-549F-D141-98A8-498522E8F95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A1C03F-352D-29BF-F927-53C91853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96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DE132DF-046C-883A-501E-A72C00E16B1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2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78ED-025F-83D7-94D4-BF0C394A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1BE9D-D1B8-E260-A106-264ECC3007A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1EE8-41AE-84B7-875A-A67A30DDE8A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71BDB-98CE-FBC8-91F3-148852665DD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44689-FE17-2608-B6F6-9BE57AD793A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4F8082-6708-6410-99A7-AA574A63855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0CFA-70DF-6512-BB74-2F8A217CE5C7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FEE5-CD80-34CF-2992-B4B9E045F0E5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F41F4-728B-D840-5070-9D3091C2B9C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910D2-D056-1416-744E-0F77BCE7426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10691-D221-3653-875E-26A55B987E8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3F713C-46C6-13C2-8472-5F391132DF3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7F11-1F9A-7980-47AF-31AF5204770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0C99-17CC-C6E1-471A-E4B932BA8A3C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C0CD8D-FBA0-C77F-CFA6-BCE73BFC593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F9D04-EF7E-D8AB-BD50-31AE6F491B2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B67EC-C7F2-91AA-4C15-176487F8E43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5A3D-F743-8472-FEE6-E3EED730054D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6E8E49-F942-10C2-826E-2D08FB22128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73DC-A87C-2A07-1063-BBAA824BFEDD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6465C-DE60-544D-BF4E-9FEC1613A590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95CF-1103-49AE-6D30-AEDDA0743AA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756-59B5-2D24-D4CA-2ED7C20AD7A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3449D-890A-7CB8-3B64-7011131153B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98ECB-D236-2D43-2026-52FB59DFB929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FE8536-E9B5-3983-CB9A-7178F2E2AC2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9F797-A9AA-2FD8-E719-C15DE3917F4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7B7BA-17F2-825D-6FC1-CAF369502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E021-27C5-47FC-70B2-CB6F6629BAD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A387-42D4-429E-3DA0-A7C8DB40718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32FBC-9F15-F094-A941-BC60ABA47B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EF65FA-4C88-718B-48EE-C86B630B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5684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B541B-0C8D-E5B3-6563-77918346E98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F47A-C5AD-D13E-EC74-9E2935CA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C7ACE0-2806-5E5C-9F48-C016EE85618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70A61-6FB5-59A1-A894-E6BF248B77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형태 타격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4D9EB-7C40-7FA1-B571-EE5A3A01933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C92C6-2998-1D1A-5978-AB56CCBF3BA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354B7-C075-7B9D-0AC6-61FC3F3A029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60052-3C17-2135-42A8-15FC9E6B186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8C109-6F83-9AB0-C74E-73C98DA08E6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74205-9659-01EA-B748-D2BAEC1A44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5872F-4C16-21BE-BE64-DF356EDD9CB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8DA06A-9F61-9EC5-148A-D22B8D6DA6D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78560-B082-4B00-7B78-78064A3A66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5CEB9-7247-E3EB-02B7-3B9AC1882E2C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B976D2-B91D-9C53-92A3-B4EA5256236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F71144-B2A8-611B-7456-5321F3549182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9D894-CB58-B66A-06D1-95F5D614CD6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19D1F-0C51-56EB-72EF-9453EA7F467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2D8623-9D32-E33F-529A-CAAA20FDD87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210CB-1068-948B-3A7B-90DCA88D676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A1F92-CBA8-963F-4C12-D61E781132B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F21B73-6310-3A08-A3E9-4AFBD40A2D6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D6046-5625-704D-F914-37E85D4E3F7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2903A-4349-C833-4561-98407B38834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9FCCF-2EFA-7EC7-ABF8-D7834DA4365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19294-2CB7-72F8-6A01-A07F452DC34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5B2B-ED95-9DC2-D2D7-4BEFAB2797F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F30941-4EE9-97CC-7423-64E3CBF584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08AEB-429C-D2B9-4F5C-E4281529D6E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6B2DA-0BB1-0887-2266-73766E76C6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8F1BD-D345-1816-CE12-EBF4E593C88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3E9FB-7BB0-77CE-5853-C993E82388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9CF731-C00D-E252-B0BD-F1DAFD43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499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FFE0C2-C2FD-2AD6-E4DC-4B753643425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4D5F-8C5C-871D-A654-793CD93005B8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2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F876-1522-613D-AB4E-85F16777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7961D-A571-1CD2-5C12-37BC104E2F9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톱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AEF9-1C65-6A5A-0CBA-719D7C5817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BF21C-F188-A478-DD53-CC1E6482408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C641-3ACE-E526-5E79-E4D0BC1682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C354E-F26F-7703-B3DE-5884E817979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B1E13-EA7F-966A-FE59-A0519D6FE6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19244-5A92-E15F-BBF9-73AC6EB629F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234146-8668-28F3-9100-F7169F0286B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A2FA7-6A1C-BAAE-435A-A699D5493BC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3A20-CDB8-9A09-0573-75249A86DD3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08681-2828-6C38-C10A-905912D912A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E580E-99D3-0D77-19DD-E7B1B94F399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40C8AC-8C3B-6AF8-D4E7-C825E96828C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8304C-27B4-9181-29BD-8503C0F3A36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725DB-7CA9-FB41-B6F6-30D3182F2F6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A600D-37E9-A7F9-20FD-5A12904D7A1B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E924D7-2E74-DBCC-EBBF-53C0E31FDED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D607D0-9563-5226-770B-C865B54EB2E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A9D421-1FA2-898D-EC11-0B6710CA241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B4447-F27B-03F9-6D70-69D643A2FF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114DB-54BA-B4D6-B633-17B0D980BA4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616769-E21D-BD64-E9B8-1E18216635B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0E38A0-49DE-CF28-1DCE-E130C8C043C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66A590-FF6D-DDE6-C5FD-8DF454AC556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15C843-A35C-BF13-7A6D-1C86C5A756F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76E52-50BC-110B-E844-5996B046DDA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ECD1-23B3-4FAB-974D-BA5139AF042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EDE0A-FEEE-7087-0615-EBA2A2A4E1D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7B762-004E-14D5-8AD5-2B3549C14A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B49D-1FE7-F201-DBC5-714287F1C40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63B34-C55C-217B-CC57-3C80BE2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1260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145FC-C0F2-1D49-7A5B-B1B290B20E0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E3DC-EE9E-0ACA-6950-FC470285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98F4CC-7644-2D98-0DBF-195F1B6870D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곡괭이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F445D-B428-1420-DCE0-AA532D738C0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형태 타격 도구 카드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177F2-EF21-7CB9-6D55-B6D8FF042E6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3FDC3-C622-199D-47F4-3A62D071C79A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04C22-00AC-EBAA-C77B-2B197D8A5A6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BAD14-DECE-416B-7D22-B39602C6809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E4131-B935-5E35-3D2A-72D115B786C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52390-24F6-1432-8973-00B7313FF54B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E55DD-D380-22B8-25FB-3BBD0CE1140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83CA7-9CA2-84CD-5274-0FE7381D41F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B7073-548B-1BDC-47C9-E5978FBD58B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14F5B5-7E30-2DC2-311B-F7B5E245D84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8343F-39A6-0AF7-8AB1-CB6CAAC4A73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780D9-B74F-9879-51AF-51B82597BDC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A6BFF-24A4-FA5F-7063-C7A9CD2C0AA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E12DE-FA57-229F-A9E2-CA7EE6F0AB5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A99831-B4B1-707E-D770-DD652A74ABBE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3174-AF80-DBA7-1C13-A5FF549009C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1847E-6639-0274-A020-F2FEB209E4B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E68A5-023A-6B3D-C882-7A3506F94F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7E5D0A-DC42-D7A3-4846-F420C14F5E4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9CE0-2F07-810D-DA2F-39A06082707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BB6113-C317-DDB0-F705-62346A270D8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AF5E-5210-C93F-E0E7-C8E104A0ABD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33533-B656-EB5D-9F27-00C31996221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9629-CBD8-2111-ED25-F482FE9A4D2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4CCEA6-3F7C-3CFE-0A76-BB45F2EBBF26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EEF953-B465-7D45-D85D-BC5AFB96CEA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1E74-5E9B-ECEB-1746-13A057A2101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E0D8-1176-D81A-51DE-EEA97899D29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41657-05AA-2D25-5DBE-A9ED3F99EAAE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A90AD57-77D8-6D22-74F8-FBB2F3E2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2867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ADFE1D0-BBCC-1633-9BAA-DDA5279C9144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7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76D9-92FF-6AA6-6697-0927DA7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5C4C4-A0AF-FE60-3AE8-D1C192031D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곡괭이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88F9-9C7E-1041-17E8-2497F6EF4B8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355217-DBD1-E8B9-5525-87F17C4A56E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852E6-38D2-4AB4-8857-24AF6D5ABB4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655DBD-A4EA-3773-0D42-CEDA6029337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01CCC2-472A-A575-730D-5F440C6039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F97F34-579E-D4CE-701E-5905C28DA9E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A2055-8583-3F32-40C1-092194CB1C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DB47A3-6CE4-963B-E35A-0E9A12D6189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70CB4-F583-5260-F0AF-53010F6572F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B6B7C4-D75F-6851-2A40-2711AFD2B15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724023-D0BD-33CA-A50A-62D0071DBE1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739BB-99B8-52CB-6EF2-DA416B78436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D0A74-32A8-A799-7758-895CF6BD17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E4FB1-AD30-5AD4-3D34-5A31B27BE98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D5BC63-16C2-0105-8AB8-18041108EEA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BA6CA-9404-723F-517E-84DB27007D1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94DD4-5724-28ED-7D3F-9E90CD09529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F28C7D-578E-657D-3D37-51BA96F2E1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4F077-24C1-5679-30D7-FE8342F983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77C5D-DA2D-1EB2-11D9-FC848F194AA7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DDFE8-2D69-C295-1B30-80365E4AAF4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9F36FD-619E-50CC-CEDE-06C4E33B19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DFD5F-E943-4CDD-E3A0-B314F01D13E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DBCFC7-9C97-FECB-FFA8-DA4AE39D720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37F14E-3AD5-5A4D-4987-C38168BEDEF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A5AC36-2CA4-5B70-70AC-96D58D30946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45435E-56AA-614A-D431-6C08C98BA93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83AF-FE86-6E51-E894-17705C0FA3D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9A0FCA-7D01-E843-B4F5-635E595701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9E0F69-914B-C315-690E-DC5132D5903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7E38-1E2E-B88D-3C77-5460E8DD7EA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82A1-BC0F-50FF-C537-9955E68F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3542B-1673-C18A-E771-A11FACB2E6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6A6-DF0D-A609-E624-983FA70BA7B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4AFB77-8B66-6A78-91AA-B1A5B0BAFD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ACBB9-0534-2F03-87F6-AE803EF60D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2211-862F-FCCA-0D25-B59E6711198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40C22-2CA6-3999-FE8B-F94FA28F42E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7A3D-B67F-FB64-1B2F-83E746C28C8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58A0B-08F6-3962-6CF4-6B90882345C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4E3F1-DB72-64CE-C28E-6BA1540A12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941BE-2EAF-1170-1FEA-BA382B19E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700EE-8E44-3132-C223-95B330F4134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75D90-44F9-0A70-F699-23E4F2641B0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838E3-D3CD-28D8-B376-00388FFC4C6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D183D-D001-A563-9F80-999DF138845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52DD6C-D835-6E57-56DF-E18D669E396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D3A2B-D124-C22A-63E7-AD3EFA783D3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E35B5-5EE2-FEE2-F11A-7D415BB74BA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EB69EB-E250-CF53-1DC6-20EF9E866D5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3A11E-4879-ABFD-E0E7-594228D622A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48DBC-3ED5-DC1F-B55C-1D0937FBDC1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E45CC-A5CA-CFD5-1D7F-7E4EB5DB036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C3C67F-445C-BC6D-EE59-3F5135A5AD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D6505-564E-3864-7822-02F977063CD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2396A-28D2-0A2D-E993-FB2326254AA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8C2D5-8C1A-08C2-7A54-AC3E62EA880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1FDE4-4F8D-1AE6-7CC5-191CD192E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9BFC25-DE9E-636F-9AF4-4A4B5ADE3E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BF176-002E-F5A2-FAE7-A732756BFB7F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D8DBB-4E2B-618D-397B-291B99ADB7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619A-2782-49BB-8729-8CF230A6019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2EF-E1CF-31F3-196B-E9463B9C22A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4C4DAF-87B0-223C-7961-847CC0D4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227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9DCE4C7-B917-5E86-1C87-9F1274E97757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6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3A80-67D3-476D-F9C9-5890631A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E74DD-D875-CEF3-9046-BDFB5D98AA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낚싯대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CA79B-A41F-1130-5980-2CA4F465D4A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AC11F-05F7-B19D-540F-94056967916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949B-4C1F-4E3D-F985-1B44D4EA9290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F796C-8D6B-982C-2326-7292844146E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59D2C-997A-85F0-AD8E-47D05538D68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B8FC-36F8-5A55-2E80-1DE387E8AB8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52C2B-B9A7-2DD8-D949-A80E9E4076D3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1CDEB-CE31-4A4E-4F48-F5B7ACDAC48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8A019-3376-06E4-F742-3AA6A431A7C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48CD5-4E7B-6F89-B9C9-12A719B4957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5ED5B-A002-21B2-2202-F0B3FA30479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D9BBE1-833A-1DF1-D278-C3B961ABC35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39B28-4489-F5D0-7581-2A5A3301CC1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337CB-8966-F109-0802-17447EE19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10802-1D4C-5E91-3EE7-724E9862876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30DE-9B6D-523B-C063-6B05DD03EE0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DA4F9-9BE5-72CD-375A-494EC40C299E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D09F-70AC-D232-1B21-E2E01818AE0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848BB-A4F4-0A24-B4C9-902F74383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B5D88-FDDB-8CC0-9BDB-64360D743AA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E099F4-AAFF-167F-182B-38EB13888BE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49AA5-CFA8-2803-75B8-B7B72AC50A4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43716-9D7C-B35C-DF25-6FA54231523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B28050-57C5-ED62-3AAD-C266C55BB33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6AC8A-3DFA-FF2E-64B6-DC34D4F82B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393693-B383-40DF-F05F-BF5B89797D7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8280B0-7D2D-0570-CDC5-0E953BE073D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D3CDA-CC78-62F2-9DC8-C517D3DD02C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A946-612E-7560-7FEB-C54BCB6F444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AD937-3BDA-8B3E-0CBF-81A9ACB261A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28FEF33-9962-941F-3589-FFD0086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77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67EAE6-813B-F763-A2EA-FDA44CB7351D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F1CF-3EEC-2756-4FC7-6976789C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7F300-F32F-F79B-7DF3-629A4A97DEB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모험가용 만능도구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1BB8E-6254-06D4-26B9-2F99CBB33A7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850CD-C666-6D24-65B5-A5227512FA4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AA6D-5FF2-8B7F-BD7A-D7F3D2615F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7354C-567B-076C-8A13-39476C7F373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F21BE7-7321-2D89-72CD-15190EE413B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B59-7418-6086-5ABB-40315275F0D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71672-3FDA-D374-7517-A5C6CEE06BB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9515-856D-AB30-79F2-61E8044BBD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20EA1-E948-1D68-9E99-52066252757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5D867-0604-0EBD-33B8-6D756A0E7E4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7AB6C3-9404-DA8C-EE90-65C81950EAD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931E1-35BB-F569-8848-2AF333C9A51E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D192A-F3F0-39FE-949E-DB0C4600C94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7544-4610-2CDD-CE02-860B0431EBD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D3780-70B5-40EF-3D6A-33A09D6E55F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7AC7D-3B1F-8604-C7C7-B484BECADD3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3F46C-EE6E-DEDB-99E6-722F0758905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D3769E-7054-3BDA-6DDB-589265EE62C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08A53-746B-D589-1D0D-44AB1F3BACDB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BA2C4E-7C09-77C1-52EA-9A594C4A63A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F6727-852D-2FB7-204A-68B165EEC7D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59E33-76C7-C397-5CEA-BED40FFC691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380BF-6668-5E08-E23A-C8D516E3C0B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27BF41-4DA1-F178-AF27-B8671EA0251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A3085-5DE1-B50E-EAC2-B51E9F6A704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A24AB-B55B-DD83-C896-DB30B00C87D9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C4547-4E22-7C1F-49DD-3868309F25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AF70E-8033-1666-D3D1-BCC31F8FA5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1975D-13A5-9B24-76D2-97BD03AEB3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8F2BC2-3DBD-4F8A-D8D4-36C21275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897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E7554B-0765-1CD6-F71D-85AC71BFB3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68D54-FD57-20AA-F698-7687EECE65CF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49D42-F766-20B7-072D-E276EEE80415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pic>
        <p:nvPicPr>
          <p:cNvPr id="1026" name="Picture 2" descr="12IN1만능툴다용도칼 잭나이프 다용도칼 캠핑칼 등산칼 공구 : 롯데ON">
            <a:extLst>
              <a:ext uri="{FF2B5EF4-FFF2-40B4-BE49-F238E27FC236}">
                <a16:creationId xmlns:a16="http://schemas.microsoft.com/office/drawing/2014/main" id="{B2F34705-0507-20D4-7843-02A072FE6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358" y="555793"/>
            <a:ext cx="1758415" cy="1758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1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카드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B2D0-321E-768D-ADDE-4EB170FF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AD202-11E9-424E-99AE-FDB3A0B54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모험가용 만능도구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BAC3-BAE4-5B62-C5BC-38F63508E64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엑스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6705C-F3EA-9FBA-F0ED-791B73100A6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A9B53-DE64-88C1-C413-76D50CEC5B2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CEEA-1ADF-CDBF-5ECE-BBDEC2C5211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BB244-AC0D-2DAE-D0F6-A7222F9F6A9A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5E04C-2C2C-0157-DE7A-65131AB592C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F2736-D160-5F91-2B1F-711CF8D01E34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CD4A13-D2F3-8724-9672-70BAE816061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F4EEC1-D341-87D6-A58E-F4B1203262C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7B4A7-AECB-9E7A-77C9-910998D9D6B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DC79F-CAE4-2A58-DA4D-14655D1C162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DA8DE-81AE-AE30-956D-F1C6FA777870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C4DCA-D7D1-DF20-1ED3-3E48A092E76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BDB2A4-6FDA-142A-F440-F08451AC8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F30D4-3E9D-1A5C-33BB-B7033CE41CB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7DD33-A376-34D0-B161-D3C73708FE9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0186A-E83D-34DF-4551-D08CD0294E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214A49-199F-E666-7409-704A5F42C01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68C48-FD7B-BE25-D99C-948F8E3B008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54A5A-5583-3CF3-B985-C64AAA69DC4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21436-A26F-1703-4945-289B85C5616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7C476-ACA7-8271-13EF-18F0614FB44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CAD27-9053-E21B-FA09-A1E6CAE9613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ED9D7-2368-F21E-B137-BDD7ABAFE49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DCF37B-DF8E-DB26-B634-A5934AD6595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A4411-EAE6-A05A-901D-263FDF5D36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7ED47-3F7E-2DC5-1B7F-C765EDA7152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3C87D-2207-5D25-6ED8-3BDCFC1A72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36B1E-95A1-186C-E941-CA50868F4D2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1E032-1874-2238-FA67-626FACE5201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A0B71-7C12-6065-0D4A-076695C15C9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40D7C-8E7D-8BF2-E381-CDB88109C73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B895-EA84-D9AC-F711-3B658DE5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36530-8634-08D2-3F5D-1B2B961673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식사용 만능도구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E562-F0BC-3AD4-F4FD-C99F19C0889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65C35A-A65F-8827-B754-EC38EC687F6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E1D4E1-2E81-1B72-13A2-63D7D9ED66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B0734-1817-13E6-0689-7B90F2FEEFC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BA94F1-8534-FB66-FE4D-DF9856FF451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82B8-7B34-5814-C105-31DD751330C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90A5B-5C0A-66BB-3C22-4EB6DF5C363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3F38E-1024-5E8B-6D5B-08159DF100F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AD205-7092-54AA-53F1-2A0373BCC27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241D5-F7AF-C462-E422-455DE028B2A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029F7-7F12-DD63-D5F8-34C568223C1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CD414-36F5-917B-3471-E5B10A005D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42E2C-E829-B287-0E71-6C4AE4CF70B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BD6552-5AB1-83B0-6E59-EA554121C2F8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C8FCB-15B7-6057-06D3-32D1FA83021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D90BA-0405-0A92-893F-49C4553F815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41FAC7-C47F-C277-65F6-D11C652EF21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1230BE-3F1D-7E42-C1A2-F7FC0EEA82D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F37C3-B8F4-7C45-CE5D-5496C7E18F9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4E1AD-BEB9-79E5-2DBA-542BCC8A903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55C7-40AD-6EE9-E1D4-876C0FA930F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052A7-59A4-38BF-954C-2A7E5F5E436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CAA444-0542-7D51-8697-1DAE9DA98F0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358B5C-8A51-2677-4A27-155E85E295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FE40D-FA6A-A4C9-E033-41E04A4F5D8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B4F17-CB51-909B-9D75-5D9FCF1226C0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0AB79-49DD-03F1-1320-BD2ABBDADCA5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AFD9-DF52-60EE-AC01-FBCBF60C94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076C8-64DD-A5AD-7DA1-FF0782FD61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9CDF9E-B59D-066D-1E9B-171404B4F04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F43C0-12EB-68E0-CFC8-54EEFF0FDE8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82906-FA7C-51B8-D70C-07D952F8929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0977-5381-7841-671D-B047D608A837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pic>
        <p:nvPicPr>
          <p:cNvPr id="2050" name="Picture 2" descr="6종 올스텐 수저 포크 멀티툴">
            <a:extLst>
              <a:ext uri="{FF2B5EF4-FFF2-40B4-BE49-F238E27FC236}">
                <a16:creationId xmlns:a16="http://schemas.microsoft.com/office/drawing/2014/main" id="{F82802AC-FE9A-0777-6AE9-C45A53570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646" y="464159"/>
            <a:ext cx="2287803" cy="22878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2879-2F46-6F2F-86E6-59594A40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5500-0FC2-7658-000C-20746D7DCEC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식사용 만능도구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F129-4C00-8FF5-E42E-460ADA5E35A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십자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2DA4-0137-4A7A-FF1D-30C852137C2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4B63A-B997-3F22-9037-C2A92322CD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68114A-AE3D-36FE-A5F0-911929B77A1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0441F5A-E61E-2317-C9C7-1492B81937D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473B9-3E38-AC9E-2E9F-E4E06FEFB608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98987-B907-2945-4941-5DF867F84E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0BBD2-A8B8-AA3C-467A-7E641A15593E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5BCDC-B4AA-A631-FAD8-9BDA78C6239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7FA27-7E21-8683-EE27-9E7382D25C3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E3BA66-1442-ED36-E3BE-337DDB57EDC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D420A-9497-372A-D4B7-C52484ACF7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5FE6C4-64B0-2BDF-12F5-90B0B696428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72578-23A0-2CEE-97E5-38C3B903E8B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BBCC94-4EE6-5BBE-8FDD-93F886F2B2A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323B0-2F1B-A5EE-6D42-F2A4CF58986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AC4FE-5DD7-13B4-3DCD-8E4480C7FA0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94F15-C704-2949-422F-6603D263747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6043F9-D561-5AA2-DB77-52DEEB345D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1C3DD8-8F68-5E94-8C7E-D56C7FE02B38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83D519-07AC-2300-8CF5-8A83A25424A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73274-A6E6-7644-8F6B-6C21CCB2E36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44EEBC-7F8A-8CB8-6B3C-7D1EA31366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9CDF9B-7B7E-586F-EAFD-9A10AD9A136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2EBB3D-ECD3-308A-E5B7-9053B7AC900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1A515A-EFAA-DABD-6006-D8F4C48768A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BE84DC-F7E0-3EC6-76BF-437F7BB91CD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13B31B-5A1F-6A68-A2CD-0C3AD2FA757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D2E987-B0B4-990B-1BFF-960BDF78E09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B38CF-B94B-4081-9DAF-B0AA9F14464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2C4331-649C-5AC3-A21B-77FAFD63B74D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7BC193-7103-0F08-BFA7-DAD71EE8D04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3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87D4-F309-94FD-4754-1E86F795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50968-75EC-CF73-EA67-C2916050A05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C77A-B02B-C3D7-FEA9-258737E0331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6750FD-2C20-25FB-3B54-5ACED062F42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3B1EE2-AFD2-7CB3-164B-57837212F0B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0E47D-DBEB-B581-EB1A-9E8C148D103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E0D14-54FC-F20E-3C48-BD47DD9E82C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AE325-91C4-F000-2A74-81FDEBC71CE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275A9-196A-0983-4429-43B378CEAAB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1F44F-9B2A-C3F9-607F-F54813B2145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6A69C-C9F3-0FBA-C491-BFE544D5E7E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0A4859-BCE0-324E-A3D7-03400C727C7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298FE8-3E97-787C-4792-307C93C2F64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40668-0D3D-E2E5-521B-00B5052FB28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B7782-66A8-37FB-21B5-79C3A1405FB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5ED4F6-28DA-8453-3DAA-983F6B1DEF3A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A2163C-22BE-8235-178E-53C6DED0045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1F52E-5FC4-0995-73F3-9F48D960888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25ADBF-801B-CF2F-7057-C0341E41764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3C22F-6A46-9ACC-5744-3B3F8B70A6B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FB76E-6302-9597-C7FB-9E603475667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A0A6F-701C-FA81-94E0-2094DCCB09F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D715C-8A23-C97C-F2D9-4CD838601D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4C30DC-A5BA-2631-9B22-2A678B2D0FC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FDE07B-455B-FD44-6CDF-DEB6102A5B6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182F7-BCCE-57EA-2B7B-3EDC2288046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24EC5A-478E-14DD-82CA-4BD728A9450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BE4420-7C96-BE85-0B08-36AFB567984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42CD72-FFC0-9C60-9E87-84179FA2DF3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E427C-4BC4-1B9B-377F-AAF7F50592F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FD7DF-235E-C0D2-A0EE-AB883A6A4A9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AFB5D-4BDB-7C3E-D799-EE956FA511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3F7C632-4FFB-10D0-8269-9DBF07E2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641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B06371-9170-B837-25BE-8E6CC31A4192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365F2-5A78-588E-3063-14D08201493B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0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EC4F-D742-AD68-4809-7D0BDF15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6B936-8071-91A5-B22B-349821CD5AC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7B74-E175-DB76-31DC-B47E6D645B5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498A7-D397-1C8E-DB36-2B55393C69BE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DF566-82B1-3B0A-565A-885B5B536F9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06E744-4A4F-5417-9533-81F4C2AC084D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3A90D-32E4-056A-0DBB-AB4BFDEA4F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40C85-F4E1-F4CE-8625-DD907597C9D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3D6A5-6E53-7F83-742B-1748BDF5304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20323-7C63-9A41-BC48-F3F07CD85DD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978D5-5A12-3123-9FCD-E635079C622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1DAD7E-6EF2-5429-DB40-E7D86C5D62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DCF94-07FF-3EA2-B9CC-1D8A3AF66F7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D9F126-9B52-09A7-A801-5ECFD4BCD57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288783-2C81-C734-4804-5EF88724094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70FB8-EBC4-93DA-AEC5-D9D08A62FE3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0665B-F69B-AD56-F018-F31BA5F7CDA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05370-A510-CFE4-BDE2-0B5781B6C05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AF742D-274D-FF02-5422-08FFB29E89E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72BBE1-15EE-145A-76A1-80669505D5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1FCEE-D95A-7C07-CDB8-B79BAD3B316D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8A0EF-DEC2-8641-D2CE-A5AF8042D15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71C66-B8DB-B8EE-7095-DE01B2A962A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3C54E6-DE07-382F-F22E-AD2FCEC785E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CE188-2CC8-0D6F-BD83-FB7A2D41FF1F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B3AF48-68BB-7B11-CA82-0EDEDE3224D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3E77A-62C9-DA71-0CE2-2B5CD3B4560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6F90CC-BB57-6C54-478E-21F86B01903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912EF-CDCD-0D31-8B40-2657EA9C1EF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7E322-03B6-D43E-F597-A2A8CB6F49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1A11-38E9-8369-64E3-7C88689CB6E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B05A0-6855-9A37-F5C7-88E0647B65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DA1414-A9E8-2346-36D3-EEBF221B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5735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11651E6-4E10-257C-8333-F5297CC7607B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7B386-77F5-E59B-21BB-218E85E054AA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DF51-9C50-7088-AEB5-E7D6A734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6DFA5D-167B-4335-DCF3-8DDE53F97C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대형 가위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DBC01-7550-1C94-C77B-2989240A0AD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59FFF1-73B2-7673-9551-689687063E1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F562C-3215-850E-9763-9777814BC81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72725C-C57B-6F06-08A0-1F07B78366A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40E0B7-6B08-0E03-0AA9-6BEA5566C7B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35481-AA9F-C7BD-06C3-1B1C51F487A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D78DA-6951-3635-4247-2D7371B5F44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8242-954B-DB24-D824-AAB14354D63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8F80B-8B20-7E13-79A4-5B543A54A98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953E7-8126-6842-44C3-B3FF03D6BF2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1DBD3-3AEE-2284-3394-111CBAE2A8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4B5703-2A0A-FD62-B331-5BB09F9A214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5FC29D-F7F0-7D55-A62C-92A0E1BFE4C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BFD66-FCC3-842A-7FC1-1C3DF3F6A82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3420-0862-B8F3-42B8-D528B452D5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D1089B-A72C-5D9D-A04B-F8AFE55AFD0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324D7-BD1A-09B6-F2D2-27F5538CA7E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F65FE-3B3B-17C8-2DF7-43A803C09D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2FC9DA-C74E-8638-FF72-1877807D32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FDC330-4421-41FB-EEBA-5512D144E977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B89CE2-BF39-6AD7-4C14-CC3FF0DF90D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A0869-A5B9-C02B-B8ED-ACC49D3C1BF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45067D-8F0C-62F2-76A2-100DCDCECCB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A9B45E-2B22-ABA8-87CC-6701ADB1969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3794E-C8EC-16F4-482B-CEE1A924A36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CE2D09-0CDC-AD8D-8A7A-8F9B316221D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190765-61DC-525D-89E6-188CC72F5EB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4A6F1-E2E6-CD7E-535E-3F56C62CCA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8BD3E-74DE-FC27-84B2-C4583427BC2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9E6B23-C628-C78C-B7E9-1652018B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970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7BA9AE-03EF-67FD-50E6-708F6162A7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12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2160-9A60-2F96-AC81-6F22AED5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9C15CA-704A-4035-D8D1-767BACF489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대형 가위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8117-85D9-4C36-2A5E-F1A04A2D7E1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D1CFC-754C-21DF-7319-B779F503E4B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94DBF0-2F8F-8754-E087-5CA8DFC3EC8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2F5F8-38F2-0D00-3688-D501C8EF8A88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3AC90-A8CA-5450-64FC-FCBE46A22BD6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BD84C-9B3B-AF3E-8B48-AF85DEB9D01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0A421-6B6E-AFAF-5120-36323E290F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4CA30-A2B5-4744-285D-E5FD11F3582C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ABF26-8033-DFE5-2149-4B93D4116321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394E2F-0EF0-4BE6-55C0-7B968F71E1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6AD480-CFED-9A1A-F1FB-EB4493CEAC0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CD919-210F-B7C9-B1BB-F559279EE50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78AC4-9865-0749-4A35-83CEB601E09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13759-CCEE-6E9F-CAC4-09EE2D1C42D7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57EA4-4399-25EB-8AAA-69A68318C63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B884A-637D-EB4F-0D73-3A643BC20D8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A81F1-CE6D-AB20-55B5-B2D7F421F15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A8100-C3CF-12B6-4013-28F1D9FEEB6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74AE2-42A4-6690-DAF4-001B15093A3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8A920-94DF-236A-0D94-32919AF642D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2C1C15-0369-2721-D6FD-4CFC0936BB3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59AB12-162B-8B4F-D982-3A28BD4DC99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ECA50-C42A-8900-D70A-516D25DAC67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8F5743-4661-543E-3D1B-51ADDA06CC23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12B51-6AAA-4500-3A33-549345C6B156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16A4C-3653-D684-37AA-0732E33E609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1C213-F3A5-208C-062E-AC3A781EFD1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00B18-81B7-8C0C-FE12-56D83137875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4920D-A647-2F17-70CF-5D88E8FF43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59768F-EA72-7D59-8184-F5E3C8A0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79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A2A01-4E8B-02E7-30FD-9A87FD31681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8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ECA2-080E-EC44-CCA7-0FD6EA9F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C13FAC-8CAF-9C2F-E6B4-4719FCDC1D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BBD08-0D15-954F-0B60-C4482B80A0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65CAE-F944-50B7-DAFF-B6CB0E8165C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83101-49C1-AC0D-6AFB-E0351785CE8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3647C-29E5-60A0-F47E-393290BF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305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96D6B-F481-D6F8-6C21-88050503078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8F93AA-FF9C-98E1-F901-661246C65BF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73F86C-5771-BEB5-9096-C5ED0D2F4DD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7A8156-9F14-9710-B61F-F28A581C3B70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E21C1A-A3B9-B6D0-5F58-F5A662AC3C9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436CD5-90A7-0B92-0AF9-825B2F91F915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AF89CB-07CE-1CC3-5760-6C4A1E33D65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FBC4D1-6292-41A5-E3AC-E5DF84888C1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D0553-35AE-9EC7-A01C-2F30FCBA899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963515-16E3-C002-99C2-74E44B93567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A04E4A-02CB-18C1-FE0C-FAE8854DE96F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4CA71F-6B38-38C3-52FD-4681CC174A0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58792-F12B-6ACB-EFEA-03C55436C02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9EAEFB-24DA-0E80-87D3-3E6CE536033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FB465B-BF0E-F89B-BCA9-381C4CE5F3E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10C00-4D47-2FD4-BE5C-88DD28FDFECD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9991AC-AAB0-28C8-D58B-8522CE10541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C6047A-F99F-8B86-AA93-82A78B3EC6E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5C17E4-C583-0E6A-8B36-31AD836B5A2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D83CED-3765-6B41-E0DE-8F8E41208E6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0CBB2C-7375-6CD5-90D8-899A5B840E2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2DCCD1-106C-4611-0547-6FE6376DDEE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057EEC-9BD6-CE3B-FD61-D120DF181A4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0875D1-F45D-DEEB-6656-5943FBFAB45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E9D042-B653-8747-A288-D59890A644C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FDEA03-FAE0-7925-6FE2-98427EF5AE4B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0E544E-2325-639A-4820-9448EC13C34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3E7D6-959B-8362-7E9C-93C0F2F86702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990C-8F24-5366-3FB8-6392725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E97D90-3DD9-486D-3550-7A0E28AA4D2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레어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07D72-E513-3AD3-D45B-00E78ACA7F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70A1-7F63-AE3A-66DC-281444E3781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08947-05D2-0A94-F3FC-77624FCA960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14A2D6-01F3-3ABA-4534-067E6433587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E7A8D7-B262-7B92-6402-50FBCE2F724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D0827E-FB44-716D-8800-F0207AA620D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2EEFC0-D3E3-A525-7F01-7F53556974E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C84C4-3A00-7863-B317-C4A68FF0D9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C24166-DA52-F36B-C34C-299FE3D89C3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B4DDD-C69B-6318-5F01-1FD8419BD5D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B73C24-9072-AC76-8AAB-F472EB542B1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226E89-5A10-792A-365F-CBA7D0FBE08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0BF32C-F7DB-A767-5593-27F22F8B77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B92EB6-8E59-CF93-777A-0EC1F5353AF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0F83D2-1A3D-035D-95F1-2BC90245774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3ECA57-4FB3-DC98-C3E0-BAE8AF64645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84750D-BC23-EFD7-127B-BD626F5F1CD5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2B179D-40BA-1D7A-9AB6-CE0721A9D787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0C30C6-38FF-7AFF-1401-3FBDEB68A84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3E8531-7C9F-871C-389B-AC5E243D74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CF87E-5305-9C13-2BC2-C0D5BEF9E5A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691D42-AF97-C723-7C53-E869100D9AE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77BC39-5DA0-4926-7C80-BCEF23C64E1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F4E804-184E-36A1-DDA9-4B730415481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10AC07-B8CA-EC30-03CA-86D27C85691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A06A13-CED8-1B73-39FA-A42CC28A4DD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0AF34E-CFF1-7057-499E-8B4556AE0CC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00CF9-5703-C6BE-E310-7BE3DA9A70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2A057B-9F8A-CE17-6EB5-F163DDEEC1C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A36B5F-365F-0009-9D78-989ED814BEE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392AE-05F9-E8A4-7374-3E21E29E1867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D1049-E888-2940-E138-AEB823272870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80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73C4-E77F-67F7-0981-BADCE85C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D7ACFC-E7C7-D2DD-74C7-0AE640A3B97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유니크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B8512-0734-6CFE-6C17-276CA11AAC3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B0D6E-709E-8D29-56A8-D8E0B0EF0AE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ADAC2-5F73-8CD1-E431-29E4D296EC9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3D9FA7-865A-8DDB-45B8-2A018BB1BBD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5BC85B-2CB3-457E-9D1C-004870A22FC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840E0-1FEE-A5C2-9663-59524B8FC086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40ACCE-7915-BAF0-D74B-768214F870C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E9E510-7B16-75FB-C39A-FFB87D2A028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9BE17-569A-3EB5-1C55-80C7B16A87C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087571-6C12-97FB-19D5-DBF893480E7A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6B402-03D7-CD15-37BA-50D2E3AD8C2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2F2BD9-B907-07F0-5B9C-4401F2CDA42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286056-41D6-D56C-BA65-D233E6F1B1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9D1AE6-87EA-321E-B1F1-59C7F5DB1DC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B38B63-A085-3E2B-BE84-A7B1CF922398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3A2BD-05E4-A76A-2729-2DA9C781FCE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EFC9FF-C145-C367-2C07-12A36EAFE71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2A7AE3-7A8C-29F8-2EBA-99C850D50E9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8275E-245E-A8ED-E190-83F57F8A342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175A8C-5F62-73A8-E098-2F23B2A69F21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DFA04A-A791-6DDA-4E90-CB5AEA4CC7A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BC764-F8C4-FC1E-CFE9-7A04108F1B9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B3E875-E2B4-FACF-E520-3CACB4A8EF4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EBB7CD-B7F8-0587-97A5-9FE52F24EFC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EE961-F1EA-A569-82E4-A3F3021ADA3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6CC72B-067D-911B-1963-0C8350ECF7A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1A9BEC-FEE5-3D83-FBE0-9C6D588A6C2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934ED6-E065-4686-6D06-079702F995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3BCCC5-21D9-313D-22EB-1AE9918B4C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CB84D6-5505-A404-B6EA-92F63FC2E79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46E134-3ED5-FA2D-BC18-0BB31C49CB4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FB2F3-F877-C047-0511-07A9AD57368B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0644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기본 카드 아이템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2025. 03. 23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기본 카드 정리 및 소모형 카드 추가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카드 세팅 준비 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8FF0-4673-0330-6B27-1F130662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02A62-80E7-9D38-9A1E-9C03F5A1E8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가방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B518-B6C4-B9BD-6CD0-F088EEEB4AF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추가적인 카드 획득을 위한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3352A-3CCA-D5E9-23D8-ABC09536168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56469-045C-0725-902C-05094AED3E12}"/>
              </a:ext>
            </a:extLst>
          </p:cNvPr>
          <p:cNvSpPr txBox="1"/>
          <p:nvPr/>
        </p:nvSpPr>
        <p:spPr>
          <a:xfrm>
            <a:off x="469311" y="2870002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A5FC4-207A-C9FE-3CA1-FB824820744E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4475-BA98-B48D-4C97-9D61321C4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D4D46E-EC4A-FF7F-644C-054FFF570B0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변형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AC34C-0AF7-3D30-2DE0-6BC57C73D45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카드로 변경할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283FA-AE11-E9FB-D07D-F7AC80EEF9A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09397-B2F2-F2C2-BD65-E3D050CF8AB8}"/>
              </a:ext>
            </a:extLst>
          </p:cNvPr>
          <p:cNvSpPr txBox="1"/>
          <p:nvPr/>
        </p:nvSpPr>
        <p:spPr>
          <a:xfrm>
            <a:off x="469311" y="2870002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묘지로 보낸다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없을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드로우 하지 않는다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4C1CFE-B27D-7E7D-EB8F-F73725F4105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5BCCF-5CFF-977E-DED1-ED40F8EE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B5787-8CF3-9E01-0823-7FCA871102D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9ADA-DF30-CEB6-8F9B-24CAEA98506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공격 기회에 도구 카드 사용시 점수를 추가로 얻기 위해 만든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DE9F2-4984-65A9-1747-BDEFD592A25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7FA1-8D81-2200-F4D6-F555C30A4505}"/>
              </a:ext>
            </a:extLst>
          </p:cNvPr>
          <p:cNvSpPr txBox="1"/>
          <p:nvPr/>
        </p:nvSpPr>
        <p:spPr>
          <a:xfrm>
            <a:off x="469311" y="2870002"/>
            <a:ext cx="83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다음 턴에 사용되는 카드가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일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턴에 얻는 점수를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 시킨다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45160-897C-14E4-3F3A-7C3E12B8BE64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2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모험가의 경우 도구 태그 아이템을 주로 사용하게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아이템의 경우 기존 삽 아이디어에서 착안하여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원하는 카드의 경우 강화를 하여 부서지지 않는 도구 카드를 가지고 가도록 설계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태그의 경우 카드 파괴 확률을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부여하여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할 수 있도록 설계된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이미지에 맞는 골드 추가 지급이라는 태그를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균열 태그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 연계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파괴될 때 등급에 따라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nxn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균열을 줄 수 있는 일회용 카드를 제공한다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5418597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기획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압축하고 원하는 카드를 강화하고 골드를 수급하는 방향으로 기획된 캐릭터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1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강화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모험가의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카드 강화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5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7F0-538F-4C9F-4EBE-C371687E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FADF6-DE0D-529E-EA4E-6E6955470C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1307-0640-2AAD-0CD0-35D626DE006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칸의 방해 타일을 파괴할 수 있는 모험가 전용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AA117-48EC-4598-D319-273858CA3F6D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73F83-BA11-B1F2-0EC2-0783658A2A6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E5CF-E333-3C46-946C-F3E119DB8D9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35DDA-AD01-D51D-E715-9969F7C39C9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9FE94-3B16-DE9C-3593-A5DC5B0B65D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64DED-52C4-A113-2E33-A57FA5B7D96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33554-9C08-11D8-65C1-1729FC521C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1160D-ACEC-FB54-6260-17CEBE7E33AA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D38BE-6FCA-8952-9382-4F8621149C5A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7ECBA-002F-E508-3C28-DB5C0A45366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683FD-D0EE-47C4-3431-904F9BDE57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E3FC9-9B55-5543-6235-1023B647D8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B3F3EF-CBBC-D422-CAB8-25FC1B911A0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25AA3-7ED3-6B06-1FB8-EFA8BE2B41B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D0F33-ACFB-00EE-E3E9-75BA43DE261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EA417E-F5AE-5B1B-36DD-C3A525F86B3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A54B9-E3BA-99E4-DAEA-8FE6EF44882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46665-DA41-4BF0-ADFB-18DBB065EE22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F10F0-79AE-5CE5-485E-77806E06FC0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86CB4-7E09-D2D1-3265-EDCAE525FDB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5A63E-D454-DBF3-A0F3-C4434586FEE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27A7F-70B4-E89C-C559-07336DEA5FF6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BC8FA6-6698-7BE7-705C-47A34950032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1EC04-1D36-9805-9917-0B8B5C6C2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354EC4-C42C-1186-C985-A8EC17BCCB5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7AC4D-8F4C-1EA4-6D38-9E1395E8694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3977-661F-CB98-F31D-2DD3CEB10F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8E078-342C-FEBB-F760-F64B8E3C331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3B8AD8-6239-4738-9133-F2244A09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072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0DE870-4CBC-C760-241E-7FC463E1B3D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0EF8F7-4DFA-FC32-ABC1-0DB0CCA0A416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E382-541B-2CD7-E88F-712264409873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삽의 강화 버전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0B6E0-62CC-8319-E886-E90BE901A5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34F2B-6752-90B9-BEA7-527701F8580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4594A-E699-3934-F41B-BD089CEF12F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02345-F6D8-953F-0059-AD70169EB69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57ECE-8090-EAF2-B91B-8DF297BD8C6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BD07-6A37-8B56-3528-05711C8197F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4DDF9-6838-660B-9807-2A194F81C842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9F9A-CA16-6775-4159-9B096ED635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B6DD-8DE7-B4EF-AE36-2BB915DC57C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5AE4-F224-7202-6973-F8573EE4530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A3E85-1D32-B684-E3F7-01341ECC50A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2D42B-9E17-2347-198C-11750BF65EC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429CA-4279-DA4D-9009-4889A0EE3480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82883-68C0-4FC6-5614-066BC35E767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03D21-5F23-5245-F43D-4586EACF76C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9A47E9-AC6D-B6B8-ABC9-EDFA6808190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D8500-71B2-3352-B13F-41A171ADB407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5FCCF-5225-4B0D-5FC1-5E72BBBA94E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A8E15E-25B5-2D40-5E3F-AA7AD410C86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108DF6-9FE7-EBC3-5512-88157FDE215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6C6E49-729A-D8A5-504F-88C68C05763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8B0EE-B2A6-DA53-5945-D2286D2BCC0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F2A06-F738-A79D-9870-2CC88F779C8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128E20-6456-EDF5-4EDD-254A53AC416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A9B31-C0B3-330F-30B2-CF19B616266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770B66-77E1-9CF4-FBEC-900420DD30E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75689-52D5-4031-ED0C-81ADFC3EDC8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551B4-CF67-7800-1C5A-AE6C514DED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8CAF14-8F0F-AD4C-ABA2-E4CEE718B0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D752-7446-5130-2DFF-5C09C8E3C472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EA41D-1734-9F54-7E97-E62BA7871154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CF016-52CA-056B-0D46-6AAFBBF6482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7721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0A995-7F86-4B3D-095B-97E67BAAAD2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150781</TotalTime>
  <Words>1700</Words>
  <Application>Microsoft Office PowerPoint</Application>
  <PresentationFormat>와이드스크린</PresentationFormat>
  <Paragraphs>630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7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퓨 체</cp:lastModifiedBy>
  <cp:revision>69</cp:revision>
  <dcterms:created xsi:type="dcterms:W3CDTF">2023-07-15T19:55:33Z</dcterms:created>
  <dcterms:modified xsi:type="dcterms:W3CDTF">2025-05-25T07:47:26Z</dcterms:modified>
</cp:coreProperties>
</file>