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02" r:id="rId2"/>
    <p:sldId id="258" r:id="rId3"/>
    <p:sldId id="263" r:id="rId4"/>
    <p:sldId id="303" r:id="rId5"/>
    <p:sldId id="321" r:id="rId6"/>
    <p:sldId id="304" r:id="rId7"/>
    <p:sldId id="305" r:id="rId8"/>
    <p:sldId id="306" r:id="rId9"/>
    <p:sldId id="307" r:id="rId10"/>
    <p:sldId id="308" r:id="rId11"/>
    <p:sldId id="309" r:id="rId12"/>
    <p:sldId id="313" r:id="rId13"/>
    <p:sldId id="310" r:id="rId14"/>
    <p:sldId id="314" r:id="rId15"/>
    <p:sldId id="311" r:id="rId16"/>
    <p:sldId id="315" r:id="rId17"/>
    <p:sldId id="319" r:id="rId18"/>
    <p:sldId id="320" r:id="rId19"/>
    <p:sldId id="312" r:id="rId20"/>
    <p:sldId id="316" r:id="rId21"/>
    <p:sldId id="317" r:id="rId22"/>
    <p:sldId id="318" r:id="rId23"/>
    <p:sldId id="330" r:id="rId24"/>
    <p:sldId id="33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2" r:id="rId34"/>
    <p:sldId id="333" r:id="rId35"/>
    <p:sldId id="334" r:id="rId36"/>
    <p:sldId id="335" r:id="rId37"/>
    <p:sldId id="336" r:id="rId38"/>
    <p:sldId id="337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B7C9"/>
    <a:srgbClr val="6750BA"/>
    <a:srgbClr val="CB2C30"/>
    <a:srgbClr val="33FF33"/>
    <a:srgbClr val="FF0000"/>
    <a:srgbClr val="7F7F7F"/>
    <a:srgbClr val="383838"/>
    <a:srgbClr val="995FCB"/>
    <a:srgbClr val="FF8F1D"/>
    <a:srgbClr val="4D4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104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D852D-DD0C-47D4-B708-42CC31F4A26F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44F8A-7DD9-4677-80D0-17310DBB5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00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81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BB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75B6D255-466C-C900-DFA0-9133836976FA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70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9B28CA1C-3952-9BAE-3291-DDB7A8C1F98B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28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DC6DF441-EFBB-2DC0-2CC9-2F4C3393F7B4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087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3287E-7C57-AE15-9409-E41A8A44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A27D8-730C-7CE5-A04B-3014C3DC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A90D4-F4C2-9A1B-0902-00388F1B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1CAFA-DD73-10AC-7E51-31623238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CBA3F-042F-0203-99AA-11236C61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904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9A2B7-7E75-8FF6-C658-5DA399F7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BD1F05-73F4-DC77-A908-1B4958DE8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E4286-B2D8-4B4C-7593-C1F954A9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B732B-D5ED-81D4-48F3-EDECA1A7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BB508-30AF-F9A4-7A71-82477300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519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DFD89-F3C2-5DFB-2267-1157FD15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19CEE-C5AC-643C-8FD2-9914177D3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F20D2E-E7E2-E7B0-2F08-05C3737A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1CE02-5B66-C2E9-7776-D9B4268D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AA1436-7517-EA47-AA00-CFC9B49B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659EB7-1148-2257-3BD0-66F0D0A5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55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6586B-9542-16EA-2D36-85FADE1E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B19C2-083E-45EB-775B-0AA6176B0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E50B21-CD4E-4AEE-773A-8B716B1D3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EA012C-7FCE-7072-B102-48BE59FEE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DD3564-BF30-4106-2C7D-C8ADE4AE9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C408A4-7A2D-5B7C-E6F6-B52627ED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015B5D-BB37-DF32-1F1F-6599D847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65DEED-9DD6-FDD7-90D8-03E2DB9D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26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2B1B7-E533-56D5-FDEF-A5F8CD53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FE3D14-5B56-04F8-68AD-BBBDAAB9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69D643-114B-587E-DCAA-5AE77CC9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FA4B65-DB12-A43A-D89F-A0309301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546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EAFB16-6C5D-44B6-5B9F-5B7AC6C8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AEB51A-3391-746A-3DFF-1ACA4166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9DEEF3-0F26-9CC3-A071-4414A93E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86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5E9BD-36FC-1C36-BD74-3B97A05E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73171-99EC-65E3-6DEA-DD7EE3A31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6FBA92-1C14-3FED-1224-5363B0EF1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088EC-03BD-9137-4BFB-DE444068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590FA7-5B05-74A3-F518-105B80D9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19E0C9-FE9F-FE81-2CF1-482B3918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46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512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690D5-7FE9-F472-27C7-FBF96D0B0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07E7C1-C8FD-CB8E-2500-1C9F04655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AB8BAC-2E6E-8E2C-9A36-8BE9AE0E8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FCACE-0FA6-089A-3DE6-0339775D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605314-433B-EB97-7A93-A8069044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396DBE-191A-A434-515A-DEB20859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797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9D8DA-0054-BDC8-5279-A4D6BC7B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1EB71A-755D-0E03-0A0B-B902EE83A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60B0E-AB2C-0AC7-4BAB-04306E20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8BE7D-435B-D50F-D7A5-EB33620F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DA988-FE30-9338-77E1-17886E4B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911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5CC745-72F1-F0BA-AEB1-74E67A196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1939BD-FDBB-22DA-7139-1BF17B919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8475B-DCBE-26B9-564F-A1B41EE0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B6854-B93C-9FCD-2325-E648029C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1C9C6-341A-48AC-D407-64C0862B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2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solidFill>
          <a:srgbClr val="E06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21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solidFill>
          <a:srgbClr val="3BB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61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61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제목 슬라이드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81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6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9FA6F514-9583-DDDA-AA32-B02E83C2A6F7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04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8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0D08E1-D0E1-BE49-5D1E-1FBF99BB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9B17F5-A7B8-903F-8A9E-37198C480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26CBB-8F73-CA3F-B42F-2C9B0A6B5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016E0-EC4D-45F9-9214-DF9E8599E3BD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282B9-E1BA-CD75-F222-4817E3618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F842F-A49C-97B1-7AA7-C86C7A51C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3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5" r:id="rId3"/>
    <p:sldLayoutId id="2147483666" r:id="rId4"/>
    <p:sldLayoutId id="2147483667" r:id="rId5"/>
    <p:sldLayoutId id="2147483669" r:id="rId6"/>
    <p:sldLayoutId id="2147483661" r:id="rId7"/>
    <p:sldLayoutId id="2147483668" r:id="rId8"/>
    <p:sldLayoutId id="2147483670" r:id="rId9"/>
    <p:sldLayoutId id="2147483662" r:id="rId10"/>
    <p:sldLayoutId id="2147483663" r:id="rId11"/>
    <p:sldLayoutId id="2147483664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  <p:sldLayoutId id="2147483659" r:id="rId2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0DFDF-70CF-624B-90D7-920FFD34D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19B3FD-6F56-9E0A-3EC8-8D2BEB20836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카드 이름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ABD97-29A8-2E25-B801-19437745847E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기획의도 내용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461C4D-C923-9E58-EB0B-32557BE5D8A9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D663E1-787E-FA86-74DC-278D79BF8A17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8D16C4-D49C-1EDD-3B41-FFDCDA8228B4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1B2621-2E17-225B-BCA5-42F66A327954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2F710B-633A-47E2-FEAF-7EB3C9CA2FEE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924978-59AB-822E-763F-80000DF33DB2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DF50C7-67C4-C0AE-D735-44AA2BC065A7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BFDFAE-EEED-728A-CB63-24A8366FC9A2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131AB4-16D6-F663-AE9A-9C8D8B1DE5FD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119853-C4E8-B325-AB47-E1358F2B5FB6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DEF61A-2447-5128-B25F-E707229EF37A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1C85CD-C881-671A-4393-9DFFD3139D41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57C369-BC70-EDF4-E1F6-F5121C14F32D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2CD183-5AC2-7A66-B38C-FBD9033071EA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EF4183-B3EF-BCA1-4DA2-1BA7C75BF21F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45C255-030F-8470-DB92-3EEC8AE48D64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9299C69-34CC-0905-7073-C922F5798E42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7C7BA7-6C6D-E2B8-42D8-8E9CDDE506EF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403D7F-1408-21B9-41ED-BD85DC674BEF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2F4C7C-A8EE-BA62-2184-04E1824AA80A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16C002D-9C96-B34E-AD3A-FA4640F4E7A7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A8EC6C-9DCD-422B-CFC1-B6BFDBA2F551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763B04B-C03C-06D0-22AF-0344B99B17F8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6CDB061-7D11-8846-CEB3-BB10272A4285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4D1D7E5-390C-91FF-D0BB-1615BBB0D295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2FEAD0-B2FC-9009-CF76-12328721E054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60FC27-F51B-19C2-4CDF-F8E178EE6C0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내용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65D385-0BDD-1F48-CFB8-D4431BB14E03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A9EB33D-9219-0148-9259-DE12B8F83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15326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8F54F5C-8932-2EED-2958-D665ED69C9D4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071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4FEDB-577D-6D3E-9E26-7CF959F9A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43D0A4-FE35-C8F6-0030-FF84B21C165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갈퀴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FC2D5B-BA8B-4A9B-09D7-0C671A5C52FE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갈퀴 강화 카드 버전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C5897-8B64-D59B-46D3-E3DC53D66790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EFF061-4177-478B-458C-DB77DBDAF2BF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465167-CE6A-25D8-FCD0-5BB29D099355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B6D7D5-740D-4D4A-EF0D-7BBF7D50F0B3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6E95D0-6793-76E3-D8D7-E82E56A81E41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C0AF4C-F671-9548-50CE-5AB51B626CF6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D01665-ED5B-8289-B90A-0D05A9630907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035C44-536E-2AB1-4B5D-FEE151E117BE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C33645-8DBB-1C8E-55EC-3006A9672D75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98EE12-6292-8AE2-A321-25078990707F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B42AD0-5787-C87B-FF55-1D0E0DEBB847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3B02DB-F855-903D-7898-9646E11C2BFA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CC2AB5-4CD7-6829-07E2-54122B54D8F2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C47735-8F0E-A45D-76B1-96F0C30D2FE0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1CFD98-7726-8BA6-2724-64BEF7862F3B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3E7E6B-5E0E-3B95-4D04-0C4883D0E0B5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2ADB12-6390-47A8-3B54-653EEC11A50B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7BEA8D0-8AEB-C44E-ACC6-A5F82B8CCE6A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18C077-F9AB-F65A-5AFD-E69D7E4825BC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9185F1-1F97-8C45-5A27-C6EA498B68FA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5A3A3F4-4618-725F-DCB6-7B599C7A4336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D9E2BC-7023-7986-D33D-CAE48B387153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B93DB66-DDC7-F4E0-1FD1-8AD644691E84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330C9C5-1013-D964-98B5-C18C95E38D94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420B56-F5AF-EB4C-6357-8B561AFEDBEC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C8A0F5D-86ED-6FBC-E37B-1822F6241D04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260446-E4C1-F8DB-D0B7-EE39B4A61E5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D8A1AB-DBE8-1D8F-5476-259FDC77852E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C05BFD6-2639-41B8-7868-2158FA3F2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361235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8818EF1-2E75-4634-A54A-E85EFEBCE03A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855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D3A3D-4925-30B9-4E6F-FEE08EE72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85CBB7-3B3E-601C-3A01-8BFD3DC92DE7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도끼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E989C4-0632-7787-8B78-71EBA7001E35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기본카드 중 다중 영역을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F58123-DE58-4462-D703-60FB31B64D81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E5C5E9-727C-6554-661C-0FBAF62A6BBF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76FF41-3532-6B73-A0A8-0ABBCA9C3014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073305-2708-7ADC-7021-4520CDD02DA1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8FD302-FF62-7826-A56F-3F01CCED4EE2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8ABC20-D444-D15A-5B4B-2FAC445813F8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C9039B-03B8-651A-E31C-503B2E0841F1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A19B73-9E42-A689-C923-C887C731E73D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3E6784-6626-ABCF-9A95-15482086502B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D9C1F9-7014-029A-DCAF-CD8E426A394D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87C078-7258-4BA8-330D-F5586DC7CFB1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466E85-6D96-4564-3997-4A9D4CC5E031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B54CE7-E9BA-C6F9-5601-59D65CF2BD73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640194-5F2B-E7A4-C8D2-C605DECDA980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CAFD34-92C0-A9BB-0A42-7E0A1A166315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F37338-FDBD-E778-1BBF-A883BBC87665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62445F3-0D02-4C12-2257-AAE1BAC0BF13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9C26FB-B47C-E81A-70FD-7FC5DDB02B05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A25522-31F9-909E-1FD2-6D6E46AAD970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00B87F-16FB-DB82-6F70-5DBA97CE9ED9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D1A12B-24B0-FFF6-07A8-C057EB6B28F9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166E02-1E59-C275-9D10-EAE1CD00E7F8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F478747-9EB1-35D4-6FCE-9DBA6EBE22AA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3F026AD-55D1-EE86-014E-80C22FD4F828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70E2B0-6351-2A42-C426-A3403555E7CC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529307C-C298-11A3-D824-A924CB43CA61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707223-B449-8F49-201D-F562D12B0F59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C19E62-67B7-7D5F-BD3E-B08C1B817AFF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85A4F0-549F-D141-98A8-498522E8F95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05A1C03F-352D-29BF-F927-53C918535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840966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66%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3DE132DF-046C-883A-501E-A72C00E16B1C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9235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778ED-025F-83D7-94D4-BF0C394A4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11BE9D-D1B8-E260-A106-264ECC3007A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도끼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9B1EE8-41AE-84B7-875A-A67A30DDE8A0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도끼 강화 카드 버전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771BDB-98CE-FBC8-91F3-148852665DDB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544689-FE17-2608-B6F6-9BE57AD793AE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4F8082-6708-6410-99A7-AA574A638550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2D0CFA-70DF-6512-BB74-2F8A217CE5C7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EEFEE5-CD80-34CF-2992-B4B9E045F0E5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8F41F4-728B-D840-5070-9D3091C2B9CC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2910D2-D056-1416-744E-0F77BCE74266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010691-D221-3653-875E-26A55B987E8E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3F713C-46C6-13C2-8472-5F391132DF3C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217F11-1F9A-7980-47AF-31AF52047708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F30C99-17CC-C6E1-471A-E4B932BA8A3C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C0CD8D-FBA0-C77F-CFA6-BCE73BFC593A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EF9D04-EF7E-D8AB-BD50-31AE6F491B26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9B67EC-C7F2-91AA-4C15-176487F8E43F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755A3D-F743-8472-FEE6-E3EED730054D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6E8E49-F942-10C2-826E-2D08FB22128A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87C73DC-A87C-2A07-1063-BBAA824BFEDD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E6465C-DE60-544D-BF4E-9FEC1613A590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5595CF-1103-49AE-6D30-AEDDA0743AAD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159B756-59B5-2D24-D4CA-2ED7C20AD7A0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83449D-890A-7CB8-3B64-7011131153BD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1F98ECB-D236-2D43-2026-52FB59DFB929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2FE8536-E9B5-3983-CB9A-7178F2E2AC2C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F9F797-A9AA-2FD8-E719-C15DE3917F47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F7B7BA-17F2-825D-6FC1-CAF369502E3B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45E021-27C5-47FC-70B2-CB6F6629BAD1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7BA387-42D4-429E-3DA0-A7C8DB40718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32FBC-9F15-F094-A941-BC60ABA47B83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5EF65FA-4C88-718B-48EE-C86B630B3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305684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4CB541B-0C8D-E5B3-6563-77918346E983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274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7F47A-C5AD-D13E-EC74-9E2935CA2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C7ACE0-2806-5E5C-9F48-C016EE856182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십자 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70A61-6FB5-59A1-A894-E6BF248B7720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십자가 형태 타격 도구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E4D9EB-7C40-7FA1-B571-EE5A3A019336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FC92C6-2998-1D1A-5978-AB56CCBF3BA9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4354B7-C075-7B9D-0AC6-61FC3F3A0295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060052-3C17-2135-42A8-15FC9E6B1864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8C109-6F83-9AB0-C74E-73C98DA08E6F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674205-9659-01EA-B748-D2BAEC1A44A7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35872F-4C16-21BE-BE64-DF356EDD9CB9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8DA06A-9F61-9EC5-148A-D22B8D6DA6DD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178560-B082-4B00-7B78-78064A3A66DB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05CEB9-7247-E3EB-02B7-3B9AC1882E2C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B976D2-B91D-9C53-92A3-B4EA5256236B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4F71144-B2A8-611B-7456-5321F3549182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B9D894-CB58-B66A-06D1-95F5D614CD6B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D19D1F-0C51-56EB-72EF-9453EA7F4675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2D8623-9D32-E33F-529A-CAAA20FDD873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9210CB-1068-948B-3A7B-90DCA88D6762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7A1F92-CBA8-963F-4C12-D61E781132B4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F21B73-6310-3A08-A3E9-4AFBD40A2D63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3D6046-5625-704D-F914-37E85D4E3F7E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C2903A-4349-C833-4561-98407B388349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F19FCCF-2EFA-7EC7-ABF8-D7834DA43653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D519294-2CB7-72F8-6A01-A07F452DC343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5B2B-ED95-9DC2-D2D7-4BEFAB2797F4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1F30941-4EE9-97CC-7423-64E3CBF5846F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08AEB-429C-D2B9-4F5C-E4281529D6E4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D6B2DA-0BB1-0887-2266-73766E76C6DE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78F1BD-D345-1816-CE12-EBF4E593C883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D3E9FB-7BB0-77CE-5853-C993E8238836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49CF731-C00D-E252-B0BD-F1DAFD433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067499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DFFE0C2-C2FD-2AD6-E4DC-4B7536434252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CC4D5F-8C5C-871D-A654-793CD93005B8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3245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2F876-1522-613D-AB4E-85F167777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B7961D-A571-1CD2-5C12-37BC104E2F9A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십자 끌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96AEF9-1C65-6A5A-0CBA-719D7C581723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십자가 강화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9BF21C-F188-A478-DD53-CC1E64824083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FFC641-3ACE-E526-5E79-E4D0BC1682A2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CC354E-F26F-7703-B3DE-5884E8179797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CB1E13-EA7F-966A-FE59-A0519D6FE6AF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D19244-5A92-E15F-BBF9-73AC6EB629F0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234146-8668-28F3-9100-F7169F0286BC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3A2FA7-6A1C-BAAE-435A-A699D5493BCA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433A20-CDB8-9A09-0573-75249A86DD3C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E08681-2828-6C38-C10A-905912D912AF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3E580E-99D3-0D77-19DD-E7B1B94F399F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40C8AC-8C3B-6AF8-D4E7-C825E96828CB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38304C-27B4-9181-29BD-8503C0F3A365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725DB-7CA9-FB41-B6F6-30D3182F2F6F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6A600D-37E9-A7F9-20FD-5A12904D7A1B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DE924D7-2E74-DBCC-EBBF-53C0E31FDEDA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0D607D0-9563-5226-770B-C865B54EB2E2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A9D421-1FA2-898D-EC11-0B6710CA2411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BCB4447-F27B-03F9-6D70-69D643A2FFF6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4114DB-54BA-B4D6-B633-17B0D980BA40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616769-E21D-BD64-E9B8-1E18216635BB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0E38A0-49DE-CF28-1DCE-E130C8C043C9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66A590-FF6D-DDE6-C5FD-8DF454AC5565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815C843-A35C-BF13-7A6D-1C86C5A756F7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476E52-50BC-110B-E844-5996B046DDAB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0BCECD1-23B3-4FAB-974D-BA5139AF0427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A2EDE0A-FEEE-7087-0615-EBA2A2A4E1D4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47B762-004E-14D5-8AD5-2B3549C14A40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FEB49D-1FE7-F201-DBC5-714287F1C40B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6C63B34-C55C-217B-CC57-3C80BE2E8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321260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E3145FC-C0F2-1D49-7A5B-B1B290B20E05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373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0E3DC-EE9E-0ACA-6950-FC470285B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98F4CC-7644-2D98-0DBF-195F1B6870D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곡괭이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F445D-B428-1420-DCE0-AA532D738C01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엑스 형태 타격 도구 카드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77177F2-EF21-7CB9-6D55-B6D8FF042E66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43FDC3-C622-199D-47F4-3A62D071C79A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C04C22-00AC-EBAA-C77B-2B197D8A5A63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9BAD14-DECE-416B-7D22-B39602C68092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FE4131-B935-5E35-3D2A-72D115B786CD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B52390-24F6-1432-8973-00B7313FF54B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EE55DD-D380-22B8-25FB-3BBD0CE11404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983CA7-9CA2-84CD-5274-0FE7381D41F4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9B7073-548B-1BDC-47C9-E5978FBD58B9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14F5B5-7E30-2DC2-311B-F7B5E245D84B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D8343F-39A6-0AF7-8AB1-CB6CAAC4A734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D780D9-B74F-9879-51AF-51B82597BDC3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9A6BFF-24A4-FA5F-7063-C7A9CD2C0AAF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0E12DE-FA57-229F-A9E2-CA7EE6F0AB51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A99831-B4B1-707E-D770-DD652A74ABBE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773174-AF80-DBA7-1C13-A5FF549009CB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F51847E-6639-0274-A020-F2FEB209E4BA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58E68A5-023A-6B3D-C882-7A3506F94F64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27E5D0A-DC42-D7A3-4846-F420C14F5E48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CA9CE0-2F07-810D-DA2F-39A06082707C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ABB6113-C317-DDB0-F705-62346A270D8F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B6AF5E-5210-C93F-E0E7-C8E104A0ABD3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333533-B656-EB5D-9F27-00C31996221E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689629-CBD8-2111-ED25-F482FE9A4D23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4CCEA6-3F7C-3CFE-0A76-BB45F2EBBF26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EEF953-B465-7D45-D85D-BC5AFB96CEA3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481E74-5E9B-ECEB-1746-13A057A21010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4E0D8-1176-D81A-51DE-EEA97899D299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41657-05AA-2D25-5DBE-A9ED3F99EAAE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FA90AD57-77D8-6D22-74F8-FBB2F3E28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392867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ADFE1D0-BBCC-1633-9BAA-DDA5279C9144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0759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376D9-92FF-6AA6-6697-0927DA797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75C4C4-A0AF-FE60-3AE8-D1C192031D5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곡괭이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488F9-9C7E-1041-17E8-2497F6EF4B80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엑스 강화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355217-DBD1-E8B9-5525-87F17C4A56E2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2852E6-38D2-4AB4-8857-24AF6D5ABB43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3655DBD-A4EA-3773-0D42-CEDA60293371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201CCC2-472A-A575-730D-5F440C603934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3F97F34-579E-D4CE-701E-5905C28DA9E4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1A2055-8583-3F32-40C1-092194CB1CDB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3DB47A3-6CE4-963B-E35A-0E9A12D6189B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4570CB4-F583-5260-F0AF-53010F6572F9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0B6B7C4-D75F-6851-2A40-2711AFD2B156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E724023-D0BD-33CA-A50A-62D0071DBE17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6C739BB-99B8-52CB-6EF2-DA416B784368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04D0A74-32A8-A799-7758-895CF6BD175B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B8E4FB1-AD30-5AD4-3D34-5A31B27BE989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0D5BC63-16C2-0105-8AB8-18041108EEA6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BBA6CA-9404-723F-517E-84DB27007D17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A94DD4-5724-28ED-7D3F-9E90CD09529B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AF28C7D-578E-657D-3D37-51BA96F2E1B1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4D4F077-24C1-5679-30D7-FE8342F98313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1177C5D-DA2D-1EB2-11D9-FC848F194AA7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5EDDFE8-2D69-C295-1B30-80365E4AAF4C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99F36FD-619E-50CC-CEDE-06C4E33B19F1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1DFD5F-E943-4CDD-E3A0-B314F01D13E9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DBCFC7-9C97-FECB-FFA8-DA4AE39D7200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37F14E-3AD5-5A4D-4987-C38168BEDEFE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6A5AC36-2CA4-5B70-70AC-96D58D309464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445435E-56AA-614A-D431-6C08C98BA937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B1883AF-FE86-6E51-E894-17705C0FA3D9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39A0FCA-7D01-E843-B4F5-635E595701AD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9E0F69-914B-C315-690E-DC5132D59039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707E38-1E2E-B88D-3C77-5460E8DD7EAF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019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082A1-BC0F-50FF-C537-9955E68F9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3542B-1673-C18A-E771-A11FACB2E63A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새총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8B46A6-DF0D-A609-E624-983FA70BA7BC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지점 이외 다른 일반 타일을 랜덤하게 파괴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84AFB77-8B66-6A78-91AA-B1A5B0BAFD1A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8ACBB9-0534-2F03-87F6-AE803EF60DA2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AB2211-862F-FCCA-0D25-B59E67111985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A40C22-2CA6-3999-FE8B-F94FA28F42E9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537A3D-B67F-FB64-1B2F-83E746C28C8C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658A0B-08F6-3962-6CF4-6B90882345CE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74E3F1-DB72-64CE-C28E-6BA1540A129E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A941BE-2EAF-1170-1FEA-BA382B19E7BE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6700EE-8E44-3132-C223-95B330F41341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875D90-44F9-0A70-F699-23E4F2641B02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B838E3-D3CD-28D8-B376-00388FFC4C64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DD183D-D001-A563-9F80-999DF1388454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52DD6C-D835-6E57-56DF-E18D669E3962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BD3A2B-D124-C22A-63E7-AD3EFA783D3C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EE35B5-5EE2-FEE2-F11A-7D415BB74BA7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EB69EB-E250-CF53-1DC6-20EF9E866D5F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A03A11E-4879-ABFD-E0E7-594228D622A1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D48DBC-3ED5-DC1F-B55C-1D0937FBDC19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17E45CC-A5CA-CFD5-1D7F-7E4EB5DB036B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EC3C67F-445C-BC6D-EE59-3F5135A5AD8E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6D6505-564E-3864-7822-02F977063CD4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72396A-28D2-0A2D-E993-FB2326254AAC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E8C2D5-8C1A-08C2-7A54-AC3E62EA8809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E1FDE4-4F8D-1AE6-7CC5-191CD192E82B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9BFC25-DE9E-636F-9AF4-4A4B5ADE3EAD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88BF176-002E-F5A2-FAE7-A732756BFB7F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4D8DBB-4E2B-618D-397B-291B99ADB77B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4619A-2782-49BB-8729-8CF230A60190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592EF-E1CF-31F3-196B-E9463B9C22A1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4E4C4DAF-87B0-223C-7961-847CC0D4B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282278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랜덤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랜덤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일반 타일 공격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9DCE4C7-B917-5E86-1C87-9F1274E97757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2631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83A80-67D3-476D-F9C9-5890631AD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5E74DD-D875-CEF3-9046-BDFB5D98AA03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새총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4CA79B-A41F-1130-5980-2CA4F465D4A9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지점 이외 다른 일반 타일을 랜덤하게 파괴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DAC11F-05F7-B19D-540F-94056967916B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F949B-4C1F-4E3D-F985-1B44D4EA9290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FF796C-8D6B-982C-2326-7292844146E2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659D2C-997A-85F0-AD8E-47D05538D68F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37B8FC-36F8-5A55-2E80-1DE387E8AB80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352C2B-B9A7-2DD8-D949-A80E9E4076D3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F1CDEB-CE31-4A4E-4F48-F5B7ACDAC488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68A019-3376-06E4-F742-3AA6A431A7C9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948CD5-4E7B-6F89-B9C9-12A719B49572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15ED5B-A002-21B2-2202-F0B3FA304796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D9BBE1-833A-1DF1-D278-C3B961ABC353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239B28-4489-F5D0-7581-2A5A3301CC15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2337CB-8966-F109-0802-17447EE19B8B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A10802-1D4C-5E91-3EE7-724E9862876D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6E30DE-9B6D-523B-C063-6B05DD03EE00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8DA4F9-9BE5-72CD-375A-494EC40C299E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F2D09F-70AC-D232-1B21-E2E01818AE01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6F848BB-A4F4-0A24-B4C9-902F74383097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FB5D88-FDDB-8CC0-9BDB-64360D743AAE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E099F4-AAFF-167F-182B-38EB13888BE4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6949AA5-CFA8-2803-75B8-B7B72AC50A4C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B43716-9D7C-B35C-DF25-6FA542315233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AB28050-57C5-ED62-3AAD-C266C55BB33E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B6AC8A-3DFA-FF2E-64B6-DC34D4F82B28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2393693-B383-40DF-F05F-BF5B89797D7D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8280B0-7D2D-0570-CDC5-0E953BE073D2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6D3CDA-CC78-62F2-9DC8-C517D3DD02C6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7A946-612E-7560-7FEB-C54BCB6F4449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AD937-3BDA-8B3E-0CBF-81A9ACB261A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528FEF33-9962-941F-3589-FFD0086B8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485776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랜덤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랜덤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일반 타일 공격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5967EAE6-813B-F763-A2EA-FDA44CB7351D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7325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9F1CF-3EEC-2756-4FC7-6976789C5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97F300-F32F-F79B-7DF3-629A4A97DEB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모서리 파쇄 해머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01BB8E-6254-06D4-26B9-2F99CBB33A7C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레어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C850CD-C666-6D24-65B5-A5227512FA40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5EAA6D-5FF2-8B7F-BD7A-D7F3D2615FD3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B7354C-567B-076C-8A13-39476C7F3734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F21BE7-7321-2D89-72CD-15190EE413BD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A87B59-7418-6086-5ABB-40315275F0DC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A71672-3FDA-D374-7517-A5C6CEE06BB8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3F9515-856D-AB30-79F2-61E8044BBD14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520EA1-E948-1D68-9E99-52066252757E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B5D867-0604-0EBD-33B8-6D756A0E7E42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7AB6C3-9404-DA8C-EE90-65C81950EAD0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7931E1-35BB-F569-8848-2AF333C9A51E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9D192A-F3F0-39FE-949E-DB0C4600C947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A17544-4610-2CDD-CE02-860B0431EBD3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CD3780-70B5-40EF-3D6A-33A09D6E55F8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C7AC7D-3B1F-8604-C7C7-B484BECADD3F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03F46C-EE6E-DEDB-99E6-722F07589055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D3769E-7054-3BDA-6DDB-589265EE62C0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508A53-746B-D589-1D0D-44AB1F3BACDB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9BA2C4E-7C09-77C1-52EA-9A594C4A63A5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24F6727-852D-2FB7-204A-68B165EEC7DE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659E33-76C7-C397-5CEA-BED40FFC691E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B7380BF-6668-5E08-E23A-C8D516E3C0B1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927BF41-4DA1-F178-AF27-B8671EA02516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ECA3085-5DE1-B50E-EAC2-B51E9F6A7049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18A24AB-B55B-DD83-C896-DB30B00C87D9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70C4547-4E22-7C1F-49DD-3868309F25DE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7AF70E-8033-1666-D3D1-BCC31F8FA58C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61975D-13A5-9B24-76D2-97BD03AEB3E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08F2BC2-3DBD-4F8A-D8D4-36C212751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318972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985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9E7554B-0765-1CD6-F71D-85AC71BFB33A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768D54-FD57-20AA-F698-7687EECE65CF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F49D42-F766-20B7-072D-E276EEE80415}"/>
              </a:ext>
            </a:extLst>
          </p:cNvPr>
          <p:cNvSpPr txBox="1"/>
          <p:nvPr/>
        </p:nvSpPr>
        <p:spPr>
          <a:xfrm>
            <a:off x="469311" y="4958774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718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77D78A-B01E-9D37-2122-C37D82C0C982}"/>
              </a:ext>
            </a:extLst>
          </p:cNvPr>
          <p:cNvSpPr txBox="1"/>
          <p:nvPr/>
        </p:nvSpPr>
        <p:spPr>
          <a:xfrm>
            <a:off x="437320" y="1686339"/>
            <a:ext cx="9024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+mj-ea"/>
                <a:ea typeface="+mj-ea"/>
              </a:rPr>
              <a:t>카드 정리</a:t>
            </a:r>
          </a:p>
        </p:txBody>
      </p:sp>
    </p:spTree>
    <p:extLst>
      <p:ext uri="{BB962C8B-B14F-4D97-AF65-F5344CB8AC3E}">
        <p14:creationId xmlns:p14="http://schemas.microsoft.com/office/powerpoint/2010/main" val="3003794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AB2D0-321E-768D-ADDE-4EB170FF9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1AD202-11E9-424E-99AE-FDB3A0B54F04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모서리 파쇄 해머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DBAC3-BAE4-5B62-C5BC-38F63508E640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네모네모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엑스 약화 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46705C-F3EA-9FBA-F0ED-791B73100A6C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5A9B53-DE64-88C1-C413-76D50CEC5B2D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43CEEA-1ADF-CDBF-5ECE-BBDEC2C52113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DBB244-AC0D-2DAE-D0F6-A7222F9F6A9A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C5E04C-2C2C-0157-DE7A-65131AB592C0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4F2736-D160-5F91-2B1F-711CF8D01E34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CD4A13-D2F3-8724-9672-70BAE8160613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F4EEC1-D341-87D6-A58E-F4B1203262C8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87B4A7-AECB-9E7A-77C9-910998D9D6BC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1DC79F-CAE4-2A58-DA4D-14655D1C1626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3DA8DE-81AE-AE30-956D-F1C6FA777870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5C4DCA-D7D1-DF20-1ED3-3E48A092E76C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4BDB2A4-6FDA-142A-F440-F08451AC8B8B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BF30D4-3E9D-1A5C-33BB-B7033CE41CBA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87DD33-A376-34D0-B161-D3C73708FE9A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30186A-E83D-34DF-4551-D08CD0294EA4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214A49-199F-E666-7409-704A5F42C01A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568C48-FD7B-BE25-D99C-948F8E3B0088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454A5A-5583-3CF3-B985-C64AAA69DC42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121436-A26F-1703-4945-289B85C56164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27C476-ACA7-8271-13EF-18F0614FB442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ACAD27-9053-E21B-FA09-A1E6CAE96132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4EED9D7-2368-F21E-B137-BDD7ABAFE494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DCF37B-DF8E-DB26-B634-A5934AD65954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1A4411-EAE6-A05A-901D-263FDF5D36FD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E27ED47-3F7E-2DC5-1B7F-C765EDA71527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33C87D-2207-5D25-6ED8-3BDCFC1A726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136B1E-95A1-186C-E941-CA50868F4D27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201E032-1874-2238-FA67-626FACE52017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985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6CA0B71-7C12-6065-0D4A-076695C15C9E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540D7C-8E7D-8BF2-E381-CDB88109C73E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852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5B895-EA84-D9AC-F711-3B658DE56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236530-8634-08D2-3F5D-1B2B9616738F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집중형 십자 드릴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AE562-F0BC-3AD4-F4FD-C99F19C08898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레어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65C35A-A65F-8827-B754-EC38EC687F6A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E1D4E1-2E81-1B72-13A2-63D7D9ED66D3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BB0734-1817-13E6-0689-7B90F2FEEFC3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BA94F1-8534-FB66-FE4D-DF9856FF4511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B82B8-7B34-5814-C105-31DD751330C9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090A5B-5C0A-66BB-3C22-4EB6DF5C3632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03F38E-1024-5E8B-6D5B-08159DF100F3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CAD205-7092-54AA-53F1-2A0373BCC27D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5241D5-F7AF-C462-E422-455DE028B2A3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7029F7-7F12-DD63-D5F8-34C568223C18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3CD414-36F5-917B-3471-E5B10A005D45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E242E2C-E829-B287-0E71-6C4AE4CF70BF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0BD6552-5AB1-83B0-6E59-EA554121C2F8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0C8FCB-15B7-6057-06D3-32D1FA830212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2D90BA-0405-0A92-893F-49C4553F815F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41FAC7-C47F-C277-65F6-D11C652EF215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1230BE-3F1D-7E42-C1A2-F7FC0EEA82D2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FF37C3-B8F4-7C45-CE5D-5496C7E18F95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D4E1AD-BEB9-79E5-2DBA-542BCC8A9032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1D55C7-40AD-6EE9-E1D4-876C0FA930F8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B052A7-59A4-38BF-954C-2A7E5F5E4361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CAA444-0542-7D51-8697-1DAE9DA98F08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358B5C-8A51-2677-4A27-155E85E295AB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EFE40D-FA6A-A4C9-E033-41E04A4F5D84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FB4F17-CB51-909B-9D75-5D9FCF1226C0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F80AB79-49DD-03F1-1320-BD2ABBDADCA5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D3AFD9-DF52-60EE-AC01-FBCBF60C9452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6076C8-64DD-A5AD-7DA1-FF0782FD61A2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99CDF9E-B59D-066D-1E9B-171404B4F04A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985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1CF43C0-12EB-68E0-CFC8-54EEFF0FDE8A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082906-FA7C-51B8-D70C-07D952F89290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400977-5381-7841-671D-B047D608A837}"/>
              </a:ext>
            </a:extLst>
          </p:cNvPr>
          <p:cNvSpPr txBox="1"/>
          <p:nvPr/>
        </p:nvSpPr>
        <p:spPr>
          <a:xfrm>
            <a:off x="469311" y="4958774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269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2879-2F46-6F2F-86E6-59594A40D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A95500-0FC2-7658-000C-20746D7DCEC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집중형 십자 드릴</a:t>
            </a:r>
            <a:r>
              <a:rPr lang="ko-KR" altLang="en-US" sz="3600" dirty="0">
                <a:latin typeface="+mj-ea"/>
                <a:ea typeface="+mj-ea"/>
              </a:rPr>
              <a:t>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BF129-4C00-8FF5-E42E-460ADA5E35A6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네모네모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십자 약화 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CB2DA4-0137-4A7A-FF1D-30C852137C24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84B63A-B997-3F22-9037-C2A92322CD9A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B68114A-AE3D-36FE-A5F0-911929B77A11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9859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0441F5A-E61E-2317-C9C7-1492B81937D3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B473B9-3E38-AC9E-2E9F-E4E06FEFB608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398987-B907-2945-4941-5DF867F84E61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7F0BBD2-A8B8-AA3C-467A-7E641A15593E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F35BCDC-B4AA-A631-FAD8-9BDA78C62395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A7FA27-7E21-8683-EE27-9E7382D25C3A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0E3BA66-1442-ED36-E3BE-337DDB57EDC7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DD420A-9497-372A-D4B7-C52484ACF79E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F5FE6C4-64B0-2BDF-12F5-90B0B6964282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A72578-23A0-2CEE-97E5-38C3B903E8B3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CBBCC94-4EE6-5BBE-8FDD-93F886F2B2AB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71323B0-2F1B-A5EE-6D42-F2A4CF589865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50AC4FE-5DD7-13B4-3DCD-8E4480C7FA0C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8694F15-C704-2949-422F-6603D263747F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F6043F9-D561-5AA2-DB77-52DEEB345DD1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1C3DD8-8F68-5E94-8C7E-D56C7FE02B38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F83D519-07AC-2300-8CF5-8A83A25424AF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7D73274-A6E6-7644-8F6B-6C21CCB2E363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944EEBC-7F8A-8CB8-6B3C-7D1EA31366F1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69CDF9B-7B7E-586F-EAFD-9A10AD9A1365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82EBB3D-ECD3-308A-E5B7-9053B7AC9005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51A515A-EFAA-DABD-6006-D8F4C48768AF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EBE84DC-F7E0-3EC6-76BF-437F7BB91CD8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D13B31B-5A1F-6A68-A2CD-0C3AD2FA757A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ED2E987-B0B4-990B-1BFF-960BDF78E095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62B38CF-B94B-4081-9DAF-B0AA9F14464C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72C4331-649C-5AC3-A21B-77FAFD63B74D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47BC193-7103-0F08-BFA7-DAD71EE8D04C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333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587D4-F309-94FD-4754-1E86F795C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250968-75EC-CF73-EA67-C2916050A05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황금 도끼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2C77A-B02B-C3D7-FEA9-258737E0331F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태그 레어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6750FD-2C20-25FB-3B54-5ACED062F42C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3B1EE2-AFD2-7CB3-164B-57837212F0B1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50E47D-DBEB-B581-EB1A-9E8C148D1033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CE0D14-54FC-F20E-3C48-BD47DD9E82CB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0AE325-91C4-F000-2A74-81FDEBC71CEC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C275A9-196A-0983-4429-43B378CEAAB1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51F44F-9B2A-C3F9-607F-F54813B2145D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66A69C-C9F3-0FBA-C491-BFE544D5E7EC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0A4859-BCE0-324E-A3D7-03400C727C78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298FE8-3E97-787C-4792-307C93C2F643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C40668-0D3D-E2E5-521B-00B5052FB289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9B7782-66A8-37FB-21B5-79C3A1405FB3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5ED4F6-28DA-8453-3DAA-983F6B1DEF3A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A2163C-22BE-8235-178E-53C6DED00455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A1F52E-5FC4-0995-73F3-9F48D9608883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925ADBF-801B-CF2F-7057-C0341E417645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A3C22F-6A46-9ACC-5744-3B3F8B70A6BF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FFB76E-6302-9597-C7FB-9E6034756675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2A0A6F-701C-FA81-94E0-2094DCCB09F3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CD715C-8A23-C97C-F2D9-4CD838601D07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B4C30DC-A5BA-2631-9B22-2A678B2D0FCC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BFDE07B-455B-FD44-6CDF-DEB6102A5B6C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C182F7-BCCE-57EA-2B7B-3EDC22880469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24EC5A-478E-14DD-82CA-4BD728A94504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5BE4420-7C96-BE85-0B08-36AFB5679845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E42CD72-FFC0-9C60-9E87-84179FA2DF32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8E427C-4BC4-1B9B-377F-AAF7F50592F8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FD7DF-235E-C0D2-A0EE-AB883A6A4A9A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BAFB5D-4BDB-7C3E-D799-EE956FA51128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C3F7C632-4FFB-10D0-8269-9DBF07E20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476412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방해 블록 파괴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66%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C3B06371-9170-B837-25BE-8E6CC31A4192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365F2-5A78-588E-3063-14D08201493B}"/>
              </a:ext>
            </a:extLst>
          </p:cNvPr>
          <p:cNvSpPr txBox="1"/>
          <p:nvPr/>
        </p:nvSpPr>
        <p:spPr>
          <a:xfrm>
            <a:off x="469311" y="4522665"/>
            <a:ext cx="7232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골드 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403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5EC4F-D742-AD68-4809-7D0BDF154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96B936-8071-91A5-B22B-349821CD5AC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황금 도끼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D77B74-E175-DB76-31DC-B47E6D645B52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태그 레어 카드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0498A7-D397-1C8E-DB36-2B55393C69BE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DF566-82B1-3B0A-565A-885B5B536F94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06E744-4A4F-5417-9533-81F4C2AC084D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A3A90D-32E4-056A-0DBB-AB4BFDEA4F14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A40C85-F4E1-F4CE-8625-DD907597C9D2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73D6A5-6E53-7F83-742B-1748BDF53046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020323-7C63-9A41-BC48-F3F07CD85DD0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1978D5-5A12-3123-9FCD-E635079C622C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1DAD7E-6EF2-5429-DB40-E7D86C5D625B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0DCF94-07FF-3EA2-B9CC-1D8A3AF66F7A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D9F126-9B52-09A7-A801-5ECFD4BCD577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288783-2C81-C734-4804-5EF88724094D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F70FB8-EBC4-93DA-AEC5-D9D08A62FE39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40665B-F69B-AD56-F018-F31BA5F7CDAF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A05370-A510-CFE4-BDE2-0B5781B6C057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AF742D-274D-FF02-5422-08FFB29E89E8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72BBE1-15EE-145A-76A1-80669505D5FF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91FCEE-D95A-7C07-CDB8-B79BAD3B316D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B8A0EF-DEC2-8641-D2CE-A5AF8042D152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6571C66-B8DB-B8EE-7095-DE01B2A962AA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E3C54E6-DE07-382F-F22E-AD2FCEC785EC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DCE188-2CC8-0D6F-BD83-FB7A2D41FF1F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B3AF48-68BB-7B11-CA82-0EDEDE3224DC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FE3E77A-62C9-DA71-0CE2-2B5CD3B45609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6F90CC-BB57-6C54-478E-21F86B019031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1D912EF-CDCD-0D31-8B40-2657EA9C1EF4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F7E322-03B6-D43E-F597-A2A8CB6F497B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D1A11-38E9-8369-64E3-7C88689CB6EC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EB05A0-6855-9A37-F5C7-88E0647B6552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D4DA1414-A9E8-2346-36D3-EEBF221BB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057353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방해 블록 파괴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711651E6-4E10-257C-8333-F5297CC7607B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67B386-77F5-E59B-21BB-218E85E054AA}"/>
              </a:ext>
            </a:extLst>
          </p:cNvPr>
          <p:cNvSpPr txBox="1"/>
          <p:nvPr/>
        </p:nvSpPr>
        <p:spPr>
          <a:xfrm>
            <a:off x="469311" y="4522665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골드 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5918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ADF51-9C50-7088-AEB5-E7D6A734B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6DFA5D-167B-4335-DCF3-8DDE53F97CE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대형 가위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CDBC01-7550-1C94-C77B-2989240A0AD7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도구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59FFF1-73B2-7673-9551-689687063E16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9F562C-3215-850E-9763-9777814BC81E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72725C-C57B-6F06-08A0-1F07B78366A0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40E0B7-6B08-0E03-0AA9-6BEA5566C7B1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335481-AA9F-C7BD-06C3-1B1C51F487A1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D78DA-6951-3635-4247-2D7371B5F441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4C8242-954B-DB24-D824-AAB14354D63E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98F80B-8B20-7E13-79A4-5B543A54A988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5953E7-8126-6842-44C3-B3FF03D6BF2F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861DBD3-3AEE-2284-3394-111CBAE2A8C0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44B5703-2A0A-FD62-B331-5BB09F9A2146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5FC29D-F7F0-7D55-A62C-92A0E1BFE4C1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ABFD66-FCC3-842A-7FC1-1C3DF3F6A823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E3420-0862-B8F3-42B8-D528B452D5D1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D1089B-A72C-5D9D-A04B-F8AFE55AFD07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F324D7-BD1A-09B6-F2D2-27F5538CA7EC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6F65FE-3B3B-17C8-2DF7-43A803C09DFF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2FC9DA-C74E-8638-FF72-1877807D3264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FFDC330-4421-41FB-EEBA-5512D144E977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B89CE2-BF39-6AD7-4C14-CC3FF0DF90DC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8A0869-A5B9-C02B-B8ED-ACC49D3C1BF1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45067D-8F0C-62F2-76A2-100DCDCECCBA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CA9B45E-2B22-ABA8-87CC-6701ADB19697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93794E-C8EC-16F4-482B-CEE1A924A363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CE2D09-0CDC-AD8D-8A7A-8F9B316221D7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190765-61DC-525D-89E6-188CC72F5EBC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E4A6F1-E2E6-CD7E-535E-3F56C62CCA71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28BD3E-74DE-FC27-84B2-C4583427BC2F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E9E6B23-C628-C78C-B7E9-1652018BA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419701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A7BA9AE-03EF-67FD-50E6-708F6162A7C3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2125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02160-9A60-2F96-AC81-6F22AED51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9C15CA-704A-4035-D8D1-767BACF4893A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대형 가위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D8117-85D9-4C36-2A5E-F1A04A2D7E1A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도구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5D1CFC-754C-21DF-7319-B779F503E4B3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94DBF0-2F8F-8754-E087-5CA8DFC3EC8F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12F5F8-38F2-0D00-3688-D501C8EF8A88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23AC90-A8CA-5450-64FC-FCBE46A22BD6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ABD84C-9B3B-AF3E-8B48-AF85DEB9D011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70A421-6B6E-AFAF-5120-36323E290FB2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64CA30-A2B5-4744-285D-E5FD11F3582C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4ABF26-8033-DFE5-2149-4B93D4116321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394E2F-0EF0-4BE6-55C0-7B968F71E16E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6AD480-CFED-9A1A-F1FB-EB4493CEAC0D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4CD919-210F-B7C9-B1BB-F559279EE506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678AC4-9865-0749-4A35-83CEB601E097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913759-CCEE-6E9F-CAC4-09EE2D1C42D7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C757EA4-4399-25EB-8AAA-69A68318C63E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EB884A-637D-EB4F-0D73-3A643BC20D86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EA81F1-CE6D-AB20-55B5-B2D7F421F15C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EA8100-C3CF-12B6-4013-28F1D9FEEB6C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B74AE2-42A4-6690-DAF4-001B15093A33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E8A920-94DF-236A-0D94-32919AF642DC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2C1C15-0369-2721-D6FD-4CFC0936BB39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59AB12-162B-8B4F-D982-3A28BD4DC99D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FAECA50-C42A-8900-D70A-516D25DAC675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28F5743-4661-543E-3D1B-51ADDA06CC23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EE12B51-6AAA-4500-3A33-549345C6B156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3B16A4C-3653-D684-37AA-0732E33E6093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E1C213-F3A5-208C-062E-AC3A781EFD17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000B18-81B7-8C0C-FE12-56D831378759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04920D-A647-2F17-70CF-5D88E8FF4388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859768F-EA72-7D59-8184-F5E3C8A09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044791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4CA2A01-4E8B-02E7-30FD-9A87FD316815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7486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EECA2-080E-EC44-CCA7-0FD6EA9FE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C13FAC-8CAF-9C2F-E6B4-4719FCDC1DF6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약화 카드 </a:t>
            </a:r>
            <a:r>
              <a:rPr lang="en-US" altLang="ko-KR" sz="3600" dirty="0">
                <a:latin typeface="+mj-ea"/>
                <a:ea typeface="+mj-ea"/>
              </a:rPr>
              <a:t>- </a:t>
            </a:r>
            <a:r>
              <a:rPr lang="ko-KR" altLang="en-US" sz="3600" dirty="0">
                <a:latin typeface="+mj-ea"/>
                <a:ea typeface="+mj-ea"/>
              </a:rPr>
              <a:t>일반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8BBD08-0D15-954F-0B60-C4482B80A0B3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카드가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부서질때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제공되는 약화 소모카드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C65CAE-F944-50B7-DAFF-B6CB0E8165C4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일회성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283101-49C1-AC0D-6AFB-E0351785CE81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1E3647C-29E5-60A0-F47E-393290BF4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093050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타일 약화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C4C96D6B-F481-D6F8-6C21-880505030780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28F93AA-FF9C-98E1-F901-661246C65BF2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F73F86C-5771-BEB5-9096-C5ED0D2F4DD2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27A8156-9F14-9710-B61F-F28A581C3B70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6E21C1A-A3B9-B6D0-5F58-F5A662AC3C90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D436CD5-90A7-0B92-0AF9-825B2F91F915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CAF89CB-07CE-1CC3-5760-6C4A1E33D656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4FBC4D1-6292-41A5-E3AC-E5DF84888C1F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37D0553-35AE-9EC7-A01C-2F30FCBA8991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C963515-16E3-C002-99C2-74E44B93567B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8A04E4A-02CB-18C1-FE0C-FAE8854DE96F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84CA71F-6B38-38C3-52FD-4681CC174A0E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9C58792-F12B-6ACB-EFEA-03C55436C02B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C9EAEFB-24DA-0E80-87D3-3E6CE536033D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FB465B-BF0E-F89B-BCA9-381C4CE5F3E0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410C00-4D47-2FD4-BE5C-88DD28FDFECD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F9991AC-AAB0-28C8-D58B-8522CE105415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CC6047A-F99F-8B86-AA93-82A78B3EC6E4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05C17E4-C583-0E6A-8B36-31AD836B5A2F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6D83CED-3765-6B41-E0DE-8F8E41208E68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60CBB2C-7375-6CD5-90D8-899A5B840E21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92DCCD1-106C-4611-0547-6FE6376DDEEB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2057EEC-9BD6-CE3B-FD61-D120DF181A49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00875D1-F45D-DEEB-6656-5943FBFAB459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6E9D042-B653-8747-A288-D59890A644C1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AFDEA03-FAE0-7925-6FE2-98427EF5AE4B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40E544E-2325-639A-4820-9448EC13C34B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8C3E7D6-959B-8362-7E9C-93C0F2F86702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274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3990C-8F24-5366-3FB8-63927252A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E97D90-3DD9-486D-3550-7A0E28AA4D29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약화 카드 </a:t>
            </a:r>
            <a:r>
              <a:rPr lang="en-US" altLang="ko-KR" sz="3600" dirty="0">
                <a:latin typeface="+mj-ea"/>
                <a:ea typeface="+mj-ea"/>
              </a:rPr>
              <a:t>- </a:t>
            </a:r>
            <a:r>
              <a:rPr lang="ko-KR" altLang="en-US" sz="3600" dirty="0">
                <a:latin typeface="+mj-ea"/>
                <a:ea typeface="+mj-ea"/>
              </a:rPr>
              <a:t>레어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907D72-E513-3AD3-D45B-00E78ACA7F0B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카드가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부서질때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제공되는 약화 소모카드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7770A1-7F63-AE3A-66DC-281444E3781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일회성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레어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008947-05D2-0A94-F3FC-77624FCA960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214A2D6-01F3-3ABA-4534-067E6433587B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타일 약화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E7A8D7-B262-7B92-6402-50FBCE2F7249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DD0827E-FB44-716D-8800-F0207AA620DE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42EEFC0-D3E3-A525-7F01-7F53556974E1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42C84C4-3A00-7863-B317-C4A68FF0D93D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3C24166-DA52-F36B-C34C-299FE3D89C39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45B4DDD-C69B-6318-5F01-1FD8419BD5D2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FB73C24-9072-AC76-8AAB-F472EB542B19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3226E89-5A10-792A-365F-CBA7D0FBE080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E0BF32C-F7DB-A767-5593-27F22F8B776E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DB92EB6-8E59-CF93-777A-0EC1F5353AF3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D0F83D2-1A3D-035D-95F1-2BC90245774D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3ECA57-4FB3-DC98-C3E0-BAE8AF64645F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C84750D-BC23-EFD7-127B-BD626F5F1CD5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F2B179D-40BA-1D7A-9AB6-CE0721A9D787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60C30C6-38FF-7AFF-1401-3FBDEB68A847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63E8531-7C9F-871C-389B-AC5E243D74A4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15CF87E-5305-9C13-2BC2-C0D5BEF9E5A0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9691D42-AF97-C723-7C53-E869100D9AE3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477BC39-5DA0-4926-7C80-BCEF23C64E1D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EF4E804-184E-36A1-DDA9-4B7304154815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10AC07-B8CA-EC30-03CA-86D27C856911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A06A13-CED8-1B73-39FA-A42CC28A4DD0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50AF34E-CFF1-7057-499E-8B4556AE0CC4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3F00CF9-5703-C6BE-E310-7BE3DA9A70C0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D2A057B-9F8A-CE17-6EB5-F163DDEEC1C3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EA36B5F-365F-0009-9D78-989ED814BEE8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3F392AE-05F9-E8A4-7374-3E21E29E1867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0BD1049-E888-2940-E138-AEB823272870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2800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A73C4-E77F-67F7-0981-BADCE85C3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D7ACFC-E7C7-D2DD-74C7-0AE640A3B978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약화 카드 </a:t>
            </a:r>
            <a:r>
              <a:rPr lang="en-US" altLang="ko-KR" sz="3600" dirty="0">
                <a:latin typeface="+mj-ea"/>
                <a:ea typeface="+mj-ea"/>
              </a:rPr>
              <a:t>- </a:t>
            </a:r>
            <a:r>
              <a:rPr lang="ko-KR" altLang="en-US" sz="3600" dirty="0">
                <a:latin typeface="+mj-ea"/>
                <a:ea typeface="+mj-ea"/>
              </a:rPr>
              <a:t>유니크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EB8512-0734-6CFE-6C17-276CA11AAC3B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카드가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부서질때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제공되는 약화 소모카드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4B0D6E-709E-8D29-56A8-D8E0B0EF0AE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일회성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유니크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6ADAC2-5F73-8CD1-E431-29E4D296EC9F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D3D9FA7-865A-8DDB-45B8-2A018BB1BBDC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타일 약화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5BC85B-2CB3-457E-9D1C-004870A22FCB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E840E0-1FEE-A5C2-9663-59524B8FC086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C40ACCE-7915-BAF0-D74B-768214F870CC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E9E510-7B16-75FB-C39A-FFB87D2A0285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79BE17-569A-3EB5-1C55-80C7B16A87C1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A087571-6C12-97FB-19D5-DBF893480E7A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396B402-03D7-CD15-37BA-50D2E3AD8C2F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2F2BD9-B907-07F0-5B9C-4401F2CDA424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3286056-41D6-D56C-BA65-D233E6F1B133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9D1AE6-87EA-321E-B1F1-59C7F5DB1DC3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B38B63-A085-3E2B-BE84-A7B1CF922398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B63A2BD-05E4-A76A-2729-2DA9C781FCE6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BEFC9FF-C145-C367-2C07-12A36EAFE71F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12A7AE3-7A8C-29F8-2EBA-99C850D50E98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38275E-245E-A8ED-E190-83F57F8A342F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0175A8C-5F62-73A8-E098-2F23B2A69F21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2DFA04A-A791-6DDA-4E90-CB5AEA4CC7A4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FDBC764-F8C4-FC1E-CFE9-7A04108F1B9A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3B3E875-E2B4-FACF-E520-3CACB4A8EF45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7EBB7CD-B7F8-0587-97A5-9FE52F24EFCF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CFEE961-F1EA-A569-82E4-A3F3021ADA3D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96CC72B-067D-911B-1963-0C8350ECF7AB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61A9BEC-FEE5-3D83-FBE0-9C6D588A6C29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934ED6-E065-4686-6D06-079702F995F9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23BCCC5-21D9-313D-22EB-1AE9918B4CFD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FCB84D6-5505-A404-B6EA-92F63FC2E798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46E134-3ED5-FA2D-BC18-0BB31C49CB44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6FB2F3-F877-C047-0511-07A9AD57368B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15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문서 의도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F897-F6DE-151B-D3A2-67FA4ABC8141}"/>
              </a:ext>
            </a:extLst>
          </p:cNvPr>
          <p:cNvSpPr txBox="1"/>
          <p:nvPr/>
        </p:nvSpPr>
        <p:spPr>
          <a:xfrm>
            <a:off x="469311" y="1112084"/>
            <a:ext cx="1114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 내 카드 시스템을 정리하기 위해 제작된 기획서입니다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D9346A-79F6-716C-E83F-E762ED05D848}"/>
              </a:ext>
            </a:extLst>
          </p:cNvPr>
          <p:cNvSpPr txBox="1"/>
          <p:nvPr/>
        </p:nvSpPr>
        <p:spPr>
          <a:xfrm>
            <a:off x="304799" y="2727857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&lt;HISTORY&gt;</a:t>
            </a:r>
            <a:endParaRPr lang="ko-KR" altLang="en-US" sz="1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6D11C65-E155-A626-4050-47338ED2D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646189"/>
              </p:ext>
            </p:extLst>
          </p:nvPr>
        </p:nvGraphicFramePr>
        <p:xfrm>
          <a:off x="304799" y="3027145"/>
          <a:ext cx="1130989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185">
                  <a:extLst>
                    <a:ext uri="{9D8B030D-6E8A-4147-A177-3AD203B41FA5}">
                      <a16:colId xmlns:a16="http://schemas.microsoft.com/office/drawing/2014/main" val="2250907431"/>
                    </a:ext>
                  </a:extLst>
                </a:gridCol>
                <a:gridCol w="9352655">
                  <a:extLst>
                    <a:ext uri="{9D8B030D-6E8A-4147-A177-3AD203B41FA5}">
                      <a16:colId xmlns:a16="http://schemas.microsoft.com/office/drawing/2014/main" val="2837344716"/>
                    </a:ext>
                  </a:extLst>
                </a:gridCol>
                <a:gridCol w="918058">
                  <a:extLst>
                    <a:ext uri="{9D8B030D-6E8A-4147-A177-3AD203B41FA5}">
                      <a16:colId xmlns:a16="http://schemas.microsoft.com/office/drawing/2014/main" val="2653824980"/>
                    </a:ext>
                  </a:extLst>
                </a:gridCol>
              </a:tblGrid>
              <a:tr h="2352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50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수정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50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50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76082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2025.03.16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모험가 기본 카드 아이템 정리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정성은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562559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2025.03.23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기본 카드 정리 및 소모형 카드 추가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모험가 카드 세팅 준비 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정성은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557422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2025.05.25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신규 카드 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종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강화 카드 포함 총 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종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)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정성은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760186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2025.05.25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기존 가명 카드 이름 추천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</a:rPr>
                        <a:t>장형민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16293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2025.06.03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기존 가명 카드 이름 변경 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정성은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305830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001148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22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916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F8FF0-4673-0330-6B27-1F1306621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C02A62-80E7-9D38-9A1E-9C03F5A1E85C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가방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5DB518-B6C4-B9BD-6CD0-F088EEEB4AF1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추가적인 카드 획득을 위한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C3352A-3CCA-D5E9-23D8-ABC095361680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56469-045C-0725-902C-05094AED3E12}"/>
              </a:ext>
            </a:extLst>
          </p:cNvPr>
          <p:cNvSpPr txBox="1"/>
          <p:nvPr/>
        </p:nvSpPr>
        <p:spPr>
          <a:xfrm>
            <a:off x="469311" y="2870002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효과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최상단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카드를 한 장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카드가 없을 경우 카드를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드로우하지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못한다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5A5FC4-207A-C9FE-3CA1-FB824820744E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200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F4475-BA98-B48D-4C97-9D61321C4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D4D46E-EC4A-FF7F-644C-054FFF570B0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도구 변형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AC34C-0AF7-3D30-2DE0-6BC57C73D453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손패에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있는 도구 카드를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있는 도구 카드로 변경할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2283FA-AE11-E9FB-D07D-F7AC80EEF9A5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09397-B2F2-F2C2-BD65-E3D050CF8AB8}"/>
              </a:ext>
            </a:extLst>
          </p:cNvPr>
          <p:cNvSpPr txBox="1"/>
          <p:nvPr/>
        </p:nvSpPr>
        <p:spPr>
          <a:xfrm>
            <a:off x="469311" y="2870002"/>
            <a:ext cx="7232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효과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손패에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있는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 선택하여 묘지로 보낸다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남아있는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남아있는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카드가 없을 경우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드로우 하지 않는다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4C1CFE-B27D-7E7D-EB8F-F73725F41058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734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5BCCF-5CFF-977E-DED1-ED40F8EEF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9B5787-8CF3-9E01-0823-7FCA871102D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도구 강화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49ADA-DF30-CEB6-8F9B-24CAEA98506F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다음 공격 기회에 도구 카드 사용시 점수를 추가로 얻기 위해 만든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8DE9F2-4984-65A9-1747-BDEFD592A255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717FA1-8D81-2200-F4D6-F555C30A4505}"/>
              </a:ext>
            </a:extLst>
          </p:cNvPr>
          <p:cNvSpPr txBox="1"/>
          <p:nvPr/>
        </p:nvSpPr>
        <p:spPr>
          <a:xfrm>
            <a:off x="469311" y="2870002"/>
            <a:ext cx="833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효과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다음 턴에 사용되는 카드가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일 경우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턴에 얻는 점수를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배로 증가 시킨다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C45160-897C-14E4-3F3A-7C3E12B8BE64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420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3D837-A838-4E15-8117-8460BC120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E2B9E0-3475-029C-E775-014A15EFDB09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모험가의 횃불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94F61-0473-5E2C-29F3-2D9AD0B2CD75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암흑 타일을 밝히는 동시에 주변 타일 정보를 확인하고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태그 카드와 시너지를 통해 보상을 얻을 수 있는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유틸성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추가로 랜턴 유물과 시너지를 낼 수 있도록 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B80544-BCC5-5924-5C22-696421DB80C1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C762C9-AEFE-F66D-34A0-A861431AA30B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6476A4-FE7C-DCE7-B752-FF287DFF5F51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97D934-35C8-C4BE-8F3A-7466B31DE28D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7523F3-1FF9-0C67-0755-9A0AB3DD4801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0A4C2E-7B2F-6815-ADDC-6243E695CB19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196C4C-C644-B38F-81E8-DAFEB292534E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FE61E2-7E4F-0426-889B-BA2C321FB9D7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810381-B013-DED1-C32A-BDA08F5F15A8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35356F-E83C-A905-ED81-AF14773339D8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7882F7-92B0-7207-3E85-362376F60D2B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7D28C1-3095-3F9D-C653-0F6D01C2480D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3E8EB5-D94C-B76B-57D8-B7480F337E0F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0170434-214F-A50E-8F90-40CDC7D344AD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2451D55-6DF8-4805-6384-0D30BE756F9C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37C3C9-1066-5DFD-5F3E-87722F6128B4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FFEF6A-118E-1EC4-1509-163E74EF9593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5D86C77-ED86-41C3-26DE-2779E276F354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20D91A3-EAA4-7C80-98A3-F3AAB8D639A1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29F6F2-9DDB-A6FA-4702-075ED2563A82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EAF627-1CB0-9A54-B1FC-61980DA8A2C3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71F82A-8B46-036F-6258-2BDE51C4CEF1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8592990-DDC7-F2F5-F42A-EE7CF6C54435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23C0DD-0220-BB98-82E6-19DCFB5A4633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CF374F9-5A07-EF85-2D23-FBF5A838192E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AB0BDCC-F9D2-A099-8C40-4DD05A077FF7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925A71-7125-B6F1-3E01-4997D3EFF510}"/>
              </a:ext>
            </a:extLst>
          </p:cNvPr>
          <p:cNvSpPr txBox="1"/>
          <p:nvPr/>
        </p:nvSpPr>
        <p:spPr>
          <a:xfrm>
            <a:off x="469311" y="2055874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C93647-BF48-C1F8-E719-35756E5B0103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ED14F1F-0509-92F1-78C2-C77917345512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아래 참조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3726AAE-B63B-720F-8F5A-C7A7EC0426F2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28FD8-7A2C-D554-73A6-01D0CEC932AB}"/>
              </a:ext>
            </a:extLst>
          </p:cNvPr>
          <p:cNvSpPr txBox="1"/>
          <p:nvPr/>
        </p:nvSpPr>
        <p:spPr>
          <a:xfrm>
            <a:off x="469311" y="4644528"/>
            <a:ext cx="7232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특수효과</a:t>
            </a:r>
            <a:endParaRPr lang="en-US" altLang="ko-KR" sz="16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타격된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타일이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암흑 타일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 경우 해당 타일을 밝힘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타격된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타일이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암흑 타일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가려진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도움 타일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방해 타일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 경우 골드를 획득한다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b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블록 당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카드를 사용한 다음 차례에 사용하는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태그 카드의 골드 </a:t>
            </a: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획득량이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배로 증가합니다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57A38-C2D0-7178-1150-EC58788DB0CC}"/>
              </a:ext>
            </a:extLst>
          </p:cNvPr>
          <p:cNvSpPr txBox="1"/>
          <p:nvPr/>
        </p:nvSpPr>
        <p:spPr>
          <a:xfrm>
            <a:off x="469311" y="5787331"/>
            <a:ext cx="7232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sz="16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50% (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388EE0C-53B3-2A58-92C8-4BD1575402E9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333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C5C07-166F-53CE-EF5B-D4AC1ABF4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73DFCD1-CA64-6F5F-C6F5-580D45FA95B9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모험가의 횃불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54D43E-4667-AC82-FF1D-B5A05C443ABA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암흑 타일을 밝히는 동시에 주변 타일 정보를 확인하고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태그 카드와 시너지를 통해 보상을 얻을 수 있는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유틸성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추가로 랜턴 유물과 시너지를 낼 수 있도록 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985F2A-BDE0-4190-A7FF-52FF6BCF49E3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63D975-4D7C-273D-46CD-83DC9301DE59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569A5E-8A91-379F-2A32-0358E46F06DB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A013B2-6C1F-3B6D-0925-D1DFF3810414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9D3D6B-FF0B-18DF-95A5-AFEF6668154A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8A04B0-8825-F30B-F60A-391E78F26A6E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84C942-50FA-A9D4-D65E-9F2FD2EE61ED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038DC7-859B-AF6E-227E-99565BC78F8C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7781BB-6F80-F22E-1A7B-4C10A371E4DB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D82441-F0AE-3134-5D95-2E9EFB0F0A10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74380D-6EB1-F3B1-4D45-9D8C6EC50003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6FBF30-3C26-F979-FDDD-3E6FA400038C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CE32CF-981B-6406-910F-8DE579EF6253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F594F3-9193-3F81-7852-7DF35BD7C264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DB5ECA-4AC5-4B31-FA0B-CAF470B588EC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CB4CAC-9754-D4DD-061C-C6B1DA17F819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8CC24F3-7555-6AC1-2B3C-83CC749CF1D3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935D71D-40A7-6C25-A9F3-420D1C869443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4A84D8E-4726-260C-1517-EA1A42B533F0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B93278D-36C5-D7A5-A632-2AF2C47284CA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C4B7F79-D58D-B069-6815-F563DFE5B201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28DD183-F8AE-A277-45F3-05E685598DA7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28539F6-4A37-F66D-3F28-2B88B76A7307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6207E0C-809D-C168-1340-2C54C3DB22C0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D885E6-5052-8583-877E-7481F23CC63F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9B6BD70-EEBB-4FC6-3F86-8684D702DA64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CEC420-6D56-B98D-688C-A9A9D8271EB9}"/>
              </a:ext>
            </a:extLst>
          </p:cNvPr>
          <p:cNvSpPr txBox="1"/>
          <p:nvPr/>
        </p:nvSpPr>
        <p:spPr>
          <a:xfrm>
            <a:off x="469311" y="2055874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DD5854-5970-42C0-35F5-858DAB2574F5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7C8E99F-D46D-A51E-DFD0-BEF9DA569F8A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아래 참조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5429AE8-5372-9C79-1BC4-1BB842C722BB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1BC9F-630F-F879-AFC6-CEEE86C60433}"/>
              </a:ext>
            </a:extLst>
          </p:cNvPr>
          <p:cNvSpPr txBox="1"/>
          <p:nvPr/>
        </p:nvSpPr>
        <p:spPr>
          <a:xfrm>
            <a:off x="469311" y="4644528"/>
            <a:ext cx="723225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특수효과</a:t>
            </a:r>
            <a:endParaRPr lang="en-US" altLang="ko-KR" sz="16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타격된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타일이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암흑 타일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 경우 해당 타일을 밝힘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타격된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타일이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암흑 타일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가려진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도움 타일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방해 타일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 경우 골드를 획득한다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b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블록 당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카드를 사용한 다음 차례에 사용하는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태그 카드의 골드 </a:t>
            </a: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획득량이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배로 증가합니다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 효과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타격된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타일이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암흑 타일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가려진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방해 타일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 경우 해당 블록을 파괴합니다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DB98905-70B3-9CBE-3E15-290437AA8FD0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9569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0F8E9-3519-FFB8-B0B2-90C6F6089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64B589-5863-D956-8C02-EA1300DC9CCE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기억의 망치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6B84E-4C93-6CD4-A0A0-0183F5E16A23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이미 파괴된 타일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잔상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이용하여 연쇄 파괴를 일으키는 카드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7C08B4-95E9-11A0-C3D3-4CC05161B85B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BF875A-556B-EEEE-B3C8-8E8368FBD41D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9A244-7AF1-C4F5-9F0E-9EE2950E5FF0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A06958-14F4-9B8B-0E2A-56D79482D215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DFE307-983E-F1F3-E225-60EF19C57A0D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D44B07-0ED2-A38E-258E-CD67E930F5F7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32555A-93E1-6D88-460F-D54EBBAEF61D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77E71E-191D-4794-2929-06614BA3AD17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60C147-141A-7661-32DF-8457A7B54436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AD157A-0C59-F933-23B8-F59F8AF1CEE3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F93110-1140-9D1A-16B0-AEF946DA4C45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FF6C68-BB02-46AA-3498-A40A14C2DEE9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E6CB7F-5E66-1905-57B6-CA02B108B673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B2FCB0-846E-3895-F604-464AEA3E588C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CCF5708-32E9-BFFA-C857-68CB5AA3FEAF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0B9D448-80DB-E71D-D878-B047BC37B738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0876D00-72C7-256F-6DDD-4A57165754F5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1CEB6D-0406-B2F8-A0DA-30DF14FF5BF6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6984257-6E99-7691-AEDB-61466E386D79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DBC77C7-FB41-BB48-CCB5-1B8229C239D6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3778A7-4370-FA50-91C7-73356A1DF319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507EE41-723E-2DAB-6975-852CA892D51C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939AA0-46C1-47D9-557E-BA0E2E6E3BE9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5B75417-C9DC-3F23-E1A6-D6C7F8223A9C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C99C9C8-CA9C-FDBF-AAD1-1ABB19AF50E7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7AD952-18B0-D223-8F4A-D5025BEB9128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A8BA45-875C-6BE9-CE69-6E0E5103E8BC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1E82BD-CE96-51D9-FE4C-2EFFA4620D46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5CB6144-0D16-A4B5-4D6D-E63B23FF4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226532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아래 참조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50FCD71-6B03-552E-ECEC-4180945AEA5C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639F7-9893-A07D-931B-3306D6FDA8A2}"/>
              </a:ext>
            </a:extLst>
          </p:cNvPr>
          <p:cNvSpPr txBox="1"/>
          <p:nvPr/>
        </p:nvSpPr>
        <p:spPr>
          <a:xfrm>
            <a:off x="469311" y="4644528"/>
            <a:ext cx="7232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특수효과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타격된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타일이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잔상 타일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＇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 경우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잔상 타일에 인접한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상하좌우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무작위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일반 타일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 </a:t>
            </a:r>
            <a:b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개를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100%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파괴합니다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0A0236-67F9-12E8-9B18-591FA480123D}"/>
              </a:ext>
            </a:extLst>
          </p:cNvPr>
          <p:cNvSpPr txBox="1"/>
          <p:nvPr/>
        </p:nvSpPr>
        <p:spPr>
          <a:xfrm>
            <a:off x="469311" y="5413969"/>
            <a:ext cx="7232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sz="16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50% (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E05A1D2-66A7-1524-A578-8F474E70DCE3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938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65E0A-4540-D08D-33F8-0CDEB2E29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556554-71C1-4537-595C-38DF0CE9DF79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기억의 망치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E636B-65AB-DCF1-2876-838DA04CD6B1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이미 파괴된 타일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잔상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이용하여 연쇄 파괴를 일으키는 카드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E0CF8B-C343-54B7-4F3D-AF164AA50119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AD47C7-4D3C-B0A3-2CF9-9AFDF1E81EE2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A0317C-679D-DEC4-5D31-6519F9774F09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C873B6-C18B-2B2D-90C7-A41047703FEE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E9D359-34C5-5B5E-E149-FBC0BCE8F4AE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F4F1C6-0EE0-D2B9-CECA-E625C0D63CFD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E25AB2-FF93-710D-8273-7691CE87BCA8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9507E8-C7F2-A252-3490-78F125712D6F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B19644-8115-8264-E7C6-ECF6EA0617D6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8852ED-0D15-9B25-024C-DD7BC9E355BA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2F5107-E339-40CD-91C1-11ECF905DA29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F40AD6-DE49-F160-DE4E-D6A6FCB76E5E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5E55CD-F875-566D-9787-AC579063E42C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07887E-76DD-CE3F-41E9-4B3600226682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40C401-5742-1953-844D-7D4DC252A67B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412525-9525-0719-3739-3ECE43229B03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6353CF-9C8C-00F8-C20D-5E3D8A5B1A65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C27DB2-8D99-FC3A-C122-6224933667B4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26D3CF-7270-B9E1-07E8-3ED7090E0E63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B36BA0-AE82-DF39-C2F9-981FAC56BA2F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54E823-8399-484A-902D-568554ED879F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7F9B65-E4FF-2684-578B-98CDB1F6BC2B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7244A23-4B9B-ED04-25BF-5AF2C0FADCA6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8DD9B3-8201-1E0B-2420-5CAF3C600BA0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93A580C-18B5-FFB9-2DF9-7687B1AA579A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626DF6-2F6C-C7DE-A425-F2C1AE31A2D6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247D39-F8DA-256C-F1AB-88593984E042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2B83EF-4A78-FC64-8149-562AB04DEE1C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2873AC-7333-A2EF-FD45-890D7F9EB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211552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아래 참조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96B702A-A461-833A-54CB-180BA04CFDA6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E3694-9049-7128-1010-E5F2B350F068}"/>
              </a:ext>
            </a:extLst>
          </p:cNvPr>
          <p:cNvSpPr txBox="1"/>
          <p:nvPr/>
        </p:nvSpPr>
        <p:spPr>
          <a:xfrm>
            <a:off x="469311" y="4644528"/>
            <a:ext cx="7232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특수효과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타격된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타일이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잔상 타일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＇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 경우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잔상 타일에 인접한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상하좌우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대각선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b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무작위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일반 타일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 4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개를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100%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파괴합니다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0EBACFB-222A-0C94-2506-C49D73552227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109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0A95A-ABD8-C2BA-9076-C6E1BC181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BA452B-70C5-8A28-A71B-E3DCFADCBD1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균열 지층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E6805-FB56-ECDE-FD33-45C5422ACCB3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특정 패턴의 타일을 파괴하여 큰 점수를 얻거나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카드와의 시너지를 통해 이득을 극대화 하는 카드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6D97DBB-A926-A3BB-90C4-77569060FCD9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693A43-9811-F4F4-0295-37AB27B42F61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4D7FD2-E1D0-C2B7-BEDB-C22926878DF2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4487F3-329D-5AA8-9E7A-CA3E1B11181B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758319-E49B-2F5A-E934-91B8F601701F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2A22EE-0D53-61A4-BEB9-EEC15E6A1730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BF955-0A94-D92D-3C18-603B14C01310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D397D3-B3D6-E4F0-386A-CD5DC08176E0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E7343A-885B-5C7A-F378-D65444F028B7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D5B75F-AD61-693D-002D-30370AFB8E3F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30EDE3-EEF7-BA1E-81F1-24B05693684A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62CADC-45A6-F924-AC09-4A4A6767C904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AEAA93-D589-F68F-AD29-A590C0FF0FE2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7E8BF7-01E8-505F-9E87-7AB89F6B49E1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D8B28B-6E9E-E48C-44E9-001545BEA31F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9AADEE-6628-F989-101C-177F39E82D73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AD18F2-9402-94D3-0848-B79F5A7DE731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0529BA-4815-0724-D611-034EB22C5906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BA8F55D-5D3B-5551-9D7B-94E1BFF85A7D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BA7786E-2854-B5D7-17B1-96B82EEE4807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140926-379C-9937-AB49-43558119D9D2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C185056-8EA3-B70F-2B47-4C620E378C92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4B2A5B9-1F20-7CF0-A9CE-9E8242F50140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4F880E-0A70-6509-CC32-D4CCFDBA092A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939584F-DE53-AB7C-00C4-E66CCA91E53A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F17DFB-9C63-BC0E-C774-32F8060CC613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23A0EF-378D-BB52-12B6-90670DF0C792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69453D-1251-5363-F8AD-C806EDF190EA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1B5376E-4965-053B-762B-0CC07FC8A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840773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아래 참조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아래 참조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BCEC1EF-D5EA-6848-BD58-B5261D637329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C0E9F4-BEFA-EAC7-AD3E-7BE50F29F9F3}"/>
              </a:ext>
            </a:extLst>
          </p:cNvPr>
          <p:cNvSpPr txBox="1"/>
          <p:nvPr/>
        </p:nvSpPr>
        <p:spPr>
          <a:xfrm>
            <a:off x="469311" y="4644528"/>
            <a:ext cx="7232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특수효과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영역에 타일이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 이상일 경우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타격 영역을 전체 파괴</a:t>
            </a:r>
            <a:endParaRPr lang="en-US" altLang="ko-KR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파괴된 타일 중 균열 타일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개당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2G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</a:t>
            </a:r>
            <a:endParaRPr lang="en-US" altLang="ko-KR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카드를 사용하여 타일을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칸 이상 부술 경우 </a:t>
            </a: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존재하는 황금 카드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장을 </a:t>
            </a: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드로우한다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b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황금 카드가 존재하지 않을 경우 드로우 하지 않는다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1D16988-ECB9-4AC2-A586-8434203CF0DE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57259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2D55A-6968-198B-039D-CC47F4C44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B51E2B-D91B-EA37-413F-744CE441E4C3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균열 지층 분석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56E272-6D0E-C4A8-A6CC-37D4AF063B86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특정 패턴의 타일을 파괴하여 큰 점수를 얻거나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카드와의 시너지를 통해 이득을 극대화 하는 카드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96E081-E691-A530-E505-3EFEEFDF181A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8487BC-A441-1A7C-CDBE-DF1C565781BB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80E06E-7FFC-C6D4-9F55-AFA0B5552310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A0AB26-4F0A-22F3-5E0B-B5898CFFAF04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DD02BA-50CC-0FDD-E115-4760C5B98563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E799C7-420C-5DFD-3F28-77A7175A141C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310BAB-7940-3EDD-6963-00EE7E785089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7CB607-6D76-0B01-2251-761E0FFB83CC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390D59-6307-E814-08FC-CD9EC389D433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653575-B98C-9BE6-EBDC-C063C2E6039A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D45925-1A32-95A0-D998-54FBACCACB4B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F50586-FDA0-AB34-0EC3-8E3A9776E201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A72FED-55B5-DD83-9D67-C538008FD4A9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A9099B8-A4EF-7C44-D502-16AF4179312E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8DF1E1-8394-DCE7-C407-4DAF12666870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1B08563-B66D-8EE8-92BD-A8239A5983B3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4AC058-9A50-FF22-0968-E75766B570D8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C524442-28E1-2613-0AE4-733813E84E9F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0E7706-61FF-9841-F877-13FE5C5EF5E6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7CAD00-9812-97A4-0AEC-5CF085531056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2DA9ECB-A040-856D-525B-F1A39868D448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C8C5F1-E6C0-07DD-9622-5065F83137EA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39407F-5221-8095-03EE-2DB47B69CB61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D03C7B4-C211-EB33-045E-A18BA85044DA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53B7CE8-B715-108C-1DD3-CC188E6BACCE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157D20-C49C-4DB1-2776-AC12FABDC789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8F038A-3942-2E46-EF08-354A28E84690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65BB9E-C395-918E-421C-922A9002E52A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D1E6C1-B7A7-00F5-E853-16601D01D28B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아래 참조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아래 참조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4A82EF6-77C1-E72C-1516-BD0C57E1851E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62DFE4-C2D3-1F95-496E-D034C8D69082}"/>
              </a:ext>
            </a:extLst>
          </p:cNvPr>
          <p:cNvSpPr txBox="1"/>
          <p:nvPr/>
        </p:nvSpPr>
        <p:spPr>
          <a:xfrm>
            <a:off x="469311" y="4644528"/>
            <a:ext cx="7232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특수효과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영역에 타일이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 이상일 경우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가로 라인 전체 파괴</a:t>
            </a:r>
            <a:endParaRPr lang="en-US" altLang="ko-KR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파괴된 타일 중 균열 타일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개당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5G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</a:t>
            </a:r>
            <a:endParaRPr lang="en-US" altLang="ko-KR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카드를 사용하여 타일을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칸 이상 부술 경우 </a:t>
            </a: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존재하는 황금 카드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장을 </a:t>
            </a: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드로우한다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b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황금 카드가 존재하지 않을 경우 드로우 하지 않는다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293DC1-8905-29D5-9585-4CAD31910793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77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1F977-837E-5971-BF36-7B27175A5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0EFAFF-C4F6-BBDF-3CBB-8D7F4366BD20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모험가 캐릭터 의도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E6C37-E9EB-2CEE-84BD-722CCDD501DD}"/>
              </a:ext>
            </a:extLst>
          </p:cNvPr>
          <p:cNvSpPr txBox="1"/>
          <p:nvPr/>
        </p:nvSpPr>
        <p:spPr>
          <a:xfrm>
            <a:off x="469311" y="1112084"/>
            <a:ext cx="11145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ko-KR" altLang="en-US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방향성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모험가의 경우 도구 태그 아이템을 주로 사용하게 설계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아이템의 경우 기존 삽 아이디어에서 착안하여 빠른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압축을 통한 플레이를 하도록 설계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원하는 카드의 경우 강화를 하여 부서지지 않는 도구 카드를 가지고 가도록 설계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61E4BA-980F-C6D4-F675-EF7FB78D1446}"/>
              </a:ext>
            </a:extLst>
          </p:cNvPr>
          <p:cNvSpPr txBox="1"/>
          <p:nvPr/>
        </p:nvSpPr>
        <p:spPr>
          <a:xfrm>
            <a:off x="469311" y="2437109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태그의 경우 카드 파괴 확률을 </a:t>
            </a:r>
            <a:r>
              <a:rPr lang="ko-KR" altLang="en-US" dirty="0">
                <a:solidFill>
                  <a:schemeClr val="accent5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등급 별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부여하여 빠른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압축을 할 수 있도록 설계된 태그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EB851C-11DA-3BBF-3C51-7177E6222E85}"/>
              </a:ext>
            </a:extLst>
          </p:cNvPr>
          <p:cNvSpPr txBox="1"/>
          <p:nvPr/>
        </p:nvSpPr>
        <p:spPr>
          <a:xfrm>
            <a:off x="469310" y="3182481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이미지에 맞는 골드 추가 지급이라는 태그를 추가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EEA94E-B8E8-E3FC-2D42-F169111E0A38}"/>
              </a:ext>
            </a:extLst>
          </p:cNvPr>
          <p:cNvSpPr txBox="1"/>
          <p:nvPr/>
        </p:nvSpPr>
        <p:spPr>
          <a:xfrm>
            <a:off x="469311" y="3927853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균열 태그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태그 연계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카드가 파괴될 때 등급에 따라 </a:t>
            </a:r>
            <a:r>
              <a:rPr lang="en-US" altLang="ko-KR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nxn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균열을 줄 수 있는 일회용 카드를 제공한다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DF43F0-ADAA-EB54-4E38-BA0FBB55F78D}"/>
              </a:ext>
            </a:extLst>
          </p:cNvPr>
          <p:cNvSpPr txBox="1"/>
          <p:nvPr/>
        </p:nvSpPr>
        <p:spPr>
          <a:xfrm>
            <a:off x="469311" y="5418597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캐릭터 기획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빠르게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덱을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압축하고 원하는 카드를 강화하고 골드를 수급하는 방향으로 기획된 캐릭터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A97C27-40CF-0253-DC9E-F04630A54A06}"/>
              </a:ext>
            </a:extLst>
          </p:cNvPr>
          <p:cNvSpPr txBox="1"/>
          <p:nvPr/>
        </p:nvSpPr>
        <p:spPr>
          <a:xfrm>
            <a:off x="469311" y="4673225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캐릭터 시작 카드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(15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삽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갈퀴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삽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가방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강화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405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34B6D-CCB0-50DE-5D43-2D3440932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0DFA674-0165-503B-9538-11096DFC543A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EEBE0C-22DE-888B-46A6-F6675BE9C5B7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0DB837-3519-ECD1-80CE-ED76373600E7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53FD76-2F78-9402-DFC9-4526E4115E3D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672542-EEC8-3C1D-D279-CC9F3FC48CF6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D57946-CACD-99FA-6375-431405B21EA7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0E7DF9-4114-3A96-9171-F288D1DBD58F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8BCA36-3456-F337-031D-9B6C31D88F4E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6C4071-F2EC-E45D-D207-9F7B933EF2AD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F7AA0D-B3E2-3B73-0DDD-4B1C412BA783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7559E8-D93E-4694-9F47-1B6D8875BE8D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2D1BAB-B3F3-938D-293A-57E51DCD948B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20ED16-C11C-C714-669C-B7D0BE80106C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8637C3-C747-628C-9381-584AF4883D8E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725AC7-D935-02EB-BC3F-628C29A93D13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03DDED-395F-3821-F3EF-7053795C4E12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C30E50-8317-F2AD-2C97-0CC6DE7EE73E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1F556F-215F-5BFD-3A94-2940F77C0CCA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DE1BA8-068A-9C00-BD37-6285C1556B0B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02FC7F-DB5F-2278-7C57-724A14277E8E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BDF032-7003-6C80-9F98-AE44B50571FA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48CE07-E301-0671-0B7E-2EF08A93002B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6CF1301-6F37-E9C9-2A4F-5AA4C1120112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9EB189-7882-3837-ED0D-DBFAA6F1C86F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D10FED-4146-FAB0-7896-BD9ECF3BB5B8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7657E2-4128-2D12-208E-A76046650949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EAB55B-32C1-A727-FD88-BF0EEB0ABCAF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53C38D-2B91-A61C-D8FF-4ED0CE1C31D3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469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222433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EB28BE9-5635-1710-93ED-BD668CEF4F4A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ED5FD-30EB-C729-6A23-DABD17C39E4D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타일을 파괴하는 모험가의 기본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DAA034-505F-0394-D19D-03AB2DC2748C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F984FC-6DAB-BBC8-16F4-F0D0F7683BE9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3BC25A-E868-4996-96BA-608AF4F6598E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652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9679C-4C26-8311-6373-AA69EC1F9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95685E-228B-2787-33B5-276B69E7953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삽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14C8F-C896-F7FC-2FDE-7628A18A9BF9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삽 카드 강화 버전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44CBF8-EADE-D9FA-F719-8C1FF3285834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903D88-A46A-C9DB-DE48-5B20DECE6692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F8F492-4CF3-EE98-0C78-53DB0151EC49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CF755D-4DAC-23AB-0F3C-0F173A663E89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B4E43E-F9E7-B366-1A6D-440C128171A2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7047D4-30FA-8EDD-45B6-46FD0525E071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87A01D-A27B-964B-5854-5CE0DE443EBF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8B23FB-2F6C-AD18-B874-F1858163CC79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4B7234-F179-BF97-724A-9D03A59059D8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400357-CA4D-C851-404F-4F001FAEF382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DA9EEE-C2CE-F639-C380-50F65B146CFA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BD6A1B-EB2C-743E-BC52-BF0985F89631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975589-57E0-E2F8-DEE3-E01610E16AFD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288A13-41A9-835C-FE01-B699CF680C42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5C8DA9-3A93-554D-938A-76A7B00EBBC9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0CBDFC-BD40-210D-9BBC-5BD33498910A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EBC6DB-E8F3-80A6-FB2F-692B5310C6BC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85A5C5-A714-56CA-2235-05A0E66189E8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E44E53-9DFC-15D6-9D1F-85611DADC070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54D5A0-E070-C302-2E24-D15F45ECE7D3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802F27-631A-3F9A-904E-2D782BD192A2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627F2D-0317-E1F0-E080-6DE64F3267F3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181AC6F-1402-1B89-F247-EDAB01628BAF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E70FAA5-68C6-0D27-E1E9-63E3E32D0EA0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20C275-7FD8-5436-BF78-5A791DC8BFEE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39D825-2C58-FD93-E295-44447F6C2ABE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FCCB86-D9C1-2A7D-DBEB-36A444BA379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84220EB-0556-84E7-3D7D-54A3A0759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991357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방해 블록 파괴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B498587-5FEE-8A4B-ACD1-D338FAEF7CC3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7476E-9804-E3A8-D404-6F7669D6F7D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1594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8F7F0-538F-4C9F-4EBE-C371687ED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0FADF6-DE0D-529E-EA4E-6E6955470CF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황금 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B1307-0640-2AAD-0CD0-35D626DE006B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칸의 방해 타일을 파괴할 수 있는 모험가 전용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8AA117-48EC-4598-D319-273858CA3F6D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F73F83-BA11-B1F2-0EC2-0783658A2A6E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76E5CF-E333-3C46-946C-F3E119DB8D90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C35DDA-AD01-D51D-E715-9969F7C39C91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89FE94-3B16-DE9C-3593-A5DC5B0B65DE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264DED-52C4-A113-2E33-A57FA5B7D968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033554-9C08-11D8-65C1-1729FC521C14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81160D-ACEC-FB54-6260-17CEBE7E33AA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9D38BE-6FCA-8952-9382-4F8621149C5A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E7ECBA-002F-E508-3C28-DB5C0A453660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8683FD-D0EE-47C4-3431-904F9BDE578D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FEE3FC9-9B55-5543-6235-1023B647D804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B3F3EF-CBBC-D422-CAB8-25FC1B911A06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225AA3-7ED3-6B06-1FB8-EFA8BE2B41BC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ADD0F33-ACFB-00EE-E3E9-75BA43DE2619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EA417E-F5AE-5B1B-36DD-C3A525F86B3C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93A54B9-E3BA-99E4-DAEA-8FE6EF44882E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846665-DA41-4BF0-ADFB-18DBB065EE22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57F10F0-79AE-5CE5-485E-77806E06FC00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EA86CB4-7E09-D2D1-3265-EDCAE525FDBE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15A63E-D454-DBF3-A0F3-C4434586FEE8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1527A7F-70B4-E89C-C559-07336DEA5FF6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4BC8FA6-6698-7BE7-705C-47A349500324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E1EC04-1D36-9805-9917-0B8B5C6C282B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1354EC4-C42C-1186-C985-A8EC17BCCB54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727AC4D-8F4C-1EA4-6D38-9E1395E8694E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A53977-661F-CB98-F31D-2DD3CEB10FD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68E078-342C-FEBB-F760-F64B8E3C3315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A3B8AD8-6239-4738-9133-F2244A094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370728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방해 블록 파괴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00DE870-4CBC-C760-241E-7FC463E1B3DF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0EF8F7-4DFA-FC32-ABC1-0DB0CCA0A416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96E382-541B-2CD7-E88F-712264409873}"/>
              </a:ext>
            </a:extLst>
          </p:cNvPr>
          <p:cNvSpPr txBox="1"/>
          <p:nvPr/>
        </p:nvSpPr>
        <p:spPr>
          <a:xfrm>
            <a:off x="469311" y="4522665"/>
            <a:ext cx="7232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골드 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8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A01FD-96C5-719B-BD34-A3C2E9031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39083D-995C-E3C7-2FAB-B162C2781B4E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황금 삽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7315C-7C34-0E94-6180-811AB312A47E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삽의 강화 버전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80B6E0-62CC-8319-E886-E90BE901A5A9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534F2B-6752-90B9-BEA7-527701F85809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94594A-E699-3934-F41B-BD089CEF12FC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F02345-F6D8-953F-0059-AD70169EB69D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057ECE-8090-EAF2-B91B-8DF297BD8C6D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87BD07-6A37-8B56-3528-05711C8197F9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B4DDF9-6838-660B-9807-2A194F81C842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8D9F9A-CA16-6775-4159-9B096ED635CD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96B6DD-8DE7-B4EF-AE36-2BB915DC57CB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195AE4-F224-7202-6973-F8573EE45309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3A3E85-1D32-B684-E3F7-01341ECC50AA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42D42B-9E17-2347-198C-11750BF65ECD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9429CA-4279-DA4D-9009-4889A0EE3480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282883-68C0-4FC6-5614-066BC35E767C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603D21-5F23-5245-F43D-4586EACF76CC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9A47E9-AC6D-B6B8-ABC9-EDFA6808190B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AD8500-71B2-3352-B13F-41A171ADB407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645FCCF-5225-4B0D-5FC1-5E72BBBA94E9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A8E15E-25B5-2D40-5E3F-AA7AD410C861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108DF6-9FE7-EBC3-5512-88157FDE2159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6C6E49-729A-D8A5-504F-88C68C057631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58B0EE-B2A6-DA53-5945-D2286D2BCC02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6F2A06-F738-A79D-9870-2CC88F779C87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128E20-6456-EDF5-4EDD-254A53AC4165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34A9B31-C0B3-330F-30B2-CF19B616266E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E770B66-77E1-9CF4-FBEC-900420DD30EC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108D4C-9A19-322C-3A9C-B13FB94449D3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C75689-52D5-4031-ED0C-81ADFC3EDC89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69551B4-CF67-7800-1C5A-AE6C514DED4D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방해 블록 파괴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B8CAF14-8F0F-AD4C-ABA2-E4CEE718B0E6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6D752-7446-5130-2DFF-5C09C8E3C472}"/>
              </a:ext>
            </a:extLst>
          </p:cNvPr>
          <p:cNvSpPr txBox="1"/>
          <p:nvPr/>
        </p:nvSpPr>
        <p:spPr>
          <a:xfrm>
            <a:off x="469311" y="4522665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골드 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4CEA41D-1734-9F54-7E97-E62BA7871154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576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96495-D020-4191-50B3-3246809F5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FCF016-52CA-056B-0D46-6AAFBBF64828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갈퀴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5FCA2-47C0-C412-2A31-1DE02DB6C025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기본카드 중 다중 영역을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699B30-88F0-0E0E-6DAC-F53C57AE1651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AB9D87-E156-BC36-C0FD-67D3EE6A95CB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031533-DF74-1F55-CCF0-726ABD6C0FCB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A3BE51-2BCE-E0EB-9F07-C6A795943BAF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6AD37B-3F62-7C84-725A-852574883DA4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40E32A-9121-0B76-EC60-AF9AF832E827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4D1E9A-B6CE-318A-1BC6-8747E863510A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E89F04-08AF-F32B-3CC5-DADF2763B94B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08531B-2933-9BDE-CB3A-4EE34CD0456F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26611A-A4F1-B636-6E6B-57E414E84A67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49D57C-4E6E-E594-2BAF-CA5EEF6F8936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FE2726-E670-65C3-34EA-C373E4D9D9A8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748A59-ECCD-72C7-98A0-3187C443A07E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0F6FAB-959F-41B9-F952-10DDDD43DAC3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8244BE-186F-F9DF-57C1-6A744FD5011C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440FF5-B500-5C2B-02D8-551DCB4AB5D5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25166E-85BD-1B39-97AA-F46B5D022C93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48C885-03B4-477A-E085-572A6F0F5B46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D6AAAC-1F49-108B-6D2E-D6AC7588AF18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D7E390-64DE-8A6C-BFAF-21FB40DB032B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EB89FCD-50E5-8A64-7716-D962967B84D2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A62AB7-FE57-C2C8-DDFE-653EE69B29A0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208A4D-8CD1-FD6A-E476-3B23DDF7D144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37AEC3-9D2C-E70E-97F0-AE4776EB2B99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143375-A2D6-938F-0F68-76004EB51863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ED548E3-F020-54A7-45C6-D91F5C6BB114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933AE6-2088-C316-9CE4-0BE4BC43B86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ADC73F-D2A7-3270-18A3-A015A32B0AB1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5FA5B14-4767-211F-7B79-E09CB9BC0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477211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66%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DE0A995-7F86-4B3D-095B-97E67BAAAD20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53B942-7149-A200-1ED6-3F570192661E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633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 ExtraBold"/>
        <a:ea typeface="나눔스퀘어 ExtraBold"/>
        <a:cs typeface=""/>
      </a:majorFont>
      <a:minorFont>
        <a:latin typeface="나눔스퀘어 ExtraBold"/>
        <a:ea typeface="나눔스퀘어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152873</TotalTime>
  <Words>2445</Words>
  <Application>Microsoft Office PowerPoint</Application>
  <PresentationFormat>와이드스크린</PresentationFormat>
  <Paragraphs>792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나눔스퀘어 ExtraBold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Sungeun</dc:creator>
  <cp:lastModifiedBy>Sungeun Jeong</cp:lastModifiedBy>
  <cp:revision>71</cp:revision>
  <dcterms:created xsi:type="dcterms:W3CDTF">2023-07-15T19:55:33Z</dcterms:created>
  <dcterms:modified xsi:type="dcterms:W3CDTF">2025-06-02T15:30:03Z</dcterms:modified>
</cp:coreProperties>
</file>