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58" r:id="rId4"/>
    <p:sldId id="257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2" autoAdjust="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CF5C20-6457-4EBE-BC91-B29C2CAD5FF9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4FBF5-24FB-44EB-A54B-CA2E5CF4B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964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DD9A0-0B1E-90DF-D15F-E7EE2FB12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A3906C-70AD-F831-6ED2-860F1C57C3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864B03-CF0E-84B2-9152-484B8FD07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102233-915B-05D0-5389-AE881FEFE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4FBF5-24FB-44EB-A54B-CA2E5CF4BAD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11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4FBF5-24FB-44EB-A54B-CA2E5CF4BAD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93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81A03-0195-FB51-30C1-823578F3F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440878-58A8-83CA-FB22-1A5BDB174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CAD2F-C949-AF9D-8483-6842151D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5ACF8-F82B-BCD5-4AC6-815CDBD7B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7958C-D8E8-15CC-22CB-1F3B8477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55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F40EA-9964-B504-2056-27752AF9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977D86-B3D2-6588-795B-13974B5B4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7AEC7-CE9A-19D1-96CD-53EFDED5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BC660-D4C9-CE66-7F82-8AF82159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022C2-781E-35CC-28F9-3E1B587E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07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3417C1-6EE5-20F3-EE0B-08A432625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204636-EDF3-E828-EAA3-CD6C35E53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47447-3B05-950C-A532-C9B2E751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3240B-B192-505B-E39F-F845FF3F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199B2-E3B2-1D69-4900-24F775A67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8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AD906-B275-15B2-6F99-8B0A1213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9E85C-0FB8-8FB9-5E15-69590380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351A5-DED9-3E54-2BB2-0177EB23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D1B4D-54E6-FE9E-9E51-1BB83A18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6F080-D4B9-EBD6-381E-7535E73C9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2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0E1B8-9A47-DE67-DE2C-AAC5794E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267CB5-041E-51EF-5135-3F3213F5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4721E7-AA50-5CD0-CDB5-6E2B3D82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FA86B-9BFF-7BBA-6C6C-F1FEDEF57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C0D0F5-9D84-A427-A128-52FBAE2BD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97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C5E56-51BE-1035-A761-01EC5962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7C7C8-A3BB-020A-31BA-06F8B234B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F3BC27-993B-E88A-4A5D-2D8803632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D0B425-A6C2-0298-7339-7FFD7251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8EE064-E056-11CA-0133-1E5C8C1E8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9F0C46-AD8F-DBDA-CBC7-1EC6CB98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2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14980-C18D-376B-44E2-EC061640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5377CA-CE64-44C8-7C86-64E586E16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CD36A-A80F-539B-65C3-E62F5A5B8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D8AE68-9726-C8B9-F10F-EC4A7FA3B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138632-D771-DBBB-DB1B-D6FA6E27E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0F5E1-4C3E-2C55-E58F-D24708A4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0C2A4-86AD-C403-735A-7C727E5B0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5CB139-5772-C12D-CBE4-91BCFB93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05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62E77-FA67-15C8-4ABA-C08D0F37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07B110-3CDC-B984-89CF-17874909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C11A85-7C03-C023-8AD7-60F6326F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978869-2772-4C93-AFD9-1F5F32D5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17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45A74D-A21E-FEFA-3FD6-63A62B85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EC8FAE-2841-D7B4-B584-388C437DA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D1DE7E-D2ED-2938-D7C1-4C359B84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5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AB6F3D-CE8B-C667-6C15-2AA553A83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71075-FC29-32A6-204B-43FDB895F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81591-D159-AEF9-CD4D-E7521302F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8CBA3A-0092-3303-B155-892D001D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FF5082-AAB2-8BBC-A066-DF23C78FC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050BE-CD04-2583-BE28-A9706764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9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DBD8E-D6CE-A899-AA12-916F644C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B7A42E-F335-E990-566B-284F9F8BD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EFF845-D065-7507-D868-078C30F5D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FEFA12-8CF2-B802-94F1-7C42E479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BCDF-5958-4C8B-9788-0EF2C5560837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085F10-7F6D-C312-45C0-64A49B04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3E57A-CB6D-8EC7-547D-E87D7F1C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620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FE906D-AD7B-0EC2-042A-63EA701B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A651D8-DA51-BBD2-B090-5B6A06995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7186D1-DA81-6563-F396-F24C8E48C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EBCDF-5958-4C8B-9788-0EF2C5560837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842D9A-FA85-F14B-501F-CFA8CD88F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30C3D7-5CEF-7630-6529-C4D39058C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6A789-6169-4E40-B700-2BEB5A921F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B8A348-C9A1-5233-7961-1272BA9B54F0}"/>
              </a:ext>
            </a:extLst>
          </p:cNvPr>
          <p:cNvSpPr/>
          <p:nvPr/>
        </p:nvSpPr>
        <p:spPr>
          <a:xfrm>
            <a:off x="2302164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90DA141-B97F-D444-096D-B6ACC64D58B0}"/>
              </a:ext>
            </a:extLst>
          </p:cNvPr>
          <p:cNvSpPr/>
          <p:nvPr/>
        </p:nvSpPr>
        <p:spPr>
          <a:xfrm>
            <a:off x="2921001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5FAEF29-127C-0948-82D1-C0E55792C3C9}"/>
              </a:ext>
            </a:extLst>
          </p:cNvPr>
          <p:cNvSpPr/>
          <p:nvPr/>
        </p:nvSpPr>
        <p:spPr>
          <a:xfrm>
            <a:off x="3539838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6693653-9EEE-6A88-DD5B-05713A73E2C7}"/>
              </a:ext>
            </a:extLst>
          </p:cNvPr>
          <p:cNvSpPr/>
          <p:nvPr/>
        </p:nvSpPr>
        <p:spPr>
          <a:xfrm>
            <a:off x="4158675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A22737C-8094-5EA4-1297-1D1F86B8C235}"/>
              </a:ext>
            </a:extLst>
          </p:cNvPr>
          <p:cNvSpPr/>
          <p:nvPr/>
        </p:nvSpPr>
        <p:spPr>
          <a:xfrm>
            <a:off x="4777512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783B46-AB0D-B2CF-BE2C-4BE207DB96D8}"/>
              </a:ext>
            </a:extLst>
          </p:cNvPr>
          <p:cNvSpPr/>
          <p:nvPr/>
        </p:nvSpPr>
        <p:spPr>
          <a:xfrm>
            <a:off x="5396349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FCA5EDB-FA7A-FD72-6CC9-CADD0CE94D19}"/>
              </a:ext>
            </a:extLst>
          </p:cNvPr>
          <p:cNvSpPr/>
          <p:nvPr/>
        </p:nvSpPr>
        <p:spPr>
          <a:xfrm>
            <a:off x="6015186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0C870D-1161-6771-8A39-C4D4871925B4}"/>
              </a:ext>
            </a:extLst>
          </p:cNvPr>
          <p:cNvSpPr/>
          <p:nvPr/>
        </p:nvSpPr>
        <p:spPr>
          <a:xfrm>
            <a:off x="6634023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7B73029-747D-2C37-6C26-A43A6B5CDB4F}"/>
              </a:ext>
            </a:extLst>
          </p:cNvPr>
          <p:cNvSpPr/>
          <p:nvPr/>
        </p:nvSpPr>
        <p:spPr>
          <a:xfrm>
            <a:off x="2302164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27EA561-73E9-2637-4328-594AC8115FB8}"/>
              </a:ext>
            </a:extLst>
          </p:cNvPr>
          <p:cNvSpPr/>
          <p:nvPr/>
        </p:nvSpPr>
        <p:spPr>
          <a:xfrm>
            <a:off x="2921001" y="923629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0213F8E-05E6-94A3-3B3F-F70DCD6AE3C7}"/>
              </a:ext>
            </a:extLst>
          </p:cNvPr>
          <p:cNvSpPr/>
          <p:nvPr/>
        </p:nvSpPr>
        <p:spPr>
          <a:xfrm>
            <a:off x="3539838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6D5F2E8-113C-EEFB-0F97-EDD7C8EDCC59}"/>
              </a:ext>
            </a:extLst>
          </p:cNvPr>
          <p:cNvSpPr/>
          <p:nvPr/>
        </p:nvSpPr>
        <p:spPr>
          <a:xfrm>
            <a:off x="4158675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BF65A46-BEC9-B420-DFBF-EA6E8233945D}"/>
              </a:ext>
            </a:extLst>
          </p:cNvPr>
          <p:cNvSpPr/>
          <p:nvPr/>
        </p:nvSpPr>
        <p:spPr>
          <a:xfrm>
            <a:off x="4777512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10B467-46E1-5B49-94A9-1061FA37B2FD}"/>
              </a:ext>
            </a:extLst>
          </p:cNvPr>
          <p:cNvSpPr/>
          <p:nvPr/>
        </p:nvSpPr>
        <p:spPr>
          <a:xfrm>
            <a:off x="5396349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3B1CA70-BE75-0D2E-D084-D05423C610C3}"/>
              </a:ext>
            </a:extLst>
          </p:cNvPr>
          <p:cNvSpPr/>
          <p:nvPr/>
        </p:nvSpPr>
        <p:spPr>
          <a:xfrm>
            <a:off x="6015186" y="923629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98B5898-B171-EDD5-0CA9-856A261A2A71}"/>
              </a:ext>
            </a:extLst>
          </p:cNvPr>
          <p:cNvSpPr/>
          <p:nvPr/>
        </p:nvSpPr>
        <p:spPr>
          <a:xfrm>
            <a:off x="6634023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B79EA07-9976-FC3C-60A8-F1A94C0880F1}"/>
              </a:ext>
            </a:extLst>
          </p:cNvPr>
          <p:cNvSpPr/>
          <p:nvPr/>
        </p:nvSpPr>
        <p:spPr>
          <a:xfrm>
            <a:off x="2302164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A8D3B0A1-95BA-B195-6F08-F6385ABCA340}"/>
              </a:ext>
            </a:extLst>
          </p:cNvPr>
          <p:cNvSpPr/>
          <p:nvPr/>
        </p:nvSpPr>
        <p:spPr>
          <a:xfrm>
            <a:off x="2921001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CBBA119-B1C2-427D-31C4-635A70735823}"/>
              </a:ext>
            </a:extLst>
          </p:cNvPr>
          <p:cNvSpPr/>
          <p:nvPr/>
        </p:nvSpPr>
        <p:spPr>
          <a:xfrm>
            <a:off x="3539838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29AAB89-E683-2B37-FDFE-FDEE56A01AFA}"/>
              </a:ext>
            </a:extLst>
          </p:cNvPr>
          <p:cNvSpPr/>
          <p:nvPr/>
        </p:nvSpPr>
        <p:spPr>
          <a:xfrm>
            <a:off x="4158675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2EB1F26-0059-8357-8FC7-C9D501190F9D}"/>
              </a:ext>
            </a:extLst>
          </p:cNvPr>
          <p:cNvSpPr/>
          <p:nvPr/>
        </p:nvSpPr>
        <p:spPr>
          <a:xfrm>
            <a:off x="4777512" y="1570175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48FBBE6-AAE5-2DDE-7D8F-19EF85D64B55}"/>
              </a:ext>
            </a:extLst>
          </p:cNvPr>
          <p:cNvSpPr/>
          <p:nvPr/>
        </p:nvSpPr>
        <p:spPr>
          <a:xfrm>
            <a:off x="5396349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9E6742A-B8A4-B288-24D5-0BB546297164}"/>
              </a:ext>
            </a:extLst>
          </p:cNvPr>
          <p:cNvSpPr/>
          <p:nvPr/>
        </p:nvSpPr>
        <p:spPr>
          <a:xfrm>
            <a:off x="6015186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A51B375-E803-500F-790D-AA0A6A6A421D}"/>
              </a:ext>
            </a:extLst>
          </p:cNvPr>
          <p:cNvSpPr/>
          <p:nvPr/>
        </p:nvSpPr>
        <p:spPr>
          <a:xfrm>
            <a:off x="6634023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8E34CFD0-C12D-140A-9C9B-119333C5F410}"/>
              </a:ext>
            </a:extLst>
          </p:cNvPr>
          <p:cNvSpPr/>
          <p:nvPr/>
        </p:nvSpPr>
        <p:spPr>
          <a:xfrm>
            <a:off x="2302164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D70BDA5-5A1A-EA09-7804-568CAE4C88AA}"/>
              </a:ext>
            </a:extLst>
          </p:cNvPr>
          <p:cNvSpPr/>
          <p:nvPr/>
        </p:nvSpPr>
        <p:spPr>
          <a:xfrm>
            <a:off x="2921001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B4C0EAA-7764-B31F-6B57-787476E43D63}"/>
              </a:ext>
            </a:extLst>
          </p:cNvPr>
          <p:cNvSpPr/>
          <p:nvPr/>
        </p:nvSpPr>
        <p:spPr>
          <a:xfrm>
            <a:off x="3539838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E4F415C-083D-ACF2-70BE-5A93E74BACD1}"/>
              </a:ext>
            </a:extLst>
          </p:cNvPr>
          <p:cNvSpPr/>
          <p:nvPr/>
        </p:nvSpPr>
        <p:spPr>
          <a:xfrm>
            <a:off x="4158675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FFCEBD4-F08A-B2ED-8BC1-46D2DB12CD94}"/>
              </a:ext>
            </a:extLst>
          </p:cNvPr>
          <p:cNvSpPr/>
          <p:nvPr/>
        </p:nvSpPr>
        <p:spPr>
          <a:xfrm>
            <a:off x="4777512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56D5D60-9B86-1150-A339-E7E3AA84E996}"/>
              </a:ext>
            </a:extLst>
          </p:cNvPr>
          <p:cNvSpPr/>
          <p:nvPr/>
        </p:nvSpPr>
        <p:spPr>
          <a:xfrm>
            <a:off x="5396349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F166863-9478-C93C-F56F-F082350E0A52}"/>
              </a:ext>
            </a:extLst>
          </p:cNvPr>
          <p:cNvSpPr/>
          <p:nvPr/>
        </p:nvSpPr>
        <p:spPr>
          <a:xfrm>
            <a:off x="6015186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D8A17D1-4DC9-CEFC-EE3F-E688D8709EEE}"/>
              </a:ext>
            </a:extLst>
          </p:cNvPr>
          <p:cNvSpPr/>
          <p:nvPr/>
        </p:nvSpPr>
        <p:spPr>
          <a:xfrm>
            <a:off x="6634023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11037A7E-4A97-16CE-AB8A-F1AB1F532C1C}"/>
              </a:ext>
            </a:extLst>
          </p:cNvPr>
          <p:cNvSpPr/>
          <p:nvPr/>
        </p:nvSpPr>
        <p:spPr>
          <a:xfrm>
            <a:off x="2302164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5D3AF0EF-FD2F-9E6E-B934-A01D61D326EB}"/>
              </a:ext>
            </a:extLst>
          </p:cNvPr>
          <p:cNvSpPr/>
          <p:nvPr/>
        </p:nvSpPr>
        <p:spPr>
          <a:xfrm>
            <a:off x="2921001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3E22293F-8427-997C-F0D2-850714C55F83}"/>
              </a:ext>
            </a:extLst>
          </p:cNvPr>
          <p:cNvSpPr/>
          <p:nvPr/>
        </p:nvSpPr>
        <p:spPr>
          <a:xfrm>
            <a:off x="3539838" y="2863267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85770A9-1ED5-AECF-BFD9-9112418AB233}"/>
              </a:ext>
            </a:extLst>
          </p:cNvPr>
          <p:cNvSpPr/>
          <p:nvPr/>
        </p:nvSpPr>
        <p:spPr>
          <a:xfrm>
            <a:off x="4158675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3F0A19D-51CE-9BCF-EF47-BEF5669129A8}"/>
              </a:ext>
            </a:extLst>
          </p:cNvPr>
          <p:cNvSpPr/>
          <p:nvPr/>
        </p:nvSpPr>
        <p:spPr>
          <a:xfrm>
            <a:off x="4777512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3E8BB60-8080-E3F4-7C4C-0A56D0386294}"/>
              </a:ext>
            </a:extLst>
          </p:cNvPr>
          <p:cNvSpPr/>
          <p:nvPr/>
        </p:nvSpPr>
        <p:spPr>
          <a:xfrm>
            <a:off x="5396349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A9A8FB2-12EB-668F-2848-DB38A00ACCD4}"/>
              </a:ext>
            </a:extLst>
          </p:cNvPr>
          <p:cNvSpPr/>
          <p:nvPr/>
        </p:nvSpPr>
        <p:spPr>
          <a:xfrm>
            <a:off x="6015186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909C2C8-F54B-C4D2-C844-14DE27EB28C8}"/>
              </a:ext>
            </a:extLst>
          </p:cNvPr>
          <p:cNvSpPr/>
          <p:nvPr/>
        </p:nvSpPr>
        <p:spPr>
          <a:xfrm>
            <a:off x="6634023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C4F8780-1DB2-06F6-2669-9706CD0A18AA}"/>
              </a:ext>
            </a:extLst>
          </p:cNvPr>
          <p:cNvSpPr/>
          <p:nvPr/>
        </p:nvSpPr>
        <p:spPr>
          <a:xfrm>
            <a:off x="2302164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78DD9E5-BF74-0EE3-E527-192FA7BDF12A}"/>
              </a:ext>
            </a:extLst>
          </p:cNvPr>
          <p:cNvSpPr/>
          <p:nvPr/>
        </p:nvSpPr>
        <p:spPr>
          <a:xfrm>
            <a:off x="2921001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D6A5128-30DE-5C38-3E12-0952C8004EFD}"/>
              </a:ext>
            </a:extLst>
          </p:cNvPr>
          <p:cNvSpPr/>
          <p:nvPr/>
        </p:nvSpPr>
        <p:spPr>
          <a:xfrm>
            <a:off x="3539838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AECFF71-0DB0-3348-9D38-4794368612DF}"/>
              </a:ext>
            </a:extLst>
          </p:cNvPr>
          <p:cNvSpPr/>
          <p:nvPr/>
        </p:nvSpPr>
        <p:spPr>
          <a:xfrm>
            <a:off x="4158675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6ECB760-B2CD-68E6-3D7A-0352BD97BC0F}"/>
              </a:ext>
            </a:extLst>
          </p:cNvPr>
          <p:cNvSpPr/>
          <p:nvPr/>
        </p:nvSpPr>
        <p:spPr>
          <a:xfrm>
            <a:off x="4777512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901B797-2E01-03E4-D399-6AF713B79884}"/>
              </a:ext>
            </a:extLst>
          </p:cNvPr>
          <p:cNvSpPr/>
          <p:nvPr/>
        </p:nvSpPr>
        <p:spPr>
          <a:xfrm>
            <a:off x="5396349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52229F8C-305A-E903-102A-BDDF39F514CE}"/>
              </a:ext>
            </a:extLst>
          </p:cNvPr>
          <p:cNvSpPr/>
          <p:nvPr/>
        </p:nvSpPr>
        <p:spPr>
          <a:xfrm>
            <a:off x="6015186" y="3509813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B8338B8-7B0B-4833-EE95-C7036B575566}"/>
              </a:ext>
            </a:extLst>
          </p:cNvPr>
          <p:cNvSpPr/>
          <p:nvPr/>
        </p:nvSpPr>
        <p:spPr>
          <a:xfrm>
            <a:off x="6634023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6C90D8E-6590-4BB7-87D5-E2315C0888D3}"/>
              </a:ext>
            </a:extLst>
          </p:cNvPr>
          <p:cNvSpPr/>
          <p:nvPr/>
        </p:nvSpPr>
        <p:spPr>
          <a:xfrm>
            <a:off x="2302164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47121762-FD9A-6780-D9A2-5F66773F9CE7}"/>
              </a:ext>
            </a:extLst>
          </p:cNvPr>
          <p:cNvSpPr/>
          <p:nvPr/>
        </p:nvSpPr>
        <p:spPr>
          <a:xfrm>
            <a:off x="2921001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421BBDA-4B16-28DF-20D5-89858BEC2B42}"/>
              </a:ext>
            </a:extLst>
          </p:cNvPr>
          <p:cNvSpPr/>
          <p:nvPr/>
        </p:nvSpPr>
        <p:spPr>
          <a:xfrm>
            <a:off x="3539838" y="4156359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7E4F3BB-BD2D-7730-E9C4-2583FDC24CD5}"/>
              </a:ext>
            </a:extLst>
          </p:cNvPr>
          <p:cNvSpPr/>
          <p:nvPr/>
        </p:nvSpPr>
        <p:spPr>
          <a:xfrm>
            <a:off x="4158675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FA9841AA-228A-EA84-6187-6F1387550967}"/>
              </a:ext>
            </a:extLst>
          </p:cNvPr>
          <p:cNvSpPr/>
          <p:nvPr/>
        </p:nvSpPr>
        <p:spPr>
          <a:xfrm>
            <a:off x="4777512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28A3ED08-10D2-9D79-E554-976E5C8A0A68}"/>
              </a:ext>
            </a:extLst>
          </p:cNvPr>
          <p:cNvSpPr/>
          <p:nvPr/>
        </p:nvSpPr>
        <p:spPr>
          <a:xfrm>
            <a:off x="5396349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735A4530-FAB8-ACA2-F595-87B54675218E}"/>
              </a:ext>
            </a:extLst>
          </p:cNvPr>
          <p:cNvSpPr/>
          <p:nvPr/>
        </p:nvSpPr>
        <p:spPr>
          <a:xfrm>
            <a:off x="6015186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1C40734-E4D9-4584-19EA-89C3FDE6A229}"/>
              </a:ext>
            </a:extLst>
          </p:cNvPr>
          <p:cNvSpPr/>
          <p:nvPr/>
        </p:nvSpPr>
        <p:spPr>
          <a:xfrm>
            <a:off x="6634023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1F9DC84-118D-E1B0-6625-3AB2EDE03518}"/>
              </a:ext>
            </a:extLst>
          </p:cNvPr>
          <p:cNvSpPr/>
          <p:nvPr/>
        </p:nvSpPr>
        <p:spPr>
          <a:xfrm>
            <a:off x="2302164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AEAC605-9C73-5B5E-E8D3-D0E69D7D4EF1}"/>
              </a:ext>
            </a:extLst>
          </p:cNvPr>
          <p:cNvSpPr/>
          <p:nvPr/>
        </p:nvSpPr>
        <p:spPr>
          <a:xfrm>
            <a:off x="2921001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6644F4D-62B8-1C12-3FD5-00959549683C}"/>
              </a:ext>
            </a:extLst>
          </p:cNvPr>
          <p:cNvSpPr/>
          <p:nvPr/>
        </p:nvSpPr>
        <p:spPr>
          <a:xfrm>
            <a:off x="3539838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CE1AB0B-D808-F07B-7FCF-16BA2D44F640}"/>
              </a:ext>
            </a:extLst>
          </p:cNvPr>
          <p:cNvSpPr/>
          <p:nvPr/>
        </p:nvSpPr>
        <p:spPr>
          <a:xfrm>
            <a:off x="4158675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80756C6E-28E9-AE29-592E-243A34D00CFA}"/>
              </a:ext>
            </a:extLst>
          </p:cNvPr>
          <p:cNvSpPr/>
          <p:nvPr/>
        </p:nvSpPr>
        <p:spPr>
          <a:xfrm>
            <a:off x="4777512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15170DD-4C94-7B8D-BEC1-78147D5E9842}"/>
              </a:ext>
            </a:extLst>
          </p:cNvPr>
          <p:cNvSpPr/>
          <p:nvPr/>
        </p:nvSpPr>
        <p:spPr>
          <a:xfrm>
            <a:off x="5396349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FA71811-DDF4-4A5D-D2A3-9EC27B3A5AAB}"/>
              </a:ext>
            </a:extLst>
          </p:cNvPr>
          <p:cNvSpPr/>
          <p:nvPr/>
        </p:nvSpPr>
        <p:spPr>
          <a:xfrm>
            <a:off x="6015186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FFC48798-AF73-4FC2-AAD0-1B48C0030F80}"/>
              </a:ext>
            </a:extLst>
          </p:cNvPr>
          <p:cNvSpPr/>
          <p:nvPr/>
        </p:nvSpPr>
        <p:spPr>
          <a:xfrm>
            <a:off x="6634023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934AA3E-A709-83A3-E07E-3152BAD1E9E0}"/>
              </a:ext>
            </a:extLst>
          </p:cNvPr>
          <p:cNvSpPr txBox="1"/>
          <p:nvPr/>
        </p:nvSpPr>
        <p:spPr>
          <a:xfrm>
            <a:off x="7758545" y="295562"/>
            <a:ext cx="36391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유저는</a:t>
            </a:r>
            <a:r>
              <a:rPr lang="en-US" altLang="ko-KR" dirty="0"/>
              <a:t> 8*8</a:t>
            </a:r>
            <a:r>
              <a:rPr lang="ko-KR" altLang="en-US" dirty="0"/>
              <a:t>의 판과 도구 </a:t>
            </a:r>
            <a:r>
              <a:rPr lang="ko-KR" altLang="en-US" dirty="0" err="1"/>
              <a:t>덱</a:t>
            </a:r>
            <a:r>
              <a:rPr lang="en-US" altLang="ko-KR" dirty="0"/>
              <a:t>, 100G</a:t>
            </a:r>
            <a:r>
              <a:rPr lang="ko-KR" altLang="en-US" dirty="0"/>
              <a:t>를 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판에는 파괴하면 안되는 블록과</a:t>
            </a:r>
            <a:endParaRPr lang="en-US" altLang="ko-KR" dirty="0"/>
          </a:p>
          <a:p>
            <a:r>
              <a:rPr lang="ko-KR" altLang="en-US" dirty="0"/>
              <a:t>도움이 되는 블록이 랜덤배치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유저는 가진 </a:t>
            </a:r>
            <a:r>
              <a:rPr lang="ko-KR" altLang="en-US" dirty="0" err="1"/>
              <a:t>덱에서</a:t>
            </a:r>
            <a:endParaRPr lang="en-US" altLang="ko-KR" dirty="0"/>
          </a:p>
          <a:p>
            <a:r>
              <a:rPr lang="ko-KR" altLang="en-US" dirty="0"/>
              <a:t>일정 수까지 </a:t>
            </a:r>
            <a:r>
              <a:rPr lang="ko-KR" altLang="en-US" dirty="0" err="1"/>
              <a:t>손패를</a:t>
            </a:r>
            <a:r>
              <a:rPr lang="ko-KR" altLang="en-US" dirty="0"/>
              <a:t> 뽑고</a:t>
            </a:r>
            <a:endParaRPr lang="en-US" altLang="ko-KR" dirty="0"/>
          </a:p>
          <a:p>
            <a:r>
              <a:rPr lang="ko-KR" altLang="en-US" dirty="0" err="1"/>
              <a:t>손패를</a:t>
            </a:r>
            <a:r>
              <a:rPr lang="ko-KR" altLang="en-US" dirty="0"/>
              <a:t> 모두 소진할 때까지 판을 최대한 정리해서 할당량을 채워야 함</a:t>
            </a:r>
            <a:endParaRPr lang="en-US" altLang="ko-KR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ED0E99CF-B436-0490-0973-48FF21CD0728}"/>
              </a:ext>
            </a:extLst>
          </p:cNvPr>
          <p:cNvSpPr/>
          <p:nvPr/>
        </p:nvSpPr>
        <p:spPr>
          <a:xfrm>
            <a:off x="138547" y="600360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9C2AE1CF-3C26-0517-0F79-A4D8972E3758}"/>
              </a:ext>
            </a:extLst>
          </p:cNvPr>
          <p:cNvSpPr/>
          <p:nvPr/>
        </p:nvSpPr>
        <p:spPr>
          <a:xfrm>
            <a:off x="230911" y="711197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7807217-3C16-E6B0-3607-CDF2ABDFE308}"/>
              </a:ext>
            </a:extLst>
          </p:cNvPr>
          <p:cNvSpPr/>
          <p:nvPr/>
        </p:nvSpPr>
        <p:spPr>
          <a:xfrm>
            <a:off x="498764" y="923633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7E66880-698E-86D8-3E39-C23D7E8D4F63}"/>
              </a:ext>
            </a:extLst>
          </p:cNvPr>
          <p:cNvSpPr txBox="1"/>
          <p:nvPr/>
        </p:nvSpPr>
        <p:spPr>
          <a:xfrm>
            <a:off x="182419" y="1246906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D472A4A-AC5A-4A35-4DAD-472DA7D388C4}"/>
              </a:ext>
            </a:extLst>
          </p:cNvPr>
          <p:cNvSpPr/>
          <p:nvPr/>
        </p:nvSpPr>
        <p:spPr>
          <a:xfrm>
            <a:off x="999839" y="609596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65903916-0B60-F76D-03AA-3A928249E16F}"/>
              </a:ext>
            </a:extLst>
          </p:cNvPr>
          <p:cNvSpPr/>
          <p:nvPr/>
        </p:nvSpPr>
        <p:spPr>
          <a:xfrm>
            <a:off x="1092203" y="720433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DD31CF7-53C3-B148-56D5-719314FCE8F6}"/>
              </a:ext>
            </a:extLst>
          </p:cNvPr>
          <p:cNvSpPr/>
          <p:nvPr/>
        </p:nvSpPr>
        <p:spPr>
          <a:xfrm>
            <a:off x="1360056" y="932869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4477A67-CEB2-C4D9-21EA-9CF92AA5D817}"/>
              </a:ext>
            </a:extLst>
          </p:cNvPr>
          <p:cNvSpPr txBox="1"/>
          <p:nvPr/>
        </p:nvSpPr>
        <p:spPr>
          <a:xfrm>
            <a:off x="1043711" y="1256142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C85BFF8-073D-7B2E-F1C1-A263CCED822C}"/>
              </a:ext>
            </a:extLst>
          </p:cNvPr>
          <p:cNvSpPr/>
          <p:nvPr/>
        </p:nvSpPr>
        <p:spPr>
          <a:xfrm>
            <a:off x="157019" y="1833415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1A2A7D5-3A94-F030-A6C0-5B6DE89ACCB4}"/>
              </a:ext>
            </a:extLst>
          </p:cNvPr>
          <p:cNvSpPr/>
          <p:nvPr/>
        </p:nvSpPr>
        <p:spPr>
          <a:xfrm>
            <a:off x="249383" y="1944252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F9C0FC91-A426-F940-CE5A-7CBEF0D6D105}"/>
              </a:ext>
            </a:extLst>
          </p:cNvPr>
          <p:cNvSpPr/>
          <p:nvPr/>
        </p:nvSpPr>
        <p:spPr>
          <a:xfrm>
            <a:off x="517236" y="2156688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B84B0FD-8EA3-03AD-9D95-1F4C6E5D83F1}"/>
              </a:ext>
            </a:extLst>
          </p:cNvPr>
          <p:cNvSpPr txBox="1"/>
          <p:nvPr/>
        </p:nvSpPr>
        <p:spPr>
          <a:xfrm>
            <a:off x="200891" y="2479961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DB04EFD-E792-A1F7-C4D9-98D3085DDC8A}"/>
              </a:ext>
            </a:extLst>
          </p:cNvPr>
          <p:cNvSpPr/>
          <p:nvPr/>
        </p:nvSpPr>
        <p:spPr>
          <a:xfrm>
            <a:off x="999839" y="1859453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716F27E-2C24-081B-3F97-AF44E5EA94F3}"/>
              </a:ext>
            </a:extLst>
          </p:cNvPr>
          <p:cNvSpPr/>
          <p:nvPr/>
        </p:nvSpPr>
        <p:spPr>
          <a:xfrm>
            <a:off x="1092203" y="1970290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D728272-C271-18BA-7A2A-886AA50A3843}"/>
              </a:ext>
            </a:extLst>
          </p:cNvPr>
          <p:cNvSpPr/>
          <p:nvPr/>
        </p:nvSpPr>
        <p:spPr>
          <a:xfrm>
            <a:off x="1360056" y="2182726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B6F4A21-D90E-6032-10E3-F8177855908B}"/>
              </a:ext>
            </a:extLst>
          </p:cNvPr>
          <p:cNvSpPr txBox="1"/>
          <p:nvPr/>
        </p:nvSpPr>
        <p:spPr>
          <a:xfrm>
            <a:off x="1043711" y="2505999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4D30B5D3-9ABE-2F44-7CB9-284E3AAEF864}"/>
              </a:ext>
            </a:extLst>
          </p:cNvPr>
          <p:cNvSpPr/>
          <p:nvPr/>
        </p:nvSpPr>
        <p:spPr>
          <a:xfrm>
            <a:off x="157019" y="3054923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FF49524D-9FE5-465D-5455-388CC28DCA69}"/>
              </a:ext>
            </a:extLst>
          </p:cNvPr>
          <p:cNvSpPr/>
          <p:nvPr/>
        </p:nvSpPr>
        <p:spPr>
          <a:xfrm>
            <a:off x="249383" y="3165760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D1B8A16-9490-8EE2-37CC-49804CB7A95C}"/>
              </a:ext>
            </a:extLst>
          </p:cNvPr>
          <p:cNvSpPr/>
          <p:nvPr/>
        </p:nvSpPr>
        <p:spPr>
          <a:xfrm>
            <a:off x="517236" y="3378196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9C6D7F-5F72-BB83-C74D-65A6763FE8C8}"/>
              </a:ext>
            </a:extLst>
          </p:cNvPr>
          <p:cNvSpPr txBox="1"/>
          <p:nvPr/>
        </p:nvSpPr>
        <p:spPr>
          <a:xfrm>
            <a:off x="200891" y="3701469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A777A5-0CE2-B2A1-6724-49F5597FEF45}"/>
              </a:ext>
            </a:extLst>
          </p:cNvPr>
          <p:cNvSpPr/>
          <p:nvPr/>
        </p:nvSpPr>
        <p:spPr>
          <a:xfrm>
            <a:off x="999839" y="3066471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C4A46FEE-00C3-D7EA-BAF9-4EE22C25867A}"/>
              </a:ext>
            </a:extLst>
          </p:cNvPr>
          <p:cNvSpPr/>
          <p:nvPr/>
        </p:nvSpPr>
        <p:spPr>
          <a:xfrm>
            <a:off x="1092203" y="3177308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B50362D-7155-3CD7-8F8C-95A0EB659745}"/>
              </a:ext>
            </a:extLst>
          </p:cNvPr>
          <p:cNvSpPr/>
          <p:nvPr/>
        </p:nvSpPr>
        <p:spPr>
          <a:xfrm>
            <a:off x="1360056" y="3389744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21D8DE-9C40-E100-93D1-5635B304F69C}"/>
              </a:ext>
            </a:extLst>
          </p:cNvPr>
          <p:cNvSpPr txBox="1"/>
          <p:nvPr/>
        </p:nvSpPr>
        <p:spPr>
          <a:xfrm>
            <a:off x="1043711" y="3713017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FC65A208-A8BB-CAE5-3A52-0EABA7E7114E}"/>
              </a:ext>
            </a:extLst>
          </p:cNvPr>
          <p:cNvSpPr/>
          <p:nvPr/>
        </p:nvSpPr>
        <p:spPr>
          <a:xfrm>
            <a:off x="157019" y="4276432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7D649D28-9B93-2C46-5E9C-7007D9C6CC1E}"/>
              </a:ext>
            </a:extLst>
          </p:cNvPr>
          <p:cNvSpPr/>
          <p:nvPr/>
        </p:nvSpPr>
        <p:spPr>
          <a:xfrm>
            <a:off x="249383" y="4387269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6243B254-A0EE-AE68-BE5F-4CD41445B3BE}"/>
              </a:ext>
            </a:extLst>
          </p:cNvPr>
          <p:cNvSpPr/>
          <p:nvPr/>
        </p:nvSpPr>
        <p:spPr>
          <a:xfrm>
            <a:off x="517236" y="4599705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2571991-F416-C970-76B3-AC321F185C6D}"/>
              </a:ext>
            </a:extLst>
          </p:cNvPr>
          <p:cNvSpPr txBox="1"/>
          <p:nvPr/>
        </p:nvSpPr>
        <p:spPr>
          <a:xfrm>
            <a:off x="200891" y="4922978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D2EDD69-3495-AD35-367E-02C1EC73177B}"/>
              </a:ext>
            </a:extLst>
          </p:cNvPr>
          <p:cNvSpPr/>
          <p:nvPr/>
        </p:nvSpPr>
        <p:spPr>
          <a:xfrm>
            <a:off x="999839" y="4281051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B143120-AD39-DF28-E875-FF877106F051}"/>
              </a:ext>
            </a:extLst>
          </p:cNvPr>
          <p:cNvSpPr/>
          <p:nvPr/>
        </p:nvSpPr>
        <p:spPr>
          <a:xfrm>
            <a:off x="1092203" y="4391888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438D3A8-B141-A298-86F6-ED6455A4865C}"/>
              </a:ext>
            </a:extLst>
          </p:cNvPr>
          <p:cNvSpPr/>
          <p:nvPr/>
        </p:nvSpPr>
        <p:spPr>
          <a:xfrm>
            <a:off x="1360056" y="4604324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397601A-E46F-CCEA-D1C1-F74C268FA046}"/>
              </a:ext>
            </a:extLst>
          </p:cNvPr>
          <p:cNvSpPr txBox="1"/>
          <p:nvPr/>
        </p:nvSpPr>
        <p:spPr>
          <a:xfrm>
            <a:off x="1043711" y="4927597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A8A8A6-62C2-0210-B4B4-30EF2ACA6936}"/>
              </a:ext>
            </a:extLst>
          </p:cNvPr>
          <p:cNvSpPr txBox="1"/>
          <p:nvPr/>
        </p:nvSpPr>
        <p:spPr>
          <a:xfrm>
            <a:off x="157019" y="157076"/>
            <a:ext cx="164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도구 </a:t>
            </a:r>
            <a:r>
              <a:rPr lang="ko-KR" altLang="en-US" dirty="0" err="1"/>
              <a:t>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805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6CB65-D6FF-89E6-E339-7B0A705CB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C10122C8-BAEA-7A13-243C-FC01404FA1FF}"/>
              </a:ext>
            </a:extLst>
          </p:cNvPr>
          <p:cNvSpPr/>
          <p:nvPr/>
        </p:nvSpPr>
        <p:spPr>
          <a:xfrm>
            <a:off x="2302164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A746FB2-0D43-E649-84D1-4A09014BDE59}"/>
              </a:ext>
            </a:extLst>
          </p:cNvPr>
          <p:cNvSpPr/>
          <p:nvPr/>
        </p:nvSpPr>
        <p:spPr>
          <a:xfrm>
            <a:off x="2921001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D8EF328-B81E-BB28-662F-10F3C4799A0B}"/>
              </a:ext>
            </a:extLst>
          </p:cNvPr>
          <p:cNvSpPr/>
          <p:nvPr/>
        </p:nvSpPr>
        <p:spPr>
          <a:xfrm>
            <a:off x="3539838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C6AE05-1AF8-EEB5-C797-0A7E5B0D2EE7}"/>
              </a:ext>
            </a:extLst>
          </p:cNvPr>
          <p:cNvSpPr/>
          <p:nvPr/>
        </p:nvSpPr>
        <p:spPr>
          <a:xfrm>
            <a:off x="4158675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E98A901-8928-8990-CB2D-FBA3E6E57C40}"/>
              </a:ext>
            </a:extLst>
          </p:cNvPr>
          <p:cNvSpPr/>
          <p:nvPr/>
        </p:nvSpPr>
        <p:spPr>
          <a:xfrm>
            <a:off x="4777512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98FBE01-4A31-07A7-F1FD-C930B39DCB40}"/>
              </a:ext>
            </a:extLst>
          </p:cNvPr>
          <p:cNvSpPr/>
          <p:nvPr/>
        </p:nvSpPr>
        <p:spPr>
          <a:xfrm>
            <a:off x="5396349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EC94141-EDF1-C4F2-99E9-04F02346AA2E}"/>
              </a:ext>
            </a:extLst>
          </p:cNvPr>
          <p:cNvSpPr/>
          <p:nvPr/>
        </p:nvSpPr>
        <p:spPr>
          <a:xfrm>
            <a:off x="6015186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EF9498B-0C77-60DF-C775-B7CFB0E27A09}"/>
              </a:ext>
            </a:extLst>
          </p:cNvPr>
          <p:cNvSpPr/>
          <p:nvPr/>
        </p:nvSpPr>
        <p:spPr>
          <a:xfrm>
            <a:off x="6634023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0667EB0-0328-13F0-F35C-2FA32D89D5D0}"/>
              </a:ext>
            </a:extLst>
          </p:cNvPr>
          <p:cNvSpPr/>
          <p:nvPr/>
        </p:nvSpPr>
        <p:spPr>
          <a:xfrm>
            <a:off x="2302164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37976C1-A857-F8FD-36E4-676A782789AA}"/>
              </a:ext>
            </a:extLst>
          </p:cNvPr>
          <p:cNvSpPr/>
          <p:nvPr/>
        </p:nvSpPr>
        <p:spPr>
          <a:xfrm>
            <a:off x="2921001" y="923629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ACC5294-7357-DB64-112F-5C40E7BA9B9C}"/>
              </a:ext>
            </a:extLst>
          </p:cNvPr>
          <p:cNvSpPr/>
          <p:nvPr/>
        </p:nvSpPr>
        <p:spPr>
          <a:xfrm>
            <a:off x="3539838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3321FA1-F318-CB73-5911-D83B8CD639BB}"/>
              </a:ext>
            </a:extLst>
          </p:cNvPr>
          <p:cNvSpPr/>
          <p:nvPr/>
        </p:nvSpPr>
        <p:spPr>
          <a:xfrm>
            <a:off x="4158675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ACABC8D-E9A8-7DF5-9EAD-2247BC4C9DF6}"/>
              </a:ext>
            </a:extLst>
          </p:cNvPr>
          <p:cNvSpPr/>
          <p:nvPr/>
        </p:nvSpPr>
        <p:spPr>
          <a:xfrm>
            <a:off x="4777512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47DCBF8-F5B5-14C8-8D09-5519C8AC9A12}"/>
              </a:ext>
            </a:extLst>
          </p:cNvPr>
          <p:cNvSpPr/>
          <p:nvPr/>
        </p:nvSpPr>
        <p:spPr>
          <a:xfrm>
            <a:off x="5396349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1F6B284-089B-962E-0D9F-C5F378B5B8BC}"/>
              </a:ext>
            </a:extLst>
          </p:cNvPr>
          <p:cNvSpPr/>
          <p:nvPr/>
        </p:nvSpPr>
        <p:spPr>
          <a:xfrm>
            <a:off x="6015186" y="923629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FC24758-34E6-2909-55DA-E0583B4BA21E}"/>
              </a:ext>
            </a:extLst>
          </p:cNvPr>
          <p:cNvSpPr/>
          <p:nvPr/>
        </p:nvSpPr>
        <p:spPr>
          <a:xfrm>
            <a:off x="6634023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1E3D9BB-BEDF-13AD-6E83-A01100D73A6D}"/>
              </a:ext>
            </a:extLst>
          </p:cNvPr>
          <p:cNvSpPr/>
          <p:nvPr/>
        </p:nvSpPr>
        <p:spPr>
          <a:xfrm>
            <a:off x="2302164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EF84589-181E-04AD-E5DE-0D00AA0D75D2}"/>
              </a:ext>
            </a:extLst>
          </p:cNvPr>
          <p:cNvSpPr/>
          <p:nvPr/>
        </p:nvSpPr>
        <p:spPr>
          <a:xfrm>
            <a:off x="2921001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FD85D5A-B4DB-10B4-0F99-76D1CA8CC579}"/>
              </a:ext>
            </a:extLst>
          </p:cNvPr>
          <p:cNvSpPr/>
          <p:nvPr/>
        </p:nvSpPr>
        <p:spPr>
          <a:xfrm>
            <a:off x="3539838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AAC95EE-DC6A-92B4-A86A-15456AFB7CB7}"/>
              </a:ext>
            </a:extLst>
          </p:cNvPr>
          <p:cNvSpPr/>
          <p:nvPr/>
        </p:nvSpPr>
        <p:spPr>
          <a:xfrm>
            <a:off x="4158675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0ADA9291-B417-77C4-415A-6B059D55E47A}"/>
              </a:ext>
            </a:extLst>
          </p:cNvPr>
          <p:cNvSpPr/>
          <p:nvPr/>
        </p:nvSpPr>
        <p:spPr>
          <a:xfrm>
            <a:off x="4777512" y="1570175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15B9FB4-C538-1E07-8680-5C3754F83CD2}"/>
              </a:ext>
            </a:extLst>
          </p:cNvPr>
          <p:cNvSpPr/>
          <p:nvPr/>
        </p:nvSpPr>
        <p:spPr>
          <a:xfrm>
            <a:off x="5396349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2A0B6C36-2671-AD14-C57A-65E8E74F7174}"/>
              </a:ext>
            </a:extLst>
          </p:cNvPr>
          <p:cNvSpPr/>
          <p:nvPr/>
        </p:nvSpPr>
        <p:spPr>
          <a:xfrm>
            <a:off x="6015186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6D94DD9-F5C1-7EE8-046E-5DE4818B9D5C}"/>
              </a:ext>
            </a:extLst>
          </p:cNvPr>
          <p:cNvSpPr/>
          <p:nvPr/>
        </p:nvSpPr>
        <p:spPr>
          <a:xfrm>
            <a:off x="6634023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DD99E7A-B9DF-A310-431B-7691975A37A8}"/>
              </a:ext>
            </a:extLst>
          </p:cNvPr>
          <p:cNvSpPr/>
          <p:nvPr/>
        </p:nvSpPr>
        <p:spPr>
          <a:xfrm>
            <a:off x="2302164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3204FF9-15C6-6191-5F21-4308AB7A8311}"/>
              </a:ext>
            </a:extLst>
          </p:cNvPr>
          <p:cNvSpPr/>
          <p:nvPr/>
        </p:nvSpPr>
        <p:spPr>
          <a:xfrm>
            <a:off x="2915175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CEB5F323-5A14-E35B-7E69-EAE0ADEBA1D3}"/>
              </a:ext>
            </a:extLst>
          </p:cNvPr>
          <p:cNvSpPr/>
          <p:nvPr/>
        </p:nvSpPr>
        <p:spPr>
          <a:xfrm>
            <a:off x="4155792" y="2216721"/>
            <a:ext cx="62748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9AF1186-C121-AA0B-CC37-32F31CAA6C99}"/>
              </a:ext>
            </a:extLst>
          </p:cNvPr>
          <p:cNvSpPr/>
          <p:nvPr/>
        </p:nvSpPr>
        <p:spPr>
          <a:xfrm>
            <a:off x="4783279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1E75E554-1CFB-B77C-DE09-A20B28AC0DDD}"/>
              </a:ext>
            </a:extLst>
          </p:cNvPr>
          <p:cNvSpPr/>
          <p:nvPr/>
        </p:nvSpPr>
        <p:spPr>
          <a:xfrm>
            <a:off x="5396349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AA3F2AE-ACCD-B53C-4600-4D60D4A1376A}"/>
              </a:ext>
            </a:extLst>
          </p:cNvPr>
          <p:cNvSpPr/>
          <p:nvPr/>
        </p:nvSpPr>
        <p:spPr>
          <a:xfrm>
            <a:off x="6015186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F46CFF8-F943-DC83-B4DF-7E026D00C7C6}"/>
              </a:ext>
            </a:extLst>
          </p:cNvPr>
          <p:cNvSpPr/>
          <p:nvPr/>
        </p:nvSpPr>
        <p:spPr>
          <a:xfrm>
            <a:off x="6634023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962D8A8-D43F-72DC-1973-F939AD775D47}"/>
              </a:ext>
            </a:extLst>
          </p:cNvPr>
          <p:cNvSpPr/>
          <p:nvPr/>
        </p:nvSpPr>
        <p:spPr>
          <a:xfrm>
            <a:off x="2302164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524AABC-313F-732C-6B58-43BA55E2A518}"/>
              </a:ext>
            </a:extLst>
          </p:cNvPr>
          <p:cNvSpPr/>
          <p:nvPr/>
        </p:nvSpPr>
        <p:spPr>
          <a:xfrm>
            <a:off x="2921001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1BE2257-D84A-3311-4370-87DDDF048DFD}"/>
              </a:ext>
            </a:extLst>
          </p:cNvPr>
          <p:cNvSpPr/>
          <p:nvPr/>
        </p:nvSpPr>
        <p:spPr>
          <a:xfrm>
            <a:off x="3539838" y="2863267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28B99ED-1E08-01D3-857F-2A9E3597B028}"/>
              </a:ext>
            </a:extLst>
          </p:cNvPr>
          <p:cNvSpPr/>
          <p:nvPr/>
        </p:nvSpPr>
        <p:spPr>
          <a:xfrm>
            <a:off x="4158675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E00194C2-7EDF-FCD6-0C12-0020DB39DD3C}"/>
              </a:ext>
            </a:extLst>
          </p:cNvPr>
          <p:cNvSpPr/>
          <p:nvPr/>
        </p:nvSpPr>
        <p:spPr>
          <a:xfrm>
            <a:off x="4777512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8A273840-6AEC-7E84-24EB-78FEC72C6596}"/>
              </a:ext>
            </a:extLst>
          </p:cNvPr>
          <p:cNvSpPr/>
          <p:nvPr/>
        </p:nvSpPr>
        <p:spPr>
          <a:xfrm>
            <a:off x="5396349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A106548-1E77-EC4F-F2A6-59CE5533DE26}"/>
              </a:ext>
            </a:extLst>
          </p:cNvPr>
          <p:cNvSpPr/>
          <p:nvPr/>
        </p:nvSpPr>
        <p:spPr>
          <a:xfrm>
            <a:off x="6015186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052238B0-1589-5499-86F3-29D15CA27C4D}"/>
              </a:ext>
            </a:extLst>
          </p:cNvPr>
          <p:cNvSpPr/>
          <p:nvPr/>
        </p:nvSpPr>
        <p:spPr>
          <a:xfrm>
            <a:off x="6634023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5DE6C37-966B-0FCF-D19C-3353BB67670D}"/>
              </a:ext>
            </a:extLst>
          </p:cNvPr>
          <p:cNvSpPr/>
          <p:nvPr/>
        </p:nvSpPr>
        <p:spPr>
          <a:xfrm>
            <a:off x="2302164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C63739B-7A93-01DA-8B3B-38D45C8BB3A6}"/>
              </a:ext>
            </a:extLst>
          </p:cNvPr>
          <p:cNvSpPr/>
          <p:nvPr/>
        </p:nvSpPr>
        <p:spPr>
          <a:xfrm>
            <a:off x="2921001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DB9D114-0A2A-71F5-2B90-84D1BB46E9C9}"/>
              </a:ext>
            </a:extLst>
          </p:cNvPr>
          <p:cNvSpPr/>
          <p:nvPr/>
        </p:nvSpPr>
        <p:spPr>
          <a:xfrm>
            <a:off x="3534013" y="3509813"/>
            <a:ext cx="627546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0EF95DE9-737C-05E6-9EE0-133B17308E26}"/>
              </a:ext>
            </a:extLst>
          </p:cNvPr>
          <p:cNvSpPr/>
          <p:nvPr/>
        </p:nvSpPr>
        <p:spPr>
          <a:xfrm>
            <a:off x="4161558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44A82AD-49B9-8B4C-5776-D62E1D3186CC}"/>
              </a:ext>
            </a:extLst>
          </p:cNvPr>
          <p:cNvSpPr/>
          <p:nvPr/>
        </p:nvSpPr>
        <p:spPr>
          <a:xfrm>
            <a:off x="4780395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8709E8F-3893-80F2-B37F-031304255032}"/>
              </a:ext>
            </a:extLst>
          </p:cNvPr>
          <p:cNvSpPr/>
          <p:nvPr/>
        </p:nvSpPr>
        <p:spPr>
          <a:xfrm>
            <a:off x="5396349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D9D985C-684C-80AA-D366-BFE4B6A0B4E3}"/>
              </a:ext>
            </a:extLst>
          </p:cNvPr>
          <p:cNvSpPr/>
          <p:nvPr/>
        </p:nvSpPr>
        <p:spPr>
          <a:xfrm>
            <a:off x="6015185" y="3509813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CBD65138-44A4-A144-D981-6842F9D00501}"/>
              </a:ext>
            </a:extLst>
          </p:cNvPr>
          <p:cNvSpPr/>
          <p:nvPr/>
        </p:nvSpPr>
        <p:spPr>
          <a:xfrm>
            <a:off x="6634023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3F8B533B-D105-92D0-D9CB-24C98FCF9741}"/>
              </a:ext>
            </a:extLst>
          </p:cNvPr>
          <p:cNvSpPr/>
          <p:nvPr/>
        </p:nvSpPr>
        <p:spPr>
          <a:xfrm>
            <a:off x="2302164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5DBE4AE-3EDD-14C1-4B48-10E71DD267E4}"/>
              </a:ext>
            </a:extLst>
          </p:cNvPr>
          <p:cNvSpPr/>
          <p:nvPr/>
        </p:nvSpPr>
        <p:spPr>
          <a:xfrm>
            <a:off x="2921001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41781D3-4CDB-19DF-BBD0-C911B2D78BA2}"/>
              </a:ext>
            </a:extLst>
          </p:cNvPr>
          <p:cNvSpPr/>
          <p:nvPr/>
        </p:nvSpPr>
        <p:spPr>
          <a:xfrm>
            <a:off x="3539838" y="4156359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543474CB-7838-8573-D6DE-AC325E14EC20}"/>
              </a:ext>
            </a:extLst>
          </p:cNvPr>
          <p:cNvSpPr/>
          <p:nvPr/>
        </p:nvSpPr>
        <p:spPr>
          <a:xfrm>
            <a:off x="4158675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E809786B-2C82-7248-8CE1-115415C3EBB7}"/>
              </a:ext>
            </a:extLst>
          </p:cNvPr>
          <p:cNvSpPr/>
          <p:nvPr/>
        </p:nvSpPr>
        <p:spPr>
          <a:xfrm>
            <a:off x="4777512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76072DD-283A-1DD2-4E44-8B0DEFB1A541}"/>
              </a:ext>
            </a:extLst>
          </p:cNvPr>
          <p:cNvSpPr/>
          <p:nvPr/>
        </p:nvSpPr>
        <p:spPr>
          <a:xfrm>
            <a:off x="5396349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28A9F2A6-084C-36FD-16CB-AC1EE8C32810}"/>
              </a:ext>
            </a:extLst>
          </p:cNvPr>
          <p:cNvSpPr/>
          <p:nvPr/>
        </p:nvSpPr>
        <p:spPr>
          <a:xfrm>
            <a:off x="6015186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0D89106-50B2-34BE-F8F9-4067680E2AB7}"/>
              </a:ext>
            </a:extLst>
          </p:cNvPr>
          <p:cNvSpPr/>
          <p:nvPr/>
        </p:nvSpPr>
        <p:spPr>
          <a:xfrm>
            <a:off x="6634023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1F026011-871F-EAD8-22E4-76F94CD6D415}"/>
              </a:ext>
            </a:extLst>
          </p:cNvPr>
          <p:cNvSpPr/>
          <p:nvPr/>
        </p:nvSpPr>
        <p:spPr>
          <a:xfrm>
            <a:off x="2302164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D009427-3DF8-5546-CD1E-2639BAF58713}"/>
              </a:ext>
            </a:extLst>
          </p:cNvPr>
          <p:cNvSpPr/>
          <p:nvPr/>
        </p:nvSpPr>
        <p:spPr>
          <a:xfrm>
            <a:off x="2921001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1D79FFD-B099-E358-01F9-33B820BC0D96}"/>
              </a:ext>
            </a:extLst>
          </p:cNvPr>
          <p:cNvSpPr/>
          <p:nvPr/>
        </p:nvSpPr>
        <p:spPr>
          <a:xfrm>
            <a:off x="3539838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9421FD3-DFEE-11B2-FDD2-935A6BD3ACFA}"/>
              </a:ext>
            </a:extLst>
          </p:cNvPr>
          <p:cNvSpPr/>
          <p:nvPr/>
        </p:nvSpPr>
        <p:spPr>
          <a:xfrm>
            <a:off x="4158675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5EAB794B-FA5F-6CD8-48E5-3BC24323DADA}"/>
              </a:ext>
            </a:extLst>
          </p:cNvPr>
          <p:cNvSpPr/>
          <p:nvPr/>
        </p:nvSpPr>
        <p:spPr>
          <a:xfrm>
            <a:off x="4777512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09CC702-8A34-462A-9F82-8E4628CDF2F5}"/>
              </a:ext>
            </a:extLst>
          </p:cNvPr>
          <p:cNvSpPr/>
          <p:nvPr/>
        </p:nvSpPr>
        <p:spPr>
          <a:xfrm>
            <a:off x="5396349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4E9D729-9830-B7BB-5B27-5BD5ABCDBA06}"/>
              </a:ext>
            </a:extLst>
          </p:cNvPr>
          <p:cNvSpPr/>
          <p:nvPr/>
        </p:nvSpPr>
        <p:spPr>
          <a:xfrm>
            <a:off x="6015186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9D894333-427A-9A07-FF33-5C0E3781A929}"/>
              </a:ext>
            </a:extLst>
          </p:cNvPr>
          <p:cNvSpPr/>
          <p:nvPr/>
        </p:nvSpPr>
        <p:spPr>
          <a:xfrm>
            <a:off x="6634023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8B2B415-01E7-EB63-1D87-DAA605E387DA}"/>
              </a:ext>
            </a:extLst>
          </p:cNvPr>
          <p:cNvSpPr txBox="1"/>
          <p:nvPr/>
        </p:nvSpPr>
        <p:spPr>
          <a:xfrm>
            <a:off x="7758545" y="295562"/>
            <a:ext cx="36391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유저는 무작위로 섞인 카드를 </a:t>
            </a:r>
            <a:r>
              <a:rPr lang="ko-KR" altLang="en-US" dirty="0" err="1"/>
              <a:t>손패로</a:t>
            </a:r>
            <a:r>
              <a:rPr lang="ko-KR" altLang="en-US" dirty="0"/>
              <a:t> 뽑아 자율적으로 사용해 타일을 파괴함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타일을 파괴하기 전에</a:t>
            </a:r>
            <a:endParaRPr lang="en-US" altLang="ko-KR" dirty="0"/>
          </a:p>
          <a:p>
            <a:r>
              <a:rPr lang="ko-KR" altLang="en-US" dirty="0"/>
              <a:t>얼마든지 상점을 사용할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</a:t>
            </a:r>
            <a:r>
              <a:rPr lang="ko-KR" altLang="en-US" dirty="0"/>
              <a:t>목표치 이상으로 파괴한 타일은</a:t>
            </a:r>
            <a:endParaRPr lang="en-US" altLang="ko-KR" dirty="0"/>
          </a:p>
          <a:p>
            <a:r>
              <a:rPr lang="en-US" altLang="ko-KR" dirty="0"/>
              <a:t>G</a:t>
            </a:r>
            <a:r>
              <a:rPr lang="ko-KR" altLang="en-US" dirty="0"/>
              <a:t>로 환산하여 보너스로 지급됨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</a:t>
            </a:r>
            <a:r>
              <a:rPr lang="ko-KR" altLang="en-US" dirty="0"/>
              <a:t>방해 타일을 제외한 모든 타일을</a:t>
            </a:r>
            <a:r>
              <a:rPr lang="en-US" altLang="ko-KR" dirty="0"/>
              <a:t> </a:t>
            </a:r>
            <a:r>
              <a:rPr lang="ko-KR" altLang="en-US" dirty="0"/>
              <a:t>부쉈다면 보너스 </a:t>
            </a:r>
            <a:r>
              <a:rPr lang="en-US" altLang="ko-KR" dirty="0"/>
              <a:t>G</a:t>
            </a:r>
            <a:r>
              <a:rPr lang="ko-KR" altLang="en-US" dirty="0"/>
              <a:t> 추가 지급</a:t>
            </a:r>
            <a:endParaRPr lang="en-US" altLang="ko-KR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C81E92F-E499-F13C-D299-FBECA9BA480F}"/>
              </a:ext>
            </a:extLst>
          </p:cNvPr>
          <p:cNvSpPr/>
          <p:nvPr/>
        </p:nvSpPr>
        <p:spPr>
          <a:xfrm>
            <a:off x="96980" y="5497946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A8F8002D-FF3C-E975-2F49-801F59A206C7}"/>
              </a:ext>
            </a:extLst>
          </p:cNvPr>
          <p:cNvSpPr/>
          <p:nvPr/>
        </p:nvSpPr>
        <p:spPr>
          <a:xfrm>
            <a:off x="189344" y="5608783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AD7E24F-25F7-22FC-4C97-12DFC3B45501}"/>
              </a:ext>
            </a:extLst>
          </p:cNvPr>
          <p:cNvSpPr/>
          <p:nvPr/>
        </p:nvSpPr>
        <p:spPr>
          <a:xfrm>
            <a:off x="457197" y="5821219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1037D18-90FA-AA33-15B8-31D57341CB0C}"/>
              </a:ext>
            </a:extLst>
          </p:cNvPr>
          <p:cNvSpPr txBox="1"/>
          <p:nvPr/>
        </p:nvSpPr>
        <p:spPr>
          <a:xfrm>
            <a:off x="140852" y="6144492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5504D64C-336F-0EC5-B4CC-3179F12EDE0C}"/>
              </a:ext>
            </a:extLst>
          </p:cNvPr>
          <p:cNvSpPr/>
          <p:nvPr/>
        </p:nvSpPr>
        <p:spPr>
          <a:xfrm>
            <a:off x="413330" y="5509494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DEAA0EFA-4AF1-707C-D378-B841024F6524}"/>
              </a:ext>
            </a:extLst>
          </p:cNvPr>
          <p:cNvSpPr/>
          <p:nvPr/>
        </p:nvSpPr>
        <p:spPr>
          <a:xfrm>
            <a:off x="505694" y="5620331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B81F6A0A-4795-F136-6438-47016EA46314}"/>
              </a:ext>
            </a:extLst>
          </p:cNvPr>
          <p:cNvSpPr/>
          <p:nvPr/>
        </p:nvSpPr>
        <p:spPr>
          <a:xfrm>
            <a:off x="773547" y="5832767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D16F5DD-3D7F-85DC-D8EF-F71237AA1170}"/>
              </a:ext>
            </a:extLst>
          </p:cNvPr>
          <p:cNvSpPr txBox="1"/>
          <p:nvPr/>
        </p:nvSpPr>
        <p:spPr>
          <a:xfrm>
            <a:off x="457202" y="6156040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D3BE87F7-EE68-5A6F-8FE4-53C69C9183E3}"/>
              </a:ext>
            </a:extLst>
          </p:cNvPr>
          <p:cNvSpPr/>
          <p:nvPr/>
        </p:nvSpPr>
        <p:spPr>
          <a:xfrm>
            <a:off x="780475" y="5164917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84270A49-1D8A-79C0-4372-9E3FE11129A5}"/>
              </a:ext>
            </a:extLst>
          </p:cNvPr>
          <p:cNvSpPr/>
          <p:nvPr/>
        </p:nvSpPr>
        <p:spPr>
          <a:xfrm>
            <a:off x="872839" y="5275754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D142D8C-8C35-4731-E217-0BBBA5C06D22}"/>
              </a:ext>
            </a:extLst>
          </p:cNvPr>
          <p:cNvSpPr/>
          <p:nvPr/>
        </p:nvSpPr>
        <p:spPr>
          <a:xfrm>
            <a:off x="1140692" y="5488190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2BFCC2E-3033-A1E8-D6F0-AAA884D09210}"/>
              </a:ext>
            </a:extLst>
          </p:cNvPr>
          <p:cNvSpPr txBox="1"/>
          <p:nvPr/>
        </p:nvSpPr>
        <p:spPr>
          <a:xfrm>
            <a:off x="824347" y="5811463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EF0AF9B4-A25F-C4F9-CC5D-F52870B74BC5}"/>
              </a:ext>
            </a:extLst>
          </p:cNvPr>
          <p:cNvSpPr/>
          <p:nvPr/>
        </p:nvSpPr>
        <p:spPr>
          <a:xfrm>
            <a:off x="1215050" y="5518736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87FB7A44-6EF7-FE2D-1213-38E7B4290512}"/>
              </a:ext>
            </a:extLst>
          </p:cNvPr>
          <p:cNvSpPr/>
          <p:nvPr/>
        </p:nvSpPr>
        <p:spPr>
          <a:xfrm>
            <a:off x="1307414" y="5629573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078CB3EA-78DA-4926-6671-6168CD64675A}"/>
              </a:ext>
            </a:extLst>
          </p:cNvPr>
          <p:cNvSpPr/>
          <p:nvPr/>
        </p:nvSpPr>
        <p:spPr>
          <a:xfrm>
            <a:off x="1575267" y="5842009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FCBBF41-5F5D-E093-9940-17AED16AE98A}"/>
              </a:ext>
            </a:extLst>
          </p:cNvPr>
          <p:cNvSpPr txBox="1"/>
          <p:nvPr/>
        </p:nvSpPr>
        <p:spPr>
          <a:xfrm>
            <a:off x="1258922" y="6165282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CC0FBDD-8C06-87CA-AB95-71F81B6CE818}"/>
              </a:ext>
            </a:extLst>
          </p:cNvPr>
          <p:cNvSpPr/>
          <p:nvPr/>
        </p:nvSpPr>
        <p:spPr>
          <a:xfrm>
            <a:off x="3343566" y="5511804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26C1EB9-303D-B942-8D84-55DD97B68687}"/>
              </a:ext>
            </a:extLst>
          </p:cNvPr>
          <p:cNvSpPr/>
          <p:nvPr/>
        </p:nvSpPr>
        <p:spPr>
          <a:xfrm>
            <a:off x="3435930" y="5622641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505BE8-26ED-0C49-3994-C39426EDAAD3}"/>
              </a:ext>
            </a:extLst>
          </p:cNvPr>
          <p:cNvSpPr/>
          <p:nvPr/>
        </p:nvSpPr>
        <p:spPr>
          <a:xfrm>
            <a:off x="3703783" y="5835077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199FE0-0E4D-9E76-5BF9-B1A3BAC77FF3}"/>
              </a:ext>
            </a:extLst>
          </p:cNvPr>
          <p:cNvSpPr txBox="1"/>
          <p:nvPr/>
        </p:nvSpPr>
        <p:spPr>
          <a:xfrm>
            <a:off x="3387438" y="6158350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갈퀴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1~3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E8E3A0-243A-068E-A3C6-739AFF5582A6}"/>
              </a:ext>
            </a:extLst>
          </p:cNvPr>
          <p:cNvSpPr/>
          <p:nvPr/>
        </p:nvSpPr>
        <p:spPr>
          <a:xfrm>
            <a:off x="3604490" y="5832767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C43A68-EB8B-852C-ECFE-11E8C93F3D0D}"/>
              </a:ext>
            </a:extLst>
          </p:cNvPr>
          <p:cNvSpPr/>
          <p:nvPr/>
        </p:nvSpPr>
        <p:spPr>
          <a:xfrm>
            <a:off x="3810003" y="5832767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226EB42-BCFE-18F8-BE77-07F97AF1A202}"/>
              </a:ext>
            </a:extLst>
          </p:cNvPr>
          <p:cNvSpPr/>
          <p:nvPr/>
        </p:nvSpPr>
        <p:spPr>
          <a:xfrm>
            <a:off x="4237184" y="6464936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1A056-1FBB-6FFF-48ED-768DA65A98AE}"/>
              </a:ext>
            </a:extLst>
          </p:cNvPr>
          <p:cNvSpPr txBox="1"/>
          <p:nvPr/>
        </p:nvSpPr>
        <p:spPr>
          <a:xfrm>
            <a:off x="4330703" y="6439219"/>
            <a:ext cx="161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50G (</a:t>
            </a:r>
            <a:r>
              <a:rPr lang="ko-KR" altLang="en-US" sz="1000" dirty="0" err="1">
                <a:solidFill>
                  <a:srgbClr val="FF0000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덱에</a:t>
            </a:r>
            <a:r>
              <a:rPr lang="ko-KR" altLang="en-US" sz="1000" dirty="0">
                <a:solidFill>
                  <a:srgbClr val="FF0000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 추가 </a:t>
            </a:r>
            <a:r>
              <a:rPr lang="en-US" altLang="ko-KR" sz="1000" dirty="0">
                <a:solidFill>
                  <a:srgbClr val="FF0000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8/8)</a:t>
            </a:r>
            <a:endParaRPr lang="ko-KR" altLang="en-US" sz="1000" dirty="0">
              <a:solidFill>
                <a:srgbClr val="FF0000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FB214-DDE1-50FF-4B9B-C909465316EC}"/>
              </a:ext>
            </a:extLst>
          </p:cNvPr>
          <p:cNvSpPr txBox="1"/>
          <p:nvPr/>
        </p:nvSpPr>
        <p:spPr>
          <a:xfrm>
            <a:off x="4333019" y="6214512"/>
            <a:ext cx="161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--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D458867-DE4B-2567-72DA-8A20A871E809}"/>
              </a:ext>
            </a:extLst>
          </p:cNvPr>
          <p:cNvSpPr/>
          <p:nvPr/>
        </p:nvSpPr>
        <p:spPr>
          <a:xfrm>
            <a:off x="4232568" y="6247883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5E00BB-99D9-25AA-912A-C3248F8514E7}"/>
              </a:ext>
            </a:extLst>
          </p:cNvPr>
          <p:cNvSpPr txBox="1"/>
          <p:nvPr/>
        </p:nvSpPr>
        <p:spPr>
          <a:xfrm>
            <a:off x="4158675" y="5558003"/>
            <a:ext cx="161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상점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(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매 횟수 갱신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CE7F494-63C8-BD88-7162-C0A64CFF7B78}"/>
              </a:ext>
            </a:extLst>
          </p:cNvPr>
          <p:cNvSpPr/>
          <p:nvPr/>
        </p:nvSpPr>
        <p:spPr>
          <a:xfrm>
            <a:off x="4232563" y="6030938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1CFEB8-52F4-34E3-D60E-4FACD592B504}"/>
              </a:ext>
            </a:extLst>
          </p:cNvPr>
          <p:cNvSpPr txBox="1"/>
          <p:nvPr/>
        </p:nvSpPr>
        <p:spPr>
          <a:xfrm>
            <a:off x="4326082" y="6005221"/>
            <a:ext cx="161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10G (1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회 대신 사용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0507ED-B644-6F3A-CBCF-2A59CD0DCAAE}"/>
              </a:ext>
            </a:extLst>
          </p:cNvPr>
          <p:cNvSpPr txBox="1"/>
          <p:nvPr/>
        </p:nvSpPr>
        <p:spPr>
          <a:xfrm>
            <a:off x="189344" y="4731122"/>
            <a:ext cx="1293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손패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남은 카드 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4/8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장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35DBB9-4B81-AAB7-65D0-77DC7B99ED30}"/>
              </a:ext>
            </a:extLst>
          </p:cNvPr>
          <p:cNvSpPr txBox="1"/>
          <p:nvPr/>
        </p:nvSpPr>
        <p:spPr>
          <a:xfrm>
            <a:off x="240158" y="932869"/>
            <a:ext cx="18564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목표</a:t>
            </a:r>
            <a:endParaRPr lang="en-US" altLang="ko-KR" sz="1200" b="1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- 8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타일 파괴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                5/8</a:t>
            </a: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 - X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타일 타격 </a:t>
            </a:r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0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회 미만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solidFill>
                  <a:schemeClr val="bg2">
                    <a:lumMod val="90000"/>
                  </a:schemeClr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	 0/0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 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CDAA8C-05D8-AC3D-4A93-CDF3476B1081}"/>
              </a:ext>
            </a:extLst>
          </p:cNvPr>
          <p:cNvSpPr txBox="1"/>
          <p:nvPr/>
        </p:nvSpPr>
        <p:spPr>
          <a:xfrm>
            <a:off x="235538" y="2216721"/>
            <a:ext cx="1618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상태</a:t>
            </a:r>
            <a:endParaRPr lang="en-US" altLang="ko-KR" sz="1200" b="1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방해 블록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4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개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</a:t>
            </a:r>
            <a:r>
              <a:rPr lang="ko-KR" altLang="en-US" sz="12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덱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최대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8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장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숨은 보상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0~1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개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도움 블록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2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개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70351E-FBB1-B8B4-9D30-53C128155E05}"/>
              </a:ext>
            </a:extLst>
          </p:cNvPr>
          <p:cNvSpPr txBox="1"/>
          <p:nvPr/>
        </p:nvSpPr>
        <p:spPr>
          <a:xfrm>
            <a:off x="5105402" y="5558838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10G (</a:t>
            </a:r>
            <a:r>
              <a:rPr lang="ko-KR" altLang="en-US" sz="10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리롤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2C054EE-D57C-EA0D-561A-68B36CD3819A}"/>
              </a:ext>
            </a:extLst>
          </p:cNvPr>
          <p:cNvSpPr/>
          <p:nvPr/>
        </p:nvSpPr>
        <p:spPr>
          <a:xfrm>
            <a:off x="5011885" y="5578772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CE3DBB-1062-C9D7-2908-24908CB28D43}"/>
              </a:ext>
            </a:extLst>
          </p:cNvPr>
          <p:cNvSpPr txBox="1"/>
          <p:nvPr/>
        </p:nvSpPr>
        <p:spPr>
          <a:xfrm>
            <a:off x="303650" y="295562"/>
            <a:ext cx="161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Stage</a:t>
            </a: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EBB475-DCF2-3DB9-2109-4229FA4A8282}"/>
              </a:ext>
            </a:extLst>
          </p:cNvPr>
          <p:cNvSpPr txBox="1"/>
          <p:nvPr/>
        </p:nvSpPr>
        <p:spPr>
          <a:xfrm>
            <a:off x="445653" y="3263592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100G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94C227E-4436-6D77-E01F-07E316734FB9}"/>
              </a:ext>
            </a:extLst>
          </p:cNvPr>
          <p:cNvSpPr/>
          <p:nvPr/>
        </p:nvSpPr>
        <p:spPr>
          <a:xfrm>
            <a:off x="352136" y="3283526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58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3A751-C828-223C-0583-301ADF4E5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AAC588-7CC7-4F96-B807-B8606246083A}"/>
              </a:ext>
            </a:extLst>
          </p:cNvPr>
          <p:cNvSpPr/>
          <p:nvPr/>
        </p:nvSpPr>
        <p:spPr>
          <a:xfrm>
            <a:off x="2302164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695C3B1-B4B4-ABE7-5AB6-CE096C239F8D}"/>
              </a:ext>
            </a:extLst>
          </p:cNvPr>
          <p:cNvSpPr/>
          <p:nvPr/>
        </p:nvSpPr>
        <p:spPr>
          <a:xfrm>
            <a:off x="2921001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F3E9121-EA37-509A-DF3B-4AE1D2C5521B}"/>
              </a:ext>
            </a:extLst>
          </p:cNvPr>
          <p:cNvSpPr/>
          <p:nvPr/>
        </p:nvSpPr>
        <p:spPr>
          <a:xfrm>
            <a:off x="3539838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C8B2210-1378-ADDA-17A1-FFE21C2A99EE}"/>
              </a:ext>
            </a:extLst>
          </p:cNvPr>
          <p:cNvSpPr/>
          <p:nvPr/>
        </p:nvSpPr>
        <p:spPr>
          <a:xfrm>
            <a:off x="1071422" y="478507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2264C4-46EE-78FE-2938-BF7B31C07AF9}"/>
              </a:ext>
            </a:extLst>
          </p:cNvPr>
          <p:cNvSpPr/>
          <p:nvPr/>
        </p:nvSpPr>
        <p:spPr>
          <a:xfrm>
            <a:off x="4777512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7F084CA3-A1DB-94A1-021B-77AA754069F6}"/>
              </a:ext>
            </a:extLst>
          </p:cNvPr>
          <p:cNvSpPr/>
          <p:nvPr/>
        </p:nvSpPr>
        <p:spPr>
          <a:xfrm>
            <a:off x="5396349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123C1E5-C7E5-A7EF-922E-40B85DFF806B}"/>
              </a:ext>
            </a:extLst>
          </p:cNvPr>
          <p:cNvSpPr/>
          <p:nvPr/>
        </p:nvSpPr>
        <p:spPr>
          <a:xfrm>
            <a:off x="6015186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24C6A2F-1D17-1E27-77EF-052144ED3171}"/>
              </a:ext>
            </a:extLst>
          </p:cNvPr>
          <p:cNvSpPr/>
          <p:nvPr/>
        </p:nvSpPr>
        <p:spPr>
          <a:xfrm>
            <a:off x="6634023" y="27708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26A54E9-F219-8FC7-0126-95AD8DE0F04C}"/>
              </a:ext>
            </a:extLst>
          </p:cNvPr>
          <p:cNvSpPr/>
          <p:nvPr/>
        </p:nvSpPr>
        <p:spPr>
          <a:xfrm>
            <a:off x="2302164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2A751E6-1C14-A190-EAEE-F289ECA0895E}"/>
              </a:ext>
            </a:extLst>
          </p:cNvPr>
          <p:cNvSpPr/>
          <p:nvPr/>
        </p:nvSpPr>
        <p:spPr>
          <a:xfrm>
            <a:off x="2921001" y="923629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986DC74-706F-8B9D-973B-BC6C2655017E}"/>
              </a:ext>
            </a:extLst>
          </p:cNvPr>
          <p:cNvSpPr/>
          <p:nvPr/>
        </p:nvSpPr>
        <p:spPr>
          <a:xfrm>
            <a:off x="3539838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5D856D7-488B-F6FA-81CE-29FBAB710D65}"/>
              </a:ext>
            </a:extLst>
          </p:cNvPr>
          <p:cNvSpPr/>
          <p:nvPr/>
        </p:nvSpPr>
        <p:spPr>
          <a:xfrm>
            <a:off x="4158675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EEF3566-43F9-38FC-4281-6B304B6A505E}"/>
              </a:ext>
            </a:extLst>
          </p:cNvPr>
          <p:cNvSpPr/>
          <p:nvPr/>
        </p:nvSpPr>
        <p:spPr>
          <a:xfrm>
            <a:off x="4777512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80D1A74-2807-1567-787D-F7CEDF25BA92}"/>
              </a:ext>
            </a:extLst>
          </p:cNvPr>
          <p:cNvSpPr/>
          <p:nvPr/>
        </p:nvSpPr>
        <p:spPr>
          <a:xfrm>
            <a:off x="5396349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B2779C1-6D16-3325-32BA-7147B5950BA3}"/>
              </a:ext>
            </a:extLst>
          </p:cNvPr>
          <p:cNvSpPr/>
          <p:nvPr/>
        </p:nvSpPr>
        <p:spPr>
          <a:xfrm>
            <a:off x="6015186" y="923629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ABF9453-1E98-B072-0DD7-3F95E10BF1F6}"/>
              </a:ext>
            </a:extLst>
          </p:cNvPr>
          <p:cNvSpPr/>
          <p:nvPr/>
        </p:nvSpPr>
        <p:spPr>
          <a:xfrm>
            <a:off x="6634023" y="92362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BF44CAC-3226-E6DB-37EC-086A4EE10166}"/>
              </a:ext>
            </a:extLst>
          </p:cNvPr>
          <p:cNvSpPr/>
          <p:nvPr/>
        </p:nvSpPr>
        <p:spPr>
          <a:xfrm>
            <a:off x="2302164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23157008-6EC7-55EA-B56F-8F81309A7B08}"/>
              </a:ext>
            </a:extLst>
          </p:cNvPr>
          <p:cNvSpPr/>
          <p:nvPr/>
        </p:nvSpPr>
        <p:spPr>
          <a:xfrm>
            <a:off x="2921001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46F34E9-9932-EDE9-781A-0A5757203E80}"/>
              </a:ext>
            </a:extLst>
          </p:cNvPr>
          <p:cNvSpPr/>
          <p:nvPr/>
        </p:nvSpPr>
        <p:spPr>
          <a:xfrm>
            <a:off x="3539838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8931B9F-8993-67C2-BFD6-CFB6D47A132F}"/>
              </a:ext>
            </a:extLst>
          </p:cNvPr>
          <p:cNvSpPr/>
          <p:nvPr/>
        </p:nvSpPr>
        <p:spPr>
          <a:xfrm>
            <a:off x="4158675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F3E0040D-DD1F-2BD3-8281-36DF94E68D18}"/>
              </a:ext>
            </a:extLst>
          </p:cNvPr>
          <p:cNvSpPr/>
          <p:nvPr/>
        </p:nvSpPr>
        <p:spPr>
          <a:xfrm>
            <a:off x="4777512" y="1570175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8B3FF3C-05C8-67FE-2343-4B18A8E3F714}"/>
              </a:ext>
            </a:extLst>
          </p:cNvPr>
          <p:cNvSpPr/>
          <p:nvPr/>
        </p:nvSpPr>
        <p:spPr>
          <a:xfrm>
            <a:off x="5396349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4DAEB87-5154-3801-C343-3D53411948BB}"/>
              </a:ext>
            </a:extLst>
          </p:cNvPr>
          <p:cNvSpPr/>
          <p:nvPr/>
        </p:nvSpPr>
        <p:spPr>
          <a:xfrm>
            <a:off x="6015186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E2254C6-E46F-B317-D9D6-031AF017DA6E}"/>
              </a:ext>
            </a:extLst>
          </p:cNvPr>
          <p:cNvSpPr/>
          <p:nvPr/>
        </p:nvSpPr>
        <p:spPr>
          <a:xfrm>
            <a:off x="6634023" y="157017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80198BB-A693-E3B6-DB04-6E7D7BAE7925}"/>
              </a:ext>
            </a:extLst>
          </p:cNvPr>
          <p:cNvSpPr/>
          <p:nvPr/>
        </p:nvSpPr>
        <p:spPr>
          <a:xfrm>
            <a:off x="2302164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9416F788-DCB9-E8E4-CCBE-C7086C2E39F4}"/>
              </a:ext>
            </a:extLst>
          </p:cNvPr>
          <p:cNvSpPr/>
          <p:nvPr/>
        </p:nvSpPr>
        <p:spPr>
          <a:xfrm>
            <a:off x="3539838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C38D81E-C008-E8B6-52DC-4D4910B6FA6A}"/>
              </a:ext>
            </a:extLst>
          </p:cNvPr>
          <p:cNvSpPr/>
          <p:nvPr/>
        </p:nvSpPr>
        <p:spPr>
          <a:xfrm>
            <a:off x="5396349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329C70F-2DD8-67DE-B751-BF84501781B7}"/>
              </a:ext>
            </a:extLst>
          </p:cNvPr>
          <p:cNvSpPr/>
          <p:nvPr/>
        </p:nvSpPr>
        <p:spPr>
          <a:xfrm>
            <a:off x="6015186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5448AD7-83B4-01A0-BDE4-3DE902BE82B7}"/>
              </a:ext>
            </a:extLst>
          </p:cNvPr>
          <p:cNvSpPr/>
          <p:nvPr/>
        </p:nvSpPr>
        <p:spPr>
          <a:xfrm>
            <a:off x="6634023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41EB66C-4DF7-C829-5784-AB2F42AF59F8}"/>
              </a:ext>
            </a:extLst>
          </p:cNvPr>
          <p:cNvSpPr/>
          <p:nvPr/>
        </p:nvSpPr>
        <p:spPr>
          <a:xfrm>
            <a:off x="2302164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C266C9A-4AA5-B277-AAB6-D47C361BF460}"/>
              </a:ext>
            </a:extLst>
          </p:cNvPr>
          <p:cNvSpPr/>
          <p:nvPr/>
        </p:nvSpPr>
        <p:spPr>
          <a:xfrm>
            <a:off x="2921001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EC22CD4-7FE2-9960-AC1D-E2E8B09902CA}"/>
              </a:ext>
            </a:extLst>
          </p:cNvPr>
          <p:cNvSpPr/>
          <p:nvPr/>
        </p:nvSpPr>
        <p:spPr>
          <a:xfrm>
            <a:off x="3539838" y="2863267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89D218C-3235-A73F-E03C-40BDE6287C40}"/>
              </a:ext>
            </a:extLst>
          </p:cNvPr>
          <p:cNvSpPr/>
          <p:nvPr/>
        </p:nvSpPr>
        <p:spPr>
          <a:xfrm>
            <a:off x="5396349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DC6CB95-65B4-7F77-7525-01CE9F0DDD03}"/>
              </a:ext>
            </a:extLst>
          </p:cNvPr>
          <p:cNvSpPr/>
          <p:nvPr/>
        </p:nvSpPr>
        <p:spPr>
          <a:xfrm>
            <a:off x="6015186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3243310-3502-4C8E-BC4E-77CDB4682B66}"/>
              </a:ext>
            </a:extLst>
          </p:cNvPr>
          <p:cNvSpPr/>
          <p:nvPr/>
        </p:nvSpPr>
        <p:spPr>
          <a:xfrm>
            <a:off x="6634023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9451A130-5378-ADD7-6EFB-3604715021C0}"/>
              </a:ext>
            </a:extLst>
          </p:cNvPr>
          <p:cNvSpPr/>
          <p:nvPr/>
        </p:nvSpPr>
        <p:spPr>
          <a:xfrm>
            <a:off x="2302164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E0F54B2-61C9-AE40-86D7-05ABFFC1CF0C}"/>
              </a:ext>
            </a:extLst>
          </p:cNvPr>
          <p:cNvSpPr/>
          <p:nvPr/>
        </p:nvSpPr>
        <p:spPr>
          <a:xfrm>
            <a:off x="2921001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F49892AE-2F7E-FB6D-84AD-D17F3E6A7B2F}"/>
              </a:ext>
            </a:extLst>
          </p:cNvPr>
          <p:cNvSpPr/>
          <p:nvPr/>
        </p:nvSpPr>
        <p:spPr>
          <a:xfrm>
            <a:off x="3539838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704AB12-62CD-D1D8-243B-2676A6A35593}"/>
              </a:ext>
            </a:extLst>
          </p:cNvPr>
          <p:cNvSpPr/>
          <p:nvPr/>
        </p:nvSpPr>
        <p:spPr>
          <a:xfrm>
            <a:off x="4158675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6938323-BE13-E369-93CC-ECCEA974EE48}"/>
              </a:ext>
            </a:extLst>
          </p:cNvPr>
          <p:cNvSpPr/>
          <p:nvPr/>
        </p:nvSpPr>
        <p:spPr>
          <a:xfrm>
            <a:off x="4777512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F61C1B2-31D3-2AB3-700E-EA100ADC66AA}"/>
              </a:ext>
            </a:extLst>
          </p:cNvPr>
          <p:cNvSpPr/>
          <p:nvPr/>
        </p:nvSpPr>
        <p:spPr>
          <a:xfrm>
            <a:off x="5396349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273D707-50B0-2A71-0AC5-4F453699D883}"/>
              </a:ext>
            </a:extLst>
          </p:cNvPr>
          <p:cNvSpPr/>
          <p:nvPr/>
        </p:nvSpPr>
        <p:spPr>
          <a:xfrm>
            <a:off x="6015186" y="3509813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577DD6D-D364-65E1-A50F-2FE79C7C0A86}"/>
              </a:ext>
            </a:extLst>
          </p:cNvPr>
          <p:cNvSpPr/>
          <p:nvPr/>
        </p:nvSpPr>
        <p:spPr>
          <a:xfrm>
            <a:off x="6634023" y="3509813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B839BAA-4D13-24A5-4A71-2151FA81DAB7}"/>
              </a:ext>
            </a:extLst>
          </p:cNvPr>
          <p:cNvSpPr/>
          <p:nvPr/>
        </p:nvSpPr>
        <p:spPr>
          <a:xfrm>
            <a:off x="2302164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306F674-0711-8832-81B3-EDC79DB52D85}"/>
              </a:ext>
            </a:extLst>
          </p:cNvPr>
          <p:cNvSpPr/>
          <p:nvPr/>
        </p:nvSpPr>
        <p:spPr>
          <a:xfrm>
            <a:off x="2921001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82ADE714-2669-F9B0-33CA-8A3579806072}"/>
              </a:ext>
            </a:extLst>
          </p:cNvPr>
          <p:cNvSpPr/>
          <p:nvPr/>
        </p:nvSpPr>
        <p:spPr>
          <a:xfrm>
            <a:off x="3539838" y="4156359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13F9D3A-E141-3894-1FA7-1E331436FDD7}"/>
              </a:ext>
            </a:extLst>
          </p:cNvPr>
          <p:cNvSpPr/>
          <p:nvPr/>
        </p:nvSpPr>
        <p:spPr>
          <a:xfrm>
            <a:off x="4158675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79B1737-B947-AE9A-E47E-867E33970C00}"/>
              </a:ext>
            </a:extLst>
          </p:cNvPr>
          <p:cNvSpPr/>
          <p:nvPr/>
        </p:nvSpPr>
        <p:spPr>
          <a:xfrm>
            <a:off x="4777512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7B9CC67-26B3-B896-4FCF-0E2834EA5CEE}"/>
              </a:ext>
            </a:extLst>
          </p:cNvPr>
          <p:cNvSpPr/>
          <p:nvPr/>
        </p:nvSpPr>
        <p:spPr>
          <a:xfrm>
            <a:off x="5396349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B455B9F0-000E-9A8C-9ABD-4158A312464C}"/>
              </a:ext>
            </a:extLst>
          </p:cNvPr>
          <p:cNvSpPr/>
          <p:nvPr/>
        </p:nvSpPr>
        <p:spPr>
          <a:xfrm>
            <a:off x="6015186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27F7461-A888-626C-A52F-EE5486E5A654}"/>
              </a:ext>
            </a:extLst>
          </p:cNvPr>
          <p:cNvSpPr/>
          <p:nvPr/>
        </p:nvSpPr>
        <p:spPr>
          <a:xfrm>
            <a:off x="6634023" y="4156359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BBE7106F-3CD6-CDDF-A92B-C66C9A2177F7}"/>
              </a:ext>
            </a:extLst>
          </p:cNvPr>
          <p:cNvSpPr/>
          <p:nvPr/>
        </p:nvSpPr>
        <p:spPr>
          <a:xfrm>
            <a:off x="2302164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7D9E6A5-5CAC-0DD3-4411-8D58C9EB0813}"/>
              </a:ext>
            </a:extLst>
          </p:cNvPr>
          <p:cNvSpPr/>
          <p:nvPr/>
        </p:nvSpPr>
        <p:spPr>
          <a:xfrm>
            <a:off x="2921001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BE4F398-B93F-D3EC-3EE1-ED52EE2B764E}"/>
              </a:ext>
            </a:extLst>
          </p:cNvPr>
          <p:cNvSpPr/>
          <p:nvPr/>
        </p:nvSpPr>
        <p:spPr>
          <a:xfrm>
            <a:off x="3539838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780AC8A-03E2-CC47-31F9-374EA111C78D}"/>
              </a:ext>
            </a:extLst>
          </p:cNvPr>
          <p:cNvSpPr/>
          <p:nvPr/>
        </p:nvSpPr>
        <p:spPr>
          <a:xfrm>
            <a:off x="4158675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467F758-7C43-9580-35A2-C50466A0F89E}"/>
              </a:ext>
            </a:extLst>
          </p:cNvPr>
          <p:cNvSpPr/>
          <p:nvPr/>
        </p:nvSpPr>
        <p:spPr>
          <a:xfrm>
            <a:off x="4777512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579AD2B-4201-A230-B77F-4BFD83478688}"/>
              </a:ext>
            </a:extLst>
          </p:cNvPr>
          <p:cNvSpPr/>
          <p:nvPr/>
        </p:nvSpPr>
        <p:spPr>
          <a:xfrm>
            <a:off x="5396349" y="4802905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4D22092A-E1BD-69CD-BBC0-9697E41903E8}"/>
              </a:ext>
            </a:extLst>
          </p:cNvPr>
          <p:cNvSpPr/>
          <p:nvPr/>
        </p:nvSpPr>
        <p:spPr>
          <a:xfrm>
            <a:off x="6015186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A4964B18-4164-F145-32C3-0831CE5E62A0}"/>
              </a:ext>
            </a:extLst>
          </p:cNvPr>
          <p:cNvSpPr/>
          <p:nvPr/>
        </p:nvSpPr>
        <p:spPr>
          <a:xfrm>
            <a:off x="6634023" y="4802905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EEBD905-D1B8-6FC2-D30E-DB0879501B06}"/>
              </a:ext>
            </a:extLst>
          </p:cNvPr>
          <p:cNvSpPr txBox="1"/>
          <p:nvPr/>
        </p:nvSpPr>
        <p:spPr>
          <a:xfrm>
            <a:off x="7758545" y="295562"/>
            <a:ext cx="411018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스테이지가 진행될 수록</a:t>
            </a:r>
            <a:endParaRPr lang="en-US" altLang="ko-KR" dirty="0"/>
          </a:p>
          <a:p>
            <a:r>
              <a:rPr lang="ko-KR" altLang="en-US" dirty="0"/>
              <a:t>목표치가 올라감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스테이지 클리어할 때마다</a:t>
            </a:r>
            <a:endParaRPr lang="en-US" altLang="ko-KR" dirty="0"/>
          </a:p>
          <a:p>
            <a:r>
              <a:rPr lang="ko-KR" altLang="en-US" dirty="0"/>
              <a:t>보상 카드를 </a:t>
            </a:r>
            <a:r>
              <a:rPr lang="ko-KR" altLang="en-US" dirty="0" err="1"/>
              <a:t>카드를</a:t>
            </a:r>
            <a:r>
              <a:rPr lang="ko-KR" altLang="en-US" dirty="0"/>
              <a:t> 지급</a:t>
            </a:r>
            <a:r>
              <a:rPr lang="en-US" altLang="ko-KR" dirty="0"/>
              <a:t>or</a:t>
            </a:r>
          </a:p>
          <a:p>
            <a:r>
              <a:rPr lang="ko-KR" altLang="en-US" dirty="0"/>
              <a:t>유물</a:t>
            </a:r>
            <a:r>
              <a:rPr lang="en-US" altLang="ko-KR" dirty="0"/>
              <a:t>(</a:t>
            </a:r>
            <a:r>
              <a:rPr lang="ko-KR" altLang="en-US" dirty="0"/>
              <a:t>고심하여 추가</a:t>
            </a:r>
            <a:r>
              <a:rPr lang="en-US" altLang="ko-KR" dirty="0"/>
              <a:t>) or</a:t>
            </a:r>
          </a:p>
          <a:p>
            <a:r>
              <a:rPr lang="ko-KR" altLang="en-US" dirty="0"/>
              <a:t>골드 획득하여 플레이어 능력 증가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3. 5</a:t>
            </a:r>
            <a:r>
              <a:rPr lang="ko-KR" altLang="en-US" dirty="0"/>
              <a:t>스테이지마다</a:t>
            </a:r>
            <a:endParaRPr lang="en-US" altLang="ko-KR" dirty="0"/>
          </a:p>
          <a:p>
            <a:r>
              <a:rPr lang="ko-KR" altLang="en-US" dirty="0"/>
              <a:t>방해블록의 수가 증가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도움블록의 수가 감소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방해블록 타격 가능 수 감소 등</a:t>
            </a:r>
            <a:endParaRPr lang="en-US" altLang="ko-KR" dirty="0"/>
          </a:p>
          <a:p>
            <a:r>
              <a:rPr lang="ko-KR" altLang="en-US" dirty="0"/>
              <a:t>난이도 추가 상승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4. 5</a:t>
            </a:r>
            <a:r>
              <a:rPr lang="ko-KR" altLang="en-US" dirty="0"/>
              <a:t>스테이지 클리어마다</a:t>
            </a:r>
            <a:endParaRPr lang="en-US" altLang="ko-KR" dirty="0"/>
          </a:p>
          <a:p>
            <a:r>
              <a:rPr lang="ko-KR" altLang="en-US" dirty="0"/>
              <a:t>도움 블록의 수 증가</a:t>
            </a:r>
            <a:r>
              <a:rPr lang="en-US" altLang="ko-KR" dirty="0"/>
              <a:t>/</a:t>
            </a:r>
          </a:p>
          <a:p>
            <a:r>
              <a:rPr lang="ko-KR" altLang="en-US" dirty="0"/>
              <a:t>숨은 보상 수 증가</a:t>
            </a:r>
            <a:r>
              <a:rPr lang="en-US" altLang="ko-KR" dirty="0"/>
              <a:t>/</a:t>
            </a:r>
          </a:p>
          <a:p>
            <a:r>
              <a:rPr lang="ko-KR" altLang="en-US" dirty="0" err="1"/>
              <a:t>손패</a:t>
            </a:r>
            <a:r>
              <a:rPr lang="ko-KR" altLang="en-US" dirty="0"/>
              <a:t> 확장 등 보상 추가 지급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숨은 보상은</a:t>
            </a:r>
            <a:endParaRPr lang="en-US" altLang="ko-KR" dirty="0"/>
          </a:p>
          <a:p>
            <a:r>
              <a:rPr lang="ko-KR" altLang="en-US" dirty="0"/>
              <a:t>이번 스테이지 목표치 감소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이번 스테이지 방해 블록 제거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즉시 골드 지급</a:t>
            </a:r>
            <a:endParaRPr lang="en-US" altLang="ko-KR" dirty="0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55BF2AF1-3CEA-7C05-E6CC-0A4AA65C9F25}"/>
              </a:ext>
            </a:extLst>
          </p:cNvPr>
          <p:cNvSpPr/>
          <p:nvPr/>
        </p:nvSpPr>
        <p:spPr>
          <a:xfrm>
            <a:off x="96980" y="5497946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9BCA24E2-47CD-5C59-3768-C7BBF97DE340}"/>
              </a:ext>
            </a:extLst>
          </p:cNvPr>
          <p:cNvSpPr/>
          <p:nvPr/>
        </p:nvSpPr>
        <p:spPr>
          <a:xfrm>
            <a:off x="189344" y="5608783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EDED7852-9E5A-4AFD-0C43-7585A8B632C6}"/>
              </a:ext>
            </a:extLst>
          </p:cNvPr>
          <p:cNvSpPr/>
          <p:nvPr/>
        </p:nvSpPr>
        <p:spPr>
          <a:xfrm>
            <a:off x="457197" y="5821219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675DB2D-227D-A0FB-99B8-A75900C8AA79}"/>
              </a:ext>
            </a:extLst>
          </p:cNvPr>
          <p:cNvSpPr txBox="1"/>
          <p:nvPr/>
        </p:nvSpPr>
        <p:spPr>
          <a:xfrm>
            <a:off x="140852" y="6144492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364574F8-F794-1230-465E-DD3A23F30786}"/>
              </a:ext>
            </a:extLst>
          </p:cNvPr>
          <p:cNvSpPr/>
          <p:nvPr/>
        </p:nvSpPr>
        <p:spPr>
          <a:xfrm>
            <a:off x="413330" y="5509494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9B361579-8290-26DD-4035-936DADDB982C}"/>
              </a:ext>
            </a:extLst>
          </p:cNvPr>
          <p:cNvSpPr/>
          <p:nvPr/>
        </p:nvSpPr>
        <p:spPr>
          <a:xfrm>
            <a:off x="505694" y="5620331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1CC98EE-0187-48A2-9E43-DEC014333165}"/>
              </a:ext>
            </a:extLst>
          </p:cNvPr>
          <p:cNvSpPr/>
          <p:nvPr/>
        </p:nvSpPr>
        <p:spPr>
          <a:xfrm>
            <a:off x="773547" y="5832767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85BA7E0-BFEC-939F-5F9B-BDA2728F71C3}"/>
              </a:ext>
            </a:extLst>
          </p:cNvPr>
          <p:cNvSpPr txBox="1"/>
          <p:nvPr/>
        </p:nvSpPr>
        <p:spPr>
          <a:xfrm>
            <a:off x="457202" y="6156040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1A109D28-9E08-BAE6-A1E7-11D4D37BE982}"/>
              </a:ext>
            </a:extLst>
          </p:cNvPr>
          <p:cNvSpPr/>
          <p:nvPr/>
        </p:nvSpPr>
        <p:spPr>
          <a:xfrm>
            <a:off x="780475" y="5481786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3AA0E39-71D7-23BF-B0C3-4B9DA1630091}"/>
              </a:ext>
            </a:extLst>
          </p:cNvPr>
          <p:cNvSpPr/>
          <p:nvPr/>
        </p:nvSpPr>
        <p:spPr>
          <a:xfrm>
            <a:off x="872839" y="5592623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C024CE79-86C5-7E8E-22EC-56E0BD20816C}"/>
              </a:ext>
            </a:extLst>
          </p:cNvPr>
          <p:cNvSpPr/>
          <p:nvPr/>
        </p:nvSpPr>
        <p:spPr>
          <a:xfrm>
            <a:off x="1140692" y="5805059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D57335E-D7CD-59C3-2BBF-425A500ABEF2}"/>
              </a:ext>
            </a:extLst>
          </p:cNvPr>
          <p:cNvSpPr txBox="1"/>
          <p:nvPr/>
        </p:nvSpPr>
        <p:spPr>
          <a:xfrm>
            <a:off x="824347" y="6128332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F5DA9B31-7C23-352B-E5FA-0A52251E1774}"/>
              </a:ext>
            </a:extLst>
          </p:cNvPr>
          <p:cNvSpPr/>
          <p:nvPr/>
        </p:nvSpPr>
        <p:spPr>
          <a:xfrm>
            <a:off x="1154546" y="5557982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B454A6C3-1B45-377C-CD86-4EB6E42D644E}"/>
              </a:ext>
            </a:extLst>
          </p:cNvPr>
          <p:cNvSpPr/>
          <p:nvPr/>
        </p:nvSpPr>
        <p:spPr>
          <a:xfrm>
            <a:off x="1216885" y="5629573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633BFE23-959C-BEB8-8992-96BED95CE3B8}"/>
              </a:ext>
            </a:extLst>
          </p:cNvPr>
          <p:cNvSpPr/>
          <p:nvPr/>
        </p:nvSpPr>
        <p:spPr>
          <a:xfrm>
            <a:off x="1484738" y="5842009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6D64BB8-15BC-1EF3-62A0-AD5513CA986D}"/>
              </a:ext>
            </a:extLst>
          </p:cNvPr>
          <p:cNvSpPr txBox="1"/>
          <p:nvPr/>
        </p:nvSpPr>
        <p:spPr>
          <a:xfrm>
            <a:off x="1168393" y="6165282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41538B0-A08E-38BD-622B-8061105E1D6F}"/>
              </a:ext>
            </a:extLst>
          </p:cNvPr>
          <p:cNvSpPr/>
          <p:nvPr/>
        </p:nvSpPr>
        <p:spPr>
          <a:xfrm>
            <a:off x="3378195" y="5509494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04CDEF-2AC3-333F-89B2-843DEAA71FB6}"/>
              </a:ext>
            </a:extLst>
          </p:cNvPr>
          <p:cNvSpPr/>
          <p:nvPr/>
        </p:nvSpPr>
        <p:spPr>
          <a:xfrm>
            <a:off x="3435930" y="5622641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FD2282-D02C-7CED-E570-564C63F3A6AA}"/>
              </a:ext>
            </a:extLst>
          </p:cNvPr>
          <p:cNvSpPr/>
          <p:nvPr/>
        </p:nvSpPr>
        <p:spPr>
          <a:xfrm>
            <a:off x="3703783" y="5835077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D1F27-A58A-2B9F-1920-68208EACB656}"/>
              </a:ext>
            </a:extLst>
          </p:cNvPr>
          <p:cNvSpPr txBox="1"/>
          <p:nvPr/>
        </p:nvSpPr>
        <p:spPr>
          <a:xfrm>
            <a:off x="3387438" y="6158350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갈퀴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1~3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AEB0338-10F2-4DC7-A9E3-6753B7B11CA8}"/>
              </a:ext>
            </a:extLst>
          </p:cNvPr>
          <p:cNvSpPr/>
          <p:nvPr/>
        </p:nvSpPr>
        <p:spPr>
          <a:xfrm>
            <a:off x="3604490" y="5832767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BA0918-D607-D86A-445B-0F77ADB3CCAA}"/>
              </a:ext>
            </a:extLst>
          </p:cNvPr>
          <p:cNvSpPr/>
          <p:nvPr/>
        </p:nvSpPr>
        <p:spPr>
          <a:xfrm>
            <a:off x="3810003" y="5832767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EF23267-DDB0-CFFC-C0BA-25C1FD225A9F}"/>
              </a:ext>
            </a:extLst>
          </p:cNvPr>
          <p:cNvSpPr/>
          <p:nvPr/>
        </p:nvSpPr>
        <p:spPr>
          <a:xfrm>
            <a:off x="4237184" y="6464936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3CA68-893A-9B39-31D4-4E6D8903D800}"/>
              </a:ext>
            </a:extLst>
          </p:cNvPr>
          <p:cNvSpPr txBox="1"/>
          <p:nvPr/>
        </p:nvSpPr>
        <p:spPr>
          <a:xfrm>
            <a:off x="4330703" y="6439219"/>
            <a:ext cx="161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50G (</a:t>
            </a:r>
            <a:r>
              <a:rPr lang="ko-KR" altLang="en-US" sz="10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덱에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추가 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9/10)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E6DE8-104D-26D8-21EC-BF52ABF41542}"/>
              </a:ext>
            </a:extLst>
          </p:cNvPr>
          <p:cNvSpPr txBox="1"/>
          <p:nvPr/>
        </p:nvSpPr>
        <p:spPr>
          <a:xfrm>
            <a:off x="4333019" y="6214512"/>
            <a:ext cx="161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--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73C0FC-FE63-DF0C-5F16-554349757935}"/>
              </a:ext>
            </a:extLst>
          </p:cNvPr>
          <p:cNvSpPr/>
          <p:nvPr/>
        </p:nvSpPr>
        <p:spPr>
          <a:xfrm>
            <a:off x="4232568" y="6247883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7A0EC0-BD56-4E1C-5AF4-4BA41C197CF2}"/>
              </a:ext>
            </a:extLst>
          </p:cNvPr>
          <p:cNvSpPr txBox="1"/>
          <p:nvPr/>
        </p:nvSpPr>
        <p:spPr>
          <a:xfrm>
            <a:off x="4158675" y="5558003"/>
            <a:ext cx="1617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상점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(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매 횟수 갱신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997BC16-BD11-3042-8FFE-A5D29E2FE5FB}"/>
              </a:ext>
            </a:extLst>
          </p:cNvPr>
          <p:cNvSpPr/>
          <p:nvPr/>
        </p:nvSpPr>
        <p:spPr>
          <a:xfrm>
            <a:off x="4232563" y="6030938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C22F95-E416-5B7F-B3E3-7DDC20E22471}"/>
              </a:ext>
            </a:extLst>
          </p:cNvPr>
          <p:cNvSpPr txBox="1"/>
          <p:nvPr/>
        </p:nvSpPr>
        <p:spPr>
          <a:xfrm>
            <a:off x="4326082" y="6005221"/>
            <a:ext cx="16175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10G (1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회 대신 사용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2F385-1A2A-BAEC-C6CD-8D2EB5D042BF}"/>
              </a:ext>
            </a:extLst>
          </p:cNvPr>
          <p:cNvSpPr txBox="1"/>
          <p:nvPr/>
        </p:nvSpPr>
        <p:spPr>
          <a:xfrm>
            <a:off x="240158" y="932869"/>
            <a:ext cx="19165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목표</a:t>
            </a:r>
            <a:endParaRPr lang="en-US" altLang="ko-KR" sz="1200" b="1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- 20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타일 파괴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                1/20</a:t>
            </a: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X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타일 타격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회 미만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	 0/10</a:t>
            </a:r>
            <a:r>
              <a:rPr lang="ko-KR" altLang="en-US" sz="1200" dirty="0">
                <a:solidFill>
                  <a:schemeClr val="bg2">
                    <a:lumMod val="90000"/>
                  </a:schemeClr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 </a:t>
            </a:r>
            <a:endParaRPr lang="en-US" altLang="ko-KR" sz="1200" dirty="0">
              <a:solidFill>
                <a:schemeClr val="bg2">
                  <a:lumMod val="90000"/>
                </a:schemeClr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2201E9-D3B5-F69D-6FF1-7CC4430AFF91}"/>
              </a:ext>
            </a:extLst>
          </p:cNvPr>
          <p:cNvSpPr txBox="1"/>
          <p:nvPr/>
        </p:nvSpPr>
        <p:spPr>
          <a:xfrm>
            <a:off x="235538" y="2216721"/>
            <a:ext cx="16186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상태</a:t>
            </a:r>
            <a:endParaRPr lang="en-US" altLang="ko-KR" sz="1200" b="1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방해 블록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5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개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</a:t>
            </a:r>
            <a:r>
              <a:rPr lang="ko-KR" altLang="en-US" sz="12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덱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최대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9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장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숨은 보상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0~1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개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도움 블록 </a:t>
            </a:r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2</a:t>
            </a:r>
            <a:r>
              <a:rPr lang="ko-KR" altLang="en-US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개</a:t>
            </a:r>
            <a:endParaRPr lang="en-US" altLang="ko-KR" sz="12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3B4538-3229-C3F3-733C-B4685F0C9FBB}"/>
              </a:ext>
            </a:extLst>
          </p:cNvPr>
          <p:cNvSpPr txBox="1"/>
          <p:nvPr/>
        </p:nvSpPr>
        <p:spPr>
          <a:xfrm>
            <a:off x="5105402" y="5558838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10G (</a:t>
            </a:r>
            <a:r>
              <a:rPr lang="ko-KR" altLang="en-US" sz="10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리롤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74A049B-E3BA-D88D-96C0-E009086A2595}"/>
              </a:ext>
            </a:extLst>
          </p:cNvPr>
          <p:cNvSpPr/>
          <p:nvPr/>
        </p:nvSpPr>
        <p:spPr>
          <a:xfrm>
            <a:off x="5011885" y="5578772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66A6CA-6EB2-3BEE-F06E-6847DDB7C1E9}"/>
              </a:ext>
            </a:extLst>
          </p:cNvPr>
          <p:cNvSpPr txBox="1"/>
          <p:nvPr/>
        </p:nvSpPr>
        <p:spPr>
          <a:xfrm>
            <a:off x="303650" y="295562"/>
            <a:ext cx="1618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Stage</a:t>
            </a:r>
          </a:p>
          <a:p>
            <a:r>
              <a:rPr lang="en-US" altLang="ko-KR" sz="12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- 13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4F8AD8-D1C8-6661-1D45-E731C831563E}"/>
              </a:ext>
            </a:extLst>
          </p:cNvPr>
          <p:cNvSpPr txBox="1"/>
          <p:nvPr/>
        </p:nvSpPr>
        <p:spPr>
          <a:xfrm>
            <a:off x="445653" y="3263592"/>
            <a:ext cx="8035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123G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36BB130-BD8F-9389-F730-50B17254E295}"/>
              </a:ext>
            </a:extLst>
          </p:cNvPr>
          <p:cNvSpPr/>
          <p:nvPr/>
        </p:nvSpPr>
        <p:spPr>
          <a:xfrm>
            <a:off x="352136" y="3283526"/>
            <a:ext cx="150089" cy="19627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9260F9B5-5649-B65D-DC35-2C1097048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538" y="2280327"/>
            <a:ext cx="1041947" cy="1165879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97D71B-23C0-032B-9ECD-50D2BF5F529C}"/>
              </a:ext>
            </a:extLst>
          </p:cNvPr>
          <p:cNvSpPr/>
          <p:nvPr/>
        </p:nvSpPr>
        <p:spPr>
          <a:xfrm>
            <a:off x="4777512" y="2216721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5DAC18-C086-2FA0-070F-DC2CB8FE32EF}"/>
              </a:ext>
            </a:extLst>
          </p:cNvPr>
          <p:cNvSpPr/>
          <p:nvPr/>
        </p:nvSpPr>
        <p:spPr>
          <a:xfrm>
            <a:off x="4158675" y="2863267"/>
            <a:ext cx="618837" cy="64654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1947588-0610-58E4-D47E-B45D7592E735}"/>
              </a:ext>
            </a:extLst>
          </p:cNvPr>
          <p:cNvSpPr/>
          <p:nvPr/>
        </p:nvSpPr>
        <p:spPr>
          <a:xfrm>
            <a:off x="230924" y="3685309"/>
            <a:ext cx="542623" cy="471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유물</a:t>
            </a:r>
          </a:p>
        </p:txBody>
      </p:sp>
    </p:spTree>
    <p:extLst>
      <p:ext uri="{BB962C8B-B14F-4D97-AF65-F5344CB8AC3E}">
        <p14:creationId xmlns:p14="http://schemas.microsoft.com/office/powerpoint/2010/main" val="113428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D07FA16-791C-4E06-C1A5-B876A7015667}"/>
              </a:ext>
            </a:extLst>
          </p:cNvPr>
          <p:cNvSpPr/>
          <p:nvPr/>
        </p:nvSpPr>
        <p:spPr>
          <a:xfrm>
            <a:off x="196277" y="800226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521BA-2F88-A041-64EF-86F27BC135C5}"/>
              </a:ext>
            </a:extLst>
          </p:cNvPr>
          <p:cNvSpPr txBox="1"/>
          <p:nvPr/>
        </p:nvSpPr>
        <p:spPr>
          <a:xfrm>
            <a:off x="189355" y="266863"/>
            <a:ext cx="1008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방해블록</a:t>
            </a:r>
            <a:r>
              <a:rPr lang="en-US" altLang="ko-KR" b="1" dirty="0"/>
              <a:t>(</a:t>
            </a:r>
            <a:r>
              <a:rPr lang="ko-KR" altLang="en-US" b="1" dirty="0"/>
              <a:t>때려도 파괴되지 않는다</a:t>
            </a:r>
            <a:r>
              <a:rPr lang="en-US" altLang="ko-KR" b="1" dirty="0"/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AB5845-7D41-5A81-9B01-9C21C501EA7D}"/>
              </a:ext>
            </a:extLst>
          </p:cNvPr>
          <p:cNvSpPr/>
          <p:nvPr/>
        </p:nvSpPr>
        <p:spPr>
          <a:xfrm>
            <a:off x="189355" y="2910201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824E9A-9E7D-7639-FC9B-ACA210BC87D5}"/>
              </a:ext>
            </a:extLst>
          </p:cNvPr>
          <p:cNvSpPr/>
          <p:nvPr/>
        </p:nvSpPr>
        <p:spPr>
          <a:xfrm>
            <a:off x="196277" y="1602977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2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D9A748-24D4-1707-73B1-E772F19158D2}"/>
              </a:ext>
            </a:extLst>
          </p:cNvPr>
          <p:cNvSpPr/>
          <p:nvPr/>
        </p:nvSpPr>
        <p:spPr>
          <a:xfrm>
            <a:off x="4003561" y="787610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3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11782E-1DA0-A025-3033-37E11724319A}"/>
              </a:ext>
            </a:extLst>
          </p:cNvPr>
          <p:cNvSpPr/>
          <p:nvPr/>
        </p:nvSpPr>
        <p:spPr>
          <a:xfrm>
            <a:off x="4003561" y="1597972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7B6670-C8EB-697D-0949-744F57C87C20}"/>
              </a:ext>
            </a:extLst>
          </p:cNvPr>
          <p:cNvSpPr txBox="1"/>
          <p:nvPr/>
        </p:nvSpPr>
        <p:spPr>
          <a:xfrm>
            <a:off x="808192" y="800441"/>
            <a:ext cx="3195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포인트 요구치가 상승하며</a:t>
            </a:r>
            <a:endParaRPr lang="en-US" altLang="ko-KR" dirty="0"/>
          </a:p>
          <a:p>
            <a:r>
              <a:rPr lang="ko-KR" altLang="en-US" dirty="0"/>
              <a:t>일반 타일이 늘어남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B7AB44-91C7-182E-2527-084DABB1100B}"/>
              </a:ext>
            </a:extLst>
          </p:cNvPr>
          <p:cNvSpPr txBox="1"/>
          <p:nvPr/>
        </p:nvSpPr>
        <p:spPr>
          <a:xfrm>
            <a:off x="815114" y="1598187"/>
            <a:ext cx="3188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목표 포인트 요구치가</a:t>
            </a:r>
            <a:br>
              <a:rPr lang="en-US" altLang="ko-KR" dirty="0"/>
            </a:br>
            <a:r>
              <a:rPr lang="ko-KR" altLang="en-US" b="1" dirty="0"/>
              <a:t>크게</a:t>
            </a:r>
            <a:r>
              <a:rPr lang="en-US" altLang="ko-KR" b="1" dirty="0"/>
              <a:t> </a:t>
            </a:r>
            <a:r>
              <a:rPr lang="ko-KR" altLang="en-US" dirty="0"/>
              <a:t>늘어남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8E684-C4BD-D2B5-B6A9-1EB4AB1AB53F}"/>
              </a:ext>
            </a:extLst>
          </p:cNvPr>
          <p:cNvSpPr txBox="1"/>
          <p:nvPr/>
        </p:nvSpPr>
        <p:spPr>
          <a:xfrm>
            <a:off x="4622398" y="800441"/>
            <a:ext cx="3195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포인트 요구치가 상승하고</a:t>
            </a:r>
            <a:br>
              <a:rPr lang="en-US" altLang="ko-KR" dirty="0"/>
            </a:br>
            <a:r>
              <a:rPr lang="ko-KR" altLang="en-US" dirty="0"/>
              <a:t>남은 타일의 위치를 재배치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767180-988F-2EA4-1201-B1634A503C5A}"/>
              </a:ext>
            </a:extLst>
          </p:cNvPr>
          <p:cNvSpPr txBox="1"/>
          <p:nvPr/>
        </p:nvSpPr>
        <p:spPr>
          <a:xfrm>
            <a:off x="4615476" y="1597972"/>
            <a:ext cx="3195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포인트 요구치가 상승하고</a:t>
            </a:r>
            <a:br>
              <a:rPr lang="en-US" altLang="ko-KR" dirty="0"/>
            </a:br>
            <a:r>
              <a:rPr lang="ko-KR" altLang="en-US" dirty="0" err="1"/>
              <a:t>손패의</a:t>
            </a:r>
            <a:r>
              <a:rPr lang="ko-KR" altLang="en-US" dirty="0"/>
              <a:t> 카드를 제거함</a:t>
            </a:r>
            <a:endParaRPr lang="en-US" altLang="ko-KR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D11D7D-31C2-48C3-DB1A-2A1C3C587F64}"/>
              </a:ext>
            </a:extLst>
          </p:cNvPr>
          <p:cNvSpPr/>
          <p:nvPr/>
        </p:nvSpPr>
        <p:spPr>
          <a:xfrm>
            <a:off x="7810845" y="787825"/>
            <a:ext cx="618837" cy="64654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22A0F-48D6-FE29-02BD-0C9540925754}"/>
              </a:ext>
            </a:extLst>
          </p:cNvPr>
          <p:cNvSpPr txBox="1"/>
          <p:nvPr/>
        </p:nvSpPr>
        <p:spPr>
          <a:xfrm>
            <a:off x="8422760" y="787825"/>
            <a:ext cx="3195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포인트 요구치가 상승하고</a:t>
            </a:r>
            <a:br>
              <a:rPr lang="en-US" altLang="ko-KR" dirty="0"/>
            </a:br>
            <a:r>
              <a:rPr lang="ko-KR" altLang="en-US" dirty="0"/>
              <a:t>방해 블록을 추가함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6B9DD1-54B2-A1E8-011E-331C74F4E599}"/>
              </a:ext>
            </a:extLst>
          </p:cNvPr>
          <p:cNvSpPr txBox="1"/>
          <p:nvPr/>
        </p:nvSpPr>
        <p:spPr>
          <a:xfrm>
            <a:off x="165861" y="2384805"/>
            <a:ext cx="1008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도움블록</a:t>
            </a:r>
            <a:r>
              <a:rPr lang="en-US" altLang="ko-KR" b="1" dirty="0"/>
              <a:t>(</a:t>
            </a:r>
            <a:r>
              <a:rPr lang="ko-KR" altLang="en-US" b="1" dirty="0"/>
              <a:t>일반 블록처럼 파괴했을 때 </a:t>
            </a:r>
            <a:r>
              <a:rPr lang="ko-KR" altLang="en-US" b="1" dirty="0" err="1"/>
              <a:t>효과발동</a:t>
            </a:r>
            <a:r>
              <a:rPr lang="en-US" altLang="ko-KR" b="1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68960A-2C2C-CCCA-02CA-276CE70BDC55}"/>
              </a:ext>
            </a:extLst>
          </p:cNvPr>
          <p:cNvSpPr txBox="1"/>
          <p:nvPr/>
        </p:nvSpPr>
        <p:spPr>
          <a:xfrm>
            <a:off x="815114" y="2910416"/>
            <a:ext cx="3195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 카드로 타일 </a:t>
            </a:r>
            <a:r>
              <a:rPr lang="ko-KR" altLang="en-US" dirty="0" err="1"/>
              <a:t>파괴시</a:t>
            </a:r>
            <a:endParaRPr lang="en-US" altLang="ko-KR" dirty="0"/>
          </a:p>
          <a:p>
            <a:r>
              <a:rPr lang="ko-KR" altLang="en-US" dirty="0"/>
              <a:t>포인트 </a:t>
            </a:r>
            <a:r>
              <a:rPr lang="en-US" altLang="ko-KR" dirty="0"/>
              <a:t>+1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672F34-515D-A006-725D-C8F09470334F}"/>
              </a:ext>
            </a:extLst>
          </p:cNvPr>
          <p:cNvSpPr/>
          <p:nvPr/>
        </p:nvSpPr>
        <p:spPr>
          <a:xfrm>
            <a:off x="189355" y="3712811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E4B530-3CF7-3088-E96C-CFF171651E87}"/>
              </a:ext>
            </a:extLst>
          </p:cNvPr>
          <p:cNvSpPr txBox="1"/>
          <p:nvPr/>
        </p:nvSpPr>
        <p:spPr>
          <a:xfrm>
            <a:off x="815114" y="3713026"/>
            <a:ext cx="3195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카드를 </a:t>
            </a:r>
            <a:r>
              <a:rPr lang="ko-KR" altLang="en-US" dirty="0" err="1"/>
              <a:t>손패로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장 드로우</a:t>
            </a:r>
            <a:endParaRPr lang="en-US" altLang="ko-KR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DA3458-BE4A-AAD4-D668-8441A84FE7BD}"/>
              </a:ext>
            </a:extLst>
          </p:cNvPr>
          <p:cNvSpPr/>
          <p:nvPr/>
        </p:nvSpPr>
        <p:spPr>
          <a:xfrm>
            <a:off x="4017405" y="2910201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9CB330-580A-8793-3778-E2CC05940562}"/>
              </a:ext>
            </a:extLst>
          </p:cNvPr>
          <p:cNvSpPr txBox="1"/>
          <p:nvPr/>
        </p:nvSpPr>
        <p:spPr>
          <a:xfrm>
            <a:off x="4643164" y="2910416"/>
            <a:ext cx="3195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손패</a:t>
            </a:r>
            <a:r>
              <a:rPr lang="ko-KR" altLang="en-US" dirty="0"/>
              <a:t> 하나를 묘지로 보내고</a:t>
            </a:r>
            <a:endParaRPr lang="en-US" altLang="ko-KR" dirty="0"/>
          </a:p>
          <a:p>
            <a:r>
              <a:rPr lang="ko-KR" altLang="en-US" dirty="0"/>
              <a:t>현재 카드를 재사용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F5E6FCE-F019-51EB-E055-3DB7E2DB07D9}"/>
              </a:ext>
            </a:extLst>
          </p:cNvPr>
          <p:cNvSpPr/>
          <p:nvPr/>
        </p:nvSpPr>
        <p:spPr>
          <a:xfrm>
            <a:off x="4014720" y="3713600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8C617C-49DD-F2B4-CDEF-05AC0EDD4F28}"/>
              </a:ext>
            </a:extLst>
          </p:cNvPr>
          <p:cNvSpPr txBox="1"/>
          <p:nvPr/>
        </p:nvSpPr>
        <p:spPr>
          <a:xfrm>
            <a:off x="4640479" y="3713815"/>
            <a:ext cx="3195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다음에 사용할</a:t>
            </a:r>
            <a:endParaRPr lang="en-US" altLang="ko-KR" dirty="0"/>
          </a:p>
          <a:p>
            <a:r>
              <a:rPr lang="ko-KR" altLang="en-US" dirty="0"/>
              <a:t>카드</a:t>
            </a:r>
            <a:r>
              <a:rPr lang="en-US" altLang="ko-KR" dirty="0"/>
              <a:t> </a:t>
            </a:r>
            <a:r>
              <a:rPr lang="ko-KR" altLang="en-US" dirty="0"/>
              <a:t>강화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D3070D-EAD1-059A-609B-934E96912BE7}"/>
              </a:ext>
            </a:extLst>
          </p:cNvPr>
          <p:cNvSpPr/>
          <p:nvPr/>
        </p:nvSpPr>
        <p:spPr>
          <a:xfrm>
            <a:off x="7817767" y="2910201"/>
            <a:ext cx="618837" cy="6465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BC9D3-27A5-C4F8-6A9B-241E7C3CC6A8}"/>
              </a:ext>
            </a:extLst>
          </p:cNvPr>
          <p:cNvSpPr txBox="1"/>
          <p:nvPr/>
        </p:nvSpPr>
        <p:spPr>
          <a:xfrm>
            <a:off x="8443526" y="2910416"/>
            <a:ext cx="3195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다음에</a:t>
            </a:r>
            <a:r>
              <a:rPr lang="en-US" altLang="ko-KR" dirty="0"/>
              <a:t> </a:t>
            </a:r>
            <a:r>
              <a:rPr lang="ko-KR" altLang="en-US" dirty="0"/>
              <a:t>상점</a:t>
            </a:r>
            <a:endParaRPr lang="en-US" altLang="ko-KR" dirty="0"/>
          </a:p>
          <a:p>
            <a:r>
              <a:rPr lang="en-US" altLang="ko-KR" dirty="0"/>
              <a:t>“1</a:t>
            </a:r>
            <a:r>
              <a:rPr lang="ko-KR" altLang="en-US" dirty="0"/>
              <a:t>회 대신 사용</a:t>
            </a:r>
            <a:r>
              <a:rPr lang="en-US" altLang="ko-KR" dirty="0"/>
              <a:t>” </a:t>
            </a:r>
            <a:r>
              <a:rPr lang="ko-KR" altLang="en-US" dirty="0"/>
              <a:t>무료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656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6A548-D8C1-53E6-4B7B-7A620578E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43FED9-4ABC-027E-F422-7B5395D99C29}"/>
              </a:ext>
            </a:extLst>
          </p:cNvPr>
          <p:cNvSpPr txBox="1"/>
          <p:nvPr/>
        </p:nvSpPr>
        <p:spPr>
          <a:xfrm>
            <a:off x="198598" y="294572"/>
            <a:ext cx="1008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타격 카드 </a:t>
            </a:r>
            <a:r>
              <a:rPr lang="en-US" altLang="ko-KR" b="1" dirty="0"/>
              <a:t>(1)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50BE34-C73A-DB3F-69A7-6D41A87DD8EB}"/>
              </a:ext>
            </a:extLst>
          </p:cNvPr>
          <p:cNvSpPr/>
          <p:nvPr/>
        </p:nvSpPr>
        <p:spPr>
          <a:xfrm>
            <a:off x="189355" y="752505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28C3FB3-BC30-6101-59E5-49A88F2262B0}"/>
              </a:ext>
            </a:extLst>
          </p:cNvPr>
          <p:cNvSpPr/>
          <p:nvPr/>
        </p:nvSpPr>
        <p:spPr>
          <a:xfrm>
            <a:off x="290635" y="865652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DC9CC71-4C5D-1FFC-04DC-E2D5D8DCAA4F}"/>
              </a:ext>
            </a:extLst>
          </p:cNvPr>
          <p:cNvSpPr/>
          <p:nvPr/>
        </p:nvSpPr>
        <p:spPr>
          <a:xfrm>
            <a:off x="549779" y="1078088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BE88C6-4D48-500F-FCA1-B492028352F9}"/>
              </a:ext>
            </a:extLst>
          </p:cNvPr>
          <p:cNvSpPr txBox="1"/>
          <p:nvPr/>
        </p:nvSpPr>
        <p:spPr>
          <a:xfrm>
            <a:off x="198598" y="1401361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(+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설명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4CF8E39-C3A5-AF10-2355-1ECE0B4EA575}"/>
              </a:ext>
            </a:extLst>
          </p:cNvPr>
          <p:cNvSpPr/>
          <p:nvPr/>
        </p:nvSpPr>
        <p:spPr>
          <a:xfrm>
            <a:off x="4335669" y="752505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616B43B-930E-9A1F-1CBF-B4E1EABC51DE}"/>
              </a:ext>
            </a:extLst>
          </p:cNvPr>
          <p:cNvSpPr/>
          <p:nvPr/>
        </p:nvSpPr>
        <p:spPr>
          <a:xfrm>
            <a:off x="4436949" y="865652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A68679A-A154-B3E7-A12A-1951C954F585}"/>
              </a:ext>
            </a:extLst>
          </p:cNvPr>
          <p:cNvSpPr/>
          <p:nvPr/>
        </p:nvSpPr>
        <p:spPr>
          <a:xfrm>
            <a:off x="4696093" y="1078088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505A6C-AF5C-2FFB-D2D0-A0DF0C0D02F9}"/>
              </a:ext>
            </a:extLst>
          </p:cNvPr>
          <p:cNvSpPr txBox="1"/>
          <p:nvPr/>
        </p:nvSpPr>
        <p:spPr>
          <a:xfrm>
            <a:off x="4344912" y="1401361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삽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+</a:t>
            </a: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4621AC-3FAF-B00D-DFF1-94EE1D45753A}"/>
              </a:ext>
            </a:extLst>
          </p:cNvPr>
          <p:cNvSpPr/>
          <p:nvPr/>
        </p:nvSpPr>
        <p:spPr>
          <a:xfrm>
            <a:off x="1292033" y="1078088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06B94A-9B7B-3F20-1B29-1F9DAE012912}"/>
              </a:ext>
            </a:extLst>
          </p:cNvPr>
          <p:cNvSpPr/>
          <p:nvPr/>
        </p:nvSpPr>
        <p:spPr>
          <a:xfrm>
            <a:off x="5398377" y="1061819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DC62C4-8DB7-4D39-5C94-3D2CA6F6BFA8}"/>
              </a:ext>
            </a:extLst>
          </p:cNvPr>
          <p:cNvSpPr txBox="1"/>
          <p:nvPr/>
        </p:nvSpPr>
        <p:spPr>
          <a:xfrm>
            <a:off x="2137412" y="752505"/>
            <a:ext cx="1989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파괴 확률 존재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사용 할 때마다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파괴 확률 증가 </a:t>
            </a:r>
            <a:r>
              <a:rPr lang="en-US" altLang="ko-KR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(</a:t>
            </a:r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최대 </a:t>
            </a:r>
            <a:r>
              <a:rPr lang="en-US" altLang="ko-KR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95%)</a:t>
            </a:r>
          </a:p>
          <a:p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r>
              <a:rPr lang="ko-KR" altLang="en-US" sz="1200" dirty="0" err="1">
                <a:latin typeface="Galmuri9 Regular" panose="020B0503020202000000" pitchFamily="50" charset="-127"/>
                <a:ea typeface="Galmuri9 Regular" panose="020B0503020202000000" pitchFamily="50" charset="-127"/>
              </a:rPr>
              <a:t>방해칸</a:t>
            </a:r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 파괴 가능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0F8E45-97F3-7A80-586C-63C8B54D5DF3}"/>
              </a:ext>
            </a:extLst>
          </p:cNvPr>
          <p:cNvSpPr txBox="1"/>
          <p:nvPr/>
        </p:nvSpPr>
        <p:spPr>
          <a:xfrm>
            <a:off x="6206236" y="752505"/>
            <a:ext cx="22857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파괴 확률 존재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사용 할 때마다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파괴 확률 증가 </a:t>
            </a:r>
            <a:r>
              <a:rPr lang="en-US" altLang="ko-KR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(</a:t>
            </a:r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최대 </a:t>
            </a:r>
            <a:r>
              <a:rPr lang="en-US" altLang="ko-KR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95%)</a:t>
            </a:r>
          </a:p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Galmuri9 Regular" panose="020B0503020202000000" pitchFamily="50" charset="-127"/>
                <a:ea typeface="Galmuri9 Regular" panose="020B0503020202000000" pitchFamily="50" charset="-127"/>
              </a:rPr>
              <a:t>파괴되었을 때 골드 획득</a:t>
            </a:r>
            <a:endParaRPr lang="en-US" altLang="ko-KR" sz="1200" dirty="0">
              <a:solidFill>
                <a:schemeClr val="accent2">
                  <a:lumMod val="75000"/>
                </a:schemeClr>
              </a:solidFill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r>
              <a:rPr lang="ko-KR" altLang="en-US" sz="1200" dirty="0" err="1">
                <a:latin typeface="Galmuri9 Regular" panose="020B0503020202000000" pitchFamily="50" charset="-127"/>
                <a:ea typeface="Galmuri9 Regular" panose="020B0503020202000000" pitchFamily="50" charset="-127"/>
              </a:rPr>
              <a:t>방해칸</a:t>
            </a:r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 파괴 가능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6E7AF9-B335-4B08-6681-F0850F332D08}"/>
              </a:ext>
            </a:extLst>
          </p:cNvPr>
          <p:cNvSpPr/>
          <p:nvPr/>
        </p:nvSpPr>
        <p:spPr>
          <a:xfrm>
            <a:off x="198598" y="2228671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6BEE3EA-32CA-9F9E-1DAA-1314CE8EED3A}"/>
              </a:ext>
            </a:extLst>
          </p:cNvPr>
          <p:cNvSpPr/>
          <p:nvPr/>
        </p:nvSpPr>
        <p:spPr>
          <a:xfrm>
            <a:off x="299878" y="2341818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DE2A06F-082A-6D0C-5F4D-FB34C67B2773}"/>
              </a:ext>
            </a:extLst>
          </p:cNvPr>
          <p:cNvSpPr/>
          <p:nvPr/>
        </p:nvSpPr>
        <p:spPr>
          <a:xfrm>
            <a:off x="559022" y="2554254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080BB8-0C28-DBD1-B7D8-62940263A158}"/>
              </a:ext>
            </a:extLst>
          </p:cNvPr>
          <p:cNvSpPr txBox="1"/>
          <p:nvPr/>
        </p:nvSpPr>
        <p:spPr>
          <a:xfrm>
            <a:off x="207841" y="2877527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황금 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(+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설명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9A97109-1656-8875-7670-3B8A3A9F3884}"/>
              </a:ext>
            </a:extLst>
          </p:cNvPr>
          <p:cNvSpPr/>
          <p:nvPr/>
        </p:nvSpPr>
        <p:spPr>
          <a:xfrm>
            <a:off x="1301276" y="2554254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E530EBF-E0A9-8E94-54CC-E955548EB12E}"/>
              </a:ext>
            </a:extLst>
          </p:cNvPr>
          <p:cNvSpPr txBox="1"/>
          <p:nvPr/>
        </p:nvSpPr>
        <p:spPr>
          <a:xfrm>
            <a:off x="2146655" y="2734762"/>
            <a:ext cx="198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latin typeface="Galmuri9 Regular" panose="020B0503020202000000" pitchFamily="50" charset="-127"/>
                <a:ea typeface="Galmuri9 Regular" panose="020B0503020202000000" pitchFamily="50" charset="-127"/>
              </a:rPr>
              <a:t>방해칸</a:t>
            </a:r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 파괴 가능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98701AF1-BB80-A806-F8F4-FD753E350E7D}"/>
              </a:ext>
            </a:extLst>
          </p:cNvPr>
          <p:cNvSpPr/>
          <p:nvPr/>
        </p:nvSpPr>
        <p:spPr>
          <a:xfrm>
            <a:off x="4330747" y="2212109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5B05A9-9705-2D69-7247-FDB3EE52D6C3}"/>
              </a:ext>
            </a:extLst>
          </p:cNvPr>
          <p:cNvSpPr/>
          <p:nvPr/>
        </p:nvSpPr>
        <p:spPr>
          <a:xfrm>
            <a:off x="4432027" y="2325256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840A8F2-CFED-244E-2197-6233011F6B96}"/>
              </a:ext>
            </a:extLst>
          </p:cNvPr>
          <p:cNvSpPr/>
          <p:nvPr/>
        </p:nvSpPr>
        <p:spPr>
          <a:xfrm>
            <a:off x="4691171" y="2537692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26521C-5E88-C0DA-9E67-12617AD5A03B}"/>
              </a:ext>
            </a:extLst>
          </p:cNvPr>
          <p:cNvSpPr txBox="1"/>
          <p:nvPr/>
        </p:nvSpPr>
        <p:spPr>
          <a:xfrm>
            <a:off x="4339990" y="2860965"/>
            <a:ext cx="711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황금 삽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+</a:t>
            </a: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(+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설명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)</a:t>
            </a:r>
            <a:endParaRPr lang="ko-KR" altLang="en-US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36687A0-C119-D192-C7EF-62C1B8F589E9}"/>
              </a:ext>
            </a:extLst>
          </p:cNvPr>
          <p:cNvSpPr/>
          <p:nvPr/>
        </p:nvSpPr>
        <p:spPr>
          <a:xfrm>
            <a:off x="5433425" y="2537692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2C2F77-3627-76A3-FDCA-78EC9E9D3E10}"/>
              </a:ext>
            </a:extLst>
          </p:cNvPr>
          <p:cNvSpPr txBox="1"/>
          <p:nvPr/>
        </p:nvSpPr>
        <p:spPr>
          <a:xfrm>
            <a:off x="6278804" y="2492014"/>
            <a:ext cx="1989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2">
                    <a:lumMod val="75000"/>
                  </a:schemeClr>
                </a:solidFill>
                <a:latin typeface="Galmuri9 Regular" panose="020B0503020202000000" pitchFamily="50" charset="-127"/>
                <a:ea typeface="Galmuri9 Regular" panose="020B0503020202000000" pitchFamily="50" charset="-127"/>
              </a:rPr>
              <a:t>사용 할 때마다 골드 획득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r>
              <a:rPr lang="ko-KR" altLang="en-US" sz="1200" dirty="0" err="1">
                <a:latin typeface="Galmuri9 Regular" panose="020B0503020202000000" pitchFamily="50" charset="-127"/>
                <a:ea typeface="Galmuri9 Regular" panose="020B0503020202000000" pitchFamily="50" charset="-127"/>
              </a:rPr>
              <a:t>방해칸</a:t>
            </a:r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 파괴 가능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EC57F3B-3353-DC5C-51D2-569BEF945F98}"/>
              </a:ext>
            </a:extLst>
          </p:cNvPr>
          <p:cNvSpPr/>
          <p:nvPr/>
        </p:nvSpPr>
        <p:spPr>
          <a:xfrm>
            <a:off x="189355" y="3738094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6C0032-9A73-DA2B-B3E3-8399D7B95CD0}"/>
              </a:ext>
            </a:extLst>
          </p:cNvPr>
          <p:cNvSpPr/>
          <p:nvPr/>
        </p:nvSpPr>
        <p:spPr>
          <a:xfrm>
            <a:off x="290635" y="3851241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7072305-E8AB-C2A4-1394-4174E96612F2}"/>
              </a:ext>
            </a:extLst>
          </p:cNvPr>
          <p:cNvSpPr/>
          <p:nvPr/>
        </p:nvSpPr>
        <p:spPr>
          <a:xfrm>
            <a:off x="549779" y="4063677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917735B-3E02-1C05-CE35-38BFC2C04531}"/>
              </a:ext>
            </a:extLst>
          </p:cNvPr>
          <p:cNvSpPr txBox="1"/>
          <p:nvPr/>
        </p:nvSpPr>
        <p:spPr>
          <a:xfrm>
            <a:off x="198598" y="4386950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갈퀴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1~3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D2BBFAC4-F8B5-0C01-8220-D161BE6EE666}"/>
              </a:ext>
            </a:extLst>
          </p:cNvPr>
          <p:cNvSpPr/>
          <p:nvPr/>
        </p:nvSpPr>
        <p:spPr>
          <a:xfrm>
            <a:off x="1805730" y="4063677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46E0E5C0-79E0-F66C-E999-592BAC631D69}"/>
              </a:ext>
            </a:extLst>
          </p:cNvPr>
          <p:cNvSpPr/>
          <p:nvPr/>
        </p:nvSpPr>
        <p:spPr>
          <a:xfrm>
            <a:off x="452469" y="4068296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E9FB661A-057A-4B92-4333-6AFC0FB00D42}"/>
              </a:ext>
            </a:extLst>
          </p:cNvPr>
          <p:cNvSpPr/>
          <p:nvPr/>
        </p:nvSpPr>
        <p:spPr>
          <a:xfrm>
            <a:off x="651386" y="4063677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BFE7B8FD-6593-FF2F-D548-6512E0255263}"/>
              </a:ext>
            </a:extLst>
          </p:cNvPr>
          <p:cNvSpPr/>
          <p:nvPr/>
        </p:nvSpPr>
        <p:spPr>
          <a:xfrm>
            <a:off x="1263755" y="4064040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09612497-8D4D-402F-210E-B17793BCF0D3}"/>
              </a:ext>
            </a:extLst>
          </p:cNvPr>
          <p:cNvSpPr/>
          <p:nvPr/>
        </p:nvSpPr>
        <p:spPr>
          <a:xfrm>
            <a:off x="2349698" y="4063677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12F47A2E-2B57-AEC9-B03B-4342B121D3A7}"/>
              </a:ext>
            </a:extLst>
          </p:cNvPr>
          <p:cNvSpPr/>
          <p:nvPr/>
        </p:nvSpPr>
        <p:spPr>
          <a:xfrm>
            <a:off x="4330747" y="3738094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E24E9A19-4E94-1B71-7636-7020BEADB19D}"/>
              </a:ext>
            </a:extLst>
          </p:cNvPr>
          <p:cNvSpPr/>
          <p:nvPr/>
        </p:nvSpPr>
        <p:spPr>
          <a:xfrm>
            <a:off x="4432027" y="3851241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0A659EDE-93D6-241F-8D1B-3E1DAF985AA5}"/>
              </a:ext>
            </a:extLst>
          </p:cNvPr>
          <p:cNvSpPr/>
          <p:nvPr/>
        </p:nvSpPr>
        <p:spPr>
          <a:xfrm>
            <a:off x="4691171" y="4063677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68E0657-A8BF-BA39-7072-A2728FD97068}"/>
              </a:ext>
            </a:extLst>
          </p:cNvPr>
          <p:cNvSpPr txBox="1"/>
          <p:nvPr/>
        </p:nvSpPr>
        <p:spPr>
          <a:xfrm>
            <a:off x="4339990" y="4386950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갈퀴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+</a:t>
            </a: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3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48E40FD4-3A9B-A007-DAB6-B6945DD8A195}"/>
              </a:ext>
            </a:extLst>
          </p:cNvPr>
          <p:cNvSpPr/>
          <p:nvPr/>
        </p:nvSpPr>
        <p:spPr>
          <a:xfrm>
            <a:off x="5947122" y="4063677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380FD643-0FC1-00AD-AB8D-86A67A50B28E}"/>
              </a:ext>
            </a:extLst>
          </p:cNvPr>
          <p:cNvSpPr/>
          <p:nvPr/>
        </p:nvSpPr>
        <p:spPr>
          <a:xfrm>
            <a:off x="4593861" y="4068296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66A03838-A1CF-ED96-751B-2484325EDCB5}"/>
              </a:ext>
            </a:extLst>
          </p:cNvPr>
          <p:cNvSpPr/>
          <p:nvPr/>
        </p:nvSpPr>
        <p:spPr>
          <a:xfrm>
            <a:off x="4792778" y="4063677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561A5906-A83F-BCA2-D7C4-7BDCBD2371C4}"/>
              </a:ext>
            </a:extLst>
          </p:cNvPr>
          <p:cNvSpPr/>
          <p:nvPr/>
        </p:nvSpPr>
        <p:spPr>
          <a:xfrm>
            <a:off x="5405147" y="4064040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</a:p>
        </p:txBody>
      </p:sp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0CD5D432-54A0-310C-E4DF-BF8EB2CD5050}"/>
              </a:ext>
            </a:extLst>
          </p:cNvPr>
          <p:cNvSpPr/>
          <p:nvPr/>
        </p:nvSpPr>
        <p:spPr>
          <a:xfrm>
            <a:off x="6491090" y="4063677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624C22EF-05F6-125B-A104-AC148B200513}"/>
              </a:ext>
            </a:extLst>
          </p:cNvPr>
          <p:cNvSpPr/>
          <p:nvPr/>
        </p:nvSpPr>
        <p:spPr>
          <a:xfrm>
            <a:off x="189355" y="5147972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F7407306-F154-0B74-C403-2EBF4E4C4DE2}"/>
              </a:ext>
            </a:extLst>
          </p:cNvPr>
          <p:cNvSpPr/>
          <p:nvPr/>
        </p:nvSpPr>
        <p:spPr>
          <a:xfrm>
            <a:off x="290635" y="5261119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37DED0FE-5BD5-6358-25BA-B1D067387A49}"/>
              </a:ext>
            </a:extLst>
          </p:cNvPr>
          <p:cNvSpPr/>
          <p:nvPr/>
        </p:nvSpPr>
        <p:spPr>
          <a:xfrm>
            <a:off x="549779" y="5473555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4F290827-C0ED-9797-8D0C-6B9988C48E7B}"/>
              </a:ext>
            </a:extLst>
          </p:cNvPr>
          <p:cNvSpPr txBox="1"/>
          <p:nvPr/>
        </p:nvSpPr>
        <p:spPr>
          <a:xfrm>
            <a:off x="198598" y="5796828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도끼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1~3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831E0F24-3018-9E06-1493-3C432647A0E8}"/>
              </a:ext>
            </a:extLst>
          </p:cNvPr>
          <p:cNvSpPr/>
          <p:nvPr/>
        </p:nvSpPr>
        <p:spPr>
          <a:xfrm>
            <a:off x="1805730" y="5473555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47" name="직사각형 1046">
            <a:extLst>
              <a:ext uri="{FF2B5EF4-FFF2-40B4-BE49-F238E27FC236}">
                <a16:creationId xmlns:a16="http://schemas.microsoft.com/office/drawing/2014/main" id="{0A3B920E-1051-A6F2-5DB8-FCE6FEFCC2C9}"/>
              </a:ext>
            </a:extLst>
          </p:cNvPr>
          <p:cNvSpPr/>
          <p:nvPr/>
        </p:nvSpPr>
        <p:spPr>
          <a:xfrm>
            <a:off x="554069" y="5355039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E9964712-9D1D-BB28-7B34-536C3D8B6109}"/>
              </a:ext>
            </a:extLst>
          </p:cNvPr>
          <p:cNvSpPr/>
          <p:nvPr/>
        </p:nvSpPr>
        <p:spPr>
          <a:xfrm>
            <a:off x="549786" y="5589804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956D08FB-75C9-8D4E-399F-8C37140B34D8}"/>
              </a:ext>
            </a:extLst>
          </p:cNvPr>
          <p:cNvSpPr/>
          <p:nvPr/>
        </p:nvSpPr>
        <p:spPr>
          <a:xfrm>
            <a:off x="1808047" y="4940948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15EC06F3-0CD1-E378-8D7C-03B8F35FF117}"/>
              </a:ext>
            </a:extLst>
          </p:cNvPr>
          <p:cNvSpPr/>
          <p:nvPr/>
        </p:nvSpPr>
        <p:spPr>
          <a:xfrm>
            <a:off x="1812649" y="6006162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51" name="직사각형 1050">
            <a:extLst>
              <a:ext uri="{FF2B5EF4-FFF2-40B4-BE49-F238E27FC236}">
                <a16:creationId xmlns:a16="http://schemas.microsoft.com/office/drawing/2014/main" id="{2366457A-7851-DFE2-804D-ACE935CBB996}"/>
              </a:ext>
            </a:extLst>
          </p:cNvPr>
          <p:cNvSpPr/>
          <p:nvPr/>
        </p:nvSpPr>
        <p:spPr>
          <a:xfrm>
            <a:off x="4330747" y="5147972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C0B62D76-8B61-BD49-EFFE-B97097D9BE61}"/>
              </a:ext>
            </a:extLst>
          </p:cNvPr>
          <p:cNvSpPr/>
          <p:nvPr/>
        </p:nvSpPr>
        <p:spPr>
          <a:xfrm>
            <a:off x="4432027" y="5261119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32A7E53C-96C5-C1D8-C9A2-64B8DA38475E}"/>
              </a:ext>
            </a:extLst>
          </p:cNvPr>
          <p:cNvSpPr/>
          <p:nvPr/>
        </p:nvSpPr>
        <p:spPr>
          <a:xfrm>
            <a:off x="4691171" y="5473555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5AF072A6-BF02-534B-289F-13386FB7672A}"/>
              </a:ext>
            </a:extLst>
          </p:cNvPr>
          <p:cNvSpPr txBox="1"/>
          <p:nvPr/>
        </p:nvSpPr>
        <p:spPr>
          <a:xfrm>
            <a:off x="4339990" y="5796828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도끼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+</a:t>
            </a: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3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1F166DEE-2EC4-325A-37BA-EBEB29C7883D}"/>
              </a:ext>
            </a:extLst>
          </p:cNvPr>
          <p:cNvSpPr/>
          <p:nvPr/>
        </p:nvSpPr>
        <p:spPr>
          <a:xfrm>
            <a:off x="5947122" y="5473555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51105758-07C7-FDD1-6967-090A44DF66E0}"/>
              </a:ext>
            </a:extLst>
          </p:cNvPr>
          <p:cNvSpPr/>
          <p:nvPr/>
        </p:nvSpPr>
        <p:spPr>
          <a:xfrm>
            <a:off x="4694566" y="5360666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C641BB80-AC80-17E4-5C1B-AF8B3D2C34B6}"/>
              </a:ext>
            </a:extLst>
          </p:cNvPr>
          <p:cNvSpPr/>
          <p:nvPr/>
        </p:nvSpPr>
        <p:spPr>
          <a:xfrm>
            <a:off x="4690949" y="5593627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D1D72A4C-7A22-5178-83C1-77FE78C8CDEB}"/>
              </a:ext>
            </a:extLst>
          </p:cNvPr>
          <p:cNvSpPr/>
          <p:nvPr/>
        </p:nvSpPr>
        <p:spPr>
          <a:xfrm>
            <a:off x="5951412" y="4941305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DC0C54FF-9F0B-BFC0-D25E-DB45F7D7885C}"/>
              </a:ext>
            </a:extLst>
          </p:cNvPr>
          <p:cNvSpPr/>
          <p:nvPr/>
        </p:nvSpPr>
        <p:spPr>
          <a:xfrm>
            <a:off x="5947121" y="5996883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5B67DA85-ECE5-C88E-FA5D-48FAF712C8B1}"/>
              </a:ext>
            </a:extLst>
          </p:cNvPr>
          <p:cNvSpPr txBox="1"/>
          <p:nvPr/>
        </p:nvSpPr>
        <p:spPr>
          <a:xfrm>
            <a:off x="9428849" y="752505"/>
            <a:ext cx="2285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카드에</a:t>
            </a:r>
            <a:r>
              <a:rPr lang="en-US" altLang="ko-KR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 </a:t>
            </a:r>
            <a:r>
              <a:rPr lang="ko-KR" altLang="en-US" sz="1200" dirty="0" err="1">
                <a:latin typeface="Galmuri9 Regular" panose="020B0503020202000000" pitchFamily="50" charset="-127"/>
                <a:ea typeface="Galmuri9 Regular" panose="020B0503020202000000" pitchFamily="50" charset="-127"/>
              </a:rPr>
              <a:t>태그같은거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지정할 수 있어야 함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예</a:t>
            </a:r>
            <a:r>
              <a:rPr lang="en-US" altLang="ko-KR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) </a:t>
            </a:r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삽은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r>
              <a:rPr lang="en-US" altLang="ko-KR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“</a:t>
            </a:r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도구</a:t>
            </a:r>
            <a:r>
              <a:rPr lang="en-US" altLang="ko-KR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” </a:t>
            </a:r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태그가 달려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나중에 도구의 점수를 늘려주는</a:t>
            </a:r>
            <a:r>
              <a:rPr lang="en-US" altLang="ko-KR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 </a:t>
            </a:r>
            <a:r>
              <a:rPr lang="ko-KR" altLang="en-US" sz="1200" dirty="0" err="1">
                <a:latin typeface="Galmuri9 Regular" panose="020B0503020202000000" pitchFamily="50" charset="-127"/>
                <a:ea typeface="Galmuri9 Regular" panose="020B0503020202000000" pitchFamily="50" charset="-127"/>
              </a:rPr>
              <a:t>유물등이</a:t>
            </a:r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 추가</a:t>
            </a:r>
            <a:r>
              <a:rPr lang="en-US" altLang="ko-KR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!</a:t>
            </a:r>
          </a:p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될 수 있게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27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5EFC3-E778-0405-3941-3230F8977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1C4A2B-ADDA-F5C8-E71B-DF9D0B5A101F}"/>
              </a:ext>
            </a:extLst>
          </p:cNvPr>
          <p:cNvSpPr txBox="1"/>
          <p:nvPr/>
        </p:nvSpPr>
        <p:spPr>
          <a:xfrm>
            <a:off x="198598" y="294572"/>
            <a:ext cx="1008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타격 카드 </a:t>
            </a:r>
            <a:r>
              <a:rPr lang="en-US" altLang="ko-KR" b="1" dirty="0"/>
              <a:t>(2)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B5DFDA3-6952-E5E1-DFBD-B8BBD10BAE84}"/>
              </a:ext>
            </a:extLst>
          </p:cNvPr>
          <p:cNvSpPr/>
          <p:nvPr/>
        </p:nvSpPr>
        <p:spPr>
          <a:xfrm>
            <a:off x="189355" y="884059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4584023-1493-39A0-2401-93B2AA8AD019}"/>
              </a:ext>
            </a:extLst>
          </p:cNvPr>
          <p:cNvSpPr/>
          <p:nvPr/>
        </p:nvSpPr>
        <p:spPr>
          <a:xfrm>
            <a:off x="290635" y="997206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C6CFD38-17F3-861C-BAC2-56490E5114F2}"/>
              </a:ext>
            </a:extLst>
          </p:cNvPr>
          <p:cNvSpPr/>
          <p:nvPr/>
        </p:nvSpPr>
        <p:spPr>
          <a:xfrm>
            <a:off x="549779" y="1209642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7B0485F-18DB-8734-4B24-D062F198CF3C}"/>
              </a:ext>
            </a:extLst>
          </p:cNvPr>
          <p:cNvSpPr txBox="1"/>
          <p:nvPr/>
        </p:nvSpPr>
        <p:spPr>
          <a:xfrm>
            <a:off x="198598" y="1532915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낙뢰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1~5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E08EFFBA-1E6B-CBD9-0303-E919D1F8880A}"/>
              </a:ext>
            </a:extLst>
          </p:cNvPr>
          <p:cNvSpPr/>
          <p:nvPr/>
        </p:nvSpPr>
        <p:spPr>
          <a:xfrm>
            <a:off x="1805730" y="1209642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27" name="직사각형 1026">
            <a:extLst>
              <a:ext uri="{FF2B5EF4-FFF2-40B4-BE49-F238E27FC236}">
                <a16:creationId xmlns:a16="http://schemas.microsoft.com/office/drawing/2014/main" id="{BBB60B94-02F7-E3F1-0431-C7E3AD739676}"/>
              </a:ext>
            </a:extLst>
          </p:cNvPr>
          <p:cNvSpPr/>
          <p:nvPr/>
        </p:nvSpPr>
        <p:spPr>
          <a:xfrm>
            <a:off x="443233" y="1214261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515075C6-CEC8-1DD9-25EB-6936D87A049B}"/>
              </a:ext>
            </a:extLst>
          </p:cNvPr>
          <p:cNvSpPr/>
          <p:nvPr/>
        </p:nvSpPr>
        <p:spPr>
          <a:xfrm>
            <a:off x="651386" y="1209642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직사각형 1030">
            <a:extLst>
              <a:ext uri="{FF2B5EF4-FFF2-40B4-BE49-F238E27FC236}">
                <a16:creationId xmlns:a16="http://schemas.microsoft.com/office/drawing/2014/main" id="{DB42131F-F90A-841A-F77A-18E95579759B}"/>
              </a:ext>
            </a:extLst>
          </p:cNvPr>
          <p:cNvSpPr/>
          <p:nvPr/>
        </p:nvSpPr>
        <p:spPr>
          <a:xfrm>
            <a:off x="1263755" y="1210005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C7A993A1-3A8D-2CB9-2288-8675D7F07C2E}"/>
              </a:ext>
            </a:extLst>
          </p:cNvPr>
          <p:cNvSpPr/>
          <p:nvPr/>
        </p:nvSpPr>
        <p:spPr>
          <a:xfrm>
            <a:off x="2358934" y="1209642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88265BE7-C348-9295-2A7B-0A9C80E3F23D}"/>
              </a:ext>
            </a:extLst>
          </p:cNvPr>
          <p:cNvSpPr/>
          <p:nvPr/>
        </p:nvSpPr>
        <p:spPr>
          <a:xfrm>
            <a:off x="4330747" y="884059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FBBE2466-79BA-A5F4-0CD0-75CFF8CEDF33}"/>
              </a:ext>
            </a:extLst>
          </p:cNvPr>
          <p:cNvSpPr/>
          <p:nvPr/>
        </p:nvSpPr>
        <p:spPr>
          <a:xfrm>
            <a:off x="4432027" y="997206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직사각형 1034">
            <a:extLst>
              <a:ext uri="{FF2B5EF4-FFF2-40B4-BE49-F238E27FC236}">
                <a16:creationId xmlns:a16="http://schemas.microsoft.com/office/drawing/2014/main" id="{B0039B4F-10EA-9959-7AEB-69269EA7EB49}"/>
              </a:ext>
            </a:extLst>
          </p:cNvPr>
          <p:cNvSpPr/>
          <p:nvPr/>
        </p:nvSpPr>
        <p:spPr>
          <a:xfrm>
            <a:off x="4691171" y="1209642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15206C57-B54C-8EE8-548A-2931DEADE7BA}"/>
              </a:ext>
            </a:extLst>
          </p:cNvPr>
          <p:cNvSpPr txBox="1"/>
          <p:nvPr/>
        </p:nvSpPr>
        <p:spPr>
          <a:xfrm>
            <a:off x="4339990" y="1532915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낙뢰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+</a:t>
            </a: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5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37" name="직사각형 1036">
            <a:extLst>
              <a:ext uri="{FF2B5EF4-FFF2-40B4-BE49-F238E27FC236}">
                <a16:creationId xmlns:a16="http://schemas.microsoft.com/office/drawing/2014/main" id="{22983374-919C-3981-3ADA-D9835CF08E99}"/>
              </a:ext>
            </a:extLst>
          </p:cNvPr>
          <p:cNvSpPr/>
          <p:nvPr/>
        </p:nvSpPr>
        <p:spPr>
          <a:xfrm>
            <a:off x="5947122" y="1209642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38" name="직사각형 1037">
            <a:extLst>
              <a:ext uri="{FF2B5EF4-FFF2-40B4-BE49-F238E27FC236}">
                <a16:creationId xmlns:a16="http://schemas.microsoft.com/office/drawing/2014/main" id="{5C2585B3-AF30-A6AE-067D-124967272A5C}"/>
              </a:ext>
            </a:extLst>
          </p:cNvPr>
          <p:cNvSpPr/>
          <p:nvPr/>
        </p:nvSpPr>
        <p:spPr>
          <a:xfrm>
            <a:off x="4584625" y="1214261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2962C6C9-7DA0-80C3-D199-A99E86A8D223}"/>
              </a:ext>
            </a:extLst>
          </p:cNvPr>
          <p:cNvSpPr/>
          <p:nvPr/>
        </p:nvSpPr>
        <p:spPr>
          <a:xfrm>
            <a:off x="4802014" y="1209642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4368FA34-D6EB-4C3B-3DD7-6DEBD7E97796}"/>
              </a:ext>
            </a:extLst>
          </p:cNvPr>
          <p:cNvSpPr/>
          <p:nvPr/>
        </p:nvSpPr>
        <p:spPr>
          <a:xfrm>
            <a:off x="5405147" y="1210005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</a:p>
        </p:txBody>
      </p:sp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85A03EC8-6D99-8F20-AAB7-374882185032}"/>
              </a:ext>
            </a:extLst>
          </p:cNvPr>
          <p:cNvSpPr/>
          <p:nvPr/>
        </p:nvSpPr>
        <p:spPr>
          <a:xfrm>
            <a:off x="6491090" y="1209642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42" name="직사각형 1041">
            <a:extLst>
              <a:ext uri="{FF2B5EF4-FFF2-40B4-BE49-F238E27FC236}">
                <a16:creationId xmlns:a16="http://schemas.microsoft.com/office/drawing/2014/main" id="{4F5285BC-E867-3892-150E-9E69E60488A2}"/>
              </a:ext>
            </a:extLst>
          </p:cNvPr>
          <p:cNvSpPr/>
          <p:nvPr/>
        </p:nvSpPr>
        <p:spPr>
          <a:xfrm>
            <a:off x="189355" y="2340117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FCB7429D-D6BA-3E19-7590-EFCBC14136B5}"/>
              </a:ext>
            </a:extLst>
          </p:cNvPr>
          <p:cNvSpPr/>
          <p:nvPr/>
        </p:nvSpPr>
        <p:spPr>
          <a:xfrm>
            <a:off x="290635" y="2453264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AC5683BF-8469-35A5-B7B8-B5F4DFE39EE7}"/>
              </a:ext>
            </a:extLst>
          </p:cNvPr>
          <p:cNvSpPr/>
          <p:nvPr/>
        </p:nvSpPr>
        <p:spPr>
          <a:xfrm>
            <a:off x="549779" y="2665700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88B8F94-9430-C661-ABDB-F5ECB9E363EB}"/>
              </a:ext>
            </a:extLst>
          </p:cNvPr>
          <p:cNvSpPr txBox="1"/>
          <p:nvPr/>
        </p:nvSpPr>
        <p:spPr>
          <a:xfrm>
            <a:off x="198598" y="2988973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용오름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1~5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46" name="직사각형 1045">
            <a:extLst>
              <a:ext uri="{FF2B5EF4-FFF2-40B4-BE49-F238E27FC236}">
                <a16:creationId xmlns:a16="http://schemas.microsoft.com/office/drawing/2014/main" id="{18E8C6B7-EE6A-AA93-4920-D1555C654E98}"/>
              </a:ext>
            </a:extLst>
          </p:cNvPr>
          <p:cNvSpPr/>
          <p:nvPr/>
        </p:nvSpPr>
        <p:spPr>
          <a:xfrm>
            <a:off x="1805730" y="2892272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47" name="직사각형 1046">
            <a:extLst>
              <a:ext uri="{FF2B5EF4-FFF2-40B4-BE49-F238E27FC236}">
                <a16:creationId xmlns:a16="http://schemas.microsoft.com/office/drawing/2014/main" id="{A070B61A-3318-B368-57A7-96026436AC6F}"/>
              </a:ext>
            </a:extLst>
          </p:cNvPr>
          <p:cNvSpPr/>
          <p:nvPr/>
        </p:nvSpPr>
        <p:spPr>
          <a:xfrm>
            <a:off x="443233" y="2781153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20080F4B-9019-0BEF-E4D4-5A2F86ED42DA}"/>
              </a:ext>
            </a:extLst>
          </p:cNvPr>
          <p:cNvSpPr/>
          <p:nvPr/>
        </p:nvSpPr>
        <p:spPr>
          <a:xfrm>
            <a:off x="660622" y="2776534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직사각형 1048">
            <a:extLst>
              <a:ext uri="{FF2B5EF4-FFF2-40B4-BE49-F238E27FC236}">
                <a16:creationId xmlns:a16="http://schemas.microsoft.com/office/drawing/2014/main" id="{E6D32EC1-C686-AAFE-DD54-E3D3DA757C75}"/>
              </a:ext>
            </a:extLst>
          </p:cNvPr>
          <p:cNvSpPr/>
          <p:nvPr/>
        </p:nvSpPr>
        <p:spPr>
          <a:xfrm>
            <a:off x="1805730" y="666150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50" name="직사각형 1049">
            <a:extLst>
              <a:ext uri="{FF2B5EF4-FFF2-40B4-BE49-F238E27FC236}">
                <a16:creationId xmlns:a16="http://schemas.microsoft.com/office/drawing/2014/main" id="{E7F2935D-E1A4-8391-3DC2-C4A399E049F8}"/>
              </a:ext>
            </a:extLst>
          </p:cNvPr>
          <p:cNvSpPr/>
          <p:nvPr/>
        </p:nvSpPr>
        <p:spPr>
          <a:xfrm>
            <a:off x="1812493" y="1746144"/>
            <a:ext cx="543791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BDC7EE6-B3DE-641D-DD13-A331BF336AD0}"/>
              </a:ext>
            </a:extLst>
          </p:cNvPr>
          <p:cNvSpPr/>
          <p:nvPr/>
        </p:nvSpPr>
        <p:spPr>
          <a:xfrm>
            <a:off x="554406" y="1084954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3A7D6E-499A-5BD4-8502-716D32A7D251}"/>
              </a:ext>
            </a:extLst>
          </p:cNvPr>
          <p:cNvSpPr/>
          <p:nvPr/>
        </p:nvSpPr>
        <p:spPr>
          <a:xfrm>
            <a:off x="549779" y="1329714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91979A-D845-F639-F818-A3531B26892D}"/>
              </a:ext>
            </a:extLst>
          </p:cNvPr>
          <p:cNvSpPr/>
          <p:nvPr/>
        </p:nvSpPr>
        <p:spPr>
          <a:xfrm>
            <a:off x="5944825" y="669054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83CCD7-111E-71CF-A345-FA765EC453F1}"/>
              </a:ext>
            </a:extLst>
          </p:cNvPr>
          <p:cNvSpPr/>
          <p:nvPr/>
        </p:nvSpPr>
        <p:spPr>
          <a:xfrm>
            <a:off x="5944824" y="1742261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BE9775-1D5D-6500-A6F4-6C1FB7BDFEB6}"/>
              </a:ext>
            </a:extLst>
          </p:cNvPr>
          <p:cNvSpPr/>
          <p:nvPr/>
        </p:nvSpPr>
        <p:spPr>
          <a:xfrm>
            <a:off x="443233" y="2557029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83125ED-6B1E-7762-9E12-E120E507BB47}"/>
              </a:ext>
            </a:extLst>
          </p:cNvPr>
          <p:cNvSpPr/>
          <p:nvPr/>
        </p:nvSpPr>
        <p:spPr>
          <a:xfrm>
            <a:off x="660622" y="2561646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CB7301-93D8-066F-3ED7-3CC54394F0E7}"/>
              </a:ext>
            </a:extLst>
          </p:cNvPr>
          <p:cNvSpPr/>
          <p:nvPr/>
        </p:nvSpPr>
        <p:spPr>
          <a:xfrm>
            <a:off x="1256816" y="2364215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9978AB-CA36-A3D8-C0B1-D71CE0FA0854}"/>
              </a:ext>
            </a:extLst>
          </p:cNvPr>
          <p:cNvSpPr/>
          <p:nvPr/>
        </p:nvSpPr>
        <p:spPr>
          <a:xfrm>
            <a:off x="2351995" y="3436060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735C1C8-0BFE-8AB2-DA39-7BCD0A4ACF71}"/>
              </a:ext>
            </a:extLst>
          </p:cNvPr>
          <p:cNvSpPr/>
          <p:nvPr/>
        </p:nvSpPr>
        <p:spPr>
          <a:xfrm>
            <a:off x="2363047" y="2364215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0723EA-1012-7D5A-1168-27A2CBF2681F}"/>
              </a:ext>
            </a:extLst>
          </p:cNvPr>
          <p:cNvSpPr/>
          <p:nvPr/>
        </p:nvSpPr>
        <p:spPr>
          <a:xfrm>
            <a:off x="1258052" y="3436061"/>
            <a:ext cx="543791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B47722-7790-F977-76DE-450078B32A59}"/>
              </a:ext>
            </a:extLst>
          </p:cNvPr>
          <p:cNvSpPr/>
          <p:nvPr/>
        </p:nvSpPr>
        <p:spPr>
          <a:xfrm>
            <a:off x="4335037" y="2337248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17F3D5-AA33-E527-2B34-9C57349A92C7}"/>
              </a:ext>
            </a:extLst>
          </p:cNvPr>
          <p:cNvSpPr/>
          <p:nvPr/>
        </p:nvSpPr>
        <p:spPr>
          <a:xfrm>
            <a:off x="4436317" y="2450395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26962B4-4AB1-2AFC-90CE-8F44A939E87C}"/>
              </a:ext>
            </a:extLst>
          </p:cNvPr>
          <p:cNvSpPr/>
          <p:nvPr/>
        </p:nvSpPr>
        <p:spPr>
          <a:xfrm>
            <a:off x="4695461" y="2662831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6DB19D-B1F1-88E7-5358-6B5513381591}"/>
              </a:ext>
            </a:extLst>
          </p:cNvPr>
          <p:cNvSpPr txBox="1"/>
          <p:nvPr/>
        </p:nvSpPr>
        <p:spPr>
          <a:xfrm>
            <a:off x="4344280" y="2986104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용오름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+</a:t>
            </a: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5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8D82210-525D-57F7-44A8-B11752084011}"/>
              </a:ext>
            </a:extLst>
          </p:cNvPr>
          <p:cNvSpPr/>
          <p:nvPr/>
        </p:nvSpPr>
        <p:spPr>
          <a:xfrm>
            <a:off x="5951412" y="2889403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ED6BA7-BEFB-8B8E-87A9-49F5679D658C}"/>
              </a:ext>
            </a:extLst>
          </p:cNvPr>
          <p:cNvSpPr/>
          <p:nvPr/>
        </p:nvSpPr>
        <p:spPr>
          <a:xfrm>
            <a:off x="4588915" y="2778284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83627D0-AEDF-5369-60EC-E9197E807670}"/>
              </a:ext>
            </a:extLst>
          </p:cNvPr>
          <p:cNvSpPr/>
          <p:nvPr/>
        </p:nvSpPr>
        <p:spPr>
          <a:xfrm>
            <a:off x="4806304" y="2773665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F2F4AA-BD6C-5519-1912-B9CA77B50F0C}"/>
              </a:ext>
            </a:extLst>
          </p:cNvPr>
          <p:cNvSpPr/>
          <p:nvPr/>
        </p:nvSpPr>
        <p:spPr>
          <a:xfrm>
            <a:off x="4588915" y="2554160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BC3801-A027-7CEF-705B-D9C1311C4418}"/>
              </a:ext>
            </a:extLst>
          </p:cNvPr>
          <p:cNvSpPr/>
          <p:nvPr/>
        </p:nvSpPr>
        <p:spPr>
          <a:xfrm>
            <a:off x="4806304" y="2558777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DED2D0-4E79-4E63-DCFD-1E8FB8F25D14}"/>
              </a:ext>
            </a:extLst>
          </p:cNvPr>
          <p:cNvSpPr/>
          <p:nvPr/>
        </p:nvSpPr>
        <p:spPr>
          <a:xfrm>
            <a:off x="5402498" y="2361346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6EFACEA-F98B-923E-74F0-2CB94987E969}"/>
              </a:ext>
            </a:extLst>
          </p:cNvPr>
          <p:cNvSpPr/>
          <p:nvPr/>
        </p:nvSpPr>
        <p:spPr>
          <a:xfrm>
            <a:off x="6497677" y="3433191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5708D4-7C4F-F253-F745-BD0E50F9FA94}"/>
              </a:ext>
            </a:extLst>
          </p:cNvPr>
          <p:cNvSpPr/>
          <p:nvPr/>
        </p:nvSpPr>
        <p:spPr>
          <a:xfrm>
            <a:off x="6508729" y="2361346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8F03656-8313-CD9F-94C7-F65C777501E8}"/>
              </a:ext>
            </a:extLst>
          </p:cNvPr>
          <p:cNvSpPr/>
          <p:nvPr/>
        </p:nvSpPr>
        <p:spPr>
          <a:xfrm>
            <a:off x="5403734" y="3433192"/>
            <a:ext cx="543791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C54A97-3C19-693A-4F46-73D9967CABFB}"/>
              </a:ext>
            </a:extLst>
          </p:cNvPr>
          <p:cNvSpPr/>
          <p:nvPr/>
        </p:nvSpPr>
        <p:spPr>
          <a:xfrm>
            <a:off x="193669" y="4191827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9240DF-FF76-EE05-3EF1-1C1FE8DA412A}"/>
              </a:ext>
            </a:extLst>
          </p:cNvPr>
          <p:cNvSpPr/>
          <p:nvPr/>
        </p:nvSpPr>
        <p:spPr>
          <a:xfrm>
            <a:off x="294949" y="4304974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5F0A530-3D57-8233-9BCC-6360CB3B4AEE}"/>
              </a:ext>
            </a:extLst>
          </p:cNvPr>
          <p:cNvSpPr/>
          <p:nvPr/>
        </p:nvSpPr>
        <p:spPr>
          <a:xfrm>
            <a:off x="554093" y="4517410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4EC0E2-2BDC-0BF3-216E-5CCFE55AA701}"/>
              </a:ext>
            </a:extLst>
          </p:cNvPr>
          <p:cNvSpPr txBox="1"/>
          <p:nvPr/>
        </p:nvSpPr>
        <p:spPr>
          <a:xfrm>
            <a:off x="202912" y="4840683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충격파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1~8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876F5A3-6706-E03A-24FE-951D7079505A}"/>
              </a:ext>
            </a:extLst>
          </p:cNvPr>
          <p:cNvSpPr/>
          <p:nvPr/>
        </p:nvSpPr>
        <p:spPr>
          <a:xfrm>
            <a:off x="1810044" y="4743982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CEDFDC-6671-97A8-76A8-58EE16AB4E2F}"/>
              </a:ext>
            </a:extLst>
          </p:cNvPr>
          <p:cNvSpPr/>
          <p:nvPr/>
        </p:nvSpPr>
        <p:spPr>
          <a:xfrm>
            <a:off x="447547" y="4632863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47289A4-5557-92F4-F783-A0B1A39B749A}"/>
              </a:ext>
            </a:extLst>
          </p:cNvPr>
          <p:cNvSpPr/>
          <p:nvPr/>
        </p:nvSpPr>
        <p:spPr>
          <a:xfrm>
            <a:off x="664936" y="4628244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106F39B-BE5C-05DF-9538-E40DD91C53A2}"/>
              </a:ext>
            </a:extLst>
          </p:cNvPr>
          <p:cNvSpPr/>
          <p:nvPr/>
        </p:nvSpPr>
        <p:spPr>
          <a:xfrm>
            <a:off x="447547" y="4408739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902DB34-C6CB-FE8B-5805-3F6143773694}"/>
              </a:ext>
            </a:extLst>
          </p:cNvPr>
          <p:cNvSpPr/>
          <p:nvPr/>
        </p:nvSpPr>
        <p:spPr>
          <a:xfrm>
            <a:off x="664936" y="4413356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7B4FFA8-857C-DB81-8820-29AFCA943040}"/>
              </a:ext>
            </a:extLst>
          </p:cNvPr>
          <p:cNvSpPr/>
          <p:nvPr/>
        </p:nvSpPr>
        <p:spPr>
          <a:xfrm>
            <a:off x="1261130" y="4215925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98876165-48D5-5417-A58B-9302C62F1C22}"/>
              </a:ext>
            </a:extLst>
          </p:cNvPr>
          <p:cNvSpPr/>
          <p:nvPr/>
        </p:nvSpPr>
        <p:spPr>
          <a:xfrm>
            <a:off x="2356309" y="5287770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87D4C7DC-ED80-B7DE-B557-A94E07A54704}"/>
              </a:ext>
            </a:extLst>
          </p:cNvPr>
          <p:cNvSpPr/>
          <p:nvPr/>
        </p:nvSpPr>
        <p:spPr>
          <a:xfrm>
            <a:off x="2358125" y="4215925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A2C7E492-7A09-D3B3-0462-84D90C84B6BA}"/>
              </a:ext>
            </a:extLst>
          </p:cNvPr>
          <p:cNvSpPr/>
          <p:nvPr/>
        </p:nvSpPr>
        <p:spPr>
          <a:xfrm>
            <a:off x="1262366" y="5287771"/>
            <a:ext cx="543791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F0EBB88B-C70E-FC2D-ABBF-EA7289DD6E66}"/>
              </a:ext>
            </a:extLst>
          </p:cNvPr>
          <p:cNvSpPr/>
          <p:nvPr/>
        </p:nvSpPr>
        <p:spPr>
          <a:xfrm>
            <a:off x="1812493" y="4210299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60" name="직사각형 1059">
            <a:extLst>
              <a:ext uri="{FF2B5EF4-FFF2-40B4-BE49-F238E27FC236}">
                <a16:creationId xmlns:a16="http://schemas.microsoft.com/office/drawing/2014/main" id="{C20E5A1F-6F93-EDE9-3AC8-AFBF2D0A46A0}"/>
              </a:ext>
            </a:extLst>
          </p:cNvPr>
          <p:cNvSpPr/>
          <p:nvPr/>
        </p:nvSpPr>
        <p:spPr>
          <a:xfrm>
            <a:off x="2353810" y="4751783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DBC52E09-67B5-CCF3-D0FA-D47AB3E221F6}"/>
              </a:ext>
            </a:extLst>
          </p:cNvPr>
          <p:cNvSpPr/>
          <p:nvPr/>
        </p:nvSpPr>
        <p:spPr>
          <a:xfrm>
            <a:off x="1264814" y="4759864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62" name="직사각형 1061">
            <a:extLst>
              <a:ext uri="{FF2B5EF4-FFF2-40B4-BE49-F238E27FC236}">
                <a16:creationId xmlns:a16="http://schemas.microsoft.com/office/drawing/2014/main" id="{61AB16A0-F391-1D49-19B0-423256A11778}"/>
              </a:ext>
            </a:extLst>
          </p:cNvPr>
          <p:cNvSpPr/>
          <p:nvPr/>
        </p:nvSpPr>
        <p:spPr>
          <a:xfrm>
            <a:off x="1814358" y="5287635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A0B2488E-3E27-5A08-DE2D-85CA51EB46F7}"/>
              </a:ext>
            </a:extLst>
          </p:cNvPr>
          <p:cNvSpPr/>
          <p:nvPr/>
        </p:nvSpPr>
        <p:spPr>
          <a:xfrm>
            <a:off x="660622" y="4512792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642394E1-C4BA-E05E-61DB-2F215DC05A48}"/>
              </a:ext>
            </a:extLst>
          </p:cNvPr>
          <p:cNvSpPr/>
          <p:nvPr/>
        </p:nvSpPr>
        <p:spPr>
          <a:xfrm>
            <a:off x="553697" y="4406573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C3DFC7E8-3A39-6021-C7EF-843929973E34}"/>
              </a:ext>
            </a:extLst>
          </p:cNvPr>
          <p:cNvSpPr/>
          <p:nvPr/>
        </p:nvSpPr>
        <p:spPr>
          <a:xfrm>
            <a:off x="449363" y="4513474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5A322972-529A-A5A5-591E-E4062DF7D4C7}"/>
              </a:ext>
            </a:extLst>
          </p:cNvPr>
          <p:cNvSpPr/>
          <p:nvPr/>
        </p:nvSpPr>
        <p:spPr>
          <a:xfrm>
            <a:off x="555743" y="4638310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8" name="직사각형 1087">
            <a:extLst>
              <a:ext uri="{FF2B5EF4-FFF2-40B4-BE49-F238E27FC236}">
                <a16:creationId xmlns:a16="http://schemas.microsoft.com/office/drawing/2014/main" id="{C828BA77-DBC3-58BB-07F2-140AD12C5B8B}"/>
              </a:ext>
            </a:extLst>
          </p:cNvPr>
          <p:cNvSpPr/>
          <p:nvPr/>
        </p:nvSpPr>
        <p:spPr>
          <a:xfrm>
            <a:off x="4326634" y="4211720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9" name="직사각형 1088">
            <a:extLst>
              <a:ext uri="{FF2B5EF4-FFF2-40B4-BE49-F238E27FC236}">
                <a16:creationId xmlns:a16="http://schemas.microsoft.com/office/drawing/2014/main" id="{E3D09070-A3E1-44CA-0954-1478FBD567DC}"/>
              </a:ext>
            </a:extLst>
          </p:cNvPr>
          <p:cNvSpPr/>
          <p:nvPr/>
        </p:nvSpPr>
        <p:spPr>
          <a:xfrm>
            <a:off x="4427914" y="4324867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5C1B60E8-F907-927D-FF05-9DF90193426B}"/>
              </a:ext>
            </a:extLst>
          </p:cNvPr>
          <p:cNvSpPr/>
          <p:nvPr/>
        </p:nvSpPr>
        <p:spPr>
          <a:xfrm>
            <a:off x="4687058" y="4537303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6433D48D-069D-9CBF-B474-FBF0113F89FE}"/>
              </a:ext>
            </a:extLst>
          </p:cNvPr>
          <p:cNvSpPr txBox="1"/>
          <p:nvPr/>
        </p:nvSpPr>
        <p:spPr>
          <a:xfrm>
            <a:off x="4335877" y="4860576"/>
            <a:ext cx="706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충격파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+</a:t>
            </a: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8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92" name="직사각형 1091">
            <a:extLst>
              <a:ext uri="{FF2B5EF4-FFF2-40B4-BE49-F238E27FC236}">
                <a16:creationId xmlns:a16="http://schemas.microsoft.com/office/drawing/2014/main" id="{BA87434D-1A92-80ED-5A23-EC6F6EB60B80}"/>
              </a:ext>
            </a:extLst>
          </p:cNvPr>
          <p:cNvSpPr/>
          <p:nvPr/>
        </p:nvSpPr>
        <p:spPr>
          <a:xfrm>
            <a:off x="5943009" y="4763875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6EAA53A9-F356-B5EC-691B-C7B443EA0E4F}"/>
              </a:ext>
            </a:extLst>
          </p:cNvPr>
          <p:cNvSpPr/>
          <p:nvPr/>
        </p:nvSpPr>
        <p:spPr>
          <a:xfrm>
            <a:off x="4580512" y="4652756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4" name="직사각형 1093">
            <a:extLst>
              <a:ext uri="{FF2B5EF4-FFF2-40B4-BE49-F238E27FC236}">
                <a16:creationId xmlns:a16="http://schemas.microsoft.com/office/drawing/2014/main" id="{5A41F61B-BD28-9D5E-5557-B9D29FE0FB7F}"/>
              </a:ext>
            </a:extLst>
          </p:cNvPr>
          <p:cNvSpPr/>
          <p:nvPr/>
        </p:nvSpPr>
        <p:spPr>
          <a:xfrm>
            <a:off x="4797901" y="4648137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C3187DB7-8F62-BD4E-9E34-2935159D9992}"/>
              </a:ext>
            </a:extLst>
          </p:cNvPr>
          <p:cNvSpPr/>
          <p:nvPr/>
        </p:nvSpPr>
        <p:spPr>
          <a:xfrm>
            <a:off x="4580512" y="4428632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18D2A8EF-2387-18B3-C36E-5D6792BCC2B3}"/>
              </a:ext>
            </a:extLst>
          </p:cNvPr>
          <p:cNvSpPr/>
          <p:nvPr/>
        </p:nvSpPr>
        <p:spPr>
          <a:xfrm>
            <a:off x="4797901" y="4433249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C5BD7F76-A62D-DEEC-CC9C-C48683C02EEB}"/>
              </a:ext>
            </a:extLst>
          </p:cNvPr>
          <p:cNvSpPr/>
          <p:nvPr/>
        </p:nvSpPr>
        <p:spPr>
          <a:xfrm>
            <a:off x="5394095" y="4235818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80%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127282F9-A5E1-4C9D-533B-EA2548368AA6}"/>
              </a:ext>
            </a:extLst>
          </p:cNvPr>
          <p:cNvSpPr/>
          <p:nvPr/>
        </p:nvSpPr>
        <p:spPr>
          <a:xfrm>
            <a:off x="6489274" y="5307663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80%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99" name="직사각형 1098">
            <a:extLst>
              <a:ext uri="{FF2B5EF4-FFF2-40B4-BE49-F238E27FC236}">
                <a16:creationId xmlns:a16="http://schemas.microsoft.com/office/drawing/2014/main" id="{0B7AC865-B366-D24A-2BB8-AAFCFE99B73A}"/>
              </a:ext>
            </a:extLst>
          </p:cNvPr>
          <p:cNvSpPr/>
          <p:nvPr/>
        </p:nvSpPr>
        <p:spPr>
          <a:xfrm>
            <a:off x="6491090" y="4235818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80%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00" name="직사각형 1099">
            <a:extLst>
              <a:ext uri="{FF2B5EF4-FFF2-40B4-BE49-F238E27FC236}">
                <a16:creationId xmlns:a16="http://schemas.microsoft.com/office/drawing/2014/main" id="{60AB8265-9B3B-8A51-F36B-2CFD65E9F918}"/>
              </a:ext>
            </a:extLst>
          </p:cNvPr>
          <p:cNvSpPr/>
          <p:nvPr/>
        </p:nvSpPr>
        <p:spPr>
          <a:xfrm>
            <a:off x="5395331" y="5307664"/>
            <a:ext cx="543791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80%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01" name="직사각형 1100">
            <a:extLst>
              <a:ext uri="{FF2B5EF4-FFF2-40B4-BE49-F238E27FC236}">
                <a16:creationId xmlns:a16="http://schemas.microsoft.com/office/drawing/2014/main" id="{065CF347-8350-4971-8181-6432D31F90E2}"/>
              </a:ext>
            </a:extLst>
          </p:cNvPr>
          <p:cNvSpPr/>
          <p:nvPr/>
        </p:nvSpPr>
        <p:spPr>
          <a:xfrm>
            <a:off x="5945458" y="4230192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80%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02" name="직사각형 1101">
            <a:extLst>
              <a:ext uri="{FF2B5EF4-FFF2-40B4-BE49-F238E27FC236}">
                <a16:creationId xmlns:a16="http://schemas.microsoft.com/office/drawing/2014/main" id="{DC767C0D-ECAC-D383-F3B5-BFBC8B3E9675}"/>
              </a:ext>
            </a:extLst>
          </p:cNvPr>
          <p:cNvSpPr/>
          <p:nvPr/>
        </p:nvSpPr>
        <p:spPr>
          <a:xfrm>
            <a:off x="6486775" y="4771676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80%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CF4EF20F-62F3-D2C7-9062-9CED54668EC6}"/>
              </a:ext>
            </a:extLst>
          </p:cNvPr>
          <p:cNvSpPr/>
          <p:nvPr/>
        </p:nvSpPr>
        <p:spPr>
          <a:xfrm>
            <a:off x="5397779" y="4779757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80%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04" name="직사각형 1103">
            <a:extLst>
              <a:ext uri="{FF2B5EF4-FFF2-40B4-BE49-F238E27FC236}">
                <a16:creationId xmlns:a16="http://schemas.microsoft.com/office/drawing/2014/main" id="{2A4DB377-3ADA-0791-B155-C2E9FEB52465}"/>
              </a:ext>
            </a:extLst>
          </p:cNvPr>
          <p:cNvSpPr/>
          <p:nvPr/>
        </p:nvSpPr>
        <p:spPr>
          <a:xfrm>
            <a:off x="5947323" y="5307528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80%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05" name="직사각형 1104">
            <a:extLst>
              <a:ext uri="{FF2B5EF4-FFF2-40B4-BE49-F238E27FC236}">
                <a16:creationId xmlns:a16="http://schemas.microsoft.com/office/drawing/2014/main" id="{62EF6A29-E428-DD79-AD80-F3ED5C79249D}"/>
              </a:ext>
            </a:extLst>
          </p:cNvPr>
          <p:cNvSpPr/>
          <p:nvPr/>
        </p:nvSpPr>
        <p:spPr>
          <a:xfrm>
            <a:off x="4793587" y="4532685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A46103BD-D82D-BC4C-4137-08588C942DAE}"/>
              </a:ext>
            </a:extLst>
          </p:cNvPr>
          <p:cNvSpPr/>
          <p:nvPr/>
        </p:nvSpPr>
        <p:spPr>
          <a:xfrm>
            <a:off x="4686662" y="4426466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7" name="직사각형 1106">
            <a:extLst>
              <a:ext uri="{FF2B5EF4-FFF2-40B4-BE49-F238E27FC236}">
                <a16:creationId xmlns:a16="http://schemas.microsoft.com/office/drawing/2014/main" id="{222C9669-ED8E-F872-2D7D-6268AC0117E9}"/>
              </a:ext>
            </a:extLst>
          </p:cNvPr>
          <p:cNvSpPr/>
          <p:nvPr/>
        </p:nvSpPr>
        <p:spPr>
          <a:xfrm>
            <a:off x="4582328" y="4533367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8" name="직사각형 1107">
            <a:extLst>
              <a:ext uri="{FF2B5EF4-FFF2-40B4-BE49-F238E27FC236}">
                <a16:creationId xmlns:a16="http://schemas.microsoft.com/office/drawing/2014/main" id="{3648DED3-E635-CEE4-40C1-935D007CD11A}"/>
              </a:ext>
            </a:extLst>
          </p:cNvPr>
          <p:cNvSpPr/>
          <p:nvPr/>
        </p:nvSpPr>
        <p:spPr>
          <a:xfrm>
            <a:off x="4688708" y="4658203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42D576FE-1563-3421-B6F2-1596E93B634C}"/>
              </a:ext>
            </a:extLst>
          </p:cNvPr>
          <p:cNvSpPr/>
          <p:nvPr/>
        </p:nvSpPr>
        <p:spPr>
          <a:xfrm>
            <a:off x="8153403" y="863276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0" name="직사각형 1109">
            <a:extLst>
              <a:ext uri="{FF2B5EF4-FFF2-40B4-BE49-F238E27FC236}">
                <a16:creationId xmlns:a16="http://schemas.microsoft.com/office/drawing/2014/main" id="{9B8A9496-BB01-2FC7-B78C-E8CBEB585773}"/>
              </a:ext>
            </a:extLst>
          </p:cNvPr>
          <p:cNvSpPr/>
          <p:nvPr/>
        </p:nvSpPr>
        <p:spPr>
          <a:xfrm>
            <a:off x="8254683" y="976423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1" name="직사각형 1110">
            <a:extLst>
              <a:ext uri="{FF2B5EF4-FFF2-40B4-BE49-F238E27FC236}">
                <a16:creationId xmlns:a16="http://schemas.microsoft.com/office/drawing/2014/main" id="{DA80D5CA-8364-A63D-92E1-7C2E5F74877E}"/>
              </a:ext>
            </a:extLst>
          </p:cNvPr>
          <p:cNvSpPr/>
          <p:nvPr/>
        </p:nvSpPr>
        <p:spPr>
          <a:xfrm>
            <a:off x="8513827" y="1188859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E6CDB2AE-C3F7-517F-E05A-824DD9A90577}"/>
              </a:ext>
            </a:extLst>
          </p:cNvPr>
          <p:cNvSpPr txBox="1"/>
          <p:nvPr/>
        </p:nvSpPr>
        <p:spPr>
          <a:xfrm>
            <a:off x="8162646" y="1512132"/>
            <a:ext cx="706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세계수공명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(+)</a:t>
            </a: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1-9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13" name="직사각형 1112">
            <a:extLst>
              <a:ext uri="{FF2B5EF4-FFF2-40B4-BE49-F238E27FC236}">
                <a16:creationId xmlns:a16="http://schemas.microsoft.com/office/drawing/2014/main" id="{4FD62D4F-577A-FE45-9699-433C60BD89D5}"/>
              </a:ext>
            </a:extLst>
          </p:cNvPr>
          <p:cNvSpPr/>
          <p:nvPr/>
        </p:nvSpPr>
        <p:spPr>
          <a:xfrm>
            <a:off x="10240831" y="1188859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B2A6B591-9CD4-02C0-EA06-C9B14CE5676E}"/>
              </a:ext>
            </a:extLst>
          </p:cNvPr>
          <p:cNvSpPr/>
          <p:nvPr/>
        </p:nvSpPr>
        <p:spPr>
          <a:xfrm>
            <a:off x="8407281" y="1193478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8FDD5199-2EAB-E532-82C1-FD592862A812}"/>
              </a:ext>
            </a:extLst>
          </p:cNvPr>
          <p:cNvSpPr/>
          <p:nvPr/>
        </p:nvSpPr>
        <p:spPr>
          <a:xfrm>
            <a:off x="8624670" y="1188859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2EAFFD1E-045D-3E23-26E5-54D377453F04}"/>
              </a:ext>
            </a:extLst>
          </p:cNvPr>
          <p:cNvSpPr/>
          <p:nvPr/>
        </p:nvSpPr>
        <p:spPr>
          <a:xfrm>
            <a:off x="9698856" y="1189222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50%/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</a:p>
        </p:txBody>
      </p:sp>
      <p:sp>
        <p:nvSpPr>
          <p:cNvPr id="1117" name="직사각형 1116">
            <a:extLst>
              <a:ext uri="{FF2B5EF4-FFF2-40B4-BE49-F238E27FC236}">
                <a16:creationId xmlns:a16="http://schemas.microsoft.com/office/drawing/2014/main" id="{5419F6CD-F56B-CACF-A8A4-8CF9C0A9F186}"/>
              </a:ext>
            </a:extLst>
          </p:cNvPr>
          <p:cNvSpPr/>
          <p:nvPr/>
        </p:nvSpPr>
        <p:spPr>
          <a:xfrm>
            <a:off x="10784799" y="1188859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50%/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</a:p>
        </p:txBody>
      </p:sp>
      <p:sp>
        <p:nvSpPr>
          <p:cNvPr id="1118" name="직사각형 1117">
            <a:extLst>
              <a:ext uri="{FF2B5EF4-FFF2-40B4-BE49-F238E27FC236}">
                <a16:creationId xmlns:a16="http://schemas.microsoft.com/office/drawing/2014/main" id="{983313C8-632F-F49F-E808-8637471CAA02}"/>
              </a:ext>
            </a:extLst>
          </p:cNvPr>
          <p:cNvSpPr/>
          <p:nvPr/>
        </p:nvSpPr>
        <p:spPr>
          <a:xfrm>
            <a:off x="10238534" y="648271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50%/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</a:p>
        </p:txBody>
      </p: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51A285B0-0AE2-B950-32B7-9E5DFE5D50B2}"/>
              </a:ext>
            </a:extLst>
          </p:cNvPr>
          <p:cNvSpPr/>
          <p:nvPr/>
        </p:nvSpPr>
        <p:spPr>
          <a:xfrm>
            <a:off x="10238533" y="1721478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50%/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5A4664A4-5831-4776-9DC2-73116CF40E99}"/>
              </a:ext>
            </a:extLst>
          </p:cNvPr>
          <p:cNvSpPr/>
          <p:nvPr/>
        </p:nvSpPr>
        <p:spPr>
          <a:xfrm>
            <a:off x="9149293" y="1193373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50%/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0B097C62-9759-F90D-FB8D-7B344BD0FEC9}"/>
              </a:ext>
            </a:extLst>
          </p:cNvPr>
          <p:cNvSpPr/>
          <p:nvPr/>
        </p:nvSpPr>
        <p:spPr>
          <a:xfrm>
            <a:off x="10238525" y="2272181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50%/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</a:p>
        </p:txBody>
      </p:sp>
      <p:sp>
        <p:nvSpPr>
          <p:cNvPr id="1123" name="직사각형 1122">
            <a:extLst>
              <a:ext uri="{FF2B5EF4-FFF2-40B4-BE49-F238E27FC236}">
                <a16:creationId xmlns:a16="http://schemas.microsoft.com/office/drawing/2014/main" id="{9DF8DCB3-6802-41CA-AFAF-3F9D589DF15C}"/>
              </a:ext>
            </a:extLst>
          </p:cNvPr>
          <p:cNvSpPr/>
          <p:nvPr/>
        </p:nvSpPr>
        <p:spPr>
          <a:xfrm>
            <a:off x="11336628" y="1179987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50%/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</a:p>
        </p:txBody>
      </p:sp>
      <p:sp>
        <p:nvSpPr>
          <p:cNvPr id="1124" name="직사각형 1123">
            <a:extLst>
              <a:ext uri="{FF2B5EF4-FFF2-40B4-BE49-F238E27FC236}">
                <a16:creationId xmlns:a16="http://schemas.microsoft.com/office/drawing/2014/main" id="{02268B7A-AE04-8B70-04A9-A5C708552B31}"/>
              </a:ext>
            </a:extLst>
          </p:cNvPr>
          <p:cNvSpPr/>
          <p:nvPr/>
        </p:nvSpPr>
        <p:spPr>
          <a:xfrm>
            <a:off x="10241285" y="105835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50%/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140007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C29DB-1E01-B9BB-F9F6-2F7E558FD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7662C7-24B2-6BD0-0348-8F144D15E210}"/>
              </a:ext>
            </a:extLst>
          </p:cNvPr>
          <p:cNvSpPr txBox="1"/>
          <p:nvPr/>
        </p:nvSpPr>
        <p:spPr>
          <a:xfrm>
            <a:off x="198598" y="294572"/>
            <a:ext cx="1008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타격 카드 </a:t>
            </a:r>
            <a:r>
              <a:rPr lang="en-US" altLang="ko-KR" b="1" dirty="0"/>
              <a:t>(3)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825D951-F856-AE67-9F21-253A5FB60425}"/>
              </a:ext>
            </a:extLst>
          </p:cNvPr>
          <p:cNvSpPr/>
          <p:nvPr/>
        </p:nvSpPr>
        <p:spPr>
          <a:xfrm>
            <a:off x="193669" y="1245427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00268A0-731B-49E9-8FD3-3E86416100F5}"/>
              </a:ext>
            </a:extLst>
          </p:cNvPr>
          <p:cNvSpPr/>
          <p:nvPr/>
        </p:nvSpPr>
        <p:spPr>
          <a:xfrm>
            <a:off x="294949" y="1358574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999DBDC-8234-22AE-0114-A6E69298F12A}"/>
              </a:ext>
            </a:extLst>
          </p:cNvPr>
          <p:cNvSpPr/>
          <p:nvPr/>
        </p:nvSpPr>
        <p:spPr>
          <a:xfrm>
            <a:off x="554093" y="1571010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386C3C-36F5-5C95-F4DA-C905C68A30FF}"/>
              </a:ext>
            </a:extLst>
          </p:cNvPr>
          <p:cNvSpPr txBox="1"/>
          <p:nvPr/>
        </p:nvSpPr>
        <p:spPr>
          <a:xfrm>
            <a:off x="202912" y="1894283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업화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1~12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08C8CA2-8D4F-1B80-34A5-F2BCC0A0C729}"/>
              </a:ext>
            </a:extLst>
          </p:cNvPr>
          <p:cNvSpPr/>
          <p:nvPr/>
        </p:nvSpPr>
        <p:spPr>
          <a:xfrm>
            <a:off x="2345751" y="1797582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9E3D8AE-FBBE-EFC6-DC2A-E7E98F135267}"/>
              </a:ext>
            </a:extLst>
          </p:cNvPr>
          <p:cNvSpPr/>
          <p:nvPr/>
        </p:nvSpPr>
        <p:spPr>
          <a:xfrm>
            <a:off x="447547" y="1686463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988B3DD-50E2-82CF-54A7-519FDDBCFF4A}"/>
              </a:ext>
            </a:extLst>
          </p:cNvPr>
          <p:cNvSpPr/>
          <p:nvPr/>
        </p:nvSpPr>
        <p:spPr>
          <a:xfrm>
            <a:off x="664936" y="1681844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ADCCF03-F2D3-C51A-C516-638262080965}"/>
              </a:ext>
            </a:extLst>
          </p:cNvPr>
          <p:cNvSpPr/>
          <p:nvPr/>
        </p:nvSpPr>
        <p:spPr>
          <a:xfrm>
            <a:off x="447547" y="1462339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2F51B64-58DF-6192-DF84-54C79457E6FA}"/>
              </a:ext>
            </a:extLst>
          </p:cNvPr>
          <p:cNvSpPr/>
          <p:nvPr/>
        </p:nvSpPr>
        <p:spPr>
          <a:xfrm>
            <a:off x="664936" y="1466956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8FA63C-4124-4466-4FBF-4E0A48FFDC9F}"/>
              </a:ext>
            </a:extLst>
          </p:cNvPr>
          <p:cNvSpPr/>
          <p:nvPr/>
        </p:nvSpPr>
        <p:spPr>
          <a:xfrm>
            <a:off x="1796837" y="1269525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25" name="직사각형 1024">
            <a:extLst>
              <a:ext uri="{FF2B5EF4-FFF2-40B4-BE49-F238E27FC236}">
                <a16:creationId xmlns:a16="http://schemas.microsoft.com/office/drawing/2014/main" id="{CB27E157-8BC0-8C4C-7818-27BAC5C38368}"/>
              </a:ext>
            </a:extLst>
          </p:cNvPr>
          <p:cNvSpPr/>
          <p:nvPr/>
        </p:nvSpPr>
        <p:spPr>
          <a:xfrm>
            <a:off x="2892016" y="2341370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A6D9E050-B4D8-24E8-1EC0-45D9F73554C2}"/>
              </a:ext>
            </a:extLst>
          </p:cNvPr>
          <p:cNvSpPr/>
          <p:nvPr/>
        </p:nvSpPr>
        <p:spPr>
          <a:xfrm>
            <a:off x="2893832" y="1269525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28" name="직사각형 1027">
            <a:extLst>
              <a:ext uri="{FF2B5EF4-FFF2-40B4-BE49-F238E27FC236}">
                <a16:creationId xmlns:a16="http://schemas.microsoft.com/office/drawing/2014/main" id="{EA52F37C-8743-9B0B-7F03-84D8FEE69E05}"/>
              </a:ext>
            </a:extLst>
          </p:cNvPr>
          <p:cNvSpPr/>
          <p:nvPr/>
        </p:nvSpPr>
        <p:spPr>
          <a:xfrm>
            <a:off x="1798073" y="2341371"/>
            <a:ext cx="543791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B8B72D6C-37B5-2CF2-4742-ED1726C3ED58}"/>
              </a:ext>
            </a:extLst>
          </p:cNvPr>
          <p:cNvSpPr/>
          <p:nvPr/>
        </p:nvSpPr>
        <p:spPr>
          <a:xfrm>
            <a:off x="2348200" y="1263899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60" name="직사각형 1059">
            <a:extLst>
              <a:ext uri="{FF2B5EF4-FFF2-40B4-BE49-F238E27FC236}">
                <a16:creationId xmlns:a16="http://schemas.microsoft.com/office/drawing/2014/main" id="{127922AF-75F8-C9D0-BB75-821856406DDE}"/>
              </a:ext>
            </a:extLst>
          </p:cNvPr>
          <p:cNvSpPr/>
          <p:nvPr/>
        </p:nvSpPr>
        <p:spPr>
          <a:xfrm>
            <a:off x="2889517" y="1805383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61" name="직사각형 1060">
            <a:extLst>
              <a:ext uri="{FF2B5EF4-FFF2-40B4-BE49-F238E27FC236}">
                <a16:creationId xmlns:a16="http://schemas.microsoft.com/office/drawing/2014/main" id="{C42D574E-EE9D-A160-0F08-77A4F040EB83}"/>
              </a:ext>
            </a:extLst>
          </p:cNvPr>
          <p:cNvSpPr/>
          <p:nvPr/>
        </p:nvSpPr>
        <p:spPr>
          <a:xfrm>
            <a:off x="1800521" y="1813464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62" name="직사각형 1061">
            <a:extLst>
              <a:ext uri="{FF2B5EF4-FFF2-40B4-BE49-F238E27FC236}">
                <a16:creationId xmlns:a16="http://schemas.microsoft.com/office/drawing/2014/main" id="{9EFB357F-2660-43E3-1DDB-642F6FEE1DF8}"/>
              </a:ext>
            </a:extLst>
          </p:cNvPr>
          <p:cNvSpPr/>
          <p:nvPr/>
        </p:nvSpPr>
        <p:spPr>
          <a:xfrm>
            <a:off x="2350065" y="2341235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9E8BB6D2-ED31-5AEC-BFD9-89DF0CCA1AB1}"/>
              </a:ext>
            </a:extLst>
          </p:cNvPr>
          <p:cNvSpPr/>
          <p:nvPr/>
        </p:nvSpPr>
        <p:spPr>
          <a:xfrm>
            <a:off x="660622" y="1566392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6080B7F6-C4BB-7C0F-E58E-16CD889D9878}"/>
              </a:ext>
            </a:extLst>
          </p:cNvPr>
          <p:cNvSpPr/>
          <p:nvPr/>
        </p:nvSpPr>
        <p:spPr>
          <a:xfrm>
            <a:off x="553697" y="1460173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F052B24B-5605-0B55-1F5F-B01E4172A55D}"/>
              </a:ext>
            </a:extLst>
          </p:cNvPr>
          <p:cNvSpPr/>
          <p:nvPr/>
        </p:nvSpPr>
        <p:spPr>
          <a:xfrm>
            <a:off x="449363" y="1567074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6" name="직사각형 1065">
            <a:extLst>
              <a:ext uri="{FF2B5EF4-FFF2-40B4-BE49-F238E27FC236}">
                <a16:creationId xmlns:a16="http://schemas.microsoft.com/office/drawing/2014/main" id="{AB1B5074-A963-2603-CA7D-C1392FD61669}"/>
              </a:ext>
            </a:extLst>
          </p:cNvPr>
          <p:cNvSpPr/>
          <p:nvPr/>
        </p:nvSpPr>
        <p:spPr>
          <a:xfrm>
            <a:off x="555743" y="1691910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8" name="직사각형 1087">
            <a:extLst>
              <a:ext uri="{FF2B5EF4-FFF2-40B4-BE49-F238E27FC236}">
                <a16:creationId xmlns:a16="http://schemas.microsoft.com/office/drawing/2014/main" id="{3982DDCA-FFBD-F459-64E0-7A007D5E9384}"/>
              </a:ext>
            </a:extLst>
          </p:cNvPr>
          <p:cNvSpPr/>
          <p:nvPr/>
        </p:nvSpPr>
        <p:spPr>
          <a:xfrm>
            <a:off x="4326634" y="1265320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9" name="직사각형 1088">
            <a:extLst>
              <a:ext uri="{FF2B5EF4-FFF2-40B4-BE49-F238E27FC236}">
                <a16:creationId xmlns:a16="http://schemas.microsoft.com/office/drawing/2014/main" id="{5EBE5E28-6306-E3D8-D0E2-36AD621D6213}"/>
              </a:ext>
            </a:extLst>
          </p:cNvPr>
          <p:cNvSpPr/>
          <p:nvPr/>
        </p:nvSpPr>
        <p:spPr>
          <a:xfrm>
            <a:off x="4427914" y="1378467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0" name="직사각형 1089">
            <a:extLst>
              <a:ext uri="{FF2B5EF4-FFF2-40B4-BE49-F238E27FC236}">
                <a16:creationId xmlns:a16="http://schemas.microsoft.com/office/drawing/2014/main" id="{C91513D3-0F41-E210-AACC-026CBDDE5D5F}"/>
              </a:ext>
            </a:extLst>
          </p:cNvPr>
          <p:cNvSpPr/>
          <p:nvPr/>
        </p:nvSpPr>
        <p:spPr>
          <a:xfrm>
            <a:off x="4687058" y="1590903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FD7A75D6-3A38-6B55-435A-22B31C1A3BD9}"/>
              </a:ext>
            </a:extLst>
          </p:cNvPr>
          <p:cNvSpPr txBox="1"/>
          <p:nvPr/>
        </p:nvSpPr>
        <p:spPr>
          <a:xfrm>
            <a:off x="4335877" y="1914176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업화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+</a:t>
            </a: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12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92" name="직사각형 1091">
            <a:extLst>
              <a:ext uri="{FF2B5EF4-FFF2-40B4-BE49-F238E27FC236}">
                <a16:creationId xmlns:a16="http://schemas.microsoft.com/office/drawing/2014/main" id="{F3D42DEF-186A-DC40-FF81-638C47D4FA7E}"/>
              </a:ext>
            </a:extLst>
          </p:cNvPr>
          <p:cNvSpPr/>
          <p:nvPr/>
        </p:nvSpPr>
        <p:spPr>
          <a:xfrm>
            <a:off x="6478716" y="1817475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135A52E4-FC23-3E1F-B424-6F13630137CF}"/>
              </a:ext>
            </a:extLst>
          </p:cNvPr>
          <p:cNvSpPr/>
          <p:nvPr/>
        </p:nvSpPr>
        <p:spPr>
          <a:xfrm>
            <a:off x="4580512" y="1706356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4" name="직사각형 1093">
            <a:extLst>
              <a:ext uri="{FF2B5EF4-FFF2-40B4-BE49-F238E27FC236}">
                <a16:creationId xmlns:a16="http://schemas.microsoft.com/office/drawing/2014/main" id="{C923BE7F-640A-82F3-3588-648F270EE362}"/>
              </a:ext>
            </a:extLst>
          </p:cNvPr>
          <p:cNvSpPr/>
          <p:nvPr/>
        </p:nvSpPr>
        <p:spPr>
          <a:xfrm>
            <a:off x="4797901" y="1701737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4853F1AE-1FA0-D406-2367-87B6D066B798}"/>
              </a:ext>
            </a:extLst>
          </p:cNvPr>
          <p:cNvSpPr/>
          <p:nvPr/>
        </p:nvSpPr>
        <p:spPr>
          <a:xfrm>
            <a:off x="4580512" y="1482232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EED1796C-D71C-609F-D219-D0A8B1914333}"/>
              </a:ext>
            </a:extLst>
          </p:cNvPr>
          <p:cNvSpPr/>
          <p:nvPr/>
        </p:nvSpPr>
        <p:spPr>
          <a:xfrm>
            <a:off x="4797901" y="1486849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4945C18B-7484-00E8-47A7-19D87723B9FB}"/>
              </a:ext>
            </a:extLst>
          </p:cNvPr>
          <p:cNvSpPr/>
          <p:nvPr/>
        </p:nvSpPr>
        <p:spPr>
          <a:xfrm>
            <a:off x="5929802" y="1289418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9441D541-4D8C-4C68-EE07-1EF32F149B79}"/>
              </a:ext>
            </a:extLst>
          </p:cNvPr>
          <p:cNvSpPr/>
          <p:nvPr/>
        </p:nvSpPr>
        <p:spPr>
          <a:xfrm>
            <a:off x="7024981" y="2361263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99" name="직사각형 1098">
            <a:extLst>
              <a:ext uri="{FF2B5EF4-FFF2-40B4-BE49-F238E27FC236}">
                <a16:creationId xmlns:a16="http://schemas.microsoft.com/office/drawing/2014/main" id="{65FA00A0-351A-4F3A-2FF5-87755425DAA7}"/>
              </a:ext>
            </a:extLst>
          </p:cNvPr>
          <p:cNvSpPr/>
          <p:nvPr/>
        </p:nvSpPr>
        <p:spPr>
          <a:xfrm>
            <a:off x="7026797" y="1289418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00" name="직사각형 1099">
            <a:extLst>
              <a:ext uri="{FF2B5EF4-FFF2-40B4-BE49-F238E27FC236}">
                <a16:creationId xmlns:a16="http://schemas.microsoft.com/office/drawing/2014/main" id="{3142EA7F-4582-5696-BEBE-740B2404331F}"/>
              </a:ext>
            </a:extLst>
          </p:cNvPr>
          <p:cNvSpPr/>
          <p:nvPr/>
        </p:nvSpPr>
        <p:spPr>
          <a:xfrm>
            <a:off x="5931038" y="2361264"/>
            <a:ext cx="543791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01" name="직사각형 1100">
            <a:extLst>
              <a:ext uri="{FF2B5EF4-FFF2-40B4-BE49-F238E27FC236}">
                <a16:creationId xmlns:a16="http://schemas.microsoft.com/office/drawing/2014/main" id="{BC4E9F27-3454-8764-61F9-509CE07B7973}"/>
              </a:ext>
            </a:extLst>
          </p:cNvPr>
          <p:cNvSpPr/>
          <p:nvPr/>
        </p:nvSpPr>
        <p:spPr>
          <a:xfrm>
            <a:off x="6481165" y="1283792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02" name="직사각형 1101">
            <a:extLst>
              <a:ext uri="{FF2B5EF4-FFF2-40B4-BE49-F238E27FC236}">
                <a16:creationId xmlns:a16="http://schemas.microsoft.com/office/drawing/2014/main" id="{513AE4B9-A1A0-D87E-4288-7FDC39D09A6A}"/>
              </a:ext>
            </a:extLst>
          </p:cNvPr>
          <p:cNvSpPr/>
          <p:nvPr/>
        </p:nvSpPr>
        <p:spPr>
          <a:xfrm>
            <a:off x="7022482" y="1825276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03" name="직사각형 1102">
            <a:extLst>
              <a:ext uri="{FF2B5EF4-FFF2-40B4-BE49-F238E27FC236}">
                <a16:creationId xmlns:a16="http://schemas.microsoft.com/office/drawing/2014/main" id="{8E259C15-B6DA-6A96-A010-8805ADCC15F7}"/>
              </a:ext>
            </a:extLst>
          </p:cNvPr>
          <p:cNvSpPr/>
          <p:nvPr/>
        </p:nvSpPr>
        <p:spPr>
          <a:xfrm>
            <a:off x="5933486" y="1833357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04" name="직사각형 1103">
            <a:extLst>
              <a:ext uri="{FF2B5EF4-FFF2-40B4-BE49-F238E27FC236}">
                <a16:creationId xmlns:a16="http://schemas.microsoft.com/office/drawing/2014/main" id="{CC962E69-21F2-F0D9-B99B-0A0BBAD695E3}"/>
              </a:ext>
            </a:extLst>
          </p:cNvPr>
          <p:cNvSpPr/>
          <p:nvPr/>
        </p:nvSpPr>
        <p:spPr>
          <a:xfrm>
            <a:off x="6483030" y="2361128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05" name="직사각형 1104">
            <a:extLst>
              <a:ext uri="{FF2B5EF4-FFF2-40B4-BE49-F238E27FC236}">
                <a16:creationId xmlns:a16="http://schemas.microsoft.com/office/drawing/2014/main" id="{2BB5F4C7-7C3B-B4E2-9170-161E38F72AA3}"/>
              </a:ext>
            </a:extLst>
          </p:cNvPr>
          <p:cNvSpPr/>
          <p:nvPr/>
        </p:nvSpPr>
        <p:spPr>
          <a:xfrm>
            <a:off x="4793587" y="1586285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6" name="직사각형 1105">
            <a:extLst>
              <a:ext uri="{FF2B5EF4-FFF2-40B4-BE49-F238E27FC236}">
                <a16:creationId xmlns:a16="http://schemas.microsoft.com/office/drawing/2014/main" id="{DE20268D-C8AC-8011-42DD-8FB4DCB8E031}"/>
              </a:ext>
            </a:extLst>
          </p:cNvPr>
          <p:cNvSpPr/>
          <p:nvPr/>
        </p:nvSpPr>
        <p:spPr>
          <a:xfrm>
            <a:off x="4686662" y="1480066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7" name="직사각형 1106">
            <a:extLst>
              <a:ext uri="{FF2B5EF4-FFF2-40B4-BE49-F238E27FC236}">
                <a16:creationId xmlns:a16="http://schemas.microsoft.com/office/drawing/2014/main" id="{4D6DEFBE-6D72-9F30-36C3-0EF209061C37}"/>
              </a:ext>
            </a:extLst>
          </p:cNvPr>
          <p:cNvSpPr/>
          <p:nvPr/>
        </p:nvSpPr>
        <p:spPr>
          <a:xfrm>
            <a:off x="4582328" y="1586967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8" name="직사각형 1107">
            <a:extLst>
              <a:ext uri="{FF2B5EF4-FFF2-40B4-BE49-F238E27FC236}">
                <a16:creationId xmlns:a16="http://schemas.microsoft.com/office/drawing/2014/main" id="{37218312-0067-A5C5-5A07-163B187BF7D5}"/>
              </a:ext>
            </a:extLst>
          </p:cNvPr>
          <p:cNvSpPr/>
          <p:nvPr/>
        </p:nvSpPr>
        <p:spPr>
          <a:xfrm>
            <a:off x="4688708" y="1711803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E8FA0C5-63E8-C4CE-F773-7776AA572E53}"/>
              </a:ext>
            </a:extLst>
          </p:cNvPr>
          <p:cNvSpPr/>
          <p:nvPr/>
        </p:nvSpPr>
        <p:spPr>
          <a:xfrm>
            <a:off x="1242979" y="1797581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25%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80ADDD-C76F-CA6B-1CB5-CA37D5378D3B}"/>
              </a:ext>
            </a:extLst>
          </p:cNvPr>
          <p:cNvSpPr/>
          <p:nvPr/>
        </p:nvSpPr>
        <p:spPr>
          <a:xfrm>
            <a:off x="2337550" y="2882282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25%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7A3C54-AAC5-2439-8ED7-64C986C33A84}"/>
              </a:ext>
            </a:extLst>
          </p:cNvPr>
          <p:cNvSpPr/>
          <p:nvPr/>
        </p:nvSpPr>
        <p:spPr>
          <a:xfrm>
            <a:off x="3431468" y="1797580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25%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819A562-74BE-7333-4011-6F8808491632}"/>
              </a:ext>
            </a:extLst>
          </p:cNvPr>
          <p:cNvSpPr/>
          <p:nvPr/>
        </p:nvSpPr>
        <p:spPr>
          <a:xfrm>
            <a:off x="2345751" y="720337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25%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F59CCB9-636C-195A-B945-6BBE3FAF7EED}"/>
              </a:ext>
            </a:extLst>
          </p:cNvPr>
          <p:cNvSpPr/>
          <p:nvPr/>
        </p:nvSpPr>
        <p:spPr>
          <a:xfrm>
            <a:off x="558317" y="1353959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7FEF98A-C0B5-913E-30E3-466D46CF3E9A}"/>
              </a:ext>
            </a:extLst>
          </p:cNvPr>
          <p:cNvSpPr/>
          <p:nvPr/>
        </p:nvSpPr>
        <p:spPr>
          <a:xfrm>
            <a:off x="747442" y="1580105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89EE7B3-1092-8435-FE71-6BE556305771}"/>
              </a:ext>
            </a:extLst>
          </p:cNvPr>
          <p:cNvSpPr/>
          <p:nvPr/>
        </p:nvSpPr>
        <p:spPr>
          <a:xfrm>
            <a:off x="553697" y="1810645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F8C8E76-AA3E-1B2B-DB3B-37093CD2178A}"/>
              </a:ext>
            </a:extLst>
          </p:cNvPr>
          <p:cNvSpPr/>
          <p:nvPr/>
        </p:nvSpPr>
        <p:spPr>
          <a:xfrm>
            <a:off x="341128" y="1580105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DC63846-D950-252B-0C21-2B10D539DA58}"/>
              </a:ext>
            </a:extLst>
          </p:cNvPr>
          <p:cNvSpPr/>
          <p:nvPr/>
        </p:nvSpPr>
        <p:spPr>
          <a:xfrm>
            <a:off x="4700921" y="1355296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869688C-34FB-86D3-414C-5169BF9528B4}"/>
              </a:ext>
            </a:extLst>
          </p:cNvPr>
          <p:cNvSpPr/>
          <p:nvPr/>
        </p:nvSpPr>
        <p:spPr>
          <a:xfrm>
            <a:off x="4890046" y="1581442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AF8C3FF-1488-C00A-ADA3-040FDA7C9C91}"/>
              </a:ext>
            </a:extLst>
          </p:cNvPr>
          <p:cNvSpPr/>
          <p:nvPr/>
        </p:nvSpPr>
        <p:spPr>
          <a:xfrm>
            <a:off x="4696301" y="1811982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CFE9D15-A573-AD1C-73AC-9186E8F11C90}"/>
              </a:ext>
            </a:extLst>
          </p:cNvPr>
          <p:cNvSpPr/>
          <p:nvPr/>
        </p:nvSpPr>
        <p:spPr>
          <a:xfrm>
            <a:off x="4483732" y="1581442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7BE9696A-FDB5-EA10-5CC0-F2CAE06EE57B}"/>
              </a:ext>
            </a:extLst>
          </p:cNvPr>
          <p:cNvSpPr/>
          <p:nvPr/>
        </p:nvSpPr>
        <p:spPr>
          <a:xfrm>
            <a:off x="6474829" y="738569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5BFC10D-1FA3-0545-ACA4-6D23059E5CE3}"/>
              </a:ext>
            </a:extLst>
          </p:cNvPr>
          <p:cNvSpPr/>
          <p:nvPr/>
        </p:nvSpPr>
        <p:spPr>
          <a:xfrm>
            <a:off x="7571196" y="1823485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17D7CDE-6C94-800A-2AE2-6269ADC9CBCB}"/>
              </a:ext>
            </a:extLst>
          </p:cNvPr>
          <p:cNvSpPr/>
          <p:nvPr/>
        </p:nvSpPr>
        <p:spPr>
          <a:xfrm>
            <a:off x="6483029" y="2889403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FE0F11D-AE4F-8D95-22B5-24EAFE0D0B12}"/>
              </a:ext>
            </a:extLst>
          </p:cNvPr>
          <p:cNvSpPr/>
          <p:nvPr/>
        </p:nvSpPr>
        <p:spPr>
          <a:xfrm>
            <a:off x="5372341" y="1840563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7CCA125-1FB2-DE82-787F-CA6ED417E480}"/>
              </a:ext>
            </a:extLst>
          </p:cNvPr>
          <p:cNvSpPr/>
          <p:nvPr/>
        </p:nvSpPr>
        <p:spPr>
          <a:xfrm>
            <a:off x="184426" y="4131496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26E1F8A-5115-878A-49CC-E88AB03D0343}"/>
              </a:ext>
            </a:extLst>
          </p:cNvPr>
          <p:cNvSpPr/>
          <p:nvPr/>
        </p:nvSpPr>
        <p:spPr>
          <a:xfrm>
            <a:off x="285706" y="4244643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7B62264-C765-A128-6F41-C59C1F50C9E0}"/>
              </a:ext>
            </a:extLst>
          </p:cNvPr>
          <p:cNvSpPr/>
          <p:nvPr/>
        </p:nvSpPr>
        <p:spPr>
          <a:xfrm>
            <a:off x="544850" y="4457079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6B578170-ABBD-4E9C-528C-D859FA9964D8}"/>
              </a:ext>
            </a:extLst>
          </p:cNvPr>
          <p:cNvSpPr txBox="1"/>
          <p:nvPr/>
        </p:nvSpPr>
        <p:spPr>
          <a:xfrm>
            <a:off x="193669" y="4780352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폭탄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1~12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52" name="직사각형 1051">
            <a:extLst>
              <a:ext uri="{FF2B5EF4-FFF2-40B4-BE49-F238E27FC236}">
                <a16:creationId xmlns:a16="http://schemas.microsoft.com/office/drawing/2014/main" id="{82AA3F12-2233-06FB-4FA5-B0666A69EBF0}"/>
              </a:ext>
            </a:extLst>
          </p:cNvPr>
          <p:cNvSpPr/>
          <p:nvPr/>
        </p:nvSpPr>
        <p:spPr>
          <a:xfrm>
            <a:off x="2336508" y="4683651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3ABCD5F9-DD54-D45E-3BFA-81A10C5E4DD2}"/>
              </a:ext>
            </a:extLst>
          </p:cNvPr>
          <p:cNvSpPr/>
          <p:nvPr/>
        </p:nvSpPr>
        <p:spPr>
          <a:xfrm>
            <a:off x="438304" y="4572532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EC8FFA2F-6B94-5E76-CE96-36872E8639B0}"/>
              </a:ext>
            </a:extLst>
          </p:cNvPr>
          <p:cNvSpPr/>
          <p:nvPr/>
        </p:nvSpPr>
        <p:spPr>
          <a:xfrm>
            <a:off x="655693" y="4567913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2704761B-6C78-24D6-B565-27420A73EBC7}"/>
              </a:ext>
            </a:extLst>
          </p:cNvPr>
          <p:cNvSpPr/>
          <p:nvPr/>
        </p:nvSpPr>
        <p:spPr>
          <a:xfrm>
            <a:off x="438304" y="4348408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5B0F41A7-623C-B670-6A39-F2DA2946815C}"/>
              </a:ext>
            </a:extLst>
          </p:cNvPr>
          <p:cNvSpPr/>
          <p:nvPr/>
        </p:nvSpPr>
        <p:spPr>
          <a:xfrm>
            <a:off x="655693" y="4353025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6C6095B6-1990-1E49-C637-E53DF4CA306A}"/>
              </a:ext>
            </a:extLst>
          </p:cNvPr>
          <p:cNvSpPr/>
          <p:nvPr/>
        </p:nvSpPr>
        <p:spPr>
          <a:xfrm>
            <a:off x="1787594" y="4155594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F629CE16-D0BE-46B3-FEF2-AD03B1B93F70}"/>
              </a:ext>
            </a:extLst>
          </p:cNvPr>
          <p:cNvSpPr/>
          <p:nvPr/>
        </p:nvSpPr>
        <p:spPr>
          <a:xfrm>
            <a:off x="2882773" y="5227439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17499809-A4E6-CE9B-1FB4-D987332721BB}"/>
              </a:ext>
            </a:extLst>
          </p:cNvPr>
          <p:cNvSpPr/>
          <p:nvPr/>
        </p:nvSpPr>
        <p:spPr>
          <a:xfrm>
            <a:off x="2884589" y="4155594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98EEF658-BE07-2017-B4D8-0E78E7909ADD}"/>
              </a:ext>
            </a:extLst>
          </p:cNvPr>
          <p:cNvSpPr/>
          <p:nvPr/>
        </p:nvSpPr>
        <p:spPr>
          <a:xfrm>
            <a:off x="1788830" y="5227440"/>
            <a:ext cx="543791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C60A0317-E7E6-EC32-5164-CD418E8CAB55}"/>
              </a:ext>
            </a:extLst>
          </p:cNvPr>
          <p:cNvSpPr/>
          <p:nvPr/>
        </p:nvSpPr>
        <p:spPr>
          <a:xfrm>
            <a:off x="2338957" y="4149968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419394A8-2148-972F-B6F5-2411DA00A897}"/>
              </a:ext>
            </a:extLst>
          </p:cNvPr>
          <p:cNvSpPr/>
          <p:nvPr/>
        </p:nvSpPr>
        <p:spPr>
          <a:xfrm>
            <a:off x="2880274" y="4691452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8C311F62-E36E-ACE8-4189-9F1CECB32E2B}"/>
              </a:ext>
            </a:extLst>
          </p:cNvPr>
          <p:cNvSpPr/>
          <p:nvPr/>
        </p:nvSpPr>
        <p:spPr>
          <a:xfrm>
            <a:off x="1791278" y="4699533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4C75CD96-D934-8B46-F6D0-75F0A19D71FA}"/>
              </a:ext>
            </a:extLst>
          </p:cNvPr>
          <p:cNvSpPr/>
          <p:nvPr/>
        </p:nvSpPr>
        <p:spPr>
          <a:xfrm>
            <a:off x="2340822" y="5227304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72" name="직사각형 1071">
            <a:extLst>
              <a:ext uri="{FF2B5EF4-FFF2-40B4-BE49-F238E27FC236}">
                <a16:creationId xmlns:a16="http://schemas.microsoft.com/office/drawing/2014/main" id="{EF17C174-E14E-BE4D-BA52-87D689B1180B}"/>
              </a:ext>
            </a:extLst>
          </p:cNvPr>
          <p:cNvSpPr/>
          <p:nvPr/>
        </p:nvSpPr>
        <p:spPr>
          <a:xfrm>
            <a:off x="651379" y="4452461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82288387-2451-1BBC-1CC9-194B5F8EC54D}"/>
              </a:ext>
            </a:extLst>
          </p:cNvPr>
          <p:cNvSpPr/>
          <p:nvPr/>
        </p:nvSpPr>
        <p:spPr>
          <a:xfrm>
            <a:off x="544454" y="4346242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7E81E85E-28D2-9CB4-0973-40FD007F6D58}"/>
              </a:ext>
            </a:extLst>
          </p:cNvPr>
          <p:cNvSpPr/>
          <p:nvPr/>
        </p:nvSpPr>
        <p:spPr>
          <a:xfrm>
            <a:off x="440120" y="4453143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5" name="직사각형 1074">
            <a:extLst>
              <a:ext uri="{FF2B5EF4-FFF2-40B4-BE49-F238E27FC236}">
                <a16:creationId xmlns:a16="http://schemas.microsoft.com/office/drawing/2014/main" id="{5DE6D6B4-49BD-9146-6B85-3BC031CFBA84}"/>
              </a:ext>
            </a:extLst>
          </p:cNvPr>
          <p:cNvSpPr/>
          <p:nvPr/>
        </p:nvSpPr>
        <p:spPr>
          <a:xfrm>
            <a:off x="546500" y="4577979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6" name="직사각형 1075">
            <a:extLst>
              <a:ext uri="{FF2B5EF4-FFF2-40B4-BE49-F238E27FC236}">
                <a16:creationId xmlns:a16="http://schemas.microsoft.com/office/drawing/2014/main" id="{0CF68093-9279-4936-46EF-83EFEB10615C}"/>
              </a:ext>
            </a:extLst>
          </p:cNvPr>
          <p:cNvSpPr/>
          <p:nvPr/>
        </p:nvSpPr>
        <p:spPr>
          <a:xfrm>
            <a:off x="4317391" y="4151389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4E6BBCCA-3247-957E-B962-78396326CD69}"/>
              </a:ext>
            </a:extLst>
          </p:cNvPr>
          <p:cNvSpPr/>
          <p:nvPr/>
        </p:nvSpPr>
        <p:spPr>
          <a:xfrm>
            <a:off x="4418671" y="4264536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8" name="직사각형 1077">
            <a:extLst>
              <a:ext uri="{FF2B5EF4-FFF2-40B4-BE49-F238E27FC236}">
                <a16:creationId xmlns:a16="http://schemas.microsoft.com/office/drawing/2014/main" id="{A6B37E8D-BB6A-10B5-4F0A-13B791C4337B}"/>
              </a:ext>
            </a:extLst>
          </p:cNvPr>
          <p:cNvSpPr/>
          <p:nvPr/>
        </p:nvSpPr>
        <p:spPr>
          <a:xfrm>
            <a:off x="4677815" y="4476972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8E7A9716-BF43-ABDB-5A3F-D630A9018411}"/>
              </a:ext>
            </a:extLst>
          </p:cNvPr>
          <p:cNvSpPr txBox="1"/>
          <p:nvPr/>
        </p:nvSpPr>
        <p:spPr>
          <a:xfrm>
            <a:off x="4326634" y="4800245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폭탄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+</a:t>
            </a:r>
          </a:p>
          <a:p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12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칸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80" name="직사각형 1079">
            <a:extLst>
              <a:ext uri="{FF2B5EF4-FFF2-40B4-BE49-F238E27FC236}">
                <a16:creationId xmlns:a16="http://schemas.microsoft.com/office/drawing/2014/main" id="{BB2923F1-5180-B3DC-7859-1369B5A84CC8}"/>
              </a:ext>
            </a:extLst>
          </p:cNvPr>
          <p:cNvSpPr/>
          <p:nvPr/>
        </p:nvSpPr>
        <p:spPr>
          <a:xfrm>
            <a:off x="6469473" y="4703544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81" name="직사각형 1080">
            <a:extLst>
              <a:ext uri="{FF2B5EF4-FFF2-40B4-BE49-F238E27FC236}">
                <a16:creationId xmlns:a16="http://schemas.microsoft.com/office/drawing/2014/main" id="{2AE55D7C-4BDB-9786-FE47-7E98CBD563FE}"/>
              </a:ext>
            </a:extLst>
          </p:cNvPr>
          <p:cNvSpPr/>
          <p:nvPr/>
        </p:nvSpPr>
        <p:spPr>
          <a:xfrm>
            <a:off x="4571269" y="4592425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2" name="직사각형 1081">
            <a:extLst>
              <a:ext uri="{FF2B5EF4-FFF2-40B4-BE49-F238E27FC236}">
                <a16:creationId xmlns:a16="http://schemas.microsoft.com/office/drawing/2014/main" id="{7B7345C1-1EDF-C84E-9909-0818B5365A52}"/>
              </a:ext>
            </a:extLst>
          </p:cNvPr>
          <p:cNvSpPr/>
          <p:nvPr/>
        </p:nvSpPr>
        <p:spPr>
          <a:xfrm>
            <a:off x="4788658" y="4587806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3" name="직사각형 1082">
            <a:extLst>
              <a:ext uri="{FF2B5EF4-FFF2-40B4-BE49-F238E27FC236}">
                <a16:creationId xmlns:a16="http://schemas.microsoft.com/office/drawing/2014/main" id="{416935F6-6ECF-9E3F-81BC-1FAA0210F113}"/>
              </a:ext>
            </a:extLst>
          </p:cNvPr>
          <p:cNvSpPr/>
          <p:nvPr/>
        </p:nvSpPr>
        <p:spPr>
          <a:xfrm>
            <a:off x="4571269" y="4368301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4" name="직사각형 1083">
            <a:extLst>
              <a:ext uri="{FF2B5EF4-FFF2-40B4-BE49-F238E27FC236}">
                <a16:creationId xmlns:a16="http://schemas.microsoft.com/office/drawing/2014/main" id="{98C934C0-D6B8-18D1-002D-118F99906D61}"/>
              </a:ext>
            </a:extLst>
          </p:cNvPr>
          <p:cNvSpPr/>
          <p:nvPr/>
        </p:nvSpPr>
        <p:spPr>
          <a:xfrm>
            <a:off x="4788658" y="4372918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19B8D396-211E-9714-94B0-82E0E401EB3B}"/>
              </a:ext>
            </a:extLst>
          </p:cNvPr>
          <p:cNvSpPr/>
          <p:nvPr/>
        </p:nvSpPr>
        <p:spPr>
          <a:xfrm>
            <a:off x="5920559" y="4175487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DEE38CE2-47B6-9644-DAF4-4ED36EDDEDAF}"/>
              </a:ext>
            </a:extLst>
          </p:cNvPr>
          <p:cNvSpPr/>
          <p:nvPr/>
        </p:nvSpPr>
        <p:spPr>
          <a:xfrm>
            <a:off x="7015738" y="5247332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87" name="직사각형 1086">
            <a:extLst>
              <a:ext uri="{FF2B5EF4-FFF2-40B4-BE49-F238E27FC236}">
                <a16:creationId xmlns:a16="http://schemas.microsoft.com/office/drawing/2014/main" id="{3F46FB3B-CFED-23F0-C93B-6556CEC2F3D5}"/>
              </a:ext>
            </a:extLst>
          </p:cNvPr>
          <p:cNvSpPr/>
          <p:nvPr/>
        </p:nvSpPr>
        <p:spPr>
          <a:xfrm>
            <a:off x="7017554" y="4175487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09" name="직사각형 1108">
            <a:extLst>
              <a:ext uri="{FF2B5EF4-FFF2-40B4-BE49-F238E27FC236}">
                <a16:creationId xmlns:a16="http://schemas.microsoft.com/office/drawing/2014/main" id="{CB5DAA3F-B88B-AD46-1AE7-5CD86312F0AE}"/>
              </a:ext>
            </a:extLst>
          </p:cNvPr>
          <p:cNvSpPr/>
          <p:nvPr/>
        </p:nvSpPr>
        <p:spPr>
          <a:xfrm>
            <a:off x="5921795" y="5247333"/>
            <a:ext cx="543791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10" name="직사각형 1109">
            <a:extLst>
              <a:ext uri="{FF2B5EF4-FFF2-40B4-BE49-F238E27FC236}">
                <a16:creationId xmlns:a16="http://schemas.microsoft.com/office/drawing/2014/main" id="{FA25431D-5E94-D61D-BA33-C2B1CDF3B917}"/>
              </a:ext>
            </a:extLst>
          </p:cNvPr>
          <p:cNvSpPr/>
          <p:nvPr/>
        </p:nvSpPr>
        <p:spPr>
          <a:xfrm>
            <a:off x="6471922" y="4169861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11" name="직사각형 1110">
            <a:extLst>
              <a:ext uri="{FF2B5EF4-FFF2-40B4-BE49-F238E27FC236}">
                <a16:creationId xmlns:a16="http://schemas.microsoft.com/office/drawing/2014/main" id="{6C53CE59-9B77-8FD2-F8CF-CAC74C10EB6B}"/>
              </a:ext>
            </a:extLst>
          </p:cNvPr>
          <p:cNvSpPr/>
          <p:nvPr/>
        </p:nvSpPr>
        <p:spPr>
          <a:xfrm>
            <a:off x="7013239" y="4711345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12" name="직사각형 1111">
            <a:extLst>
              <a:ext uri="{FF2B5EF4-FFF2-40B4-BE49-F238E27FC236}">
                <a16:creationId xmlns:a16="http://schemas.microsoft.com/office/drawing/2014/main" id="{EB5C8B1E-17E1-FBE5-0E5F-87609FE69579}"/>
              </a:ext>
            </a:extLst>
          </p:cNvPr>
          <p:cNvSpPr/>
          <p:nvPr/>
        </p:nvSpPr>
        <p:spPr>
          <a:xfrm>
            <a:off x="5924243" y="4719426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13" name="직사각형 1112">
            <a:extLst>
              <a:ext uri="{FF2B5EF4-FFF2-40B4-BE49-F238E27FC236}">
                <a16:creationId xmlns:a16="http://schemas.microsoft.com/office/drawing/2014/main" id="{794E227E-29FF-F725-8745-71E04BECA3B0}"/>
              </a:ext>
            </a:extLst>
          </p:cNvPr>
          <p:cNvSpPr/>
          <p:nvPr/>
        </p:nvSpPr>
        <p:spPr>
          <a:xfrm>
            <a:off x="6473787" y="5247197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14" name="직사각형 1113">
            <a:extLst>
              <a:ext uri="{FF2B5EF4-FFF2-40B4-BE49-F238E27FC236}">
                <a16:creationId xmlns:a16="http://schemas.microsoft.com/office/drawing/2014/main" id="{7507F8E2-ACD8-0F58-DE1B-F372AB1BBFD3}"/>
              </a:ext>
            </a:extLst>
          </p:cNvPr>
          <p:cNvSpPr/>
          <p:nvPr/>
        </p:nvSpPr>
        <p:spPr>
          <a:xfrm>
            <a:off x="4784344" y="4472354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5" name="직사각형 1114">
            <a:extLst>
              <a:ext uri="{FF2B5EF4-FFF2-40B4-BE49-F238E27FC236}">
                <a16:creationId xmlns:a16="http://schemas.microsoft.com/office/drawing/2014/main" id="{2504041A-B1EC-4228-655D-EF765D7BC9D9}"/>
              </a:ext>
            </a:extLst>
          </p:cNvPr>
          <p:cNvSpPr/>
          <p:nvPr/>
        </p:nvSpPr>
        <p:spPr>
          <a:xfrm>
            <a:off x="4677419" y="4366135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6" name="직사각형 1115">
            <a:extLst>
              <a:ext uri="{FF2B5EF4-FFF2-40B4-BE49-F238E27FC236}">
                <a16:creationId xmlns:a16="http://schemas.microsoft.com/office/drawing/2014/main" id="{0251B023-509D-7FDA-D6EB-A0A2E905A785}"/>
              </a:ext>
            </a:extLst>
          </p:cNvPr>
          <p:cNvSpPr/>
          <p:nvPr/>
        </p:nvSpPr>
        <p:spPr>
          <a:xfrm>
            <a:off x="4573085" y="4473036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7" name="직사각형 1116">
            <a:extLst>
              <a:ext uri="{FF2B5EF4-FFF2-40B4-BE49-F238E27FC236}">
                <a16:creationId xmlns:a16="http://schemas.microsoft.com/office/drawing/2014/main" id="{70B97DF3-D99E-0878-350C-3F50F30351C4}"/>
              </a:ext>
            </a:extLst>
          </p:cNvPr>
          <p:cNvSpPr/>
          <p:nvPr/>
        </p:nvSpPr>
        <p:spPr>
          <a:xfrm>
            <a:off x="4679465" y="4597872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8" name="직사각형 1117">
            <a:extLst>
              <a:ext uri="{FF2B5EF4-FFF2-40B4-BE49-F238E27FC236}">
                <a16:creationId xmlns:a16="http://schemas.microsoft.com/office/drawing/2014/main" id="{AAEECC20-2180-8C78-F37E-30005872EFFF}"/>
              </a:ext>
            </a:extLst>
          </p:cNvPr>
          <p:cNvSpPr/>
          <p:nvPr/>
        </p:nvSpPr>
        <p:spPr>
          <a:xfrm>
            <a:off x="1242979" y="3642783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25%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19" name="직사각형 1118">
            <a:extLst>
              <a:ext uri="{FF2B5EF4-FFF2-40B4-BE49-F238E27FC236}">
                <a16:creationId xmlns:a16="http://schemas.microsoft.com/office/drawing/2014/main" id="{E327206D-3C78-0758-6436-ED2F503156D4}"/>
              </a:ext>
            </a:extLst>
          </p:cNvPr>
          <p:cNvSpPr/>
          <p:nvPr/>
        </p:nvSpPr>
        <p:spPr>
          <a:xfrm>
            <a:off x="1234364" y="5766901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25%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20" name="직사각형 1119">
            <a:extLst>
              <a:ext uri="{FF2B5EF4-FFF2-40B4-BE49-F238E27FC236}">
                <a16:creationId xmlns:a16="http://schemas.microsoft.com/office/drawing/2014/main" id="{823D4C43-0E99-18EC-8D09-5836DD5C47F6}"/>
              </a:ext>
            </a:extLst>
          </p:cNvPr>
          <p:cNvSpPr/>
          <p:nvPr/>
        </p:nvSpPr>
        <p:spPr>
          <a:xfrm>
            <a:off x="3424724" y="5771227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25%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F59B79F0-8713-F1FF-5080-D98EB5CE109C}"/>
              </a:ext>
            </a:extLst>
          </p:cNvPr>
          <p:cNvSpPr/>
          <p:nvPr/>
        </p:nvSpPr>
        <p:spPr>
          <a:xfrm>
            <a:off x="3426539" y="3623798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25%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22" name="직사각형 1121">
            <a:extLst>
              <a:ext uri="{FF2B5EF4-FFF2-40B4-BE49-F238E27FC236}">
                <a16:creationId xmlns:a16="http://schemas.microsoft.com/office/drawing/2014/main" id="{1366C821-2BA2-FF13-4C52-0C7DDBFC4E80}"/>
              </a:ext>
            </a:extLst>
          </p:cNvPr>
          <p:cNvSpPr/>
          <p:nvPr/>
        </p:nvSpPr>
        <p:spPr>
          <a:xfrm>
            <a:off x="549074" y="4240028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3" name="직사각형 1122">
            <a:extLst>
              <a:ext uri="{FF2B5EF4-FFF2-40B4-BE49-F238E27FC236}">
                <a16:creationId xmlns:a16="http://schemas.microsoft.com/office/drawing/2014/main" id="{7642F2BC-F224-2752-E489-F11F6FFE46CA}"/>
              </a:ext>
            </a:extLst>
          </p:cNvPr>
          <p:cNvSpPr/>
          <p:nvPr/>
        </p:nvSpPr>
        <p:spPr>
          <a:xfrm>
            <a:off x="738199" y="4466174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4" name="직사각형 1123">
            <a:extLst>
              <a:ext uri="{FF2B5EF4-FFF2-40B4-BE49-F238E27FC236}">
                <a16:creationId xmlns:a16="http://schemas.microsoft.com/office/drawing/2014/main" id="{67D3926B-BB7F-ABC2-DC7D-369D3F9ED191}"/>
              </a:ext>
            </a:extLst>
          </p:cNvPr>
          <p:cNvSpPr/>
          <p:nvPr/>
        </p:nvSpPr>
        <p:spPr>
          <a:xfrm>
            <a:off x="544454" y="4696714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5" name="직사각형 1124">
            <a:extLst>
              <a:ext uri="{FF2B5EF4-FFF2-40B4-BE49-F238E27FC236}">
                <a16:creationId xmlns:a16="http://schemas.microsoft.com/office/drawing/2014/main" id="{281F871B-F39D-C935-16CD-2182D25D7D7B}"/>
              </a:ext>
            </a:extLst>
          </p:cNvPr>
          <p:cNvSpPr/>
          <p:nvPr/>
        </p:nvSpPr>
        <p:spPr>
          <a:xfrm>
            <a:off x="331885" y="4466174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6" name="직사각형 1125">
            <a:extLst>
              <a:ext uri="{FF2B5EF4-FFF2-40B4-BE49-F238E27FC236}">
                <a16:creationId xmlns:a16="http://schemas.microsoft.com/office/drawing/2014/main" id="{24AE6E66-FDD7-E47B-EA4D-F9F3F2ED6F0E}"/>
              </a:ext>
            </a:extLst>
          </p:cNvPr>
          <p:cNvSpPr/>
          <p:nvPr/>
        </p:nvSpPr>
        <p:spPr>
          <a:xfrm>
            <a:off x="4691678" y="4241365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7" name="직사각형 1126">
            <a:extLst>
              <a:ext uri="{FF2B5EF4-FFF2-40B4-BE49-F238E27FC236}">
                <a16:creationId xmlns:a16="http://schemas.microsoft.com/office/drawing/2014/main" id="{F3BA34ED-0078-5F4B-0F00-D79CE7DF898F}"/>
              </a:ext>
            </a:extLst>
          </p:cNvPr>
          <p:cNvSpPr/>
          <p:nvPr/>
        </p:nvSpPr>
        <p:spPr>
          <a:xfrm>
            <a:off x="4880803" y="4467511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8" name="직사각형 1127">
            <a:extLst>
              <a:ext uri="{FF2B5EF4-FFF2-40B4-BE49-F238E27FC236}">
                <a16:creationId xmlns:a16="http://schemas.microsoft.com/office/drawing/2014/main" id="{0ED35AED-665C-5816-F74A-DCCD3A7A4098}"/>
              </a:ext>
            </a:extLst>
          </p:cNvPr>
          <p:cNvSpPr/>
          <p:nvPr/>
        </p:nvSpPr>
        <p:spPr>
          <a:xfrm>
            <a:off x="4687058" y="4698051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9" name="직사각형 1128">
            <a:extLst>
              <a:ext uri="{FF2B5EF4-FFF2-40B4-BE49-F238E27FC236}">
                <a16:creationId xmlns:a16="http://schemas.microsoft.com/office/drawing/2014/main" id="{1900911F-F211-97A4-8A36-A5AFD9FBF199}"/>
              </a:ext>
            </a:extLst>
          </p:cNvPr>
          <p:cNvSpPr/>
          <p:nvPr/>
        </p:nvSpPr>
        <p:spPr>
          <a:xfrm>
            <a:off x="4474489" y="4467511"/>
            <a:ext cx="101600" cy="1200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0" name="직사각형 1129">
            <a:extLst>
              <a:ext uri="{FF2B5EF4-FFF2-40B4-BE49-F238E27FC236}">
                <a16:creationId xmlns:a16="http://schemas.microsoft.com/office/drawing/2014/main" id="{EEA58DDC-3232-EDCB-009C-86477B2872BF}"/>
              </a:ext>
            </a:extLst>
          </p:cNvPr>
          <p:cNvSpPr/>
          <p:nvPr/>
        </p:nvSpPr>
        <p:spPr>
          <a:xfrm>
            <a:off x="7568747" y="3610371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31" name="직사각형 1130">
            <a:extLst>
              <a:ext uri="{FF2B5EF4-FFF2-40B4-BE49-F238E27FC236}">
                <a16:creationId xmlns:a16="http://schemas.microsoft.com/office/drawing/2014/main" id="{474D8861-A15E-AE78-7BA2-C4B1C3A037ED}"/>
              </a:ext>
            </a:extLst>
          </p:cNvPr>
          <p:cNvSpPr/>
          <p:nvPr/>
        </p:nvSpPr>
        <p:spPr>
          <a:xfrm>
            <a:off x="7568747" y="5827022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32" name="직사각형 1131">
            <a:extLst>
              <a:ext uri="{FF2B5EF4-FFF2-40B4-BE49-F238E27FC236}">
                <a16:creationId xmlns:a16="http://schemas.microsoft.com/office/drawing/2014/main" id="{A77A94EC-65A2-0E24-62E9-9A45CE80EDB1}"/>
              </a:ext>
            </a:extLst>
          </p:cNvPr>
          <p:cNvSpPr/>
          <p:nvPr/>
        </p:nvSpPr>
        <p:spPr>
          <a:xfrm>
            <a:off x="5348646" y="5766901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33" name="직사각형 1132">
            <a:extLst>
              <a:ext uri="{FF2B5EF4-FFF2-40B4-BE49-F238E27FC236}">
                <a16:creationId xmlns:a16="http://schemas.microsoft.com/office/drawing/2014/main" id="{130AEE8C-3510-80FC-CB26-3A5512744043}"/>
              </a:ext>
            </a:extLst>
          </p:cNvPr>
          <p:cNvSpPr/>
          <p:nvPr/>
        </p:nvSpPr>
        <p:spPr>
          <a:xfrm>
            <a:off x="5372340" y="3673161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75%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268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1ACF0-9E57-AD28-2E9A-F14C2FE5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A68D2A-43AE-85C4-94A9-7BC5714D4574}"/>
              </a:ext>
            </a:extLst>
          </p:cNvPr>
          <p:cNvSpPr txBox="1"/>
          <p:nvPr/>
        </p:nvSpPr>
        <p:spPr>
          <a:xfrm>
            <a:off x="198598" y="294572"/>
            <a:ext cx="1008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타격 카드 </a:t>
            </a:r>
            <a:r>
              <a:rPr lang="en-US" altLang="ko-KR" b="1" dirty="0"/>
              <a:t>(4)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63A593-E9D9-A677-4F2E-C89F4DA9A2C2}"/>
              </a:ext>
            </a:extLst>
          </p:cNvPr>
          <p:cNvSpPr txBox="1"/>
          <p:nvPr/>
        </p:nvSpPr>
        <p:spPr>
          <a:xfrm>
            <a:off x="211520" y="1982260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지진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가로줄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AFF58D5D-5118-E019-DE5C-8BE33C774EA2}"/>
              </a:ext>
            </a:extLst>
          </p:cNvPr>
          <p:cNvSpPr/>
          <p:nvPr/>
        </p:nvSpPr>
        <p:spPr>
          <a:xfrm>
            <a:off x="2059059" y="1289828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30%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21" name="직사각형 1120">
            <a:extLst>
              <a:ext uri="{FF2B5EF4-FFF2-40B4-BE49-F238E27FC236}">
                <a16:creationId xmlns:a16="http://schemas.microsoft.com/office/drawing/2014/main" id="{17930076-1321-0BB8-B4CF-FF4D6C0F4583}"/>
              </a:ext>
            </a:extLst>
          </p:cNvPr>
          <p:cNvSpPr/>
          <p:nvPr/>
        </p:nvSpPr>
        <p:spPr>
          <a:xfrm>
            <a:off x="1535979" y="1289828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20%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EF2B3EF-00CF-3F08-ECC7-170744184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1" y="963898"/>
            <a:ext cx="10096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170BFA6-C59D-85C1-0CC9-DDD5FFF46DB2}"/>
              </a:ext>
            </a:extLst>
          </p:cNvPr>
          <p:cNvSpPr/>
          <p:nvPr/>
        </p:nvSpPr>
        <p:spPr>
          <a:xfrm>
            <a:off x="5851140" y="1280591"/>
            <a:ext cx="546265" cy="5395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dirty="0" err="1">
                <a:latin typeface="Galmuri7 Regular" panose="020B0503020202000000" pitchFamily="50" charset="-127"/>
                <a:ea typeface="Galmuri7 Regular" panose="020B0503020202000000" pitchFamily="50" charset="-127"/>
              </a:rPr>
              <a:t>선택칸</a:t>
            </a:r>
            <a:endParaRPr lang="en-US" altLang="ko-KR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pPr algn="ctr"/>
            <a:r>
              <a:rPr lang="en-US" altLang="ko-KR" sz="11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100%</a:t>
            </a:r>
            <a:endParaRPr lang="ko-KR" altLang="en-US" sz="11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FFA711-5DE2-ACDB-9702-0250146304C0}"/>
              </a:ext>
            </a:extLst>
          </p:cNvPr>
          <p:cNvSpPr/>
          <p:nvPr/>
        </p:nvSpPr>
        <p:spPr>
          <a:xfrm>
            <a:off x="5304875" y="1276053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90%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B62CA0-F113-4203-3DED-C47619E48EA1}"/>
              </a:ext>
            </a:extLst>
          </p:cNvPr>
          <p:cNvSpPr/>
          <p:nvPr/>
        </p:nvSpPr>
        <p:spPr>
          <a:xfrm>
            <a:off x="4758424" y="1276053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80%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378731-BF85-C62A-B24B-F52495D7CDFA}"/>
              </a:ext>
            </a:extLst>
          </p:cNvPr>
          <p:cNvSpPr/>
          <p:nvPr/>
        </p:nvSpPr>
        <p:spPr>
          <a:xfrm>
            <a:off x="4211973" y="1276837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70%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077562-0939-0B7B-FBA2-E49323DAA68A}"/>
              </a:ext>
            </a:extLst>
          </p:cNvPr>
          <p:cNvSpPr/>
          <p:nvPr/>
        </p:nvSpPr>
        <p:spPr>
          <a:xfrm>
            <a:off x="3674784" y="1280352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60%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7F6033-8A72-3E26-3EA5-D8DCE8811AB6}"/>
              </a:ext>
            </a:extLst>
          </p:cNvPr>
          <p:cNvSpPr/>
          <p:nvPr/>
        </p:nvSpPr>
        <p:spPr>
          <a:xfrm>
            <a:off x="3128333" y="1280352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50%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E313E6-4E45-6061-B02E-DEBF6D4E3574}"/>
              </a:ext>
            </a:extLst>
          </p:cNvPr>
          <p:cNvSpPr/>
          <p:nvPr/>
        </p:nvSpPr>
        <p:spPr>
          <a:xfrm>
            <a:off x="2581882" y="1271900"/>
            <a:ext cx="546265" cy="5395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Galmuri7 Regular" panose="020B0503020202000000" pitchFamily="50" charset="-127"/>
                <a:ea typeface="Galmuri7 Regular" panose="020B0503020202000000" pitchFamily="50" charset="-127"/>
              </a:rPr>
              <a:t>40%</a:t>
            </a:r>
            <a:endParaRPr lang="ko-KR" altLang="en-US" sz="1100" dirty="0">
              <a:solidFill>
                <a:schemeClr val="tx1"/>
              </a:solidFill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5A28F-AC84-011C-CB4B-CE034E9060D8}"/>
              </a:ext>
            </a:extLst>
          </p:cNvPr>
          <p:cNvSpPr txBox="1"/>
          <p:nvPr/>
        </p:nvSpPr>
        <p:spPr>
          <a:xfrm>
            <a:off x="1352476" y="1971426"/>
            <a:ext cx="988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지진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+</a:t>
            </a:r>
          </a:p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가로줄 전체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28EF6-9BFC-E3CD-28A2-6437F83AA4BA}"/>
              </a:ext>
            </a:extLst>
          </p:cNvPr>
          <p:cNvSpPr txBox="1"/>
          <p:nvPr/>
        </p:nvSpPr>
        <p:spPr>
          <a:xfrm>
            <a:off x="5031556" y="853755"/>
            <a:ext cx="16839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Galmuri9 Regular" panose="020B0503020202000000" pitchFamily="50" charset="-127"/>
                <a:ea typeface="Galmuri9 Regular" panose="020B0503020202000000" pitchFamily="50" charset="-127"/>
              </a:rPr>
              <a:t>거리 비례 확률</a:t>
            </a:r>
            <a:endParaRPr lang="en-US" altLang="ko-KR" sz="10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AE782B8-3FEB-3E2F-70AF-CC1C112F5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1" y="2763266"/>
            <a:ext cx="10096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8D6FC2-8F39-7D10-F098-CF2909A8F7E6}"/>
              </a:ext>
            </a:extLst>
          </p:cNvPr>
          <p:cNvSpPr txBox="1"/>
          <p:nvPr/>
        </p:nvSpPr>
        <p:spPr>
          <a:xfrm>
            <a:off x="254023" y="3802232"/>
            <a:ext cx="7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폭풍우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세로줄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978950-74CE-52D0-3455-B2CA466E9D4E}"/>
              </a:ext>
            </a:extLst>
          </p:cNvPr>
          <p:cNvSpPr txBox="1"/>
          <p:nvPr/>
        </p:nvSpPr>
        <p:spPr>
          <a:xfrm>
            <a:off x="1394979" y="3791398"/>
            <a:ext cx="988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폭풍우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+</a:t>
            </a:r>
          </a:p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세로줄 전체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9E814F7D-2FC4-905A-22A5-99BEE2078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23" y="4660179"/>
            <a:ext cx="10096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EAE972-4D0A-E496-FFFF-BD2699473261}"/>
              </a:ext>
            </a:extLst>
          </p:cNvPr>
          <p:cNvSpPr txBox="1"/>
          <p:nvPr/>
        </p:nvSpPr>
        <p:spPr>
          <a:xfrm>
            <a:off x="211520" y="5735020"/>
            <a:ext cx="988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해일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가로세로줄 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52A838-956A-A522-D289-342B500D1853}"/>
              </a:ext>
            </a:extLst>
          </p:cNvPr>
          <p:cNvSpPr txBox="1"/>
          <p:nvPr/>
        </p:nvSpPr>
        <p:spPr>
          <a:xfrm>
            <a:off x="1394979" y="5724186"/>
            <a:ext cx="988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해일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+</a:t>
            </a:r>
          </a:p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가로세로줄 전체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5507319D-51FF-7D19-D3B3-2019E6C4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916" y="2763265"/>
            <a:ext cx="10096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57D34A-1F6D-8EBB-30CD-BACFB519F2AA}"/>
              </a:ext>
            </a:extLst>
          </p:cNvPr>
          <p:cNvSpPr txBox="1"/>
          <p:nvPr/>
        </p:nvSpPr>
        <p:spPr>
          <a:xfrm>
            <a:off x="3887593" y="3813066"/>
            <a:ext cx="988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대폭발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대각선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1A5E02-6A41-61A5-D68A-6590CE6492B5}"/>
              </a:ext>
            </a:extLst>
          </p:cNvPr>
          <p:cNvSpPr txBox="1"/>
          <p:nvPr/>
        </p:nvSpPr>
        <p:spPr>
          <a:xfrm>
            <a:off x="5071052" y="3802232"/>
            <a:ext cx="988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대폭발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+</a:t>
            </a:r>
          </a:p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대각선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전체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 </a:t>
            </a:r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파괴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0F92905-A205-EA31-D11A-FEC057F00311}"/>
              </a:ext>
            </a:extLst>
          </p:cNvPr>
          <p:cNvSpPr/>
          <p:nvPr/>
        </p:nvSpPr>
        <p:spPr>
          <a:xfrm>
            <a:off x="7420615" y="4217790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730423-4DF1-8062-0900-6F9ADBF953B4}"/>
              </a:ext>
            </a:extLst>
          </p:cNvPr>
          <p:cNvSpPr/>
          <p:nvPr/>
        </p:nvSpPr>
        <p:spPr>
          <a:xfrm>
            <a:off x="7521895" y="4330937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330855-DD2E-174C-13CD-E4C5A4638209}"/>
              </a:ext>
            </a:extLst>
          </p:cNvPr>
          <p:cNvSpPr/>
          <p:nvPr/>
        </p:nvSpPr>
        <p:spPr>
          <a:xfrm>
            <a:off x="7781039" y="4543373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0493D8-9DD7-3498-8870-9322720644F6}"/>
              </a:ext>
            </a:extLst>
          </p:cNvPr>
          <p:cNvSpPr txBox="1"/>
          <p:nvPr/>
        </p:nvSpPr>
        <p:spPr>
          <a:xfrm>
            <a:off x="8390639" y="4217790"/>
            <a:ext cx="2285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선택한 칸 파괴 후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확률에 따라 다른 칸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추가 파괴 </a:t>
            </a:r>
            <a:r>
              <a:rPr lang="en-US" altLang="ko-KR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0~2</a:t>
            </a:r>
          </a:p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혹은 칸 생성 </a:t>
            </a:r>
            <a:r>
              <a:rPr lang="en-US" altLang="ko-KR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+1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E6BF73-2E3E-5B1A-67C7-181F51C56EE7}"/>
              </a:ext>
            </a:extLst>
          </p:cNvPr>
          <p:cNvSpPr txBox="1"/>
          <p:nvPr/>
        </p:nvSpPr>
        <p:spPr>
          <a:xfrm>
            <a:off x="7420615" y="4856682"/>
            <a:ext cx="988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벼락</a:t>
            </a:r>
            <a:endParaRPr lang="en-US" altLang="ko-KR" sz="1000" dirty="0">
              <a:latin typeface="Galmuri7 Regular" panose="020B0503020202000000" pitchFamily="50" charset="-127"/>
              <a:ea typeface="Galmuri7 Regular" panose="020B0503020202000000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9F609AF-63EF-3532-DBB6-C6566E4D53D8}"/>
              </a:ext>
            </a:extLst>
          </p:cNvPr>
          <p:cNvSpPr/>
          <p:nvPr/>
        </p:nvSpPr>
        <p:spPr>
          <a:xfrm>
            <a:off x="7420615" y="5445889"/>
            <a:ext cx="803564" cy="117301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9B8E52-F9BF-5CAE-5BD1-533AC6AB0BB1}"/>
              </a:ext>
            </a:extLst>
          </p:cNvPr>
          <p:cNvSpPr/>
          <p:nvPr/>
        </p:nvSpPr>
        <p:spPr>
          <a:xfrm>
            <a:off x="7521895" y="5559036"/>
            <a:ext cx="609600" cy="535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294EA4B-25AA-C741-D8DF-B626E502A884}"/>
              </a:ext>
            </a:extLst>
          </p:cNvPr>
          <p:cNvSpPr/>
          <p:nvPr/>
        </p:nvSpPr>
        <p:spPr>
          <a:xfrm>
            <a:off x="7781039" y="5771472"/>
            <a:ext cx="101600" cy="12007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04DF275-4E31-A123-FB5C-DE2B8D887742}"/>
              </a:ext>
            </a:extLst>
          </p:cNvPr>
          <p:cNvSpPr txBox="1"/>
          <p:nvPr/>
        </p:nvSpPr>
        <p:spPr>
          <a:xfrm>
            <a:off x="8390639" y="5445889"/>
            <a:ext cx="22857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선택한 칸 파괴 후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확률에 따라 다른 칸</a:t>
            </a:r>
            <a:endParaRPr lang="en-US" altLang="ko-KR" sz="1200" dirty="0">
              <a:latin typeface="Galmuri9 Regular" panose="020B0503020202000000" pitchFamily="50" charset="-127"/>
              <a:ea typeface="Galmuri9 Regular" panose="020B0503020202000000" pitchFamily="50" charset="-127"/>
            </a:endParaRPr>
          </a:p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추가 파괴 </a:t>
            </a:r>
            <a:r>
              <a:rPr lang="en-US" altLang="ko-KR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0~4</a:t>
            </a:r>
          </a:p>
          <a:p>
            <a:r>
              <a:rPr lang="ko-KR" altLang="en-US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혹은 칸 생성 </a:t>
            </a:r>
            <a:r>
              <a:rPr lang="en-US" altLang="ko-KR" sz="1200" dirty="0">
                <a:latin typeface="Galmuri9 Regular" panose="020B0503020202000000" pitchFamily="50" charset="-127"/>
                <a:ea typeface="Galmuri9 Regular" panose="020B0503020202000000" pitchFamily="50" charset="-12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4A8510E-8ED8-1415-CC55-AAA327E13344}"/>
              </a:ext>
            </a:extLst>
          </p:cNvPr>
          <p:cNvSpPr txBox="1"/>
          <p:nvPr/>
        </p:nvSpPr>
        <p:spPr>
          <a:xfrm>
            <a:off x="7420615" y="6084781"/>
            <a:ext cx="9883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벼락</a:t>
            </a:r>
            <a:r>
              <a:rPr lang="en-US" altLang="ko-KR" sz="1000" dirty="0">
                <a:latin typeface="Galmuri7 Regular" panose="020B0503020202000000" pitchFamily="50" charset="-127"/>
                <a:ea typeface="Galmuri7 Regular" panose="020B0503020202000000" pitchFamily="50" charset="-12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2350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1147E-DC72-B186-CBBC-10866870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49DBF-D51A-F0A6-7FF3-8A4A130D8275}"/>
              </a:ext>
            </a:extLst>
          </p:cNvPr>
          <p:cNvSpPr txBox="1"/>
          <p:nvPr/>
        </p:nvSpPr>
        <p:spPr>
          <a:xfrm>
            <a:off x="933424" y="203316"/>
            <a:ext cx="8986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그래픽 컨셉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돌 판에 룬 문자나 보석을 박는다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그걸 파괴</a:t>
            </a:r>
            <a:r>
              <a:rPr lang="en-US" altLang="ko-KR" dirty="0"/>
              <a:t>/</a:t>
            </a:r>
            <a:r>
              <a:rPr lang="ko-KR" altLang="en-US" dirty="0"/>
              <a:t>해석</a:t>
            </a:r>
            <a:r>
              <a:rPr lang="en-US" altLang="ko-KR" dirty="0"/>
              <a:t>/</a:t>
            </a:r>
            <a:r>
              <a:rPr lang="ko-KR" altLang="en-US" dirty="0"/>
              <a:t>해주 같은 걸 하는 마법적인 컨셉으로 갈 것 같음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 이름도 이에 맞춰서 고려하면 될 듯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649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1066</Words>
  <Application>Microsoft Office PowerPoint</Application>
  <PresentationFormat>와이드스크린</PresentationFormat>
  <Paragraphs>403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Galmuri7 Regular</vt:lpstr>
      <vt:lpstr>Galmuri9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퓨 체</dc:creator>
  <cp:lastModifiedBy>퓨 체</cp:lastModifiedBy>
  <cp:revision>5</cp:revision>
  <dcterms:created xsi:type="dcterms:W3CDTF">2024-12-12T04:27:06Z</dcterms:created>
  <dcterms:modified xsi:type="dcterms:W3CDTF">2024-12-14T12:54:25Z</dcterms:modified>
</cp:coreProperties>
</file>