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50BA"/>
    <a:srgbClr val="CB2C30"/>
    <a:srgbClr val="33FF33"/>
    <a:srgbClr val="3BB7C9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9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십자약화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760050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495022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150661</TotalTime>
  <Words>1145</Words>
  <Application>Microsoft Office PowerPoint</Application>
  <PresentationFormat>와이드스크린</PresentationFormat>
  <Paragraphs>423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67</cp:revision>
  <dcterms:created xsi:type="dcterms:W3CDTF">2023-07-15T19:55:33Z</dcterms:created>
  <dcterms:modified xsi:type="dcterms:W3CDTF">2025-03-16T12:10:45Z</dcterms:modified>
</cp:coreProperties>
</file>