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302" r:id="rId2"/>
    <p:sldId id="258" r:id="rId3"/>
    <p:sldId id="263" r:id="rId4"/>
    <p:sldId id="347" r:id="rId5"/>
    <p:sldId id="303" r:id="rId6"/>
    <p:sldId id="359" r:id="rId7"/>
    <p:sldId id="321" r:id="rId8"/>
    <p:sldId id="332" r:id="rId9"/>
    <p:sldId id="304" r:id="rId10"/>
    <p:sldId id="333" r:id="rId11"/>
    <p:sldId id="306" r:id="rId12"/>
    <p:sldId id="334" r:id="rId13"/>
    <p:sldId id="348" r:id="rId14"/>
    <p:sldId id="349" r:id="rId15"/>
    <p:sldId id="338" r:id="rId16"/>
    <p:sldId id="342" r:id="rId17"/>
    <p:sldId id="343" r:id="rId18"/>
    <p:sldId id="351" r:id="rId19"/>
    <p:sldId id="350" r:id="rId20"/>
    <p:sldId id="340" r:id="rId21"/>
    <p:sldId id="344" r:id="rId22"/>
    <p:sldId id="345" r:id="rId23"/>
    <p:sldId id="307" r:id="rId24"/>
    <p:sldId id="346" r:id="rId25"/>
    <p:sldId id="353" r:id="rId26"/>
    <p:sldId id="354" r:id="rId27"/>
    <p:sldId id="355" r:id="rId28"/>
    <p:sldId id="352" r:id="rId29"/>
    <p:sldId id="356" r:id="rId30"/>
    <p:sldId id="360" r:id="rId31"/>
    <p:sldId id="361" r:id="rId32"/>
    <p:sldId id="357" r:id="rId33"/>
    <p:sldId id="358" r:id="rId34"/>
    <p:sldId id="362" r:id="rId35"/>
    <p:sldId id="363" r:id="rId36"/>
    <p:sldId id="364" r:id="rId37"/>
    <p:sldId id="365" r:id="rId38"/>
    <p:sldId id="366" r:id="rId39"/>
    <p:sldId id="367" r:id="rId40"/>
    <p:sldId id="368" r:id="rId41"/>
    <p:sldId id="369" r:id="rId42"/>
    <p:sldId id="370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2C30"/>
    <a:srgbClr val="FF0000"/>
    <a:srgbClr val="3BB7C9"/>
    <a:srgbClr val="6750BA"/>
    <a:srgbClr val="33FF33"/>
    <a:srgbClr val="7F7F7F"/>
    <a:srgbClr val="383838"/>
    <a:srgbClr val="995FCB"/>
    <a:srgbClr val="FF8F1D"/>
    <a:srgbClr val="4D4D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6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1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50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D852D-DD0C-47D4-B708-42CC31F4A26F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44F8A-7DD9-4677-80D0-17310DBB5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800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78D24-C34B-BAA8-63C1-D4E632016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2C39D-8F95-D068-9F3E-387962E7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815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rgbClr val="3BB7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F80AAF0-F131-AED7-8F1C-5C1958876FC6}"/>
              </a:ext>
            </a:extLst>
          </p:cNvPr>
          <p:cNvSpPr/>
          <p:nvPr userDrawn="1"/>
        </p:nvSpPr>
        <p:spPr>
          <a:xfrm>
            <a:off x="87600" y="90000"/>
            <a:ext cx="12016800" cy="66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순서도: 데이터 1">
            <a:extLst>
              <a:ext uri="{FF2B5EF4-FFF2-40B4-BE49-F238E27FC236}">
                <a16:creationId xmlns:a16="http://schemas.microsoft.com/office/drawing/2014/main" id="{75B6D255-466C-C900-DFA0-9133836976FA}"/>
              </a:ext>
            </a:extLst>
          </p:cNvPr>
          <p:cNvSpPr/>
          <p:nvPr userDrawn="1"/>
        </p:nvSpPr>
        <p:spPr>
          <a:xfrm>
            <a:off x="8069580" y="0"/>
            <a:ext cx="4122419" cy="8763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id="{507BE99E-3243-9A62-0EBB-356EBA9DB8E1}"/>
              </a:ext>
            </a:extLst>
          </p:cNvPr>
          <p:cNvSpPr/>
          <p:nvPr userDrawn="1"/>
        </p:nvSpPr>
        <p:spPr>
          <a:xfrm>
            <a:off x="8782700" y="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id="{99DB5687-2DCB-1E40-84E0-19D9ED072769}"/>
              </a:ext>
            </a:extLst>
          </p:cNvPr>
          <p:cNvSpPr/>
          <p:nvPr userDrawn="1"/>
        </p:nvSpPr>
        <p:spPr>
          <a:xfrm>
            <a:off x="9300942" y="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id="{769E73DC-AD24-FB64-B234-FF2F34E371FE}"/>
              </a:ext>
            </a:extLst>
          </p:cNvPr>
          <p:cNvSpPr/>
          <p:nvPr userDrawn="1"/>
        </p:nvSpPr>
        <p:spPr>
          <a:xfrm>
            <a:off x="9819184" y="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07ECD2C6-EE91-8119-4482-E4456A8F3497}"/>
              </a:ext>
            </a:extLst>
          </p:cNvPr>
          <p:cNvSpPr/>
          <p:nvPr userDrawn="1"/>
        </p:nvSpPr>
        <p:spPr>
          <a:xfrm>
            <a:off x="10344150" y="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데이터 30">
            <a:extLst>
              <a:ext uri="{FF2B5EF4-FFF2-40B4-BE49-F238E27FC236}">
                <a16:creationId xmlns:a16="http://schemas.microsoft.com/office/drawing/2014/main" id="{E6FA5A51-90F9-B781-9149-E36A54491119}"/>
              </a:ext>
            </a:extLst>
          </p:cNvPr>
          <p:cNvSpPr/>
          <p:nvPr userDrawn="1"/>
        </p:nvSpPr>
        <p:spPr>
          <a:xfrm>
            <a:off x="1200150" y="667800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데이터 31">
            <a:extLst>
              <a:ext uri="{FF2B5EF4-FFF2-40B4-BE49-F238E27FC236}">
                <a16:creationId xmlns:a16="http://schemas.microsoft.com/office/drawing/2014/main" id="{8D8AC425-4C78-736E-2C57-D33707B0C596}"/>
              </a:ext>
            </a:extLst>
          </p:cNvPr>
          <p:cNvSpPr/>
          <p:nvPr userDrawn="1"/>
        </p:nvSpPr>
        <p:spPr>
          <a:xfrm>
            <a:off x="1718392" y="667800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데이터 32">
            <a:extLst>
              <a:ext uri="{FF2B5EF4-FFF2-40B4-BE49-F238E27FC236}">
                <a16:creationId xmlns:a16="http://schemas.microsoft.com/office/drawing/2014/main" id="{4A7546BB-86C3-E606-C6C9-0A08FA1F387A}"/>
              </a:ext>
            </a:extLst>
          </p:cNvPr>
          <p:cNvSpPr/>
          <p:nvPr userDrawn="1"/>
        </p:nvSpPr>
        <p:spPr>
          <a:xfrm>
            <a:off x="2236634" y="667800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데이터 33">
            <a:extLst>
              <a:ext uri="{FF2B5EF4-FFF2-40B4-BE49-F238E27FC236}">
                <a16:creationId xmlns:a16="http://schemas.microsoft.com/office/drawing/2014/main" id="{0FEDAAF0-EDB4-25EB-20F9-63347043AF0E}"/>
              </a:ext>
            </a:extLst>
          </p:cNvPr>
          <p:cNvSpPr/>
          <p:nvPr userDrawn="1"/>
        </p:nvSpPr>
        <p:spPr>
          <a:xfrm>
            <a:off x="2748348" y="667800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704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solidFill>
          <a:srgbClr val="CB2C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F80AAF0-F131-AED7-8F1C-5C1958876FC6}"/>
              </a:ext>
            </a:extLst>
          </p:cNvPr>
          <p:cNvSpPr/>
          <p:nvPr userDrawn="1"/>
        </p:nvSpPr>
        <p:spPr>
          <a:xfrm>
            <a:off x="87600" y="90000"/>
            <a:ext cx="12016800" cy="66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순서도: 데이터 1">
            <a:extLst>
              <a:ext uri="{FF2B5EF4-FFF2-40B4-BE49-F238E27FC236}">
                <a16:creationId xmlns:a16="http://schemas.microsoft.com/office/drawing/2014/main" id="{9B28CA1C-3952-9BAE-3291-DDB7A8C1F98B}"/>
              </a:ext>
            </a:extLst>
          </p:cNvPr>
          <p:cNvSpPr/>
          <p:nvPr userDrawn="1"/>
        </p:nvSpPr>
        <p:spPr>
          <a:xfrm>
            <a:off x="8069580" y="0"/>
            <a:ext cx="4122419" cy="8763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id="{507BE99E-3243-9A62-0EBB-356EBA9DB8E1}"/>
              </a:ext>
            </a:extLst>
          </p:cNvPr>
          <p:cNvSpPr/>
          <p:nvPr userDrawn="1"/>
        </p:nvSpPr>
        <p:spPr>
          <a:xfrm>
            <a:off x="8782700" y="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id="{99DB5687-2DCB-1E40-84E0-19D9ED072769}"/>
              </a:ext>
            </a:extLst>
          </p:cNvPr>
          <p:cNvSpPr/>
          <p:nvPr userDrawn="1"/>
        </p:nvSpPr>
        <p:spPr>
          <a:xfrm>
            <a:off x="9300942" y="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id="{769E73DC-AD24-FB64-B234-FF2F34E371FE}"/>
              </a:ext>
            </a:extLst>
          </p:cNvPr>
          <p:cNvSpPr/>
          <p:nvPr userDrawn="1"/>
        </p:nvSpPr>
        <p:spPr>
          <a:xfrm>
            <a:off x="9819184" y="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07ECD2C6-EE91-8119-4482-E4456A8F3497}"/>
              </a:ext>
            </a:extLst>
          </p:cNvPr>
          <p:cNvSpPr/>
          <p:nvPr userDrawn="1"/>
        </p:nvSpPr>
        <p:spPr>
          <a:xfrm>
            <a:off x="10344150" y="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데이터 30">
            <a:extLst>
              <a:ext uri="{FF2B5EF4-FFF2-40B4-BE49-F238E27FC236}">
                <a16:creationId xmlns:a16="http://schemas.microsoft.com/office/drawing/2014/main" id="{E6FA5A51-90F9-B781-9149-E36A54491119}"/>
              </a:ext>
            </a:extLst>
          </p:cNvPr>
          <p:cNvSpPr/>
          <p:nvPr userDrawn="1"/>
        </p:nvSpPr>
        <p:spPr>
          <a:xfrm>
            <a:off x="1200150" y="667800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데이터 31">
            <a:extLst>
              <a:ext uri="{FF2B5EF4-FFF2-40B4-BE49-F238E27FC236}">
                <a16:creationId xmlns:a16="http://schemas.microsoft.com/office/drawing/2014/main" id="{8D8AC425-4C78-736E-2C57-D33707B0C596}"/>
              </a:ext>
            </a:extLst>
          </p:cNvPr>
          <p:cNvSpPr/>
          <p:nvPr userDrawn="1"/>
        </p:nvSpPr>
        <p:spPr>
          <a:xfrm>
            <a:off x="1718392" y="667800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데이터 32">
            <a:extLst>
              <a:ext uri="{FF2B5EF4-FFF2-40B4-BE49-F238E27FC236}">
                <a16:creationId xmlns:a16="http://schemas.microsoft.com/office/drawing/2014/main" id="{4A7546BB-86C3-E606-C6C9-0A08FA1F387A}"/>
              </a:ext>
            </a:extLst>
          </p:cNvPr>
          <p:cNvSpPr/>
          <p:nvPr userDrawn="1"/>
        </p:nvSpPr>
        <p:spPr>
          <a:xfrm>
            <a:off x="2236634" y="667800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데이터 33">
            <a:extLst>
              <a:ext uri="{FF2B5EF4-FFF2-40B4-BE49-F238E27FC236}">
                <a16:creationId xmlns:a16="http://schemas.microsoft.com/office/drawing/2014/main" id="{0FEDAAF0-EDB4-25EB-20F9-63347043AF0E}"/>
              </a:ext>
            </a:extLst>
          </p:cNvPr>
          <p:cNvSpPr/>
          <p:nvPr userDrawn="1"/>
        </p:nvSpPr>
        <p:spPr>
          <a:xfrm>
            <a:off x="2748348" y="667800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289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F80AAF0-F131-AED7-8F1C-5C1958876FC6}"/>
              </a:ext>
            </a:extLst>
          </p:cNvPr>
          <p:cNvSpPr/>
          <p:nvPr userDrawn="1"/>
        </p:nvSpPr>
        <p:spPr>
          <a:xfrm>
            <a:off x="87600" y="90000"/>
            <a:ext cx="12016800" cy="66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순서도: 데이터 1">
            <a:extLst>
              <a:ext uri="{FF2B5EF4-FFF2-40B4-BE49-F238E27FC236}">
                <a16:creationId xmlns:a16="http://schemas.microsoft.com/office/drawing/2014/main" id="{DC6DF441-EFBB-2DC0-2CC9-2F4C3393F7B4}"/>
              </a:ext>
            </a:extLst>
          </p:cNvPr>
          <p:cNvSpPr/>
          <p:nvPr userDrawn="1"/>
        </p:nvSpPr>
        <p:spPr>
          <a:xfrm>
            <a:off x="8069580" y="0"/>
            <a:ext cx="4122419" cy="8763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id="{507BE99E-3243-9A62-0EBB-356EBA9DB8E1}"/>
              </a:ext>
            </a:extLst>
          </p:cNvPr>
          <p:cNvSpPr/>
          <p:nvPr userDrawn="1"/>
        </p:nvSpPr>
        <p:spPr>
          <a:xfrm>
            <a:off x="8782700" y="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id="{99DB5687-2DCB-1E40-84E0-19D9ED072769}"/>
              </a:ext>
            </a:extLst>
          </p:cNvPr>
          <p:cNvSpPr/>
          <p:nvPr userDrawn="1"/>
        </p:nvSpPr>
        <p:spPr>
          <a:xfrm>
            <a:off x="9300942" y="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id="{769E73DC-AD24-FB64-B234-FF2F34E371FE}"/>
              </a:ext>
            </a:extLst>
          </p:cNvPr>
          <p:cNvSpPr/>
          <p:nvPr userDrawn="1"/>
        </p:nvSpPr>
        <p:spPr>
          <a:xfrm>
            <a:off x="9819184" y="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07ECD2C6-EE91-8119-4482-E4456A8F3497}"/>
              </a:ext>
            </a:extLst>
          </p:cNvPr>
          <p:cNvSpPr/>
          <p:nvPr userDrawn="1"/>
        </p:nvSpPr>
        <p:spPr>
          <a:xfrm>
            <a:off x="10344150" y="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데이터 30">
            <a:extLst>
              <a:ext uri="{FF2B5EF4-FFF2-40B4-BE49-F238E27FC236}">
                <a16:creationId xmlns:a16="http://schemas.microsoft.com/office/drawing/2014/main" id="{E6FA5A51-90F9-B781-9149-E36A54491119}"/>
              </a:ext>
            </a:extLst>
          </p:cNvPr>
          <p:cNvSpPr/>
          <p:nvPr userDrawn="1"/>
        </p:nvSpPr>
        <p:spPr>
          <a:xfrm>
            <a:off x="1200150" y="667800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데이터 31">
            <a:extLst>
              <a:ext uri="{FF2B5EF4-FFF2-40B4-BE49-F238E27FC236}">
                <a16:creationId xmlns:a16="http://schemas.microsoft.com/office/drawing/2014/main" id="{8D8AC425-4C78-736E-2C57-D33707B0C596}"/>
              </a:ext>
            </a:extLst>
          </p:cNvPr>
          <p:cNvSpPr/>
          <p:nvPr userDrawn="1"/>
        </p:nvSpPr>
        <p:spPr>
          <a:xfrm>
            <a:off x="1718392" y="667800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데이터 32">
            <a:extLst>
              <a:ext uri="{FF2B5EF4-FFF2-40B4-BE49-F238E27FC236}">
                <a16:creationId xmlns:a16="http://schemas.microsoft.com/office/drawing/2014/main" id="{4A7546BB-86C3-E606-C6C9-0A08FA1F387A}"/>
              </a:ext>
            </a:extLst>
          </p:cNvPr>
          <p:cNvSpPr/>
          <p:nvPr userDrawn="1"/>
        </p:nvSpPr>
        <p:spPr>
          <a:xfrm>
            <a:off x="2236634" y="667800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데이터 33">
            <a:extLst>
              <a:ext uri="{FF2B5EF4-FFF2-40B4-BE49-F238E27FC236}">
                <a16:creationId xmlns:a16="http://schemas.microsoft.com/office/drawing/2014/main" id="{0FEDAAF0-EDB4-25EB-20F9-63347043AF0E}"/>
              </a:ext>
            </a:extLst>
          </p:cNvPr>
          <p:cNvSpPr/>
          <p:nvPr userDrawn="1"/>
        </p:nvSpPr>
        <p:spPr>
          <a:xfrm>
            <a:off x="2748348" y="667800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087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3287E-7C57-AE15-9409-E41A8A44D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A27D8-730C-7CE5-A04B-3014C3DCF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6A90D4-F4C2-9A1B-0902-00388F1B6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51CAFA-DD73-10AC-7E51-31623238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DCBA3F-042F-0203-99AA-11236C618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904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F9A2B7-7E75-8FF6-C658-5DA399F7F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BD1F05-73F4-DC77-A908-1B4958DE8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0E4286-B2D8-4B4C-7593-C1F954A9D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BB732B-D5ED-81D4-48F3-EDECA1A7D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BB508-30AF-F9A4-7A71-824773008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519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DFD89-F3C2-5DFB-2267-1157FD154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419CEE-C5AC-643C-8FD2-9914177D32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F20D2E-E7E2-E7B0-2F08-05C3737A5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51CE02-5B66-C2E9-7776-D9B4268DE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AA1436-7517-EA47-AA00-CFC9B49B4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659EB7-1148-2257-3BD0-66F0D0A54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155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6586B-9542-16EA-2D36-85FADE1E2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6B19C2-083E-45EB-775B-0AA6176B0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E50B21-CD4E-4AEE-773A-8B716B1D3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EA012C-7FCE-7072-B102-48BE59FEE6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DD3564-BF30-4106-2C7D-C8ADE4AE99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C408A4-7A2D-5B7C-E6F6-B52627ED1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015B5D-BB37-DF32-1F1F-6599D8477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65DEED-9DD6-FDD7-90D8-03E2DB9DB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26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2B1B7-E533-56D5-FDEF-A5F8CD534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FE3D14-5B56-04F8-68AD-BBBDAAB93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69D643-114B-587E-DCAA-5AE77CC91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FA4B65-DB12-A43A-D89F-A03093014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5469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EAFB16-6C5D-44B6-5B9F-5B7AC6C88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AEB51A-3391-746A-3DFF-1ACA4166A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9DEEF3-0F26-9CC3-A071-4414A93EE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3868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5E9BD-36FC-1C36-BD74-3B97A05E9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B73171-99EC-65E3-6DEA-DD7EE3A31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6FBA92-1C14-3FED-1224-5363B0EF1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8088EC-03BD-9137-4BFB-DE444068F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590FA7-5B05-74A3-F518-105B80D9F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19E0C9-FE9F-FE81-2CF1-482B39183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466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solidFill>
          <a:srgbClr val="CB2C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78D24-C34B-BAA8-63C1-D4E632016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2C39D-8F95-D068-9F3E-387962E7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6EBA540-D260-859C-4946-F9B6433DDE1E}"/>
              </a:ext>
            </a:extLst>
          </p:cNvPr>
          <p:cNvSpPr/>
          <p:nvPr userDrawn="1"/>
        </p:nvSpPr>
        <p:spPr>
          <a:xfrm>
            <a:off x="9687365" y="-940067"/>
            <a:ext cx="3332870" cy="3332870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275B44-A8EA-EA17-8A50-6E669CEAA295}"/>
              </a:ext>
            </a:extLst>
          </p:cNvPr>
          <p:cNvSpPr/>
          <p:nvPr userDrawn="1"/>
        </p:nvSpPr>
        <p:spPr>
          <a:xfrm>
            <a:off x="914400" y="1440303"/>
            <a:ext cx="1905000" cy="1905000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E8D8EB5-6634-3E5D-D834-7CF93A59FDC7}"/>
              </a:ext>
            </a:extLst>
          </p:cNvPr>
          <p:cNvSpPr/>
          <p:nvPr userDrawn="1"/>
        </p:nvSpPr>
        <p:spPr>
          <a:xfrm>
            <a:off x="4810125" y="5257800"/>
            <a:ext cx="4286250" cy="4286250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35126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690D5-7FE9-F472-27C7-FBF96D0B0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07E7C1-C8FD-CB8E-2500-1C9F046559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AB8BAC-2E6E-8E2C-9A36-8BE9AE0E8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FFCACE-0FA6-089A-3DE6-0339775D0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605314-433B-EB97-7A93-A80690445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396DBE-191A-A434-515A-DEB20859A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7972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9D8DA-0054-BDC8-5279-A4D6BC7BA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1EB71A-755D-0E03-0A0B-B902EE83A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60B0E-AB2C-0AC7-4BAB-04306E207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38BE7D-435B-D50F-D7A5-EB33620F7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1DA988-FE30-9338-77E1-17886E4B5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9114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A5CC745-72F1-F0BA-AEB1-74E67A196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1939BD-FDBB-22DA-7139-1BF17B919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88475B-DCBE-26B9-564F-A1B41EE01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3B6854-B93C-9FCD-2325-E648029C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81C9C6-341A-48AC-D407-64C0862B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424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제목 슬라이드">
    <p:bg>
      <p:bgPr>
        <a:solidFill>
          <a:srgbClr val="E06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78D24-C34B-BAA8-63C1-D4E632016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2C39D-8F95-D068-9F3E-387962E7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6EBA540-D260-859C-4946-F9B6433DDE1E}"/>
              </a:ext>
            </a:extLst>
          </p:cNvPr>
          <p:cNvSpPr/>
          <p:nvPr userDrawn="1"/>
        </p:nvSpPr>
        <p:spPr>
          <a:xfrm>
            <a:off x="9687365" y="-940067"/>
            <a:ext cx="3332870" cy="3332870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275B44-A8EA-EA17-8A50-6E669CEAA295}"/>
              </a:ext>
            </a:extLst>
          </p:cNvPr>
          <p:cNvSpPr/>
          <p:nvPr userDrawn="1"/>
        </p:nvSpPr>
        <p:spPr>
          <a:xfrm>
            <a:off x="914400" y="1440303"/>
            <a:ext cx="1905000" cy="1905000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E8D8EB5-6634-3E5D-D834-7CF93A59FDC7}"/>
              </a:ext>
            </a:extLst>
          </p:cNvPr>
          <p:cNvSpPr/>
          <p:nvPr userDrawn="1"/>
        </p:nvSpPr>
        <p:spPr>
          <a:xfrm>
            <a:off x="4810125" y="5257800"/>
            <a:ext cx="4286250" cy="4286250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9210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제목 슬라이드">
    <p:bg>
      <p:bgPr>
        <a:solidFill>
          <a:srgbClr val="3BB7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78D24-C34B-BAA8-63C1-D4E632016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2C39D-8F95-D068-9F3E-387962E7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6EBA540-D260-859C-4946-F9B6433DDE1E}"/>
              </a:ext>
            </a:extLst>
          </p:cNvPr>
          <p:cNvSpPr/>
          <p:nvPr userDrawn="1"/>
        </p:nvSpPr>
        <p:spPr>
          <a:xfrm>
            <a:off x="9687365" y="-940067"/>
            <a:ext cx="3332870" cy="333287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275B44-A8EA-EA17-8A50-6E669CEAA295}"/>
              </a:ext>
            </a:extLst>
          </p:cNvPr>
          <p:cNvSpPr/>
          <p:nvPr userDrawn="1"/>
        </p:nvSpPr>
        <p:spPr>
          <a:xfrm>
            <a:off x="914400" y="1440303"/>
            <a:ext cx="1905000" cy="190500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E8D8EB5-6634-3E5D-D834-7CF93A59FDC7}"/>
              </a:ext>
            </a:extLst>
          </p:cNvPr>
          <p:cNvSpPr/>
          <p:nvPr userDrawn="1"/>
        </p:nvSpPr>
        <p:spPr>
          <a:xfrm>
            <a:off x="4810125" y="5257800"/>
            <a:ext cx="4286250" cy="428625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161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제목 슬라이드">
    <p:bg>
      <p:bgPr>
        <a:solidFill>
          <a:srgbClr val="6750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78D24-C34B-BAA8-63C1-D4E632016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2C39D-8F95-D068-9F3E-387962E7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6EBA540-D260-859C-4946-F9B6433DDE1E}"/>
              </a:ext>
            </a:extLst>
          </p:cNvPr>
          <p:cNvSpPr/>
          <p:nvPr userDrawn="1"/>
        </p:nvSpPr>
        <p:spPr>
          <a:xfrm>
            <a:off x="9687365" y="-940067"/>
            <a:ext cx="3332870" cy="333287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275B44-A8EA-EA17-8A50-6E669CEAA295}"/>
              </a:ext>
            </a:extLst>
          </p:cNvPr>
          <p:cNvSpPr/>
          <p:nvPr userDrawn="1"/>
        </p:nvSpPr>
        <p:spPr>
          <a:xfrm>
            <a:off x="914400" y="1440303"/>
            <a:ext cx="1905000" cy="190500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E8D8EB5-6634-3E5D-D834-7CF93A59FDC7}"/>
              </a:ext>
            </a:extLst>
          </p:cNvPr>
          <p:cNvSpPr/>
          <p:nvPr userDrawn="1"/>
        </p:nvSpPr>
        <p:spPr>
          <a:xfrm>
            <a:off x="4810125" y="5257800"/>
            <a:ext cx="4286250" cy="428625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0618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0_제목 슬라이드"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78D24-C34B-BAA8-63C1-D4E632016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2C39D-8F95-D068-9F3E-387962E7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6EBA540-D260-859C-4946-F9B6433DDE1E}"/>
              </a:ext>
            </a:extLst>
          </p:cNvPr>
          <p:cNvSpPr/>
          <p:nvPr userDrawn="1"/>
        </p:nvSpPr>
        <p:spPr>
          <a:xfrm>
            <a:off x="9687365" y="-940067"/>
            <a:ext cx="3332870" cy="333287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275B44-A8EA-EA17-8A50-6E669CEAA295}"/>
              </a:ext>
            </a:extLst>
          </p:cNvPr>
          <p:cNvSpPr/>
          <p:nvPr userDrawn="1"/>
        </p:nvSpPr>
        <p:spPr>
          <a:xfrm>
            <a:off x="914400" y="1440303"/>
            <a:ext cx="1905000" cy="190500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E8D8EB5-6634-3E5D-D834-7CF93A59FDC7}"/>
              </a:ext>
            </a:extLst>
          </p:cNvPr>
          <p:cNvSpPr/>
          <p:nvPr userDrawn="1"/>
        </p:nvSpPr>
        <p:spPr>
          <a:xfrm>
            <a:off x="4810125" y="5257800"/>
            <a:ext cx="4286250" cy="428625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7811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bg>
      <p:bgPr>
        <a:solidFill>
          <a:srgbClr val="CB2C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F80AAF0-F131-AED7-8F1C-5C1958876FC6}"/>
              </a:ext>
            </a:extLst>
          </p:cNvPr>
          <p:cNvSpPr/>
          <p:nvPr userDrawn="1"/>
        </p:nvSpPr>
        <p:spPr>
          <a:xfrm>
            <a:off x="87600" y="90000"/>
            <a:ext cx="12016800" cy="66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id="{507BE99E-3243-9A62-0EBB-356EBA9DB8E1}"/>
              </a:ext>
            </a:extLst>
          </p:cNvPr>
          <p:cNvSpPr/>
          <p:nvPr userDrawn="1"/>
        </p:nvSpPr>
        <p:spPr>
          <a:xfrm>
            <a:off x="8782700" y="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id="{99DB5687-2DCB-1E40-84E0-19D9ED072769}"/>
              </a:ext>
            </a:extLst>
          </p:cNvPr>
          <p:cNvSpPr/>
          <p:nvPr userDrawn="1"/>
        </p:nvSpPr>
        <p:spPr>
          <a:xfrm>
            <a:off x="9300942" y="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id="{769E73DC-AD24-FB64-B234-FF2F34E371FE}"/>
              </a:ext>
            </a:extLst>
          </p:cNvPr>
          <p:cNvSpPr/>
          <p:nvPr userDrawn="1"/>
        </p:nvSpPr>
        <p:spPr>
          <a:xfrm>
            <a:off x="9819184" y="0"/>
            <a:ext cx="647700" cy="180000"/>
          </a:xfrm>
          <a:prstGeom prst="flowChartInputOutp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07ECD2C6-EE91-8119-4482-E4456A8F3497}"/>
              </a:ext>
            </a:extLst>
          </p:cNvPr>
          <p:cNvSpPr/>
          <p:nvPr userDrawn="1"/>
        </p:nvSpPr>
        <p:spPr>
          <a:xfrm>
            <a:off x="10344150" y="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데이터 30">
            <a:extLst>
              <a:ext uri="{FF2B5EF4-FFF2-40B4-BE49-F238E27FC236}">
                <a16:creationId xmlns:a16="http://schemas.microsoft.com/office/drawing/2014/main" id="{E6FA5A51-90F9-B781-9149-E36A54491119}"/>
              </a:ext>
            </a:extLst>
          </p:cNvPr>
          <p:cNvSpPr/>
          <p:nvPr userDrawn="1"/>
        </p:nvSpPr>
        <p:spPr>
          <a:xfrm>
            <a:off x="1200150" y="667800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데이터 31">
            <a:extLst>
              <a:ext uri="{FF2B5EF4-FFF2-40B4-BE49-F238E27FC236}">
                <a16:creationId xmlns:a16="http://schemas.microsoft.com/office/drawing/2014/main" id="{8D8AC425-4C78-736E-2C57-D33707B0C596}"/>
              </a:ext>
            </a:extLst>
          </p:cNvPr>
          <p:cNvSpPr/>
          <p:nvPr userDrawn="1"/>
        </p:nvSpPr>
        <p:spPr>
          <a:xfrm>
            <a:off x="1718392" y="667800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데이터 32">
            <a:extLst>
              <a:ext uri="{FF2B5EF4-FFF2-40B4-BE49-F238E27FC236}">
                <a16:creationId xmlns:a16="http://schemas.microsoft.com/office/drawing/2014/main" id="{4A7546BB-86C3-E606-C6C9-0A08FA1F387A}"/>
              </a:ext>
            </a:extLst>
          </p:cNvPr>
          <p:cNvSpPr/>
          <p:nvPr userDrawn="1"/>
        </p:nvSpPr>
        <p:spPr>
          <a:xfrm>
            <a:off x="2236634" y="6678000"/>
            <a:ext cx="647700" cy="180000"/>
          </a:xfrm>
          <a:prstGeom prst="flowChartInputOutp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데이터 33">
            <a:extLst>
              <a:ext uri="{FF2B5EF4-FFF2-40B4-BE49-F238E27FC236}">
                <a16:creationId xmlns:a16="http://schemas.microsoft.com/office/drawing/2014/main" id="{0FEDAAF0-EDB4-25EB-20F9-63347043AF0E}"/>
              </a:ext>
            </a:extLst>
          </p:cNvPr>
          <p:cNvSpPr/>
          <p:nvPr userDrawn="1"/>
        </p:nvSpPr>
        <p:spPr>
          <a:xfrm>
            <a:off x="2748348" y="667800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660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bg>
      <p:bgPr>
        <a:solidFill>
          <a:srgbClr val="6750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F80AAF0-F131-AED7-8F1C-5C1958876FC6}"/>
              </a:ext>
            </a:extLst>
          </p:cNvPr>
          <p:cNvSpPr/>
          <p:nvPr userDrawn="1"/>
        </p:nvSpPr>
        <p:spPr>
          <a:xfrm>
            <a:off x="87600" y="90000"/>
            <a:ext cx="12016800" cy="66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순서도: 데이터 1">
            <a:extLst>
              <a:ext uri="{FF2B5EF4-FFF2-40B4-BE49-F238E27FC236}">
                <a16:creationId xmlns:a16="http://schemas.microsoft.com/office/drawing/2014/main" id="{9FA6F514-9583-DDDA-AA32-B02E83C2A6F7}"/>
              </a:ext>
            </a:extLst>
          </p:cNvPr>
          <p:cNvSpPr/>
          <p:nvPr userDrawn="1"/>
        </p:nvSpPr>
        <p:spPr>
          <a:xfrm>
            <a:off x="8069580" y="0"/>
            <a:ext cx="4122419" cy="8763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id="{507BE99E-3243-9A62-0EBB-356EBA9DB8E1}"/>
              </a:ext>
            </a:extLst>
          </p:cNvPr>
          <p:cNvSpPr/>
          <p:nvPr userDrawn="1"/>
        </p:nvSpPr>
        <p:spPr>
          <a:xfrm>
            <a:off x="8782700" y="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id="{99DB5687-2DCB-1E40-84E0-19D9ED072769}"/>
              </a:ext>
            </a:extLst>
          </p:cNvPr>
          <p:cNvSpPr/>
          <p:nvPr userDrawn="1"/>
        </p:nvSpPr>
        <p:spPr>
          <a:xfrm>
            <a:off x="9300942" y="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id="{769E73DC-AD24-FB64-B234-FF2F34E371FE}"/>
              </a:ext>
            </a:extLst>
          </p:cNvPr>
          <p:cNvSpPr/>
          <p:nvPr userDrawn="1"/>
        </p:nvSpPr>
        <p:spPr>
          <a:xfrm>
            <a:off x="9819184" y="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07ECD2C6-EE91-8119-4482-E4456A8F3497}"/>
              </a:ext>
            </a:extLst>
          </p:cNvPr>
          <p:cNvSpPr/>
          <p:nvPr userDrawn="1"/>
        </p:nvSpPr>
        <p:spPr>
          <a:xfrm>
            <a:off x="10344150" y="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데이터 30">
            <a:extLst>
              <a:ext uri="{FF2B5EF4-FFF2-40B4-BE49-F238E27FC236}">
                <a16:creationId xmlns:a16="http://schemas.microsoft.com/office/drawing/2014/main" id="{E6FA5A51-90F9-B781-9149-E36A54491119}"/>
              </a:ext>
            </a:extLst>
          </p:cNvPr>
          <p:cNvSpPr/>
          <p:nvPr userDrawn="1"/>
        </p:nvSpPr>
        <p:spPr>
          <a:xfrm>
            <a:off x="1200150" y="667800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데이터 31">
            <a:extLst>
              <a:ext uri="{FF2B5EF4-FFF2-40B4-BE49-F238E27FC236}">
                <a16:creationId xmlns:a16="http://schemas.microsoft.com/office/drawing/2014/main" id="{8D8AC425-4C78-736E-2C57-D33707B0C596}"/>
              </a:ext>
            </a:extLst>
          </p:cNvPr>
          <p:cNvSpPr/>
          <p:nvPr userDrawn="1"/>
        </p:nvSpPr>
        <p:spPr>
          <a:xfrm>
            <a:off x="1718392" y="667800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데이터 32">
            <a:extLst>
              <a:ext uri="{FF2B5EF4-FFF2-40B4-BE49-F238E27FC236}">
                <a16:creationId xmlns:a16="http://schemas.microsoft.com/office/drawing/2014/main" id="{4A7546BB-86C3-E606-C6C9-0A08FA1F387A}"/>
              </a:ext>
            </a:extLst>
          </p:cNvPr>
          <p:cNvSpPr/>
          <p:nvPr userDrawn="1"/>
        </p:nvSpPr>
        <p:spPr>
          <a:xfrm>
            <a:off x="2236634" y="667800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데이터 33">
            <a:extLst>
              <a:ext uri="{FF2B5EF4-FFF2-40B4-BE49-F238E27FC236}">
                <a16:creationId xmlns:a16="http://schemas.microsoft.com/office/drawing/2014/main" id="{0FEDAAF0-EDB4-25EB-20F9-63347043AF0E}"/>
              </a:ext>
            </a:extLst>
          </p:cNvPr>
          <p:cNvSpPr/>
          <p:nvPr userDrawn="1"/>
        </p:nvSpPr>
        <p:spPr>
          <a:xfrm>
            <a:off x="2748348" y="667800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045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bg>
      <p:bgPr>
        <a:solidFill>
          <a:srgbClr val="6750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F80AAF0-F131-AED7-8F1C-5C1958876FC6}"/>
              </a:ext>
            </a:extLst>
          </p:cNvPr>
          <p:cNvSpPr/>
          <p:nvPr userDrawn="1"/>
        </p:nvSpPr>
        <p:spPr>
          <a:xfrm>
            <a:off x="87600" y="90000"/>
            <a:ext cx="12016800" cy="66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id="{507BE99E-3243-9A62-0EBB-356EBA9DB8E1}"/>
              </a:ext>
            </a:extLst>
          </p:cNvPr>
          <p:cNvSpPr/>
          <p:nvPr userDrawn="1"/>
        </p:nvSpPr>
        <p:spPr>
          <a:xfrm>
            <a:off x="8782700" y="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id="{99DB5687-2DCB-1E40-84E0-19D9ED072769}"/>
              </a:ext>
            </a:extLst>
          </p:cNvPr>
          <p:cNvSpPr/>
          <p:nvPr userDrawn="1"/>
        </p:nvSpPr>
        <p:spPr>
          <a:xfrm>
            <a:off x="9300942" y="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id="{769E73DC-AD24-FB64-B234-FF2F34E371FE}"/>
              </a:ext>
            </a:extLst>
          </p:cNvPr>
          <p:cNvSpPr/>
          <p:nvPr userDrawn="1"/>
        </p:nvSpPr>
        <p:spPr>
          <a:xfrm>
            <a:off x="9819184" y="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07ECD2C6-EE91-8119-4482-E4456A8F3497}"/>
              </a:ext>
            </a:extLst>
          </p:cNvPr>
          <p:cNvSpPr/>
          <p:nvPr userDrawn="1"/>
        </p:nvSpPr>
        <p:spPr>
          <a:xfrm>
            <a:off x="10344150" y="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데이터 30">
            <a:extLst>
              <a:ext uri="{FF2B5EF4-FFF2-40B4-BE49-F238E27FC236}">
                <a16:creationId xmlns:a16="http://schemas.microsoft.com/office/drawing/2014/main" id="{E6FA5A51-90F9-B781-9149-E36A54491119}"/>
              </a:ext>
            </a:extLst>
          </p:cNvPr>
          <p:cNvSpPr/>
          <p:nvPr userDrawn="1"/>
        </p:nvSpPr>
        <p:spPr>
          <a:xfrm>
            <a:off x="1200150" y="667800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데이터 31">
            <a:extLst>
              <a:ext uri="{FF2B5EF4-FFF2-40B4-BE49-F238E27FC236}">
                <a16:creationId xmlns:a16="http://schemas.microsoft.com/office/drawing/2014/main" id="{8D8AC425-4C78-736E-2C57-D33707B0C596}"/>
              </a:ext>
            </a:extLst>
          </p:cNvPr>
          <p:cNvSpPr/>
          <p:nvPr userDrawn="1"/>
        </p:nvSpPr>
        <p:spPr>
          <a:xfrm>
            <a:off x="1718392" y="667800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데이터 32">
            <a:extLst>
              <a:ext uri="{FF2B5EF4-FFF2-40B4-BE49-F238E27FC236}">
                <a16:creationId xmlns:a16="http://schemas.microsoft.com/office/drawing/2014/main" id="{4A7546BB-86C3-E606-C6C9-0A08FA1F387A}"/>
              </a:ext>
            </a:extLst>
          </p:cNvPr>
          <p:cNvSpPr/>
          <p:nvPr userDrawn="1"/>
        </p:nvSpPr>
        <p:spPr>
          <a:xfrm>
            <a:off x="2236634" y="667800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데이터 33">
            <a:extLst>
              <a:ext uri="{FF2B5EF4-FFF2-40B4-BE49-F238E27FC236}">
                <a16:creationId xmlns:a16="http://schemas.microsoft.com/office/drawing/2014/main" id="{0FEDAAF0-EDB4-25EB-20F9-63347043AF0E}"/>
              </a:ext>
            </a:extLst>
          </p:cNvPr>
          <p:cNvSpPr/>
          <p:nvPr userDrawn="1"/>
        </p:nvSpPr>
        <p:spPr>
          <a:xfrm>
            <a:off x="2748348" y="667800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48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0D08E1-D0E1-BE49-5D1E-1FBF99BBA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9B17F5-A7B8-903F-8A9E-37198C480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D26CBB-8F73-CA3F-B42F-2C9B0A6B5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016E0-EC4D-45F9-9214-DF9E8599E3BD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3282B9-E1BA-CD75-F222-4817E3618F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3F842F-A49C-97B1-7AA7-C86C7A51C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39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5" r:id="rId3"/>
    <p:sldLayoutId id="2147483666" r:id="rId4"/>
    <p:sldLayoutId id="2147483667" r:id="rId5"/>
    <p:sldLayoutId id="2147483669" r:id="rId6"/>
    <p:sldLayoutId id="2147483661" r:id="rId7"/>
    <p:sldLayoutId id="2147483668" r:id="rId8"/>
    <p:sldLayoutId id="2147483670" r:id="rId9"/>
    <p:sldLayoutId id="2147483662" r:id="rId10"/>
    <p:sldLayoutId id="2147483663" r:id="rId11"/>
    <p:sldLayoutId id="2147483664" r:id="rId12"/>
    <p:sldLayoutId id="2147483650" r:id="rId13"/>
    <p:sldLayoutId id="2147483651" r:id="rId14"/>
    <p:sldLayoutId id="2147483652" r:id="rId15"/>
    <p:sldLayoutId id="2147483653" r:id="rId16"/>
    <p:sldLayoutId id="2147483654" r:id="rId17"/>
    <p:sldLayoutId id="2147483655" r:id="rId18"/>
    <p:sldLayoutId id="2147483656" r:id="rId19"/>
    <p:sldLayoutId id="2147483657" r:id="rId20"/>
    <p:sldLayoutId id="2147483658" r:id="rId21"/>
    <p:sldLayoutId id="2147483659" r:id="rId2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0DFDF-70CF-624B-90D7-920FFD34D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F19B3FD-6F56-9E0A-3EC8-8D2BEB208365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카드 이름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AABD97-29A8-2E25-B801-19437745847E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기획의도 내용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5461C4D-C923-9E58-EB0B-32557BE5D8A9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D663E1-787E-FA86-74DC-278D79BF8A17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B8D16C4-D49C-1EDD-3B41-FFDCDA8228B4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81B2621-2E17-225B-BCA5-42F66A327954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2F710B-633A-47E2-FEAF-7EB3C9CA2FEE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B924978-59AB-822E-763F-80000DF33DB2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DF50C7-67C4-C0AE-D735-44AA2BC065A7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BFDFAE-EEED-728A-CB63-24A8366FC9A2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5131AB4-16D6-F663-AE9A-9C8D8B1DE5FD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119853-C4E8-B325-AB47-E1358F2B5FB6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DDEF61A-2447-5128-B25F-E707229EF37A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1C85CD-C881-671A-4393-9DFFD3139D41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457C369-BC70-EDF4-E1F6-F5121C14F32D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82CD183-5AC2-7A66-B38C-FBD9033071EA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AEF4183-B3EF-BCA1-4DA2-1BA7C75BF21F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645C255-030F-8470-DB92-3EEC8AE48D64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9299C69-34CC-0905-7073-C922F5798E42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17C7BA7-6C6D-E2B8-42D8-8E9CDDE506EF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F403D7F-1408-21B9-41ED-BD85DC674BEF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32F4C7C-A8EE-BA62-2184-04E1824AA80A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16C002D-9C96-B34E-AD3A-FA4640F4E7A7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DA8EC6C-9DCD-422B-CFC1-B6BFDBA2F551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763B04B-C03C-06D0-22AF-0344B99B17F8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6CDB061-7D11-8846-CEB3-BB10272A4285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4D1D7E5-390C-91FF-D0BB-1615BBB0D295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82FEAD0-B2FC-9009-CF76-12328721E054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60FC27-F51B-19C2-4CDF-F8E178EE6C06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내용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65D385-0BDD-1F48-CFB8-D4431BB14E03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A9EB33D-9219-0148-9259-DE12B8F83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915326"/>
              </p:ext>
            </p:extLst>
          </p:nvPr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8F54F5C-8932-2EED-2958-D665ED69C9D4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0712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4FBC35-FB43-FF94-6F61-613BCD078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F96578-CAFA-A85C-C884-F0672364B664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마력 화살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BF38BA-9EBC-BC4B-3EC6-FF10AD785926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마력 화살 강화형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EDD6D9F-5EB3-A26B-CF49-A06EFDB5A67C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D09794-3E21-29DB-2254-BC4360B283A3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9DDED18-6519-A642-B49C-5481F70B4CC0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337AC28-40A5-095F-F161-5A0595823A6C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20527C0-076C-C855-14D4-1F43EC4DA28E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14606D-D592-AA93-2B24-062DEF54C75C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57F0C53-FA49-9CF6-E64F-E3D47C4DF4CB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C9CFD1F-A316-AA9D-266E-FBE9AF893ACD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09A3FB-5EC0-DCFC-D4AA-971B8D71FC29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73E486F-11E6-9039-E764-4EC7FF1A8CC0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B9868BE-43D8-71C6-39E5-074ED87396E5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75F48AB-1D20-D2C5-2680-A68CDC724460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AB38039-7C9A-2DBA-BD52-0BF4EA186A5C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2AE4156-C5D0-0EF5-BFC5-A4BE856A7856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C3A8C6B-368A-4002-F674-41CF01A2EF16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9D3BC04-A0D5-EEF1-5EA9-D8BEFA67BAB8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450E84D-C12F-8A08-6C0D-0F2CE4655505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2FC7F4B-2099-3993-0797-7EB19F4CF48F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B590833-8209-EFAA-FAC5-6938A0A5E0CC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E071EA3-CC98-0CD4-0CCA-6D6C5444A220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436D184-031F-4B2D-4DAD-F928844B16E9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4AE82EC-BFAE-62AF-FBC8-44BD02E155D4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1782E8F-92C5-FA13-CF25-018BBD1A0000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7F563F7-8491-573E-BB68-AA2A6234ECF9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0158E49-96BF-A9DE-D4DE-67623F5CAE3B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3AF8909-DAB4-14AD-E907-F7C2C801CFC1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2036B7-7BE9-7633-4D2C-E6550536EA66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D241483-E76A-167C-07E2-349158518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000618"/>
              </p:ext>
            </p:extLst>
          </p:nvPr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6412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99ED00A-B3D7-7ECB-88E3-C4BB055978E6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543CAE-CAAF-2E27-CCA3-40917164205D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2A67BC-9D75-FFDF-B776-A5452760BE51}"/>
              </a:ext>
            </a:extLst>
          </p:cNvPr>
          <p:cNvSpPr txBox="1"/>
          <p:nvPr/>
        </p:nvSpPr>
        <p:spPr>
          <a:xfrm>
            <a:off x="469311" y="4522665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3443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FA01FD-96C5-719B-BD34-A3C2E9031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39083D-995C-E3C7-2FAB-B162C2781B4E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번뜩임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B7315C-7C34-0E94-6180-811AB312A47E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마나가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포함된 드로우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108D4C-9A19-322C-3A9C-B13FB94449D3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1D205E6-37D8-DA14-9262-FA65B8A78F45}"/>
              </a:ext>
            </a:extLst>
          </p:cNvPr>
          <p:cNvSpPr/>
          <p:nvPr/>
        </p:nvSpPr>
        <p:spPr>
          <a:xfrm>
            <a:off x="10464083" y="967468"/>
            <a:ext cx="1727915" cy="718578"/>
          </a:xfrm>
          <a:prstGeom prst="rec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소모형 카드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80CB28-4216-645A-94CF-814D3417939B}"/>
              </a:ext>
            </a:extLst>
          </p:cNvPr>
          <p:cNvSpPr txBox="1"/>
          <p:nvPr/>
        </p:nvSpPr>
        <p:spPr>
          <a:xfrm>
            <a:off x="469311" y="2877090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효과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덱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최상단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카드를 한 장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드로우한다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덱에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카드가 없을 경우 카드를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드로우하지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못한다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5576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8DF0B-34B2-4904-ED04-F6F2E89DB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24A32F5-016D-149D-C439-BB59412615B2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번뜩임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35B868-6EA4-51C6-549C-A9BBACC56872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드로우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942FC2-9950-3813-C83E-E2E009A9D596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B3176A1-B2DC-B2CB-5968-7AB0EAFCE3D7}"/>
              </a:ext>
            </a:extLst>
          </p:cNvPr>
          <p:cNvSpPr/>
          <p:nvPr/>
        </p:nvSpPr>
        <p:spPr>
          <a:xfrm>
            <a:off x="10464083" y="967468"/>
            <a:ext cx="1727915" cy="718578"/>
          </a:xfrm>
          <a:prstGeom prst="rec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소모형 카드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2E2AD3-FCDC-017A-EB9D-D88D0189BD8C}"/>
              </a:ext>
            </a:extLst>
          </p:cNvPr>
          <p:cNvSpPr txBox="1"/>
          <p:nvPr/>
        </p:nvSpPr>
        <p:spPr>
          <a:xfrm>
            <a:off x="469311" y="2877090"/>
            <a:ext cx="7232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효과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덱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최상단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카드를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드로우한다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마나를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획득한다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덱에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카드가 없을 경우 카드를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드로우하지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못한다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609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4E3F73-43C6-A043-1ACC-BBFACAE64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C3A2F7-4E3D-234E-C057-31822EFECD60}"/>
              </a:ext>
            </a:extLst>
          </p:cNvPr>
          <p:cNvSpPr txBox="1"/>
          <p:nvPr/>
        </p:nvSpPr>
        <p:spPr>
          <a:xfrm>
            <a:off x="469311" y="1112084"/>
            <a:ext cx="11145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마나를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소모해 직선 영역을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고확률로 파괴할 수 있는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A20BFD-41D2-F47A-2C21-6FA6046132DF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437889-E74F-595F-E5FC-CB8957C8F980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F6A425-1E4D-A356-0FFC-CE772D33D7C4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6F7619-13BF-05F3-9CDF-D3AF15D791A2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A6BA94-A101-F5C6-A429-9D3CB9EFA304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84D94B1-77EA-A826-479C-F76EE4F6A323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07E8E15-269B-2183-0AD4-40C6B5895428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6E5FA4-27B5-555B-2627-BFE6DAE59C48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091E151-BBE4-11FB-40D2-E45B20E4EC11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6B623C1-4B25-1BA6-C009-9D00B05DD8EC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B63478A-0E8E-93C4-AD62-CF72CA8CA5DA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B7E18C-2BD0-CF68-4E92-991D6F288FFA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E21B2F4-776C-DCE9-6C7A-A90BFAB450BF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068274-2024-0127-8957-5CEE43EAC15C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DF0CE93-4356-AE5E-5F46-D78E606FD42D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9FE2F18-2C7F-4061-3B21-563D79CEC2E0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F36A6C0-CAAC-9B93-9CD8-0EE1A1C49A99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0810B8F-ACDF-75C5-FB4F-3B64D40C738D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1C0CCE3-79B0-2852-E3C2-7AA7590981B5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ADB220-AECE-6CFD-1306-CA1A1442815E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587F07B-4999-967B-72FE-09206E798B4B}"/>
              </a:ext>
            </a:extLst>
          </p:cNvPr>
          <p:cNvSpPr/>
          <p:nvPr/>
        </p:nvSpPr>
        <p:spPr>
          <a:xfrm>
            <a:off x="10454399" y="3276692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DD0C6A4-6B74-88B1-36A9-303ED15C5377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A6F4299-AE6A-66A7-402F-6C0114359CF5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796CCE5-1D4A-156B-6E95-C7352112307F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47246BF-C66B-95D8-8D21-5736938EC844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769EDC8-FF57-CE50-4BCC-BA24310F5E74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752A82-BDE4-6D83-6DE7-DCE5C52DB228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A8CD75-6375-DEFE-9951-2A6DD84F83AB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0A06F61-ABD5-05B2-EC59-048CD55E3E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012583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60%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40%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ADF226C-62E7-27F1-9677-7D839018EFA7}"/>
              </a:ext>
            </a:extLst>
          </p:cNvPr>
          <p:cNvSpPr txBox="1"/>
          <p:nvPr/>
        </p:nvSpPr>
        <p:spPr>
          <a:xfrm>
            <a:off x="469311" y="5351402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74FB050-C9BB-2BFB-EDFF-7745A1B2871B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마력 찌르기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1F320B-C548-E42D-6E67-4F265477AC90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6F02E60-9657-A049-70D7-245507C72F1D}"/>
              </a:ext>
            </a:extLst>
          </p:cNvPr>
          <p:cNvSpPr/>
          <p:nvPr/>
        </p:nvSpPr>
        <p:spPr>
          <a:xfrm>
            <a:off x="10376453" y="869913"/>
            <a:ext cx="1238238" cy="495061"/>
          </a:xfrm>
          <a:prstGeom prst="rect">
            <a:avLst/>
          </a:prstGeom>
          <a:solidFill>
            <a:srgbClr val="CB2C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fix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71687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5FE77-9503-20B5-08DC-992C711FB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0F4D9E-250F-9316-5EF2-DFDF471F6890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마력 찌르기 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87BE5A3-B260-10B6-E7E1-7AC8AA356052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9E0248-EC54-49B7-2F73-635633B46BE9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CE8E1A-F253-BB87-0C3E-3AB85057207A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C37A5B7-6591-BB8B-A87C-8245FA661845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F157B9F-39F1-4433-17CC-6F3DA0B52861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28CFF5-8B54-43E7-F29C-3A0B42A13A4F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30B0CD-5AA0-37E1-55D6-A29E4A1A2254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0F9A5A-F54F-A089-76E0-EE7B253783CE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E5E0C4-8671-166F-3C5D-A51E29077F0E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A4E0D33-9897-933D-D2F5-94CA1C232F03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E68CFE-6CED-A2D6-D5F9-168E5A347217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8F27A7B-C0F9-9BC1-03A0-C20706442DBC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F75EDA6-69AA-E16C-E79E-58A0DBF06C64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3D8F3B6-5E40-A74D-323B-A51F5DD3D5FD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4C9551E-D6E9-B8D9-B6D1-19918BF08548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044489E-1AC6-0869-0977-830D66D04B48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7CAAF51-EBB7-950F-D67A-537A72F99337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8523C6E-B403-91D5-874D-E94C6A992BC2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0770FB0-8071-C9D0-1A03-DC9AB92239AF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166077E-453F-68B2-9EAB-01A3CB0DF5BB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516280F-B84E-CD26-7FA8-5DB7E3EBEB07}"/>
              </a:ext>
            </a:extLst>
          </p:cNvPr>
          <p:cNvSpPr/>
          <p:nvPr/>
        </p:nvSpPr>
        <p:spPr>
          <a:xfrm>
            <a:off x="10454399" y="3276692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8CDDA96-E27E-C731-F95E-12906BD4B200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3037D12-47D6-C770-0D1C-09154EE114E3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5A65129-ECE9-BF37-AAB8-3DCFA45BF256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9892859-58C8-1168-93D6-941F2F3EAD86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068E6D1-9EC5-EACB-BB6A-1351992FA421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83F1F42-CA1A-93F1-BB10-8C01ABFED039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A9BD7D-8058-80E7-FFDF-08626E14B66A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833E039-F186-642E-F13A-5F04BF59FB4D}"/>
              </a:ext>
            </a:extLst>
          </p:cNvPr>
          <p:cNvGraphicFramePr>
            <a:graphicFrameLocks noGrp="1"/>
          </p:cNvGraphicFramePr>
          <p:nvPr/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80%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60%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639031E-6C2E-383B-A824-C4515DFDA39F}"/>
              </a:ext>
            </a:extLst>
          </p:cNvPr>
          <p:cNvSpPr txBox="1"/>
          <p:nvPr/>
        </p:nvSpPr>
        <p:spPr>
          <a:xfrm>
            <a:off x="469311" y="5351402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155441-9A22-EA7E-DDF3-FD9E3E668443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마력 찌르기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4CD99E-93A0-60D3-376D-F0B81999D7E9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86760D-DBB4-645E-411E-F6F5102E1DA9}"/>
              </a:ext>
            </a:extLst>
          </p:cNvPr>
          <p:cNvSpPr/>
          <p:nvPr/>
        </p:nvSpPr>
        <p:spPr>
          <a:xfrm>
            <a:off x="10376453" y="869913"/>
            <a:ext cx="1238238" cy="495061"/>
          </a:xfrm>
          <a:prstGeom prst="rect">
            <a:avLst/>
          </a:prstGeom>
          <a:solidFill>
            <a:srgbClr val="CB2C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fix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75279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0840DB-C176-5DBA-1AAA-8A2F2BBCA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5C0E54-D64F-FA4A-9656-B375143C7798}"/>
              </a:ext>
            </a:extLst>
          </p:cNvPr>
          <p:cNvSpPr txBox="1"/>
          <p:nvPr/>
        </p:nvSpPr>
        <p:spPr>
          <a:xfrm>
            <a:off x="469311" y="1112084"/>
            <a:ext cx="11145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마나를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소모해 직선 영역을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고확률로 파괴할 수 있는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0A9B044-1DC3-96F9-1C35-803953CC2FB2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475D2E-EDB3-CC31-B599-D4C2AA6EEC30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3117F4D-4267-2ED5-A633-A57F8ECCCA23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5D9D540-28A2-E69A-F5DD-E9B53001178A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5A96A58-B75A-8162-6C18-248153F0230E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974216-3E45-C4BF-7A1E-BC3B8C2028C4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33D42A2-5888-E419-5378-928AB10B080B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0F8D82-B6B8-5C1F-F109-BFBF51000DDB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5AD5D0D-3E67-2F4C-2069-044018362560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DBCC9AC-1DBC-F02A-21F7-48D43D6539D6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92DC13-5EA8-64D7-E529-FDDDD7120B13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51B6654-D358-D847-8842-2C10B1AD0B08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8681C68-E98E-3B77-2A51-BD8E77A95528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8646587-9824-140C-C58A-4AEF4288E3D1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C6E40B-620D-181D-AB43-F3157D3EFBC9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96512AF-5747-ABA5-6370-610DC0D317A3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3BBE353-C897-2C30-32AF-3766F30A8729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BD495DB-4436-BD42-3617-643657D82B84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E753586-AED0-9FEB-145B-A20170F6B9A8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C2ADB3A-7256-78E3-52F8-1FB61C5A260F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09C23EC-07A3-1C13-2B2B-5EEDB239F641}"/>
              </a:ext>
            </a:extLst>
          </p:cNvPr>
          <p:cNvSpPr/>
          <p:nvPr/>
        </p:nvSpPr>
        <p:spPr>
          <a:xfrm>
            <a:off x="10454399" y="3276692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D552573-2E8E-6FC4-43BE-A4969F3B81A9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A5503DF-2356-56D7-DF74-2FDD3A5D4B21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DA41A4F-3779-6F82-E389-0B12968B6ACD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96A4545-2A78-F67D-B87B-0D51CDDE15F9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CE3B37-1E9E-C5F1-609C-C6D59CB2B1B2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22DC77-2CDA-BC36-2E22-CCBA2C5B6CFB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52D3EE8-0062-4C48-CA3B-35FC1FD54AB5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7584396-5C62-8E0A-3EBA-C6713EB19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096968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80%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60%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A54CE8C-5719-2B3D-A193-211F25818294}"/>
              </a:ext>
            </a:extLst>
          </p:cNvPr>
          <p:cNvSpPr txBox="1"/>
          <p:nvPr/>
        </p:nvSpPr>
        <p:spPr>
          <a:xfrm>
            <a:off x="469311" y="5351402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083005-403B-4DFD-0010-B2EB5AE65010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마력의 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B9023-F6BC-6732-4230-958892780162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7348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8AE6E-0C26-3418-D0BB-C01D2AB6A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EA221-C1B4-B5B5-9F2B-EF537B2346C1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마력의 창 강화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7D11F43-6981-EC41-524E-B95CF16F1351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8C6C0D-5F9A-A601-35CB-1F90B9147DFF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2F5A36-863B-4CF5-4FD1-1A99DC656182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5FBFC3-E214-96BA-04D4-B6E5171E4EE8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9FCB4F9-40C3-F1DE-CAD3-11598D77758F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050983-4555-F3E4-7D37-66BF56691E56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35EB273-5A41-C047-BC96-F66ADB58EC23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6B7EB53-1C18-8A16-1A5D-0915A111500B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EF63DBF-3C7A-A025-0CBA-B35C754477E8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C51B91A-F6B3-E72A-E5C8-E69E99F2CFA2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55C9953-EBBD-27D3-15FD-70C0472ABF6A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FA1EA74-B58C-4804-13B9-D19A30C05015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FADBDDA-3518-B1AB-BB21-04C9155D6F43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DB3989E-17B8-A5FC-A61B-FEF7034599C0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C4B9021-2349-3936-1A43-7E0C681B2090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257390-64B1-BC6E-DE1E-96600AE8BEDD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28E8954-45A3-CA69-F5F1-3123FEC074E2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211B687-36E1-BBE6-8ABB-DDB7A8E14700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2C1671E-9B6E-CBC9-8C2E-8AEA12E52775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215D508-B5F1-9645-A40C-606FB3481AE7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5704DE5-B396-0C86-D188-23D0287A3026}"/>
              </a:ext>
            </a:extLst>
          </p:cNvPr>
          <p:cNvSpPr/>
          <p:nvPr/>
        </p:nvSpPr>
        <p:spPr>
          <a:xfrm>
            <a:off x="10454399" y="3276692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9372911-A143-47D1-0544-F25343F5E9D1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BFC3C84-3A21-2983-E00C-BD32A4E0652C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85421B6-0D2B-4A8B-264D-E7AD3A42A5D9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DF0E23C-7F56-0DB7-0DB4-089B91A034B9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9E6EEFF-5ABB-24E1-11E8-9283B7E25349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7BEFAA3-B53B-4272-1F8E-9B5294191EAB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3AFAC5-2FF5-774D-42C4-1F7970DF2B9A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CB9BCB-9D3C-D9A2-6343-BCFCA1B97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901722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80%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60%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5F10E5-1895-92D2-228B-91BEF3BDF6ED}"/>
              </a:ext>
            </a:extLst>
          </p:cNvPr>
          <p:cNvSpPr txBox="1"/>
          <p:nvPr/>
        </p:nvSpPr>
        <p:spPr>
          <a:xfrm>
            <a:off x="469311" y="5351402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7813BC-503D-0BF2-D414-1F7ED9442EF1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마력의 창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60B13E-BB1C-F45A-BD1E-BA66011EA385}"/>
              </a:ext>
            </a:extLst>
          </p:cNvPr>
          <p:cNvSpPr txBox="1"/>
          <p:nvPr/>
        </p:nvSpPr>
        <p:spPr>
          <a:xfrm>
            <a:off x="8441369" y="4982070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0599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88B1C6-B5AB-BFAC-1210-6AF5AD193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8EEAC6-642C-5278-2DCB-7028D9B39C99}"/>
              </a:ext>
            </a:extLst>
          </p:cNvPr>
          <p:cNvSpPr txBox="1"/>
          <p:nvPr/>
        </p:nvSpPr>
        <p:spPr>
          <a:xfrm>
            <a:off x="469311" y="1112084"/>
            <a:ext cx="11145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마나를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소모해 직선 영역을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고확률로 파괴할 수 있는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DB26D7D-FAD9-BCB1-EA57-E0C52AB84938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6C43633-9D56-A76E-8DEA-4871AE01FC40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1ADF9C-856E-E72F-6B00-7F9595F9F70C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1FD5B1-EEEF-CECF-BC7E-FF3EBD80F7D0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C2ECEF4-0E48-58B3-AEFB-75A1E10D116F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5E9D009-7ABF-324C-FEFF-85FB10C7BB06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D322CC-892C-E7D9-0C55-16D0E007CC9F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D9E58A-9BF8-EB00-24E6-83DD58D1B53E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28619B-7EC0-F51B-3C1D-062AE04DB0F9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9157AB-FB4E-DE2A-5F50-D82F5CC72AE3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E291A41-CE30-B631-425A-B26574EFCE2E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D5E0FD-3E6C-C889-1BE6-6619468D5AA6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BB369B1-A1A2-12DD-D373-789F8CD203A8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20A37AB-A82A-E849-B5DE-596566B33BA2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5846CF8-B02B-074D-1F4B-9B8AE94EB719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3699D98-32A8-1E56-3141-82B12CA73D7D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57A6840-F777-2B82-9461-A56E7E1737C0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BCC1B5-575E-31B7-94F1-FE47ABC7239C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C4B62D8-8FDB-1EE4-9BDA-9B4A97987EEB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D84DA30-4E90-432E-5DC1-32593E02891E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4D0E887-5E57-8ECF-FE54-344CEFA43E09}"/>
              </a:ext>
            </a:extLst>
          </p:cNvPr>
          <p:cNvSpPr/>
          <p:nvPr/>
        </p:nvSpPr>
        <p:spPr>
          <a:xfrm>
            <a:off x="10454399" y="3276692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7A0C4BF-3D19-149C-D795-CB0942B2EE0D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3B92AAC-3589-AE18-8B85-9BD8D4574DDA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CDB6151-3789-334C-A21E-FDC0F2581D89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E0A494E-4475-045A-C5D4-071502B31BAC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AC43DE4-F17C-78CD-881A-B45994754604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F8B07F-74FB-1EBE-6897-4A2BF1C2FC0B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7CCFF5-4D0F-B5EE-7F4F-D4193EF5AA5D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E9B9761-77CC-F88B-D0BE-AF8F56AC4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458361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60%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40%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555D658-217F-1B57-8EFD-4EBE61359762}"/>
              </a:ext>
            </a:extLst>
          </p:cNvPr>
          <p:cNvSpPr txBox="1"/>
          <p:nvPr/>
        </p:nvSpPr>
        <p:spPr>
          <a:xfrm>
            <a:off x="469311" y="5351402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7F9535-DF2E-D494-B91E-3997AB0E9973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마력 베기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3AF413-93F5-7E75-34BA-DC4F4B68F02E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76E228F-3126-5430-9E85-13EEC59F90FF}"/>
              </a:ext>
            </a:extLst>
          </p:cNvPr>
          <p:cNvSpPr/>
          <p:nvPr/>
        </p:nvSpPr>
        <p:spPr>
          <a:xfrm>
            <a:off x="10376453" y="869913"/>
            <a:ext cx="1238238" cy="495061"/>
          </a:xfrm>
          <a:prstGeom prst="rect">
            <a:avLst/>
          </a:prstGeom>
          <a:solidFill>
            <a:srgbClr val="CB2C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fix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43221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63D49-4692-EE10-BDF5-95E8F3088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727ED2-D37C-115A-3899-45F1E75A03FC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마력 베기 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B133087-C794-8754-C144-3400EA63C74F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1B7AED-C49F-8F05-A5F4-8D3E15221008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C3B8D2-0FBC-B63A-3851-86446A638323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6FCDE5C-8966-BD71-8E97-CE54E1D3D121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F92B8E-8A02-7044-6556-E7CBC44DB703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4E45C13-245D-40EA-A8D4-309BC48B94E4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63CA09-04DF-B75F-C957-EA5BA69EE470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94334FD-82CE-8F33-A575-9C2FE8F07043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E9C622A-2B73-F6F7-A57A-50A966877D8F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9706C1-D8AA-D3D8-0B78-7C669270CD40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19F12E-DE2C-2977-3061-4D398BD3166B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D2B5A0-EDB6-7087-63E1-F019AED13240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2046496-7225-5EDB-7EA8-2AC8503F418C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A703A00-184C-E1D3-E661-8F7D789E7FAC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66AD405-0AB9-7D31-C735-559B793B67D2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9A916EE-6621-FB24-CBD0-512FEA45CDCA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E0257BB-2AEE-6D92-6410-5A75C87D4792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7F90F3-54A0-478E-CD67-398E92C29ABE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B63E608-2E7B-9C6C-F652-E0825CBB3FDE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783F616-4E2B-4408-58D4-AC9DEAA4F264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8B6C15B-3CF9-6760-CB13-5A47B308AC77}"/>
              </a:ext>
            </a:extLst>
          </p:cNvPr>
          <p:cNvSpPr/>
          <p:nvPr/>
        </p:nvSpPr>
        <p:spPr>
          <a:xfrm>
            <a:off x="10454399" y="3276692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EFDCA4F-B3E6-AC39-B545-E3E9DAB2FCC4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5AC21F7-4559-5DBE-645C-2484607E4236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2FA82BB-D46F-504D-753E-558974CBA5F5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96DBF42-84FB-6D76-754F-AB4E2D2CCA7C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5C19E21-C394-DA03-B91D-2D489B40B71D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174150C-91AC-A87D-36B8-01FCF427F299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0F3FA7-F76E-2695-8406-41FA0ACA4EB0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5384F5B-AE40-977A-A77A-530C5A53E922}"/>
              </a:ext>
            </a:extLst>
          </p:cNvPr>
          <p:cNvGraphicFramePr>
            <a:graphicFrameLocks noGrp="1"/>
          </p:cNvGraphicFramePr>
          <p:nvPr/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80%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60%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CA6244D-1DDF-F5AC-B637-717479EDA195}"/>
              </a:ext>
            </a:extLst>
          </p:cNvPr>
          <p:cNvSpPr txBox="1"/>
          <p:nvPr/>
        </p:nvSpPr>
        <p:spPr>
          <a:xfrm>
            <a:off x="469311" y="5351402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B259B6F-1A98-0638-9901-2186584E60C2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마력 베기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20968C-817B-366E-4491-6F39D06F188E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B0B633E-6BFA-2423-56C4-DAD55E27B2CD}"/>
              </a:ext>
            </a:extLst>
          </p:cNvPr>
          <p:cNvSpPr/>
          <p:nvPr/>
        </p:nvSpPr>
        <p:spPr>
          <a:xfrm>
            <a:off x="10376453" y="869913"/>
            <a:ext cx="1238238" cy="495061"/>
          </a:xfrm>
          <a:prstGeom prst="rect">
            <a:avLst/>
          </a:prstGeom>
          <a:solidFill>
            <a:srgbClr val="CB2C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fix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80276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C539B-0FDE-7FC6-AF1E-2C9117AFE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6BC3F8-DB34-3B76-C201-0E9FDB3E1EFE}"/>
              </a:ext>
            </a:extLst>
          </p:cNvPr>
          <p:cNvSpPr txBox="1"/>
          <p:nvPr/>
        </p:nvSpPr>
        <p:spPr>
          <a:xfrm>
            <a:off x="469311" y="1112084"/>
            <a:ext cx="11145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마나를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소모해 직선 영역을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고확률로 파괴할 수 있는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040D5BC-CC46-C01A-89EE-B7B37F0D40E7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B787C2B-DB92-D8F1-18E8-CE258386B3BD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2DC912-DE2D-CAA7-50FC-D3409454D5AC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DEDFF3A-E4AC-6968-67FD-E77128BAFA17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95D47B4-FD18-D92A-9D0C-428498FF8D9F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DB36F6B-8D11-749A-2C17-6839849A23DA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ABD050-5373-D717-8DA3-EA6B13E25B0E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310593-18F9-C365-9DC4-04AEB51EC935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3298214-8C50-F829-1C5D-7FDAA816AE09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F6F1B52-7AA5-D7CC-C3BD-63996F896D63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D44B0FA-B401-8CA6-9042-689C310AB55D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2A67F95-816B-A5C6-F676-E12E8EE1423E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B971B36-DEA0-235E-8858-49766D6F6B05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EDEEA02-35D8-E695-4A56-5325E687889C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2FC4FF7-CF40-078D-A651-99B9EE515CB9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3C4AA4B-E532-73D9-8209-77456F8C4BE6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51A1F6B-6BD7-B402-BDB1-2F405B5E44D4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B4214FD-BB07-7271-2FB8-723894925E85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F526460-1EEE-DA9A-929E-3C5FB6F5A854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DD99723-ADB1-337E-420B-D06DE66090F6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6D66B69-D3CE-063C-287A-127B4E446238}"/>
              </a:ext>
            </a:extLst>
          </p:cNvPr>
          <p:cNvSpPr/>
          <p:nvPr/>
        </p:nvSpPr>
        <p:spPr>
          <a:xfrm>
            <a:off x="10454399" y="3276692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FB69B7D-9195-130E-42C2-010D56060A84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5D65A55-26F9-20FF-6422-2492847F514C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E6E34E8-2E95-233E-2699-AE4CF20D50AC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C29655C-9C78-6E17-A613-F8D8E578B6F5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0CDB45D-B333-133B-89BF-B1C5960E39DF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F10730-9D75-3B9E-C0C8-9FCD6DA70B31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B5BFB2-1702-8B76-F342-27CDA01683A2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C640141-055C-C1FF-6151-5AFC87D2F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19759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80%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60%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A732952-EE00-E479-CC0F-90385DB87255}"/>
              </a:ext>
            </a:extLst>
          </p:cNvPr>
          <p:cNvSpPr txBox="1"/>
          <p:nvPr/>
        </p:nvSpPr>
        <p:spPr>
          <a:xfrm>
            <a:off x="469311" y="5351402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97DC08-4DD4-BDC6-AADC-7B919CE65A79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마력의 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F4805B-199D-1563-BC54-07D45B8DC316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6585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77D78A-B01E-9D37-2122-C37D82C0C982}"/>
              </a:ext>
            </a:extLst>
          </p:cNvPr>
          <p:cNvSpPr txBox="1"/>
          <p:nvPr/>
        </p:nvSpPr>
        <p:spPr>
          <a:xfrm>
            <a:off x="437320" y="1686339"/>
            <a:ext cx="9024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+mj-ea"/>
                <a:ea typeface="+mj-ea"/>
              </a:rPr>
              <a:t>마법사</a:t>
            </a:r>
          </a:p>
        </p:txBody>
      </p:sp>
    </p:spTree>
    <p:extLst>
      <p:ext uri="{BB962C8B-B14F-4D97-AF65-F5344CB8AC3E}">
        <p14:creationId xmlns:p14="http://schemas.microsoft.com/office/powerpoint/2010/main" val="3003794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A7AC9-CBB1-B69C-01A0-2EBD8011D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DDBD84-3A23-DB2A-7E3E-C43CC6E72E9E}"/>
              </a:ext>
            </a:extLst>
          </p:cNvPr>
          <p:cNvSpPr txBox="1"/>
          <p:nvPr/>
        </p:nvSpPr>
        <p:spPr>
          <a:xfrm>
            <a:off x="469311" y="1112084"/>
            <a:ext cx="11145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마나를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소모해 직선 영역을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고확률로 파괴할 수 있는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A6D2A5D-8D77-F566-9A28-8D7B216D59E8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FE9340F-6489-5BB5-EB56-BDEF55BE06B0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63B30AE-CBD2-8F3F-D41A-9AE5E38FA363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EC2230B-7197-A64B-DC7F-7BEB32D4506D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F7FCC03-8AD7-C0B8-F15A-09F649637A05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F1B8C5-B32E-1216-54FD-924A729FB9D5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7A4C6FA-8543-20F1-85ED-DC8D08A3CDCF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80AE36A-36C9-4775-EF3C-867CB9B4FD4D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EB359EB-65FE-D62D-4182-43644155AFD0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DE5E26B-9B64-08E5-610D-A16B06D2A006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783B03-01A6-E314-B821-785CD552506E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F2A8F65-84A8-AA50-DBBC-3EFD1A0F91EE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0011AF1-A687-ECD5-2A7C-D7D5BE8E8C2D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A60D7B6-7D5D-F257-88DA-EA2D32C22EE2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3DBFCE-6B0E-E79E-A07B-CA5D030F3BB6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2C0A4CC-C050-0C68-329F-C4F3D13C5285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E394841-B93C-4D22-9E63-DB4000778418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3756110-C5D9-A074-298B-2D99000F5DBE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E430E78-F183-CE79-AEAD-0362A2CD3FC9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77EB84-19CB-5F54-0026-81F39651F119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FCE637F-E5BB-75A8-93D5-C115B4AF8894}"/>
              </a:ext>
            </a:extLst>
          </p:cNvPr>
          <p:cNvSpPr/>
          <p:nvPr/>
        </p:nvSpPr>
        <p:spPr>
          <a:xfrm>
            <a:off x="10454399" y="3276692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567E8B3-279E-D915-84E9-FDAB7ECD82B9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5003B09-8996-D6CF-1B1A-5F5A93FE5BCA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4BD1133-00C4-8C92-2A81-7EC430C311FE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BADD3D8-A523-4C9B-A872-4695FBB1B272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4F6918E-03CA-858C-0D4C-25BD94D62169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D3A9CA-B93A-6A21-C4A7-9246EB43C0E5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3ECA79-F5DC-6298-4E31-14BC9B7DB04F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658C858-A984-D306-968C-268EAFB4F3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952101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80%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60%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7AA3A70-4A1B-5CEB-8A23-654094F0BBD0}"/>
              </a:ext>
            </a:extLst>
          </p:cNvPr>
          <p:cNvSpPr txBox="1"/>
          <p:nvPr/>
        </p:nvSpPr>
        <p:spPr>
          <a:xfrm>
            <a:off x="469311" y="5351402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3B0A5E-5805-9D49-1F97-9CEC9724DD1F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마력의 검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830BD3-12E4-8554-7C51-1C1BF4328F98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7894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709A1-D4D5-9BC0-A4A6-BBF0B7C4E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220304-8F6B-7DCB-DE2D-996D35103365}"/>
              </a:ext>
            </a:extLst>
          </p:cNvPr>
          <p:cNvSpPr txBox="1"/>
          <p:nvPr/>
        </p:nvSpPr>
        <p:spPr>
          <a:xfrm>
            <a:off x="469311" y="1112084"/>
            <a:ext cx="11145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마나를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소모해 직선 영역을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고확률로 파괴할 수 있는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69D348A-F000-BC6D-DA21-4BA423DAF2A3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CABB19A-09B5-CC07-E83F-0C4D1A7B9469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A33CF4-0410-15F3-2F0D-C7EC400C9CD6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C58EFAB-92EA-7A77-46A3-BD643C2491CC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AA3DB1-115B-078A-D4AD-FF45973365CE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A746F10-660C-15CA-E12B-5BE944D90EDF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00E5FA-CE30-CEB5-36FD-CEDAED53EF9A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9C1AFF1-D409-022E-FB42-7CBAEF574C08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9232D4-0330-D5B2-A194-8295296BDD65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104515D-D061-FD14-76B1-FF0BBA390110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51BBFE8-51BD-FE87-5E28-591996BFCF24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EE11472-EB1D-A267-9D0D-A350AF781861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20356B-ADF0-095E-7297-E3C776C3CC7B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1111324-A4BC-B308-0574-9B11CA3C4EB6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76A2AE3-8245-AF30-8BEC-ADE810635369}"/>
              </a:ext>
            </a:extLst>
          </p:cNvPr>
          <p:cNvSpPr/>
          <p:nvPr/>
        </p:nvSpPr>
        <p:spPr>
          <a:xfrm>
            <a:off x="9734399" y="2556692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6423258-C6A1-D446-7B21-656B64E1F466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6A7DF70-B86E-15CA-56DF-4C6D47B004A0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8C5355A-F6E8-EB3C-29A7-3463C4234FE9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216F1FE-8526-5084-9D59-3E97057313E5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4C31C39-5263-8000-CB55-C04DD5EFC973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6FAA14-14F1-DD8E-81CE-D494B8EA75FD}"/>
              </a:ext>
            </a:extLst>
          </p:cNvPr>
          <p:cNvSpPr/>
          <p:nvPr/>
        </p:nvSpPr>
        <p:spPr>
          <a:xfrm>
            <a:off x="10454399" y="3276692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DE806D4-43E3-B14E-AD66-648BE1275BA1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3DFAA94-CD1B-18B3-483C-D304CE850938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98EBEAF-287A-A04D-AEC0-409B8B1D64A3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2F4970C-1B49-92EE-0E6A-4797570AA7F3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F1C3138-5FB3-8C31-CD89-DC8B05560644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8CFE46-AA94-CC7C-A094-DA6ACBE9D5DF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D2A079-F6BF-4197-CAD3-5376FCE3AD17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CCBBB8E-7B95-9AFB-5DCF-56832D24E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06892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80%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60%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281AE0A-574D-0F4A-3F2C-6048789E3203}"/>
              </a:ext>
            </a:extLst>
          </p:cNvPr>
          <p:cNvSpPr txBox="1"/>
          <p:nvPr/>
        </p:nvSpPr>
        <p:spPr>
          <a:xfrm>
            <a:off x="469311" y="5351402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CE84D5-71F4-38BC-5DCF-D61421AF4A2A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마력의 발톱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DD3B5C-AF95-E43C-71C8-F5CBF74C5F5C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4785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DE1A56-407D-896C-D666-A367F88A6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6C4D4C-91B9-2534-8D21-FCE758C0CC4C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마력의 발톱 강화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E0BF7F8-54DE-5EE6-F583-CBD2058FA02B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4EB947-41D3-E97B-6237-ACBD568CDCCC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7663981-5D75-84AA-3998-6AFEB04ED513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F5AD28-107E-8822-8605-CDF4BC2EA670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23877A3-55C3-6F4D-0865-85576C2D2523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41B324-7CB6-13EA-F164-4E3E6C009239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16432F-5A48-7303-4C7C-BCDFD6F3540D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F95210D-1594-07CF-461C-99517D4E2BE3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3D6AD25-D8F4-1E96-B9DF-5308C6D1EB6D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2CCD7BC-F1BA-E3A9-39B4-6DC7C3B49BCA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E8FD208-BBC5-EAEA-3456-2033143CA8DD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E0F13D-D6CE-FB18-08C6-A344F7FFF4CA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F5CE807-7C27-EE4F-3E73-1D631CC0E4AD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193FC94-32CC-750F-283F-23CE360A33B9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35C910F-25BB-44BD-F671-BA03FF5C4311}"/>
              </a:ext>
            </a:extLst>
          </p:cNvPr>
          <p:cNvSpPr/>
          <p:nvPr/>
        </p:nvSpPr>
        <p:spPr>
          <a:xfrm>
            <a:off x="9734399" y="2556692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4143DDC-7A86-1D38-837E-FB33E2000FD4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D7D10A1-48F3-A65A-1B4C-CB7D00F3D531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90B7D8E-13E8-7C20-2112-7944832C8687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592079C-668B-7188-0BFB-3B3786C58C85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EC1C56B-FAEE-7DDF-BB93-54F71922B923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1BFED-18FC-04A3-915E-3D4BF26D39E6}"/>
              </a:ext>
            </a:extLst>
          </p:cNvPr>
          <p:cNvSpPr/>
          <p:nvPr/>
        </p:nvSpPr>
        <p:spPr>
          <a:xfrm>
            <a:off x="10454399" y="3276692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ABEB776-440B-7011-2B3D-D3A0E6EDC6A3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15DB4B3-7BF9-F4AC-9E13-7499476731A3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A69FE1C-C7A5-CA6F-7688-45C104270BC3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2B0C0D4-6E1E-054A-93FA-1D16BC99DEA2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F282817-C970-7020-EBA2-3D64FBBB69A7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ED51806-0B07-F0D1-45CD-4CEE07F964DA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9F8AC3-8C57-36FD-BC18-000C6B438F96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F7C8D73-BA6E-3320-E046-ED1DAE6FD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774121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80%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60%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7446079-D8C1-02AB-017D-D6B57E1A61CA}"/>
              </a:ext>
            </a:extLst>
          </p:cNvPr>
          <p:cNvSpPr txBox="1"/>
          <p:nvPr/>
        </p:nvSpPr>
        <p:spPr>
          <a:xfrm>
            <a:off x="469311" y="5351402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50%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확률로 동일한 위치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재타격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E1DF87D-B998-8FFC-9014-E175CE9EF591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마력의 발톱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A7E119-D4D1-F4CE-6DB5-FF71C1A7D0ED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3323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96495-D020-4191-50B3-3246809F5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B5FCA2-47C0-C412-2A31-1DE02DB6C025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마나를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소모해 넓은 영역을 파괴할 수 있는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5699B30-88F0-0E0E-6DAC-F53C57AE1651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0AB9D87-E156-BC36-C0FD-67D3EE6A95CB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031533-DF74-1F55-CCF0-726ABD6C0FCB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A3BE51-2BCE-E0EB-9F07-C6A795943BAF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6AD37B-3F62-7C84-725A-852574883DA4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40E32A-9121-0B76-EC60-AF9AF832E827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4D1E9A-B6CE-318A-1BC6-8747E863510A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CE89F04-08AF-F32B-3CC5-DADF2763B94B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C08531B-2933-9BDE-CB3A-4EE34CD0456F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426611A-A4F1-B636-6E6B-57E414E84A67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249D57C-4E6E-E594-2BAF-CA5EEF6F8936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BFE2726-E670-65C3-34EA-C373E4D9D9A8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1748A59-ECCD-72C7-98A0-3187C443A07E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B0F6FAB-959F-41B9-F952-10DDDD43DAC3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78244BE-186F-F9DF-57C1-6A744FD5011C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C440FF5-B500-5C2B-02D8-551DCB4AB5D5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525166E-85BD-1B39-97AA-F46B5D022C93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B48C885-03B4-477A-E085-572A6F0F5B46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ED6AAAC-1F49-108B-6D2E-D6AC7588AF18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AD7E390-64DE-8A6C-BFAF-21FB40DB032B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EB89FCD-50E5-8A64-7716-D962967B84D2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5A62AB7-FE57-C2C8-DDFE-653EE69B29A0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C208A4D-8CD1-FD6A-E476-3B23DDF7D144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D37AEC3-9D2C-E70E-97F0-AE4776EB2B99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9143375-A2D6-938F-0F68-76004EB51863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ED548E3-F020-54A7-45C6-D91F5C6BB114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933AE6-2088-C316-9CE4-0BE4BC43B86B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9ADC73F-D2A7-3270-18A3-A015A32B0AB1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5FA5B14-4767-211F-7B79-E09CB9BC0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757848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66%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33%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053B942-7149-A200-1ED6-3F570192661E}"/>
              </a:ext>
            </a:extLst>
          </p:cNvPr>
          <p:cNvSpPr txBox="1"/>
          <p:nvPr/>
        </p:nvSpPr>
        <p:spPr>
          <a:xfrm>
            <a:off x="469311" y="4975201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5747E4-96E8-5814-6FFF-76CF439F3831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마력 포탄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070E59C-EF89-4418-08AA-5AC4CD004063}"/>
              </a:ext>
            </a:extLst>
          </p:cNvPr>
          <p:cNvSpPr/>
          <p:nvPr/>
        </p:nvSpPr>
        <p:spPr>
          <a:xfrm>
            <a:off x="6854399" y="2549432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5C3C55E-A822-0AC0-0A78-0F85B48C304D}"/>
              </a:ext>
            </a:extLst>
          </p:cNvPr>
          <p:cNvSpPr/>
          <p:nvPr/>
        </p:nvSpPr>
        <p:spPr>
          <a:xfrm>
            <a:off x="9014399" y="3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CD4DDEB-2C2B-2C41-CDD7-FBF9C3FB8243}"/>
              </a:ext>
            </a:extLst>
          </p:cNvPr>
          <p:cNvSpPr/>
          <p:nvPr/>
        </p:nvSpPr>
        <p:spPr>
          <a:xfrm>
            <a:off x="11175906" y="2549432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2A9108A-4372-0B96-4994-18A32E46E74D}"/>
              </a:ext>
            </a:extLst>
          </p:cNvPr>
          <p:cNvSpPr/>
          <p:nvPr/>
        </p:nvSpPr>
        <p:spPr>
          <a:xfrm>
            <a:off x="9014399" y="4715417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78608D5-D77F-CBF8-5BAF-05213F90C64B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633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BD64AD-8923-9F1E-391E-A3B742C2E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FA5660-A455-DEC9-FF54-4015A7796308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마나를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소모해 넓은 영역을 파괴할 수 있는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6EF7E1D-7AD6-46A7-727A-2D562CA202F7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2F1D98-DBBE-3384-F198-AA5F219130D7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043B1A6-FAE2-3B5E-C312-8EE4B8E8175A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97E5C83-D6B2-8445-B83F-30B2BADD94E0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BBAECD-DFEC-7843-7196-F3EE175D79FE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5F6160F-FE6E-391D-3159-9D55BE9B1B3B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8D6147B-E40E-EC3D-3DD2-0F51361D70B2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0B6BBB1-1F43-3427-0540-52441F7A54BB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FFC0C01-FE98-ABE8-6226-489312F615EF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E8DD86-391D-2687-C14F-9A04B2D21920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DD98956-72D6-1A9D-CCF6-96CE57881D18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14B3FB3-4B74-804D-966F-DC2A8FECF3E1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33136A2-4B28-52AF-9A30-7D0069BFB171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3BE2E08-E221-0D34-80E8-7E02587DEB4D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E6A7614-BD97-0CCB-B1BA-39DB64822370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D1C5BA3-E7B8-D0DB-479B-F26A373078F0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BBBFD85-DB4B-4019-4E4A-65F65422EED5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E07EAFE-8023-62E9-99B8-45ACEC59F796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B99F483-36B0-EFEB-6BC9-76AF9FA3B9F7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771144B-3582-94BD-A42F-D3495F4037A5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74AA68-9879-ACA5-9BA5-7663AE589207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AB10163-A0EC-6834-D658-500ADEEEB0BD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E6C167F-577A-1880-888C-1D8320E661A2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6334B80-1F6A-22F7-AE1D-9EAEA341B66A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7C1A87A-68A8-2F0E-9702-E20C41AF38DA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25CD968-2088-6045-7E2B-A0359480FE87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469E48B-A436-1B94-0C6E-C7284B3F307A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21D7C2E-C0EC-83F5-E164-686A03F35744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7D43E1D-2185-C65C-5BB0-10E649F9F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022893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00EDECA-FB0F-9221-63C6-C13850EBF3D0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08EFE9-B8E8-6436-4467-7A115A700378}"/>
              </a:ext>
            </a:extLst>
          </p:cNvPr>
          <p:cNvSpPr txBox="1"/>
          <p:nvPr/>
        </p:nvSpPr>
        <p:spPr>
          <a:xfrm>
            <a:off x="469311" y="4975201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FF31C8-40C1-244C-DA13-7FC0A82EBDC8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마력 포탄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1186110-8D0A-5808-FD4B-B33250974268}"/>
              </a:ext>
            </a:extLst>
          </p:cNvPr>
          <p:cNvSpPr/>
          <p:nvPr/>
        </p:nvSpPr>
        <p:spPr>
          <a:xfrm>
            <a:off x="6854399" y="2549432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D3E24C5-05BF-654D-2EF5-E4935B0E7D70}"/>
              </a:ext>
            </a:extLst>
          </p:cNvPr>
          <p:cNvSpPr/>
          <p:nvPr/>
        </p:nvSpPr>
        <p:spPr>
          <a:xfrm>
            <a:off x="9014399" y="3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2A4E6B6-015D-0768-71BC-8F3DA878B9F5}"/>
              </a:ext>
            </a:extLst>
          </p:cNvPr>
          <p:cNvSpPr/>
          <p:nvPr/>
        </p:nvSpPr>
        <p:spPr>
          <a:xfrm>
            <a:off x="11175906" y="2549432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B533ADB-04AA-16EE-91A5-58D8A6965D85}"/>
              </a:ext>
            </a:extLst>
          </p:cNvPr>
          <p:cNvSpPr/>
          <p:nvPr/>
        </p:nvSpPr>
        <p:spPr>
          <a:xfrm>
            <a:off x="9014399" y="4715417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5878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F3701-D32B-3E39-4408-395E9AE49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3D14B09-9C6E-6E6C-3DEF-1244E40A0B0D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마법사 관련 유물</a:t>
            </a:r>
            <a:r>
              <a:rPr lang="en-US" altLang="ko-KR" sz="3600" dirty="0">
                <a:latin typeface="+mj-ea"/>
                <a:ea typeface="+mj-ea"/>
              </a:rPr>
              <a:t>(1)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213C4F-EA3E-6515-A152-1269E07B7237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마법사 유물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(1)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방향성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마력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기본 강화 유물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◇는 범용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BF8C18-F964-130D-69C8-4267E77F1D54}"/>
              </a:ext>
            </a:extLst>
          </p:cNvPr>
          <p:cNvSpPr txBox="1"/>
          <p:nvPr/>
        </p:nvSpPr>
        <p:spPr>
          <a:xfrm>
            <a:off x="469311" y="1889819"/>
            <a:ext cx="111453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유물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마력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부산물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태그 카드 사용시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5%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확률로 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획득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마법사의 단검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–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마나가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일 때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카드 파괴 점수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배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주머니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–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누적 파괴 타일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30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개마다 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획득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마력 자석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–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스테이지 종료 후 남은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마나를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골드로 획득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AF25C8-B8D8-13CB-0034-BF6356E82E11}"/>
              </a:ext>
            </a:extLst>
          </p:cNvPr>
          <p:cNvSpPr txBox="1"/>
          <p:nvPr/>
        </p:nvSpPr>
        <p:spPr>
          <a:xfrm>
            <a:off x="469310" y="3678870"/>
            <a:ext cx="111453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유물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응축된 오브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–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카드의 요구 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배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파괴 확률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배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100%),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카드 점수 배율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x1.2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혼돈의 주문서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카드의 요구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마나가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1~10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랜덤으로 변경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카드 점수 배율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x1.2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렌즈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카드의 점수배율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+1.0,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요구 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마다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-0.1 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-1.0 </a:t>
            </a:r>
            <a:r>
              <a:rPr lang="en-US" altLang="ko-KR" dirty="0">
                <a:solidFill>
                  <a:schemeClr val="accent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*10</a:t>
            </a:r>
            <a:r>
              <a:rPr lang="ko-KR" altLang="en-US" dirty="0">
                <a:solidFill>
                  <a:schemeClr val="accent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이상은 동일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마력솥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카드 사용시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10%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확률로 동일한 카드 생성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1%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확률로 사용한 카드가 개구리로 영구변환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서클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 –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누적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번째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카드의 요구 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감소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레어도 가장 높음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서클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 –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누적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번째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카드의 요구 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감소 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서클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 –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누적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번째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카드의 요구 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감소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서클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11 -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누적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번째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카드의 요구 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감소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레어도 가장 낮음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포션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–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사용시 다음 사용하는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카드의 요구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마나가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 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소모성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48463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9CAD84-7EF9-078D-AD96-06D977A32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E141A7-2630-08F0-87EE-D76115225D3D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꽝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3BDACC-4D12-76C5-F90B-A7373A8B4F1E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D9A3EA-C1BF-EF3F-923F-39FE4926F114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FA98DED-108E-913C-B6C1-1F698463E6D4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D74691D-0652-17C3-520D-834E3FCF6EA8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ACD1312-41D8-43D3-4429-CEA238F6294A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8CE8CC1-B6DC-E92D-725B-D09B77158926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950C76-87CB-3BF7-2459-0E7D39618D18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D32A70-05A8-8A0D-8871-371D777CB6EA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63029A-4337-45FE-5B62-BA36875BAD4E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E2B9D7A-69BF-35D2-6C1D-72184C72A948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4C177F2-2587-1D3F-09BA-B9E2CF1EEC71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463F031-DBEB-759B-9903-2097A7F93888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CF42FEE-879F-04BA-C815-68AD6BA477AB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4F2B3F2-6EA9-FF9D-577B-4391F2860A36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B0FB3DA-526A-BE0B-CB0D-3DFDB5BF9E61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6DB25D8-C57E-829F-D262-E221DCAC826E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4EF37AC-882B-D4FC-C1E3-0123FBA8EDB1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CCB1949-EC9F-AE13-B6E8-91C9DD9F8836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075908A-F58F-77EE-6343-FD3D9BCE8778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D8FE76E-BC77-5CC0-3D25-E6A55C03BC87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F4A545A-E99A-2BF0-27A7-1E476838C9BC}"/>
              </a:ext>
            </a:extLst>
          </p:cNvPr>
          <p:cNvSpPr/>
          <p:nvPr/>
        </p:nvSpPr>
        <p:spPr>
          <a:xfrm>
            <a:off x="10454399" y="3276692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B6DD482-8606-D7A0-A6D1-F682F444F4C2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AB1D28E-5F8D-C29D-51C7-8FD11C1D5E6A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37F579E-BC10-3EE8-510D-4351E476504E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7A70DDE-16F2-C9A8-1942-9DE049AD073D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0167970-2761-E02C-55EF-DBD6D452A941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E606CD-CBDF-F26C-E454-8345E7886488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109EC9-A623-E3EC-8956-AB27B0CDD066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AEC884D-1D81-F774-9AF1-AD278F49E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926573"/>
              </p:ext>
            </p:extLst>
          </p:nvPr>
        </p:nvGraphicFramePr>
        <p:xfrm>
          <a:off x="469311" y="3357374"/>
          <a:ext cx="57858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8CE542C-9E81-69DD-6926-AADF94144537}"/>
              </a:ext>
            </a:extLst>
          </p:cNvPr>
          <p:cNvSpPr txBox="1"/>
          <p:nvPr/>
        </p:nvSpPr>
        <p:spPr>
          <a:xfrm>
            <a:off x="469311" y="53514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7D7E270-3A61-4DD5-F6B1-E2C064A1A28F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개구리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919C5F-525B-489F-10B7-FB87B1B64257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80566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DE27AB-F0CE-28B8-33E1-357A10923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CCFC80-CDA1-2FF5-C307-0A1843E7640B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개구리 카드 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4DC7BA6-0F26-6FED-A65A-1AEC3B9ABC3A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1DBD3FC-C08E-0669-5462-8E6F6BD4EBC4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A0F4058-58E1-80F4-AE85-12767F5CD44D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C5F13B-CD2B-9B54-4EB0-82F98B6EDD9A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9C32AAB-71ED-F1A6-ECC6-FB843E1655A5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16F9E1-4A6A-D6A8-AE8F-C9BF5C18C95C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D510717-5018-0CBC-3A34-D37087ADA7DB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844053-EB38-E13B-02A1-C3605FB7FED8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5644F2E-8485-EF0A-F6E2-8063056C7E5A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799D880-669D-FA11-886F-AA66983826D7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87522EC-990F-32B5-1640-8DF05AD5E67D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AFE70CB-EE5C-B30F-5416-760D33076D60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D7540EE-B500-6F41-A319-BF1802D43869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153CEB5-EC1B-0C30-C205-68DEE3646C7F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4F129F2-B2E8-7FA4-79C7-EB458D3DDBE9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B993553-D37C-1135-A079-BF82C81DAEF7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BEAB914-E9EC-F6CE-48D9-59622F4FC4CC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25A2FEE-1666-4EDE-7EB8-2F0E59CE952A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CBE1ED7-A035-41E7-CED5-7B18418668E8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F9257C1-B091-BE18-A1A8-CD125A0109BC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A9F992A-C1BE-E5CA-46ED-913459E86A85}"/>
              </a:ext>
            </a:extLst>
          </p:cNvPr>
          <p:cNvSpPr/>
          <p:nvPr/>
        </p:nvSpPr>
        <p:spPr>
          <a:xfrm>
            <a:off x="10454399" y="3276692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731DA9E-DFF1-7493-B6C9-17C6852C5E58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13E6DE1-74D4-FEED-A769-2F90B4502645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5698AE8-F9B5-922B-284B-7BD585669C39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8B6FEC7-FB11-0561-A85A-78460EFD704B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EE53C55-E75C-CBCD-CF6A-C19D71DA8C7F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7DE7C3-7F2A-86BF-C788-21DDCDF64DA6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B49C5C-1D15-75C7-7BEB-1959B1B40F9C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27596DE-B5D3-A610-C7DA-9BE51C2BF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43440"/>
              </p:ext>
            </p:extLst>
          </p:nvPr>
        </p:nvGraphicFramePr>
        <p:xfrm>
          <a:off x="469311" y="3357374"/>
          <a:ext cx="57858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508D94C-6D66-F649-C142-4EB55163D1FF}"/>
              </a:ext>
            </a:extLst>
          </p:cNvPr>
          <p:cNvSpPr txBox="1"/>
          <p:nvPr/>
        </p:nvSpPr>
        <p:spPr>
          <a:xfrm>
            <a:off x="469311" y="53514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290CDFF-4435-B16C-1B7F-683DB96256FB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개구리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B4213-672D-B956-0C93-781549C84C54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20141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775913-C910-15F8-AB57-F1C3CF2B5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4B36856-E6B4-E69B-30BB-48DD94B1FD5B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마력 부여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DA1A1-FA35-C7AB-78BC-5E5AD0B3779B}"/>
              </a:ext>
            </a:extLst>
          </p:cNvPr>
          <p:cNvSpPr txBox="1"/>
          <p:nvPr/>
        </p:nvSpPr>
        <p:spPr>
          <a:xfrm>
            <a:off x="469311" y="1112084"/>
            <a:ext cx="11145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다른 직업의 카드를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태그로 사용할 수 있게 해주는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유물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렌즈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효과를 온전히 받는 경우의 수도 만들고 싶었음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5F6FBD-7CA3-F29F-3B49-2C4F2F2640FF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소모형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8823921-2AE2-02E7-D8A9-FF46A1EC6245}"/>
              </a:ext>
            </a:extLst>
          </p:cNvPr>
          <p:cNvSpPr/>
          <p:nvPr/>
        </p:nvSpPr>
        <p:spPr>
          <a:xfrm>
            <a:off x="10464083" y="967468"/>
            <a:ext cx="1727915" cy="718578"/>
          </a:xfrm>
          <a:prstGeom prst="rec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소모형 카드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00472F-7209-7ABF-55F4-821B7B9AB3E5}"/>
              </a:ext>
            </a:extLst>
          </p:cNvPr>
          <p:cNvSpPr txBox="1"/>
          <p:nvPr/>
        </p:nvSpPr>
        <p:spPr>
          <a:xfrm>
            <a:off x="469311" y="2877090"/>
            <a:ext cx="8840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효과</a:t>
            </a:r>
          </a:p>
          <a:p>
            <a:pPr marL="342900" indent="-342900">
              <a:buAutoNum type="arabicPeriod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패에 있는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태그가 없는 카드 중 랜덤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장에 이번 스테이지 동안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부여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해당 카드는 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 마법 카드로 취급하여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태그의 효과를 받음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패에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태그가 없는 카드가 존재하지 않는 경우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아무 일도 일어나지 않음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5E1AB24-6781-CF25-9D69-3673957C3735}"/>
              </a:ext>
            </a:extLst>
          </p:cNvPr>
          <p:cNvSpPr/>
          <p:nvPr/>
        </p:nvSpPr>
        <p:spPr>
          <a:xfrm>
            <a:off x="10376453" y="869913"/>
            <a:ext cx="1238238" cy="495061"/>
          </a:xfrm>
          <a:prstGeom prst="rect">
            <a:avLst/>
          </a:prstGeom>
          <a:solidFill>
            <a:srgbClr val="CB2C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fix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993632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020181-DECB-E6FF-32A4-7CC0BCE63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9FA853-A06F-D1A7-CA83-69B8970B86EB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마력 부여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8E6E9A-DBD3-F98A-B17B-3FF1E14DF79C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마력 부여의 강화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CF2CDC-5629-42F1-74CA-AF79EF277A7F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소모형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4274B17-60BA-CCE9-4464-BF510D9BA9E8}"/>
              </a:ext>
            </a:extLst>
          </p:cNvPr>
          <p:cNvSpPr/>
          <p:nvPr/>
        </p:nvSpPr>
        <p:spPr>
          <a:xfrm>
            <a:off x="10464083" y="967468"/>
            <a:ext cx="1727915" cy="718578"/>
          </a:xfrm>
          <a:prstGeom prst="rec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소모형 카드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629523-69C4-0884-7D47-D859DD35BE7C}"/>
              </a:ext>
            </a:extLst>
          </p:cNvPr>
          <p:cNvSpPr txBox="1"/>
          <p:nvPr/>
        </p:nvSpPr>
        <p:spPr>
          <a:xfrm>
            <a:off x="469311" y="2877090"/>
            <a:ext cx="8840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효과</a:t>
            </a:r>
          </a:p>
          <a:p>
            <a:pPr marL="342900" indent="-342900">
              <a:buAutoNum type="arabicPeriod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패에 있는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태그가 없는 카드를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 선택하여 이번 스테이지 동안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부여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해당 카드는 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 마법 카드로 취급하여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태그의 효과를 받음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패에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태그가 없는 카드가 존재하지 않는 경우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아무 일도 일어나지 않음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B73A23-62C7-1678-3F94-ED5CEA93D08F}"/>
              </a:ext>
            </a:extLst>
          </p:cNvPr>
          <p:cNvSpPr/>
          <p:nvPr/>
        </p:nvSpPr>
        <p:spPr>
          <a:xfrm>
            <a:off x="10376453" y="869913"/>
            <a:ext cx="1238238" cy="495061"/>
          </a:xfrm>
          <a:prstGeom prst="rect">
            <a:avLst/>
          </a:prstGeom>
          <a:solidFill>
            <a:srgbClr val="CB2C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fix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06333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96EBE6-203F-3C09-9536-9461B471C8AD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문서 의도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34F897-F6DE-151B-D3A2-67FA4ABC8141}"/>
              </a:ext>
            </a:extLst>
          </p:cNvPr>
          <p:cNvSpPr txBox="1"/>
          <p:nvPr/>
        </p:nvSpPr>
        <p:spPr>
          <a:xfrm>
            <a:off x="469311" y="1112084"/>
            <a:ext cx="11145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게임 내 카드 시스템을 정리하기 위해 제작된 기획서입니다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D9346A-79F6-716C-E83F-E762ED05D848}"/>
              </a:ext>
            </a:extLst>
          </p:cNvPr>
          <p:cNvSpPr txBox="1"/>
          <p:nvPr/>
        </p:nvSpPr>
        <p:spPr>
          <a:xfrm>
            <a:off x="304799" y="2727857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&lt;HISTORY&gt;</a:t>
            </a:r>
            <a:endParaRPr lang="ko-KR" altLang="en-US" sz="10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6D11C65-E155-A626-4050-47338ED2D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072488"/>
              </p:ext>
            </p:extLst>
          </p:nvPr>
        </p:nvGraphicFramePr>
        <p:xfrm>
          <a:off x="304799" y="3027145"/>
          <a:ext cx="11309898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185">
                  <a:extLst>
                    <a:ext uri="{9D8B030D-6E8A-4147-A177-3AD203B41FA5}">
                      <a16:colId xmlns:a16="http://schemas.microsoft.com/office/drawing/2014/main" val="2250907431"/>
                    </a:ext>
                  </a:extLst>
                </a:gridCol>
                <a:gridCol w="9352655">
                  <a:extLst>
                    <a:ext uri="{9D8B030D-6E8A-4147-A177-3AD203B41FA5}">
                      <a16:colId xmlns:a16="http://schemas.microsoft.com/office/drawing/2014/main" val="2837344716"/>
                    </a:ext>
                  </a:extLst>
                </a:gridCol>
                <a:gridCol w="918058">
                  <a:extLst>
                    <a:ext uri="{9D8B030D-6E8A-4147-A177-3AD203B41FA5}">
                      <a16:colId xmlns:a16="http://schemas.microsoft.com/office/drawing/2014/main" val="2653824980"/>
                    </a:ext>
                  </a:extLst>
                </a:gridCol>
              </a:tblGrid>
              <a:tr h="2352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50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수정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50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50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976082"/>
                  </a:ext>
                </a:extLst>
              </a:tr>
              <a:tr h="235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2025. 06 .06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초안 작성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ysClr val="windowText" lastClr="000000"/>
                          </a:solidFill>
                        </a:rPr>
                        <a:t>장형민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562559"/>
                  </a:ext>
                </a:extLst>
              </a:tr>
              <a:tr h="235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2025. 06. 14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차 밸런스 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ysClr val="windowText" lastClr="000000"/>
                          </a:solidFill>
                        </a:rPr>
                        <a:t>장형민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5557422"/>
                  </a:ext>
                </a:extLst>
              </a:tr>
              <a:tr h="2352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2760186"/>
                  </a:ext>
                </a:extLst>
              </a:tr>
              <a:tr h="2352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916293"/>
                  </a:ext>
                </a:extLst>
              </a:tr>
              <a:tr h="2352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8305830"/>
                  </a:ext>
                </a:extLst>
              </a:tr>
              <a:tr h="2352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8001148"/>
                  </a:ext>
                </a:extLst>
              </a:tr>
              <a:tr h="2352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1225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9163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3484F7-F0C0-AFC4-05B9-BE93D2F82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3E2912C-BF82-B80B-FF37-A29A3298F4B9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불이 옮겨 붙는 것을 표현한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 마법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66F3FCF-80AD-236A-063E-0ADB0028A220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6BD6902-01BB-59C4-2DDF-0483073E2CD9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B3BCCDB-9FDC-1731-38F5-DD22AD1B9EF1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7B8823-EC12-A54D-9A4B-AF54223505D9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F5048BA-6510-3E0C-BB50-B15C7C7EA8D6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F5DC0B2-4B31-1395-3D61-96540CE43AF5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E8F6BC7-C992-8882-99C0-EE9A0440C064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B6CB1C0-20C3-38F6-1F66-35AEFAA3EA7A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555315-372E-AF67-7DBE-B1C09D3FA235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554AC99-0D8D-5319-4BAB-3D9A7030D4D9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8D9430A-1D22-5321-92BC-E909695C5E9E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2F581DC-388A-E5BF-38F8-1C78025D5D91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4EA1C94-E439-489F-C6C0-49AC0F34EF4C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93C2159-846C-F2B7-93C6-46DFE9272F9B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17E90F2-50A8-AC0E-712E-EDB7619289E4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2D03FDB-5409-5991-BC88-44AE0930F3E9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A63A577-5324-F4A2-414C-1E260D52619B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308BEFE-414A-81BC-F24A-A83E192978C1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B87225-6FAB-EC83-FEAA-157ACAA280B0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54D1417-BB13-43A4-40AD-63E4A5374187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0EC112B-54EE-A7A8-0575-B5F49404BB49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E119BF2-DFED-5CCE-38F6-32F052CC322C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814BB26-A917-F466-6010-FB75AC1179F4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F926045-A0ED-65FD-8AE1-E93342C1B0B9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009F957-4B5B-DC98-CC32-141BBB450D82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61E6822-7157-1CC6-56AE-9EA81D68F04F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56AF4C-A0C0-11B4-E205-3E7D8219E2BC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E89DCD-F4C4-E3F1-E49B-563A8FEAF357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38537D8-A514-AE2C-7BAD-F58F18BB6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593341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#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연소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4F9B62D-0294-1353-0067-C67171B85343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0999B0-BA00-8216-5334-6018B95470BC}"/>
              </a:ext>
            </a:extLst>
          </p:cNvPr>
          <p:cNvSpPr txBox="1"/>
          <p:nvPr/>
        </p:nvSpPr>
        <p:spPr>
          <a:xfrm>
            <a:off x="469311" y="4975201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부여에 성공 시 연소 확률을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30%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낮추고 바로 위 타일에 발화 적용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타일이 없거나 연소 부여에 실패할 때까지 반복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63B0DF-4D1A-455C-450E-62CF6B71FE0E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발화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96042FE-B05C-5016-554D-D20EDAE19D61}"/>
              </a:ext>
            </a:extLst>
          </p:cNvPr>
          <p:cNvSpPr/>
          <p:nvPr/>
        </p:nvSpPr>
        <p:spPr>
          <a:xfrm>
            <a:off x="10376453" y="869913"/>
            <a:ext cx="1238238" cy="495061"/>
          </a:xfrm>
          <a:prstGeom prst="rect">
            <a:avLst/>
          </a:prstGeom>
          <a:solidFill>
            <a:srgbClr val="CB2C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fix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705794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07B374-FFBA-B969-3E0F-8A55D4352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554A5B-4CA7-7AB4-F499-9DD1CFBECAB7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 태그를 가지고 있고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태그를 부여하는 마법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AB45C21-55EC-DEB1-E1E3-EF5865393330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DAC5B4F-0133-B7D4-A401-A40DD88B51FD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BB1A9D7-7DCA-1F82-4640-CED15353A4CB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8B1D58-68BE-2011-C842-E0D41DEB44ED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F34F9C-688F-94D9-42AC-3A5FC6E86C06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9A5626A-C063-E9FA-53CF-4B0CC39F7874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A776B4-21FD-3819-985B-578B298828A4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9FC6744-7952-FB94-F908-B3BA1C72598C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2CAA5D-E4D2-AE73-91F1-72A138FAA44A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88D6C9B-BA74-E537-F5FE-012A649414E9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073140A-F216-B114-85C4-B185874C4A62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ADB7109-EFAC-6F39-689F-B35740A84C82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A3EA396-941E-85BC-906E-A5CB0D3C1BC7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0C53ED9-3BE0-23EE-F5CD-91B34493B53D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D346A05-6094-0687-CD4D-616313C61A77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F3F76EC-3EB7-D29F-DBBD-ABDE4AF78BCE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AEF5BE4-E3A6-CB7C-578E-1953DE3F75EE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0D4F78F-23A8-88ED-8D52-33C16BD02C55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B18BC4E-BA6C-D6E9-0523-B34D97C7D28D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283852C-2A49-6D38-337C-9DF501D80F6C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CBE69B7-16BD-360E-B5EE-8A1F3A8120DC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1AD83EE-E81C-EB37-98A0-3DE7A6A791D8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E50680C-02EB-2574-FCF2-8C4EFB8DB26E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C632E9F-8B5E-D736-0E1F-19A345C2B79D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8F49BC4-1AE6-5020-1BDA-BE9FF1E00DEF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A917C78-1D33-FE5F-E945-4C531EAA2155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A1BC5E-72B8-2D18-0D6C-7B0A91B9A4FB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4205CD4-3379-3A6D-1020-0834A31B46ED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9867925-439D-A00C-A373-B9A421EBFD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503966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#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연소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6561293-9B0E-EB5A-3E99-784E82AEFBEB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57A3A6-F625-6073-6083-78510511EA4E}"/>
              </a:ext>
            </a:extLst>
          </p:cNvPr>
          <p:cNvSpPr txBox="1"/>
          <p:nvPr/>
        </p:nvSpPr>
        <p:spPr>
          <a:xfrm>
            <a:off x="469311" y="4975201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부여에 성공 시 연소 확률을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15%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낮추고 바로 위 타일에 발화 적용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타일이 없거나 연소 부여에 실패할 때까지 반복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6DC00B-6359-7903-D759-DD6677B8A043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발화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F38A634-E422-DDC6-95C9-F06726BFF2A9}"/>
              </a:ext>
            </a:extLst>
          </p:cNvPr>
          <p:cNvSpPr/>
          <p:nvPr/>
        </p:nvSpPr>
        <p:spPr>
          <a:xfrm>
            <a:off x="10376453" y="869913"/>
            <a:ext cx="1238238" cy="495061"/>
          </a:xfrm>
          <a:prstGeom prst="rect">
            <a:avLst/>
          </a:prstGeom>
          <a:solidFill>
            <a:srgbClr val="CB2C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fix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700669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850AF2-C006-2CB9-AE56-79FBD19A2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EC429F-3B34-DA1B-CC0E-E53AA05D5D8A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 태그를 가지고 있고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태그를 부여하는 마법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8C9087D-77FE-BE0D-60A2-C4E00F39E0DD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7994E77-45BA-0F43-3948-4631B8A00ABD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D1CC95F-7169-89E2-B712-D318CA52EB3E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479061F-F615-6150-740E-D625B63CCBFD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1D2554-38CA-1A53-6AB1-9D26D438BBF8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A338BF-87CE-23D3-45F5-2F3EB81D34F5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432493-DD6D-E3D8-0250-580FB269ADBD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89A52C-21E2-39E3-42F4-B7775AC25950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0F253D-4677-C0F4-1AAF-8E835F8CC3DA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61B673F-679D-E97C-3AA5-18A0F2059692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B6199A3-2FC8-7DD4-410C-567E66B103BF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A96BE4F-C60E-2864-2818-68AC8C4348E1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00B4F26-54E1-37DB-5248-D57A16D514E0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CBDF4D5-00BE-30B3-7BD1-AE51B1244BD5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5E395C4-EF18-91DE-7C96-D267187570A9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5D6F4E3-A533-A60A-A3B0-1D1F0DE06524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8A0DA1E-7E5A-AEFE-C4BD-1B94DCBAC87E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3ACB1B4-FB77-82C1-B6B2-232069F43A7F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F236DBC-8014-8D13-FEB1-019A38EDFD5B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42A1502-7107-AE15-8028-7E9723C569B5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9D4DFA9-5786-F127-538D-9CDE0F2278F7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3C70245-9920-5BE6-42E8-9FA2550B1473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5DFB2EC-BF58-9ED4-91A0-E1444FB57BDE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7116750-B10B-6DBE-1C03-AC37F7A33A64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489442C-D576-CDF1-519E-EA6A408912D1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B356BE5-A275-E3C0-F753-D57790E3D501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011D34F-0A22-8586-BC31-BD6039AF8BC2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5B335A-E4B5-FA0D-350D-92E6D7E109AE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F244242-9E85-2754-D103-DE3B6B1E8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822252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#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연소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#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연소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70%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#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연소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82C49D8-CE7C-7704-C68B-E5F8E86A3D83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7A2E51-F7B2-A49B-3617-098135A3D610}"/>
              </a:ext>
            </a:extLst>
          </p:cNvPr>
          <p:cNvSpPr txBox="1"/>
          <p:nvPr/>
        </p:nvSpPr>
        <p:spPr>
          <a:xfrm>
            <a:off x="469311" y="4975201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6BB4A4-F789-53B8-6455-EBE814BC7D19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화염 폭발</a:t>
            </a:r>
          </a:p>
        </p:txBody>
      </p:sp>
    </p:spTree>
    <p:extLst>
      <p:ext uri="{BB962C8B-B14F-4D97-AF65-F5344CB8AC3E}">
        <p14:creationId xmlns:p14="http://schemas.microsoft.com/office/powerpoint/2010/main" val="26807157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79DD56-76EB-D456-79DE-DEB249765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7DF8E9-E091-CA0C-EC30-49806F5AA038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 태그를 가지고 있고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태그를 부여하는 마법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F6F5F3F-0CAA-117A-D1C6-DE0AE878E62B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6FC4934-5BE4-3606-5ED6-1168CD61A24B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E11F05-031D-08F3-9BF4-2B6BEC45EC41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1540552-C635-2619-28E0-24B9C798E5E8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0ADA3A-6E1B-C015-F434-D2CA7FD21B3F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A52C92-34DE-2243-B2ED-C27DA4325A52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D83A3C-2ACA-30B1-60F8-B94DBC40770E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1796DC-3C39-60F6-4F5C-92F6817A5D30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703E101-FBE7-6210-A238-25F725AF3619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C25F242-1FAE-290E-EE27-19E19AB68C97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315CCF1-BCF6-C975-F379-C424FD91B04A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608D0A-C6E0-A0F0-7571-CE8EDC5563BE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682410-1CA5-E1F2-6EAC-A1B4981E020E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FD41002-0C1D-E6A4-6598-B9665314320D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9A12D64-A603-9D9F-30B3-40777FF023EE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416B858-F5F5-26C8-2589-DC2059360A36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568DB08-FE31-079D-4509-C88895279BC7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0C02519-3375-6347-2476-77539742C3A9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BD3BC90-6412-FD25-2F31-BED15E27EB7A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E979006-FE71-1DB6-EDD2-DD6EFB29A2FE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7A16133-E832-1819-46E5-7CFDBAE28EF4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A065DC3-12DE-95A4-07F2-4DDDD6C3BE26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BDE260F-6491-B453-9253-CDFF3739EE69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592089C-3B1C-C0AE-95F2-897F0ECF79AD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F8AE4C2-9C67-FD87-05D3-070CD05140D8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7093D10-C20F-F7FB-3ECC-8308A73CB7A2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86EF8A-195C-7FD4-6855-9DCB5C456C7B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DD4F3D-118E-4877-D7CC-10F7F18A89CB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422E7D2-5FD6-4E63-CE1D-431D1D1BB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132791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#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연소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#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연소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#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연소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8E0D746-0454-3E41-28AE-3FCA779580CE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CDD726-47D7-2078-341D-07084E5C1CBD}"/>
              </a:ext>
            </a:extLst>
          </p:cNvPr>
          <p:cNvSpPr txBox="1"/>
          <p:nvPr/>
        </p:nvSpPr>
        <p:spPr>
          <a:xfrm>
            <a:off x="469311" y="4975201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856891-F6CD-772C-74CF-2E6D9CCB148E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화염 폭발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579079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C7974-5CBD-A2B0-FF04-37CBE8352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B6D113-45B1-6513-C47B-AA9D4959D102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태그 타일을 타격하는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171016B-8550-DCE7-6A0A-DCD238A0A7A1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688E5A2-B2C7-2880-6881-3E1DA85CFEA0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72873E-F623-5795-500E-ECC93A826AF9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8130E3-503D-74CB-AA4E-46F5EAE6EADB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65440B-D00E-BC7C-F1B9-0335CF8E2175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88EBFC6-6E9C-9A51-5703-5C689B3B324F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6B175A-24EF-1B3F-35B3-9C430B99454E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598E579-B522-C940-DC52-F9D055527058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752907-FE50-2393-4DED-94B4B0FDD65C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2CF4475-5825-BB93-87F9-379770C0F060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BB1C5B4-FB1D-8C98-A6CB-AA459D54C3C3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5E0FBA0-9BA5-3CC3-DC59-35AB74E99109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C42253F-B513-B611-7802-540EF81D30DF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C2116C1-DDA7-FFD5-8E4E-466B24CAF7F6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AF1DA3E-E7FF-203A-43AB-B2CEBF471870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46A1AC8-3127-7B34-C85C-2CD9FD229E9D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2A85F83-603F-8A24-07FA-29CA5A9F7C7D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26B2730-9FC4-9B7E-08A4-B61F3699E14C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FCB5FFE-15BA-071E-5B21-3CDA8D5AE4BD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01D1F77-84B8-47A3-B539-6E886097B9F4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6A7C864-BCBC-A71A-E53A-3F872E50F6DA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5E2A4C3-C9B4-054F-7920-0A894C0616CC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9BBF200-9A6F-4EC8-86A8-C4A8A112A98D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3624D25-49DB-2875-5C30-B77B3C5DC5BB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C42DB48-A4BB-C310-0015-F85892AD6D5D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4BC7F32-6DDE-5E51-256C-23406D34C9E2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4D0EF7-6F3A-68CF-4D5B-78D57CA27F40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C646FE-EDA8-D045-965F-F9947945D85F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413F05F-39F8-D007-4CD7-C6A4AED50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161279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79027AD-916F-6718-98DF-2A88DB819BEF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41308-0062-5003-D021-63C79AA2BF8A}"/>
              </a:ext>
            </a:extLst>
          </p:cNvPr>
          <p:cNvSpPr txBox="1"/>
          <p:nvPr/>
        </p:nvSpPr>
        <p:spPr>
          <a:xfrm>
            <a:off x="469311" y="4975201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타일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파괴시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덱에서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 카드 랜덤 드로우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덱에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화염카드가 없을 시 드로우 실패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E19338-1FAF-45A2-9D83-E8670A38EFA8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잔불</a:t>
            </a:r>
          </a:p>
        </p:txBody>
      </p:sp>
    </p:spTree>
    <p:extLst>
      <p:ext uri="{BB962C8B-B14F-4D97-AF65-F5344CB8AC3E}">
        <p14:creationId xmlns:p14="http://schemas.microsoft.com/office/powerpoint/2010/main" val="41117474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067660-4741-25E5-5A83-A74F31CBA9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868B37-93EB-29A7-526D-D48D8AD9F79C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태그 타일을 타격하는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9D07D6D-6D85-E584-8AB3-9C192D6B5BEB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245FEC8-4742-2999-58D6-3AE8BF21F3B4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184976-D58A-9902-871D-3F7C3970DFB6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FD7AA4-6B35-984A-E987-06F601AE4221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454DF58-18C3-1E2A-B421-34E7260E50CE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6F2202-FFBE-A775-4265-ADC55D02C417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DD684EF-E04B-81F0-8145-1387118EC8C4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3F9175-138B-B8B8-78C7-EE95A2F497DE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EDA0108-FDE1-1690-25D8-DB8FF83AD374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41DA72-0E37-F4B2-34A6-8170ED540029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0A9BEBE-3C0E-D42B-A971-F91CC23BDF52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7ACF80-15F8-EEF3-40E2-CA2531954639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1F07346-8A42-DD63-9069-F407FB551B41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F4F66D7-353C-F83D-53B2-A01B03B79889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EACE160-D5BC-5CA5-2427-525573CD71E4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1F4E73C-323E-D4F6-E1D9-74E3EBFFC00F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27690AD-9CC4-4848-FB9F-C315ED2504F5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F1A55B8-0A2C-694D-A809-0F21A53F985E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9506777-69AA-5944-DF59-84CA053935B9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39F1FDB-C5B8-6A62-A96C-563404256172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8F9B4B1-73D7-005E-3C1A-ACAB75165999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D7E3CFF-26AC-0838-A709-45756E43AF26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A8C9750-DE8E-4657-2F5A-BDE93B1597A7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AAABA61-6FDE-45F7-85F6-C42FF5520D0C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A47730D-01C0-A70D-60E8-A90C28072989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D3E0691-E759-0AE7-D762-EB94BECA35BF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5673E8-C99E-B4FF-250A-BCAB25680AED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C7EB73-76AB-8DFC-AD01-FA2FE78CB952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173C835-5D83-2D83-7A61-17D56F00B293}"/>
              </a:ext>
            </a:extLst>
          </p:cNvPr>
          <p:cNvGraphicFramePr>
            <a:graphicFrameLocks noGrp="1"/>
          </p:cNvGraphicFramePr>
          <p:nvPr/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07E1E8F-25A2-2A48-AF86-51AD7090DBCC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258DC-0877-F764-E40F-6BA8C0AA9889}"/>
              </a:ext>
            </a:extLst>
          </p:cNvPr>
          <p:cNvSpPr txBox="1"/>
          <p:nvPr/>
        </p:nvSpPr>
        <p:spPr>
          <a:xfrm>
            <a:off x="469311" y="4975201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타일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파괴시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 카드 랜덤 임시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이번 스테이지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생성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90E3C9-8BD7-E986-E58E-8EEB578B4E1D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잔불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652319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3C023-970E-D34C-B721-50F86B0C43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7B2E24-6A9F-5E2A-26AB-8CD7D7577BA2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가로 특화 타일 파괴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부여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980FFFC-8802-5338-5E5C-26A91DA21C06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284FB8-31A9-BE44-441E-19C13BE932D4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43EAB9-536A-5318-ED16-C6EBF17EE65D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9B2BF21-4EF3-0EB9-90A1-0B8D2169CBEE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548830D-83DC-474F-73E7-FAF74375987C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1876526-6E02-FFBC-FFEF-35575A5478DC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D6BBC6F-57D5-7928-F1B5-663A3C111B9C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9EFD9F-6E6D-681B-A727-8D0C5F396312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152AB8-D757-64B2-9A7F-5D4BA287BFC5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17A0BD-375F-9E50-66C6-407DC2E594A4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9561673-D645-2284-7F15-FEA8D0B2C958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76C6B5F-9F06-92D9-CB65-BE4FF7143F52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67685EE-648E-C278-F4F7-B2843DA150E0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A6EBFD0-E5C5-B8D2-B93F-32AA3279A338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B6E935C-CB76-3E99-A3FE-FBAB14397AE2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6048853-4FB3-9058-2CA1-77993B0678D7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A34D76F-42A9-34F2-F9FC-4BC2FB80EEEE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F03A23E-3953-8F85-A7F4-E81B9D28F533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A671898-7914-95BE-6508-1469F4750607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90B6ABE-5626-5F13-5147-8FAF01FD3853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6560D75-5AD9-BD84-A864-29F6E56AD51E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006636B-A71C-6D41-82A8-E4C0F0FD396A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EBE4F0-E306-366D-249F-0640D105B135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20CE59E-6344-BB23-D07A-0570333F2B23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805F688-9286-EEE1-3EFA-6DD722090D47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6B959FF-9EFC-1ABF-A854-753ED1956361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F50092-271E-575B-80A6-7A67EB5BC06A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03806A2-CE31-F392-D5B3-79232F633F76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36D6357-3BDA-31A3-3F75-43AF33140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83370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70%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연소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연소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ACA75C8-D24C-1FF9-63C6-20F853821B66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04BF78-B58B-EFC0-44A1-BA8BC04EAA77}"/>
              </a:ext>
            </a:extLst>
          </p:cNvPr>
          <p:cNvSpPr txBox="1"/>
          <p:nvPr/>
        </p:nvSpPr>
        <p:spPr>
          <a:xfrm>
            <a:off x="469311" y="5028236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EC61F0-F2A2-8D20-8699-99712F3C4751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화염 벽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5FD0D45-1530-F897-6109-154737C396ED}"/>
              </a:ext>
            </a:extLst>
          </p:cNvPr>
          <p:cNvSpPr/>
          <p:nvPr/>
        </p:nvSpPr>
        <p:spPr>
          <a:xfrm>
            <a:off x="10376453" y="869913"/>
            <a:ext cx="1238238" cy="495061"/>
          </a:xfrm>
          <a:prstGeom prst="rect">
            <a:avLst/>
          </a:prstGeom>
          <a:solidFill>
            <a:srgbClr val="CB2C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fix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947686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A08AD-15E1-52E3-B54A-4EF3BA691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53D308-8B49-52CA-15A6-814E26CF0982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화염벽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강화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A475AB1-989A-E649-F876-6877739F948A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15F388-34E1-BB86-549D-55A0D3916BBB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A7254D3-5D86-6498-D6D2-897BC5B39B24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E044752-84F5-237A-FF99-F8400E86DE2C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F2B160C-1276-A54F-BE55-E0299A2F2381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9DC2DCE-59E1-EF06-6B53-33FAC8F7122C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DA22E6D-F9D7-2075-10A2-C7D49C487278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CE64CA-794A-4BB0-AFE2-DF8317DB812D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84240D-1670-0997-D62C-3AB7002E5B64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53D48C7-53BE-DBAE-195B-154FFD9C9985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1E4DEFA-B89B-ADDD-C48C-28A5D3F1E3ED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910F275-001D-F70A-BF77-B5FB1C145343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4D3277D-4C16-549E-B63C-B15AD7EDA815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32588CD-24F8-7CD1-7233-FB55D0949306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C4B6311-501A-D0A9-2507-EFEFCD6059C0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AE54C01-612A-41B2-8704-468F4D4DEBE6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19F98CA-11B0-EECC-26CB-89049D92327F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18EC814-7282-FF8A-13B9-9456BBB99638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68009BF-CEEB-5B7A-866C-7666A3700DA5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E16B093-DDD6-FC8B-FCFF-C03A8AA1B95B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934C339-96EC-4643-66A3-CAC6E4402C7B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6EA4EDB-44F7-FEC1-F706-8282C40385DA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3706A2D-CD83-8E91-FC35-6CFDAA2E10FC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E8C094B-1787-B171-01C8-83E902AA7A0C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67A9023-CA25-504D-C72E-A2EE3A8D4F3C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50CC7B3-FBEB-C9D6-D894-DF1DE29ABC4B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8F0A7C0-C06F-1352-443F-A22FC1F750F0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60331E-994A-722B-557D-65F9D468B336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5F285CB-3C57-9A83-4719-E651C7B5B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973151"/>
              </p:ext>
            </p:extLst>
          </p:nvPr>
        </p:nvGraphicFramePr>
        <p:xfrm>
          <a:off x="469311" y="3357374"/>
          <a:ext cx="578580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70%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연소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연소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연소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32732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0BB56F2-E0DA-F7C1-3085-F6D704A0E6B1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4BD37B-54D5-5538-131C-19FB7A06A8DF}"/>
              </a:ext>
            </a:extLst>
          </p:cNvPr>
          <p:cNvSpPr txBox="1"/>
          <p:nvPr/>
        </p:nvSpPr>
        <p:spPr>
          <a:xfrm>
            <a:off x="469311" y="5351402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6227CC-D3BE-96F8-FBF7-8A5C5CE7FFA6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화염 벽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9C72B82-58ED-7A21-B1E4-D3874569803E}"/>
              </a:ext>
            </a:extLst>
          </p:cNvPr>
          <p:cNvSpPr/>
          <p:nvPr/>
        </p:nvSpPr>
        <p:spPr>
          <a:xfrm>
            <a:off x="10376453" y="869913"/>
            <a:ext cx="1238238" cy="495061"/>
          </a:xfrm>
          <a:prstGeom prst="rect">
            <a:avLst/>
          </a:prstGeom>
          <a:solidFill>
            <a:srgbClr val="CB2C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fix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055607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74A81-B867-64CA-7ECD-74DEDF77D1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D8A0FE-7F33-CA76-3EDD-219F7A7F5104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태그 타일을 타격하는 카드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622FC71-0DEC-7FDF-3486-9FFBEEAB4A4F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45BD741-A087-A4E0-2E19-DE23EB4BEF46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53CE335-27E5-D872-A8E2-EBFC096FAF92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CF53524-D0E6-4ECA-8DC4-ECD78771B426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AE65652-34BD-26B1-88D5-CF8EC8E4DAE0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E439A6-9358-2107-CC3F-3F4DB6B2D602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EFAC53-9186-DE85-2FEE-21C324C19B0A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913E8E0-A704-1F6A-CF3E-C1B9619B72C0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B62EE1C-AA99-507A-2CFF-19F5017EB3D7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9531A12-1D92-7F22-B5E9-003643E3CD8F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7293BF5-B4F1-3093-79D6-44DD414D7F98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90C07D-E3FA-146F-790D-F08468B39773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7B40EB0-6669-0FD4-35A8-64780EF56C73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101610C-3ED2-6636-BADA-0D9E720A792A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38A427A-F6D8-0008-B21C-54F837B4B770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406FE9-025F-2337-D36B-C7AC30CE3740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5C6E270-64A0-D387-C2A3-1BB781B998A5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38B4CB2-5C8C-25E6-A438-6C6E7B2EBA91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F5AA3E6-2AE0-BCAE-3070-E5DA41883562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8E37B02-4AAC-B385-E108-2307994B4F3B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6F191F-9911-166D-F6B6-721831CF619D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D6538D3-FFCC-5B1D-380C-4C64004AACB5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7AFB77A-D863-0580-8145-3770C0B09EE5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9560B7-B530-D714-F044-F453ED25A606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AF74F40-80D6-FD3B-EFF2-4F264C2C058B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2E2E2D9-C4CB-34E5-4204-02DB8D3E4C77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47B88C-92EE-1B4C-A248-7A5B4887439F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D0F55B3-4ED7-A1B0-8D6B-4F485A069A42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22CF26D-44C6-6DA8-9A6C-19BA57561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16023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C029973-8038-E5ED-CDBE-ADEE96CAA7BB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5345CB-FB00-DA51-682A-72276DA00452}"/>
              </a:ext>
            </a:extLst>
          </p:cNvPr>
          <p:cNvSpPr txBox="1"/>
          <p:nvPr/>
        </p:nvSpPr>
        <p:spPr>
          <a:xfrm>
            <a:off x="469311" y="4993436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타일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타격시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인접한 네 타일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(+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자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파괴 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73A7F0-591D-30B3-3E0F-5CEE7CFCF5A0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연쇄 발화</a:t>
            </a:r>
          </a:p>
        </p:txBody>
      </p:sp>
    </p:spTree>
    <p:extLst>
      <p:ext uri="{BB962C8B-B14F-4D97-AF65-F5344CB8AC3E}">
        <p14:creationId xmlns:p14="http://schemas.microsoft.com/office/powerpoint/2010/main" val="19360079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AEA120-AE6D-3752-22E3-F8E0F5A01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8C8E4D-62CA-05DA-3D88-7D56E26EA85C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태그 타일을 타격하는 카드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6A4AEF9-2E0A-145F-F10B-BED598389873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8CF17C-D956-21C7-2946-3D3B940C65ED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9547D5-70D2-B757-2604-5799802D1B60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C3D213C-E7CC-6D55-3650-DBB5D004BAD2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D74199C-5337-9673-D468-E6451B15C4D4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F99804F-F900-A3EC-04E0-254AF63A1FAD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428A3F4-AD38-3436-7637-958FC26F05CE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8EF9FA-CAEB-43CF-C416-DCA0B657B22D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0A8DFD0-F626-70F0-BC35-F5E034898B95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A7FE053-40DA-9810-48F5-43B9E6BD3ACD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CDFFA92-631D-1E0E-C735-B7DAAA4F2083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FA1B90D-D111-B6DD-F5BF-809C7BD69514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F02630A-5C4B-907F-67C6-B86D0691FE78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95F6A0E-E9AF-3528-2FA6-A5834CA9C550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03F7E17-B758-612E-B120-D4591071C8A5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39FB013-F5BA-6ECC-2FD2-1D7FE8E19C80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B760B25-B38B-2417-AC31-F19F458510A0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70DD93C-06BC-2E59-0836-3E7C9DC137F9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D2D3F0D-48DC-25BC-6AA4-5D56A3F8EAB0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9D2599F-66B1-3718-89F9-2E4399F2F594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C7823F0-B9AB-8C90-6C13-7109933A72E9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F683FF4-1D38-4684-D36B-98EF7E0CD0B2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793B972-4178-83A3-B646-74C3F29327EE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5E5F0DB-4669-7B74-BA3B-3C50C63D2B41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87C5C16-069A-2DBC-3644-DEEBBBB55C95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EC19791-79AC-97B6-6F24-C51265E5E83C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6C2ABF-21DF-3838-28E8-8ACE4CC3FAD4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5A3804-6A32-A72A-6F14-A3DE35F751A8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AA36EB9-3A65-03FA-8C62-4C4B2DCD2C1C}"/>
              </a:ext>
            </a:extLst>
          </p:cNvPr>
          <p:cNvGraphicFramePr>
            <a:graphicFrameLocks noGrp="1"/>
          </p:cNvGraphicFramePr>
          <p:nvPr/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B6CA542-0732-3D08-5CD6-4437F212155D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7F372E-165C-82B6-1801-D370F3B8BD51}"/>
              </a:ext>
            </a:extLst>
          </p:cNvPr>
          <p:cNvSpPr txBox="1"/>
          <p:nvPr/>
        </p:nvSpPr>
        <p:spPr>
          <a:xfrm>
            <a:off x="469311" y="4993436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타일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타격시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인접한 여덟 타일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ㅁ자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파괴 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6391FE-B22A-816C-E032-D224EBF0415C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연쇄 발화</a:t>
            </a:r>
          </a:p>
        </p:txBody>
      </p:sp>
    </p:spTree>
    <p:extLst>
      <p:ext uri="{BB962C8B-B14F-4D97-AF65-F5344CB8AC3E}">
        <p14:creationId xmlns:p14="http://schemas.microsoft.com/office/powerpoint/2010/main" val="862713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E0C682-7A30-73DA-0C7A-376ABFF3D3FB}"/>
              </a:ext>
            </a:extLst>
          </p:cNvPr>
          <p:cNvSpPr txBox="1"/>
          <p:nvPr/>
        </p:nvSpPr>
        <p:spPr>
          <a:xfrm>
            <a:off x="204863" y="316468"/>
            <a:ext cx="7290778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메모장 </a:t>
            </a:r>
            <a:r>
              <a:rPr lang="ko-KR" altLang="en-US" sz="1000" b="1" dirty="0" err="1"/>
              <a:t>복붙</a:t>
            </a:r>
            <a:br>
              <a:rPr lang="en-US" altLang="ko-KR" sz="1000" dirty="0"/>
            </a:br>
            <a:r>
              <a:rPr lang="ko-KR" altLang="en-US" sz="1000" dirty="0"/>
              <a:t>마법사</a:t>
            </a:r>
          </a:p>
          <a:p>
            <a:endParaRPr lang="ko-KR" altLang="en-US" sz="1000" dirty="0"/>
          </a:p>
          <a:p>
            <a:r>
              <a:rPr lang="ko-KR" altLang="en-US" sz="1000" dirty="0"/>
              <a:t>마나는 캐릭터 옆에 별개 표기</a:t>
            </a:r>
          </a:p>
          <a:p>
            <a:endParaRPr lang="ko-KR" altLang="en-US" sz="1000" dirty="0"/>
          </a:p>
          <a:p>
            <a:r>
              <a:rPr lang="ko-KR" altLang="en-US" sz="1000" dirty="0"/>
              <a:t>전용</a:t>
            </a:r>
            <a:r>
              <a:rPr lang="en-US" altLang="ko-KR" sz="1000" dirty="0"/>
              <a:t>/</a:t>
            </a:r>
            <a:r>
              <a:rPr lang="ko-KR" altLang="en-US" sz="1000" dirty="0"/>
              <a:t>관련 카드 태그</a:t>
            </a:r>
          </a:p>
          <a:p>
            <a:r>
              <a:rPr lang="en-US" altLang="ko-KR" sz="1000" dirty="0"/>
              <a:t>#</a:t>
            </a:r>
            <a:r>
              <a:rPr lang="ko-KR" altLang="en-US" sz="1000" dirty="0"/>
              <a:t>마나 </a:t>
            </a:r>
            <a:r>
              <a:rPr lang="en-US" altLang="ko-KR" sz="1000" dirty="0"/>
              <a:t>– </a:t>
            </a:r>
            <a:r>
              <a:rPr lang="ko-KR" altLang="en-US" sz="1000" dirty="0"/>
              <a:t>게임 </a:t>
            </a:r>
            <a:r>
              <a:rPr lang="ko-KR" altLang="en-US" sz="1000" dirty="0" err="1"/>
              <a:t>시작시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덱에</a:t>
            </a:r>
            <a:r>
              <a:rPr lang="ko-KR" altLang="en-US" sz="1000" dirty="0"/>
              <a:t> 포함되어 있다면 </a:t>
            </a:r>
            <a:r>
              <a:rPr lang="ko-KR" altLang="en-US" sz="1000" dirty="0" err="1"/>
              <a:t>마나를</a:t>
            </a:r>
            <a:r>
              <a:rPr lang="ko-KR" altLang="en-US" sz="1000" dirty="0"/>
              <a:t> </a:t>
            </a:r>
            <a:r>
              <a:rPr lang="en-US" altLang="ko-KR" sz="1000" dirty="0"/>
              <a:t>1 </a:t>
            </a:r>
            <a:r>
              <a:rPr lang="ko-KR" altLang="en-US" sz="1000" dirty="0"/>
              <a:t>획득합니다</a:t>
            </a:r>
            <a:r>
              <a:rPr lang="en-US" altLang="ko-KR" sz="1000" dirty="0"/>
              <a:t>. 3</a:t>
            </a:r>
            <a:r>
              <a:rPr lang="ko-KR" altLang="en-US" sz="1000" dirty="0"/>
              <a:t>장마다 </a:t>
            </a:r>
            <a:r>
              <a:rPr lang="en-US" altLang="ko-KR" sz="1000" dirty="0"/>
              <a:t>1</a:t>
            </a:r>
            <a:r>
              <a:rPr lang="ko-KR" altLang="en-US" sz="1000" dirty="0"/>
              <a:t>을 추가로 획득합니다</a:t>
            </a:r>
            <a:r>
              <a:rPr lang="en-US" altLang="ko-KR" sz="1000" dirty="0"/>
              <a:t>. (</a:t>
            </a:r>
            <a:r>
              <a:rPr lang="ko-KR" altLang="en-US" sz="1000" dirty="0"/>
              <a:t>태그 설명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#</a:t>
            </a:r>
            <a:r>
              <a:rPr lang="ko-KR" altLang="en-US" sz="1000" dirty="0"/>
              <a:t>마법 </a:t>
            </a:r>
            <a:r>
              <a:rPr lang="en-US" altLang="ko-KR" sz="1000" dirty="0"/>
              <a:t>– (</a:t>
            </a:r>
            <a:r>
              <a:rPr lang="ko-KR" altLang="en-US" sz="1000" dirty="0"/>
              <a:t>구분용 태그</a:t>
            </a:r>
            <a:r>
              <a:rPr lang="en-US" altLang="ko-KR" sz="1000" dirty="0"/>
              <a:t>)</a:t>
            </a:r>
          </a:p>
          <a:p>
            <a:endParaRPr lang="ko-KR" altLang="en-US" sz="1000" dirty="0"/>
          </a:p>
          <a:p>
            <a:r>
              <a:rPr lang="en-US" altLang="ko-KR" sz="1000" dirty="0"/>
              <a:t>#</a:t>
            </a:r>
            <a:r>
              <a:rPr lang="ko-KR" altLang="en-US" sz="1000" dirty="0"/>
              <a:t>연소 </a:t>
            </a:r>
            <a:r>
              <a:rPr lang="en-US" altLang="ko-KR" sz="1000" dirty="0"/>
              <a:t>– </a:t>
            </a:r>
            <a:r>
              <a:rPr lang="ko-KR" altLang="en-US" sz="1000" dirty="0"/>
              <a:t>태그를 부여할 때 파괴로 취급하여 점수를 획득하고</a:t>
            </a:r>
            <a:r>
              <a:rPr lang="en-US" altLang="ko-KR" sz="1000" dirty="0"/>
              <a:t>, </a:t>
            </a:r>
            <a:r>
              <a:rPr lang="ko-KR" altLang="en-US" sz="1000" dirty="0"/>
              <a:t>타일의 기본 점수가 </a:t>
            </a:r>
            <a:r>
              <a:rPr lang="en-US" altLang="ko-KR" sz="1000" dirty="0"/>
              <a:t>0</a:t>
            </a:r>
            <a:r>
              <a:rPr lang="ko-KR" altLang="en-US" sz="1000" dirty="0"/>
              <a:t>이 된다</a:t>
            </a:r>
            <a:r>
              <a:rPr lang="en-US" altLang="ko-KR" sz="1000" dirty="0"/>
              <a:t>. (</a:t>
            </a:r>
            <a:r>
              <a:rPr lang="ko-KR" altLang="en-US" sz="1000" dirty="0"/>
              <a:t>미정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#</a:t>
            </a:r>
            <a:r>
              <a:rPr lang="ko-KR" altLang="en-US" sz="1000" dirty="0"/>
              <a:t>빙결 </a:t>
            </a:r>
            <a:r>
              <a:rPr lang="en-US" altLang="ko-KR" sz="1000" dirty="0"/>
              <a:t>– </a:t>
            </a:r>
            <a:r>
              <a:rPr lang="ko-KR" altLang="en-US" sz="1000" dirty="0"/>
              <a:t>태그를 부여할 때 파괴로 취급하여 점수를 획득하고</a:t>
            </a:r>
            <a:r>
              <a:rPr lang="en-US" altLang="ko-KR" sz="1000" dirty="0"/>
              <a:t>, </a:t>
            </a:r>
            <a:r>
              <a:rPr lang="ko-KR" altLang="en-US" sz="1000" dirty="0"/>
              <a:t>타일의 기본 점수가 </a:t>
            </a:r>
            <a:r>
              <a:rPr lang="en-US" altLang="ko-KR" sz="1000" dirty="0"/>
              <a:t>0</a:t>
            </a:r>
            <a:r>
              <a:rPr lang="ko-KR" altLang="en-US" sz="1000" dirty="0"/>
              <a:t>이 된다</a:t>
            </a:r>
            <a:r>
              <a:rPr lang="en-US" altLang="ko-KR" sz="1000" dirty="0"/>
              <a:t>. (</a:t>
            </a:r>
            <a:r>
              <a:rPr lang="ko-KR" altLang="en-US" sz="1000" dirty="0"/>
              <a:t>미정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#</a:t>
            </a:r>
            <a:r>
              <a:rPr lang="ko-KR" altLang="en-US" sz="1000" dirty="0"/>
              <a:t>감전 </a:t>
            </a:r>
            <a:r>
              <a:rPr lang="en-US" altLang="ko-KR" sz="1000" dirty="0"/>
              <a:t>– </a:t>
            </a:r>
            <a:r>
              <a:rPr lang="ko-KR" altLang="en-US" sz="1000" dirty="0"/>
              <a:t>태그를 부여할 때 파괴로 취급하여 점수를 획득하고</a:t>
            </a:r>
            <a:r>
              <a:rPr lang="en-US" altLang="ko-KR" sz="1000" dirty="0"/>
              <a:t>, </a:t>
            </a:r>
            <a:r>
              <a:rPr lang="ko-KR" altLang="en-US" sz="1000" dirty="0"/>
              <a:t>타일의 기본 점수가 </a:t>
            </a:r>
            <a:r>
              <a:rPr lang="en-US" altLang="ko-KR" sz="1000" dirty="0"/>
              <a:t>0</a:t>
            </a:r>
            <a:r>
              <a:rPr lang="ko-KR" altLang="en-US" sz="1000" dirty="0"/>
              <a:t>이 된다</a:t>
            </a:r>
            <a:r>
              <a:rPr lang="en-US" altLang="ko-KR" sz="1000" dirty="0"/>
              <a:t>. (</a:t>
            </a:r>
            <a:r>
              <a:rPr lang="ko-KR" altLang="en-US" sz="1000" dirty="0"/>
              <a:t>미정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 </a:t>
            </a:r>
            <a:r>
              <a:rPr lang="ko-KR" altLang="en-US" sz="1000" dirty="0"/>
              <a:t>ㄴ 화염</a:t>
            </a:r>
            <a:r>
              <a:rPr lang="en-US" altLang="ko-KR" sz="1000" dirty="0"/>
              <a:t>/</a:t>
            </a:r>
            <a:r>
              <a:rPr lang="ko-KR" altLang="en-US" sz="1000" dirty="0"/>
              <a:t>얼음</a:t>
            </a:r>
            <a:r>
              <a:rPr lang="en-US" altLang="ko-KR" sz="1000" dirty="0"/>
              <a:t>/</a:t>
            </a:r>
            <a:r>
              <a:rPr lang="ko-KR" altLang="en-US" sz="1000" dirty="0"/>
              <a:t>전기 마법으로 유물</a:t>
            </a:r>
            <a:r>
              <a:rPr lang="en-US" altLang="ko-KR" sz="1000" dirty="0"/>
              <a:t>/</a:t>
            </a:r>
            <a:r>
              <a:rPr lang="ko-KR" altLang="en-US" sz="1000" dirty="0"/>
              <a:t>카드를 통해 세부 분할 하고 싶음</a:t>
            </a:r>
            <a:r>
              <a:rPr lang="en-US" altLang="ko-KR" sz="1000" dirty="0"/>
              <a:t>. </a:t>
            </a:r>
            <a:r>
              <a:rPr lang="ko-KR" altLang="en-US" sz="1000" dirty="0"/>
              <a:t>속성별 특성도 가를까 싶어서 아직 미정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ko-KR" altLang="en-US" sz="1000" dirty="0"/>
              <a:t>ㄴ 범용카드는 </a:t>
            </a:r>
            <a:r>
              <a:rPr lang="en-US" altLang="ko-KR" sz="1000" dirty="0"/>
              <a:t>“</a:t>
            </a:r>
            <a:r>
              <a:rPr lang="ko-KR" altLang="en-US" sz="1000" dirty="0"/>
              <a:t>마력 </a:t>
            </a:r>
            <a:r>
              <a:rPr lang="ko-KR" altLang="en-US" sz="1000" dirty="0" err="1"/>
              <a:t>ㅇㅇ</a:t>
            </a:r>
            <a:r>
              <a:rPr lang="en-US" altLang="ko-KR" sz="1000" dirty="0"/>
              <a:t>”</a:t>
            </a:r>
            <a:r>
              <a:rPr lang="ko-KR" altLang="en-US" sz="1000" dirty="0"/>
              <a:t>이라는 이름 사용 중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시작 유물</a:t>
            </a:r>
          </a:p>
          <a:p>
            <a:r>
              <a:rPr lang="ko-KR" altLang="en-US" sz="1000" dirty="0"/>
              <a:t>마법사의 돌 </a:t>
            </a:r>
            <a:r>
              <a:rPr lang="en-US" altLang="ko-KR" sz="1000" dirty="0"/>
              <a:t>– </a:t>
            </a:r>
            <a:r>
              <a:rPr lang="ko-KR" altLang="en-US" sz="1000" dirty="0" err="1"/>
              <a:t>마나를</a:t>
            </a:r>
            <a:r>
              <a:rPr lang="ko-KR" altLang="en-US" sz="1000" dirty="0"/>
              <a:t> </a:t>
            </a:r>
            <a:r>
              <a:rPr lang="en-US" altLang="ko-KR" sz="1000" dirty="0"/>
              <a:t>2 </a:t>
            </a:r>
            <a:r>
              <a:rPr lang="ko-KR" altLang="en-US" sz="1000" dirty="0"/>
              <a:t>획득합니다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 </a:t>
            </a:r>
            <a:r>
              <a:rPr lang="ko-KR" altLang="en-US" sz="1000" dirty="0" err="1"/>
              <a:t>ㄴ</a:t>
            </a:r>
            <a:r>
              <a:rPr lang="ko-KR" altLang="en-US" sz="1000" dirty="0"/>
              <a:t> 무거운 책가방 </a:t>
            </a:r>
            <a:r>
              <a:rPr lang="en-US" altLang="ko-KR" sz="1000" dirty="0"/>
              <a:t>– </a:t>
            </a:r>
            <a:r>
              <a:rPr lang="ko-KR" altLang="en-US" sz="1000" dirty="0"/>
              <a:t>마나 </a:t>
            </a:r>
            <a:r>
              <a:rPr lang="en-US" altLang="ko-KR" sz="1000" dirty="0"/>
              <a:t>+2, </a:t>
            </a:r>
            <a:r>
              <a:rPr lang="ko-KR" altLang="en-US" sz="1000" dirty="0"/>
              <a:t>드로우 </a:t>
            </a:r>
            <a:r>
              <a:rPr lang="en-US" altLang="ko-KR" sz="1000" dirty="0"/>
              <a:t>-4 (</a:t>
            </a:r>
            <a:r>
              <a:rPr lang="ko-KR" altLang="en-US" sz="1000" dirty="0"/>
              <a:t>마나 수에 딱 맞길래 초반부터 너무 </a:t>
            </a:r>
            <a:r>
              <a:rPr lang="ko-KR" altLang="en-US" sz="1000" dirty="0" err="1"/>
              <a:t>딸깍겜</a:t>
            </a:r>
            <a:r>
              <a:rPr lang="ko-KR" altLang="en-US" sz="1000" dirty="0"/>
              <a:t> 될 것 같아서 하향함</a:t>
            </a:r>
            <a:r>
              <a:rPr lang="en-US" altLang="ko-KR" sz="1000" dirty="0"/>
              <a:t>)</a:t>
            </a:r>
          </a:p>
          <a:p>
            <a:r>
              <a:rPr lang="ko-KR" altLang="en-US" sz="1000" dirty="0"/>
              <a:t>마법서 </a:t>
            </a:r>
            <a:r>
              <a:rPr lang="en-US" altLang="ko-KR" sz="1000" dirty="0"/>
              <a:t>– </a:t>
            </a:r>
            <a:r>
              <a:rPr lang="ko-KR" altLang="en-US" sz="1000" dirty="0"/>
              <a:t>드로우 매 수 </a:t>
            </a:r>
            <a:r>
              <a:rPr lang="en-US" altLang="ko-KR" sz="1000" dirty="0"/>
              <a:t>-1, </a:t>
            </a:r>
            <a:r>
              <a:rPr lang="ko-KR" altLang="en-US" sz="1000" dirty="0"/>
              <a:t>드로우를 마친 뒤 </a:t>
            </a:r>
            <a:r>
              <a:rPr lang="ko-KR" altLang="en-US" sz="1000" dirty="0" err="1"/>
              <a:t>덱에서</a:t>
            </a:r>
            <a:r>
              <a:rPr lang="ko-KR" altLang="en-US" sz="1000" dirty="0"/>
              <a:t> 원하는 카드를 한 장 </a:t>
            </a:r>
            <a:r>
              <a:rPr lang="ko-KR" altLang="en-US" sz="1000" dirty="0" err="1"/>
              <a:t>드로우합니다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 </a:t>
            </a:r>
            <a:r>
              <a:rPr lang="ko-KR" altLang="en-US" sz="1000" dirty="0"/>
              <a:t>ㄴ </a:t>
            </a:r>
            <a:r>
              <a:rPr lang="ko-KR" altLang="en-US" sz="1000" b="1" dirty="0">
                <a:solidFill>
                  <a:srgbClr val="FF0000"/>
                </a:solidFill>
              </a:rPr>
              <a:t>카드 선택창 </a:t>
            </a:r>
            <a:r>
              <a:rPr lang="en-US" altLang="ko-KR" sz="1000" b="1" dirty="0"/>
              <a:t>: [</a:t>
            </a:r>
            <a:r>
              <a:rPr lang="ko-KR" altLang="en-US" sz="1000" b="1" dirty="0"/>
              <a:t>덱 목록</a:t>
            </a:r>
            <a:r>
              <a:rPr lang="en-US" altLang="ko-KR" sz="1000" b="1" dirty="0"/>
              <a:t>]</a:t>
            </a:r>
            <a:r>
              <a:rPr lang="ko-KR" altLang="en-US" sz="1000" b="1" dirty="0"/>
              <a:t>에 가까운 </a:t>
            </a:r>
            <a:r>
              <a:rPr lang="en-US" altLang="ko-KR" sz="1000" b="1" dirty="0"/>
              <a:t>UI, </a:t>
            </a:r>
            <a:r>
              <a:rPr lang="ko-KR" altLang="en-US" sz="1000" b="1" dirty="0"/>
              <a:t>카드를 정해진 매수까지 </a:t>
            </a:r>
            <a:r>
              <a:rPr lang="ko-KR" altLang="en-US" sz="1000" b="1" dirty="0" err="1"/>
              <a:t>토글로</a:t>
            </a:r>
            <a:r>
              <a:rPr lang="ko-KR" altLang="en-US" sz="1000" b="1" dirty="0"/>
              <a:t> 선택할 수 있는 기능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확인 버튼을 사용</a:t>
            </a:r>
          </a:p>
          <a:p>
            <a:endParaRPr lang="ko-KR" altLang="en-US" sz="1000" dirty="0"/>
          </a:p>
          <a:p>
            <a:r>
              <a:rPr lang="ko-KR" altLang="en-US" sz="1000" dirty="0"/>
              <a:t>관련 유물</a:t>
            </a:r>
          </a:p>
          <a:p>
            <a:r>
              <a:rPr lang="ko-KR" altLang="en-US" sz="1000" dirty="0"/>
              <a:t>초급 마법서 </a:t>
            </a:r>
            <a:r>
              <a:rPr lang="en-US" altLang="ko-KR" sz="1000" dirty="0"/>
              <a:t>– </a:t>
            </a:r>
            <a:r>
              <a:rPr lang="ko-KR" altLang="en-US" sz="1000" dirty="0"/>
              <a:t>드로우 매 수 </a:t>
            </a:r>
            <a:r>
              <a:rPr lang="en-US" altLang="ko-KR" sz="1000" dirty="0"/>
              <a:t>-1, </a:t>
            </a:r>
            <a:r>
              <a:rPr lang="ko-KR" altLang="en-US" sz="1000" dirty="0"/>
              <a:t>드로우를 마친 뒤 덱 위에서 </a:t>
            </a:r>
            <a:r>
              <a:rPr lang="en-US" altLang="ko-KR" sz="1000" dirty="0"/>
              <a:t>2</a:t>
            </a:r>
            <a:r>
              <a:rPr lang="ko-KR" altLang="en-US" sz="1000" dirty="0"/>
              <a:t>장을 보고 한 장을 가져옵니다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고급 마법서 </a:t>
            </a:r>
            <a:r>
              <a:rPr lang="en-US" altLang="ko-KR" sz="1000" dirty="0"/>
              <a:t>– </a:t>
            </a:r>
            <a:r>
              <a:rPr lang="ko-KR" altLang="en-US" sz="1000" dirty="0"/>
              <a:t>드로우를 마친 뒤</a:t>
            </a:r>
            <a:r>
              <a:rPr lang="en-US" altLang="ko-KR" sz="1000" dirty="0"/>
              <a:t>, </a:t>
            </a:r>
            <a:r>
              <a:rPr lang="ko-KR" altLang="en-US" sz="1000" dirty="0"/>
              <a:t>패에서 카드를 최대 한 장 버리고</a:t>
            </a:r>
            <a:r>
              <a:rPr lang="en-US" altLang="ko-KR" sz="1000" dirty="0"/>
              <a:t>, </a:t>
            </a:r>
            <a:r>
              <a:rPr lang="ko-KR" altLang="en-US" sz="1000" dirty="0"/>
              <a:t>버렸다면</a:t>
            </a:r>
            <a:r>
              <a:rPr lang="en-US" altLang="ko-KR" sz="1000" dirty="0"/>
              <a:t> </a:t>
            </a:r>
            <a:r>
              <a:rPr lang="ko-KR" altLang="en-US" sz="1000" dirty="0" err="1"/>
              <a:t>덱에서</a:t>
            </a:r>
            <a:r>
              <a:rPr lang="ko-KR" altLang="en-US" sz="1000" dirty="0"/>
              <a:t> 원하는 카드를 한 장 드로우 합니다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 </a:t>
            </a:r>
            <a:r>
              <a:rPr lang="ko-KR" altLang="en-US" sz="1000" dirty="0"/>
              <a:t>ㄴ 패에서 카드를 선택할 때도 동일한 카드 선택창을 사용</a:t>
            </a:r>
          </a:p>
          <a:p>
            <a:endParaRPr lang="ko-KR" altLang="en-US" sz="1000" dirty="0"/>
          </a:p>
          <a:p>
            <a:r>
              <a:rPr lang="ko-KR" altLang="en-US" sz="1000" dirty="0"/>
              <a:t>대표 카드</a:t>
            </a:r>
          </a:p>
          <a:p>
            <a:endParaRPr lang="ko-KR" altLang="en-US" sz="1000" dirty="0"/>
          </a:p>
          <a:p>
            <a:r>
              <a:rPr lang="ko-KR" altLang="en-US" sz="1000" dirty="0"/>
              <a:t>마법 화살 </a:t>
            </a:r>
            <a:r>
              <a:rPr lang="en-US" altLang="ko-KR" sz="1000" dirty="0"/>
              <a:t>– </a:t>
            </a:r>
            <a:r>
              <a:rPr lang="ko-KR" altLang="en-US" sz="1000" dirty="0"/>
              <a:t>마나 </a:t>
            </a:r>
            <a:r>
              <a:rPr lang="en-US" altLang="ko-KR" sz="1000" dirty="0"/>
              <a:t>1 </a:t>
            </a:r>
            <a:r>
              <a:rPr lang="ko-KR" altLang="en-US" sz="1000" dirty="0"/>
              <a:t>소모하고 </a:t>
            </a:r>
            <a:r>
              <a:rPr lang="en-US" altLang="ko-KR" sz="1000" dirty="0"/>
              <a:t>+</a:t>
            </a:r>
            <a:r>
              <a:rPr lang="ko-KR" altLang="en-US" sz="1000" dirty="0"/>
              <a:t>모양으로 타격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마나가</a:t>
            </a:r>
            <a:r>
              <a:rPr lang="ko-KR" altLang="en-US" sz="1000" dirty="0"/>
              <a:t> 부족한 경우 한 칸 타격 </a:t>
            </a:r>
            <a:r>
              <a:rPr lang="en-US" altLang="ko-KR" sz="1000" dirty="0"/>
              <a:t>#</a:t>
            </a:r>
            <a:r>
              <a:rPr lang="ko-KR" altLang="en-US" sz="1000" dirty="0"/>
              <a:t>마법 </a:t>
            </a:r>
            <a:r>
              <a:rPr lang="en-US" altLang="ko-KR" sz="1000" dirty="0"/>
              <a:t>#</a:t>
            </a:r>
            <a:r>
              <a:rPr lang="ko-KR" altLang="en-US" sz="1000" dirty="0"/>
              <a:t>마나</a:t>
            </a:r>
          </a:p>
          <a:p>
            <a:r>
              <a:rPr lang="ko-KR" altLang="en-US" sz="1000" dirty="0"/>
              <a:t>마력 흡수 </a:t>
            </a:r>
            <a:r>
              <a:rPr lang="en-US" altLang="ko-KR" sz="1000" dirty="0"/>
              <a:t>- 50</a:t>
            </a:r>
            <a:r>
              <a:rPr lang="ko-KR" altLang="en-US" sz="1000" dirty="0"/>
              <a:t>확률로 타일 파괴</a:t>
            </a:r>
            <a:r>
              <a:rPr lang="en-US" altLang="ko-KR" sz="1000" dirty="0"/>
              <a:t>, </a:t>
            </a:r>
            <a:r>
              <a:rPr lang="ko-KR" altLang="en-US" sz="1000" dirty="0"/>
              <a:t>파괴 </a:t>
            </a:r>
            <a:r>
              <a:rPr lang="ko-KR" altLang="en-US" sz="1000" dirty="0" err="1"/>
              <a:t>성공시</a:t>
            </a:r>
            <a:r>
              <a:rPr lang="ko-KR" altLang="en-US" sz="1000" dirty="0"/>
              <a:t> 마나 </a:t>
            </a:r>
            <a:r>
              <a:rPr lang="en-US" altLang="ko-KR" sz="1000" dirty="0"/>
              <a:t>1 </a:t>
            </a:r>
            <a:r>
              <a:rPr lang="ko-KR" altLang="en-US" sz="1000" dirty="0"/>
              <a:t>회복</a:t>
            </a:r>
          </a:p>
          <a:p>
            <a:endParaRPr lang="ko-KR" altLang="en-US" sz="1000" dirty="0"/>
          </a:p>
          <a:p>
            <a:r>
              <a:rPr lang="ko-KR" altLang="en-US" sz="1000" strike="sngStrike" dirty="0" err="1"/>
              <a:t>화염구</a:t>
            </a:r>
            <a:r>
              <a:rPr lang="ko-KR" altLang="en-US" sz="1000" strike="sngStrike" dirty="0"/>
              <a:t> </a:t>
            </a:r>
            <a:r>
              <a:rPr lang="en-US" altLang="ko-KR" sz="1000" strike="sngStrike" dirty="0"/>
              <a:t>-  </a:t>
            </a:r>
            <a:r>
              <a:rPr lang="ko-KR" altLang="en-US" sz="1000" strike="sngStrike" dirty="0" err="1"/>
              <a:t>ㅁ자로</a:t>
            </a:r>
            <a:r>
              <a:rPr lang="ko-KR" altLang="en-US" sz="1000" strike="sngStrike" dirty="0"/>
              <a:t> </a:t>
            </a:r>
            <a:r>
              <a:rPr lang="en-US" altLang="ko-KR" sz="1000" strike="sngStrike" dirty="0"/>
              <a:t>#</a:t>
            </a:r>
            <a:r>
              <a:rPr lang="ko-KR" altLang="en-US" sz="1000" strike="sngStrike" dirty="0"/>
              <a:t>화염 부여</a:t>
            </a:r>
            <a:r>
              <a:rPr lang="en-US" altLang="ko-KR" sz="1000" strike="sngStrike" dirty="0"/>
              <a:t>, </a:t>
            </a:r>
            <a:r>
              <a:rPr lang="ko-KR" altLang="en-US" sz="1000" strike="sngStrike" dirty="0" err="1"/>
              <a:t>마나가</a:t>
            </a:r>
            <a:r>
              <a:rPr lang="ko-KR" altLang="en-US" sz="1000" strike="sngStrike" dirty="0"/>
              <a:t> 부족한 경우</a:t>
            </a:r>
          </a:p>
          <a:p>
            <a:r>
              <a:rPr lang="ko-KR" altLang="en-US" sz="1000" strike="sngStrike" dirty="0"/>
              <a:t>빙결의 창 </a:t>
            </a:r>
            <a:r>
              <a:rPr lang="en-US" altLang="ko-KR" sz="1000" strike="sngStrike" dirty="0"/>
              <a:t>- +</a:t>
            </a:r>
            <a:r>
              <a:rPr lang="ko-KR" altLang="en-US" sz="1000" strike="sngStrike" dirty="0"/>
              <a:t>자로 크게 </a:t>
            </a:r>
            <a:r>
              <a:rPr lang="en-US" altLang="ko-KR" sz="1000" strike="sngStrike" dirty="0"/>
              <a:t>#</a:t>
            </a:r>
            <a:r>
              <a:rPr lang="ko-KR" altLang="en-US" sz="1000" strike="sngStrike" dirty="0"/>
              <a:t>빙결 부여</a:t>
            </a:r>
            <a:r>
              <a:rPr lang="en-US" altLang="ko-KR" sz="1000" strike="sngStrike" dirty="0"/>
              <a:t>, </a:t>
            </a:r>
            <a:r>
              <a:rPr lang="ko-KR" altLang="en-US" sz="1000" strike="sngStrike" dirty="0" err="1"/>
              <a:t>마나가</a:t>
            </a:r>
            <a:r>
              <a:rPr lang="ko-KR" altLang="en-US" sz="1000" strike="sngStrike" dirty="0"/>
              <a:t> 부족한 경우</a:t>
            </a:r>
          </a:p>
          <a:p>
            <a:r>
              <a:rPr lang="ko-KR" altLang="en-US" sz="1000" strike="sngStrike" dirty="0" err="1"/>
              <a:t>라이트닝</a:t>
            </a:r>
            <a:r>
              <a:rPr lang="ko-KR" altLang="en-US" sz="1000" strike="sngStrike" dirty="0"/>
              <a:t> 스트라이크 </a:t>
            </a:r>
            <a:r>
              <a:rPr lang="en-US" altLang="ko-KR" sz="1000" strike="sngStrike" dirty="0"/>
              <a:t>- </a:t>
            </a:r>
            <a:r>
              <a:rPr lang="ko-KR" altLang="en-US" sz="1000" strike="sngStrike" dirty="0"/>
              <a:t>마나 </a:t>
            </a:r>
            <a:r>
              <a:rPr lang="en-US" altLang="ko-KR" sz="1000" strike="sngStrike" dirty="0"/>
              <a:t>2 </a:t>
            </a:r>
            <a:r>
              <a:rPr lang="ko-KR" altLang="en-US" sz="1000" strike="sngStrike" dirty="0"/>
              <a:t>소모하고 </a:t>
            </a:r>
            <a:r>
              <a:rPr lang="en-US" altLang="ko-KR" sz="1000" strike="sngStrike" dirty="0"/>
              <a:t>X</a:t>
            </a:r>
            <a:r>
              <a:rPr lang="ko-KR" altLang="en-US" sz="1000" strike="sngStrike" dirty="0"/>
              <a:t>자로 크게 </a:t>
            </a:r>
            <a:r>
              <a:rPr lang="en-US" altLang="ko-KR" sz="1000" strike="sngStrike" dirty="0"/>
              <a:t>#</a:t>
            </a:r>
            <a:r>
              <a:rPr lang="ko-KR" altLang="en-US" sz="1000" strike="sngStrike" dirty="0"/>
              <a:t>감전 부여</a:t>
            </a:r>
            <a:r>
              <a:rPr lang="en-US" altLang="ko-KR" sz="1000" strike="sngStrike" dirty="0"/>
              <a:t>, </a:t>
            </a:r>
            <a:r>
              <a:rPr lang="ko-KR" altLang="en-US" sz="1000" strike="sngStrike" dirty="0" err="1"/>
              <a:t>마나가</a:t>
            </a:r>
            <a:r>
              <a:rPr lang="ko-KR" altLang="en-US" sz="1000" strike="sngStrike" dirty="0"/>
              <a:t> 부족한 경우 </a:t>
            </a:r>
          </a:p>
          <a:p>
            <a:endParaRPr lang="ko-KR" altLang="en-US" sz="1000" dirty="0"/>
          </a:p>
          <a:p>
            <a:r>
              <a:rPr lang="ko-KR" altLang="en-US" sz="1000" dirty="0"/>
              <a:t>지진 </a:t>
            </a:r>
            <a:r>
              <a:rPr lang="en-US" altLang="ko-KR" sz="1000" dirty="0"/>
              <a:t>- </a:t>
            </a:r>
            <a:r>
              <a:rPr lang="ko-KR" altLang="en-US" sz="1000" dirty="0"/>
              <a:t>마나 </a:t>
            </a:r>
            <a:r>
              <a:rPr lang="en-US" altLang="ko-KR" sz="1000" dirty="0"/>
              <a:t>3</a:t>
            </a:r>
            <a:r>
              <a:rPr lang="ko-KR" altLang="en-US" sz="1000" dirty="0"/>
              <a:t>소모하고 전체 범위에 확률로 </a:t>
            </a:r>
            <a:r>
              <a:rPr lang="en-US" altLang="ko-KR" sz="1000" dirty="0"/>
              <a:t>#</a:t>
            </a:r>
            <a:r>
              <a:rPr lang="ko-KR" altLang="en-US" sz="1000" dirty="0"/>
              <a:t>균열 부여 및 파괴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마나가</a:t>
            </a:r>
            <a:r>
              <a:rPr lang="ko-KR" altLang="en-US" sz="1000" dirty="0"/>
              <a:t> 부족한 경우 파괴 없이 더 낮은 확률로 </a:t>
            </a:r>
            <a:r>
              <a:rPr lang="en-US" altLang="ko-KR" sz="1000" dirty="0"/>
              <a:t>#</a:t>
            </a:r>
            <a:r>
              <a:rPr lang="ko-KR" altLang="en-US" sz="1000" dirty="0"/>
              <a:t>균열 부여</a:t>
            </a:r>
          </a:p>
          <a:p>
            <a:endParaRPr lang="ko-KR" altLang="en-US" sz="1000" dirty="0"/>
          </a:p>
          <a:p>
            <a:endParaRPr lang="ko-KR" altLang="en-US" sz="1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C20DF80-ABE3-2650-9800-AB0E6C463074}"/>
              </a:ext>
            </a:extLst>
          </p:cNvPr>
          <p:cNvSpPr/>
          <p:nvPr/>
        </p:nvSpPr>
        <p:spPr>
          <a:xfrm>
            <a:off x="7463245" y="2952206"/>
            <a:ext cx="3892732" cy="21248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98610F-EDE0-64C9-0839-67636A536913}"/>
              </a:ext>
            </a:extLst>
          </p:cNvPr>
          <p:cNvSpPr txBox="1"/>
          <p:nvPr/>
        </p:nvSpPr>
        <p:spPr>
          <a:xfrm>
            <a:off x="8543109" y="4484912"/>
            <a:ext cx="21248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카드를 선택하세요 </a:t>
            </a:r>
            <a:r>
              <a:rPr lang="en-US" altLang="ko-KR" sz="1100" dirty="0"/>
              <a:t>2/3</a:t>
            </a:r>
            <a:endParaRPr lang="ko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A7DB5F9-C84E-11A1-3005-09869181CDC1}"/>
              </a:ext>
            </a:extLst>
          </p:cNvPr>
          <p:cNvSpPr/>
          <p:nvPr/>
        </p:nvSpPr>
        <p:spPr>
          <a:xfrm>
            <a:off x="7724503" y="3270068"/>
            <a:ext cx="435428" cy="6008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D74435-C3D9-D0E2-7111-52B25C15CD65}"/>
              </a:ext>
            </a:extLst>
          </p:cNvPr>
          <p:cNvSpPr/>
          <p:nvPr/>
        </p:nvSpPr>
        <p:spPr>
          <a:xfrm>
            <a:off x="8232319" y="3270068"/>
            <a:ext cx="435428" cy="600892"/>
          </a:xfrm>
          <a:prstGeom prst="rect">
            <a:avLst/>
          </a:prstGeom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3A314AC-3FB7-6297-07CF-F45DDFC5CF0B}"/>
              </a:ext>
            </a:extLst>
          </p:cNvPr>
          <p:cNvSpPr/>
          <p:nvPr/>
        </p:nvSpPr>
        <p:spPr>
          <a:xfrm>
            <a:off x="8740135" y="3270068"/>
            <a:ext cx="435428" cy="600892"/>
          </a:xfrm>
          <a:prstGeom prst="rect">
            <a:avLst/>
          </a:prstGeom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7993180-012E-2829-B7D9-4BCBA0E0E5DA}"/>
              </a:ext>
            </a:extLst>
          </p:cNvPr>
          <p:cNvSpPr/>
          <p:nvPr/>
        </p:nvSpPr>
        <p:spPr>
          <a:xfrm>
            <a:off x="9247951" y="3270068"/>
            <a:ext cx="435428" cy="6008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BE4001B-27CE-DDD7-8434-503396B57959}"/>
              </a:ext>
            </a:extLst>
          </p:cNvPr>
          <p:cNvSpPr/>
          <p:nvPr/>
        </p:nvSpPr>
        <p:spPr>
          <a:xfrm>
            <a:off x="9755767" y="3270068"/>
            <a:ext cx="435428" cy="6008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0AC112-0FA4-A485-B7E6-854E81AA4EF5}"/>
              </a:ext>
            </a:extLst>
          </p:cNvPr>
          <p:cNvSpPr/>
          <p:nvPr/>
        </p:nvSpPr>
        <p:spPr>
          <a:xfrm>
            <a:off x="8957849" y="4746522"/>
            <a:ext cx="797918" cy="2616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확인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8AB92B-3115-BE63-521E-2F7B697B1894}"/>
              </a:ext>
            </a:extLst>
          </p:cNvPr>
          <p:cNvSpPr txBox="1"/>
          <p:nvPr/>
        </p:nvSpPr>
        <p:spPr>
          <a:xfrm>
            <a:off x="7480663" y="5072896"/>
            <a:ext cx="4506474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필요한 경우의 수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1. </a:t>
            </a:r>
            <a:r>
              <a:rPr lang="ko-KR" altLang="en-US" sz="1100" dirty="0"/>
              <a:t>선택형 </a:t>
            </a:r>
            <a:r>
              <a:rPr lang="en-US" altLang="ko-KR" sz="1100" dirty="0"/>
              <a:t>(</a:t>
            </a:r>
            <a:r>
              <a:rPr lang="ko-KR" altLang="en-US" sz="1100" dirty="0"/>
              <a:t>선택 안 해도 확인 가능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2. </a:t>
            </a:r>
            <a:r>
              <a:rPr lang="ko-KR" altLang="en-US" sz="1100" dirty="0"/>
              <a:t>일부 필수형 </a:t>
            </a:r>
            <a:r>
              <a:rPr lang="en-US" altLang="ko-KR" sz="1100" dirty="0"/>
              <a:t>(1</a:t>
            </a:r>
            <a:r>
              <a:rPr lang="ko-KR" altLang="en-US" sz="1100" dirty="0"/>
              <a:t>장 이상은 선택해야 확인 가능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3. </a:t>
            </a:r>
            <a:r>
              <a:rPr lang="ko-KR" altLang="en-US" sz="1100" dirty="0"/>
              <a:t>필수형 </a:t>
            </a:r>
            <a:r>
              <a:rPr lang="en-US" altLang="ko-KR" sz="1100" dirty="0"/>
              <a:t>(</a:t>
            </a:r>
            <a:r>
              <a:rPr lang="ko-KR" altLang="en-US" sz="1100" dirty="0"/>
              <a:t>반드시 해당 매수 채워야 확인 가능</a:t>
            </a:r>
            <a:r>
              <a:rPr lang="en-US" altLang="ko-KR" sz="1100" dirty="0"/>
              <a:t>)</a:t>
            </a:r>
          </a:p>
          <a:p>
            <a:r>
              <a:rPr lang="ko-KR" altLang="en-US" sz="1100" dirty="0"/>
              <a:t>더 있나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범용적으로 필요할 것 같은 텍스트 </a:t>
            </a:r>
            <a:r>
              <a:rPr lang="en-US" altLang="ko-KR" sz="1100" dirty="0"/>
              <a:t>3</a:t>
            </a:r>
            <a:r>
              <a:rPr lang="ko-KR" altLang="en-US" sz="1100" dirty="0"/>
              <a:t>종</a:t>
            </a:r>
            <a:endParaRPr lang="en-US" altLang="ko-KR" sz="1100" dirty="0"/>
          </a:p>
          <a:p>
            <a:r>
              <a:rPr lang="ko-KR" altLang="en-US" sz="1100" dirty="0"/>
              <a:t>버릴 카드를 선택해주세요</a:t>
            </a:r>
            <a:r>
              <a:rPr lang="en-US" altLang="ko-KR" sz="1100" dirty="0"/>
              <a:t>. / </a:t>
            </a:r>
            <a:r>
              <a:rPr lang="ko-KR" altLang="en-US" sz="1100" dirty="0"/>
              <a:t>가져올 카드를 선택해주세요</a:t>
            </a:r>
            <a:r>
              <a:rPr lang="en-US" altLang="ko-KR" sz="1100" dirty="0"/>
              <a:t> /</a:t>
            </a:r>
          </a:p>
          <a:p>
            <a:r>
              <a:rPr lang="ko-KR" altLang="en-US" sz="1100" dirty="0"/>
              <a:t>대상으로 지정할 카드를 선택해주세요</a:t>
            </a:r>
            <a:endParaRPr lang="en-US" altLang="ko-KR" sz="1100" dirty="0"/>
          </a:p>
          <a:p>
            <a:endParaRPr lang="en-US" altLang="ko-KR" sz="11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3FB6502-BAE3-4D36-C0DF-4C2ADF6B217C}"/>
              </a:ext>
            </a:extLst>
          </p:cNvPr>
          <p:cNvCxnSpPr>
            <a:cxnSpLocks/>
          </p:cNvCxnSpPr>
          <p:nvPr/>
        </p:nvCxnSpPr>
        <p:spPr>
          <a:xfrm>
            <a:off x="6757851" y="3335383"/>
            <a:ext cx="577761" cy="1654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38F45F8-A95B-0265-B3BF-8BA9E6DCED32}"/>
              </a:ext>
            </a:extLst>
          </p:cNvPr>
          <p:cNvCxnSpPr>
            <a:cxnSpLocks/>
          </p:cNvCxnSpPr>
          <p:nvPr/>
        </p:nvCxnSpPr>
        <p:spPr>
          <a:xfrm>
            <a:off x="2094411" y="883920"/>
            <a:ext cx="522678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A1C0F6B5-C2BC-C95F-9531-C9F6763C5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0663" y="636279"/>
            <a:ext cx="562053" cy="59063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3E3D702-8BE7-CDD9-3C74-1AEF4E6A9DB4}"/>
              </a:ext>
            </a:extLst>
          </p:cNvPr>
          <p:cNvSpPr txBox="1"/>
          <p:nvPr/>
        </p:nvSpPr>
        <p:spPr>
          <a:xfrm>
            <a:off x="7463245" y="1278677"/>
            <a:ext cx="45064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※</a:t>
            </a:r>
            <a:r>
              <a:rPr lang="ko-KR" altLang="en-US" sz="1100" dirty="0" err="1"/>
              <a:t>마나가</a:t>
            </a:r>
            <a:r>
              <a:rPr lang="ko-KR" altLang="en-US" sz="1100" dirty="0"/>
              <a:t> </a:t>
            </a:r>
            <a:r>
              <a:rPr lang="en-US" altLang="ko-KR" sz="1100" dirty="0"/>
              <a:t>1</a:t>
            </a:r>
            <a:r>
              <a:rPr lang="ko-KR" altLang="en-US" sz="1100" dirty="0"/>
              <a:t>이라도 있어야 표기됨</a:t>
            </a:r>
            <a:endParaRPr lang="en-US" altLang="ko-KR" sz="1100" dirty="0"/>
          </a:p>
          <a:p>
            <a:endParaRPr lang="en-US" altLang="ko-KR" sz="1100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12A31E62-7CFA-368F-40C5-8556D851B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0924" y="712489"/>
            <a:ext cx="619211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695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85A0CC-0668-7CCA-007D-C953A56B2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2129C4-B6CA-8EBE-D569-B5A2DA829FA1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넓은 범위 타격 화염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1255986-EF70-73FD-C102-BCB2243A6005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F3A13A-0269-16A5-3CB9-B76A3C869887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D92ADAC-B310-1888-179A-ED8AA31C28EC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FA882A-2866-EB95-8950-E0CEB2BE7582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8828C4D-A40E-5224-21EB-C0B526A64DCA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723AEE9-A565-B140-3588-71FB333B2A4A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73ADFFE-931A-9948-3F48-974E576367CD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8221524-BE42-312C-9F3A-3DF827E35B98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B2AD4EF-1CF6-CD8F-7E86-E12E4E57292E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0A0B18-F681-39E6-78F1-6D4095AF58E4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284EB-882E-D139-E849-E9508FAFFF94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98A3DE2-A768-2633-7680-DF91EEB03750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60217B1-9795-42E1-E25F-DB1F6243517A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CA8FC27-F081-2E48-7C19-80E5DAB51A2D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620C5D8-A01B-41EC-0567-519FC07B2C54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23BFFEA-83BD-6C5F-300E-4F9C7B6BA40E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5CACE84-B780-B0B6-285D-ECB361B4679B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C9EF9BD-DB48-32C4-A853-516074E5A3D4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5C6C9F6-4985-1CF2-206E-2E539FE92677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CCAC1A5-1E5A-2C82-F284-5B8A732DCBA5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5F27AC2-A2D0-0715-3278-A19752F76585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D35553C-CB04-B0C9-E207-ED5A2D1CBECA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ADB22EC-5F8A-897E-ACFC-E25B9425FB4E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575BBB9-68CA-F671-6CA4-19AEEF9540A0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E679F33-9B0A-EF5D-F596-0E649364FE56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476EF13-E663-F25D-E2FE-5C22EEA5B5C2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A29F44-62E1-D004-C953-0870EAD97615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EB56BB-563A-9B93-0B53-7BC141B6F54F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61BDFE0-0CF1-0CAF-AD4A-AE47454CCB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792425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연소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15%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E82C4DF-9F19-21AF-C918-E4A5E2834E71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608044-9212-A58F-D4CD-FCF2C6513ADA}"/>
              </a:ext>
            </a:extLst>
          </p:cNvPr>
          <p:cNvSpPr txBox="1"/>
          <p:nvPr/>
        </p:nvSpPr>
        <p:spPr>
          <a:xfrm>
            <a:off x="469311" y="4993436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11E352-2E42-2BB2-DCF4-D4C1B8F7749F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볼케이노</a:t>
            </a:r>
          </a:p>
        </p:txBody>
      </p:sp>
    </p:spTree>
    <p:extLst>
      <p:ext uri="{BB962C8B-B14F-4D97-AF65-F5344CB8AC3E}">
        <p14:creationId xmlns:p14="http://schemas.microsoft.com/office/powerpoint/2010/main" val="29663683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7480D-C27B-7768-E731-D2E3A9AB0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683522-0F11-C5B1-68D9-5CF444C7390F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전체범위 타격 화염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BAC9304-12AB-656E-1520-92498D8B853E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B8E377-A333-3E84-13F5-7D0E6D2A3DC5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5EB4775-EBF6-1EE7-D3EC-3A5BA2E6B4E1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F071FC1-179C-0E5F-3187-A9ADA2E8E98F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3A00A8-8746-8AD9-F0CE-334A6003B647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6BF708-9438-60FC-042D-53DF23B386BC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853110B-EE84-0288-05EC-317262D4334E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2BACC3B-A74C-F974-0E66-D956D9D3AA99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5B3676-7387-8B96-731B-B70B376A78C8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89AD539-FCCB-910F-16AF-0B0222226B76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DAB75C-4A21-F807-0C45-EB15730D3B6E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5E024AB-886D-FDCF-F740-0BFB9AF5B247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97A8F2D-1DE8-FCFB-4756-28C9521BF45D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CCA754B-E16D-0C84-EB71-1DED12F56B06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B65D7E8-D61C-9CA0-F0F7-BBCC644564E5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6EC7535-B6CB-3C0E-AE88-4A7A54B2B7EE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D43B8CC-1FB5-1594-D390-B5AC0EDC6AE3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03CEA27-F31E-E1A5-F731-6F78F510155E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155D542-8709-7F6E-41AC-E3CB032DED0F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748057F-C022-6328-855D-441FDF2D9014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1EFA018-1F13-9E5F-575A-5918DE27EDF9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D8E8E02-0392-7CD2-1AEB-749FCEE85A20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6A01282-6637-16F6-D8DE-D542DDD986B3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009C14-ED50-ABE8-B0FE-DB0E7BB2B435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3A6D3D6-D441-25E2-7A0A-4931C232E724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AE51070-8904-0E99-E47B-4C8998560D20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CD585E-34B4-754B-5075-C8069D34CED3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A90771-6290-106E-C311-E895E624DE93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09F34AD-3979-00A1-BF6A-504E96666729}"/>
              </a:ext>
            </a:extLst>
          </p:cNvPr>
          <p:cNvGraphicFramePr>
            <a:graphicFrameLocks noGrp="1"/>
          </p:cNvGraphicFramePr>
          <p:nvPr/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연소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15%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C392DF9-8F91-A0DF-1906-BAE5A9B8A0C5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C0E2D1-1E1C-A6FA-047A-7FDA233F196D}"/>
              </a:ext>
            </a:extLst>
          </p:cNvPr>
          <p:cNvSpPr txBox="1"/>
          <p:nvPr/>
        </p:nvSpPr>
        <p:spPr>
          <a:xfrm>
            <a:off x="469311" y="4993436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함정 타일 타격하지 않음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78D7826-E5FB-C289-4316-11EAC142009F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볼케이노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6BE6166-79D2-3659-F267-CC89B33AC0B2}"/>
              </a:ext>
            </a:extLst>
          </p:cNvPr>
          <p:cNvSpPr/>
          <p:nvPr/>
        </p:nvSpPr>
        <p:spPr>
          <a:xfrm>
            <a:off x="10376453" y="869913"/>
            <a:ext cx="1238238" cy="495061"/>
          </a:xfrm>
          <a:prstGeom prst="rect">
            <a:avLst/>
          </a:prstGeom>
          <a:solidFill>
            <a:srgbClr val="CB2C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fix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500971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5C7567-1E5B-7FDD-8BC1-9D7A74F20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0E67F9E-FF39-FD62-5897-0D39ED06B373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마법사 관련 유물</a:t>
            </a:r>
            <a:r>
              <a:rPr lang="en-US" altLang="ko-KR" sz="3600" dirty="0">
                <a:latin typeface="+mj-ea"/>
                <a:ea typeface="+mj-ea"/>
              </a:rPr>
              <a:t>(2)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B7C59D-B99A-C3CA-5D3A-525BDC6E6BEF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마법사 유물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(2)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방향성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강화 유물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◇는 범용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3865FA-7BFA-2204-90B5-EDBD9BB4782B}"/>
              </a:ext>
            </a:extLst>
          </p:cNvPr>
          <p:cNvSpPr txBox="1"/>
          <p:nvPr/>
        </p:nvSpPr>
        <p:spPr>
          <a:xfrm>
            <a:off x="469311" y="1889819"/>
            <a:ext cx="111453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 유물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마법사의 붉은 돌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–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전기 태그가 없는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카드에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 태그 추가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◇불사조의 깃털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 태그 카드 사용시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12.5%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확률로 손패에 사용한 카드 생성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◇불타는 마법 스크롤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태그가 있는 카드의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태그 제거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파괴확률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효과확률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1/4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감소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◇다용도 횃불기름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카드에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 태그 추가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카드 파괴 고정확률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+5%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53D9564-A1CE-6C1E-3DC6-E038C5E4004E}"/>
              </a:ext>
            </a:extLst>
          </p:cNvPr>
          <p:cNvSpPr txBox="1"/>
          <p:nvPr/>
        </p:nvSpPr>
        <p:spPr>
          <a:xfrm>
            <a:off x="469310" y="3678870"/>
            <a:ext cx="111453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유물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되살아난 불씨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–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매 턴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타일이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5%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확률로 기존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연소를 얻기 전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파괴 점수를 다시 얻음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버려진 성냥갑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타일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파괴시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5%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확률로 손패에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랜덤한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 카드 임시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이번 스테이지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생성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불사조의 알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–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타일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파괴시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10%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확률로 새 타일 생성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촛불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부여시 얻는 점수 배율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+1.0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목탄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-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존재하는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타일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개당 타일 기본 파괴 점수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+0.05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그을린 망토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-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타일의 파괴 점수가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+25(0.25)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 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타일 점수 배율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+0.25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그을린 왕관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타일의 파괴 점수가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+25(0.25)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 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타일 점수 배율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+0.25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그을린 갑옷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타일의 파괴 점수가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+50(0.5)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 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그을린 장검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타일 점수 배율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+0.5</a:t>
            </a:r>
          </a:p>
        </p:txBody>
      </p:sp>
    </p:spTree>
    <p:extLst>
      <p:ext uri="{BB962C8B-B14F-4D97-AF65-F5344CB8AC3E}">
        <p14:creationId xmlns:p14="http://schemas.microsoft.com/office/powerpoint/2010/main" val="2776591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A1F977-837E-5971-BF36-7B27175A5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50EFAFF-C4F6-BBDF-3CBB-8D7F4366BD20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마법사 캐릭터 의도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DE6C37-E9EB-2CEE-84BD-722CCDD501DD}"/>
              </a:ext>
            </a:extLst>
          </p:cNvPr>
          <p:cNvSpPr txBox="1"/>
          <p:nvPr/>
        </p:nvSpPr>
        <p:spPr>
          <a:xfrm>
            <a:off x="469311" y="1112084"/>
            <a:ext cx="111453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마법사 덱 방향성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다양한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태그를 가진 카드를 수집하도록 설계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많아진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마나로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고스펙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카드를 사용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덱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서치를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통한 플레이를 하도록 설계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마나가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없을 때의 대책도 생각하도록 설계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61E4BA-980F-C6D4-F675-EF7FB78D1446}"/>
              </a:ext>
            </a:extLst>
          </p:cNvPr>
          <p:cNvSpPr txBox="1"/>
          <p:nvPr/>
        </p:nvSpPr>
        <p:spPr>
          <a:xfrm>
            <a:off x="469311" y="2437109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게임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시작시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덱에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포함되어 있다면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마나를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획득합니다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3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장마다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추가로 획득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EB851C-11DA-3BBF-3C51-7177E6222E85}"/>
              </a:ext>
            </a:extLst>
          </p:cNvPr>
          <p:cNvSpPr txBox="1"/>
          <p:nvPr/>
        </p:nvSpPr>
        <p:spPr>
          <a:xfrm>
            <a:off x="469310" y="3182481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마나를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소모하는 카드에 붙는 태그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부족시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파괴 확률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특수 효과 확률 절반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0DF43F0-ADAA-EB54-4E38-BA0FBB55F78D}"/>
              </a:ext>
            </a:extLst>
          </p:cNvPr>
          <p:cNvSpPr txBox="1"/>
          <p:nvPr/>
        </p:nvSpPr>
        <p:spPr>
          <a:xfrm>
            <a:off x="469310" y="4673225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캐릭터 시작 유물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/>
              <a:t>무거운 책가방 </a:t>
            </a:r>
            <a:r>
              <a:rPr lang="en-US" altLang="ko-KR" dirty="0"/>
              <a:t>– </a:t>
            </a:r>
            <a:r>
              <a:rPr lang="ko-KR" altLang="en-US" dirty="0" err="1"/>
              <a:t>마나를</a:t>
            </a:r>
            <a:r>
              <a:rPr lang="ko-KR" altLang="en-US" dirty="0"/>
              <a:t> </a:t>
            </a:r>
            <a:r>
              <a:rPr lang="en-US" altLang="ko-KR" dirty="0"/>
              <a:t>2 </a:t>
            </a:r>
            <a:r>
              <a:rPr lang="ko-KR" altLang="en-US" dirty="0"/>
              <a:t>획득합니다</a:t>
            </a:r>
            <a:r>
              <a:rPr lang="en-US" altLang="ko-KR" dirty="0"/>
              <a:t>. </a:t>
            </a:r>
            <a:r>
              <a:rPr lang="ko-KR" altLang="en-US" dirty="0"/>
              <a:t>드로우 </a:t>
            </a:r>
            <a:r>
              <a:rPr lang="en-US" altLang="ko-KR" dirty="0"/>
              <a:t>-4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A97C27-40CF-0253-DC9E-F04630A54A06}"/>
              </a:ext>
            </a:extLst>
          </p:cNvPr>
          <p:cNvSpPr txBox="1"/>
          <p:nvPr/>
        </p:nvSpPr>
        <p:spPr>
          <a:xfrm>
            <a:off x="469310" y="3927853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캐릭터 시작 카드 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(10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견습 지팡이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마력 찌르기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마력 베기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번뜩임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5B65327-8098-FF26-3856-FDA5081412B8}"/>
              </a:ext>
            </a:extLst>
          </p:cNvPr>
          <p:cNvSpPr/>
          <p:nvPr/>
        </p:nvSpPr>
        <p:spPr>
          <a:xfrm>
            <a:off x="10376453" y="869913"/>
            <a:ext cx="1238238" cy="495061"/>
          </a:xfrm>
          <a:prstGeom prst="rect">
            <a:avLst/>
          </a:prstGeom>
          <a:solidFill>
            <a:srgbClr val="CB2C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fix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64055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24E64-7D89-4AB2-41E6-7D6D5A1B6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BBF9B8F-55E0-02AD-9B4C-37759554BA05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마법사 캐릭터 의도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175AC1-AC74-1972-879A-1595F68ABF13}"/>
              </a:ext>
            </a:extLst>
          </p:cNvPr>
          <p:cNvSpPr txBox="1"/>
          <p:nvPr/>
        </p:nvSpPr>
        <p:spPr>
          <a:xfrm>
            <a:off x="469311" y="1112084"/>
            <a:ext cx="111453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마법사 덱 방향성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전기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 태그 카드가 등장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 태그는 직업 전용이 아니라 범용 태그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횃불 같은 도구 카드를 만들면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화염에 포함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마법을 통해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전기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얼음에 대한 접근성을 크게 상승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각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전기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 별로 타일에 부여하는 태그가 있고 각 특징에 따른 지원카드 존재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C75B5E5-7205-E95F-236B-C7D9F5B9D762}"/>
              </a:ext>
            </a:extLst>
          </p:cNvPr>
          <p:cNvSpPr txBox="1"/>
          <p:nvPr/>
        </p:nvSpPr>
        <p:spPr>
          <a:xfrm>
            <a:off x="469310" y="3087867"/>
            <a:ext cx="111453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타일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태그를 부여할 때 파괴로 취급하여 점수를 획득하고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타일의 기본 점수가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 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함정 타일에 부여시 타격으로 취급하고 해당 태그를 제거한다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점수 획득 안 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속성 특화를 고려한 태그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/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카드의 반복사용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생성을 메인 테마로 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1D9E2D2-01F9-0C47-495A-53B9061B5A16}"/>
              </a:ext>
            </a:extLst>
          </p:cNvPr>
          <p:cNvSpPr txBox="1"/>
          <p:nvPr/>
        </p:nvSpPr>
        <p:spPr>
          <a:xfrm>
            <a:off x="469308" y="4387664"/>
            <a:ext cx="11145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빙결 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타일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태그를 부여할 때 파괴로 취급하여 점수를 획득하고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타일의 기본 점수가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 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속성 특화를 고려한 태그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7ABA59-852F-5135-865A-A4CAD43273BA}"/>
              </a:ext>
            </a:extLst>
          </p:cNvPr>
          <p:cNvSpPr txBox="1"/>
          <p:nvPr/>
        </p:nvSpPr>
        <p:spPr>
          <a:xfrm>
            <a:off x="469308" y="5439690"/>
            <a:ext cx="11145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감전 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타일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태그를 부여할 때 파괴로 취급하여 점수를 획득하고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타일의 기본 점수가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 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속성 특화를 고려한 태그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9573F73-152A-5F41-DF61-12693896C4FF}"/>
              </a:ext>
            </a:extLst>
          </p:cNvPr>
          <p:cNvSpPr/>
          <p:nvPr/>
        </p:nvSpPr>
        <p:spPr>
          <a:xfrm>
            <a:off x="10376453" y="869913"/>
            <a:ext cx="1238238" cy="495061"/>
          </a:xfrm>
          <a:prstGeom prst="rect">
            <a:avLst/>
          </a:prstGeom>
          <a:solidFill>
            <a:srgbClr val="CB2C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fix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29945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34B6D-CCB0-50DE-5D43-2D3440932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0DFA674-0165-503B-9538-11096DFC543A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DEEBE0C-22DE-888B-46A6-F6675BE9C5B7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0DB837-3519-ECD1-80CE-ED76373600E7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53FD76-2F78-9402-DFC9-4526E4115E3D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672542-EEC8-3C1D-D279-CC9F3FC48CF6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D57946-CACD-99FA-6375-431405B21EA7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0E7DF9-4114-3A96-9171-F288D1DBD58F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8BCA36-3456-F337-031D-9B6C31D88F4E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6C4071-F2EC-E45D-D207-9F7B933EF2AD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5F7AA0D-B3E2-3B73-0DDD-4B1C412BA783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F7559E8-D93E-4694-9F47-1B6D8875BE8D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32D1BAB-B3F3-938D-293A-57E51DCD948B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B20ED16-C11C-C714-669C-B7D0BE80106C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F8637C3-C747-628C-9381-584AF4883D8E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B725AC7-D935-02EB-BC3F-628C29A93D13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103DDED-395F-3821-F3EF-7053795C4E12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0C30E50-8317-F2AD-2C97-0CC6DE7EE73E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E1F556F-215F-5BFD-3A94-2940F77C0CCA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ADE1BA8-068A-9C00-BD37-6285C1556B0B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802FC7F-DB5F-2278-7C57-724A14277E8E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4BDF032-7003-6C80-9F98-AE44B50571FA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48CE07-E301-0671-0B7E-2EF08A93002B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6CF1301-6F37-E9C9-2A4F-5AA4C1120112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C9EB189-7882-3837-ED0D-DBFAA6F1C86F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ED10FED-4146-FAB0-7896-BD9ECF3BB5B8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97657E2-4128-2D12-208E-A76046650949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9EAB55B-32C1-A727-FD88-BF0EEB0ABCAF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53C38D-2B91-A61C-D8FF-4ED0CE1C31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372508"/>
              </p:ext>
            </p:extLst>
          </p:nvPr>
        </p:nvGraphicFramePr>
        <p:xfrm>
          <a:off x="469311" y="3357374"/>
          <a:ext cx="57858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469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222433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70%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EB28BE9-5635-1710-93ED-BD668CEF4F4A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견습 지팡이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ED5FD-30EB-C729-6A23-DABD17C39E4D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타일을 파괴하는 마법사의 기본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DAA034-505F-0394-D19D-03AB2DC2748C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무기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F984FC-6DAB-BBC8-16F4-F0D0F7683BE9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3BC25A-E868-4996-96BA-608AF4F6598E}"/>
              </a:ext>
            </a:extLst>
          </p:cNvPr>
          <p:cNvSpPr txBox="1"/>
          <p:nvPr/>
        </p:nvSpPr>
        <p:spPr>
          <a:xfrm>
            <a:off x="469311" y="4522665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타일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파괴시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마법 화살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번뜩임 중 랜덤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 손 패에 임시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이번 스테이지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생성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6525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A21A7-1DC0-F2CD-1CB4-61092A401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D28F9B9-B692-AD26-F602-2C7337D7CED7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1E4679-1911-E737-C207-E0E818469B1D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4BE205-3505-B0CD-7C0F-7D3D6B9EC637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3F850EE-0823-574A-AF1F-1B64C663DDD2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11DD8C-A283-5BAF-5F38-F9C9B9EBAFAA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03543F-0749-92A5-7B6F-B03F91001B9F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74BF0AD-B56B-908D-97DB-45FA2523593F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A33AD0-FABC-253B-E434-F0C5035FBADC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643141-DF1F-C7F6-F956-5BCD1B6AE676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D4D7181-54FF-CC28-1F38-F797454FA703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636E2D7-65D2-2241-EE07-3149D6EC1F15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1C26B8-C095-A53B-F43D-BD3E9C14DCD6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E35A54C-AA00-09F7-07D0-F7EF94A3D5EE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31B64E-3BE3-0403-76D0-80D74637DCB1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89D03EE-9F94-1DAE-A933-8FE1FE069ACA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8B1CB5B-3720-B9D6-5DF6-BD3263F91880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8F9E6B6-FFB0-DE1E-0F13-75DF1E15BF5B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8B5CCEC-813D-3DC9-F7A3-4D33C40D1097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AE07F3F-9694-95A9-84B5-FB70E45A0A6C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BC99F1-1F4A-E2A2-5301-03B65BB33FEE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C31E3F8-8D6E-7991-A75D-185B364D2314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E14DE83-23FB-0A7B-DD72-09D92FE298B2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332A4B4-C726-4C48-8F98-5ADEF7771AAB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9F6B875-2E6F-D11F-535D-6AE58CB24037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E93197B-F15E-4063-6110-944C023BCBC7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93E55E8-100E-C24B-F166-891F87435489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EA4A87-E12C-7490-B663-05C9992D9409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4A60F53-FEF8-AF43-840A-98885C0FE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137545"/>
              </p:ext>
            </p:extLst>
          </p:nvPr>
        </p:nvGraphicFramePr>
        <p:xfrm>
          <a:off x="469311" y="3357374"/>
          <a:ext cx="57858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469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222433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70%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26C6151-0E8B-2575-7708-68083FC57F64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견습 지팡이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D5750E-546A-7259-731A-DB955B128F9D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견습 지팡이 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AC7712-A9FD-2BD1-C451-1BEEAE20BA01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무기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B7B428-B6B1-E037-40B0-919D33AA0591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6D1C958-93B4-B37A-4729-3E40C5F0D2DC}"/>
              </a:ext>
            </a:extLst>
          </p:cNvPr>
          <p:cNvSpPr txBox="1"/>
          <p:nvPr/>
        </p:nvSpPr>
        <p:spPr>
          <a:xfrm>
            <a:off x="469311" y="4522665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사용시 마법 화살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번뜩임 중 선택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 손 패에 임시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이번 스테이지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생성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2543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79679C-4C26-8311-6373-AA69EC1F9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D95685E-228B-2787-33B5-276B69E79531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마력 화살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014C8F-C896-F7FC-2FDE-7628A18A9BF9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소모 기본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344CBF8-EADE-D9FA-F719-8C1FF3285834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D903D88-A46A-C9DB-DE48-5B20DECE6692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FF8F492-4CF3-EE98-0C78-53DB0151EC49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CF755D-4DAC-23AB-0F3C-0F173A663E89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B4E43E-F9E7-B366-1A6D-440C128171A2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7047D4-30FA-8EDD-45B6-46FD0525E071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87A01D-A27B-964B-5854-5CE0DE443EBF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98B23FB-2F6C-AD18-B874-F1858163CC79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04B7234-F179-BF97-724A-9D03A59059D8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9400357-CA4D-C851-404F-4F001FAEF382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DA9EEE-C2CE-F639-C380-50F65B146CFA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6BD6A1B-EB2C-743E-BC52-BF0985F89631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8975589-57E0-E2F8-DEE3-E01610E16AFD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5288A13-41A9-835C-FE01-B699CF680C42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A5C8DA9-3A93-554D-938A-76A7B00EBBC9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90CBDFC-BD40-210D-9BBC-5BD33498910A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5EBC6DB-E8F3-80A6-FB2F-692B5310C6BC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285A5C5-A714-56CA-2235-05A0E66189E8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0E44E53-9DFC-15D6-9D1F-85611DADC070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854D5A0-E070-C302-2E24-D15F45ECE7D3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5802F27-631A-3F9A-904E-2D782BD192A2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7627F2D-0317-E1F0-E080-6DE64F3267F3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181AC6F-1402-1B89-F247-EDAB01628BAF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E70FAA5-68C6-0D27-E1E9-63E3E32D0EA0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F20C275-7FD8-5436-BF78-5A791DC8BFEE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339D825-2C58-FD93-E295-44447F6C2ABE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FCCB86-D9C1-2A7D-DBEB-36A444BA3794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84220EB-0556-84E7-3D7D-54A3A07595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850071"/>
              </p:ext>
            </p:extLst>
          </p:nvPr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6412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B498587-5FEE-8A4B-ACD1-D338FAEF7CC3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97476E-9804-E3A8-D404-6F7669D6F7D6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FD749E-9B14-CBFF-5B59-CD42F4F34263}"/>
              </a:ext>
            </a:extLst>
          </p:cNvPr>
          <p:cNvSpPr txBox="1"/>
          <p:nvPr/>
        </p:nvSpPr>
        <p:spPr>
          <a:xfrm>
            <a:off x="469311" y="4522665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E83966-785C-7D27-8342-A0FB036BDEAE}"/>
              </a:ext>
            </a:extLst>
          </p:cNvPr>
          <p:cNvSpPr/>
          <p:nvPr/>
        </p:nvSpPr>
        <p:spPr>
          <a:xfrm>
            <a:off x="10376453" y="869913"/>
            <a:ext cx="1238238" cy="495061"/>
          </a:xfrm>
          <a:prstGeom prst="rect">
            <a:avLst/>
          </a:prstGeom>
          <a:solidFill>
            <a:srgbClr val="CB2C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fix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91594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나눔스퀘어 ExtraBold"/>
        <a:ea typeface="나눔스퀘어 ExtraBold"/>
        <a:cs typeface=""/>
      </a:majorFont>
      <a:minorFont>
        <a:latin typeface="나눔스퀘어 ExtraBold"/>
        <a:ea typeface="나눔스퀘어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154688</TotalTime>
  <Words>3181</Words>
  <Application>Microsoft Office PowerPoint</Application>
  <PresentationFormat>와이드스크린</PresentationFormat>
  <Paragraphs>935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7" baseType="lpstr">
      <vt:lpstr>나눔스퀘어 ExtraBold</vt:lpstr>
      <vt:lpstr>나눔스퀘어라운드 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 Sungeun</dc:creator>
  <cp:lastModifiedBy>퓨 체</cp:lastModifiedBy>
  <cp:revision>141</cp:revision>
  <dcterms:created xsi:type="dcterms:W3CDTF">2023-07-15T19:55:33Z</dcterms:created>
  <dcterms:modified xsi:type="dcterms:W3CDTF">2025-06-19T19:06:18Z</dcterms:modified>
</cp:coreProperties>
</file>