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  <p:sldId id="330" r:id="rId24"/>
    <p:sldId id="33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2" r:id="rId34"/>
    <p:sldId id="333" r:id="rId35"/>
    <p:sldId id="334" r:id="rId36"/>
    <p:sldId id="335" r:id="rId37"/>
    <p:sldId id="336" r:id="rId38"/>
    <p:sldId id="33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CB2C30"/>
    <a:srgbClr val="33FF33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94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십자 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십자 끌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수렵용 산탄총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수렵용 산탄총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모서리 파쇄 해머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모서리 파쇄 해머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집중형 십자 드릴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집중형 십자 드릴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87D4-F309-94FD-4754-1E86F79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0968-75EC-CF73-EA67-C2916050A05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C77A-B02B-C3D7-FEA9-258737E0331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750FD-2C20-25FB-3B54-5ACED062F42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3B1EE2-AFD2-7CB3-164B-57837212F0B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0E47D-DBEB-B581-EB1A-9E8C148D103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E0D14-54FC-F20E-3C48-BD47DD9E82C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AE325-91C4-F000-2A74-81FDEBC71CE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275A9-196A-0983-4429-43B378CEAAB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1F44F-9B2A-C3F9-607F-F54813B2145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6A69C-C9F3-0FBA-C491-BFE544D5E7E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A4859-BCE0-324E-A3D7-03400C727C7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98FE8-3E97-787C-4792-307C93C2F64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40668-0D3D-E2E5-521B-00B5052FB28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B7782-66A8-37FB-21B5-79C3A1405FB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5ED4F6-28DA-8453-3DAA-983F6B1DEF3A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A2163C-22BE-8235-178E-53C6DED0045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1F52E-5FC4-0995-73F3-9F48D960888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5ADBF-801B-CF2F-7057-C0341E41764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3C22F-6A46-9ACC-5744-3B3F8B70A6B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FB76E-6302-9597-C7FB-9E603475667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A0A6F-701C-FA81-94E0-2094DCCB09F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D715C-8A23-C97C-F2D9-4CD838601D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4C30DC-A5BA-2631-9B22-2A678B2D0FC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FDE07B-455B-FD44-6CDF-DEB6102A5B6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182F7-BCCE-57EA-2B7B-3EDC2288046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24EC5A-478E-14DD-82CA-4BD728A9450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E4420-7C96-BE85-0B08-36AFB567984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2CD72-FFC0-9C60-9E87-84179FA2DF3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E427C-4BC4-1B9B-377F-AAF7F50592F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FD7DF-235E-C0D2-A0EE-AB883A6A4A9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AFB5D-4BDB-7C3E-D799-EE956FA511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3F7C632-4FFB-10D0-8269-9DBF07E2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641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B06371-9170-B837-25BE-8E6CC31A4192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365F2-5A78-588E-3063-14D08201493B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0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EC4F-D742-AD68-4809-7D0BDF15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6B936-8071-91A5-B22B-349821CD5AC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B74-E175-DB76-31DC-B47E6D645B5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98A7-D397-1C8E-DB36-2B55393C69BE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DF566-82B1-3B0A-565A-885B5B536F9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6E744-4A4F-5417-9533-81F4C2AC084D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3A90D-32E4-056A-0DBB-AB4BFDEA4F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40C85-F4E1-F4CE-8625-DD907597C9D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3D6A5-6E53-7F83-742B-1748BDF5304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20323-7C63-9A41-BC48-F3F07CD85DD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978D5-5A12-3123-9FCD-E635079C622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DAD7E-6EF2-5429-DB40-E7D86C5D62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DCF94-07FF-3EA2-B9CC-1D8A3AF66F7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D9F126-9B52-09A7-A801-5ECFD4BCD57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288783-2C81-C734-4804-5EF88724094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70FB8-EBC4-93DA-AEC5-D9D08A62FE3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0665B-F69B-AD56-F018-F31BA5F7CDA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05370-A510-CFE4-BDE2-0B5781B6C05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F742D-274D-FF02-5422-08FFB29E89E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72BBE1-15EE-145A-76A1-80669505D5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1FCEE-D95A-7C07-CDB8-B79BAD3B316D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8A0EF-DEC2-8641-D2CE-A5AF8042D15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71C66-B8DB-B8EE-7095-DE01B2A962A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C54E6-DE07-382F-F22E-AD2FCEC785E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CE188-2CC8-0D6F-BD83-FB7A2D41FF1F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AF48-68BB-7B11-CA82-0EDEDE3224D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3E77A-62C9-DA71-0CE2-2B5CD3B4560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F90CC-BB57-6C54-478E-21F86B01903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912EF-CDCD-0D31-8B40-2657EA9C1EF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7E322-03B6-D43E-F597-A2A8CB6F49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1A11-38E9-8369-64E3-7C88689CB6E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B05A0-6855-9A37-F5C7-88E0647B65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DA1414-A9E8-2346-36D3-EEBF221B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735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11651E6-4E10-257C-8333-F5297CC7607B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7B386-77F5-E59B-21BB-218E85E054AA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DF51-9C50-7088-AEB5-E7D6A7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DFA5D-167B-4335-DCF3-8DDE53F97C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DBC01-7550-1C94-C77B-2989240A0AD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FFF1-73B2-7673-9551-689687063E1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F562C-3215-850E-9763-9777814BC81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2725C-C57B-6F06-08A0-1F07B78366A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0E0B7-6B08-0E03-0AA9-6BEA5566C7B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35481-AA9F-C7BD-06C3-1B1C51F487A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D78DA-6951-3635-4247-2D7371B5F44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8242-954B-DB24-D824-AAB14354D63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8F80B-8B20-7E13-79A4-5B543A54A98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953E7-8126-6842-44C3-B3FF03D6BF2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1DBD3-3AEE-2284-3394-111CBAE2A8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4B5703-2A0A-FD62-B331-5BB09F9A214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5FC29D-F7F0-7D55-A62C-92A0E1BFE4C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BFD66-FCC3-842A-7FC1-1C3DF3F6A82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3420-0862-B8F3-42B8-D528B452D5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1089B-A72C-5D9D-A04B-F8AFE55AFD0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324D7-BD1A-09B6-F2D2-27F5538CA7E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F65FE-3B3B-17C8-2DF7-43A803C09D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2FC9DA-C74E-8638-FF72-1877807D32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FDC330-4421-41FB-EEBA-5512D144E977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89CE2-BF39-6AD7-4C14-CC3FF0DF90D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A0869-A5B9-C02B-B8ED-ACC49D3C1BF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45067D-8F0C-62F2-76A2-100DCDCECCB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A9B45E-2B22-ABA8-87CC-6701ADB1969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3794E-C8EC-16F4-482B-CEE1A924A36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CE2D09-0CDC-AD8D-8A7A-8F9B316221D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90765-61DC-525D-89E6-188CC72F5EB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4A6F1-E2E6-CD7E-535E-3F56C62CCA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8BD3E-74DE-FC27-84B2-C4583427BC2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9E6B23-C628-C78C-B7E9-1652018B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70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BA9AE-03EF-67FD-50E6-708F6162A7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2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2160-9A60-2F96-AC81-6F22AED5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C15CA-704A-4035-D8D1-767BACF489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8117-85D9-4C36-2A5E-F1A04A2D7E1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D1CFC-754C-21DF-7319-B779F503E4B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4DBF0-2F8F-8754-E087-5CA8DFC3EC8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2F5F8-38F2-0D00-3688-D501C8EF8A88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3AC90-A8CA-5450-64FC-FCBE46A22BD6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D84C-9B3B-AF3E-8B48-AF85DEB9D01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0A421-6B6E-AFAF-5120-36323E290F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4CA30-A2B5-4744-285D-E5FD11F3582C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ABF26-8033-DFE5-2149-4B93D4116321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94E2F-0EF0-4BE6-55C0-7B968F71E1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6AD480-CFED-9A1A-F1FB-EB4493CEAC0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CD919-210F-B7C9-B1BB-F559279EE50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8AC4-9865-0749-4A35-83CEB601E09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13759-CCEE-6E9F-CAC4-09EE2D1C42D7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57EA4-4399-25EB-8AAA-69A68318C63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B884A-637D-EB4F-0D73-3A643BC20D8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A81F1-CE6D-AB20-55B5-B2D7F421F15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A8100-C3CF-12B6-4013-28F1D9FEEB6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74AE2-42A4-6690-DAF4-001B15093A3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8A920-94DF-236A-0D94-32919AF642D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C1C15-0369-2721-D6FD-4CFC0936BB3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59AB12-162B-8B4F-D982-3A28BD4DC99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ECA50-C42A-8900-D70A-516D25DAC67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F5743-4661-543E-3D1B-51ADDA06CC23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12B51-6AAA-4500-3A33-549345C6B156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16A4C-3653-D684-37AA-0732E33E609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1C213-F3A5-208C-062E-AC3A781EFD1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00B18-81B7-8C0C-FE12-56D83137875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4920D-A647-2F17-70CF-5D88E8FF43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9768F-EA72-7D59-8184-F5E3C8A0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79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A2A01-4E8B-02E7-30FD-9A87FD31681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CA2-080E-EC44-CCA7-0FD6EA9F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13FAC-8CAF-9C2F-E6B4-4719FCDC1D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BBD08-0D15-954F-0B60-C4482B80A0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65CAE-F944-50B7-DAFF-B6CB0E8165C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83101-49C1-AC0D-6AFB-E0351785CE8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3647C-29E5-60A0-F47E-393290BF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305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96D6B-F481-D6F8-6C21-88050503078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8F93AA-FF9C-98E1-F901-661246C65BF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73F86C-5771-BEB5-9096-C5ED0D2F4DD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A8156-9F14-9710-B61F-F28A581C3B70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21C1A-A3B9-B6D0-5F58-F5A662AC3C9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36CD5-90A7-0B92-0AF9-825B2F91F915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AF89CB-07CE-1CC3-5760-6C4A1E33D65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FBC4D1-6292-41A5-E3AC-E5DF84888C1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D0553-35AE-9EC7-A01C-2F30FCBA899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963515-16E3-C002-99C2-74E44B93567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A04E4A-02CB-18C1-FE0C-FAE8854DE96F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4CA71F-6B38-38C3-52FD-4681CC174A0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58792-F12B-6ACB-EFEA-03C55436C02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9EAEFB-24DA-0E80-87D3-3E6CE536033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FB465B-BF0E-F89B-BCA9-381C4CE5F3E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10C00-4D47-2FD4-BE5C-88DD28FDFECD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9991AC-AAB0-28C8-D58B-8522CE10541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C6047A-F99F-8B86-AA93-82A78B3EC6E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5C17E4-C583-0E6A-8B36-31AD836B5A2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D83CED-3765-6B41-E0DE-8F8E41208E6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0CBB2C-7375-6CD5-90D8-899A5B840E2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2DCCD1-106C-4611-0547-6FE6376DDEE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057EEC-9BD6-CE3B-FD61-D120DF181A4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0875D1-F45D-DEEB-6656-5943FBFAB45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9D042-B653-8747-A288-D59890A644C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DEA03-FAE0-7925-6FE2-98427EF5AE4B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0E544E-2325-639A-4820-9448EC13C34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3E7D6-959B-8362-7E9C-93C0F2F86702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990C-8F24-5366-3FB8-6392725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97D90-3DD9-486D-3550-7A0E28AA4D2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7D72-E513-3AD3-D45B-00E78ACA7F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70A1-7F63-AE3A-66DC-281444E3781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08947-05D2-0A94-F3FC-77624FCA960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14A2D6-01F3-3ABA-4534-067E6433587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7A8D7-B262-7B92-6402-50FBCE2F724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D0827E-FB44-716D-8800-F0207AA620D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2EEFC0-D3E3-A525-7F01-7F53556974E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C84C4-3A00-7863-B317-C4A68FF0D9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C24166-DA52-F36B-C34C-299FE3D89C3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B4DDD-C69B-6318-5F01-1FD8419BD5D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3C24-9072-AC76-8AAB-F472EB542B1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226E89-5A10-792A-365F-CBA7D0FBE08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0BF32C-F7DB-A767-5593-27F22F8B77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92EB6-8E59-CF93-777A-0EC1F5353AF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0F83D2-1A3D-035D-95F1-2BC90245774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3ECA57-4FB3-DC98-C3E0-BAE8AF64645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84750D-BC23-EFD7-127B-BD626F5F1CD5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B179D-40BA-1D7A-9AB6-CE0721A9D787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0C30C6-38FF-7AFF-1401-3FBDEB68A84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3E8531-7C9F-871C-389B-AC5E243D74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CF87E-5305-9C13-2BC2-C0D5BEF9E5A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691D42-AF97-C723-7C53-E869100D9AE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77BC39-5DA0-4926-7C80-BCEF23C64E1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F4E804-184E-36A1-DDA9-4B730415481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10AC07-B8CA-EC30-03CA-86D27C85691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A06A13-CED8-1B73-39FA-A42CC28A4DD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0AF34E-CFF1-7057-499E-8B4556AE0CC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00CF9-5703-C6BE-E310-7BE3DA9A70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A057B-9F8A-CE17-6EB5-F163DDEEC1C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A36B5F-365F-0009-9D78-989ED814BEE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392AE-05F9-E8A4-7374-3E21E29E1867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1049-E888-2940-E138-AEB823272870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80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73C4-E77F-67F7-0981-BADCE85C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D7ACFC-E7C7-D2DD-74C7-0AE640A3B97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유니크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8512-0734-6CFE-6C17-276CA11AAC3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B0D6E-709E-8D29-56A8-D8E0B0EF0AE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ADAC2-5F73-8CD1-E431-29E4D296EC9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3D9FA7-865A-8DDB-45B8-2A018BB1BBD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5BC85B-2CB3-457E-9D1C-004870A22FC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840E0-1FEE-A5C2-9663-59524B8FC086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40ACCE-7915-BAF0-D74B-768214F870C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E9E510-7B16-75FB-C39A-FFB87D2A028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9BE17-569A-3EB5-1C55-80C7B16A87C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087571-6C12-97FB-19D5-DBF893480E7A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6B402-03D7-CD15-37BA-50D2E3AD8C2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2F2BD9-B907-07F0-5B9C-4401F2CDA42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286056-41D6-D56C-BA65-D233E6F1B1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D1AE6-87EA-321E-B1F1-59C7F5DB1DC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B38B63-A085-3E2B-BE84-A7B1CF922398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3A2BD-05E4-A76A-2729-2DA9C781FCE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EFC9FF-C145-C367-2C07-12A36EAFE71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2A7AE3-7A8C-29F8-2EBA-99C850D50E9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8275E-245E-A8ED-E190-83F57F8A342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175A8C-5F62-73A8-E098-2F23B2A69F21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DFA04A-A791-6DDA-4E90-CB5AEA4CC7A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BC764-F8C4-FC1E-CFE9-7A04108F1B9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B3E875-E2B4-FACF-E520-3CACB4A8EF4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EBB7CD-B7F8-0587-97A5-9FE52F24EFC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EE961-F1EA-A569-82E4-A3F3021ADA3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6CC72B-067D-911B-1963-0C8350ECF7A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1A9BEC-FEE5-3D83-FBE0-9C6D588A6C2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934ED6-E065-4686-6D06-079702F995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3BCCC5-21D9-313D-22EB-1AE9918B4C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CB84D6-5505-A404-B6EA-92F63FC2E79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46E134-3ED5-FA2D-BC18-0BB31C49CB4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FB2F3-F877-C047-0511-07A9AD57368B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46189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2025.03.23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기본 카드 정리 및 소모형 카드 추가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카드 세팅 준비 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2025.05.25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신규 카드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강화 카드 포함 총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2025.05.25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기존 가명 카드 이름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2025.06.03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기존 가명 카드 이름 변경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8FF0-4673-0330-6B27-1F130662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02A62-80E7-9D38-9A1E-9C03F5A1E8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가방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B518-B6C4-B9BD-6CD0-F088EEEB4AF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추가적인 카드 획득을 위한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3352A-3CCA-D5E9-23D8-ABC09536168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56469-045C-0725-902C-05094AED3E12}"/>
              </a:ext>
            </a:extLst>
          </p:cNvPr>
          <p:cNvSpPr txBox="1"/>
          <p:nvPr/>
        </p:nvSpPr>
        <p:spPr>
          <a:xfrm>
            <a:off x="469311" y="2870002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A5FC4-207A-C9FE-3CA1-FB824820744E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4475-BA98-B48D-4C97-9D61321C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4D46E-EC4A-FF7F-644C-054FFF570B0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AC34C-0AF7-3D30-2DE0-6BC57C73D45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카드로 변경할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283FA-AE11-E9FB-D07D-F7AC80EEF9A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9397-B2F2-F2C2-BD65-E3D050CF8AB8}"/>
              </a:ext>
            </a:extLst>
          </p:cNvPr>
          <p:cNvSpPr txBox="1"/>
          <p:nvPr/>
        </p:nvSpPr>
        <p:spPr>
          <a:xfrm>
            <a:off x="469311" y="2870002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묘지로 보낸다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없을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드로우 하지 않는다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C1CFE-B27D-7E7D-EB8F-F73725F4105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BCCF-5CFF-977E-DED1-ED40F8EE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B5787-8CF3-9E01-0823-7FCA871102D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9ADA-DF30-CEB6-8F9B-24CAEA98506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공격 기회에 도구 카드 사용시 점수를 추가로 얻기 위해 만든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E9F2-4984-65A9-1747-BDEFD592A25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7FA1-8D81-2200-F4D6-F555C30A4505}"/>
              </a:ext>
            </a:extLst>
          </p:cNvPr>
          <p:cNvSpPr txBox="1"/>
          <p:nvPr/>
        </p:nvSpPr>
        <p:spPr>
          <a:xfrm>
            <a:off x="469311" y="2870002"/>
            <a:ext cx="83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 턴에 사용되는 카드가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일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턴에 얻는 점수를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 시킨다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45160-897C-14E4-3F3A-7C3E12B8BE64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837-A838-4E15-8117-8460BC1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2B9E0-3475-029C-E775-014A15EFDB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4F61-0473-5E2C-29F3-2D9AD0B2CD7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B80544-BCC5-5924-5C22-696421DB80C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762C9-AEFE-F66D-34A0-A861431AA30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476A4-FE7C-DCE7-B752-FF287DFF5F5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7D934-35C8-C4BE-8F3A-7466B31DE28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523F3-1FF9-0C67-0755-9A0AB3DD480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0A4C2E-7B2F-6815-ADDC-6243E695CB1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96C4C-C644-B38F-81E8-DAFEB292534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FE61E2-7E4F-0426-889B-BA2C321FB9D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10381-B013-DED1-C32A-BDA08F5F15A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5356F-E83C-A905-ED81-AF14773339D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7882F7-92B0-7207-3E85-362376F60D2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D28C1-3095-3F9D-C653-0F6D01C2480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3E8EB5-D94C-B76B-57D8-B7480F337E0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170434-214F-A50E-8F90-40CDC7D344A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51D55-6DF8-4805-6384-0D30BE756F9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7C3C9-1066-5DFD-5F3E-87722F6128B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FFEF6A-118E-1EC4-1509-163E74EF95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D86C77-ED86-41C3-26DE-2779E276F35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0D91A3-EAA4-7C80-98A3-F3AAB8D639A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29F6F2-9DDB-A6FA-4702-075ED2563A82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AF627-1CB0-9A54-B1FC-61980DA8A2C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71F82A-8B46-036F-6258-2BDE51C4CEF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592990-DDC7-F2F5-F42A-EE7CF6C54435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23C0DD-0220-BB98-82E6-19DCFB5A463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F374F9-5A07-EF85-2D23-FBF5A838192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B0BDCC-F9D2-A099-8C40-4DD05A077FF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25A71-7125-B6F1-3E01-4997D3EFF510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93647-BF48-C1F8-E719-35756E5B01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D14F1F-0509-92F1-78C2-C7791734551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726AAE-B63B-720F-8F5A-C7A7EC0426F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28FD8-7A2C-D554-73A6-01D0CEC932AB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57A38-C2D0-7178-1150-EC58788DB0CC}"/>
              </a:ext>
            </a:extLst>
          </p:cNvPr>
          <p:cNvSpPr txBox="1"/>
          <p:nvPr/>
        </p:nvSpPr>
        <p:spPr>
          <a:xfrm>
            <a:off x="469311" y="5787331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88EE0C-53B3-2A58-92C8-4BD1575402E9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33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5C07-166F-53CE-EF5B-D4AC1ABF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FCD1-CA64-6F5F-C6F5-580D45FA95B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4D43E-4667-AC82-FF1D-B5A05C443ABA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5F2A-BDE0-4190-A7FF-52FF6BCF49E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975-4D7C-273D-46CD-83DC9301DE5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69A5E-8A91-379F-2A32-0358E46F06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A013B2-6C1F-3B6D-0925-D1DFF38104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D3D6B-FF0B-18DF-95A5-AFEF6668154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A04B0-8825-F30B-F60A-391E78F26A6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C942-50FA-A9D4-D65E-9F2FD2EE61E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38DC7-859B-AF6E-227E-99565BC78F8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7781BB-6F80-F22E-1A7B-4C10A371E4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82441-F0AE-3134-5D95-2E9EFB0F0A1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74380D-6EB1-F3B1-4D45-9D8C6EC5000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6FBF30-3C26-F979-FDDD-3E6FA400038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CE32CF-981B-6406-910F-8DE579EF625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594F3-9193-3F81-7852-7DF35BD7C264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B5ECA-4AC5-4B31-FA0B-CAF470B588E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CB4CAC-9754-D4DD-061C-C6B1DA17F819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CC24F3-7555-6AC1-2B3C-83CC749CF1D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35D71D-40A7-6C25-A9F3-420D1C86944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A84D8E-4726-260C-1517-EA1A42B533F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93278D-36C5-D7A5-A632-2AF2C47284C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4B7F79-D58D-B069-6815-F563DFE5B20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DD183-F8AE-A277-45F3-05E685598DA7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8539F6-4A37-F66D-3F28-2B88B76A730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207E0C-809D-C168-1340-2C54C3DB22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885E6-5052-8583-877E-7481F23CC63F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B6BD70-EEBB-4FC6-3F86-8684D702DA6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CEC420-6D56-B98D-688C-A9A9D8271EB9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D5854-5970-42C0-35F5-858DAB2574F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C8E99F-D46D-A51E-DFD0-BEF9DA569F8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429AE8-5372-9C79-1BC4-1BB842C722B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BC9F-630F-F879-AFC6-CEEE86C60433}"/>
              </a:ext>
            </a:extLst>
          </p:cNvPr>
          <p:cNvSpPr txBox="1"/>
          <p:nvPr/>
        </p:nvSpPr>
        <p:spPr>
          <a:xfrm>
            <a:off x="469311" y="4644528"/>
            <a:ext cx="72322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 효과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블록을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B98905-70B3-9CBE-3E15-290437AA8FD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6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F8E9-3519-FFB8-B0B2-90C6F608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4B589-5863-D956-8C02-EA1300DC9CC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6B84E-4C93-6CD4-A0A0-0183F5E16A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7C08B4-95E9-11A0-C3D3-4CC05161B85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F875A-556B-EEEE-B3C8-8E8368FBD4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9A244-7AF1-C4F5-9F0E-9EE2950E5FF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06958-14F4-9B8B-0E2A-56D79482D21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FE307-983E-F1F3-E225-60EF19C57A0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D44B07-0ED2-A38E-258E-CD67E930F5F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2555A-93E1-6D88-460F-D54EBBAEF61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77E71E-191D-4794-2929-06614BA3AD1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0C147-141A-7661-32DF-8457A7B5443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157A-0C59-F933-23B8-F59F8AF1CEE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F93110-1140-9D1A-16B0-AEF946DA4C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F6C68-BB02-46AA-3498-A40A14C2DEE9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E6CB7F-5E66-1905-57B6-CA02B108B6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B2FCB0-846E-3895-F604-464AEA3E588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CF5708-32E9-BFFA-C857-68CB5AA3FEA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B9D448-80DB-E71D-D878-B047BC37B73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876D00-72C7-256F-6DDD-4A57165754F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EB6D-0406-B2F8-A0DA-30DF14FF5B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984257-6E99-7691-AEDB-61466E386D7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BC77C7-FB41-BB48-CCB5-1B8229C239D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3778A7-4370-FA50-91C7-73356A1DF31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7EE41-723E-2DAB-6975-852CA892D51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39AA0-46C1-47D9-557E-BA0E2E6E3BE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B75417-C9DC-3F23-E1A6-D6C7F8223A9C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99C9C8-CA9C-FDBF-AAD1-1ABB19AF50E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7AD952-18B0-D223-8F4A-D5025BEB912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A8BA45-875C-6BE9-CE69-6E0E5103E8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1E82BD-CE96-51D9-FE4C-2EFFA4620D4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CB6144-0D16-A4B5-4D6D-E63B23FF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2653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0FCD71-6B03-552E-ECEC-4180945AEA5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39F7-9893-A07D-931B-3306D6FDA8A2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A0236-67F9-12E8-9B18-591FA480123D}"/>
              </a:ext>
            </a:extLst>
          </p:cNvPr>
          <p:cNvSpPr txBox="1"/>
          <p:nvPr/>
        </p:nvSpPr>
        <p:spPr>
          <a:xfrm>
            <a:off x="469311" y="5413969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5A1D2-66A7-1524-A578-8F474E70DCE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93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65E0A-4540-D08D-33F8-0CDEB2E2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56554-71C1-4537-595C-38DF0CE9DF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636B-65AB-DCF1-2876-838DA04CD6B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0CF8B-C343-54B7-4F3D-AF164AA5011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D47C7-4D3C-B0A3-2CF9-9AFDF1E81EE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0317C-679D-DEC4-5D31-6519F9774F0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73B6-C18B-2B2D-90C7-A41047703FEE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E9D359-34C5-5B5E-E149-FBC0BCE8F4A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4F1C6-0EE0-D2B9-CECA-E625C0D63CFD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25AB2-FF93-710D-8273-7691CE87BCA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9507E8-C7F2-A252-3490-78F125712D6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B19644-8115-8264-E7C6-ECF6EA0617D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852ED-0D15-9B25-024C-DD7BC9E355B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2F5107-E339-40CD-91C1-11ECF905DA2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40AD6-DE49-F160-DE4E-D6A6FCB76E5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5E55CD-F875-566D-9787-AC579063E42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7887E-76DD-CE3F-41E9-4B360022668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40C401-5742-1953-844D-7D4DC252A67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12525-9525-0719-3739-3ECE43229B0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6353CF-9C8C-00F8-C20D-5E3D8A5B1A6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C27DB2-8D99-FC3A-C122-6224933667B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6D3CF-7270-B9E1-07E8-3ED7090E0E6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B36BA0-AE82-DF39-C2F9-981FAC56BA2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54E823-8399-484A-902D-568554ED879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7F9B65-E4FF-2684-578B-98CDB1F6BC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244A23-4B9B-ED04-25BF-5AF2C0FADCA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8DD9B3-8201-1E0B-2420-5CAF3C600B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3A580C-18B5-FFB9-2DF9-7687B1AA579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626DF6-2F6C-C7DE-A425-F2C1AE31A2D6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247D39-F8DA-256C-F1AB-88593984E04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B83EF-4A78-FC64-8149-562AB04DEE1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873AC-7333-A2EF-FD45-890D7F9E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1155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6B702A-A461-833A-54CB-180BA04CFDA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E3694-9049-7128-1010-E5F2B350F068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대각선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4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EBACFB-222A-0C94-2506-C49D73552227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0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A95A-ABD8-C2BA-9076-C6E1BC18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BA452B-70C5-8A28-A71B-E3DCFADCBD1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E6805-FB56-ECDE-FD33-45C5422ACC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97DBB-A926-A3BB-90C4-77569060FCD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93A43-9811-F4F4-0295-37AB27B42F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4D7FD2-E1D0-C2B7-BEDB-C22926878DF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4487F3-329D-5AA8-9E7A-CA3E1B11181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58319-E49B-2F5A-E934-91B8F601701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A22EE-0D53-61A4-BEB9-EEC15E6A1730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BF955-0A94-D92D-3C18-603B14C0131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397D3-B3D6-E4F0-386A-CD5DC08176E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E7343A-885B-5C7A-F378-D65444F028B7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5B75F-AD61-693D-002D-30370AFB8E3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30EDE3-EEF7-BA1E-81F1-24B05693684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2CADC-45A6-F924-AC09-4A4A6767C9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AEAA93-D589-F68F-AD29-A590C0FF0FE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E8BF7-01E8-505F-9E87-7AB89F6B49E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D8B28B-6E9E-E48C-44E9-001545BEA3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9AADEE-6628-F989-101C-177F39E82D7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D18F2-9402-94D3-0848-B79F5A7DE73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0529BA-4815-0724-D611-034EB22C590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A8F55D-5D3B-5551-9D7B-94E1BFF85A7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A7786E-2854-B5D7-17B1-96B82EEE48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140926-379C-9937-AB49-43558119D9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185056-8EA3-B70F-2B47-4C620E378C9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B2A5B9-1F20-7CF0-A9CE-9E8242F5014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4F880E-0A70-6509-CC32-D4CCFDBA092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39584F-DE53-AB7C-00C4-E66CCA91E53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F17DFB-9C63-BC0E-C774-32F8060CC61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3A0EF-378D-BB52-12B6-90670DF0C79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69453D-1251-5363-F8AD-C806EDF190E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B5376E-4965-053B-762B-0CC07FC8A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40773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EC1EF-D5EA-6848-BD58-B5261D63732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C0E9F4-BEFA-EAC7-AD3E-7BE50F29F9F3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타격 영역을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D16988-ECB9-4AC2-A586-8434203CF0D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25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D55A-6968-198B-039D-CC47F4C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51E2B-D91B-EA37-413F-744CE441E4C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6E272-6D0E-C4A8-A6CC-37D4AF063B8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96E081-E691-A530-E505-3EFEEFDF18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8487BC-A441-1A7C-CDBE-DF1C565781B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0E06E-7FFC-C6D4-9F55-AFA0B555231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A0AB26-4F0A-22F3-5E0B-B5898CFFAF0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DD02BA-50CC-0FDD-E115-4760C5B98563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E799C7-420C-5DFD-3F28-77A7175A141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10BAB-7940-3EDD-6963-00EE7E78508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7CB607-6D76-0B01-2251-761E0FFB83C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90D59-6307-E814-08FC-CD9EC389D4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53575-B98C-9BE6-EBDC-C063C2E6039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D45925-1A32-95A0-D998-54FBACCACB4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F50586-FDA0-AB34-0EC3-8E3A9776E20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A72FED-55B5-DD83-9D67-C538008FD4A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9099B8-A4EF-7C44-D502-16AF4179312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8DF1E1-8394-DCE7-C407-4DAF1266687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B08563-B66D-8EE8-92BD-A8239A5983B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4AC058-9A50-FF22-0968-E75766B570D8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524442-28E1-2613-0AE4-733813E84E9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E7706-61FF-9841-F877-13FE5C5EF5E6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CAD00-9812-97A4-0AEC-5CF08553105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DA9ECB-A040-856D-525B-F1A39868D44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C8C5F1-E6C0-07DD-9622-5065F83137E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9407F-5221-8095-03EE-2DB47B69CB61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03C7B4-C211-EB33-045E-A18BA85044D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3B7CE8-B715-108C-1DD3-CC188E6BACC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157D20-C49C-4DB1-2776-AC12FABDC7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F038A-3942-2E46-EF08-354A28E8469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5BB9E-C395-918E-421C-922A9002E52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D1E6C1-B7A7-00F5-E853-16601D01D28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A82EF6-77C1-E72C-1516-BD0C57E1851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2DFE4-C2D3-1F95-496E-D034C8D69082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가로 라인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93DC1-8905-29D5-9585-4CAD3191079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18597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강화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E382-541B-2CD7-E88F-712264409873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152871</TotalTime>
  <Words>2448</Words>
  <Application>Microsoft Office PowerPoint</Application>
  <PresentationFormat>와이드스크린</PresentationFormat>
  <Paragraphs>792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70</cp:revision>
  <dcterms:created xsi:type="dcterms:W3CDTF">2023-07-15T19:55:33Z</dcterms:created>
  <dcterms:modified xsi:type="dcterms:W3CDTF">2025-06-02T15:23:23Z</dcterms:modified>
</cp:coreProperties>
</file>