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7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F5C20-6457-4EBE-BC91-B29C2CAD5FF9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4FBF5-24FB-44EB-A54B-CA2E5CF4B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6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DD9A0-0B1E-90DF-D15F-E7EE2FB12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A3906C-70AD-F831-6ED2-860F1C57C3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864B03-CF0E-84B2-9152-484B8FD07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102233-915B-05D0-5389-AE881FEFE1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4FBF5-24FB-44EB-A54B-CA2E5CF4BAD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1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4FBF5-24FB-44EB-A54B-CA2E5CF4BAD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9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81A03-0195-FB51-30C1-823578F3F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440878-58A8-83CA-FB22-1A5BDB174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0CAD2F-C949-AF9D-8483-6842151D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BCDF-5958-4C8B-9788-0EF2C5560837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5ACF8-F82B-BCD5-4AC6-815CDBD7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7958C-D8E8-15CC-22CB-1F3B8477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A789-6169-4E40-B700-2BEB5A92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55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F40EA-9964-B504-2056-27752AF9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977D86-B3D2-6588-795B-13974B5B4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7AEC7-CE9A-19D1-96CD-53EFDED5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BCDF-5958-4C8B-9788-0EF2C5560837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BC660-D4C9-CE66-7F82-8AF82159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022C2-781E-35CC-28F9-3E1B587E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A789-6169-4E40-B700-2BEB5A92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7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3417C1-6EE5-20F3-EE0B-08A432625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204636-EDF3-E828-EAA3-CD6C35E53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47447-3B05-950C-A532-C9B2E751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BCDF-5958-4C8B-9788-0EF2C5560837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3240B-B192-505B-E39F-F845FF3F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2199B2-E3B2-1D69-4900-24F775A6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A789-6169-4E40-B700-2BEB5A92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8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AD906-B275-15B2-6F99-8B0A1213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9E85C-0FB8-8FB9-5E15-69590380A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351A5-DED9-3E54-2BB2-0177EB23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BCDF-5958-4C8B-9788-0EF2C5560837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D1B4D-54E6-FE9E-9E51-1BB83A18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6F080-D4B9-EBD6-381E-7535E73C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A789-6169-4E40-B700-2BEB5A92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62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0E1B8-9A47-DE67-DE2C-AAC5794E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267CB5-041E-51EF-5135-3F3213F56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721E7-AA50-5CD0-CDB5-6E2B3D82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BCDF-5958-4C8B-9788-0EF2C5560837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FA86B-9BFF-7BBA-6C6C-F1FEDEF5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0D0F5-9D84-A427-A128-52FBAE2B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A789-6169-4E40-B700-2BEB5A92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89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C5E56-51BE-1035-A761-01EC5962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7C7C8-A3BB-020A-31BA-06F8B234B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F3BC27-993B-E88A-4A5D-2D8803632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0B425-A6C2-0298-7339-7FFD7251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BCDF-5958-4C8B-9788-0EF2C5560837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8EE064-E056-11CA-0133-1E5C8C1E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9F0C46-AD8F-DBDA-CBC7-1EC6CB98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A789-6169-4E40-B700-2BEB5A92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2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14980-C18D-376B-44E2-EC061640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377CA-CE64-44C8-7C86-64E586E16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6CD36A-A80F-539B-65C3-E62F5A5B8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D8AE68-9726-C8B9-F10F-EC4A7FA3B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138632-D771-DBBB-DB1B-D6FA6E27E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0F5E1-4C3E-2C55-E58F-D24708A4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BCDF-5958-4C8B-9788-0EF2C5560837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40C2A4-86AD-C403-735A-7C727E5B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5CB139-5772-C12D-CBE4-91BCFB93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A789-6169-4E40-B700-2BEB5A92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05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62E77-FA67-15C8-4ABA-C08D0F37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07B110-3CDC-B984-89CF-17874909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BCDF-5958-4C8B-9788-0EF2C5560837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C11A85-7C03-C023-8AD7-60F6326F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978869-2772-4C93-AFD9-1F5F32D5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A789-6169-4E40-B700-2BEB5A92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17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45A74D-A21E-FEFA-3FD6-63A62B85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BCDF-5958-4C8B-9788-0EF2C5560837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EC8FAE-2841-D7B4-B584-388C437D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D1DE7E-D2ED-2938-D7C1-4C359B84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A789-6169-4E40-B700-2BEB5A92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5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B6F3D-CE8B-C667-6C15-2AA553A8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71075-FC29-32A6-204B-43FDB895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781591-D159-AEF9-CD4D-E7521302F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8CBA3A-0092-3303-B155-892D001D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BCDF-5958-4C8B-9788-0EF2C5560837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FF5082-AAB2-8BBC-A066-DF23C78F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050BE-CD04-2583-BE28-A9706764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A789-6169-4E40-B700-2BEB5A92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9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DBD8E-D6CE-A899-AA12-916F644C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B7A42E-F335-E990-566B-284F9F8BD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EFF845-D065-7507-D868-078C30F5D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FEFA12-8CF2-B802-94F1-7C42E479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BCDF-5958-4C8B-9788-0EF2C5560837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085F10-7F6D-C312-45C0-64A49B04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3E57A-CB6D-8EC7-547D-E87D7F1C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A789-6169-4E40-B700-2BEB5A92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2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FE906D-AD7B-0EC2-042A-63EA701B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651D8-DA51-BBD2-B090-5B6A06995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186D1-DA81-6563-F396-F24C8E48C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EBCDF-5958-4C8B-9788-0EF2C5560837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42D9A-FA85-F14B-501F-CFA8CD88F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30C3D7-5CEF-7630-6529-C4D39058C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6A789-6169-4E40-B700-2BEB5A92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7EB8A348-C9A1-5233-7961-1272BA9B54F0}"/>
              </a:ext>
            </a:extLst>
          </p:cNvPr>
          <p:cNvSpPr/>
          <p:nvPr/>
        </p:nvSpPr>
        <p:spPr>
          <a:xfrm>
            <a:off x="2302164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0DA141-B97F-D444-096D-B6ACC64D58B0}"/>
              </a:ext>
            </a:extLst>
          </p:cNvPr>
          <p:cNvSpPr/>
          <p:nvPr/>
        </p:nvSpPr>
        <p:spPr>
          <a:xfrm>
            <a:off x="2921001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5FAEF29-127C-0948-82D1-C0E55792C3C9}"/>
              </a:ext>
            </a:extLst>
          </p:cNvPr>
          <p:cNvSpPr/>
          <p:nvPr/>
        </p:nvSpPr>
        <p:spPr>
          <a:xfrm>
            <a:off x="3539838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6693653-9EEE-6A88-DD5B-05713A73E2C7}"/>
              </a:ext>
            </a:extLst>
          </p:cNvPr>
          <p:cNvSpPr/>
          <p:nvPr/>
        </p:nvSpPr>
        <p:spPr>
          <a:xfrm>
            <a:off x="4158675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A22737C-8094-5EA4-1297-1D1F86B8C235}"/>
              </a:ext>
            </a:extLst>
          </p:cNvPr>
          <p:cNvSpPr/>
          <p:nvPr/>
        </p:nvSpPr>
        <p:spPr>
          <a:xfrm>
            <a:off x="4777512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8783B46-AB0D-B2CF-BE2C-4BE207DB96D8}"/>
              </a:ext>
            </a:extLst>
          </p:cNvPr>
          <p:cNvSpPr/>
          <p:nvPr/>
        </p:nvSpPr>
        <p:spPr>
          <a:xfrm>
            <a:off x="5396349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FCA5EDB-FA7A-FD72-6CC9-CADD0CE94D19}"/>
              </a:ext>
            </a:extLst>
          </p:cNvPr>
          <p:cNvSpPr/>
          <p:nvPr/>
        </p:nvSpPr>
        <p:spPr>
          <a:xfrm>
            <a:off x="6015186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0C870D-1161-6771-8A39-C4D4871925B4}"/>
              </a:ext>
            </a:extLst>
          </p:cNvPr>
          <p:cNvSpPr/>
          <p:nvPr/>
        </p:nvSpPr>
        <p:spPr>
          <a:xfrm>
            <a:off x="6634023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7B73029-747D-2C37-6C26-A43A6B5CDB4F}"/>
              </a:ext>
            </a:extLst>
          </p:cNvPr>
          <p:cNvSpPr/>
          <p:nvPr/>
        </p:nvSpPr>
        <p:spPr>
          <a:xfrm>
            <a:off x="2302164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27EA561-73E9-2637-4328-594AC8115FB8}"/>
              </a:ext>
            </a:extLst>
          </p:cNvPr>
          <p:cNvSpPr/>
          <p:nvPr/>
        </p:nvSpPr>
        <p:spPr>
          <a:xfrm>
            <a:off x="2921001" y="923629"/>
            <a:ext cx="618837" cy="64654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0213F8E-05E6-94A3-3B3F-F70DCD6AE3C7}"/>
              </a:ext>
            </a:extLst>
          </p:cNvPr>
          <p:cNvSpPr/>
          <p:nvPr/>
        </p:nvSpPr>
        <p:spPr>
          <a:xfrm>
            <a:off x="3539838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6D5F2E8-113C-EEFB-0F97-EDD7C8EDCC59}"/>
              </a:ext>
            </a:extLst>
          </p:cNvPr>
          <p:cNvSpPr/>
          <p:nvPr/>
        </p:nvSpPr>
        <p:spPr>
          <a:xfrm>
            <a:off x="4158675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BF65A46-BEC9-B420-DFBF-EA6E8233945D}"/>
              </a:ext>
            </a:extLst>
          </p:cNvPr>
          <p:cNvSpPr/>
          <p:nvPr/>
        </p:nvSpPr>
        <p:spPr>
          <a:xfrm>
            <a:off x="4777512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210B467-46E1-5B49-94A9-1061FA37B2FD}"/>
              </a:ext>
            </a:extLst>
          </p:cNvPr>
          <p:cNvSpPr/>
          <p:nvPr/>
        </p:nvSpPr>
        <p:spPr>
          <a:xfrm>
            <a:off x="5396349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3B1CA70-BE75-0D2E-D084-D05423C610C3}"/>
              </a:ext>
            </a:extLst>
          </p:cNvPr>
          <p:cNvSpPr/>
          <p:nvPr/>
        </p:nvSpPr>
        <p:spPr>
          <a:xfrm>
            <a:off x="6015186" y="923629"/>
            <a:ext cx="618837" cy="646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98B5898-B171-EDD5-0CA9-856A261A2A71}"/>
              </a:ext>
            </a:extLst>
          </p:cNvPr>
          <p:cNvSpPr/>
          <p:nvPr/>
        </p:nvSpPr>
        <p:spPr>
          <a:xfrm>
            <a:off x="6634023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B79EA07-9976-FC3C-60A8-F1A94C0880F1}"/>
              </a:ext>
            </a:extLst>
          </p:cNvPr>
          <p:cNvSpPr/>
          <p:nvPr/>
        </p:nvSpPr>
        <p:spPr>
          <a:xfrm>
            <a:off x="2302164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8D3B0A1-95BA-B195-6F08-F6385ABCA340}"/>
              </a:ext>
            </a:extLst>
          </p:cNvPr>
          <p:cNvSpPr/>
          <p:nvPr/>
        </p:nvSpPr>
        <p:spPr>
          <a:xfrm>
            <a:off x="2921001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CBBA119-B1C2-427D-31C4-635A70735823}"/>
              </a:ext>
            </a:extLst>
          </p:cNvPr>
          <p:cNvSpPr/>
          <p:nvPr/>
        </p:nvSpPr>
        <p:spPr>
          <a:xfrm>
            <a:off x="3539838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29AAB89-E683-2B37-FDFE-FDEE56A01AFA}"/>
              </a:ext>
            </a:extLst>
          </p:cNvPr>
          <p:cNvSpPr/>
          <p:nvPr/>
        </p:nvSpPr>
        <p:spPr>
          <a:xfrm>
            <a:off x="4158675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2EB1F26-0059-8357-8FC7-C9D501190F9D}"/>
              </a:ext>
            </a:extLst>
          </p:cNvPr>
          <p:cNvSpPr/>
          <p:nvPr/>
        </p:nvSpPr>
        <p:spPr>
          <a:xfrm>
            <a:off x="4777512" y="1570175"/>
            <a:ext cx="618837" cy="64654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48FBBE6-AAE5-2DDE-7D8F-19EF85D64B55}"/>
              </a:ext>
            </a:extLst>
          </p:cNvPr>
          <p:cNvSpPr/>
          <p:nvPr/>
        </p:nvSpPr>
        <p:spPr>
          <a:xfrm>
            <a:off x="5396349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9E6742A-B8A4-B288-24D5-0BB546297164}"/>
              </a:ext>
            </a:extLst>
          </p:cNvPr>
          <p:cNvSpPr/>
          <p:nvPr/>
        </p:nvSpPr>
        <p:spPr>
          <a:xfrm>
            <a:off x="6015186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A51B375-E803-500F-790D-AA0A6A6A421D}"/>
              </a:ext>
            </a:extLst>
          </p:cNvPr>
          <p:cNvSpPr/>
          <p:nvPr/>
        </p:nvSpPr>
        <p:spPr>
          <a:xfrm>
            <a:off x="6634023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E34CFD0-C12D-140A-9C9B-119333C5F410}"/>
              </a:ext>
            </a:extLst>
          </p:cNvPr>
          <p:cNvSpPr/>
          <p:nvPr/>
        </p:nvSpPr>
        <p:spPr>
          <a:xfrm>
            <a:off x="2302164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D70BDA5-5A1A-EA09-7804-568CAE4C88AA}"/>
              </a:ext>
            </a:extLst>
          </p:cNvPr>
          <p:cNvSpPr/>
          <p:nvPr/>
        </p:nvSpPr>
        <p:spPr>
          <a:xfrm>
            <a:off x="2921001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B4C0EAA-7764-B31F-6B57-787476E43D63}"/>
              </a:ext>
            </a:extLst>
          </p:cNvPr>
          <p:cNvSpPr/>
          <p:nvPr/>
        </p:nvSpPr>
        <p:spPr>
          <a:xfrm>
            <a:off x="3539838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E4F415C-083D-ACF2-70BE-5A93E74BACD1}"/>
              </a:ext>
            </a:extLst>
          </p:cNvPr>
          <p:cNvSpPr/>
          <p:nvPr/>
        </p:nvSpPr>
        <p:spPr>
          <a:xfrm>
            <a:off x="4158675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FFCEBD4-F08A-B2ED-8BC1-46D2DB12CD94}"/>
              </a:ext>
            </a:extLst>
          </p:cNvPr>
          <p:cNvSpPr/>
          <p:nvPr/>
        </p:nvSpPr>
        <p:spPr>
          <a:xfrm>
            <a:off x="4777512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56D5D60-9B86-1150-A339-E7E3AA84E996}"/>
              </a:ext>
            </a:extLst>
          </p:cNvPr>
          <p:cNvSpPr/>
          <p:nvPr/>
        </p:nvSpPr>
        <p:spPr>
          <a:xfrm>
            <a:off x="5396349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F166863-9478-C93C-F56F-F082350E0A52}"/>
              </a:ext>
            </a:extLst>
          </p:cNvPr>
          <p:cNvSpPr/>
          <p:nvPr/>
        </p:nvSpPr>
        <p:spPr>
          <a:xfrm>
            <a:off x="6015186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D8A17D1-4DC9-CEFC-EE3F-E688D8709EEE}"/>
              </a:ext>
            </a:extLst>
          </p:cNvPr>
          <p:cNvSpPr/>
          <p:nvPr/>
        </p:nvSpPr>
        <p:spPr>
          <a:xfrm>
            <a:off x="6634023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1037A7E-4A97-16CE-AB8A-F1AB1F532C1C}"/>
              </a:ext>
            </a:extLst>
          </p:cNvPr>
          <p:cNvSpPr/>
          <p:nvPr/>
        </p:nvSpPr>
        <p:spPr>
          <a:xfrm>
            <a:off x="2302164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D3AF0EF-FD2F-9E6E-B934-A01D61D326EB}"/>
              </a:ext>
            </a:extLst>
          </p:cNvPr>
          <p:cNvSpPr/>
          <p:nvPr/>
        </p:nvSpPr>
        <p:spPr>
          <a:xfrm>
            <a:off x="2921001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22293F-8427-997C-F0D2-850714C55F83}"/>
              </a:ext>
            </a:extLst>
          </p:cNvPr>
          <p:cNvSpPr/>
          <p:nvPr/>
        </p:nvSpPr>
        <p:spPr>
          <a:xfrm>
            <a:off x="3539838" y="2863267"/>
            <a:ext cx="618837" cy="646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85770A9-1ED5-AECF-BFD9-9112418AB233}"/>
              </a:ext>
            </a:extLst>
          </p:cNvPr>
          <p:cNvSpPr/>
          <p:nvPr/>
        </p:nvSpPr>
        <p:spPr>
          <a:xfrm>
            <a:off x="4158675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3F0A19D-51CE-9BCF-EF47-BEF5669129A8}"/>
              </a:ext>
            </a:extLst>
          </p:cNvPr>
          <p:cNvSpPr/>
          <p:nvPr/>
        </p:nvSpPr>
        <p:spPr>
          <a:xfrm>
            <a:off x="4777512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3E8BB60-8080-E3F4-7C4C-0A56D0386294}"/>
              </a:ext>
            </a:extLst>
          </p:cNvPr>
          <p:cNvSpPr/>
          <p:nvPr/>
        </p:nvSpPr>
        <p:spPr>
          <a:xfrm>
            <a:off x="5396349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A9A8FB2-12EB-668F-2848-DB38A00ACCD4}"/>
              </a:ext>
            </a:extLst>
          </p:cNvPr>
          <p:cNvSpPr/>
          <p:nvPr/>
        </p:nvSpPr>
        <p:spPr>
          <a:xfrm>
            <a:off x="6015186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909C2C8-F54B-C4D2-C844-14DE27EB28C8}"/>
              </a:ext>
            </a:extLst>
          </p:cNvPr>
          <p:cNvSpPr/>
          <p:nvPr/>
        </p:nvSpPr>
        <p:spPr>
          <a:xfrm>
            <a:off x="6634023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4F8780-1DB2-06F6-2669-9706CD0A18AA}"/>
              </a:ext>
            </a:extLst>
          </p:cNvPr>
          <p:cNvSpPr/>
          <p:nvPr/>
        </p:nvSpPr>
        <p:spPr>
          <a:xfrm>
            <a:off x="2302164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78DD9E5-BF74-0EE3-E527-192FA7BDF12A}"/>
              </a:ext>
            </a:extLst>
          </p:cNvPr>
          <p:cNvSpPr/>
          <p:nvPr/>
        </p:nvSpPr>
        <p:spPr>
          <a:xfrm>
            <a:off x="2921001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D6A5128-30DE-5C38-3E12-0952C8004EFD}"/>
              </a:ext>
            </a:extLst>
          </p:cNvPr>
          <p:cNvSpPr/>
          <p:nvPr/>
        </p:nvSpPr>
        <p:spPr>
          <a:xfrm>
            <a:off x="3539838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AECFF71-0DB0-3348-9D38-4794368612DF}"/>
              </a:ext>
            </a:extLst>
          </p:cNvPr>
          <p:cNvSpPr/>
          <p:nvPr/>
        </p:nvSpPr>
        <p:spPr>
          <a:xfrm>
            <a:off x="4158675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6ECB760-B2CD-68E6-3D7A-0352BD97BC0F}"/>
              </a:ext>
            </a:extLst>
          </p:cNvPr>
          <p:cNvSpPr/>
          <p:nvPr/>
        </p:nvSpPr>
        <p:spPr>
          <a:xfrm>
            <a:off x="4777512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901B797-2E01-03E4-D399-6AF713B79884}"/>
              </a:ext>
            </a:extLst>
          </p:cNvPr>
          <p:cNvSpPr/>
          <p:nvPr/>
        </p:nvSpPr>
        <p:spPr>
          <a:xfrm>
            <a:off x="5396349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2229F8C-305A-E903-102A-BDDF39F514CE}"/>
              </a:ext>
            </a:extLst>
          </p:cNvPr>
          <p:cNvSpPr/>
          <p:nvPr/>
        </p:nvSpPr>
        <p:spPr>
          <a:xfrm>
            <a:off x="6015186" y="3509813"/>
            <a:ext cx="618837" cy="64654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B8338B8-7B0B-4833-EE95-C7036B575566}"/>
              </a:ext>
            </a:extLst>
          </p:cNvPr>
          <p:cNvSpPr/>
          <p:nvPr/>
        </p:nvSpPr>
        <p:spPr>
          <a:xfrm>
            <a:off x="6634023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6C90D8E-6590-4BB7-87D5-E2315C0888D3}"/>
              </a:ext>
            </a:extLst>
          </p:cNvPr>
          <p:cNvSpPr/>
          <p:nvPr/>
        </p:nvSpPr>
        <p:spPr>
          <a:xfrm>
            <a:off x="2302164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7121762-FD9A-6780-D9A2-5F66773F9CE7}"/>
              </a:ext>
            </a:extLst>
          </p:cNvPr>
          <p:cNvSpPr/>
          <p:nvPr/>
        </p:nvSpPr>
        <p:spPr>
          <a:xfrm>
            <a:off x="2921001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421BBDA-4B16-28DF-20D5-89858BEC2B42}"/>
              </a:ext>
            </a:extLst>
          </p:cNvPr>
          <p:cNvSpPr/>
          <p:nvPr/>
        </p:nvSpPr>
        <p:spPr>
          <a:xfrm>
            <a:off x="3539838" y="4156359"/>
            <a:ext cx="618837" cy="64654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7E4F3BB-BD2D-7730-E9C4-2583FDC24CD5}"/>
              </a:ext>
            </a:extLst>
          </p:cNvPr>
          <p:cNvSpPr/>
          <p:nvPr/>
        </p:nvSpPr>
        <p:spPr>
          <a:xfrm>
            <a:off x="4158675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A9841AA-228A-EA84-6187-6F1387550967}"/>
              </a:ext>
            </a:extLst>
          </p:cNvPr>
          <p:cNvSpPr/>
          <p:nvPr/>
        </p:nvSpPr>
        <p:spPr>
          <a:xfrm>
            <a:off x="4777512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8A3ED08-10D2-9D79-E554-976E5C8A0A68}"/>
              </a:ext>
            </a:extLst>
          </p:cNvPr>
          <p:cNvSpPr/>
          <p:nvPr/>
        </p:nvSpPr>
        <p:spPr>
          <a:xfrm>
            <a:off x="5396349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35A4530-FAB8-ACA2-F595-87B54675218E}"/>
              </a:ext>
            </a:extLst>
          </p:cNvPr>
          <p:cNvSpPr/>
          <p:nvPr/>
        </p:nvSpPr>
        <p:spPr>
          <a:xfrm>
            <a:off x="6015186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1C40734-E4D9-4584-19EA-89C3FDE6A229}"/>
              </a:ext>
            </a:extLst>
          </p:cNvPr>
          <p:cNvSpPr/>
          <p:nvPr/>
        </p:nvSpPr>
        <p:spPr>
          <a:xfrm>
            <a:off x="6634023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1F9DC84-118D-E1B0-6625-3AB2EDE03518}"/>
              </a:ext>
            </a:extLst>
          </p:cNvPr>
          <p:cNvSpPr/>
          <p:nvPr/>
        </p:nvSpPr>
        <p:spPr>
          <a:xfrm>
            <a:off x="2302164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AEAC605-9C73-5B5E-E8D3-D0E69D7D4EF1}"/>
              </a:ext>
            </a:extLst>
          </p:cNvPr>
          <p:cNvSpPr/>
          <p:nvPr/>
        </p:nvSpPr>
        <p:spPr>
          <a:xfrm>
            <a:off x="2921001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6644F4D-62B8-1C12-3FD5-00959549683C}"/>
              </a:ext>
            </a:extLst>
          </p:cNvPr>
          <p:cNvSpPr/>
          <p:nvPr/>
        </p:nvSpPr>
        <p:spPr>
          <a:xfrm>
            <a:off x="3539838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CE1AB0B-D808-F07B-7FCF-16BA2D44F640}"/>
              </a:ext>
            </a:extLst>
          </p:cNvPr>
          <p:cNvSpPr/>
          <p:nvPr/>
        </p:nvSpPr>
        <p:spPr>
          <a:xfrm>
            <a:off x="4158675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0756C6E-28E9-AE29-592E-243A34D00CFA}"/>
              </a:ext>
            </a:extLst>
          </p:cNvPr>
          <p:cNvSpPr/>
          <p:nvPr/>
        </p:nvSpPr>
        <p:spPr>
          <a:xfrm>
            <a:off x="4777512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15170DD-4C94-7B8D-BEC1-78147D5E9842}"/>
              </a:ext>
            </a:extLst>
          </p:cNvPr>
          <p:cNvSpPr/>
          <p:nvPr/>
        </p:nvSpPr>
        <p:spPr>
          <a:xfrm>
            <a:off x="5396349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FA71811-DDF4-4A5D-D2A3-9EC27B3A5AAB}"/>
              </a:ext>
            </a:extLst>
          </p:cNvPr>
          <p:cNvSpPr/>
          <p:nvPr/>
        </p:nvSpPr>
        <p:spPr>
          <a:xfrm>
            <a:off x="6015186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FC48798-AF73-4FC2-AAD0-1B48C0030F80}"/>
              </a:ext>
            </a:extLst>
          </p:cNvPr>
          <p:cNvSpPr/>
          <p:nvPr/>
        </p:nvSpPr>
        <p:spPr>
          <a:xfrm>
            <a:off x="6634023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934AA3E-A709-83A3-E07E-3152BAD1E9E0}"/>
              </a:ext>
            </a:extLst>
          </p:cNvPr>
          <p:cNvSpPr txBox="1"/>
          <p:nvPr/>
        </p:nvSpPr>
        <p:spPr>
          <a:xfrm>
            <a:off x="7758545" y="295562"/>
            <a:ext cx="36391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유저는</a:t>
            </a:r>
            <a:r>
              <a:rPr lang="en-US" altLang="ko-KR" dirty="0"/>
              <a:t> 8*8</a:t>
            </a:r>
            <a:r>
              <a:rPr lang="ko-KR" altLang="en-US" dirty="0"/>
              <a:t>의 판과 도구 </a:t>
            </a:r>
            <a:r>
              <a:rPr lang="ko-KR" altLang="en-US" dirty="0" err="1"/>
              <a:t>덱</a:t>
            </a:r>
            <a:r>
              <a:rPr lang="en-US" altLang="ko-KR" dirty="0"/>
              <a:t>, 100G</a:t>
            </a:r>
            <a:r>
              <a:rPr lang="ko-KR" altLang="en-US" dirty="0"/>
              <a:t>를 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판에는 파괴하면 안되는 블록과</a:t>
            </a:r>
            <a:endParaRPr lang="en-US" altLang="ko-KR" dirty="0"/>
          </a:p>
          <a:p>
            <a:r>
              <a:rPr lang="ko-KR" altLang="en-US" dirty="0"/>
              <a:t>도움이 되는 블록이 랜덤배치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유저는 가진 </a:t>
            </a:r>
            <a:r>
              <a:rPr lang="ko-KR" altLang="en-US" dirty="0" err="1"/>
              <a:t>덱을</a:t>
            </a:r>
            <a:r>
              <a:rPr lang="ko-KR" altLang="en-US" dirty="0"/>
              <a:t> 모두 소진할 때까지 판을 최대한 정리해서</a:t>
            </a:r>
            <a:endParaRPr lang="en-US" altLang="ko-KR" dirty="0"/>
          </a:p>
          <a:p>
            <a:r>
              <a:rPr lang="ko-KR" altLang="en-US" dirty="0"/>
              <a:t>할당량을 채워야 함</a:t>
            </a:r>
            <a:endParaRPr lang="en-US" altLang="ko-KR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D0E99CF-B436-0490-0973-48FF21CD0728}"/>
              </a:ext>
            </a:extLst>
          </p:cNvPr>
          <p:cNvSpPr/>
          <p:nvPr/>
        </p:nvSpPr>
        <p:spPr>
          <a:xfrm>
            <a:off x="157019" y="600360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C2AE1CF-3C26-0517-0F79-A4D8972E3758}"/>
              </a:ext>
            </a:extLst>
          </p:cNvPr>
          <p:cNvSpPr/>
          <p:nvPr/>
        </p:nvSpPr>
        <p:spPr>
          <a:xfrm>
            <a:off x="249383" y="711197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7807217-3C16-E6B0-3607-CDF2ABDFE308}"/>
              </a:ext>
            </a:extLst>
          </p:cNvPr>
          <p:cNvSpPr/>
          <p:nvPr/>
        </p:nvSpPr>
        <p:spPr>
          <a:xfrm>
            <a:off x="517236" y="923633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7E66880-698E-86D8-3E39-C23D7E8D4F63}"/>
              </a:ext>
            </a:extLst>
          </p:cNvPr>
          <p:cNvSpPr txBox="1"/>
          <p:nvPr/>
        </p:nvSpPr>
        <p:spPr>
          <a:xfrm>
            <a:off x="200891" y="1246906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D472A4A-AC5A-4A35-4DAD-472DA7D388C4}"/>
              </a:ext>
            </a:extLst>
          </p:cNvPr>
          <p:cNvSpPr/>
          <p:nvPr/>
        </p:nvSpPr>
        <p:spPr>
          <a:xfrm>
            <a:off x="999839" y="609596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5903916-0B60-F76D-03AA-3A928249E16F}"/>
              </a:ext>
            </a:extLst>
          </p:cNvPr>
          <p:cNvSpPr/>
          <p:nvPr/>
        </p:nvSpPr>
        <p:spPr>
          <a:xfrm>
            <a:off x="1092203" y="720433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DD31CF7-53C3-B148-56D5-719314FCE8F6}"/>
              </a:ext>
            </a:extLst>
          </p:cNvPr>
          <p:cNvSpPr/>
          <p:nvPr/>
        </p:nvSpPr>
        <p:spPr>
          <a:xfrm>
            <a:off x="1360056" y="932869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4477A67-CEB2-C4D9-21EA-9CF92AA5D817}"/>
              </a:ext>
            </a:extLst>
          </p:cNvPr>
          <p:cNvSpPr txBox="1"/>
          <p:nvPr/>
        </p:nvSpPr>
        <p:spPr>
          <a:xfrm>
            <a:off x="1043711" y="1256142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C85BFF8-073D-7B2E-F1C1-A263CCED822C}"/>
              </a:ext>
            </a:extLst>
          </p:cNvPr>
          <p:cNvSpPr/>
          <p:nvPr/>
        </p:nvSpPr>
        <p:spPr>
          <a:xfrm>
            <a:off x="157019" y="1833415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1A2A7D5-3A94-F030-A6C0-5B6DE89ACCB4}"/>
              </a:ext>
            </a:extLst>
          </p:cNvPr>
          <p:cNvSpPr/>
          <p:nvPr/>
        </p:nvSpPr>
        <p:spPr>
          <a:xfrm>
            <a:off x="249383" y="1944252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F9C0FC91-A426-F940-CE5A-7CBEF0D6D105}"/>
              </a:ext>
            </a:extLst>
          </p:cNvPr>
          <p:cNvSpPr/>
          <p:nvPr/>
        </p:nvSpPr>
        <p:spPr>
          <a:xfrm>
            <a:off x="517236" y="2156688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B84B0FD-8EA3-03AD-9D95-1F4C6E5D83F1}"/>
              </a:ext>
            </a:extLst>
          </p:cNvPr>
          <p:cNvSpPr txBox="1"/>
          <p:nvPr/>
        </p:nvSpPr>
        <p:spPr>
          <a:xfrm>
            <a:off x="200891" y="2479961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DB04EFD-E792-A1F7-C4D9-98D3085DDC8A}"/>
              </a:ext>
            </a:extLst>
          </p:cNvPr>
          <p:cNvSpPr/>
          <p:nvPr/>
        </p:nvSpPr>
        <p:spPr>
          <a:xfrm>
            <a:off x="999839" y="1859453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716F27E-2C24-081B-3F97-AF44E5EA94F3}"/>
              </a:ext>
            </a:extLst>
          </p:cNvPr>
          <p:cNvSpPr/>
          <p:nvPr/>
        </p:nvSpPr>
        <p:spPr>
          <a:xfrm>
            <a:off x="1092203" y="1970290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D728272-C271-18BA-7A2A-886AA50A3843}"/>
              </a:ext>
            </a:extLst>
          </p:cNvPr>
          <p:cNvSpPr/>
          <p:nvPr/>
        </p:nvSpPr>
        <p:spPr>
          <a:xfrm>
            <a:off x="1360056" y="2182726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B6F4A21-D90E-6032-10E3-F8177855908B}"/>
              </a:ext>
            </a:extLst>
          </p:cNvPr>
          <p:cNvSpPr txBox="1"/>
          <p:nvPr/>
        </p:nvSpPr>
        <p:spPr>
          <a:xfrm>
            <a:off x="1043711" y="2505999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D30B5D3-9ABE-2F44-7CB9-284E3AAEF864}"/>
              </a:ext>
            </a:extLst>
          </p:cNvPr>
          <p:cNvSpPr/>
          <p:nvPr/>
        </p:nvSpPr>
        <p:spPr>
          <a:xfrm>
            <a:off x="157019" y="3054923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F49524D-9FE5-465D-5455-388CC28DCA69}"/>
              </a:ext>
            </a:extLst>
          </p:cNvPr>
          <p:cNvSpPr/>
          <p:nvPr/>
        </p:nvSpPr>
        <p:spPr>
          <a:xfrm>
            <a:off x="249383" y="3165760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D1B8A16-9490-8EE2-37CC-49804CB7A95C}"/>
              </a:ext>
            </a:extLst>
          </p:cNvPr>
          <p:cNvSpPr/>
          <p:nvPr/>
        </p:nvSpPr>
        <p:spPr>
          <a:xfrm>
            <a:off x="517236" y="3378196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39C6D7F-5F72-BB83-C74D-65A6763FE8C8}"/>
              </a:ext>
            </a:extLst>
          </p:cNvPr>
          <p:cNvSpPr txBox="1"/>
          <p:nvPr/>
        </p:nvSpPr>
        <p:spPr>
          <a:xfrm>
            <a:off x="200891" y="3701469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5A777A5-0CE2-B2A1-6724-49F5597FEF45}"/>
              </a:ext>
            </a:extLst>
          </p:cNvPr>
          <p:cNvSpPr/>
          <p:nvPr/>
        </p:nvSpPr>
        <p:spPr>
          <a:xfrm>
            <a:off x="999839" y="3066471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C4A46FEE-00C3-D7EA-BAF9-4EE22C25867A}"/>
              </a:ext>
            </a:extLst>
          </p:cNvPr>
          <p:cNvSpPr/>
          <p:nvPr/>
        </p:nvSpPr>
        <p:spPr>
          <a:xfrm>
            <a:off x="1092203" y="3177308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B50362D-7155-3CD7-8F8C-95A0EB659745}"/>
              </a:ext>
            </a:extLst>
          </p:cNvPr>
          <p:cNvSpPr/>
          <p:nvPr/>
        </p:nvSpPr>
        <p:spPr>
          <a:xfrm>
            <a:off x="1360056" y="3389744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21D8DE-9C40-E100-93D1-5635B304F69C}"/>
              </a:ext>
            </a:extLst>
          </p:cNvPr>
          <p:cNvSpPr txBox="1"/>
          <p:nvPr/>
        </p:nvSpPr>
        <p:spPr>
          <a:xfrm>
            <a:off x="1043711" y="3713017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C65A208-A8BB-CAE5-3A52-0EABA7E7114E}"/>
              </a:ext>
            </a:extLst>
          </p:cNvPr>
          <p:cNvSpPr/>
          <p:nvPr/>
        </p:nvSpPr>
        <p:spPr>
          <a:xfrm>
            <a:off x="157019" y="4276432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D649D28-9B93-2C46-5E9C-7007D9C6CC1E}"/>
              </a:ext>
            </a:extLst>
          </p:cNvPr>
          <p:cNvSpPr/>
          <p:nvPr/>
        </p:nvSpPr>
        <p:spPr>
          <a:xfrm>
            <a:off x="249383" y="4387269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6243B254-A0EE-AE68-BE5F-4CD41445B3BE}"/>
              </a:ext>
            </a:extLst>
          </p:cNvPr>
          <p:cNvSpPr/>
          <p:nvPr/>
        </p:nvSpPr>
        <p:spPr>
          <a:xfrm>
            <a:off x="517236" y="4599705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2571991-F416-C970-76B3-AC321F185C6D}"/>
              </a:ext>
            </a:extLst>
          </p:cNvPr>
          <p:cNvSpPr txBox="1"/>
          <p:nvPr/>
        </p:nvSpPr>
        <p:spPr>
          <a:xfrm>
            <a:off x="200891" y="4922978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D2EDD69-3495-AD35-367E-02C1EC73177B}"/>
              </a:ext>
            </a:extLst>
          </p:cNvPr>
          <p:cNvSpPr/>
          <p:nvPr/>
        </p:nvSpPr>
        <p:spPr>
          <a:xfrm>
            <a:off x="999839" y="4281051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B143120-AD39-DF28-E875-FF877106F051}"/>
              </a:ext>
            </a:extLst>
          </p:cNvPr>
          <p:cNvSpPr/>
          <p:nvPr/>
        </p:nvSpPr>
        <p:spPr>
          <a:xfrm>
            <a:off x="1092203" y="4391888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438D3A8-B141-A298-86F6-ED6455A4865C}"/>
              </a:ext>
            </a:extLst>
          </p:cNvPr>
          <p:cNvSpPr/>
          <p:nvPr/>
        </p:nvSpPr>
        <p:spPr>
          <a:xfrm>
            <a:off x="1360056" y="4604324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397601A-E46F-CCEA-D1C1-F74C268FA046}"/>
              </a:ext>
            </a:extLst>
          </p:cNvPr>
          <p:cNvSpPr txBox="1"/>
          <p:nvPr/>
        </p:nvSpPr>
        <p:spPr>
          <a:xfrm>
            <a:off x="1043711" y="4927597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2A8A8A6-62C2-0210-B4B4-30EF2ACA6936}"/>
              </a:ext>
            </a:extLst>
          </p:cNvPr>
          <p:cNvSpPr txBox="1"/>
          <p:nvPr/>
        </p:nvSpPr>
        <p:spPr>
          <a:xfrm>
            <a:off x="157019" y="157076"/>
            <a:ext cx="164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도구 </a:t>
            </a:r>
            <a:r>
              <a:rPr lang="ko-KR" altLang="en-US" dirty="0" err="1"/>
              <a:t>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805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6CB65-D6FF-89E6-E339-7B0A705CB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C10122C8-BAEA-7A13-243C-FC01404FA1FF}"/>
              </a:ext>
            </a:extLst>
          </p:cNvPr>
          <p:cNvSpPr/>
          <p:nvPr/>
        </p:nvSpPr>
        <p:spPr>
          <a:xfrm>
            <a:off x="2302164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A746FB2-0D43-E649-84D1-4A09014BDE59}"/>
              </a:ext>
            </a:extLst>
          </p:cNvPr>
          <p:cNvSpPr/>
          <p:nvPr/>
        </p:nvSpPr>
        <p:spPr>
          <a:xfrm>
            <a:off x="2921001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D8EF328-B81E-BB28-662F-10F3C4799A0B}"/>
              </a:ext>
            </a:extLst>
          </p:cNvPr>
          <p:cNvSpPr/>
          <p:nvPr/>
        </p:nvSpPr>
        <p:spPr>
          <a:xfrm>
            <a:off x="3539838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1C6AE05-1AF8-EEB5-C797-0A7E5B0D2EE7}"/>
              </a:ext>
            </a:extLst>
          </p:cNvPr>
          <p:cNvSpPr/>
          <p:nvPr/>
        </p:nvSpPr>
        <p:spPr>
          <a:xfrm>
            <a:off x="4158675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E98A901-8928-8990-CB2D-FBA3E6E57C40}"/>
              </a:ext>
            </a:extLst>
          </p:cNvPr>
          <p:cNvSpPr/>
          <p:nvPr/>
        </p:nvSpPr>
        <p:spPr>
          <a:xfrm>
            <a:off x="4777512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98FBE01-4A31-07A7-F1FD-C930B39DCB40}"/>
              </a:ext>
            </a:extLst>
          </p:cNvPr>
          <p:cNvSpPr/>
          <p:nvPr/>
        </p:nvSpPr>
        <p:spPr>
          <a:xfrm>
            <a:off x="5396349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EC94141-EDF1-C4F2-99E9-04F02346AA2E}"/>
              </a:ext>
            </a:extLst>
          </p:cNvPr>
          <p:cNvSpPr/>
          <p:nvPr/>
        </p:nvSpPr>
        <p:spPr>
          <a:xfrm>
            <a:off x="6015186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EF9498B-0C77-60DF-C775-B7CFB0E27A09}"/>
              </a:ext>
            </a:extLst>
          </p:cNvPr>
          <p:cNvSpPr/>
          <p:nvPr/>
        </p:nvSpPr>
        <p:spPr>
          <a:xfrm>
            <a:off x="6634023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0667EB0-0328-13F0-F35C-2FA32D89D5D0}"/>
              </a:ext>
            </a:extLst>
          </p:cNvPr>
          <p:cNvSpPr/>
          <p:nvPr/>
        </p:nvSpPr>
        <p:spPr>
          <a:xfrm>
            <a:off x="2302164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37976C1-A857-F8FD-36E4-676A782789AA}"/>
              </a:ext>
            </a:extLst>
          </p:cNvPr>
          <p:cNvSpPr/>
          <p:nvPr/>
        </p:nvSpPr>
        <p:spPr>
          <a:xfrm>
            <a:off x="2921001" y="923629"/>
            <a:ext cx="618837" cy="64654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ACC5294-7357-DB64-112F-5C40E7BA9B9C}"/>
              </a:ext>
            </a:extLst>
          </p:cNvPr>
          <p:cNvSpPr/>
          <p:nvPr/>
        </p:nvSpPr>
        <p:spPr>
          <a:xfrm>
            <a:off x="3539838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3321FA1-F318-CB73-5911-D83B8CD639BB}"/>
              </a:ext>
            </a:extLst>
          </p:cNvPr>
          <p:cNvSpPr/>
          <p:nvPr/>
        </p:nvSpPr>
        <p:spPr>
          <a:xfrm>
            <a:off x="4158675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ACABC8D-E9A8-7DF5-9EAD-2247BC4C9DF6}"/>
              </a:ext>
            </a:extLst>
          </p:cNvPr>
          <p:cNvSpPr/>
          <p:nvPr/>
        </p:nvSpPr>
        <p:spPr>
          <a:xfrm>
            <a:off x="4777512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47DCBF8-F5B5-14C8-8D09-5519C8AC9A12}"/>
              </a:ext>
            </a:extLst>
          </p:cNvPr>
          <p:cNvSpPr/>
          <p:nvPr/>
        </p:nvSpPr>
        <p:spPr>
          <a:xfrm>
            <a:off x="5396349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1F6B284-089B-962E-0D9F-C5F378B5B8BC}"/>
              </a:ext>
            </a:extLst>
          </p:cNvPr>
          <p:cNvSpPr/>
          <p:nvPr/>
        </p:nvSpPr>
        <p:spPr>
          <a:xfrm>
            <a:off x="6015186" y="923629"/>
            <a:ext cx="618837" cy="646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FC24758-34E6-2909-55DA-E0583B4BA21E}"/>
              </a:ext>
            </a:extLst>
          </p:cNvPr>
          <p:cNvSpPr/>
          <p:nvPr/>
        </p:nvSpPr>
        <p:spPr>
          <a:xfrm>
            <a:off x="6634023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1E3D9BB-BEDF-13AD-6E83-A01100D73A6D}"/>
              </a:ext>
            </a:extLst>
          </p:cNvPr>
          <p:cNvSpPr/>
          <p:nvPr/>
        </p:nvSpPr>
        <p:spPr>
          <a:xfrm>
            <a:off x="2302164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EF84589-181E-04AD-E5DE-0D00AA0D75D2}"/>
              </a:ext>
            </a:extLst>
          </p:cNvPr>
          <p:cNvSpPr/>
          <p:nvPr/>
        </p:nvSpPr>
        <p:spPr>
          <a:xfrm>
            <a:off x="2921001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FD85D5A-B4DB-10B4-0F99-76D1CA8CC579}"/>
              </a:ext>
            </a:extLst>
          </p:cNvPr>
          <p:cNvSpPr/>
          <p:nvPr/>
        </p:nvSpPr>
        <p:spPr>
          <a:xfrm>
            <a:off x="3539838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AAC95EE-DC6A-92B4-A86A-15456AFB7CB7}"/>
              </a:ext>
            </a:extLst>
          </p:cNvPr>
          <p:cNvSpPr/>
          <p:nvPr/>
        </p:nvSpPr>
        <p:spPr>
          <a:xfrm>
            <a:off x="4158675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ADA9291-B417-77C4-415A-6B059D55E47A}"/>
              </a:ext>
            </a:extLst>
          </p:cNvPr>
          <p:cNvSpPr/>
          <p:nvPr/>
        </p:nvSpPr>
        <p:spPr>
          <a:xfrm>
            <a:off x="4777512" y="1570175"/>
            <a:ext cx="618837" cy="64654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15B9FB4-C538-1E07-8680-5C3754F83CD2}"/>
              </a:ext>
            </a:extLst>
          </p:cNvPr>
          <p:cNvSpPr/>
          <p:nvPr/>
        </p:nvSpPr>
        <p:spPr>
          <a:xfrm>
            <a:off x="5396349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A0B6C36-2671-AD14-C57A-65E8E74F7174}"/>
              </a:ext>
            </a:extLst>
          </p:cNvPr>
          <p:cNvSpPr/>
          <p:nvPr/>
        </p:nvSpPr>
        <p:spPr>
          <a:xfrm>
            <a:off x="6015186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D94DD9-F5C1-7EE8-046E-5DE4818B9D5C}"/>
              </a:ext>
            </a:extLst>
          </p:cNvPr>
          <p:cNvSpPr/>
          <p:nvPr/>
        </p:nvSpPr>
        <p:spPr>
          <a:xfrm>
            <a:off x="6634023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DD99E7A-B9DF-A310-431B-7691975A37A8}"/>
              </a:ext>
            </a:extLst>
          </p:cNvPr>
          <p:cNvSpPr/>
          <p:nvPr/>
        </p:nvSpPr>
        <p:spPr>
          <a:xfrm>
            <a:off x="2302164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3204FF9-15C6-6191-5F21-4308AB7A8311}"/>
              </a:ext>
            </a:extLst>
          </p:cNvPr>
          <p:cNvSpPr/>
          <p:nvPr/>
        </p:nvSpPr>
        <p:spPr>
          <a:xfrm>
            <a:off x="2915234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EB5F323-5A14-E35B-7E69-EAE0ADEBA1D3}"/>
              </a:ext>
            </a:extLst>
          </p:cNvPr>
          <p:cNvSpPr/>
          <p:nvPr/>
        </p:nvSpPr>
        <p:spPr>
          <a:xfrm>
            <a:off x="4152908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9AF1186-C121-AA0B-CC37-32F31CAA6C99}"/>
              </a:ext>
            </a:extLst>
          </p:cNvPr>
          <p:cNvSpPr/>
          <p:nvPr/>
        </p:nvSpPr>
        <p:spPr>
          <a:xfrm>
            <a:off x="4777512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E75E554-1CFB-B77C-DE09-A20B28AC0DDD}"/>
              </a:ext>
            </a:extLst>
          </p:cNvPr>
          <p:cNvSpPr/>
          <p:nvPr/>
        </p:nvSpPr>
        <p:spPr>
          <a:xfrm>
            <a:off x="5396349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AA3F2AE-ACCD-B53C-4600-4D60D4A1376A}"/>
              </a:ext>
            </a:extLst>
          </p:cNvPr>
          <p:cNvSpPr/>
          <p:nvPr/>
        </p:nvSpPr>
        <p:spPr>
          <a:xfrm>
            <a:off x="6015186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F46CFF8-F943-DC83-B4DF-7E026D00C7C6}"/>
              </a:ext>
            </a:extLst>
          </p:cNvPr>
          <p:cNvSpPr/>
          <p:nvPr/>
        </p:nvSpPr>
        <p:spPr>
          <a:xfrm>
            <a:off x="6634023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962D8A8-D43F-72DC-1973-F939AD775D47}"/>
              </a:ext>
            </a:extLst>
          </p:cNvPr>
          <p:cNvSpPr/>
          <p:nvPr/>
        </p:nvSpPr>
        <p:spPr>
          <a:xfrm>
            <a:off x="2302164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524AABC-313F-732C-6B58-43BA55E2A518}"/>
              </a:ext>
            </a:extLst>
          </p:cNvPr>
          <p:cNvSpPr/>
          <p:nvPr/>
        </p:nvSpPr>
        <p:spPr>
          <a:xfrm>
            <a:off x="2921001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1BE2257-D84A-3311-4370-87DDDF048DFD}"/>
              </a:ext>
            </a:extLst>
          </p:cNvPr>
          <p:cNvSpPr/>
          <p:nvPr/>
        </p:nvSpPr>
        <p:spPr>
          <a:xfrm>
            <a:off x="3539838" y="2863267"/>
            <a:ext cx="618837" cy="646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28B99ED-1E08-01D3-857F-2A9E3597B028}"/>
              </a:ext>
            </a:extLst>
          </p:cNvPr>
          <p:cNvSpPr/>
          <p:nvPr/>
        </p:nvSpPr>
        <p:spPr>
          <a:xfrm>
            <a:off x="4158675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00194C2-7EDF-FCD6-0C12-0020DB39DD3C}"/>
              </a:ext>
            </a:extLst>
          </p:cNvPr>
          <p:cNvSpPr/>
          <p:nvPr/>
        </p:nvSpPr>
        <p:spPr>
          <a:xfrm>
            <a:off x="4777512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A273840-6AEC-7E84-24EB-78FEC72C6596}"/>
              </a:ext>
            </a:extLst>
          </p:cNvPr>
          <p:cNvSpPr/>
          <p:nvPr/>
        </p:nvSpPr>
        <p:spPr>
          <a:xfrm>
            <a:off x="5396349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A106548-1E77-EC4F-F2A6-59CE5533DE26}"/>
              </a:ext>
            </a:extLst>
          </p:cNvPr>
          <p:cNvSpPr/>
          <p:nvPr/>
        </p:nvSpPr>
        <p:spPr>
          <a:xfrm>
            <a:off x="6015186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52238B0-1589-5499-86F3-29D15CA27C4D}"/>
              </a:ext>
            </a:extLst>
          </p:cNvPr>
          <p:cNvSpPr/>
          <p:nvPr/>
        </p:nvSpPr>
        <p:spPr>
          <a:xfrm>
            <a:off x="6634023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5DE6C37-966B-0FCF-D19C-3353BB67670D}"/>
              </a:ext>
            </a:extLst>
          </p:cNvPr>
          <p:cNvSpPr/>
          <p:nvPr/>
        </p:nvSpPr>
        <p:spPr>
          <a:xfrm>
            <a:off x="2302164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C63739B-7A93-01DA-8B3B-38D45C8BB3A6}"/>
              </a:ext>
            </a:extLst>
          </p:cNvPr>
          <p:cNvSpPr/>
          <p:nvPr/>
        </p:nvSpPr>
        <p:spPr>
          <a:xfrm>
            <a:off x="2921001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DB9D114-0A2A-71F5-2B90-84D1BB46E9C9}"/>
              </a:ext>
            </a:extLst>
          </p:cNvPr>
          <p:cNvSpPr/>
          <p:nvPr/>
        </p:nvSpPr>
        <p:spPr>
          <a:xfrm>
            <a:off x="3539838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EF95DE9-737C-05E6-9EE0-133B17308E26}"/>
              </a:ext>
            </a:extLst>
          </p:cNvPr>
          <p:cNvSpPr/>
          <p:nvPr/>
        </p:nvSpPr>
        <p:spPr>
          <a:xfrm>
            <a:off x="4158675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44A82AD-49B9-8B4C-5776-D62E1D3186CC}"/>
              </a:ext>
            </a:extLst>
          </p:cNvPr>
          <p:cNvSpPr/>
          <p:nvPr/>
        </p:nvSpPr>
        <p:spPr>
          <a:xfrm>
            <a:off x="4777512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8709E8F-3893-80F2-B37F-031304255032}"/>
              </a:ext>
            </a:extLst>
          </p:cNvPr>
          <p:cNvSpPr/>
          <p:nvPr/>
        </p:nvSpPr>
        <p:spPr>
          <a:xfrm>
            <a:off x="5396349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D9D985C-684C-80AA-D366-BFE4B6A0B4E3}"/>
              </a:ext>
            </a:extLst>
          </p:cNvPr>
          <p:cNvSpPr/>
          <p:nvPr/>
        </p:nvSpPr>
        <p:spPr>
          <a:xfrm>
            <a:off x="6015185" y="3509813"/>
            <a:ext cx="618837" cy="64654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BD65138-44A4-A144-D981-6842F9D00501}"/>
              </a:ext>
            </a:extLst>
          </p:cNvPr>
          <p:cNvSpPr/>
          <p:nvPr/>
        </p:nvSpPr>
        <p:spPr>
          <a:xfrm>
            <a:off x="6634023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F8B533B-D105-92D0-D9CB-24C98FCF9741}"/>
              </a:ext>
            </a:extLst>
          </p:cNvPr>
          <p:cNvSpPr/>
          <p:nvPr/>
        </p:nvSpPr>
        <p:spPr>
          <a:xfrm>
            <a:off x="2302164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5DBE4AE-3EDD-14C1-4B48-10E71DD267E4}"/>
              </a:ext>
            </a:extLst>
          </p:cNvPr>
          <p:cNvSpPr/>
          <p:nvPr/>
        </p:nvSpPr>
        <p:spPr>
          <a:xfrm>
            <a:off x="2921001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1781D3-4CDB-19DF-BBD0-C911B2D78BA2}"/>
              </a:ext>
            </a:extLst>
          </p:cNvPr>
          <p:cNvSpPr/>
          <p:nvPr/>
        </p:nvSpPr>
        <p:spPr>
          <a:xfrm>
            <a:off x="3539838" y="4156359"/>
            <a:ext cx="618837" cy="64654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43474CB-7838-8573-D6DE-AC325E14EC20}"/>
              </a:ext>
            </a:extLst>
          </p:cNvPr>
          <p:cNvSpPr/>
          <p:nvPr/>
        </p:nvSpPr>
        <p:spPr>
          <a:xfrm>
            <a:off x="4158675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809786B-2C82-7248-8CE1-115415C3EBB7}"/>
              </a:ext>
            </a:extLst>
          </p:cNvPr>
          <p:cNvSpPr/>
          <p:nvPr/>
        </p:nvSpPr>
        <p:spPr>
          <a:xfrm>
            <a:off x="4777512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76072DD-283A-1DD2-4E44-8B0DEFB1A541}"/>
              </a:ext>
            </a:extLst>
          </p:cNvPr>
          <p:cNvSpPr/>
          <p:nvPr/>
        </p:nvSpPr>
        <p:spPr>
          <a:xfrm>
            <a:off x="5396349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8A9F2A6-084C-36FD-16CB-AC1EE8C32810}"/>
              </a:ext>
            </a:extLst>
          </p:cNvPr>
          <p:cNvSpPr/>
          <p:nvPr/>
        </p:nvSpPr>
        <p:spPr>
          <a:xfrm>
            <a:off x="6015186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0D89106-50B2-34BE-F8F9-4067680E2AB7}"/>
              </a:ext>
            </a:extLst>
          </p:cNvPr>
          <p:cNvSpPr/>
          <p:nvPr/>
        </p:nvSpPr>
        <p:spPr>
          <a:xfrm>
            <a:off x="6634023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F026011-871F-EAD8-22E4-76F94CD6D415}"/>
              </a:ext>
            </a:extLst>
          </p:cNvPr>
          <p:cNvSpPr/>
          <p:nvPr/>
        </p:nvSpPr>
        <p:spPr>
          <a:xfrm>
            <a:off x="2302164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D009427-3DF8-5546-CD1E-2639BAF58713}"/>
              </a:ext>
            </a:extLst>
          </p:cNvPr>
          <p:cNvSpPr/>
          <p:nvPr/>
        </p:nvSpPr>
        <p:spPr>
          <a:xfrm>
            <a:off x="2921001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1D79FFD-B099-E358-01F9-33B820BC0D96}"/>
              </a:ext>
            </a:extLst>
          </p:cNvPr>
          <p:cNvSpPr/>
          <p:nvPr/>
        </p:nvSpPr>
        <p:spPr>
          <a:xfrm>
            <a:off x="3539838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9421FD3-DFEE-11B2-FDD2-935A6BD3ACFA}"/>
              </a:ext>
            </a:extLst>
          </p:cNvPr>
          <p:cNvSpPr/>
          <p:nvPr/>
        </p:nvSpPr>
        <p:spPr>
          <a:xfrm>
            <a:off x="4158675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EAB794B-FA5F-6CD8-48E5-3BC24323DADA}"/>
              </a:ext>
            </a:extLst>
          </p:cNvPr>
          <p:cNvSpPr/>
          <p:nvPr/>
        </p:nvSpPr>
        <p:spPr>
          <a:xfrm>
            <a:off x="4777512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09CC702-8A34-462A-9F82-8E4628CDF2F5}"/>
              </a:ext>
            </a:extLst>
          </p:cNvPr>
          <p:cNvSpPr/>
          <p:nvPr/>
        </p:nvSpPr>
        <p:spPr>
          <a:xfrm>
            <a:off x="5396349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4E9D729-9830-B7BB-5B27-5BD5ABCDBA06}"/>
              </a:ext>
            </a:extLst>
          </p:cNvPr>
          <p:cNvSpPr/>
          <p:nvPr/>
        </p:nvSpPr>
        <p:spPr>
          <a:xfrm>
            <a:off x="6015186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D894333-427A-9A07-FF33-5C0E3781A929}"/>
              </a:ext>
            </a:extLst>
          </p:cNvPr>
          <p:cNvSpPr/>
          <p:nvPr/>
        </p:nvSpPr>
        <p:spPr>
          <a:xfrm>
            <a:off x="6634023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8B2B415-01E7-EB63-1D87-DAA605E387DA}"/>
              </a:ext>
            </a:extLst>
          </p:cNvPr>
          <p:cNvSpPr txBox="1"/>
          <p:nvPr/>
        </p:nvSpPr>
        <p:spPr>
          <a:xfrm>
            <a:off x="7758545" y="295562"/>
            <a:ext cx="36391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유저는 무작위로 섞인 카드를 순차적으로 사용해 타일을 파괴함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타일을 파괴하기 전에</a:t>
            </a:r>
            <a:endParaRPr lang="en-US" altLang="ko-KR" dirty="0"/>
          </a:p>
          <a:p>
            <a:r>
              <a:rPr lang="ko-KR" altLang="en-US" dirty="0"/>
              <a:t>얼마든지 상점을 사용할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목표치 이상으로 파괴한 타일은</a:t>
            </a:r>
            <a:endParaRPr lang="en-US" altLang="ko-KR" dirty="0"/>
          </a:p>
          <a:p>
            <a:r>
              <a:rPr lang="en-US" altLang="ko-KR" dirty="0"/>
              <a:t>G</a:t>
            </a:r>
            <a:r>
              <a:rPr lang="ko-KR" altLang="en-US" dirty="0"/>
              <a:t>로 환산하여 보너스로 지급됨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방해 타일을 제외한 모든 타일을</a:t>
            </a:r>
            <a:r>
              <a:rPr lang="en-US" altLang="ko-KR" dirty="0"/>
              <a:t> </a:t>
            </a:r>
            <a:r>
              <a:rPr lang="ko-KR" altLang="en-US" dirty="0"/>
              <a:t>부쉈다면 보너스 </a:t>
            </a:r>
            <a:r>
              <a:rPr lang="en-US" altLang="ko-KR" dirty="0"/>
              <a:t>G</a:t>
            </a:r>
            <a:r>
              <a:rPr lang="ko-KR" altLang="en-US" dirty="0"/>
              <a:t> 추가 지급</a:t>
            </a:r>
            <a:endParaRPr lang="en-US" altLang="ko-KR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5C81E92F-E499-F13C-D299-FBECA9BA480F}"/>
              </a:ext>
            </a:extLst>
          </p:cNvPr>
          <p:cNvSpPr/>
          <p:nvPr/>
        </p:nvSpPr>
        <p:spPr>
          <a:xfrm>
            <a:off x="96980" y="5497946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8F8002D-FF3C-E975-2F49-801F59A206C7}"/>
              </a:ext>
            </a:extLst>
          </p:cNvPr>
          <p:cNvSpPr/>
          <p:nvPr/>
        </p:nvSpPr>
        <p:spPr>
          <a:xfrm>
            <a:off x="189344" y="5608783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AD7E24F-25F7-22FC-4C97-12DFC3B45501}"/>
              </a:ext>
            </a:extLst>
          </p:cNvPr>
          <p:cNvSpPr/>
          <p:nvPr/>
        </p:nvSpPr>
        <p:spPr>
          <a:xfrm>
            <a:off x="457197" y="5821219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1037D18-90FA-AA33-15B8-31D57341CB0C}"/>
              </a:ext>
            </a:extLst>
          </p:cNvPr>
          <p:cNvSpPr txBox="1"/>
          <p:nvPr/>
        </p:nvSpPr>
        <p:spPr>
          <a:xfrm>
            <a:off x="140852" y="6144492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504D64C-336F-0EC5-B4CC-3179F12EDE0C}"/>
              </a:ext>
            </a:extLst>
          </p:cNvPr>
          <p:cNvSpPr/>
          <p:nvPr/>
        </p:nvSpPr>
        <p:spPr>
          <a:xfrm>
            <a:off x="413330" y="5509494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EAA0EFA-4AF1-707C-D378-B841024F6524}"/>
              </a:ext>
            </a:extLst>
          </p:cNvPr>
          <p:cNvSpPr/>
          <p:nvPr/>
        </p:nvSpPr>
        <p:spPr>
          <a:xfrm>
            <a:off x="505694" y="5620331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81F6A0A-4795-F136-6438-47016EA46314}"/>
              </a:ext>
            </a:extLst>
          </p:cNvPr>
          <p:cNvSpPr/>
          <p:nvPr/>
        </p:nvSpPr>
        <p:spPr>
          <a:xfrm>
            <a:off x="773547" y="5832767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D16F5DD-3D7F-85DC-D8EF-F71237AA1170}"/>
              </a:ext>
            </a:extLst>
          </p:cNvPr>
          <p:cNvSpPr txBox="1"/>
          <p:nvPr/>
        </p:nvSpPr>
        <p:spPr>
          <a:xfrm>
            <a:off x="457202" y="6156040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3BE87F7-EE68-5A6F-8FE4-53C69C9183E3}"/>
              </a:ext>
            </a:extLst>
          </p:cNvPr>
          <p:cNvSpPr/>
          <p:nvPr/>
        </p:nvSpPr>
        <p:spPr>
          <a:xfrm>
            <a:off x="780475" y="5481786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4270A49-1D8A-79C0-4372-9E3FE11129A5}"/>
              </a:ext>
            </a:extLst>
          </p:cNvPr>
          <p:cNvSpPr/>
          <p:nvPr/>
        </p:nvSpPr>
        <p:spPr>
          <a:xfrm>
            <a:off x="872839" y="5592623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D142D8C-8C35-4731-E217-0BBBA5C06D22}"/>
              </a:ext>
            </a:extLst>
          </p:cNvPr>
          <p:cNvSpPr/>
          <p:nvPr/>
        </p:nvSpPr>
        <p:spPr>
          <a:xfrm>
            <a:off x="1140692" y="5805059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2BFCC2E-3033-A1E8-D6F0-AAA884D09210}"/>
              </a:ext>
            </a:extLst>
          </p:cNvPr>
          <p:cNvSpPr txBox="1"/>
          <p:nvPr/>
        </p:nvSpPr>
        <p:spPr>
          <a:xfrm>
            <a:off x="824347" y="6128332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F0AF9B4-A25F-C4F9-CC5D-F52870B74BC5}"/>
              </a:ext>
            </a:extLst>
          </p:cNvPr>
          <p:cNvSpPr/>
          <p:nvPr/>
        </p:nvSpPr>
        <p:spPr>
          <a:xfrm>
            <a:off x="1694880" y="5518736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7FB7A44-6EF7-FE2D-1213-38E7B4290512}"/>
              </a:ext>
            </a:extLst>
          </p:cNvPr>
          <p:cNvSpPr/>
          <p:nvPr/>
        </p:nvSpPr>
        <p:spPr>
          <a:xfrm>
            <a:off x="1787244" y="5629573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78CB3EA-78DA-4926-6671-6168CD64675A}"/>
              </a:ext>
            </a:extLst>
          </p:cNvPr>
          <p:cNvSpPr/>
          <p:nvPr/>
        </p:nvSpPr>
        <p:spPr>
          <a:xfrm>
            <a:off x="2055097" y="5842009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FCBBF41-5F5D-E093-9940-17AED16AE98A}"/>
              </a:ext>
            </a:extLst>
          </p:cNvPr>
          <p:cNvSpPr txBox="1"/>
          <p:nvPr/>
        </p:nvSpPr>
        <p:spPr>
          <a:xfrm>
            <a:off x="1738752" y="6165282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C0FBDD-8C06-87CA-AB95-71F81B6CE818}"/>
              </a:ext>
            </a:extLst>
          </p:cNvPr>
          <p:cNvSpPr/>
          <p:nvPr/>
        </p:nvSpPr>
        <p:spPr>
          <a:xfrm>
            <a:off x="3343566" y="5511804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6C1EB9-303D-B942-8D84-55DD97B68687}"/>
              </a:ext>
            </a:extLst>
          </p:cNvPr>
          <p:cNvSpPr/>
          <p:nvPr/>
        </p:nvSpPr>
        <p:spPr>
          <a:xfrm>
            <a:off x="3435930" y="5622641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505BE8-26ED-0C49-3994-C39426EDAAD3}"/>
              </a:ext>
            </a:extLst>
          </p:cNvPr>
          <p:cNvSpPr/>
          <p:nvPr/>
        </p:nvSpPr>
        <p:spPr>
          <a:xfrm>
            <a:off x="3703783" y="5835077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199FE0-0E4D-9E76-5BF9-B1A3BAC77FF3}"/>
              </a:ext>
            </a:extLst>
          </p:cNvPr>
          <p:cNvSpPr txBox="1"/>
          <p:nvPr/>
        </p:nvSpPr>
        <p:spPr>
          <a:xfrm>
            <a:off x="3387438" y="6158350"/>
            <a:ext cx="706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갈퀴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1~3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E8E3A0-243A-068E-A3C6-739AFF5582A6}"/>
              </a:ext>
            </a:extLst>
          </p:cNvPr>
          <p:cNvSpPr/>
          <p:nvPr/>
        </p:nvSpPr>
        <p:spPr>
          <a:xfrm>
            <a:off x="3604490" y="5832767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C43A68-EB8B-852C-ECFE-11E8C93F3D0D}"/>
              </a:ext>
            </a:extLst>
          </p:cNvPr>
          <p:cNvSpPr/>
          <p:nvPr/>
        </p:nvSpPr>
        <p:spPr>
          <a:xfrm>
            <a:off x="3810003" y="5832767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226EB42-BCFE-18F8-BE77-07F97AF1A202}"/>
              </a:ext>
            </a:extLst>
          </p:cNvPr>
          <p:cNvSpPr/>
          <p:nvPr/>
        </p:nvSpPr>
        <p:spPr>
          <a:xfrm>
            <a:off x="4237184" y="6464936"/>
            <a:ext cx="150089" cy="19627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91A056-1FBB-6FFF-48ED-768DA65A98AE}"/>
              </a:ext>
            </a:extLst>
          </p:cNvPr>
          <p:cNvSpPr txBox="1"/>
          <p:nvPr/>
        </p:nvSpPr>
        <p:spPr>
          <a:xfrm>
            <a:off x="4330703" y="6439219"/>
            <a:ext cx="1617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50G (</a:t>
            </a:r>
            <a:r>
              <a:rPr lang="ko-KR" altLang="en-US" sz="1000" dirty="0" err="1">
                <a:solidFill>
                  <a:srgbClr val="FF0000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덱에</a:t>
            </a:r>
            <a:r>
              <a:rPr lang="ko-KR" altLang="en-US" sz="1000" dirty="0">
                <a:solidFill>
                  <a:srgbClr val="FF0000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 추가 </a:t>
            </a:r>
            <a:r>
              <a:rPr lang="en-US" altLang="ko-KR" sz="1000" dirty="0">
                <a:solidFill>
                  <a:srgbClr val="FF0000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8/8)</a:t>
            </a:r>
            <a:endParaRPr lang="ko-KR" altLang="en-US" sz="1000" dirty="0">
              <a:solidFill>
                <a:srgbClr val="FF0000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1FB214-DDE1-50FF-4B9B-C909465316EC}"/>
              </a:ext>
            </a:extLst>
          </p:cNvPr>
          <p:cNvSpPr txBox="1"/>
          <p:nvPr/>
        </p:nvSpPr>
        <p:spPr>
          <a:xfrm>
            <a:off x="4333019" y="6214512"/>
            <a:ext cx="1617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30G (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현재 카드와 교환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)</a:t>
            </a:r>
            <a:endParaRPr lang="ko-KR" altLang="en-US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D458867-DE4B-2567-72DA-8A20A871E809}"/>
              </a:ext>
            </a:extLst>
          </p:cNvPr>
          <p:cNvSpPr/>
          <p:nvPr/>
        </p:nvSpPr>
        <p:spPr>
          <a:xfrm>
            <a:off x="4232568" y="6247883"/>
            <a:ext cx="150089" cy="19627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5E00BB-99D9-25AA-912A-C3248F8514E7}"/>
              </a:ext>
            </a:extLst>
          </p:cNvPr>
          <p:cNvSpPr txBox="1"/>
          <p:nvPr/>
        </p:nvSpPr>
        <p:spPr>
          <a:xfrm>
            <a:off x="4158675" y="5558003"/>
            <a:ext cx="161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상점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(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매 횟수 갱신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)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CE7F494-63C8-BD88-7162-C0A64CFF7B78}"/>
              </a:ext>
            </a:extLst>
          </p:cNvPr>
          <p:cNvSpPr/>
          <p:nvPr/>
        </p:nvSpPr>
        <p:spPr>
          <a:xfrm>
            <a:off x="4232563" y="6030938"/>
            <a:ext cx="150089" cy="19627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1CFEB8-52F4-34E3-D60E-4FACD592B504}"/>
              </a:ext>
            </a:extLst>
          </p:cNvPr>
          <p:cNvSpPr txBox="1"/>
          <p:nvPr/>
        </p:nvSpPr>
        <p:spPr>
          <a:xfrm>
            <a:off x="4326082" y="6005221"/>
            <a:ext cx="1617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10G (1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회 대신 사용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)</a:t>
            </a:r>
            <a:endParaRPr lang="ko-KR" altLang="en-US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0507ED-B644-6F3A-CBCF-2A59CD0DCAAE}"/>
              </a:ext>
            </a:extLst>
          </p:cNvPr>
          <p:cNvSpPr txBox="1"/>
          <p:nvPr/>
        </p:nvSpPr>
        <p:spPr>
          <a:xfrm>
            <a:off x="189344" y="5002010"/>
            <a:ext cx="1293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NEXT)</a:t>
            </a:r>
          </a:p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남은 카드 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7/8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장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E77202-44A9-85DA-BD4C-C9ED55A6EC1E}"/>
              </a:ext>
            </a:extLst>
          </p:cNvPr>
          <p:cNvSpPr txBox="1"/>
          <p:nvPr/>
        </p:nvSpPr>
        <p:spPr>
          <a:xfrm>
            <a:off x="1657062" y="5026258"/>
            <a:ext cx="1048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NOW</a:t>
            </a:r>
          </a:p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이번 카드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35DBB9-4B81-AAB7-65D0-77DC7B99ED30}"/>
              </a:ext>
            </a:extLst>
          </p:cNvPr>
          <p:cNvSpPr txBox="1"/>
          <p:nvPr/>
        </p:nvSpPr>
        <p:spPr>
          <a:xfrm>
            <a:off x="240158" y="932869"/>
            <a:ext cx="1856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목표</a:t>
            </a:r>
            <a:endParaRPr lang="en-US" altLang="ko-KR" sz="1200" b="1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- 8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타일 파괴</a:t>
            </a:r>
            <a:endParaRPr lang="en-US" altLang="ko-KR" sz="12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                5/8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 - X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타일 타격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0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회 미만</a:t>
            </a:r>
            <a:endParaRPr lang="en-US" altLang="ko-KR" sz="1200" dirty="0">
              <a:solidFill>
                <a:schemeClr val="bg2">
                  <a:lumMod val="90000"/>
                </a:schemeClr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	 0/0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 </a:t>
            </a:r>
            <a:endParaRPr lang="en-US" altLang="ko-KR" sz="1200" dirty="0">
              <a:solidFill>
                <a:schemeClr val="bg2">
                  <a:lumMod val="90000"/>
                </a:schemeClr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CDAA8C-05D8-AC3D-4A93-CDF3476B1081}"/>
              </a:ext>
            </a:extLst>
          </p:cNvPr>
          <p:cNvSpPr txBox="1"/>
          <p:nvPr/>
        </p:nvSpPr>
        <p:spPr>
          <a:xfrm>
            <a:off x="235538" y="2216721"/>
            <a:ext cx="16186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상태</a:t>
            </a:r>
            <a:endParaRPr lang="en-US" altLang="ko-KR" sz="1200" b="1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- 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방해 블록 </a:t>
            </a:r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4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개</a:t>
            </a:r>
            <a:endParaRPr lang="en-US" altLang="ko-KR" sz="12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- </a:t>
            </a:r>
            <a:r>
              <a:rPr lang="ko-KR" altLang="en-US" sz="12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덱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최대 </a:t>
            </a:r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8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장</a:t>
            </a:r>
            <a:endParaRPr lang="en-US" altLang="ko-KR" sz="12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- 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숨은 보상 </a:t>
            </a:r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0~1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개</a:t>
            </a:r>
            <a:endParaRPr lang="en-US" altLang="ko-KR" sz="12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- 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도움 블록 </a:t>
            </a:r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2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개</a:t>
            </a:r>
            <a:endParaRPr lang="en-US" altLang="ko-KR" sz="12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70351E-FBB1-B8B4-9D30-53C128155E05}"/>
              </a:ext>
            </a:extLst>
          </p:cNvPr>
          <p:cNvSpPr txBox="1"/>
          <p:nvPr/>
        </p:nvSpPr>
        <p:spPr>
          <a:xfrm>
            <a:off x="5105402" y="5558838"/>
            <a:ext cx="80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10G (</a:t>
            </a:r>
            <a:r>
              <a:rPr lang="ko-KR" altLang="en-US" sz="10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리롤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)</a:t>
            </a:r>
            <a:endParaRPr lang="ko-KR" altLang="en-US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2C054EE-D57C-EA0D-561A-68B36CD3819A}"/>
              </a:ext>
            </a:extLst>
          </p:cNvPr>
          <p:cNvSpPr/>
          <p:nvPr/>
        </p:nvSpPr>
        <p:spPr>
          <a:xfrm>
            <a:off x="5011885" y="5578772"/>
            <a:ext cx="150089" cy="19627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CE3DBB-1062-C9D7-2908-24908CB28D43}"/>
              </a:ext>
            </a:extLst>
          </p:cNvPr>
          <p:cNvSpPr txBox="1"/>
          <p:nvPr/>
        </p:nvSpPr>
        <p:spPr>
          <a:xfrm>
            <a:off x="303650" y="295562"/>
            <a:ext cx="1618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Stage</a:t>
            </a:r>
          </a:p>
          <a:p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- 1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EBB475-DCF2-3DB9-2109-4229FA4A8282}"/>
              </a:ext>
            </a:extLst>
          </p:cNvPr>
          <p:cNvSpPr txBox="1"/>
          <p:nvPr/>
        </p:nvSpPr>
        <p:spPr>
          <a:xfrm>
            <a:off x="445653" y="3263592"/>
            <a:ext cx="80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100G</a:t>
            </a:r>
            <a:endParaRPr lang="ko-KR" altLang="en-US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94C227E-4436-6D77-E01F-07E316734FB9}"/>
              </a:ext>
            </a:extLst>
          </p:cNvPr>
          <p:cNvSpPr/>
          <p:nvPr/>
        </p:nvSpPr>
        <p:spPr>
          <a:xfrm>
            <a:off x="352136" y="3283526"/>
            <a:ext cx="150089" cy="19627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8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3A751-C828-223C-0583-301ADF4E5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49AAC588-7CC7-4F96-B807-B8606246083A}"/>
              </a:ext>
            </a:extLst>
          </p:cNvPr>
          <p:cNvSpPr/>
          <p:nvPr/>
        </p:nvSpPr>
        <p:spPr>
          <a:xfrm>
            <a:off x="2302164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695C3B1-B4B4-ABE7-5AB6-CE096C239F8D}"/>
              </a:ext>
            </a:extLst>
          </p:cNvPr>
          <p:cNvSpPr/>
          <p:nvPr/>
        </p:nvSpPr>
        <p:spPr>
          <a:xfrm>
            <a:off x="2921001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F3E9121-EA37-509A-DF3B-4AE1D2C5521B}"/>
              </a:ext>
            </a:extLst>
          </p:cNvPr>
          <p:cNvSpPr/>
          <p:nvPr/>
        </p:nvSpPr>
        <p:spPr>
          <a:xfrm>
            <a:off x="3539838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C8B2210-1378-ADDA-17A1-FFE21C2A99EE}"/>
              </a:ext>
            </a:extLst>
          </p:cNvPr>
          <p:cNvSpPr/>
          <p:nvPr/>
        </p:nvSpPr>
        <p:spPr>
          <a:xfrm>
            <a:off x="1071422" y="478507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2264C4-46EE-78FE-2938-BF7B31C07AF9}"/>
              </a:ext>
            </a:extLst>
          </p:cNvPr>
          <p:cNvSpPr/>
          <p:nvPr/>
        </p:nvSpPr>
        <p:spPr>
          <a:xfrm>
            <a:off x="4777512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F084CA3-A1DB-94A1-021B-77AA754069F6}"/>
              </a:ext>
            </a:extLst>
          </p:cNvPr>
          <p:cNvSpPr/>
          <p:nvPr/>
        </p:nvSpPr>
        <p:spPr>
          <a:xfrm>
            <a:off x="5396349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123C1E5-C7E5-A7EF-922E-40B85DFF806B}"/>
              </a:ext>
            </a:extLst>
          </p:cNvPr>
          <p:cNvSpPr/>
          <p:nvPr/>
        </p:nvSpPr>
        <p:spPr>
          <a:xfrm>
            <a:off x="6015186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24C6A2F-1D17-1E27-77EF-052144ED3171}"/>
              </a:ext>
            </a:extLst>
          </p:cNvPr>
          <p:cNvSpPr/>
          <p:nvPr/>
        </p:nvSpPr>
        <p:spPr>
          <a:xfrm>
            <a:off x="6634023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26A54E9-F219-8FC7-0126-95AD8DE0F04C}"/>
              </a:ext>
            </a:extLst>
          </p:cNvPr>
          <p:cNvSpPr/>
          <p:nvPr/>
        </p:nvSpPr>
        <p:spPr>
          <a:xfrm>
            <a:off x="2302164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2A751E6-1C14-A190-EAEE-F289ECA0895E}"/>
              </a:ext>
            </a:extLst>
          </p:cNvPr>
          <p:cNvSpPr/>
          <p:nvPr/>
        </p:nvSpPr>
        <p:spPr>
          <a:xfrm>
            <a:off x="2921001" y="923629"/>
            <a:ext cx="618837" cy="64654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986DC74-706F-8B9D-973B-BC6C2655017E}"/>
              </a:ext>
            </a:extLst>
          </p:cNvPr>
          <p:cNvSpPr/>
          <p:nvPr/>
        </p:nvSpPr>
        <p:spPr>
          <a:xfrm>
            <a:off x="3539838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5D856D7-488B-F6FA-81CE-29FBAB710D65}"/>
              </a:ext>
            </a:extLst>
          </p:cNvPr>
          <p:cNvSpPr/>
          <p:nvPr/>
        </p:nvSpPr>
        <p:spPr>
          <a:xfrm>
            <a:off x="4158675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EEF3566-43F9-38FC-4281-6B304B6A505E}"/>
              </a:ext>
            </a:extLst>
          </p:cNvPr>
          <p:cNvSpPr/>
          <p:nvPr/>
        </p:nvSpPr>
        <p:spPr>
          <a:xfrm>
            <a:off x="4777512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80D1A74-2807-1567-787D-F7CEDF25BA92}"/>
              </a:ext>
            </a:extLst>
          </p:cNvPr>
          <p:cNvSpPr/>
          <p:nvPr/>
        </p:nvSpPr>
        <p:spPr>
          <a:xfrm>
            <a:off x="5396349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B2779C1-6D16-3325-32BA-7147B5950BA3}"/>
              </a:ext>
            </a:extLst>
          </p:cNvPr>
          <p:cNvSpPr/>
          <p:nvPr/>
        </p:nvSpPr>
        <p:spPr>
          <a:xfrm>
            <a:off x="6015186" y="923629"/>
            <a:ext cx="618837" cy="646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ABF9453-1E98-B072-0DD7-3F95E10BF1F6}"/>
              </a:ext>
            </a:extLst>
          </p:cNvPr>
          <p:cNvSpPr/>
          <p:nvPr/>
        </p:nvSpPr>
        <p:spPr>
          <a:xfrm>
            <a:off x="6634023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BF44CAC-3226-E6DB-37EC-086A4EE10166}"/>
              </a:ext>
            </a:extLst>
          </p:cNvPr>
          <p:cNvSpPr/>
          <p:nvPr/>
        </p:nvSpPr>
        <p:spPr>
          <a:xfrm>
            <a:off x="2302164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3157008-6EC7-55EA-B56F-8F81309A7B08}"/>
              </a:ext>
            </a:extLst>
          </p:cNvPr>
          <p:cNvSpPr/>
          <p:nvPr/>
        </p:nvSpPr>
        <p:spPr>
          <a:xfrm>
            <a:off x="2921001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46F34E9-9932-EDE9-781A-0A5757203E80}"/>
              </a:ext>
            </a:extLst>
          </p:cNvPr>
          <p:cNvSpPr/>
          <p:nvPr/>
        </p:nvSpPr>
        <p:spPr>
          <a:xfrm>
            <a:off x="3539838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8931B9F-8993-67C2-BFD6-CFB6D47A132F}"/>
              </a:ext>
            </a:extLst>
          </p:cNvPr>
          <p:cNvSpPr/>
          <p:nvPr/>
        </p:nvSpPr>
        <p:spPr>
          <a:xfrm>
            <a:off x="4158675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3E0040D-DD1F-2BD3-8281-36DF94E68D18}"/>
              </a:ext>
            </a:extLst>
          </p:cNvPr>
          <p:cNvSpPr/>
          <p:nvPr/>
        </p:nvSpPr>
        <p:spPr>
          <a:xfrm>
            <a:off x="4777512" y="1570175"/>
            <a:ext cx="618837" cy="64654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8B3FF3C-05C8-67FE-2343-4B18A8E3F714}"/>
              </a:ext>
            </a:extLst>
          </p:cNvPr>
          <p:cNvSpPr/>
          <p:nvPr/>
        </p:nvSpPr>
        <p:spPr>
          <a:xfrm>
            <a:off x="5396349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4DAEB87-5154-3801-C343-3D53411948BB}"/>
              </a:ext>
            </a:extLst>
          </p:cNvPr>
          <p:cNvSpPr/>
          <p:nvPr/>
        </p:nvSpPr>
        <p:spPr>
          <a:xfrm>
            <a:off x="6015186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E2254C6-E46F-B317-D9D6-031AF017DA6E}"/>
              </a:ext>
            </a:extLst>
          </p:cNvPr>
          <p:cNvSpPr/>
          <p:nvPr/>
        </p:nvSpPr>
        <p:spPr>
          <a:xfrm>
            <a:off x="6634023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80198BB-A693-E3B6-DB04-6E7D7BAE7925}"/>
              </a:ext>
            </a:extLst>
          </p:cNvPr>
          <p:cNvSpPr/>
          <p:nvPr/>
        </p:nvSpPr>
        <p:spPr>
          <a:xfrm>
            <a:off x="2302164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416F788-DCB9-E8E4-CCBE-C7086C2E39F4}"/>
              </a:ext>
            </a:extLst>
          </p:cNvPr>
          <p:cNvSpPr/>
          <p:nvPr/>
        </p:nvSpPr>
        <p:spPr>
          <a:xfrm>
            <a:off x="3539838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C38D81E-C008-E8B6-52DC-4D4910B6FA6A}"/>
              </a:ext>
            </a:extLst>
          </p:cNvPr>
          <p:cNvSpPr/>
          <p:nvPr/>
        </p:nvSpPr>
        <p:spPr>
          <a:xfrm>
            <a:off x="5396349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329C70F-2DD8-67DE-B751-BF84501781B7}"/>
              </a:ext>
            </a:extLst>
          </p:cNvPr>
          <p:cNvSpPr/>
          <p:nvPr/>
        </p:nvSpPr>
        <p:spPr>
          <a:xfrm>
            <a:off x="6015186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5448AD7-83B4-01A0-BDE4-3DE902BE82B7}"/>
              </a:ext>
            </a:extLst>
          </p:cNvPr>
          <p:cNvSpPr/>
          <p:nvPr/>
        </p:nvSpPr>
        <p:spPr>
          <a:xfrm>
            <a:off x="6634023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41EB66C-4DF7-C829-5784-AB2F42AF59F8}"/>
              </a:ext>
            </a:extLst>
          </p:cNvPr>
          <p:cNvSpPr/>
          <p:nvPr/>
        </p:nvSpPr>
        <p:spPr>
          <a:xfrm>
            <a:off x="2302164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C266C9A-4AA5-B277-AAB6-D47C361BF460}"/>
              </a:ext>
            </a:extLst>
          </p:cNvPr>
          <p:cNvSpPr/>
          <p:nvPr/>
        </p:nvSpPr>
        <p:spPr>
          <a:xfrm>
            <a:off x="2921001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EC22CD4-7FE2-9960-AC1D-E2E8B09902CA}"/>
              </a:ext>
            </a:extLst>
          </p:cNvPr>
          <p:cNvSpPr/>
          <p:nvPr/>
        </p:nvSpPr>
        <p:spPr>
          <a:xfrm>
            <a:off x="3539838" y="2863267"/>
            <a:ext cx="618837" cy="646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89D218C-3235-A73F-E03C-40BDE6287C40}"/>
              </a:ext>
            </a:extLst>
          </p:cNvPr>
          <p:cNvSpPr/>
          <p:nvPr/>
        </p:nvSpPr>
        <p:spPr>
          <a:xfrm>
            <a:off x="5396349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DC6CB95-65B4-7F77-7525-01CE9F0DDD03}"/>
              </a:ext>
            </a:extLst>
          </p:cNvPr>
          <p:cNvSpPr/>
          <p:nvPr/>
        </p:nvSpPr>
        <p:spPr>
          <a:xfrm>
            <a:off x="6015186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3243310-3502-4C8E-BC4E-77CDB4682B66}"/>
              </a:ext>
            </a:extLst>
          </p:cNvPr>
          <p:cNvSpPr/>
          <p:nvPr/>
        </p:nvSpPr>
        <p:spPr>
          <a:xfrm>
            <a:off x="6634023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51A130-5378-ADD7-6EFB-3604715021C0}"/>
              </a:ext>
            </a:extLst>
          </p:cNvPr>
          <p:cNvSpPr/>
          <p:nvPr/>
        </p:nvSpPr>
        <p:spPr>
          <a:xfrm>
            <a:off x="2302164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E0F54B2-61C9-AE40-86D7-05ABFFC1CF0C}"/>
              </a:ext>
            </a:extLst>
          </p:cNvPr>
          <p:cNvSpPr/>
          <p:nvPr/>
        </p:nvSpPr>
        <p:spPr>
          <a:xfrm>
            <a:off x="2921001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49892AE-2F7E-FB6D-84AD-D17F3E6A7B2F}"/>
              </a:ext>
            </a:extLst>
          </p:cNvPr>
          <p:cNvSpPr/>
          <p:nvPr/>
        </p:nvSpPr>
        <p:spPr>
          <a:xfrm>
            <a:off x="3539838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704AB12-62CD-D1D8-243B-2676A6A35593}"/>
              </a:ext>
            </a:extLst>
          </p:cNvPr>
          <p:cNvSpPr/>
          <p:nvPr/>
        </p:nvSpPr>
        <p:spPr>
          <a:xfrm>
            <a:off x="4158675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6938323-BE13-E369-93CC-ECCEA974EE48}"/>
              </a:ext>
            </a:extLst>
          </p:cNvPr>
          <p:cNvSpPr/>
          <p:nvPr/>
        </p:nvSpPr>
        <p:spPr>
          <a:xfrm>
            <a:off x="4777512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F61C1B2-31D3-2AB3-700E-EA100ADC66AA}"/>
              </a:ext>
            </a:extLst>
          </p:cNvPr>
          <p:cNvSpPr/>
          <p:nvPr/>
        </p:nvSpPr>
        <p:spPr>
          <a:xfrm>
            <a:off x="5396349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273D707-50B0-2A71-0AC5-4F453699D883}"/>
              </a:ext>
            </a:extLst>
          </p:cNvPr>
          <p:cNvSpPr/>
          <p:nvPr/>
        </p:nvSpPr>
        <p:spPr>
          <a:xfrm>
            <a:off x="6015186" y="3509813"/>
            <a:ext cx="618837" cy="64654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577DD6D-D364-65E1-A50F-2FE79C7C0A86}"/>
              </a:ext>
            </a:extLst>
          </p:cNvPr>
          <p:cNvSpPr/>
          <p:nvPr/>
        </p:nvSpPr>
        <p:spPr>
          <a:xfrm>
            <a:off x="6634023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B839BAA-4D13-24A5-4A71-2151FA81DAB7}"/>
              </a:ext>
            </a:extLst>
          </p:cNvPr>
          <p:cNvSpPr/>
          <p:nvPr/>
        </p:nvSpPr>
        <p:spPr>
          <a:xfrm>
            <a:off x="2302164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306F674-0711-8832-81B3-EDC79DB52D85}"/>
              </a:ext>
            </a:extLst>
          </p:cNvPr>
          <p:cNvSpPr/>
          <p:nvPr/>
        </p:nvSpPr>
        <p:spPr>
          <a:xfrm>
            <a:off x="2921001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2ADE714-2669-F9B0-33CA-8A3579806072}"/>
              </a:ext>
            </a:extLst>
          </p:cNvPr>
          <p:cNvSpPr/>
          <p:nvPr/>
        </p:nvSpPr>
        <p:spPr>
          <a:xfrm>
            <a:off x="3539838" y="4156359"/>
            <a:ext cx="618837" cy="64654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13F9D3A-E141-3894-1FA7-1E331436FDD7}"/>
              </a:ext>
            </a:extLst>
          </p:cNvPr>
          <p:cNvSpPr/>
          <p:nvPr/>
        </p:nvSpPr>
        <p:spPr>
          <a:xfrm>
            <a:off x="4158675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79B1737-B947-AE9A-E47E-867E33970C00}"/>
              </a:ext>
            </a:extLst>
          </p:cNvPr>
          <p:cNvSpPr/>
          <p:nvPr/>
        </p:nvSpPr>
        <p:spPr>
          <a:xfrm>
            <a:off x="4777512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7B9CC67-26B3-B896-4FCF-0E2834EA5CEE}"/>
              </a:ext>
            </a:extLst>
          </p:cNvPr>
          <p:cNvSpPr/>
          <p:nvPr/>
        </p:nvSpPr>
        <p:spPr>
          <a:xfrm>
            <a:off x="5396349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455B9F0-000E-9A8C-9ABD-4158A312464C}"/>
              </a:ext>
            </a:extLst>
          </p:cNvPr>
          <p:cNvSpPr/>
          <p:nvPr/>
        </p:nvSpPr>
        <p:spPr>
          <a:xfrm>
            <a:off x="6015186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27F7461-A888-626C-A52F-EE5486E5A654}"/>
              </a:ext>
            </a:extLst>
          </p:cNvPr>
          <p:cNvSpPr/>
          <p:nvPr/>
        </p:nvSpPr>
        <p:spPr>
          <a:xfrm>
            <a:off x="6634023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BE7106F-3CD6-CDDF-A92B-C66C9A2177F7}"/>
              </a:ext>
            </a:extLst>
          </p:cNvPr>
          <p:cNvSpPr/>
          <p:nvPr/>
        </p:nvSpPr>
        <p:spPr>
          <a:xfrm>
            <a:off x="2302164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7D9E6A5-5CAC-0DD3-4411-8D58C9EB0813}"/>
              </a:ext>
            </a:extLst>
          </p:cNvPr>
          <p:cNvSpPr/>
          <p:nvPr/>
        </p:nvSpPr>
        <p:spPr>
          <a:xfrm>
            <a:off x="2921001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BE4F398-B93F-D3EC-3EE1-ED52EE2B764E}"/>
              </a:ext>
            </a:extLst>
          </p:cNvPr>
          <p:cNvSpPr/>
          <p:nvPr/>
        </p:nvSpPr>
        <p:spPr>
          <a:xfrm>
            <a:off x="3539838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780AC8A-03E2-CC47-31F9-374EA111C78D}"/>
              </a:ext>
            </a:extLst>
          </p:cNvPr>
          <p:cNvSpPr/>
          <p:nvPr/>
        </p:nvSpPr>
        <p:spPr>
          <a:xfrm>
            <a:off x="4158675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467F758-7C43-9580-35A2-C50466A0F89E}"/>
              </a:ext>
            </a:extLst>
          </p:cNvPr>
          <p:cNvSpPr/>
          <p:nvPr/>
        </p:nvSpPr>
        <p:spPr>
          <a:xfrm>
            <a:off x="4777512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579AD2B-4201-A230-B77F-4BFD83478688}"/>
              </a:ext>
            </a:extLst>
          </p:cNvPr>
          <p:cNvSpPr/>
          <p:nvPr/>
        </p:nvSpPr>
        <p:spPr>
          <a:xfrm>
            <a:off x="5396349" y="4802905"/>
            <a:ext cx="618837" cy="64654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D22092A-E1BD-69CD-BBC0-9697E41903E8}"/>
              </a:ext>
            </a:extLst>
          </p:cNvPr>
          <p:cNvSpPr/>
          <p:nvPr/>
        </p:nvSpPr>
        <p:spPr>
          <a:xfrm>
            <a:off x="6015186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4964B18-4164-F145-32C3-0831CE5E62A0}"/>
              </a:ext>
            </a:extLst>
          </p:cNvPr>
          <p:cNvSpPr/>
          <p:nvPr/>
        </p:nvSpPr>
        <p:spPr>
          <a:xfrm>
            <a:off x="6634023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EEBD905-D1B8-6FC2-D30E-DB0879501B06}"/>
              </a:ext>
            </a:extLst>
          </p:cNvPr>
          <p:cNvSpPr txBox="1"/>
          <p:nvPr/>
        </p:nvSpPr>
        <p:spPr>
          <a:xfrm>
            <a:off x="7758545" y="295562"/>
            <a:ext cx="411018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스테이지가 진행될 수록</a:t>
            </a:r>
            <a:endParaRPr lang="en-US" altLang="ko-KR" dirty="0"/>
          </a:p>
          <a:p>
            <a:r>
              <a:rPr lang="ko-KR" altLang="en-US" dirty="0"/>
              <a:t>목표치가 올라감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스테이지 클리어할 때마다</a:t>
            </a:r>
            <a:endParaRPr lang="en-US" altLang="ko-KR" dirty="0"/>
          </a:p>
          <a:p>
            <a:r>
              <a:rPr lang="ko-KR" altLang="en-US" dirty="0"/>
              <a:t>보상 카드를 카드와 교체</a:t>
            </a:r>
            <a:r>
              <a:rPr lang="en-US" altLang="ko-KR" dirty="0"/>
              <a:t>or</a:t>
            </a:r>
          </a:p>
          <a:p>
            <a:r>
              <a:rPr lang="ko-KR" altLang="en-US" dirty="0"/>
              <a:t>유물</a:t>
            </a:r>
            <a:r>
              <a:rPr lang="en-US" altLang="ko-KR" dirty="0"/>
              <a:t>(</a:t>
            </a:r>
            <a:r>
              <a:rPr lang="ko-KR" altLang="en-US" dirty="0"/>
              <a:t>고심하여 추가</a:t>
            </a:r>
            <a:r>
              <a:rPr lang="en-US" altLang="ko-KR" dirty="0"/>
              <a:t>) or</a:t>
            </a:r>
          </a:p>
          <a:p>
            <a:r>
              <a:rPr lang="ko-KR" altLang="en-US" dirty="0"/>
              <a:t>골드 획득하여 플레이어 능력 증가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3. 5</a:t>
            </a:r>
            <a:r>
              <a:rPr lang="ko-KR" altLang="en-US" dirty="0"/>
              <a:t>스테이지마다</a:t>
            </a:r>
            <a:endParaRPr lang="en-US" altLang="ko-KR" dirty="0"/>
          </a:p>
          <a:p>
            <a:r>
              <a:rPr lang="ko-KR" altLang="en-US" dirty="0"/>
              <a:t>방해블록의 수가 증가</a:t>
            </a:r>
            <a:r>
              <a:rPr lang="en-US" altLang="ko-KR" dirty="0"/>
              <a:t>/</a:t>
            </a:r>
          </a:p>
          <a:p>
            <a:r>
              <a:rPr lang="ko-KR" altLang="en-US" dirty="0"/>
              <a:t>도움블록의 수가 감소</a:t>
            </a:r>
            <a:r>
              <a:rPr lang="en-US" altLang="ko-KR" dirty="0"/>
              <a:t>/</a:t>
            </a:r>
          </a:p>
          <a:p>
            <a:r>
              <a:rPr lang="ko-KR" altLang="en-US" dirty="0"/>
              <a:t>방해블록 타격 가능 수 감소 등</a:t>
            </a:r>
            <a:endParaRPr lang="en-US" altLang="ko-KR" dirty="0"/>
          </a:p>
          <a:p>
            <a:r>
              <a:rPr lang="ko-KR" altLang="en-US" dirty="0"/>
              <a:t>난이도 추가 상승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4. 5</a:t>
            </a:r>
            <a:r>
              <a:rPr lang="ko-KR" altLang="en-US" dirty="0"/>
              <a:t>스테이지 클리어마다</a:t>
            </a:r>
            <a:endParaRPr lang="en-US" altLang="ko-KR" dirty="0"/>
          </a:p>
          <a:p>
            <a:r>
              <a:rPr lang="ko-KR" altLang="en-US" dirty="0"/>
              <a:t>도움 블록의 수 증가</a:t>
            </a:r>
            <a:r>
              <a:rPr lang="en-US" altLang="ko-KR" dirty="0"/>
              <a:t>/</a:t>
            </a:r>
          </a:p>
          <a:p>
            <a:r>
              <a:rPr lang="ko-KR" altLang="en-US" dirty="0"/>
              <a:t>숨은 보상 수 증가</a:t>
            </a:r>
            <a:r>
              <a:rPr lang="en-US" altLang="ko-KR" dirty="0"/>
              <a:t>/</a:t>
            </a:r>
          </a:p>
          <a:p>
            <a:r>
              <a:rPr lang="ko-KR" altLang="en-US" dirty="0" err="1"/>
              <a:t>손패</a:t>
            </a:r>
            <a:r>
              <a:rPr lang="ko-KR" altLang="en-US" dirty="0"/>
              <a:t> 확장 등 보상 추가 지급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숨은 보상은</a:t>
            </a:r>
            <a:endParaRPr lang="en-US" altLang="ko-KR" dirty="0"/>
          </a:p>
          <a:p>
            <a:r>
              <a:rPr lang="ko-KR" altLang="en-US" dirty="0"/>
              <a:t>이번 스테이지 목표치 감소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이번 스테이지 방해 블록 제거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즉시 골드 지급</a:t>
            </a:r>
            <a:endParaRPr lang="en-US" altLang="ko-KR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55BF2AF1-3CEA-7C05-E6CC-0A4AA65C9F25}"/>
              </a:ext>
            </a:extLst>
          </p:cNvPr>
          <p:cNvSpPr/>
          <p:nvPr/>
        </p:nvSpPr>
        <p:spPr>
          <a:xfrm>
            <a:off x="96980" y="5497946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9BCA24E2-47CD-5C59-3768-C7BBF97DE340}"/>
              </a:ext>
            </a:extLst>
          </p:cNvPr>
          <p:cNvSpPr/>
          <p:nvPr/>
        </p:nvSpPr>
        <p:spPr>
          <a:xfrm>
            <a:off x="189344" y="5608783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EDED7852-9E5A-4AFD-0C43-7585A8B632C6}"/>
              </a:ext>
            </a:extLst>
          </p:cNvPr>
          <p:cNvSpPr/>
          <p:nvPr/>
        </p:nvSpPr>
        <p:spPr>
          <a:xfrm>
            <a:off x="457197" y="5821219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675DB2D-227D-A0FB-99B8-A75900C8AA79}"/>
              </a:ext>
            </a:extLst>
          </p:cNvPr>
          <p:cNvSpPr txBox="1"/>
          <p:nvPr/>
        </p:nvSpPr>
        <p:spPr>
          <a:xfrm>
            <a:off x="140852" y="6144492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64574F8-F794-1230-465E-DD3A23F30786}"/>
              </a:ext>
            </a:extLst>
          </p:cNvPr>
          <p:cNvSpPr/>
          <p:nvPr/>
        </p:nvSpPr>
        <p:spPr>
          <a:xfrm>
            <a:off x="413330" y="5509494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B361579-8290-26DD-4035-936DADDB982C}"/>
              </a:ext>
            </a:extLst>
          </p:cNvPr>
          <p:cNvSpPr/>
          <p:nvPr/>
        </p:nvSpPr>
        <p:spPr>
          <a:xfrm>
            <a:off x="505694" y="5620331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1CC98EE-0187-48A2-9E43-DEC014333165}"/>
              </a:ext>
            </a:extLst>
          </p:cNvPr>
          <p:cNvSpPr/>
          <p:nvPr/>
        </p:nvSpPr>
        <p:spPr>
          <a:xfrm>
            <a:off x="773547" y="5832767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85BA7E0-BFEC-939F-5F9B-BDA2728F71C3}"/>
              </a:ext>
            </a:extLst>
          </p:cNvPr>
          <p:cNvSpPr txBox="1"/>
          <p:nvPr/>
        </p:nvSpPr>
        <p:spPr>
          <a:xfrm>
            <a:off x="457202" y="6156040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A109D28-9E08-BAE6-A1E7-11D4D37BE982}"/>
              </a:ext>
            </a:extLst>
          </p:cNvPr>
          <p:cNvSpPr/>
          <p:nvPr/>
        </p:nvSpPr>
        <p:spPr>
          <a:xfrm>
            <a:off x="780475" y="5481786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B3AA0E39-71D7-23BF-B0C3-4B9DA1630091}"/>
              </a:ext>
            </a:extLst>
          </p:cNvPr>
          <p:cNvSpPr/>
          <p:nvPr/>
        </p:nvSpPr>
        <p:spPr>
          <a:xfrm>
            <a:off x="872839" y="5592623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024CE79-86C5-7E8E-22EC-56E0BD20816C}"/>
              </a:ext>
            </a:extLst>
          </p:cNvPr>
          <p:cNvSpPr/>
          <p:nvPr/>
        </p:nvSpPr>
        <p:spPr>
          <a:xfrm>
            <a:off x="1140692" y="5805059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D57335E-D7CD-59C3-2BBF-425A500ABEF2}"/>
              </a:ext>
            </a:extLst>
          </p:cNvPr>
          <p:cNvSpPr txBox="1"/>
          <p:nvPr/>
        </p:nvSpPr>
        <p:spPr>
          <a:xfrm>
            <a:off x="824347" y="6128332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F5DA9B31-7C23-352B-E5FA-0A52251E1774}"/>
              </a:ext>
            </a:extLst>
          </p:cNvPr>
          <p:cNvSpPr/>
          <p:nvPr/>
        </p:nvSpPr>
        <p:spPr>
          <a:xfrm>
            <a:off x="1724905" y="5557982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54A6C3-1B45-377C-CD86-4EB6E42D644E}"/>
              </a:ext>
            </a:extLst>
          </p:cNvPr>
          <p:cNvSpPr/>
          <p:nvPr/>
        </p:nvSpPr>
        <p:spPr>
          <a:xfrm>
            <a:off x="1787244" y="5629573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33BFE23-959C-BEB8-8992-96BED95CE3B8}"/>
              </a:ext>
            </a:extLst>
          </p:cNvPr>
          <p:cNvSpPr/>
          <p:nvPr/>
        </p:nvSpPr>
        <p:spPr>
          <a:xfrm>
            <a:off x="2055097" y="5842009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6D64BB8-15BC-1EF3-62A0-AD5513CA986D}"/>
              </a:ext>
            </a:extLst>
          </p:cNvPr>
          <p:cNvSpPr txBox="1"/>
          <p:nvPr/>
        </p:nvSpPr>
        <p:spPr>
          <a:xfrm>
            <a:off x="1738752" y="6165282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1538B0-A08E-38BD-622B-8061105E1D6F}"/>
              </a:ext>
            </a:extLst>
          </p:cNvPr>
          <p:cNvSpPr/>
          <p:nvPr/>
        </p:nvSpPr>
        <p:spPr>
          <a:xfrm>
            <a:off x="3343566" y="5511804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04CDEF-2AC3-333F-89B2-843DEAA71FB6}"/>
              </a:ext>
            </a:extLst>
          </p:cNvPr>
          <p:cNvSpPr/>
          <p:nvPr/>
        </p:nvSpPr>
        <p:spPr>
          <a:xfrm>
            <a:off x="3435930" y="5622641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FD2282-D02C-7CED-E570-564C63F3A6AA}"/>
              </a:ext>
            </a:extLst>
          </p:cNvPr>
          <p:cNvSpPr/>
          <p:nvPr/>
        </p:nvSpPr>
        <p:spPr>
          <a:xfrm>
            <a:off x="3703783" y="5835077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6D1F27-A58A-2B9F-1920-68208EACB656}"/>
              </a:ext>
            </a:extLst>
          </p:cNvPr>
          <p:cNvSpPr txBox="1"/>
          <p:nvPr/>
        </p:nvSpPr>
        <p:spPr>
          <a:xfrm>
            <a:off x="3387438" y="6158350"/>
            <a:ext cx="706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갈퀴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1~3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EB0338-10F2-4DC7-A9E3-6753B7B11CA8}"/>
              </a:ext>
            </a:extLst>
          </p:cNvPr>
          <p:cNvSpPr/>
          <p:nvPr/>
        </p:nvSpPr>
        <p:spPr>
          <a:xfrm>
            <a:off x="3604490" y="5832767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BA0918-D607-D86A-445B-0F77ADB3CCAA}"/>
              </a:ext>
            </a:extLst>
          </p:cNvPr>
          <p:cNvSpPr/>
          <p:nvPr/>
        </p:nvSpPr>
        <p:spPr>
          <a:xfrm>
            <a:off x="3810003" y="5832767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EF23267-DDB0-CFFC-C0BA-25C1FD225A9F}"/>
              </a:ext>
            </a:extLst>
          </p:cNvPr>
          <p:cNvSpPr/>
          <p:nvPr/>
        </p:nvSpPr>
        <p:spPr>
          <a:xfrm>
            <a:off x="4237184" y="6464936"/>
            <a:ext cx="150089" cy="19627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53CA68-893A-9B39-31D4-4E6D8903D800}"/>
              </a:ext>
            </a:extLst>
          </p:cNvPr>
          <p:cNvSpPr txBox="1"/>
          <p:nvPr/>
        </p:nvSpPr>
        <p:spPr>
          <a:xfrm>
            <a:off x="4330703" y="6439219"/>
            <a:ext cx="1617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50G (</a:t>
            </a:r>
            <a:r>
              <a:rPr lang="ko-KR" altLang="en-US" sz="10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덱에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추가 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9/10)</a:t>
            </a:r>
            <a:endParaRPr lang="ko-KR" altLang="en-US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CE6DE8-104D-26D8-21EC-BF52ABF41542}"/>
              </a:ext>
            </a:extLst>
          </p:cNvPr>
          <p:cNvSpPr txBox="1"/>
          <p:nvPr/>
        </p:nvSpPr>
        <p:spPr>
          <a:xfrm>
            <a:off x="4333019" y="6214512"/>
            <a:ext cx="1617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30G (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현재 카드와 교환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)</a:t>
            </a:r>
            <a:endParaRPr lang="ko-KR" altLang="en-US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473C0FC-FE63-DF0C-5F16-554349757935}"/>
              </a:ext>
            </a:extLst>
          </p:cNvPr>
          <p:cNvSpPr/>
          <p:nvPr/>
        </p:nvSpPr>
        <p:spPr>
          <a:xfrm>
            <a:off x="4232568" y="6247883"/>
            <a:ext cx="150089" cy="19627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7A0EC0-BD56-4E1C-5AF4-4BA41C197CF2}"/>
              </a:ext>
            </a:extLst>
          </p:cNvPr>
          <p:cNvSpPr txBox="1"/>
          <p:nvPr/>
        </p:nvSpPr>
        <p:spPr>
          <a:xfrm>
            <a:off x="4158675" y="5558003"/>
            <a:ext cx="161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상점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(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매 횟수 갱신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)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997BC16-BD11-3042-8FFE-A5D29E2FE5FB}"/>
              </a:ext>
            </a:extLst>
          </p:cNvPr>
          <p:cNvSpPr/>
          <p:nvPr/>
        </p:nvSpPr>
        <p:spPr>
          <a:xfrm>
            <a:off x="4232563" y="6030938"/>
            <a:ext cx="150089" cy="19627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C22F95-E416-5B7F-B3E3-7DDC20E22471}"/>
              </a:ext>
            </a:extLst>
          </p:cNvPr>
          <p:cNvSpPr txBox="1"/>
          <p:nvPr/>
        </p:nvSpPr>
        <p:spPr>
          <a:xfrm>
            <a:off x="4326082" y="6005221"/>
            <a:ext cx="1617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10G (1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회 대신 사용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)</a:t>
            </a:r>
            <a:endParaRPr lang="ko-KR" altLang="en-US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D1E9B5-9F21-5512-2C83-1FDAABE0815A}"/>
              </a:ext>
            </a:extLst>
          </p:cNvPr>
          <p:cNvSpPr txBox="1"/>
          <p:nvPr/>
        </p:nvSpPr>
        <p:spPr>
          <a:xfrm>
            <a:off x="189344" y="5002010"/>
            <a:ext cx="1293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NEXT)</a:t>
            </a:r>
          </a:p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남은  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7/9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장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33FD79-8749-6DE4-C264-80B6DBD3093F}"/>
              </a:ext>
            </a:extLst>
          </p:cNvPr>
          <p:cNvSpPr txBox="1"/>
          <p:nvPr/>
        </p:nvSpPr>
        <p:spPr>
          <a:xfrm>
            <a:off x="1657062" y="5026258"/>
            <a:ext cx="1048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NOW</a:t>
            </a:r>
          </a:p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이번 카드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82F385-1A2A-BAEC-C6CD-8D2EB5D042BF}"/>
              </a:ext>
            </a:extLst>
          </p:cNvPr>
          <p:cNvSpPr txBox="1"/>
          <p:nvPr/>
        </p:nvSpPr>
        <p:spPr>
          <a:xfrm>
            <a:off x="240158" y="932869"/>
            <a:ext cx="1916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목표</a:t>
            </a:r>
            <a:endParaRPr lang="en-US" altLang="ko-KR" sz="1200" b="1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- 20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타일 파괴</a:t>
            </a:r>
            <a:endParaRPr lang="en-US" altLang="ko-KR" sz="12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                1/20</a:t>
            </a:r>
          </a:p>
          <a:p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- X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타일 타격 </a:t>
            </a:r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10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회 미만</a:t>
            </a:r>
            <a:endParaRPr lang="en-US" altLang="ko-KR" sz="12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	 0/10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 </a:t>
            </a:r>
            <a:endParaRPr lang="en-US" altLang="ko-KR" sz="1200" dirty="0">
              <a:solidFill>
                <a:schemeClr val="bg2">
                  <a:lumMod val="90000"/>
                </a:schemeClr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2201E9-D3B5-F69D-6FF1-7CC4430AFF91}"/>
              </a:ext>
            </a:extLst>
          </p:cNvPr>
          <p:cNvSpPr txBox="1"/>
          <p:nvPr/>
        </p:nvSpPr>
        <p:spPr>
          <a:xfrm>
            <a:off x="235538" y="2216721"/>
            <a:ext cx="16186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상태</a:t>
            </a:r>
            <a:endParaRPr lang="en-US" altLang="ko-KR" sz="1200" b="1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- 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방해 블록 </a:t>
            </a:r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5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개</a:t>
            </a:r>
            <a:endParaRPr lang="en-US" altLang="ko-KR" sz="12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- </a:t>
            </a:r>
            <a:r>
              <a:rPr lang="ko-KR" altLang="en-US" sz="12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덱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최대 </a:t>
            </a:r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9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장</a:t>
            </a:r>
            <a:endParaRPr lang="en-US" altLang="ko-KR" sz="12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- 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숨은 보상 </a:t>
            </a:r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0~1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개</a:t>
            </a:r>
            <a:endParaRPr lang="en-US" altLang="ko-KR" sz="12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- 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도움 블록 </a:t>
            </a:r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2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개</a:t>
            </a:r>
            <a:endParaRPr lang="en-US" altLang="ko-KR" sz="12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3B4538-3229-C3F3-733C-B4685F0C9FBB}"/>
              </a:ext>
            </a:extLst>
          </p:cNvPr>
          <p:cNvSpPr txBox="1"/>
          <p:nvPr/>
        </p:nvSpPr>
        <p:spPr>
          <a:xfrm>
            <a:off x="5105402" y="5558838"/>
            <a:ext cx="80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10G (</a:t>
            </a:r>
            <a:r>
              <a:rPr lang="ko-KR" altLang="en-US" sz="10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리롤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)</a:t>
            </a:r>
            <a:endParaRPr lang="ko-KR" altLang="en-US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74A049B-E3BA-D88D-96C0-E009086A2595}"/>
              </a:ext>
            </a:extLst>
          </p:cNvPr>
          <p:cNvSpPr/>
          <p:nvPr/>
        </p:nvSpPr>
        <p:spPr>
          <a:xfrm>
            <a:off x="5011885" y="5578772"/>
            <a:ext cx="150089" cy="19627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66A6CA-6EB2-3BEE-F06E-6847DDB7C1E9}"/>
              </a:ext>
            </a:extLst>
          </p:cNvPr>
          <p:cNvSpPr txBox="1"/>
          <p:nvPr/>
        </p:nvSpPr>
        <p:spPr>
          <a:xfrm>
            <a:off x="303650" y="295562"/>
            <a:ext cx="1618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Stage</a:t>
            </a:r>
          </a:p>
          <a:p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- 13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4F8AD8-D1C8-6661-1D45-E731C831563E}"/>
              </a:ext>
            </a:extLst>
          </p:cNvPr>
          <p:cNvSpPr txBox="1"/>
          <p:nvPr/>
        </p:nvSpPr>
        <p:spPr>
          <a:xfrm>
            <a:off x="445653" y="3263592"/>
            <a:ext cx="80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123G</a:t>
            </a:r>
            <a:endParaRPr lang="ko-KR" altLang="en-US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36BB130-BD8F-9389-F730-50B17254E295}"/>
              </a:ext>
            </a:extLst>
          </p:cNvPr>
          <p:cNvSpPr/>
          <p:nvPr/>
        </p:nvSpPr>
        <p:spPr>
          <a:xfrm>
            <a:off x="352136" y="3283526"/>
            <a:ext cx="150089" cy="19627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260F9B5-5649-B65D-DC35-2C1097048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538" y="2280327"/>
            <a:ext cx="1041947" cy="1165879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2D97D71B-23C0-032B-9ECD-50D2BF5F529C}"/>
              </a:ext>
            </a:extLst>
          </p:cNvPr>
          <p:cNvSpPr/>
          <p:nvPr/>
        </p:nvSpPr>
        <p:spPr>
          <a:xfrm>
            <a:off x="4777512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5DAC18-C086-2FA0-070F-DC2CB8FE32EF}"/>
              </a:ext>
            </a:extLst>
          </p:cNvPr>
          <p:cNvSpPr/>
          <p:nvPr/>
        </p:nvSpPr>
        <p:spPr>
          <a:xfrm>
            <a:off x="4158675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1947588-0610-58E4-D47E-B45D7592E735}"/>
              </a:ext>
            </a:extLst>
          </p:cNvPr>
          <p:cNvSpPr/>
          <p:nvPr/>
        </p:nvSpPr>
        <p:spPr>
          <a:xfrm>
            <a:off x="230924" y="3685309"/>
            <a:ext cx="542623" cy="471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유물</a:t>
            </a:r>
          </a:p>
        </p:txBody>
      </p:sp>
    </p:spTree>
    <p:extLst>
      <p:ext uri="{BB962C8B-B14F-4D97-AF65-F5344CB8AC3E}">
        <p14:creationId xmlns:p14="http://schemas.microsoft.com/office/powerpoint/2010/main" val="113428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07FA16-791C-4E06-C1A5-B876A7015667}"/>
              </a:ext>
            </a:extLst>
          </p:cNvPr>
          <p:cNvSpPr/>
          <p:nvPr/>
        </p:nvSpPr>
        <p:spPr>
          <a:xfrm>
            <a:off x="196277" y="249375"/>
            <a:ext cx="618837" cy="64654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C521BA-2F88-A041-64EF-86F27BC135C5}"/>
              </a:ext>
            </a:extLst>
          </p:cNvPr>
          <p:cNvSpPr txBox="1"/>
          <p:nvPr/>
        </p:nvSpPr>
        <p:spPr>
          <a:xfrm>
            <a:off x="960583" y="203316"/>
            <a:ext cx="100861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방해블록 종류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일반 타일 생성 </a:t>
            </a:r>
            <a:r>
              <a:rPr lang="en-US" altLang="ko-KR" dirty="0"/>
              <a:t>+3, </a:t>
            </a:r>
            <a:r>
              <a:rPr lang="ko-KR" altLang="en-US" dirty="0"/>
              <a:t>방해 타일</a:t>
            </a:r>
            <a:r>
              <a:rPr lang="en-US" altLang="ko-KR" dirty="0"/>
              <a:t>+1 / </a:t>
            </a:r>
            <a:r>
              <a:rPr lang="ko-KR" altLang="en-US" dirty="0"/>
              <a:t>목표 타일 요구치</a:t>
            </a:r>
            <a:r>
              <a:rPr lang="en-US" altLang="ko-KR" dirty="0"/>
              <a:t>+2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이번 스테이지 목표 타일 요구치</a:t>
            </a:r>
            <a:r>
              <a:rPr lang="en-US" altLang="ko-KR" dirty="0"/>
              <a:t>+5 (</a:t>
            </a:r>
            <a:r>
              <a:rPr lang="ko-KR" altLang="en-US" dirty="0"/>
              <a:t>현재 타일 파괴되지 않음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전체 재배치 </a:t>
            </a:r>
            <a:r>
              <a:rPr lang="en-US" altLang="ko-KR" dirty="0"/>
              <a:t>/</a:t>
            </a:r>
            <a:r>
              <a:rPr lang="ko-KR" altLang="en-US" dirty="0"/>
              <a:t> 목표 타일 요구치</a:t>
            </a:r>
            <a:r>
              <a:rPr lang="en-US" altLang="ko-KR" dirty="0"/>
              <a:t>+2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인접한 위치에 방해블록 추가</a:t>
            </a:r>
            <a:r>
              <a:rPr lang="en-US" altLang="ko-KR" dirty="0"/>
              <a:t>/</a:t>
            </a:r>
            <a:r>
              <a:rPr lang="ko-KR" altLang="en-US" dirty="0"/>
              <a:t>교체 </a:t>
            </a:r>
            <a:r>
              <a:rPr lang="en-US" altLang="ko-KR" dirty="0"/>
              <a:t>(</a:t>
            </a:r>
            <a:r>
              <a:rPr lang="ko-KR" altLang="en-US" dirty="0"/>
              <a:t>현재 타일 파괴되지 않음</a:t>
            </a:r>
            <a:r>
              <a:rPr lang="en-US" altLang="ko-KR" dirty="0"/>
              <a:t>) / </a:t>
            </a:r>
            <a:r>
              <a:rPr lang="ko-KR" altLang="en-US" dirty="0"/>
              <a:t>목표 타일 요구치</a:t>
            </a:r>
            <a:r>
              <a:rPr lang="en-US" altLang="ko-KR" dirty="0"/>
              <a:t>+2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이번 스테이지 방해타일 타격 횟수 </a:t>
            </a:r>
            <a:r>
              <a:rPr lang="en-US" altLang="ko-KR" dirty="0"/>
              <a:t>n</a:t>
            </a:r>
            <a:r>
              <a:rPr lang="ko-KR" altLang="en-US" dirty="0"/>
              <a:t>배 </a:t>
            </a:r>
            <a:r>
              <a:rPr lang="en-US" altLang="ko-KR" dirty="0"/>
              <a:t>(</a:t>
            </a:r>
            <a:r>
              <a:rPr lang="ko-KR" altLang="en-US" dirty="0"/>
              <a:t>현재 타일 파괴되지 않음</a:t>
            </a:r>
            <a:r>
              <a:rPr lang="en-US" altLang="ko-KR" dirty="0"/>
              <a:t>) </a:t>
            </a:r>
            <a:r>
              <a:rPr lang="ko-KR" altLang="en-US" dirty="0"/>
              <a:t>목표 타일 요구치</a:t>
            </a:r>
            <a:r>
              <a:rPr lang="en-US" altLang="ko-KR" dirty="0"/>
              <a:t>+2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손패의</a:t>
            </a:r>
            <a:r>
              <a:rPr lang="ko-KR" altLang="en-US" dirty="0"/>
              <a:t> 카드 랜덤으로 제거 </a:t>
            </a:r>
            <a:r>
              <a:rPr lang="en-US" altLang="ko-KR" dirty="0"/>
              <a:t>/ </a:t>
            </a:r>
            <a:r>
              <a:rPr lang="ko-KR" altLang="en-US" dirty="0"/>
              <a:t>목표 타일 요구치</a:t>
            </a:r>
            <a:r>
              <a:rPr lang="en-US" altLang="ko-KR" dirty="0"/>
              <a:t>+2</a:t>
            </a:r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AB5845-7D41-5A81-9B01-9C21C501EA7D}"/>
              </a:ext>
            </a:extLst>
          </p:cNvPr>
          <p:cNvSpPr/>
          <p:nvPr/>
        </p:nvSpPr>
        <p:spPr>
          <a:xfrm>
            <a:off x="189355" y="3429000"/>
            <a:ext cx="618837" cy="646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ㅇ</a:t>
            </a:r>
            <a:endParaRPr lang="en-US" altLang="ko-KR" sz="28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07048-2E70-0431-56E2-30EAEA31539C}"/>
              </a:ext>
            </a:extLst>
          </p:cNvPr>
          <p:cNvSpPr txBox="1"/>
          <p:nvPr/>
        </p:nvSpPr>
        <p:spPr>
          <a:xfrm>
            <a:off x="960584" y="3429000"/>
            <a:ext cx="89869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도움블록 종류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다음에 파괴되는 타일이 목표 할당량</a:t>
            </a:r>
            <a:r>
              <a:rPr lang="en-US" altLang="ko-KR" dirty="0"/>
              <a:t>+1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이번 카드를 한번 더 사용</a:t>
            </a:r>
            <a:r>
              <a:rPr lang="en-US" altLang="ko-KR" dirty="0"/>
              <a:t>(</a:t>
            </a:r>
            <a:r>
              <a:rPr lang="ko-KR" altLang="en-US" dirty="0" err="1"/>
              <a:t>덱에</a:t>
            </a:r>
            <a:r>
              <a:rPr lang="ko-KR" altLang="en-US" dirty="0"/>
              <a:t> 남아있음</a:t>
            </a:r>
            <a:r>
              <a:rPr lang="en-US" altLang="ko-KR" dirty="0"/>
              <a:t>) /</a:t>
            </a:r>
            <a:r>
              <a:rPr lang="ko-KR" altLang="en-US" dirty="0"/>
              <a:t>복제</a:t>
            </a:r>
            <a:r>
              <a:rPr lang="en-US" altLang="ko-KR" dirty="0"/>
              <a:t>+</a:t>
            </a:r>
            <a:r>
              <a:rPr lang="ko-KR" altLang="en-US" dirty="0"/>
              <a:t>축복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이번 스테이지 숨은 보상 추가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다음 상점 </a:t>
            </a:r>
            <a:r>
              <a:rPr lang="en-US" altLang="ko-KR" dirty="0"/>
              <a:t>“1</a:t>
            </a:r>
            <a:r>
              <a:rPr lang="ko-KR" altLang="en-US" dirty="0"/>
              <a:t>회 대신 사용</a:t>
            </a:r>
            <a:r>
              <a:rPr lang="en-US" altLang="ko-KR" dirty="0"/>
              <a:t>“ </a:t>
            </a:r>
            <a:r>
              <a:rPr lang="ko-KR" altLang="en-US" dirty="0"/>
              <a:t>가격 </a:t>
            </a:r>
            <a:r>
              <a:rPr lang="en-US" altLang="ko-KR" dirty="0"/>
              <a:t>0</a:t>
            </a:r>
            <a:r>
              <a:rPr lang="ko-KR" altLang="en-US" dirty="0"/>
              <a:t>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방해블록 → 일반 타일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다음 사용하는 카드 강화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다음 카드를 이번 카드로 교체 </a:t>
            </a:r>
            <a:r>
              <a:rPr lang="en-US" altLang="ko-KR" dirty="0"/>
              <a:t>/ </a:t>
            </a:r>
            <a:r>
              <a:rPr lang="ko-KR" altLang="en-US" dirty="0"/>
              <a:t>복제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덱에서</a:t>
            </a:r>
            <a:r>
              <a:rPr lang="ko-KR" altLang="en-US" dirty="0"/>
              <a:t> </a:t>
            </a:r>
            <a:r>
              <a:rPr lang="ko-KR" altLang="en-US" dirty="0" err="1"/>
              <a:t>손패로</a:t>
            </a:r>
            <a:r>
              <a:rPr lang="ko-KR" altLang="en-US" dirty="0"/>
              <a:t> 한 장 드로우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65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B8561-A14B-F3CC-49B6-95B367817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EC4FA8-FECF-DA12-18D2-B21229FE2851}"/>
              </a:ext>
            </a:extLst>
          </p:cNvPr>
          <p:cNvSpPr txBox="1"/>
          <p:nvPr/>
        </p:nvSpPr>
        <p:spPr>
          <a:xfrm>
            <a:off x="960584" y="203316"/>
            <a:ext cx="89869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이제 카드</a:t>
            </a:r>
            <a:r>
              <a:rPr lang="en-US" altLang="ko-KR" dirty="0"/>
              <a:t>/</a:t>
            </a:r>
            <a:r>
              <a:rPr lang="ko-KR" altLang="en-US" dirty="0"/>
              <a:t>유물을 구상하면 되지 않을까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카드 </a:t>
            </a:r>
            <a:r>
              <a:rPr lang="en-US" altLang="ko-KR" dirty="0"/>
              <a:t>&gt; </a:t>
            </a:r>
          </a:p>
          <a:p>
            <a:endParaRPr lang="en-US" altLang="ko-KR" dirty="0"/>
          </a:p>
          <a:p>
            <a:r>
              <a:rPr lang="ko-KR" altLang="en-US" dirty="0"/>
              <a:t>유물 </a:t>
            </a:r>
            <a:r>
              <a:rPr lang="en-US" altLang="ko-KR" dirty="0"/>
              <a:t>&gt; </a:t>
            </a:r>
            <a:r>
              <a:rPr lang="ko-KR" altLang="en-US" dirty="0"/>
              <a:t>기하급수적으로 올라가는 점수제한을 </a:t>
            </a:r>
            <a:r>
              <a:rPr lang="ko-KR" altLang="en-US" dirty="0" err="1"/>
              <a:t>따라잡기위해서</a:t>
            </a:r>
            <a:endParaRPr lang="en-US" altLang="ko-KR" dirty="0"/>
          </a:p>
          <a:p>
            <a:r>
              <a:rPr lang="ko-KR" altLang="en-US" dirty="0" err="1"/>
              <a:t>발라트로</a:t>
            </a:r>
            <a:r>
              <a:rPr lang="ko-KR" altLang="en-US" dirty="0"/>
              <a:t> 조커처럼</a:t>
            </a:r>
            <a:r>
              <a:rPr lang="en-US" altLang="ko-KR" dirty="0"/>
              <a:t> </a:t>
            </a:r>
            <a:r>
              <a:rPr lang="ko-KR" altLang="en-US" dirty="0"/>
              <a:t>점수 사기치기용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재밌어 보이는가 →</a:t>
            </a:r>
            <a:endParaRPr lang="en-US" altLang="ko-KR" dirty="0"/>
          </a:p>
          <a:p>
            <a:r>
              <a:rPr lang="ko-KR" altLang="en-US" dirty="0"/>
              <a:t>대략 </a:t>
            </a:r>
            <a:r>
              <a:rPr lang="en-US" altLang="ko-KR" dirty="0"/>
              <a:t>70/100 (</a:t>
            </a:r>
            <a:r>
              <a:rPr lang="ko-KR" altLang="en-US" dirty="0"/>
              <a:t>사유 </a:t>
            </a:r>
            <a:r>
              <a:rPr lang="en-US" altLang="ko-KR" dirty="0"/>
              <a:t>: </a:t>
            </a:r>
            <a:r>
              <a:rPr lang="ko-KR" altLang="en-US" dirty="0" err="1"/>
              <a:t>경쟁작이</a:t>
            </a:r>
            <a:r>
              <a:rPr lang="ko-KR" altLang="en-US" dirty="0"/>
              <a:t> 걱정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프로젝트가 가벼워 보이는가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유물만 아니면</a:t>
            </a:r>
            <a:r>
              <a:rPr lang="en-US" altLang="ko-KR" dirty="0"/>
              <a:t>…)</a:t>
            </a:r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복잡</a:t>
            </a:r>
            <a:r>
              <a:rPr lang="en-US" altLang="ko-KR" dirty="0"/>
              <a:t>/</a:t>
            </a:r>
            <a:r>
              <a:rPr lang="ko-KR" altLang="en-US" dirty="0" err="1"/>
              <a:t>헤비해질</a:t>
            </a:r>
            <a:r>
              <a:rPr lang="ko-KR" altLang="en-US" dirty="0"/>
              <a:t> 가능성이 농후한가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유물같은거</a:t>
            </a:r>
            <a:r>
              <a:rPr lang="ko-KR" altLang="en-US" dirty="0"/>
              <a:t> 땜에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245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632</Words>
  <Application>Microsoft Office PowerPoint</Application>
  <PresentationFormat>와이드스크린</PresentationFormat>
  <Paragraphs>162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Galmuri7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퓨 체</dc:creator>
  <cp:lastModifiedBy>퓨 체</cp:lastModifiedBy>
  <cp:revision>2</cp:revision>
  <dcterms:created xsi:type="dcterms:W3CDTF">2024-12-12T04:27:06Z</dcterms:created>
  <dcterms:modified xsi:type="dcterms:W3CDTF">2024-12-13T03:15:58Z</dcterms:modified>
</cp:coreProperties>
</file>