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60" r:id="rId1"/>
  </p:sldMasterIdLst>
  <p:notesMasterIdLst>
    <p:notesMasterId r:id="rId19"/>
  </p:notesMasterIdLst>
  <p:sldIdLst>
    <p:sldId id="256" r:id="rId2"/>
    <p:sldId id="283" r:id="rId3"/>
    <p:sldId id="259" r:id="rId4"/>
    <p:sldId id="258" r:id="rId5"/>
    <p:sldId id="260" r:id="rId6"/>
    <p:sldId id="276" r:id="rId7"/>
    <p:sldId id="277" r:id="rId8"/>
    <p:sldId id="278" r:id="rId9"/>
    <p:sldId id="279" r:id="rId10"/>
    <p:sldId id="280" r:id="rId11"/>
    <p:sldId id="261" r:id="rId12"/>
    <p:sldId id="262" r:id="rId13"/>
    <p:sldId id="282" r:id="rId14"/>
    <p:sldId id="281" r:id="rId15"/>
    <p:sldId id="264" r:id="rId16"/>
    <p:sldId id="263" r:id="rId17"/>
    <p:sldId id="26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69E"/>
    <a:srgbClr val="4FD1D9"/>
    <a:srgbClr val="FF5A79"/>
    <a:srgbClr val="FF0066"/>
    <a:srgbClr val="99FF66"/>
    <a:srgbClr val="FFCA06"/>
    <a:srgbClr val="F27A52"/>
    <a:srgbClr val="FFCA07"/>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79" autoAdjust="0"/>
  </p:normalViewPr>
  <p:slideViewPr>
    <p:cSldViewPr snapToGrid="0">
      <p:cViewPr varScale="1">
        <p:scale>
          <a:sx n="91" d="100"/>
          <a:sy n="91" d="100"/>
        </p:scale>
        <p:origin x="56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DF0288-4A8F-43D5-BA09-9B2C1F669F9F}"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0ED0751D-4760-4674-ABBA-B80DD4C29936}">
      <dgm:prSet phldrT="[Text]"/>
      <dgm:spPr/>
      <dgm:t>
        <a:bodyPr/>
        <a:lstStyle/>
        <a:p>
          <a:r>
            <a:rPr lang="en-US" dirty="0" smtClean="0"/>
            <a:t>Login</a:t>
          </a:r>
          <a:endParaRPr lang="en-US" dirty="0"/>
        </a:p>
      </dgm:t>
    </dgm:pt>
    <dgm:pt modelId="{B33AE4F4-FE29-467E-AA11-B36110E20C24}" type="parTrans" cxnId="{55A5B1C3-BAAA-40A5-955C-F3791B66EFE0}">
      <dgm:prSet/>
      <dgm:spPr/>
      <dgm:t>
        <a:bodyPr/>
        <a:lstStyle/>
        <a:p>
          <a:endParaRPr lang="en-US"/>
        </a:p>
      </dgm:t>
    </dgm:pt>
    <dgm:pt modelId="{FDC4CE55-6EDF-43EA-A65B-CDB6621F74D0}" type="sibTrans" cxnId="{55A5B1C3-BAAA-40A5-955C-F3791B66EFE0}">
      <dgm:prSet/>
      <dgm:spPr/>
      <dgm:t>
        <a:bodyPr/>
        <a:lstStyle/>
        <a:p>
          <a:endParaRPr lang="en-US"/>
        </a:p>
      </dgm:t>
    </dgm:pt>
    <dgm:pt modelId="{57576BE9-477E-4F4D-8ED5-90D000073B5F}">
      <dgm:prSet phldrT="[Text]"/>
      <dgm:spPr/>
      <dgm:t>
        <a:bodyPr/>
        <a:lstStyle/>
        <a:p>
          <a:r>
            <a:rPr lang="en-US" dirty="0" smtClean="0"/>
            <a:t>Admin</a:t>
          </a:r>
          <a:endParaRPr lang="en-US" dirty="0"/>
        </a:p>
      </dgm:t>
    </dgm:pt>
    <dgm:pt modelId="{977F1594-7029-44F0-8F38-F23FA6A42A7D}" type="parTrans" cxnId="{A0F82265-5C05-4ED7-8B1B-0E7B68382004}">
      <dgm:prSet/>
      <dgm:spPr/>
      <dgm:t>
        <a:bodyPr/>
        <a:lstStyle/>
        <a:p>
          <a:endParaRPr lang="en-US"/>
        </a:p>
      </dgm:t>
    </dgm:pt>
    <dgm:pt modelId="{FE33B2BE-E90D-498A-A2A1-D05AEBA8B2A6}" type="sibTrans" cxnId="{A0F82265-5C05-4ED7-8B1B-0E7B68382004}">
      <dgm:prSet/>
      <dgm:spPr/>
      <dgm:t>
        <a:bodyPr/>
        <a:lstStyle/>
        <a:p>
          <a:endParaRPr lang="en-US"/>
        </a:p>
      </dgm:t>
    </dgm:pt>
    <dgm:pt modelId="{E0E1AF46-FAD1-4DC5-A0C2-69EC1B519F55}">
      <dgm:prSet phldrT="[Text]"/>
      <dgm:spPr/>
      <dgm:t>
        <a:bodyPr/>
        <a:lstStyle/>
        <a:p>
          <a:r>
            <a:rPr lang="en-US" dirty="0" smtClean="0"/>
            <a:t>Student/Parent</a:t>
          </a:r>
          <a:endParaRPr lang="en-US" dirty="0"/>
        </a:p>
      </dgm:t>
    </dgm:pt>
    <dgm:pt modelId="{7D7E13F3-1E25-4461-BC95-ADAEED66C176}" type="parTrans" cxnId="{7D764409-FAC2-4F36-894C-E3C0ADF6B5BF}">
      <dgm:prSet/>
      <dgm:spPr/>
      <dgm:t>
        <a:bodyPr/>
        <a:lstStyle/>
        <a:p>
          <a:endParaRPr lang="en-US"/>
        </a:p>
      </dgm:t>
    </dgm:pt>
    <dgm:pt modelId="{36B8CEC0-7D81-4857-AF51-6D728FB81BEB}" type="sibTrans" cxnId="{7D764409-FAC2-4F36-894C-E3C0ADF6B5BF}">
      <dgm:prSet/>
      <dgm:spPr/>
      <dgm:t>
        <a:bodyPr/>
        <a:lstStyle/>
        <a:p>
          <a:endParaRPr lang="en-US"/>
        </a:p>
      </dgm:t>
    </dgm:pt>
    <dgm:pt modelId="{B22DF719-6C54-48FA-93CF-41C55626CAA1}">
      <dgm:prSet phldrT="[Text]"/>
      <dgm:spPr/>
      <dgm:t>
        <a:bodyPr/>
        <a:lstStyle/>
        <a:p>
          <a:r>
            <a:rPr lang="en-US" dirty="0" smtClean="0"/>
            <a:t>Faculty</a:t>
          </a:r>
          <a:endParaRPr lang="en-US" dirty="0"/>
        </a:p>
      </dgm:t>
    </dgm:pt>
    <dgm:pt modelId="{1B3FD09F-DB8C-4924-BCC1-31800FEB4990}" type="parTrans" cxnId="{E3DFF05F-96FC-4B14-85A9-D522295AE395}">
      <dgm:prSet/>
      <dgm:spPr/>
      <dgm:t>
        <a:bodyPr/>
        <a:lstStyle/>
        <a:p>
          <a:endParaRPr lang="en-US"/>
        </a:p>
      </dgm:t>
    </dgm:pt>
    <dgm:pt modelId="{1B5C26FD-3F42-4C1B-9EC2-3CC9BCAE94AD}" type="sibTrans" cxnId="{E3DFF05F-96FC-4B14-85A9-D522295AE395}">
      <dgm:prSet/>
      <dgm:spPr/>
      <dgm:t>
        <a:bodyPr/>
        <a:lstStyle/>
        <a:p>
          <a:endParaRPr lang="en-US"/>
        </a:p>
      </dgm:t>
    </dgm:pt>
    <dgm:pt modelId="{06CCA804-3212-4BFC-8D2C-B61F41E8D18D}" type="pres">
      <dgm:prSet presAssocID="{8BDF0288-4A8F-43D5-BA09-9B2C1F669F9F}" presName="hierChild1" presStyleCnt="0">
        <dgm:presLayoutVars>
          <dgm:chPref val="1"/>
          <dgm:dir/>
          <dgm:animOne val="branch"/>
          <dgm:animLvl val="lvl"/>
          <dgm:resizeHandles/>
        </dgm:presLayoutVars>
      </dgm:prSet>
      <dgm:spPr/>
      <dgm:t>
        <a:bodyPr/>
        <a:lstStyle/>
        <a:p>
          <a:endParaRPr lang="en-US"/>
        </a:p>
      </dgm:t>
    </dgm:pt>
    <dgm:pt modelId="{5EA9DBB9-6553-4AF9-90C6-AF6A9E76A86B}" type="pres">
      <dgm:prSet presAssocID="{0ED0751D-4760-4674-ABBA-B80DD4C29936}" presName="hierRoot1" presStyleCnt="0"/>
      <dgm:spPr/>
    </dgm:pt>
    <dgm:pt modelId="{6ED39D44-7416-43D6-BF34-21B8E101C279}" type="pres">
      <dgm:prSet presAssocID="{0ED0751D-4760-4674-ABBA-B80DD4C29936}" presName="composite" presStyleCnt="0"/>
      <dgm:spPr/>
    </dgm:pt>
    <dgm:pt modelId="{8D330E31-DF9F-4AEB-8B65-6FE0C7D76D60}" type="pres">
      <dgm:prSet presAssocID="{0ED0751D-4760-4674-ABBA-B80DD4C29936}" presName="background" presStyleLbl="node0" presStyleIdx="0" presStyleCnt="1"/>
      <dgm:spPr/>
    </dgm:pt>
    <dgm:pt modelId="{4AAB96A1-BDBC-4C0E-B3D6-9396442C9BFF}" type="pres">
      <dgm:prSet presAssocID="{0ED0751D-4760-4674-ABBA-B80DD4C29936}" presName="text" presStyleLbl="fgAcc0" presStyleIdx="0" presStyleCnt="1">
        <dgm:presLayoutVars>
          <dgm:chPref val="3"/>
        </dgm:presLayoutVars>
      </dgm:prSet>
      <dgm:spPr/>
      <dgm:t>
        <a:bodyPr/>
        <a:lstStyle/>
        <a:p>
          <a:endParaRPr lang="en-US"/>
        </a:p>
      </dgm:t>
    </dgm:pt>
    <dgm:pt modelId="{B023B8C0-FA93-4809-A77C-D13CCB3C8C0E}" type="pres">
      <dgm:prSet presAssocID="{0ED0751D-4760-4674-ABBA-B80DD4C29936}" presName="hierChild2" presStyleCnt="0"/>
      <dgm:spPr/>
    </dgm:pt>
    <dgm:pt modelId="{768E6D6A-8889-4737-98C3-272FF1C517A1}" type="pres">
      <dgm:prSet presAssocID="{977F1594-7029-44F0-8F38-F23FA6A42A7D}" presName="Name10" presStyleLbl="parChTrans1D2" presStyleIdx="0" presStyleCnt="3"/>
      <dgm:spPr/>
      <dgm:t>
        <a:bodyPr/>
        <a:lstStyle/>
        <a:p>
          <a:endParaRPr lang="en-US"/>
        </a:p>
      </dgm:t>
    </dgm:pt>
    <dgm:pt modelId="{9F37F316-66FC-4B0A-8415-C9BA7277AF27}" type="pres">
      <dgm:prSet presAssocID="{57576BE9-477E-4F4D-8ED5-90D000073B5F}" presName="hierRoot2" presStyleCnt="0"/>
      <dgm:spPr/>
    </dgm:pt>
    <dgm:pt modelId="{C51CDC71-E58F-44B2-9877-22759B1BBDDD}" type="pres">
      <dgm:prSet presAssocID="{57576BE9-477E-4F4D-8ED5-90D000073B5F}" presName="composite2" presStyleCnt="0"/>
      <dgm:spPr/>
    </dgm:pt>
    <dgm:pt modelId="{6119B5CE-7501-4269-9819-49488C305307}" type="pres">
      <dgm:prSet presAssocID="{57576BE9-477E-4F4D-8ED5-90D000073B5F}" presName="background2" presStyleLbl="node2" presStyleIdx="0" presStyleCnt="3"/>
      <dgm:spPr/>
    </dgm:pt>
    <dgm:pt modelId="{17028EA0-6B1A-44A0-B3BE-CE0774E4871F}" type="pres">
      <dgm:prSet presAssocID="{57576BE9-477E-4F4D-8ED5-90D000073B5F}" presName="text2" presStyleLbl="fgAcc2" presStyleIdx="0" presStyleCnt="3">
        <dgm:presLayoutVars>
          <dgm:chPref val="3"/>
        </dgm:presLayoutVars>
      </dgm:prSet>
      <dgm:spPr/>
      <dgm:t>
        <a:bodyPr/>
        <a:lstStyle/>
        <a:p>
          <a:endParaRPr lang="en-US"/>
        </a:p>
      </dgm:t>
    </dgm:pt>
    <dgm:pt modelId="{395B0476-DFA1-4C36-96BC-30AE07E3017E}" type="pres">
      <dgm:prSet presAssocID="{57576BE9-477E-4F4D-8ED5-90D000073B5F}" presName="hierChild3" presStyleCnt="0"/>
      <dgm:spPr/>
    </dgm:pt>
    <dgm:pt modelId="{17F7EC5A-51E4-43BD-96A5-0FCE2E03AA49}" type="pres">
      <dgm:prSet presAssocID="{1B3FD09F-DB8C-4924-BCC1-31800FEB4990}" presName="Name10" presStyleLbl="parChTrans1D2" presStyleIdx="1" presStyleCnt="3"/>
      <dgm:spPr/>
      <dgm:t>
        <a:bodyPr/>
        <a:lstStyle/>
        <a:p>
          <a:endParaRPr lang="en-US"/>
        </a:p>
      </dgm:t>
    </dgm:pt>
    <dgm:pt modelId="{440EF020-B0F6-4A11-B6D6-5A8DFD3A288E}" type="pres">
      <dgm:prSet presAssocID="{B22DF719-6C54-48FA-93CF-41C55626CAA1}" presName="hierRoot2" presStyleCnt="0"/>
      <dgm:spPr/>
    </dgm:pt>
    <dgm:pt modelId="{62D409E2-25BC-4F8A-98C0-AF7CD1E2F288}" type="pres">
      <dgm:prSet presAssocID="{B22DF719-6C54-48FA-93CF-41C55626CAA1}" presName="composite2" presStyleCnt="0"/>
      <dgm:spPr/>
    </dgm:pt>
    <dgm:pt modelId="{D44085E7-593D-488B-A13F-C581449A85DE}" type="pres">
      <dgm:prSet presAssocID="{B22DF719-6C54-48FA-93CF-41C55626CAA1}" presName="background2" presStyleLbl="node2" presStyleIdx="1" presStyleCnt="3"/>
      <dgm:spPr/>
    </dgm:pt>
    <dgm:pt modelId="{F007B93D-D9CD-457B-AC6A-7FB116B3B5BC}" type="pres">
      <dgm:prSet presAssocID="{B22DF719-6C54-48FA-93CF-41C55626CAA1}" presName="text2" presStyleLbl="fgAcc2" presStyleIdx="1" presStyleCnt="3">
        <dgm:presLayoutVars>
          <dgm:chPref val="3"/>
        </dgm:presLayoutVars>
      </dgm:prSet>
      <dgm:spPr/>
      <dgm:t>
        <a:bodyPr/>
        <a:lstStyle/>
        <a:p>
          <a:endParaRPr lang="en-US"/>
        </a:p>
      </dgm:t>
    </dgm:pt>
    <dgm:pt modelId="{9D3BD6F1-7951-4BBF-8D24-D7953FAB46FD}" type="pres">
      <dgm:prSet presAssocID="{B22DF719-6C54-48FA-93CF-41C55626CAA1}" presName="hierChild3" presStyleCnt="0"/>
      <dgm:spPr/>
    </dgm:pt>
    <dgm:pt modelId="{E1AC223F-79B3-4A56-B542-2D5FE8CF1AF9}" type="pres">
      <dgm:prSet presAssocID="{7D7E13F3-1E25-4461-BC95-ADAEED66C176}" presName="Name10" presStyleLbl="parChTrans1D2" presStyleIdx="2" presStyleCnt="3"/>
      <dgm:spPr/>
      <dgm:t>
        <a:bodyPr/>
        <a:lstStyle/>
        <a:p>
          <a:endParaRPr lang="en-US"/>
        </a:p>
      </dgm:t>
    </dgm:pt>
    <dgm:pt modelId="{923A244A-0B89-4B03-A42A-25ED9327BD44}" type="pres">
      <dgm:prSet presAssocID="{E0E1AF46-FAD1-4DC5-A0C2-69EC1B519F55}" presName="hierRoot2" presStyleCnt="0"/>
      <dgm:spPr/>
    </dgm:pt>
    <dgm:pt modelId="{30129C14-A101-4E5C-9333-8437EB48EF9E}" type="pres">
      <dgm:prSet presAssocID="{E0E1AF46-FAD1-4DC5-A0C2-69EC1B519F55}" presName="composite2" presStyleCnt="0"/>
      <dgm:spPr/>
    </dgm:pt>
    <dgm:pt modelId="{BBB2DAEF-B27F-44C0-858D-DD9A2676A73D}" type="pres">
      <dgm:prSet presAssocID="{E0E1AF46-FAD1-4DC5-A0C2-69EC1B519F55}" presName="background2" presStyleLbl="node2" presStyleIdx="2" presStyleCnt="3"/>
      <dgm:spPr/>
    </dgm:pt>
    <dgm:pt modelId="{9B6B2EFA-3FC6-42B4-A9C7-37B6988ADF4A}" type="pres">
      <dgm:prSet presAssocID="{E0E1AF46-FAD1-4DC5-A0C2-69EC1B519F55}" presName="text2" presStyleLbl="fgAcc2" presStyleIdx="2" presStyleCnt="3">
        <dgm:presLayoutVars>
          <dgm:chPref val="3"/>
        </dgm:presLayoutVars>
      </dgm:prSet>
      <dgm:spPr/>
      <dgm:t>
        <a:bodyPr/>
        <a:lstStyle/>
        <a:p>
          <a:endParaRPr lang="en-US"/>
        </a:p>
      </dgm:t>
    </dgm:pt>
    <dgm:pt modelId="{CF5FF86A-DEC1-4BD2-9409-F445924BFCB6}" type="pres">
      <dgm:prSet presAssocID="{E0E1AF46-FAD1-4DC5-A0C2-69EC1B519F55}" presName="hierChild3" presStyleCnt="0"/>
      <dgm:spPr/>
    </dgm:pt>
  </dgm:ptLst>
  <dgm:cxnLst>
    <dgm:cxn modelId="{1CC3B884-BF41-4B09-B831-9416D147D36C}" type="presOf" srcId="{57576BE9-477E-4F4D-8ED5-90D000073B5F}" destId="{17028EA0-6B1A-44A0-B3BE-CE0774E4871F}" srcOrd="0" destOrd="0" presId="urn:microsoft.com/office/officeart/2005/8/layout/hierarchy1"/>
    <dgm:cxn modelId="{D5663CAF-7ECB-4A00-A4BF-2E40B27839B1}" type="presOf" srcId="{B22DF719-6C54-48FA-93CF-41C55626CAA1}" destId="{F007B93D-D9CD-457B-AC6A-7FB116B3B5BC}" srcOrd="0" destOrd="0" presId="urn:microsoft.com/office/officeart/2005/8/layout/hierarchy1"/>
    <dgm:cxn modelId="{D7D0D9F2-2008-4A6E-97F2-7704E6B1A7B9}" type="presOf" srcId="{977F1594-7029-44F0-8F38-F23FA6A42A7D}" destId="{768E6D6A-8889-4737-98C3-272FF1C517A1}" srcOrd="0" destOrd="0" presId="urn:microsoft.com/office/officeart/2005/8/layout/hierarchy1"/>
    <dgm:cxn modelId="{A0F82265-5C05-4ED7-8B1B-0E7B68382004}" srcId="{0ED0751D-4760-4674-ABBA-B80DD4C29936}" destId="{57576BE9-477E-4F4D-8ED5-90D000073B5F}" srcOrd="0" destOrd="0" parTransId="{977F1594-7029-44F0-8F38-F23FA6A42A7D}" sibTransId="{FE33B2BE-E90D-498A-A2A1-D05AEBA8B2A6}"/>
    <dgm:cxn modelId="{E3DFF05F-96FC-4B14-85A9-D522295AE395}" srcId="{0ED0751D-4760-4674-ABBA-B80DD4C29936}" destId="{B22DF719-6C54-48FA-93CF-41C55626CAA1}" srcOrd="1" destOrd="0" parTransId="{1B3FD09F-DB8C-4924-BCC1-31800FEB4990}" sibTransId="{1B5C26FD-3F42-4C1B-9EC2-3CC9BCAE94AD}"/>
    <dgm:cxn modelId="{64658369-A6E8-4E79-9F60-28345E57A9D2}" type="presOf" srcId="{8BDF0288-4A8F-43D5-BA09-9B2C1F669F9F}" destId="{06CCA804-3212-4BFC-8D2C-B61F41E8D18D}" srcOrd="0" destOrd="0" presId="urn:microsoft.com/office/officeart/2005/8/layout/hierarchy1"/>
    <dgm:cxn modelId="{9BC4E0D9-1306-4F13-88A7-BF3EC01B162D}" type="presOf" srcId="{7D7E13F3-1E25-4461-BC95-ADAEED66C176}" destId="{E1AC223F-79B3-4A56-B542-2D5FE8CF1AF9}" srcOrd="0" destOrd="0" presId="urn:microsoft.com/office/officeart/2005/8/layout/hierarchy1"/>
    <dgm:cxn modelId="{7D764409-FAC2-4F36-894C-E3C0ADF6B5BF}" srcId="{0ED0751D-4760-4674-ABBA-B80DD4C29936}" destId="{E0E1AF46-FAD1-4DC5-A0C2-69EC1B519F55}" srcOrd="2" destOrd="0" parTransId="{7D7E13F3-1E25-4461-BC95-ADAEED66C176}" sibTransId="{36B8CEC0-7D81-4857-AF51-6D728FB81BEB}"/>
    <dgm:cxn modelId="{55A5B1C3-BAAA-40A5-955C-F3791B66EFE0}" srcId="{8BDF0288-4A8F-43D5-BA09-9B2C1F669F9F}" destId="{0ED0751D-4760-4674-ABBA-B80DD4C29936}" srcOrd="0" destOrd="0" parTransId="{B33AE4F4-FE29-467E-AA11-B36110E20C24}" sibTransId="{FDC4CE55-6EDF-43EA-A65B-CDB6621F74D0}"/>
    <dgm:cxn modelId="{40671D82-C727-45C0-A4D5-745C74371517}" type="presOf" srcId="{E0E1AF46-FAD1-4DC5-A0C2-69EC1B519F55}" destId="{9B6B2EFA-3FC6-42B4-A9C7-37B6988ADF4A}" srcOrd="0" destOrd="0" presId="urn:microsoft.com/office/officeart/2005/8/layout/hierarchy1"/>
    <dgm:cxn modelId="{553B4E3C-016A-42C6-B6FD-E73D90EA4886}" type="presOf" srcId="{1B3FD09F-DB8C-4924-BCC1-31800FEB4990}" destId="{17F7EC5A-51E4-43BD-96A5-0FCE2E03AA49}" srcOrd="0" destOrd="0" presId="urn:microsoft.com/office/officeart/2005/8/layout/hierarchy1"/>
    <dgm:cxn modelId="{6F320F62-B559-411C-8992-4D4280DDBEC2}" type="presOf" srcId="{0ED0751D-4760-4674-ABBA-B80DD4C29936}" destId="{4AAB96A1-BDBC-4C0E-B3D6-9396442C9BFF}" srcOrd="0" destOrd="0" presId="urn:microsoft.com/office/officeart/2005/8/layout/hierarchy1"/>
    <dgm:cxn modelId="{965B42CA-C606-4668-96B8-5BA9C72E55B7}" type="presParOf" srcId="{06CCA804-3212-4BFC-8D2C-B61F41E8D18D}" destId="{5EA9DBB9-6553-4AF9-90C6-AF6A9E76A86B}" srcOrd="0" destOrd="0" presId="urn:microsoft.com/office/officeart/2005/8/layout/hierarchy1"/>
    <dgm:cxn modelId="{E671F19B-BED6-48B1-AE10-5CA522434E48}" type="presParOf" srcId="{5EA9DBB9-6553-4AF9-90C6-AF6A9E76A86B}" destId="{6ED39D44-7416-43D6-BF34-21B8E101C279}" srcOrd="0" destOrd="0" presId="urn:microsoft.com/office/officeart/2005/8/layout/hierarchy1"/>
    <dgm:cxn modelId="{F70854FC-D632-44C6-8D33-F30A1BDCFB49}" type="presParOf" srcId="{6ED39D44-7416-43D6-BF34-21B8E101C279}" destId="{8D330E31-DF9F-4AEB-8B65-6FE0C7D76D60}" srcOrd="0" destOrd="0" presId="urn:microsoft.com/office/officeart/2005/8/layout/hierarchy1"/>
    <dgm:cxn modelId="{CE31F71F-7BFF-4E67-A56F-655F92B31926}" type="presParOf" srcId="{6ED39D44-7416-43D6-BF34-21B8E101C279}" destId="{4AAB96A1-BDBC-4C0E-B3D6-9396442C9BFF}" srcOrd="1" destOrd="0" presId="urn:microsoft.com/office/officeart/2005/8/layout/hierarchy1"/>
    <dgm:cxn modelId="{6A9770CA-C886-42B8-BC87-4918C7496EB0}" type="presParOf" srcId="{5EA9DBB9-6553-4AF9-90C6-AF6A9E76A86B}" destId="{B023B8C0-FA93-4809-A77C-D13CCB3C8C0E}" srcOrd="1" destOrd="0" presId="urn:microsoft.com/office/officeart/2005/8/layout/hierarchy1"/>
    <dgm:cxn modelId="{2B3F20C7-95B1-4C0D-A078-EE4FE314DAEA}" type="presParOf" srcId="{B023B8C0-FA93-4809-A77C-D13CCB3C8C0E}" destId="{768E6D6A-8889-4737-98C3-272FF1C517A1}" srcOrd="0" destOrd="0" presId="urn:microsoft.com/office/officeart/2005/8/layout/hierarchy1"/>
    <dgm:cxn modelId="{DB114810-F648-40E3-A9C1-B468400775FB}" type="presParOf" srcId="{B023B8C0-FA93-4809-A77C-D13CCB3C8C0E}" destId="{9F37F316-66FC-4B0A-8415-C9BA7277AF27}" srcOrd="1" destOrd="0" presId="urn:microsoft.com/office/officeart/2005/8/layout/hierarchy1"/>
    <dgm:cxn modelId="{430249A5-42E9-402F-AB76-08D44BEE6883}" type="presParOf" srcId="{9F37F316-66FC-4B0A-8415-C9BA7277AF27}" destId="{C51CDC71-E58F-44B2-9877-22759B1BBDDD}" srcOrd="0" destOrd="0" presId="urn:microsoft.com/office/officeart/2005/8/layout/hierarchy1"/>
    <dgm:cxn modelId="{7CB23189-2CFF-4763-A1C6-1CED104CDB2E}" type="presParOf" srcId="{C51CDC71-E58F-44B2-9877-22759B1BBDDD}" destId="{6119B5CE-7501-4269-9819-49488C305307}" srcOrd="0" destOrd="0" presId="urn:microsoft.com/office/officeart/2005/8/layout/hierarchy1"/>
    <dgm:cxn modelId="{5CEF8437-A386-4A5D-9E6A-279CB7C0A163}" type="presParOf" srcId="{C51CDC71-E58F-44B2-9877-22759B1BBDDD}" destId="{17028EA0-6B1A-44A0-B3BE-CE0774E4871F}" srcOrd="1" destOrd="0" presId="urn:microsoft.com/office/officeart/2005/8/layout/hierarchy1"/>
    <dgm:cxn modelId="{FADC961E-ADF6-49F4-8B83-E7475072F872}" type="presParOf" srcId="{9F37F316-66FC-4B0A-8415-C9BA7277AF27}" destId="{395B0476-DFA1-4C36-96BC-30AE07E3017E}" srcOrd="1" destOrd="0" presId="urn:microsoft.com/office/officeart/2005/8/layout/hierarchy1"/>
    <dgm:cxn modelId="{852132D3-BA7E-4D8F-8D60-E2C6DC8698B1}" type="presParOf" srcId="{B023B8C0-FA93-4809-A77C-D13CCB3C8C0E}" destId="{17F7EC5A-51E4-43BD-96A5-0FCE2E03AA49}" srcOrd="2" destOrd="0" presId="urn:microsoft.com/office/officeart/2005/8/layout/hierarchy1"/>
    <dgm:cxn modelId="{682F2887-FF33-4ABC-BA07-2AF5C6B17180}" type="presParOf" srcId="{B023B8C0-FA93-4809-A77C-D13CCB3C8C0E}" destId="{440EF020-B0F6-4A11-B6D6-5A8DFD3A288E}" srcOrd="3" destOrd="0" presId="urn:microsoft.com/office/officeart/2005/8/layout/hierarchy1"/>
    <dgm:cxn modelId="{5AF4CF45-2478-4177-9776-8D9E9B0043C6}" type="presParOf" srcId="{440EF020-B0F6-4A11-B6D6-5A8DFD3A288E}" destId="{62D409E2-25BC-4F8A-98C0-AF7CD1E2F288}" srcOrd="0" destOrd="0" presId="urn:microsoft.com/office/officeart/2005/8/layout/hierarchy1"/>
    <dgm:cxn modelId="{5392EF79-BF0F-4FD7-9C10-12552AF9EC0C}" type="presParOf" srcId="{62D409E2-25BC-4F8A-98C0-AF7CD1E2F288}" destId="{D44085E7-593D-488B-A13F-C581449A85DE}" srcOrd="0" destOrd="0" presId="urn:microsoft.com/office/officeart/2005/8/layout/hierarchy1"/>
    <dgm:cxn modelId="{3650F115-91C5-4EB7-BFCA-2B4F46204EA7}" type="presParOf" srcId="{62D409E2-25BC-4F8A-98C0-AF7CD1E2F288}" destId="{F007B93D-D9CD-457B-AC6A-7FB116B3B5BC}" srcOrd="1" destOrd="0" presId="urn:microsoft.com/office/officeart/2005/8/layout/hierarchy1"/>
    <dgm:cxn modelId="{B2B85AA8-7C33-4BE9-9574-F1189127FCD0}" type="presParOf" srcId="{440EF020-B0F6-4A11-B6D6-5A8DFD3A288E}" destId="{9D3BD6F1-7951-4BBF-8D24-D7953FAB46FD}" srcOrd="1" destOrd="0" presId="urn:microsoft.com/office/officeart/2005/8/layout/hierarchy1"/>
    <dgm:cxn modelId="{90F679F8-A90B-478D-A647-9D684B51DF04}" type="presParOf" srcId="{B023B8C0-FA93-4809-A77C-D13CCB3C8C0E}" destId="{E1AC223F-79B3-4A56-B542-2D5FE8CF1AF9}" srcOrd="4" destOrd="0" presId="urn:microsoft.com/office/officeart/2005/8/layout/hierarchy1"/>
    <dgm:cxn modelId="{2E7298F4-98ED-44D5-AC41-1D2034E2ECA8}" type="presParOf" srcId="{B023B8C0-FA93-4809-A77C-D13CCB3C8C0E}" destId="{923A244A-0B89-4B03-A42A-25ED9327BD44}" srcOrd="5" destOrd="0" presId="urn:microsoft.com/office/officeart/2005/8/layout/hierarchy1"/>
    <dgm:cxn modelId="{E0CEAFCB-6FF0-472B-B814-49695BCA1523}" type="presParOf" srcId="{923A244A-0B89-4B03-A42A-25ED9327BD44}" destId="{30129C14-A101-4E5C-9333-8437EB48EF9E}" srcOrd="0" destOrd="0" presId="urn:microsoft.com/office/officeart/2005/8/layout/hierarchy1"/>
    <dgm:cxn modelId="{DADE8CCF-627A-4809-A4DC-C2C302EBE54E}" type="presParOf" srcId="{30129C14-A101-4E5C-9333-8437EB48EF9E}" destId="{BBB2DAEF-B27F-44C0-858D-DD9A2676A73D}" srcOrd="0" destOrd="0" presId="urn:microsoft.com/office/officeart/2005/8/layout/hierarchy1"/>
    <dgm:cxn modelId="{C5340948-1CD4-4A6F-8A63-89E49B42F088}" type="presParOf" srcId="{30129C14-A101-4E5C-9333-8437EB48EF9E}" destId="{9B6B2EFA-3FC6-42B4-A9C7-37B6988ADF4A}" srcOrd="1" destOrd="0" presId="urn:microsoft.com/office/officeart/2005/8/layout/hierarchy1"/>
    <dgm:cxn modelId="{7040FA6B-5E1A-4BE7-A533-0FE469666C3D}" type="presParOf" srcId="{923A244A-0B89-4B03-A42A-25ED9327BD44}" destId="{CF5FF86A-DEC1-4BD2-9409-F445924BFCB6}"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A6B484F-7318-4B47-A48A-7A8F14451F25}" type="doc">
      <dgm:prSet loTypeId="urn:microsoft.com/office/officeart/2005/8/layout/cycle2" loCatId="cycle" qsTypeId="urn:microsoft.com/office/officeart/2005/8/quickstyle/3d7" qsCatId="3D" csTypeId="urn:microsoft.com/office/officeart/2005/8/colors/colorful3" csCatId="colorful" phldr="1"/>
      <dgm:spPr/>
      <dgm:t>
        <a:bodyPr/>
        <a:lstStyle/>
        <a:p>
          <a:endParaRPr lang="en-US"/>
        </a:p>
      </dgm:t>
    </dgm:pt>
    <dgm:pt modelId="{7F207BFC-C9E5-4534-B1D5-502D509D0F84}">
      <dgm:prSet phldrT="[Text]" custT="1"/>
      <dgm:spPr/>
      <dgm:t>
        <a:bodyPr/>
        <a:lstStyle/>
        <a:p>
          <a:r>
            <a:rPr lang="en-US" sz="1800" b="1" dirty="0" smtClean="0">
              <a:effectLst>
                <a:outerShdw blurRad="38100" dist="38100" dir="2700000" algn="tl">
                  <a:srgbClr val="000000">
                    <a:alpha val="43137"/>
                  </a:srgbClr>
                </a:outerShdw>
              </a:effectLst>
            </a:rPr>
            <a:t>Html</a:t>
          </a:r>
          <a:endParaRPr lang="en-US" sz="1800" b="1" dirty="0">
            <a:effectLst>
              <a:outerShdw blurRad="38100" dist="38100" dir="2700000" algn="tl">
                <a:srgbClr val="000000">
                  <a:alpha val="43137"/>
                </a:srgbClr>
              </a:outerShdw>
            </a:effectLst>
          </a:endParaRPr>
        </a:p>
      </dgm:t>
    </dgm:pt>
    <dgm:pt modelId="{5841E212-CBA0-4C5E-AC68-5B4F90DA5776}" type="parTrans" cxnId="{B917A537-3FCF-49FD-B119-7FE893829613}">
      <dgm:prSet/>
      <dgm:spPr/>
      <dgm:t>
        <a:bodyPr/>
        <a:lstStyle/>
        <a:p>
          <a:endParaRPr lang="en-US"/>
        </a:p>
      </dgm:t>
    </dgm:pt>
    <dgm:pt modelId="{109D25D8-79A4-4338-8D26-F3D1D60FD0A6}" type="sibTrans" cxnId="{B917A537-3FCF-49FD-B119-7FE893829613}">
      <dgm:prSet/>
      <dgm:spPr/>
      <dgm:t>
        <a:bodyPr/>
        <a:lstStyle/>
        <a:p>
          <a:endParaRPr lang="en-US"/>
        </a:p>
      </dgm:t>
    </dgm:pt>
    <dgm:pt modelId="{31AFBC66-0EA6-46F0-BB43-36AEB18CB9F3}">
      <dgm:prSet phldrT="[Text]" custT="1"/>
      <dgm:spPr/>
      <dgm:t>
        <a:bodyPr/>
        <a:lstStyle/>
        <a:p>
          <a:r>
            <a:rPr lang="en-US" sz="1800" b="1" dirty="0" err="1" smtClean="0">
              <a:effectLst>
                <a:outerShdw blurRad="38100" dist="38100" dir="2700000" algn="tl">
                  <a:srgbClr val="000000">
                    <a:alpha val="43137"/>
                  </a:srgbClr>
                </a:outerShdw>
              </a:effectLst>
            </a:rPr>
            <a:t>Css</a:t>
          </a:r>
          <a:endParaRPr lang="en-US" sz="1800" b="1" dirty="0">
            <a:effectLst>
              <a:outerShdw blurRad="38100" dist="38100" dir="2700000" algn="tl">
                <a:srgbClr val="000000">
                  <a:alpha val="43137"/>
                </a:srgbClr>
              </a:outerShdw>
            </a:effectLst>
          </a:endParaRPr>
        </a:p>
      </dgm:t>
    </dgm:pt>
    <dgm:pt modelId="{19DE6949-540D-44EE-9557-BF3A0AE5EAEC}" type="parTrans" cxnId="{927CDAE3-82F6-4B1E-8E04-E76DF378153B}">
      <dgm:prSet/>
      <dgm:spPr/>
      <dgm:t>
        <a:bodyPr/>
        <a:lstStyle/>
        <a:p>
          <a:endParaRPr lang="en-US"/>
        </a:p>
      </dgm:t>
    </dgm:pt>
    <dgm:pt modelId="{620A8290-2945-4AFD-B495-00151864AB6C}" type="sibTrans" cxnId="{927CDAE3-82F6-4B1E-8E04-E76DF378153B}">
      <dgm:prSet/>
      <dgm:spPr/>
      <dgm:t>
        <a:bodyPr/>
        <a:lstStyle/>
        <a:p>
          <a:endParaRPr lang="en-US"/>
        </a:p>
      </dgm:t>
    </dgm:pt>
    <dgm:pt modelId="{53C3C87D-0A61-4E8E-ADCF-C3631A548FAB}">
      <dgm:prSet phldrT="[Text]" custT="1"/>
      <dgm:spPr/>
      <dgm:t>
        <a:bodyPr/>
        <a:lstStyle/>
        <a:p>
          <a:r>
            <a:rPr lang="en-US" sz="1800" b="1" dirty="0" smtClean="0">
              <a:effectLst>
                <a:outerShdw blurRad="38100" dist="38100" dir="2700000" algn="tl">
                  <a:srgbClr val="000000">
                    <a:alpha val="43137"/>
                  </a:srgbClr>
                </a:outerShdw>
              </a:effectLst>
            </a:rPr>
            <a:t>Bootstrap</a:t>
          </a:r>
          <a:endParaRPr lang="en-US" sz="1800" b="1" dirty="0">
            <a:effectLst>
              <a:outerShdw blurRad="38100" dist="38100" dir="2700000" algn="tl">
                <a:srgbClr val="000000">
                  <a:alpha val="43137"/>
                </a:srgbClr>
              </a:outerShdw>
            </a:effectLst>
          </a:endParaRPr>
        </a:p>
      </dgm:t>
    </dgm:pt>
    <dgm:pt modelId="{241DCB47-F933-4EEB-ABD6-C8117ABE15F9}" type="parTrans" cxnId="{F388C0C2-7268-4CD4-BFBD-E4CD86E3E21F}">
      <dgm:prSet/>
      <dgm:spPr/>
      <dgm:t>
        <a:bodyPr/>
        <a:lstStyle/>
        <a:p>
          <a:endParaRPr lang="en-US"/>
        </a:p>
      </dgm:t>
    </dgm:pt>
    <dgm:pt modelId="{FA91E8BD-28B9-42C6-8F70-94F29661FC2B}" type="sibTrans" cxnId="{F388C0C2-7268-4CD4-BFBD-E4CD86E3E21F}">
      <dgm:prSet/>
      <dgm:spPr/>
      <dgm:t>
        <a:bodyPr/>
        <a:lstStyle/>
        <a:p>
          <a:endParaRPr lang="en-US"/>
        </a:p>
      </dgm:t>
    </dgm:pt>
    <dgm:pt modelId="{537870DD-6EEA-4F8E-848B-061E7F7AB463}">
      <dgm:prSet phldrT="[Text]" custT="1"/>
      <dgm:spPr>
        <a:solidFill>
          <a:srgbClr val="FF0000"/>
        </a:solidFill>
      </dgm:spPr>
      <dgm:t>
        <a:bodyPr/>
        <a:lstStyle/>
        <a:p>
          <a:r>
            <a:rPr lang="en-US" sz="1800" b="1" dirty="0" smtClean="0">
              <a:effectLst>
                <a:outerShdw blurRad="38100" dist="38100" dir="2700000" algn="tl">
                  <a:srgbClr val="000000">
                    <a:alpha val="43137"/>
                  </a:srgbClr>
                </a:outerShdw>
              </a:effectLst>
            </a:rPr>
            <a:t>Java</a:t>
          </a:r>
        </a:p>
        <a:p>
          <a:r>
            <a:rPr lang="en-US" sz="1800" b="1" dirty="0" smtClean="0">
              <a:effectLst>
                <a:outerShdw blurRad="38100" dist="38100" dir="2700000" algn="tl">
                  <a:srgbClr val="000000">
                    <a:alpha val="43137"/>
                  </a:srgbClr>
                </a:outerShdw>
              </a:effectLst>
            </a:rPr>
            <a:t>Script</a:t>
          </a:r>
          <a:endParaRPr lang="en-US" sz="1800" b="1" dirty="0">
            <a:effectLst>
              <a:outerShdw blurRad="38100" dist="38100" dir="2700000" algn="tl">
                <a:srgbClr val="000000">
                  <a:alpha val="43137"/>
                </a:srgbClr>
              </a:outerShdw>
            </a:effectLst>
          </a:endParaRPr>
        </a:p>
      </dgm:t>
    </dgm:pt>
    <dgm:pt modelId="{489D05A7-5DA4-4C9F-AC42-6D7C79A51256}" type="parTrans" cxnId="{82C797B0-3AF9-46A9-B922-F59C7CFB8DE7}">
      <dgm:prSet/>
      <dgm:spPr/>
      <dgm:t>
        <a:bodyPr/>
        <a:lstStyle/>
        <a:p>
          <a:endParaRPr lang="en-US"/>
        </a:p>
      </dgm:t>
    </dgm:pt>
    <dgm:pt modelId="{8CA7E2CA-0474-44CB-B076-292F4C49CABF}" type="sibTrans" cxnId="{82C797B0-3AF9-46A9-B922-F59C7CFB8DE7}">
      <dgm:prSet/>
      <dgm:spPr/>
      <dgm:t>
        <a:bodyPr/>
        <a:lstStyle/>
        <a:p>
          <a:endParaRPr lang="en-US"/>
        </a:p>
      </dgm:t>
    </dgm:pt>
    <dgm:pt modelId="{840ADFD5-D376-423E-B4F9-D821B75448F7}">
      <dgm:prSet phldrT="[Text]" custT="1"/>
      <dgm:spPr/>
      <dgm:t>
        <a:bodyPr/>
        <a:lstStyle/>
        <a:p>
          <a:r>
            <a:rPr lang="en-US" sz="1800" b="1" dirty="0" err="1" smtClean="0">
              <a:effectLst>
                <a:outerShdw blurRad="38100" dist="38100" dir="2700000" algn="tl">
                  <a:srgbClr val="000000">
                    <a:alpha val="43137"/>
                  </a:srgbClr>
                </a:outerShdw>
              </a:effectLst>
            </a:rPr>
            <a:t>Php</a:t>
          </a:r>
          <a:endParaRPr lang="en-US" sz="1800" b="1" dirty="0">
            <a:effectLst>
              <a:outerShdw blurRad="38100" dist="38100" dir="2700000" algn="tl">
                <a:srgbClr val="000000">
                  <a:alpha val="43137"/>
                </a:srgbClr>
              </a:outerShdw>
            </a:effectLst>
          </a:endParaRPr>
        </a:p>
      </dgm:t>
    </dgm:pt>
    <dgm:pt modelId="{26E92719-7210-45B2-82F8-3BC7BA54685F}" type="parTrans" cxnId="{7AEAEFDE-D22D-4542-8612-B99C2CCE9946}">
      <dgm:prSet/>
      <dgm:spPr/>
      <dgm:t>
        <a:bodyPr/>
        <a:lstStyle/>
        <a:p>
          <a:endParaRPr lang="en-US"/>
        </a:p>
      </dgm:t>
    </dgm:pt>
    <dgm:pt modelId="{E1E9C505-2538-4473-9D06-5035E2B40F44}" type="sibTrans" cxnId="{7AEAEFDE-D22D-4542-8612-B99C2CCE9946}">
      <dgm:prSet/>
      <dgm:spPr/>
      <dgm:t>
        <a:bodyPr/>
        <a:lstStyle/>
        <a:p>
          <a:endParaRPr lang="en-US"/>
        </a:p>
      </dgm:t>
    </dgm:pt>
    <dgm:pt modelId="{C1E12A71-A181-41A3-8BC9-9EE1C7036CB4}">
      <dgm:prSet custT="1"/>
      <dgm:spPr>
        <a:solidFill>
          <a:srgbClr val="4FD1D9"/>
        </a:solidFill>
      </dgm:spPr>
      <dgm:t>
        <a:bodyPr/>
        <a:lstStyle/>
        <a:p>
          <a:r>
            <a:rPr lang="en-US" sz="1800" b="1" dirty="0" smtClean="0">
              <a:effectLst>
                <a:outerShdw blurRad="38100" dist="38100" dir="2700000" algn="tl">
                  <a:srgbClr val="000000">
                    <a:alpha val="43137"/>
                  </a:srgbClr>
                </a:outerShdw>
              </a:effectLst>
            </a:rPr>
            <a:t>My</a:t>
          </a:r>
        </a:p>
        <a:p>
          <a:r>
            <a:rPr lang="en-US" sz="1800" b="1" dirty="0" err="1" smtClean="0">
              <a:effectLst>
                <a:outerShdw blurRad="38100" dist="38100" dir="2700000" algn="tl">
                  <a:srgbClr val="000000">
                    <a:alpha val="43137"/>
                  </a:srgbClr>
                </a:outerShdw>
              </a:effectLst>
            </a:rPr>
            <a:t>Sql</a:t>
          </a:r>
          <a:endParaRPr lang="en-US" sz="1800" b="1" dirty="0">
            <a:effectLst>
              <a:outerShdw blurRad="38100" dist="38100" dir="2700000" algn="tl">
                <a:srgbClr val="000000">
                  <a:alpha val="43137"/>
                </a:srgbClr>
              </a:outerShdw>
            </a:effectLst>
          </a:endParaRPr>
        </a:p>
      </dgm:t>
    </dgm:pt>
    <dgm:pt modelId="{D96E91A8-1B91-492C-A755-10EFA2AA8414}" type="parTrans" cxnId="{CDA7EE79-A860-43DC-8F15-9122E3007440}">
      <dgm:prSet/>
      <dgm:spPr/>
      <dgm:t>
        <a:bodyPr/>
        <a:lstStyle/>
        <a:p>
          <a:endParaRPr lang="en-US"/>
        </a:p>
      </dgm:t>
    </dgm:pt>
    <dgm:pt modelId="{7FCB8CE8-9469-4FE4-902F-DB0F5177833A}" type="sibTrans" cxnId="{CDA7EE79-A860-43DC-8F15-9122E3007440}">
      <dgm:prSet/>
      <dgm:spPr/>
      <dgm:t>
        <a:bodyPr/>
        <a:lstStyle/>
        <a:p>
          <a:endParaRPr lang="en-US"/>
        </a:p>
      </dgm:t>
    </dgm:pt>
    <dgm:pt modelId="{7E91E026-9C48-4EDF-911B-B6DE07C0C507}" type="pres">
      <dgm:prSet presAssocID="{1A6B484F-7318-4B47-A48A-7A8F14451F25}" presName="cycle" presStyleCnt="0">
        <dgm:presLayoutVars>
          <dgm:dir/>
          <dgm:resizeHandles val="exact"/>
        </dgm:presLayoutVars>
      </dgm:prSet>
      <dgm:spPr/>
      <dgm:t>
        <a:bodyPr/>
        <a:lstStyle/>
        <a:p>
          <a:endParaRPr lang="en-US"/>
        </a:p>
      </dgm:t>
    </dgm:pt>
    <dgm:pt modelId="{8AA0F79D-A0A5-4B15-9622-C3187C4CBBA9}" type="pres">
      <dgm:prSet presAssocID="{7F207BFC-C9E5-4534-B1D5-502D509D0F84}" presName="node" presStyleLbl="node1" presStyleIdx="0" presStyleCnt="6">
        <dgm:presLayoutVars>
          <dgm:bulletEnabled val="1"/>
        </dgm:presLayoutVars>
      </dgm:prSet>
      <dgm:spPr/>
      <dgm:t>
        <a:bodyPr/>
        <a:lstStyle/>
        <a:p>
          <a:endParaRPr lang="en-US"/>
        </a:p>
      </dgm:t>
    </dgm:pt>
    <dgm:pt modelId="{129BA856-0969-48E6-A234-C89FCEE53F15}" type="pres">
      <dgm:prSet presAssocID="{109D25D8-79A4-4338-8D26-F3D1D60FD0A6}" presName="sibTrans" presStyleLbl="sibTrans2D1" presStyleIdx="0" presStyleCnt="6"/>
      <dgm:spPr/>
      <dgm:t>
        <a:bodyPr/>
        <a:lstStyle/>
        <a:p>
          <a:endParaRPr lang="en-US"/>
        </a:p>
      </dgm:t>
    </dgm:pt>
    <dgm:pt modelId="{6D94A262-A375-4F4A-9B1F-049A2B514A29}" type="pres">
      <dgm:prSet presAssocID="{109D25D8-79A4-4338-8D26-F3D1D60FD0A6}" presName="connectorText" presStyleLbl="sibTrans2D1" presStyleIdx="0" presStyleCnt="6"/>
      <dgm:spPr/>
      <dgm:t>
        <a:bodyPr/>
        <a:lstStyle/>
        <a:p>
          <a:endParaRPr lang="en-US"/>
        </a:p>
      </dgm:t>
    </dgm:pt>
    <dgm:pt modelId="{153D3503-EFB0-48C2-AAC9-6DB3DCDBBD46}" type="pres">
      <dgm:prSet presAssocID="{31AFBC66-0EA6-46F0-BB43-36AEB18CB9F3}" presName="node" presStyleLbl="node1" presStyleIdx="1" presStyleCnt="6" custRadScaleRad="96937" custRadScaleInc="-3502">
        <dgm:presLayoutVars>
          <dgm:bulletEnabled val="1"/>
        </dgm:presLayoutVars>
      </dgm:prSet>
      <dgm:spPr/>
      <dgm:t>
        <a:bodyPr/>
        <a:lstStyle/>
        <a:p>
          <a:endParaRPr lang="en-US"/>
        </a:p>
      </dgm:t>
    </dgm:pt>
    <dgm:pt modelId="{98F7398F-211C-48F8-A006-3D38C9AB25D3}" type="pres">
      <dgm:prSet presAssocID="{620A8290-2945-4AFD-B495-00151864AB6C}" presName="sibTrans" presStyleLbl="sibTrans2D1" presStyleIdx="1" presStyleCnt="6"/>
      <dgm:spPr/>
      <dgm:t>
        <a:bodyPr/>
        <a:lstStyle/>
        <a:p>
          <a:endParaRPr lang="en-US"/>
        </a:p>
      </dgm:t>
    </dgm:pt>
    <dgm:pt modelId="{EFCE2622-B190-4116-B4EF-7EDEB45DA81C}" type="pres">
      <dgm:prSet presAssocID="{620A8290-2945-4AFD-B495-00151864AB6C}" presName="connectorText" presStyleLbl="sibTrans2D1" presStyleIdx="1" presStyleCnt="6"/>
      <dgm:spPr/>
      <dgm:t>
        <a:bodyPr/>
        <a:lstStyle/>
        <a:p>
          <a:endParaRPr lang="en-US"/>
        </a:p>
      </dgm:t>
    </dgm:pt>
    <dgm:pt modelId="{6E35EBF8-90F4-4286-997C-3D18B6D6D6BB}" type="pres">
      <dgm:prSet presAssocID="{53C3C87D-0A61-4E8E-ADCF-C3631A548FAB}" presName="node" presStyleLbl="node1" presStyleIdx="2" presStyleCnt="6">
        <dgm:presLayoutVars>
          <dgm:bulletEnabled val="1"/>
        </dgm:presLayoutVars>
      </dgm:prSet>
      <dgm:spPr/>
      <dgm:t>
        <a:bodyPr/>
        <a:lstStyle/>
        <a:p>
          <a:endParaRPr lang="en-US"/>
        </a:p>
      </dgm:t>
    </dgm:pt>
    <dgm:pt modelId="{8665034F-2868-4704-B662-1302E40B83AB}" type="pres">
      <dgm:prSet presAssocID="{FA91E8BD-28B9-42C6-8F70-94F29661FC2B}" presName="sibTrans" presStyleLbl="sibTrans2D1" presStyleIdx="2" presStyleCnt="6"/>
      <dgm:spPr/>
      <dgm:t>
        <a:bodyPr/>
        <a:lstStyle/>
        <a:p>
          <a:endParaRPr lang="en-US"/>
        </a:p>
      </dgm:t>
    </dgm:pt>
    <dgm:pt modelId="{8A54371A-629A-43F9-9394-25AEC2261A1A}" type="pres">
      <dgm:prSet presAssocID="{FA91E8BD-28B9-42C6-8F70-94F29661FC2B}" presName="connectorText" presStyleLbl="sibTrans2D1" presStyleIdx="2" presStyleCnt="6"/>
      <dgm:spPr/>
      <dgm:t>
        <a:bodyPr/>
        <a:lstStyle/>
        <a:p>
          <a:endParaRPr lang="en-US"/>
        </a:p>
      </dgm:t>
    </dgm:pt>
    <dgm:pt modelId="{5336DA1B-8283-40AC-95F4-E834D83103D3}" type="pres">
      <dgm:prSet presAssocID="{537870DD-6EEA-4F8E-848B-061E7F7AB463}" presName="node" presStyleLbl="node1" presStyleIdx="3" presStyleCnt="6">
        <dgm:presLayoutVars>
          <dgm:bulletEnabled val="1"/>
        </dgm:presLayoutVars>
      </dgm:prSet>
      <dgm:spPr/>
      <dgm:t>
        <a:bodyPr/>
        <a:lstStyle/>
        <a:p>
          <a:endParaRPr lang="en-US"/>
        </a:p>
      </dgm:t>
    </dgm:pt>
    <dgm:pt modelId="{F2356E7B-E1D1-44B3-BC22-E7E4E362F8BE}" type="pres">
      <dgm:prSet presAssocID="{8CA7E2CA-0474-44CB-B076-292F4C49CABF}" presName="sibTrans" presStyleLbl="sibTrans2D1" presStyleIdx="3" presStyleCnt="6"/>
      <dgm:spPr/>
      <dgm:t>
        <a:bodyPr/>
        <a:lstStyle/>
        <a:p>
          <a:endParaRPr lang="en-US"/>
        </a:p>
      </dgm:t>
    </dgm:pt>
    <dgm:pt modelId="{24D317F1-EDDC-470A-A135-5C486323084B}" type="pres">
      <dgm:prSet presAssocID="{8CA7E2CA-0474-44CB-B076-292F4C49CABF}" presName="connectorText" presStyleLbl="sibTrans2D1" presStyleIdx="3" presStyleCnt="6"/>
      <dgm:spPr/>
      <dgm:t>
        <a:bodyPr/>
        <a:lstStyle/>
        <a:p>
          <a:endParaRPr lang="en-US"/>
        </a:p>
      </dgm:t>
    </dgm:pt>
    <dgm:pt modelId="{9B87ED9E-3750-48FD-A283-E014868D343D}" type="pres">
      <dgm:prSet presAssocID="{840ADFD5-D376-423E-B4F9-D821B75448F7}" presName="node" presStyleLbl="node1" presStyleIdx="4" presStyleCnt="6">
        <dgm:presLayoutVars>
          <dgm:bulletEnabled val="1"/>
        </dgm:presLayoutVars>
      </dgm:prSet>
      <dgm:spPr/>
      <dgm:t>
        <a:bodyPr/>
        <a:lstStyle/>
        <a:p>
          <a:endParaRPr lang="en-US"/>
        </a:p>
      </dgm:t>
    </dgm:pt>
    <dgm:pt modelId="{439E6A61-410B-4882-8EA5-A10C57C6D68A}" type="pres">
      <dgm:prSet presAssocID="{E1E9C505-2538-4473-9D06-5035E2B40F44}" presName="sibTrans" presStyleLbl="sibTrans2D1" presStyleIdx="4" presStyleCnt="6"/>
      <dgm:spPr/>
      <dgm:t>
        <a:bodyPr/>
        <a:lstStyle/>
        <a:p>
          <a:endParaRPr lang="en-US"/>
        </a:p>
      </dgm:t>
    </dgm:pt>
    <dgm:pt modelId="{5F4360E1-1394-4EBA-897E-3A08FF5E65B1}" type="pres">
      <dgm:prSet presAssocID="{E1E9C505-2538-4473-9D06-5035E2B40F44}" presName="connectorText" presStyleLbl="sibTrans2D1" presStyleIdx="4" presStyleCnt="6"/>
      <dgm:spPr/>
      <dgm:t>
        <a:bodyPr/>
        <a:lstStyle/>
        <a:p>
          <a:endParaRPr lang="en-US"/>
        </a:p>
      </dgm:t>
    </dgm:pt>
    <dgm:pt modelId="{4E239F3F-1ED4-4907-833E-57E067E946F1}" type="pres">
      <dgm:prSet presAssocID="{C1E12A71-A181-41A3-8BC9-9EE1C7036CB4}" presName="node" presStyleLbl="node1" presStyleIdx="5" presStyleCnt="6">
        <dgm:presLayoutVars>
          <dgm:bulletEnabled val="1"/>
        </dgm:presLayoutVars>
      </dgm:prSet>
      <dgm:spPr/>
      <dgm:t>
        <a:bodyPr/>
        <a:lstStyle/>
        <a:p>
          <a:endParaRPr lang="en-US"/>
        </a:p>
      </dgm:t>
    </dgm:pt>
    <dgm:pt modelId="{44113860-0BD3-4068-BF0F-99C24BD7DDFB}" type="pres">
      <dgm:prSet presAssocID="{7FCB8CE8-9469-4FE4-902F-DB0F5177833A}" presName="sibTrans" presStyleLbl="sibTrans2D1" presStyleIdx="5" presStyleCnt="6"/>
      <dgm:spPr/>
      <dgm:t>
        <a:bodyPr/>
        <a:lstStyle/>
        <a:p>
          <a:endParaRPr lang="en-US"/>
        </a:p>
      </dgm:t>
    </dgm:pt>
    <dgm:pt modelId="{8326A853-D300-4AFC-A267-A81734DFF419}" type="pres">
      <dgm:prSet presAssocID="{7FCB8CE8-9469-4FE4-902F-DB0F5177833A}" presName="connectorText" presStyleLbl="sibTrans2D1" presStyleIdx="5" presStyleCnt="6"/>
      <dgm:spPr/>
      <dgm:t>
        <a:bodyPr/>
        <a:lstStyle/>
        <a:p>
          <a:endParaRPr lang="en-US"/>
        </a:p>
      </dgm:t>
    </dgm:pt>
  </dgm:ptLst>
  <dgm:cxnLst>
    <dgm:cxn modelId="{F388C0C2-7268-4CD4-BFBD-E4CD86E3E21F}" srcId="{1A6B484F-7318-4B47-A48A-7A8F14451F25}" destId="{53C3C87D-0A61-4E8E-ADCF-C3631A548FAB}" srcOrd="2" destOrd="0" parTransId="{241DCB47-F933-4EEB-ABD6-C8117ABE15F9}" sibTransId="{FA91E8BD-28B9-42C6-8F70-94F29661FC2B}"/>
    <dgm:cxn modelId="{0777FAD3-6D80-4003-9F76-1FD1A714E4E8}" type="presOf" srcId="{7FCB8CE8-9469-4FE4-902F-DB0F5177833A}" destId="{44113860-0BD3-4068-BF0F-99C24BD7DDFB}" srcOrd="0" destOrd="0" presId="urn:microsoft.com/office/officeart/2005/8/layout/cycle2"/>
    <dgm:cxn modelId="{7AEAEFDE-D22D-4542-8612-B99C2CCE9946}" srcId="{1A6B484F-7318-4B47-A48A-7A8F14451F25}" destId="{840ADFD5-D376-423E-B4F9-D821B75448F7}" srcOrd="4" destOrd="0" parTransId="{26E92719-7210-45B2-82F8-3BC7BA54685F}" sibTransId="{E1E9C505-2538-4473-9D06-5035E2B40F44}"/>
    <dgm:cxn modelId="{CDA7EE79-A860-43DC-8F15-9122E3007440}" srcId="{1A6B484F-7318-4B47-A48A-7A8F14451F25}" destId="{C1E12A71-A181-41A3-8BC9-9EE1C7036CB4}" srcOrd="5" destOrd="0" parTransId="{D96E91A8-1B91-492C-A755-10EFA2AA8414}" sibTransId="{7FCB8CE8-9469-4FE4-902F-DB0F5177833A}"/>
    <dgm:cxn modelId="{C84EB4EC-7C99-4D7A-A872-0C699070F115}" type="presOf" srcId="{109D25D8-79A4-4338-8D26-F3D1D60FD0A6}" destId="{6D94A262-A375-4F4A-9B1F-049A2B514A29}" srcOrd="1" destOrd="0" presId="urn:microsoft.com/office/officeart/2005/8/layout/cycle2"/>
    <dgm:cxn modelId="{20E06D65-CD97-442E-909E-11EC6BBE38C4}" type="presOf" srcId="{31AFBC66-0EA6-46F0-BB43-36AEB18CB9F3}" destId="{153D3503-EFB0-48C2-AAC9-6DB3DCDBBD46}" srcOrd="0" destOrd="0" presId="urn:microsoft.com/office/officeart/2005/8/layout/cycle2"/>
    <dgm:cxn modelId="{C45744CB-6EEF-4268-9384-B9FD91128DAE}" type="presOf" srcId="{109D25D8-79A4-4338-8D26-F3D1D60FD0A6}" destId="{129BA856-0969-48E6-A234-C89FCEE53F15}" srcOrd="0" destOrd="0" presId="urn:microsoft.com/office/officeart/2005/8/layout/cycle2"/>
    <dgm:cxn modelId="{D14A45EC-2665-4EFD-8ECE-58963C4F62E7}" type="presOf" srcId="{537870DD-6EEA-4F8E-848B-061E7F7AB463}" destId="{5336DA1B-8283-40AC-95F4-E834D83103D3}" srcOrd="0" destOrd="0" presId="urn:microsoft.com/office/officeart/2005/8/layout/cycle2"/>
    <dgm:cxn modelId="{214F68D3-5546-47A2-83DA-1352C661359F}" type="presOf" srcId="{E1E9C505-2538-4473-9D06-5035E2B40F44}" destId="{439E6A61-410B-4882-8EA5-A10C57C6D68A}" srcOrd="0" destOrd="0" presId="urn:microsoft.com/office/officeart/2005/8/layout/cycle2"/>
    <dgm:cxn modelId="{B917A537-3FCF-49FD-B119-7FE893829613}" srcId="{1A6B484F-7318-4B47-A48A-7A8F14451F25}" destId="{7F207BFC-C9E5-4534-B1D5-502D509D0F84}" srcOrd="0" destOrd="0" parTransId="{5841E212-CBA0-4C5E-AC68-5B4F90DA5776}" sibTransId="{109D25D8-79A4-4338-8D26-F3D1D60FD0A6}"/>
    <dgm:cxn modelId="{361BE293-3635-4502-B4AF-8EA8C34EAAAF}" type="presOf" srcId="{620A8290-2945-4AFD-B495-00151864AB6C}" destId="{98F7398F-211C-48F8-A006-3D38C9AB25D3}" srcOrd="0" destOrd="0" presId="urn:microsoft.com/office/officeart/2005/8/layout/cycle2"/>
    <dgm:cxn modelId="{6B81ADE6-5F44-49E9-837E-4C90148E1F8D}" type="presOf" srcId="{C1E12A71-A181-41A3-8BC9-9EE1C7036CB4}" destId="{4E239F3F-1ED4-4907-833E-57E067E946F1}" srcOrd="0" destOrd="0" presId="urn:microsoft.com/office/officeart/2005/8/layout/cycle2"/>
    <dgm:cxn modelId="{82C797B0-3AF9-46A9-B922-F59C7CFB8DE7}" srcId="{1A6B484F-7318-4B47-A48A-7A8F14451F25}" destId="{537870DD-6EEA-4F8E-848B-061E7F7AB463}" srcOrd="3" destOrd="0" parTransId="{489D05A7-5DA4-4C9F-AC42-6D7C79A51256}" sibTransId="{8CA7E2CA-0474-44CB-B076-292F4C49CABF}"/>
    <dgm:cxn modelId="{FAB56CB1-4739-4F6E-B75C-0093344E2707}" type="presOf" srcId="{8CA7E2CA-0474-44CB-B076-292F4C49CABF}" destId="{24D317F1-EDDC-470A-A135-5C486323084B}" srcOrd="1" destOrd="0" presId="urn:microsoft.com/office/officeart/2005/8/layout/cycle2"/>
    <dgm:cxn modelId="{53C1C3D8-6DC1-4FE1-9F66-451288D142D8}" type="presOf" srcId="{7FCB8CE8-9469-4FE4-902F-DB0F5177833A}" destId="{8326A853-D300-4AFC-A267-A81734DFF419}" srcOrd="1" destOrd="0" presId="urn:microsoft.com/office/officeart/2005/8/layout/cycle2"/>
    <dgm:cxn modelId="{927CDAE3-82F6-4B1E-8E04-E76DF378153B}" srcId="{1A6B484F-7318-4B47-A48A-7A8F14451F25}" destId="{31AFBC66-0EA6-46F0-BB43-36AEB18CB9F3}" srcOrd="1" destOrd="0" parTransId="{19DE6949-540D-44EE-9557-BF3A0AE5EAEC}" sibTransId="{620A8290-2945-4AFD-B495-00151864AB6C}"/>
    <dgm:cxn modelId="{68DB999C-0083-448D-845C-7B66B1E476FC}" type="presOf" srcId="{620A8290-2945-4AFD-B495-00151864AB6C}" destId="{EFCE2622-B190-4116-B4EF-7EDEB45DA81C}" srcOrd="1" destOrd="0" presId="urn:microsoft.com/office/officeart/2005/8/layout/cycle2"/>
    <dgm:cxn modelId="{50854434-535B-49C6-9296-C2867B122DA7}" type="presOf" srcId="{7F207BFC-C9E5-4534-B1D5-502D509D0F84}" destId="{8AA0F79D-A0A5-4B15-9622-C3187C4CBBA9}" srcOrd="0" destOrd="0" presId="urn:microsoft.com/office/officeart/2005/8/layout/cycle2"/>
    <dgm:cxn modelId="{8C097E9D-FD7A-4B54-8326-6E8468579063}" type="presOf" srcId="{8CA7E2CA-0474-44CB-B076-292F4C49CABF}" destId="{F2356E7B-E1D1-44B3-BC22-E7E4E362F8BE}" srcOrd="0" destOrd="0" presId="urn:microsoft.com/office/officeart/2005/8/layout/cycle2"/>
    <dgm:cxn modelId="{96ADFF8D-CB99-4C09-9533-CBD902FC3AAC}" type="presOf" srcId="{E1E9C505-2538-4473-9D06-5035E2B40F44}" destId="{5F4360E1-1394-4EBA-897E-3A08FF5E65B1}" srcOrd="1" destOrd="0" presId="urn:microsoft.com/office/officeart/2005/8/layout/cycle2"/>
    <dgm:cxn modelId="{F7F5CF94-0F2B-4EC5-A875-A528D3516722}" type="presOf" srcId="{1A6B484F-7318-4B47-A48A-7A8F14451F25}" destId="{7E91E026-9C48-4EDF-911B-B6DE07C0C507}" srcOrd="0" destOrd="0" presId="urn:microsoft.com/office/officeart/2005/8/layout/cycle2"/>
    <dgm:cxn modelId="{437FA7BA-EEBA-44E4-8C0C-786C54AE12E8}" type="presOf" srcId="{FA91E8BD-28B9-42C6-8F70-94F29661FC2B}" destId="{8665034F-2868-4704-B662-1302E40B83AB}" srcOrd="0" destOrd="0" presId="urn:microsoft.com/office/officeart/2005/8/layout/cycle2"/>
    <dgm:cxn modelId="{1E440410-0424-4A49-8CFE-C9379E7D446F}" type="presOf" srcId="{FA91E8BD-28B9-42C6-8F70-94F29661FC2B}" destId="{8A54371A-629A-43F9-9394-25AEC2261A1A}" srcOrd="1" destOrd="0" presId="urn:microsoft.com/office/officeart/2005/8/layout/cycle2"/>
    <dgm:cxn modelId="{3DFE74AE-1214-46AC-8766-C02D8A9F5ED0}" type="presOf" srcId="{53C3C87D-0A61-4E8E-ADCF-C3631A548FAB}" destId="{6E35EBF8-90F4-4286-997C-3D18B6D6D6BB}" srcOrd="0" destOrd="0" presId="urn:microsoft.com/office/officeart/2005/8/layout/cycle2"/>
    <dgm:cxn modelId="{A59AB929-7634-4497-A1AB-444681C627D0}" type="presOf" srcId="{840ADFD5-D376-423E-B4F9-D821B75448F7}" destId="{9B87ED9E-3750-48FD-A283-E014868D343D}" srcOrd="0" destOrd="0" presId="urn:microsoft.com/office/officeart/2005/8/layout/cycle2"/>
    <dgm:cxn modelId="{0F217A97-152A-4DEF-A2E3-C55BCABE8A58}" type="presParOf" srcId="{7E91E026-9C48-4EDF-911B-B6DE07C0C507}" destId="{8AA0F79D-A0A5-4B15-9622-C3187C4CBBA9}" srcOrd="0" destOrd="0" presId="urn:microsoft.com/office/officeart/2005/8/layout/cycle2"/>
    <dgm:cxn modelId="{6206CC7D-0FF2-47EB-B326-C7B8DBBA0175}" type="presParOf" srcId="{7E91E026-9C48-4EDF-911B-B6DE07C0C507}" destId="{129BA856-0969-48E6-A234-C89FCEE53F15}" srcOrd="1" destOrd="0" presId="urn:microsoft.com/office/officeart/2005/8/layout/cycle2"/>
    <dgm:cxn modelId="{03C0CFD7-1E99-4F3D-B83A-1E9E2A4E3597}" type="presParOf" srcId="{129BA856-0969-48E6-A234-C89FCEE53F15}" destId="{6D94A262-A375-4F4A-9B1F-049A2B514A29}" srcOrd="0" destOrd="0" presId="urn:microsoft.com/office/officeart/2005/8/layout/cycle2"/>
    <dgm:cxn modelId="{B930E0B1-391B-4617-BF57-A27A49F603D7}" type="presParOf" srcId="{7E91E026-9C48-4EDF-911B-B6DE07C0C507}" destId="{153D3503-EFB0-48C2-AAC9-6DB3DCDBBD46}" srcOrd="2" destOrd="0" presId="urn:microsoft.com/office/officeart/2005/8/layout/cycle2"/>
    <dgm:cxn modelId="{E89ECD9B-0470-46FA-A325-C480213D70DD}" type="presParOf" srcId="{7E91E026-9C48-4EDF-911B-B6DE07C0C507}" destId="{98F7398F-211C-48F8-A006-3D38C9AB25D3}" srcOrd="3" destOrd="0" presId="urn:microsoft.com/office/officeart/2005/8/layout/cycle2"/>
    <dgm:cxn modelId="{2EBEF26A-7EBD-4733-8D13-509995DF64C9}" type="presParOf" srcId="{98F7398F-211C-48F8-A006-3D38C9AB25D3}" destId="{EFCE2622-B190-4116-B4EF-7EDEB45DA81C}" srcOrd="0" destOrd="0" presId="urn:microsoft.com/office/officeart/2005/8/layout/cycle2"/>
    <dgm:cxn modelId="{D5F866A4-402E-4E68-973C-35004597144D}" type="presParOf" srcId="{7E91E026-9C48-4EDF-911B-B6DE07C0C507}" destId="{6E35EBF8-90F4-4286-997C-3D18B6D6D6BB}" srcOrd="4" destOrd="0" presId="urn:microsoft.com/office/officeart/2005/8/layout/cycle2"/>
    <dgm:cxn modelId="{86CDF77D-7DDC-493E-9563-74296B88FA9F}" type="presParOf" srcId="{7E91E026-9C48-4EDF-911B-B6DE07C0C507}" destId="{8665034F-2868-4704-B662-1302E40B83AB}" srcOrd="5" destOrd="0" presId="urn:microsoft.com/office/officeart/2005/8/layout/cycle2"/>
    <dgm:cxn modelId="{542881F8-0783-4446-B70A-79D3265A9D56}" type="presParOf" srcId="{8665034F-2868-4704-B662-1302E40B83AB}" destId="{8A54371A-629A-43F9-9394-25AEC2261A1A}" srcOrd="0" destOrd="0" presId="urn:microsoft.com/office/officeart/2005/8/layout/cycle2"/>
    <dgm:cxn modelId="{C6CE63DB-A6D4-4404-8137-34893F65A391}" type="presParOf" srcId="{7E91E026-9C48-4EDF-911B-B6DE07C0C507}" destId="{5336DA1B-8283-40AC-95F4-E834D83103D3}" srcOrd="6" destOrd="0" presId="urn:microsoft.com/office/officeart/2005/8/layout/cycle2"/>
    <dgm:cxn modelId="{5D2CDB2D-F3D7-4A3D-8F88-22454B5F4798}" type="presParOf" srcId="{7E91E026-9C48-4EDF-911B-B6DE07C0C507}" destId="{F2356E7B-E1D1-44B3-BC22-E7E4E362F8BE}" srcOrd="7" destOrd="0" presId="urn:microsoft.com/office/officeart/2005/8/layout/cycle2"/>
    <dgm:cxn modelId="{AD621D35-66AD-4153-A680-C8A6D9702A59}" type="presParOf" srcId="{F2356E7B-E1D1-44B3-BC22-E7E4E362F8BE}" destId="{24D317F1-EDDC-470A-A135-5C486323084B}" srcOrd="0" destOrd="0" presId="urn:microsoft.com/office/officeart/2005/8/layout/cycle2"/>
    <dgm:cxn modelId="{1706CF97-6405-46F8-B49F-B33BAE0A3817}" type="presParOf" srcId="{7E91E026-9C48-4EDF-911B-B6DE07C0C507}" destId="{9B87ED9E-3750-48FD-A283-E014868D343D}" srcOrd="8" destOrd="0" presId="urn:microsoft.com/office/officeart/2005/8/layout/cycle2"/>
    <dgm:cxn modelId="{6F332AD4-019F-4112-8F0B-CD918F454595}" type="presParOf" srcId="{7E91E026-9C48-4EDF-911B-B6DE07C0C507}" destId="{439E6A61-410B-4882-8EA5-A10C57C6D68A}" srcOrd="9" destOrd="0" presId="urn:microsoft.com/office/officeart/2005/8/layout/cycle2"/>
    <dgm:cxn modelId="{2CDD1538-601F-4BD8-A8D1-2B02B642FA97}" type="presParOf" srcId="{439E6A61-410B-4882-8EA5-A10C57C6D68A}" destId="{5F4360E1-1394-4EBA-897E-3A08FF5E65B1}" srcOrd="0" destOrd="0" presId="urn:microsoft.com/office/officeart/2005/8/layout/cycle2"/>
    <dgm:cxn modelId="{8078D3A0-C978-41A0-AEC8-47EF36F678CD}" type="presParOf" srcId="{7E91E026-9C48-4EDF-911B-B6DE07C0C507}" destId="{4E239F3F-1ED4-4907-833E-57E067E946F1}" srcOrd="10" destOrd="0" presId="urn:microsoft.com/office/officeart/2005/8/layout/cycle2"/>
    <dgm:cxn modelId="{ACE714AB-EB27-4773-BEE8-58C2A7D02C3D}" type="presParOf" srcId="{7E91E026-9C48-4EDF-911B-B6DE07C0C507}" destId="{44113860-0BD3-4068-BF0F-99C24BD7DDFB}" srcOrd="11" destOrd="0" presId="urn:microsoft.com/office/officeart/2005/8/layout/cycle2"/>
    <dgm:cxn modelId="{E1024D69-5BAE-48AA-B30E-F84AA5DB6C9A}" type="presParOf" srcId="{44113860-0BD3-4068-BF0F-99C24BD7DDFB}" destId="{8326A853-D300-4AFC-A267-A81734DFF419}"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C223F-79B3-4A56-B542-2D5FE8CF1AF9}">
      <dsp:nvSpPr>
        <dsp:cNvPr id="0" name=""/>
        <dsp:cNvSpPr/>
      </dsp:nvSpPr>
      <dsp:spPr>
        <a:xfrm>
          <a:off x="2284419" y="683755"/>
          <a:ext cx="1314473" cy="312785"/>
        </a:xfrm>
        <a:custGeom>
          <a:avLst/>
          <a:gdLst/>
          <a:ahLst/>
          <a:cxnLst/>
          <a:rect l="0" t="0" r="0" b="0"/>
          <a:pathLst>
            <a:path>
              <a:moveTo>
                <a:pt x="0" y="0"/>
              </a:moveTo>
              <a:lnTo>
                <a:pt x="0" y="213153"/>
              </a:lnTo>
              <a:lnTo>
                <a:pt x="1314473" y="213153"/>
              </a:lnTo>
              <a:lnTo>
                <a:pt x="1314473" y="3127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7EC5A-51E4-43BD-96A5-0FCE2E03AA49}">
      <dsp:nvSpPr>
        <dsp:cNvPr id="0" name=""/>
        <dsp:cNvSpPr/>
      </dsp:nvSpPr>
      <dsp:spPr>
        <a:xfrm>
          <a:off x="2238699" y="683755"/>
          <a:ext cx="91440" cy="312785"/>
        </a:xfrm>
        <a:custGeom>
          <a:avLst/>
          <a:gdLst/>
          <a:ahLst/>
          <a:cxnLst/>
          <a:rect l="0" t="0" r="0" b="0"/>
          <a:pathLst>
            <a:path>
              <a:moveTo>
                <a:pt x="45720" y="0"/>
              </a:moveTo>
              <a:lnTo>
                <a:pt x="45720" y="3127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8E6D6A-8889-4737-98C3-272FF1C517A1}">
      <dsp:nvSpPr>
        <dsp:cNvPr id="0" name=""/>
        <dsp:cNvSpPr/>
      </dsp:nvSpPr>
      <dsp:spPr>
        <a:xfrm>
          <a:off x="969945" y="683755"/>
          <a:ext cx="1314473" cy="312785"/>
        </a:xfrm>
        <a:custGeom>
          <a:avLst/>
          <a:gdLst/>
          <a:ahLst/>
          <a:cxnLst/>
          <a:rect l="0" t="0" r="0" b="0"/>
          <a:pathLst>
            <a:path>
              <a:moveTo>
                <a:pt x="1314473" y="0"/>
              </a:moveTo>
              <a:lnTo>
                <a:pt x="1314473" y="213153"/>
              </a:lnTo>
              <a:lnTo>
                <a:pt x="0" y="213153"/>
              </a:lnTo>
              <a:lnTo>
                <a:pt x="0" y="3127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30E31-DF9F-4AEB-8B65-6FE0C7D76D60}">
      <dsp:nvSpPr>
        <dsp:cNvPr id="0" name=""/>
        <dsp:cNvSpPr/>
      </dsp:nvSpPr>
      <dsp:spPr>
        <a:xfrm>
          <a:off x="1746679" y="826"/>
          <a:ext cx="1075478" cy="68292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B96A1-BDBC-4C0E-B3D6-9396442C9BFF}">
      <dsp:nvSpPr>
        <dsp:cNvPr id="0" name=""/>
        <dsp:cNvSpPr/>
      </dsp:nvSpPr>
      <dsp:spPr>
        <a:xfrm>
          <a:off x="1866177" y="114348"/>
          <a:ext cx="1075478" cy="68292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Login</a:t>
          </a:r>
          <a:endParaRPr lang="en-US" sz="1100" kern="1200" dirty="0"/>
        </a:p>
      </dsp:txBody>
      <dsp:txXfrm>
        <a:off x="1886179" y="134350"/>
        <a:ext cx="1035474" cy="642924"/>
      </dsp:txXfrm>
    </dsp:sp>
    <dsp:sp modelId="{6119B5CE-7501-4269-9819-49488C305307}">
      <dsp:nvSpPr>
        <dsp:cNvPr id="0" name=""/>
        <dsp:cNvSpPr/>
      </dsp:nvSpPr>
      <dsp:spPr>
        <a:xfrm>
          <a:off x="432205" y="996540"/>
          <a:ext cx="1075478" cy="68292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028EA0-6B1A-44A0-B3BE-CE0774E4871F}">
      <dsp:nvSpPr>
        <dsp:cNvPr id="0" name=""/>
        <dsp:cNvSpPr/>
      </dsp:nvSpPr>
      <dsp:spPr>
        <a:xfrm>
          <a:off x="551703" y="1110062"/>
          <a:ext cx="1075478" cy="68292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Admin</a:t>
          </a:r>
          <a:endParaRPr lang="en-US" sz="1100" kern="1200" dirty="0"/>
        </a:p>
      </dsp:txBody>
      <dsp:txXfrm>
        <a:off x="571705" y="1130064"/>
        <a:ext cx="1035474" cy="642924"/>
      </dsp:txXfrm>
    </dsp:sp>
    <dsp:sp modelId="{D44085E7-593D-488B-A13F-C581449A85DE}">
      <dsp:nvSpPr>
        <dsp:cNvPr id="0" name=""/>
        <dsp:cNvSpPr/>
      </dsp:nvSpPr>
      <dsp:spPr>
        <a:xfrm>
          <a:off x="1746679" y="996540"/>
          <a:ext cx="1075478" cy="68292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7B93D-D9CD-457B-AC6A-7FB116B3B5BC}">
      <dsp:nvSpPr>
        <dsp:cNvPr id="0" name=""/>
        <dsp:cNvSpPr/>
      </dsp:nvSpPr>
      <dsp:spPr>
        <a:xfrm>
          <a:off x="1866177" y="1110062"/>
          <a:ext cx="1075478" cy="68292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Faculty</a:t>
          </a:r>
          <a:endParaRPr lang="en-US" sz="1100" kern="1200" dirty="0"/>
        </a:p>
      </dsp:txBody>
      <dsp:txXfrm>
        <a:off x="1886179" y="1130064"/>
        <a:ext cx="1035474" cy="642924"/>
      </dsp:txXfrm>
    </dsp:sp>
    <dsp:sp modelId="{BBB2DAEF-B27F-44C0-858D-DD9A2676A73D}">
      <dsp:nvSpPr>
        <dsp:cNvPr id="0" name=""/>
        <dsp:cNvSpPr/>
      </dsp:nvSpPr>
      <dsp:spPr>
        <a:xfrm>
          <a:off x="3061153" y="996540"/>
          <a:ext cx="1075478" cy="68292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B2EFA-3FC6-42B4-A9C7-37B6988ADF4A}">
      <dsp:nvSpPr>
        <dsp:cNvPr id="0" name=""/>
        <dsp:cNvSpPr/>
      </dsp:nvSpPr>
      <dsp:spPr>
        <a:xfrm>
          <a:off x="3180651" y="1110062"/>
          <a:ext cx="1075478" cy="68292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Student/Parent</a:t>
          </a:r>
          <a:endParaRPr lang="en-US" sz="1100" kern="1200" dirty="0"/>
        </a:p>
      </dsp:txBody>
      <dsp:txXfrm>
        <a:off x="3200653" y="1130064"/>
        <a:ext cx="1035474" cy="642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0F79D-A0A5-4B15-9622-C3187C4CBBA9}">
      <dsp:nvSpPr>
        <dsp:cNvPr id="0" name=""/>
        <dsp:cNvSpPr/>
      </dsp:nvSpPr>
      <dsp:spPr>
        <a:xfrm>
          <a:off x="2716517" y="112"/>
          <a:ext cx="1070094" cy="1070094"/>
        </a:xfrm>
        <a:prstGeom prst="ellipse">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Html</a:t>
          </a:r>
          <a:endParaRPr lang="en-US" sz="1800" b="1" kern="1200" dirty="0">
            <a:effectLst>
              <a:outerShdw blurRad="38100" dist="38100" dir="2700000" algn="tl">
                <a:srgbClr val="000000">
                  <a:alpha val="43137"/>
                </a:srgbClr>
              </a:outerShdw>
            </a:effectLst>
          </a:endParaRPr>
        </a:p>
      </dsp:txBody>
      <dsp:txXfrm>
        <a:off x="2873229" y="156824"/>
        <a:ext cx="756670" cy="756670"/>
      </dsp:txXfrm>
    </dsp:sp>
    <dsp:sp modelId="{129BA856-0969-48E6-A234-C89FCEE53F15}">
      <dsp:nvSpPr>
        <dsp:cNvPr id="0" name=""/>
        <dsp:cNvSpPr/>
      </dsp:nvSpPr>
      <dsp:spPr>
        <a:xfrm rot="1863060">
          <a:off x="3783417" y="752685"/>
          <a:ext cx="258738" cy="361157"/>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788978" y="804898"/>
        <a:ext cx="181117" cy="216695"/>
      </dsp:txXfrm>
    </dsp:sp>
    <dsp:sp modelId="{153D3503-EFB0-48C2-AAC9-6DB3DCDBBD46}">
      <dsp:nvSpPr>
        <dsp:cNvPr id="0" name=""/>
        <dsp:cNvSpPr/>
      </dsp:nvSpPr>
      <dsp:spPr>
        <a:xfrm>
          <a:off x="4051508" y="803874"/>
          <a:ext cx="1070094" cy="1070094"/>
        </a:xfrm>
        <a:prstGeom prst="ellipse">
          <a:avLst/>
        </a:prstGeom>
        <a:solidFill>
          <a:schemeClr val="accent3">
            <a:hueOff val="-1996664"/>
            <a:satOff val="16923"/>
            <a:lumOff val="1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err="1" smtClean="0">
              <a:effectLst>
                <a:outerShdw blurRad="38100" dist="38100" dir="2700000" algn="tl">
                  <a:srgbClr val="000000">
                    <a:alpha val="43137"/>
                  </a:srgbClr>
                </a:outerShdw>
              </a:effectLst>
            </a:rPr>
            <a:t>Css</a:t>
          </a:r>
          <a:endParaRPr lang="en-US" sz="1800" b="1" kern="1200" dirty="0">
            <a:effectLst>
              <a:outerShdw blurRad="38100" dist="38100" dir="2700000" algn="tl">
                <a:srgbClr val="000000">
                  <a:alpha val="43137"/>
                </a:srgbClr>
              </a:outerShdw>
            </a:effectLst>
          </a:endParaRPr>
        </a:p>
      </dsp:txBody>
      <dsp:txXfrm>
        <a:off x="4208220" y="960586"/>
        <a:ext cx="756670" cy="756670"/>
      </dsp:txXfrm>
    </dsp:sp>
    <dsp:sp modelId="{98F7398F-211C-48F8-A006-3D38C9AB25D3}">
      <dsp:nvSpPr>
        <dsp:cNvPr id="0" name=""/>
        <dsp:cNvSpPr/>
      </dsp:nvSpPr>
      <dsp:spPr>
        <a:xfrm rot="5277824">
          <a:off x="4472163" y="1954024"/>
          <a:ext cx="285365" cy="361157"/>
        </a:xfrm>
        <a:prstGeom prst="rightArrow">
          <a:avLst>
            <a:gd name="adj1" fmla="val 60000"/>
            <a:gd name="adj2" fmla="val 50000"/>
          </a:avLst>
        </a:prstGeom>
        <a:solidFill>
          <a:schemeClr val="accent3">
            <a:hueOff val="-1996664"/>
            <a:satOff val="16923"/>
            <a:lumOff val="1686"/>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513447" y="1983478"/>
        <a:ext cx="199756" cy="216695"/>
      </dsp:txXfrm>
    </dsp:sp>
    <dsp:sp modelId="{6E35EBF8-90F4-4286-997C-3D18B6D6D6BB}">
      <dsp:nvSpPr>
        <dsp:cNvPr id="0" name=""/>
        <dsp:cNvSpPr/>
      </dsp:nvSpPr>
      <dsp:spPr>
        <a:xfrm>
          <a:off x="4108662" y="2411379"/>
          <a:ext cx="1070094" cy="1070094"/>
        </a:xfrm>
        <a:prstGeom prst="ellipse">
          <a:avLst/>
        </a:prstGeom>
        <a:solidFill>
          <a:schemeClr val="accent3">
            <a:hueOff val="-3993327"/>
            <a:satOff val="33846"/>
            <a:lumOff val="3372"/>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Bootstrap</a:t>
          </a:r>
          <a:endParaRPr lang="en-US" sz="1800" b="1" kern="1200" dirty="0">
            <a:effectLst>
              <a:outerShdw blurRad="38100" dist="38100" dir="2700000" algn="tl">
                <a:srgbClr val="000000">
                  <a:alpha val="43137"/>
                </a:srgbClr>
              </a:outerShdw>
            </a:effectLst>
          </a:endParaRPr>
        </a:p>
      </dsp:txBody>
      <dsp:txXfrm>
        <a:off x="4265374" y="2568091"/>
        <a:ext cx="756670" cy="756670"/>
      </dsp:txXfrm>
    </dsp:sp>
    <dsp:sp modelId="{8665034F-2868-4704-B662-1302E40B83AB}">
      <dsp:nvSpPr>
        <dsp:cNvPr id="0" name=""/>
        <dsp:cNvSpPr/>
      </dsp:nvSpPr>
      <dsp:spPr>
        <a:xfrm rot="9000000">
          <a:off x="3812203" y="3163696"/>
          <a:ext cx="284830" cy="361157"/>
        </a:xfrm>
        <a:prstGeom prst="rightArrow">
          <a:avLst>
            <a:gd name="adj1" fmla="val 60000"/>
            <a:gd name="adj2" fmla="val 50000"/>
          </a:avLst>
        </a:prstGeom>
        <a:solidFill>
          <a:schemeClr val="accent3">
            <a:hueOff val="-3993327"/>
            <a:satOff val="33846"/>
            <a:lumOff val="3372"/>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3891928" y="3214565"/>
        <a:ext cx="199381" cy="216695"/>
      </dsp:txXfrm>
    </dsp:sp>
    <dsp:sp modelId="{5336DA1B-8283-40AC-95F4-E834D83103D3}">
      <dsp:nvSpPr>
        <dsp:cNvPr id="0" name=""/>
        <dsp:cNvSpPr/>
      </dsp:nvSpPr>
      <dsp:spPr>
        <a:xfrm>
          <a:off x="2716517" y="3215135"/>
          <a:ext cx="1070094" cy="1070094"/>
        </a:xfrm>
        <a:prstGeom prst="ellipse">
          <a:avLst/>
        </a:prstGeom>
        <a:solidFill>
          <a:srgbClr val="FF0000"/>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Java</a:t>
          </a:r>
        </a:p>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Script</a:t>
          </a:r>
          <a:endParaRPr lang="en-US" sz="1800" b="1" kern="1200" dirty="0">
            <a:effectLst>
              <a:outerShdw blurRad="38100" dist="38100" dir="2700000" algn="tl">
                <a:srgbClr val="000000">
                  <a:alpha val="43137"/>
                </a:srgbClr>
              </a:outerShdw>
            </a:effectLst>
          </a:endParaRPr>
        </a:p>
      </dsp:txBody>
      <dsp:txXfrm>
        <a:off x="2873229" y="3371847"/>
        <a:ext cx="756670" cy="756670"/>
      </dsp:txXfrm>
    </dsp:sp>
    <dsp:sp modelId="{F2356E7B-E1D1-44B3-BC22-E7E4E362F8BE}">
      <dsp:nvSpPr>
        <dsp:cNvPr id="0" name=""/>
        <dsp:cNvSpPr/>
      </dsp:nvSpPr>
      <dsp:spPr>
        <a:xfrm rot="12600000">
          <a:off x="2420057" y="3171757"/>
          <a:ext cx="284830" cy="361157"/>
        </a:xfrm>
        <a:prstGeom prst="rightArrow">
          <a:avLst>
            <a:gd name="adj1" fmla="val 60000"/>
            <a:gd name="adj2" fmla="val 50000"/>
          </a:avLst>
        </a:prstGeom>
        <a:solidFill>
          <a:schemeClr val="accent3">
            <a:hueOff val="-5989991"/>
            <a:satOff val="50769"/>
            <a:lumOff val="5059"/>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499782" y="3265350"/>
        <a:ext cx="199381" cy="216695"/>
      </dsp:txXfrm>
    </dsp:sp>
    <dsp:sp modelId="{9B87ED9E-3750-48FD-A283-E014868D343D}">
      <dsp:nvSpPr>
        <dsp:cNvPr id="0" name=""/>
        <dsp:cNvSpPr/>
      </dsp:nvSpPr>
      <dsp:spPr>
        <a:xfrm>
          <a:off x="1324371" y="2411379"/>
          <a:ext cx="1070094" cy="1070094"/>
        </a:xfrm>
        <a:prstGeom prst="ellipse">
          <a:avLst/>
        </a:prstGeom>
        <a:solidFill>
          <a:schemeClr val="accent3">
            <a:hueOff val="-7986655"/>
            <a:satOff val="67692"/>
            <a:lumOff val="6745"/>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err="1" smtClean="0">
              <a:effectLst>
                <a:outerShdw blurRad="38100" dist="38100" dir="2700000" algn="tl">
                  <a:srgbClr val="000000">
                    <a:alpha val="43137"/>
                  </a:srgbClr>
                </a:outerShdw>
              </a:effectLst>
            </a:rPr>
            <a:t>Php</a:t>
          </a:r>
          <a:endParaRPr lang="en-US" sz="1800" b="1" kern="1200" dirty="0">
            <a:effectLst>
              <a:outerShdw blurRad="38100" dist="38100" dir="2700000" algn="tl">
                <a:srgbClr val="000000">
                  <a:alpha val="43137"/>
                </a:srgbClr>
              </a:outerShdw>
            </a:effectLst>
          </a:endParaRPr>
        </a:p>
      </dsp:txBody>
      <dsp:txXfrm>
        <a:off x="1481083" y="2568091"/>
        <a:ext cx="756670" cy="756670"/>
      </dsp:txXfrm>
    </dsp:sp>
    <dsp:sp modelId="{439E6A61-410B-4882-8EA5-A10C57C6D68A}">
      <dsp:nvSpPr>
        <dsp:cNvPr id="0" name=""/>
        <dsp:cNvSpPr/>
      </dsp:nvSpPr>
      <dsp:spPr>
        <a:xfrm rot="16200000">
          <a:off x="1717003" y="1970154"/>
          <a:ext cx="284830" cy="361157"/>
        </a:xfrm>
        <a:prstGeom prst="rightArrow">
          <a:avLst>
            <a:gd name="adj1" fmla="val 60000"/>
            <a:gd name="adj2" fmla="val 50000"/>
          </a:avLst>
        </a:prstGeom>
        <a:solidFill>
          <a:schemeClr val="accent3">
            <a:hueOff val="-7986655"/>
            <a:satOff val="67692"/>
            <a:lumOff val="6745"/>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59728" y="2085110"/>
        <a:ext cx="199381" cy="216695"/>
      </dsp:txXfrm>
    </dsp:sp>
    <dsp:sp modelId="{4E239F3F-1ED4-4907-833E-57E067E946F1}">
      <dsp:nvSpPr>
        <dsp:cNvPr id="0" name=""/>
        <dsp:cNvSpPr/>
      </dsp:nvSpPr>
      <dsp:spPr>
        <a:xfrm>
          <a:off x="1324371" y="803868"/>
          <a:ext cx="1070094" cy="1070094"/>
        </a:xfrm>
        <a:prstGeom prst="ellipse">
          <a:avLst/>
        </a:prstGeom>
        <a:solidFill>
          <a:srgbClr val="4FD1D9"/>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My</a:t>
          </a:r>
        </a:p>
        <a:p>
          <a:pPr lvl="0" algn="ctr" defTabSz="800100">
            <a:lnSpc>
              <a:spcPct val="90000"/>
            </a:lnSpc>
            <a:spcBef>
              <a:spcPct val="0"/>
            </a:spcBef>
            <a:spcAft>
              <a:spcPct val="35000"/>
            </a:spcAft>
          </a:pPr>
          <a:r>
            <a:rPr lang="en-US" sz="1800" b="1" kern="1200" dirty="0" err="1" smtClean="0">
              <a:effectLst>
                <a:outerShdw blurRad="38100" dist="38100" dir="2700000" algn="tl">
                  <a:srgbClr val="000000">
                    <a:alpha val="43137"/>
                  </a:srgbClr>
                </a:outerShdw>
              </a:effectLst>
            </a:rPr>
            <a:t>Sql</a:t>
          </a:r>
          <a:endParaRPr lang="en-US" sz="1800" b="1" kern="1200" dirty="0">
            <a:effectLst>
              <a:outerShdw blurRad="38100" dist="38100" dir="2700000" algn="tl">
                <a:srgbClr val="000000">
                  <a:alpha val="43137"/>
                </a:srgbClr>
              </a:outerShdw>
            </a:effectLst>
          </a:endParaRPr>
        </a:p>
      </dsp:txBody>
      <dsp:txXfrm>
        <a:off x="1481083" y="960580"/>
        <a:ext cx="756670" cy="756670"/>
      </dsp:txXfrm>
    </dsp:sp>
    <dsp:sp modelId="{44113860-0BD3-4068-BF0F-99C24BD7DDFB}">
      <dsp:nvSpPr>
        <dsp:cNvPr id="0" name=""/>
        <dsp:cNvSpPr/>
      </dsp:nvSpPr>
      <dsp:spPr>
        <a:xfrm rot="19800000">
          <a:off x="2406094" y="760489"/>
          <a:ext cx="284830" cy="361157"/>
        </a:xfrm>
        <a:prstGeom prst="rightArrow">
          <a:avLst>
            <a:gd name="adj1" fmla="val 60000"/>
            <a:gd name="adj2" fmla="val 50000"/>
          </a:avLst>
        </a:prstGeom>
        <a:solidFill>
          <a:schemeClr val="accent3">
            <a:hueOff val="-9983318"/>
            <a:satOff val="84615"/>
            <a:lumOff val="8431"/>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411818" y="854082"/>
        <a:ext cx="199381" cy="2166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4e3b920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59" name="Google Shape;59;g84e3b920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410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7398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75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7670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0442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545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239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968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778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86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826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663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58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4e3b9206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82" name="Google Shape;82;g84e3b920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938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jpg"/><Relationship Id="rId5" Type="http://schemas.openxmlformats.org/officeDocument/2006/relationships/hyperlink" Target="https://github.com/kautilya200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18.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Layout" Target="../diagrams/layout2.xml"/><Relationship Id="rId11" Type="http://schemas.openxmlformats.org/officeDocument/2006/relationships/image" Target="../media/image40.png"/><Relationship Id="rId5" Type="http://schemas.openxmlformats.org/officeDocument/2006/relationships/diagramData" Target="../diagrams/data2.xml"/><Relationship Id="rId10" Type="http://schemas.openxmlformats.org/officeDocument/2006/relationships/image" Target="../media/image39.png"/><Relationship Id="rId4" Type="http://schemas.openxmlformats.org/officeDocument/2006/relationships/image" Target="../media/image2.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4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Data" Target="../diagrams/data1.xml"/><Relationship Id="rId11" Type="http://schemas.openxmlformats.org/officeDocument/2006/relationships/image" Target="../media/image27.png"/><Relationship Id="rId5" Type="http://schemas.openxmlformats.org/officeDocument/2006/relationships/image" Target="../media/image18.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18.png"/><Relationship Id="rId10" Type="http://schemas.openxmlformats.org/officeDocument/2006/relationships/image" Target="../media/image34.png"/><Relationship Id="rId4" Type="http://schemas.openxmlformats.org/officeDocument/2006/relationships/image" Target="../media/image2.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0.png"/><Relationship Id="rId11" Type="http://schemas.openxmlformats.org/officeDocument/2006/relationships/image" Target="../media/image10.png"/><Relationship Id="rId5" Type="http://schemas.openxmlformats.org/officeDocument/2006/relationships/image" Target="../media/image18.png"/><Relationship Id="rId10" Type="http://schemas.openxmlformats.org/officeDocument/2006/relationships/image" Target="../media/image37.png"/><Relationship Id="rId4" Type="http://schemas.openxmlformats.org/officeDocument/2006/relationships/image" Target="../media/image2.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62" name="Google Shape;62;p14"/>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63" name="Google Shape;63;p14"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64" name="Google Shape;64;p14"/>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65" name="Google Shape;65;p14"/>
          <p:cNvSpPr txBox="1"/>
          <p:nvPr/>
        </p:nvSpPr>
        <p:spPr>
          <a:xfrm>
            <a:off x="2716782" y="273856"/>
            <a:ext cx="4850100" cy="530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3000">
              <a:solidFill>
                <a:srgbClr val="FF0000"/>
              </a:solidFill>
              <a:latin typeface="Georgia"/>
              <a:ea typeface="Georgia"/>
              <a:cs typeface="Georgia"/>
              <a:sym typeface="Georgia"/>
            </a:endParaRPr>
          </a:p>
        </p:txBody>
      </p:sp>
      <p:sp>
        <p:nvSpPr>
          <p:cNvPr id="66" name="Google Shape;66;p14"/>
          <p:cNvSpPr txBox="1"/>
          <p:nvPr/>
        </p:nvSpPr>
        <p:spPr>
          <a:xfrm>
            <a:off x="370213" y="1268050"/>
            <a:ext cx="8404200" cy="3353700"/>
          </a:xfrm>
          <a:prstGeom prst="rect">
            <a:avLst/>
          </a:prstGeom>
          <a:no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2800" b="1" dirty="0">
                <a:solidFill>
                  <a:srgbClr val="CC0000"/>
                </a:solidFill>
                <a:latin typeface="Times New Roman"/>
                <a:ea typeface="Times New Roman"/>
                <a:cs typeface="Times New Roman"/>
                <a:sym typeface="Times New Roman"/>
              </a:rPr>
              <a:t>About Me :</a:t>
            </a:r>
            <a:endParaRPr sz="2800" b="1" dirty="0">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dirty="0">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r>
              <a:rPr lang="en" sz="2000" dirty="0">
                <a:latin typeface="Times New Roman"/>
                <a:ea typeface="Times New Roman"/>
                <a:cs typeface="Times New Roman"/>
                <a:sym typeface="Times New Roman"/>
              </a:rPr>
              <a:t>       </a:t>
            </a:r>
            <a:r>
              <a:rPr lang="en" sz="2000" b="1" dirty="0">
                <a:latin typeface="Times New Roman"/>
                <a:ea typeface="Times New Roman"/>
                <a:cs typeface="Times New Roman"/>
                <a:sym typeface="Times New Roman"/>
              </a:rPr>
              <a:t>Name  </a:t>
            </a:r>
            <a:r>
              <a:rPr lang="en" sz="2000" b="1" dirty="0" smtClean="0">
                <a:latin typeface="Times New Roman"/>
                <a:ea typeface="Times New Roman"/>
                <a:cs typeface="Times New Roman"/>
                <a:sym typeface="Times New Roman"/>
              </a:rPr>
              <a:t> : K</a:t>
            </a:r>
            <a:r>
              <a:rPr lang="en-IN" sz="2000" b="1" dirty="0" smtClean="0">
                <a:latin typeface="Times New Roman"/>
                <a:ea typeface="Times New Roman"/>
                <a:cs typeface="Times New Roman"/>
                <a:sym typeface="Times New Roman"/>
              </a:rPr>
              <a:t>a</a:t>
            </a:r>
            <a:r>
              <a:rPr lang="en" sz="2000" b="1" dirty="0" smtClean="0">
                <a:latin typeface="Times New Roman"/>
                <a:ea typeface="Times New Roman"/>
                <a:cs typeface="Times New Roman"/>
                <a:sym typeface="Times New Roman"/>
              </a:rPr>
              <a:t>utilya Kankipati</a:t>
            </a:r>
            <a:endParaRPr sz="2000" b="1" dirty="0">
              <a:latin typeface="Times New Roman"/>
              <a:ea typeface="Times New Roman"/>
              <a:cs typeface="Times New Roman"/>
              <a:sym typeface="Times New Roman"/>
            </a:endParaRPr>
          </a:p>
          <a:p>
            <a:pPr marL="0" marR="0" lvl="0" indent="0" algn="l" rtl="0">
              <a:spcBef>
                <a:spcPts val="0"/>
              </a:spcBef>
              <a:spcAft>
                <a:spcPts val="0"/>
              </a:spcAft>
              <a:buNone/>
            </a:pPr>
            <a:r>
              <a:rPr lang="en" sz="2000" b="1" dirty="0">
                <a:latin typeface="Times New Roman"/>
                <a:ea typeface="Times New Roman"/>
                <a:cs typeface="Times New Roman"/>
                <a:sym typeface="Times New Roman"/>
              </a:rPr>
              <a:t>       </a:t>
            </a:r>
            <a:r>
              <a:rPr lang="en" sz="2000" b="1" dirty="0" smtClean="0">
                <a:latin typeface="Times New Roman"/>
                <a:ea typeface="Times New Roman"/>
                <a:cs typeface="Times New Roman"/>
                <a:sym typeface="Times New Roman"/>
              </a:rPr>
              <a:t>College : Ramachandra College of Engineering Eluru</a:t>
            </a:r>
            <a:endParaRPr sz="2000" b="1" dirty="0">
              <a:latin typeface="Times New Roman"/>
              <a:ea typeface="Times New Roman"/>
              <a:cs typeface="Times New Roman"/>
              <a:sym typeface="Times New Roman"/>
            </a:endParaRPr>
          </a:p>
          <a:p>
            <a:pPr marL="0" marR="0" lvl="0" indent="0" algn="l" rtl="0">
              <a:spcBef>
                <a:spcPts val="0"/>
              </a:spcBef>
              <a:spcAft>
                <a:spcPts val="0"/>
              </a:spcAft>
              <a:buNone/>
            </a:pPr>
            <a:r>
              <a:rPr lang="en" sz="2000" b="1" dirty="0">
                <a:latin typeface="Times New Roman"/>
                <a:ea typeface="Times New Roman"/>
                <a:cs typeface="Times New Roman"/>
                <a:sym typeface="Times New Roman"/>
              </a:rPr>
              <a:t> </a:t>
            </a:r>
            <a:r>
              <a:rPr lang="en" sz="2000" b="1" dirty="0" smtClean="0">
                <a:latin typeface="Times New Roman"/>
                <a:ea typeface="Times New Roman"/>
                <a:cs typeface="Times New Roman"/>
                <a:sym typeface="Times New Roman"/>
              </a:rPr>
              <a:t>      Github </a:t>
            </a:r>
            <a:r>
              <a:rPr lang="en" sz="2000" b="1" dirty="0">
                <a:latin typeface="Times New Roman"/>
                <a:ea typeface="Times New Roman"/>
                <a:cs typeface="Times New Roman"/>
                <a:sym typeface="Times New Roman"/>
              </a:rPr>
              <a:t>: </a:t>
            </a:r>
            <a:r>
              <a:rPr lang="en" sz="2000" b="1" u="sng" dirty="0">
                <a:solidFill>
                  <a:schemeClr val="accent5"/>
                </a:solidFill>
                <a:latin typeface="Times New Roman"/>
                <a:ea typeface="Times New Roman"/>
                <a:cs typeface="Times New Roman"/>
                <a:sym typeface="Times New Roman"/>
                <a:hlinkClick r:id="rId5"/>
              </a:rPr>
              <a:t>https://</a:t>
            </a:r>
            <a:r>
              <a:rPr lang="en" sz="2000" b="1" u="sng" dirty="0" smtClean="0">
                <a:solidFill>
                  <a:schemeClr val="accent5"/>
                </a:solidFill>
                <a:latin typeface="Times New Roman"/>
                <a:ea typeface="Times New Roman"/>
                <a:cs typeface="Times New Roman"/>
                <a:sym typeface="Times New Roman"/>
                <a:hlinkClick r:id="rId5"/>
              </a:rPr>
              <a:t>github.com/kautilya2000/</a:t>
            </a:r>
            <a:endParaRPr lang="en" sz="2000" b="1" u="sng" dirty="0" smtClean="0">
              <a:solidFill>
                <a:schemeClr val="accent5"/>
              </a:solidFill>
              <a:latin typeface="Times New Roman"/>
              <a:ea typeface="Times New Roman"/>
              <a:cs typeface="Times New Roman"/>
              <a:sym typeface="Times New Roman"/>
            </a:endParaRPr>
          </a:p>
          <a:p>
            <a:pPr lvl="0"/>
            <a:r>
              <a:rPr lang="en" sz="2000" b="1" dirty="0">
                <a:latin typeface="Times New Roman"/>
                <a:ea typeface="Times New Roman"/>
                <a:cs typeface="Times New Roman"/>
                <a:sym typeface="Times New Roman"/>
              </a:rPr>
              <a:t> </a:t>
            </a:r>
            <a:r>
              <a:rPr lang="en" sz="2000" b="1" dirty="0" smtClean="0">
                <a:latin typeface="Times New Roman"/>
                <a:ea typeface="Times New Roman"/>
                <a:cs typeface="Times New Roman"/>
                <a:sym typeface="Times New Roman"/>
              </a:rPr>
              <a:t>      Idea      </a:t>
            </a:r>
            <a:r>
              <a:rPr lang="en" sz="2000" b="1" dirty="0">
                <a:latin typeface="Times New Roman"/>
                <a:ea typeface="Times New Roman"/>
                <a:cs typeface="Times New Roman"/>
                <a:sym typeface="Times New Roman"/>
              </a:rPr>
              <a:t>: </a:t>
            </a:r>
            <a:r>
              <a:rPr lang="en" sz="2400" dirty="0" smtClean="0">
                <a:solidFill>
                  <a:srgbClr val="FF0000"/>
                </a:solidFill>
                <a:effectLst>
                  <a:outerShdw blurRad="38100" dist="38100" dir="2700000" algn="tl">
                    <a:srgbClr val="000000">
                      <a:alpha val="43137"/>
                    </a:srgbClr>
                  </a:outerShdw>
                </a:effectLst>
                <a:latin typeface="Times New Roman"/>
                <a:ea typeface="Times New Roman"/>
                <a:cs typeface="Times New Roman"/>
                <a:sym typeface="Times New Roman"/>
              </a:rPr>
              <a:t>School Database</a:t>
            </a:r>
          </a:p>
          <a:p>
            <a:pPr lvl="0"/>
            <a:r>
              <a:rPr lang="en" sz="2400" b="1" dirty="0">
                <a:solidFill>
                  <a:srgbClr val="FF0000"/>
                </a:solidFill>
                <a:latin typeface="Times New Roman"/>
                <a:ea typeface="Times New Roman"/>
                <a:cs typeface="Times New Roman"/>
                <a:sym typeface="Times New Roman"/>
              </a:rPr>
              <a:t> </a:t>
            </a:r>
            <a:r>
              <a:rPr lang="en" sz="2400" b="1" dirty="0" smtClean="0">
                <a:solidFill>
                  <a:srgbClr val="FF0000"/>
                </a:solidFill>
                <a:latin typeface="Times New Roman"/>
                <a:ea typeface="Times New Roman"/>
                <a:cs typeface="Times New Roman"/>
                <a:sym typeface="Times New Roman"/>
              </a:rPr>
              <a:t>     </a:t>
            </a:r>
            <a:r>
              <a:rPr lang="en-IN" sz="2000" b="1" dirty="0">
                <a:latin typeface="Times New Roman" panose="02020603050405020304" pitchFamily="18" charset="0"/>
                <a:cs typeface="Times New Roman" panose="02020603050405020304" pitchFamily="18" charset="0"/>
              </a:rPr>
              <a:t>Prepared </a:t>
            </a:r>
            <a:r>
              <a:rPr lang="en-IN" sz="2000" b="1" dirty="0" smtClean="0">
                <a:latin typeface="Times New Roman" panose="02020603050405020304" pitchFamily="18" charset="0"/>
                <a:cs typeface="Times New Roman" panose="02020603050405020304" pitchFamily="18" charset="0"/>
              </a:rPr>
              <a:t>for :</a:t>
            </a:r>
            <a:r>
              <a:rPr lang="en-IN" dirty="0"/>
              <a:t> </a:t>
            </a:r>
            <a:r>
              <a:rPr lang="en-IN" sz="2000" b="1" dirty="0" err="1" smtClean="0">
                <a:latin typeface="Times New Roman" panose="02020603050405020304" pitchFamily="18" charset="0"/>
                <a:cs typeface="Times New Roman" panose="02020603050405020304" pitchFamily="18" charset="0"/>
              </a:rPr>
              <a:t>Ratnam</a:t>
            </a:r>
            <a:r>
              <a:rPr lang="en-IN" sz="2000" b="1" dirty="0" smtClean="0">
                <a:latin typeface="Times New Roman" panose="02020603050405020304" pitchFamily="18" charset="0"/>
                <a:cs typeface="Times New Roman" panose="02020603050405020304" pitchFamily="18" charset="0"/>
              </a:rPr>
              <a:t> Schools Nellore</a:t>
            </a:r>
            <a:endParaRPr lang="en" sz="2000" b="1" dirty="0" smtClean="0">
              <a:solidFill>
                <a:srgbClr val="FF0000"/>
              </a:solidFill>
              <a:latin typeface="Times New Roman"/>
              <a:ea typeface="Times New Roman"/>
              <a:cs typeface="Times New Roman"/>
              <a:sym typeface="Times New Roman"/>
            </a:endParaRPr>
          </a:p>
        </p:txBody>
      </p:sp>
      <p:sp>
        <p:nvSpPr>
          <p:cNvPr id="67" name="Google Shape;67;p14"/>
          <p:cNvSpPr txBox="1"/>
          <p:nvPr/>
        </p:nvSpPr>
        <p:spPr>
          <a:xfrm>
            <a:off x="7362525" y="1351745"/>
            <a:ext cx="1554300" cy="1440300"/>
          </a:xfrm>
          <a:prstGeom prst="rect">
            <a:avLst/>
          </a:prstGeom>
          <a:solidFill>
            <a:srgbClr val="6D9EEB"/>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sz="1500" dirty="0"/>
              <a:t>      </a:t>
            </a:r>
            <a:r>
              <a:rPr lang="en" sz="1500" b="1" dirty="0">
                <a:solidFill>
                  <a:srgbClr val="434343"/>
                </a:solidFill>
              </a:rPr>
              <a:t>PHOTO You </a:t>
            </a:r>
            <a:r>
              <a:rPr lang="en" sz="1500" b="1" dirty="0" smtClean="0">
                <a:solidFill>
                  <a:srgbClr val="434343"/>
                </a:solidFill>
              </a:rPr>
              <a:t>Liked the Most :)</a:t>
            </a: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7393" y="1351739"/>
            <a:ext cx="1554300" cy="1440306"/>
          </a:xfrm>
          <a:prstGeom prst="rect">
            <a:avLst/>
          </a:prstGeom>
        </p:spPr>
      </p:pic>
      <p:pic>
        <p:nvPicPr>
          <p:cNvPr id="3" name="Picture 2"/>
          <p:cNvPicPr>
            <a:picLocks/>
          </p:cNvPicPr>
          <p:nvPr/>
        </p:nvPicPr>
        <p:blipFill>
          <a:blip r:embed="rId7"/>
          <a:stretch>
            <a:fillRect/>
          </a:stretch>
        </p:blipFill>
        <p:spPr>
          <a:xfrm>
            <a:off x="7228316" y="109700"/>
            <a:ext cx="812800" cy="812800"/>
          </a:xfrm>
          <a:prstGeom prst="rect">
            <a:avLst/>
          </a:prstGeom>
        </p:spPr>
      </p:pic>
      <p:pic>
        <p:nvPicPr>
          <p:cNvPr id="5" name="Picture 4"/>
          <p:cNvPicPr>
            <a:picLocks/>
          </p:cNvPicPr>
          <p:nvPr/>
        </p:nvPicPr>
        <p:blipFill>
          <a:blip r:embed="rId8"/>
          <a:stretch>
            <a:fillRect/>
          </a:stretch>
        </p:blipFill>
        <p:spPr>
          <a:xfrm>
            <a:off x="6564593" y="380895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76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739934" y="273844"/>
            <a:ext cx="3636374" cy="584775"/>
          </a:xfrm>
          <a:prstGeom prst="rect">
            <a:avLst/>
          </a:prstGeom>
          <a:noFill/>
        </p:spPr>
        <p:txBody>
          <a:bodyPr wrap="square" rtlCol="0">
            <a:spAutoFit/>
          </a:bodyPr>
          <a:lstStyle/>
          <a:p>
            <a:pPr algn="ctr"/>
            <a:r>
              <a:rPr lang="en-US" sz="3200" b="1" dirty="0" smtClean="0">
                <a:solidFill>
                  <a:srgbClr val="FFCA07"/>
                </a:solidFill>
                <a:latin typeface="Calibri" panose="020F0502020204030204" pitchFamily="34" charset="0"/>
                <a:cs typeface="Calibri" panose="020F0502020204030204" pitchFamily="34" charset="0"/>
              </a:rPr>
              <a:t>Module Description</a:t>
            </a:r>
            <a:endParaRPr lang="en-IN" sz="3200" b="1" dirty="0">
              <a:solidFill>
                <a:srgbClr val="FFCA07"/>
              </a:solidFill>
              <a:latin typeface="Calibri" panose="020F0502020204030204" pitchFamily="34" charset="0"/>
              <a:cs typeface="Calibri" panose="020F0502020204030204" pitchFamily="34" charset="0"/>
            </a:endParaRPr>
          </a:p>
        </p:txBody>
      </p:sp>
      <p:pic>
        <p:nvPicPr>
          <p:cNvPr id="3" name="Picture 2"/>
          <p:cNvPicPr>
            <a:picLocks/>
          </p:cNvPicPr>
          <p:nvPr/>
        </p:nvPicPr>
        <p:blipFill>
          <a:blip r:embed="rId5"/>
          <a:stretch>
            <a:fillRect/>
          </a:stretch>
        </p:blipFill>
        <p:spPr>
          <a:xfrm>
            <a:off x="2388951" y="364544"/>
            <a:ext cx="406400" cy="406400"/>
          </a:xfrm>
          <a:prstGeom prst="rect">
            <a:avLst/>
          </a:prstGeom>
        </p:spPr>
      </p:pic>
      <p:pic>
        <p:nvPicPr>
          <p:cNvPr id="4" name="Picture 3"/>
          <p:cNvPicPr>
            <a:picLocks/>
          </p:cNvPicPr>
          <p:nvPr/>
        </p:nvPicPr>
        <p:blipFill>
          <a:blip r:embed="rId5"/>
          <a:stretch>
            <a:fillRect/>
          </a:stretch>
        </p:blipFill>
        <p:spPr>
          <a:xfrm>
            <a:off x="6283831" y="398585"/>
            <a:ext cx="406400" cy="406400"/>
          </a:xfrm>
          <a:prstGeom prst="rect">
            <a:avLst/>
          </a:prstGeom>
        </p:spPr>
      </p:pic>
      <p:sp>
        <p:nvSpPr>
          <p:cNvPr id="5" name="TextBox 4"/>
          <p:cNvSpPr txBox="1"/>
          <p:nvPr/>
        </p:nvSpPr>
        <p:spPr>
          <a:xfrm>
            <a:off x="1452639" y="1321548"/>
            <a:ext cx="4972050"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Student</a:t>
            </a:r>
            <a:r>
              <a:rPr lang="en-US" sz="2000" b="1" dirty="0" smtClean="0">
                <a:solidFill>
                  <a:srgbClr val="18469E"/>
                </a:solidFill>
                <a:effectLst>
                  <a:outerShdw blurRad="38100" dist="38100" dir="2700000" algn="tl">
                    <a:srgbClr val="000000">
                      <a:alpha val="43137"/>
                    </a:srgbClr>
                  </a:outerShdw>
                </a:effectLst>
              </a:rPr>
              <a:t> </a:t>
            </a:r>
            <a:r>
              <a:rPr lang="en-US" sz="2000" b="1" dirty="0" smtClean="0">
                <a:solidFill>
                  <a:srgbClr val="FF0000"/>
                </a:solidFill>
                <a:effectLst>
                  <a:outerShdw blurRad="38100" dist="38100" dir="2700000" algn="tl">
                    <a:srgbClr val="000000">
                      <a:alpha val="43137"/>
                    </a:srgbClr>
                  </a:outerShdw>
                </a:effectLst>
              </a:rPr>
              <a:t>Login &amp; Parent login</a:t>
            </a:r>
            <a:endParaRPr lang="en-IN" sz="20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907424" y="1847683"/>
            <a:ext cx="6645105" cy="2862322"/>
          </a:xfrm>
          <a:prstGeom prst="rect">
            <a:avLst/>
          </a:prstGeom>
          <a:noFill/>
        </p:spPr>
        <p:txBody>
          <a:bodyPr wrap="square" rtlCol="0">
            <a:spAutoFit/>
          </a:bodyPr>
          <a:lstStyle/>
          <a:p>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In this page the student can only see his or her performance only but not possible to see the other student’s performance unless and until he </a:t>
            </a:r>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knows </a:t>
            </a:r>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the credentials of the other student.</a:t>
            </a:r>
          </a:p>
          <a:p>
            <a:endPar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endParaRPr>
          </a:p>
          <a:p>
            <a:r>
              <a:rPr lang="en-US" sz="1800" dirty="0" smtClean="0">
                <a:solidFill>
                  <a:srgbClr val="F27A52"/>
                </a:solidFill>
                <a:effectLst>
                  <a:outerShdw blurRad="38100" dist="38100" dir="2700000" algn="tl">
                    <a:srgbClr val="000000">
                      <a:alpha val="43137"/>
                    </a:srgbClr>
                  </a:outerShdw>
                </a:effectLst>
                <a:latin typeface="Lucida Console" panose="020B0609040504020204" pitchFamily="49" charset="0"/>
              </a:rPr>
              <a:t>In this page the parent can see the performance of the son or daughter by entering the credentials given by the institution. </a:t>
            </a:r>
          </a:p>
          <a:p>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 </a:t>
            </a:r>
          </a:p>
        </p:txBody>
      </p:sp>
      <p:pic>
        <p:nvPicPr>
          <p:cNvPr id="10" name="Picture 9"/>
          <p:cNvPicPr>
            <a:picLocks/>
          </p:cNvPicPr>
          <p:nvPr/>
        </p:nvPicPr>
        <p:blipFill>
          <a:blip r:embed="rId6"/>
          <a:stretch>
            <a:fillRect/>
          </a:stretch>
        </p:blipFill>
        <p:spPr>
          <a:xfrm>
            <a:off x="568747" y="1817622"/>
            <a:ext cx="406400" cy="406400"/>
          </a:xfrm>
          <a:prstGeom prst="rect">
            <a:avLst/>
          </a:prstGeom>
        </p:spPr>
      </p:pic>
      <p:pic>
        <p:nvPicPr>
          <p:cNvPr id="7" name="Picture 6"/>
          <p:cNvPicPr>
            <a:picLocks/>
          </p:cNvPicPr>
          <p:nvPr/>
        </p:nvPicPr>
        <p:blipFill>
          <a:blip r:embed="rId7"/>
          <a:stretch>
            <a:fillRect/>
          </a:stretch>
        </p:blipFill>
        <p:spPr>
          <a:xfrm>
            <a:off x="515743" y="3451967"/>
            <a:ext cx="406400" cy="406400"/>
          </a:xfrm>
          <a:prstGeom prst="rect">
            <a:avLst/>
          </a:prstGeom>
        </p:spPr>
      </p:pic>
      <p:pic>
        <p:nvPicPr>
          <p:cNvPr id="8" name="Picture 7"/>
          <p:cNvPicPr>
            <a:picLocks/>
          </p:cNvPicPr>
          <p:nvPr/>
        </p:nvPicPr>
        <p:blipFill>
          <a:blip r:embed="rId8"/>
          <a:stretch>
            <a:fillRect/>
          </a:stretch>
        </p:blipFill>
        <p:spPr>
          <a:xfrm>
            <a:off x="7790686" y="972855"/>
            <a:ext cx="406400" cy="406400"/>
          </a:xfrm>
          <a:prstGeom prst="rect">
            <a:avLst/>
          </a:prstGeom>
        </p:spPr>
      </p:pic>
      <p:pic>
        <p:nvPicPr>
          <p:cNvPr id="12" name="Picture 11"/>
          <p:cNvPicPr>
            <a:picLocks/>
          </p:cNvPicPr>
          <p:nvPr/>
        </p:nvPicPr>
        <p:blipFill>
          <a:blip r:embed="rId9"/>
          <a:stretch>
            <a:fillRect/>
          </a:stretch>
        </p:blipFill>
        <p:spPr>
          <a:xfrm>
            <a:off x="87470" y="4018202"/>
            <a:ext cx="406400" cy="406400"/>
          </a:xfrm>
          <a:prstGeom prst="rect">
            <a:avLst/>
          </a:prstGeom>
        </p:spPr>
      </p:pic>
      <p:pic>
        <p:nvPicPr>
          <p:cNvPr id="13" name="Picture 12"/>
          <p:cNvPicPr>
            <a:picLocks/>
          </p:cNvPicPr>
          <p:nvPr/>
        </p:nvPicPr>
        <p:blipFill>
          <a:blip r:embed="rId10"/>
          <a:stretch>
            <a:fillRect/>
          </a:stretch>
        </p:blipFill>
        <p:spPr>
          <a:xfrm>
            <a:off x="7722498" y="3611802"/>
            <a:ext cx="406400" cy="406400"/>
          </a:xfrm>
          <a:prstGeom prst="rect">
            <a:avLst/>
          </a:prstGeom>
        </p:spPr>
      </p:pic>
      <p:sp>
        <p:nvSpPr>
          <p:cNvPr id="18" name="Right Arrow 17"/>
          <p:cNvSpPr/>
          <p:nvPr/>
        </p:nvSpPr>
        <p:spPr>
          <a:xfrm>
            <a:off x="379757" y="1396361"/>
            <a:ext cx="1034100" cy="210360"/>
          </a:xfrm>
          <a:prstGeom prst="rightArrow">
            <a:avLst/>
          </a:prstGeom>
          <a:solidFill>
            <a:srgbClr val="99FF66"/>
          </a:solidFill>
          <a:ln>
            <a:solidFill>
              <a:schemeClr val="tx1">
                <a:lumMod val="65000"/>
                <a:lumOff val="3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9" name="TextBox 18"/>
          <p:cNvSpPr txBox="1"/>
          <p:nvPr/>
        </p:nvSpPr>
        <p:spPr>
          <a:xfrm>
            <a:off x="270359" y="1034375"/>
            <a:ext cx="197909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5446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 calcmode="lin" valueType="num">
                                      <p:cBhvr>
                                        <p:cTn id="21" dur="500" fill="hold"/>
                                        <p:tgtEl>
                                          <p:spTgt spid="18"/>
                                        </p:tgtEl>
                                        <p:attrNameLst>
                                          <p:attrName>style.rotation</p:attrName>
                                        </p:attrNameLst>
                                      </p:cBhvr>
                                      <p:tavLst>
                                        <p:tav tm="0">
                                          <p:val>
                                            <p:fltVal val="360"/>
                                          </p:val>
                                        </p:tav>
                                        <p:tav tm="100000">
                                          <p:val>
                                            <p:fltVal val="0"/>
                                          </p:val>
                                        </p:tav>
                                      </p:tavLst>
                                    </p:anim>
                                    <p:animEffect transition="in" filter="fade">
                                      <p:cBhvr>
                                        <p:cTn id="22" dur="500"/>
                                        <p:tgtEl>
                                          <p:spTgt spid="18"/>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style.rotation</p:attrName>
                                        </p:attrNameLst>
                                      </p:cBhvr>
                                      <p:tavLst>
                                        <p:tav tm="0">
                                          <p:val>
                                            <p:fltVal val="360"/>
                                          </p:val>
                                        </p:tav>
                                        <p:tav tm="100000">
                                          <p:val>
                                            <p:fltVal val="0"/>
                                          </p:val>
                                        </p:tav>
                                      </p:tavLst>
                                    </p:anim>
                                    <p:animEffect transition="in" filter="fade">
                                      <p:cBhvr>
                                        <p:cTn id="28" dur="500"/>
                                        <p:tgtEl>
                                          <p:spTgt spid="9"/>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par>
                                <p:cTn id="35" presetID="49" presetClass="entr" presetSubtype="0" decel="10000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 calcmode="lin" valueType="num">
                                      <p:cBhvr>
                                        <p:cTn id="39" dur="500" fill="hold"/>
                                        <p:tgtEl>
                                          <p:spTgt spid="10"/>
                                        </p:tgtEl>
                                        <p:attrNameLst>
                                          <p:attrName>style.rotation</p:attrName>
                                        </p:attrNameLst>
                                      </p:cBhvr>
                                      <p:tavLst>
                                        <p:tav tm="0">
                                          <p:val>
                                            <p:fltVal val="360"/>
                                          </p:val>
                                        </p:tav>
                                        <p:tav tm="100000">
                                          <p:val>
                                            <p:fltVal val="0"/>
                                          </p:val>
                                        </p:tav>
                                      </p:tavLst>
                                    </p:anim>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3" name="TextBox 2"/>
          <p:cNvSpPr txBox="1"/>
          <p:nvPr/>
        </p:nvSpPr>
        <p:spPr>
          <a:xfrm>
            <a:off x="1618857" y="236765"/>
            <a:ext cx="6408272" cy="584775"/>
          </a:xfrm>
          <a:prstGeom prst="rect">
            <a:avLst/>
          </a:prstGeom>
          <a:noFill/>
        </p:spPr>
        <p:txBody>
          <a:bodyPr wrap="square" rtlCol="0">
            <a:spAutoFit/>
          </a:bodyPr>
          <a:lstStyle/>
          <a:p>
            <a:r>
              <a:rPr lang="en-US" sz="3200">
                <a:solidFill>
                  <a:srgbClr val="FF0000"/>
                </a:solidFill>
                <a:latin typeface="Calibri" panose="020F0502020204030204" pitchFamily="34" charset="0"/>
                <a:cs typeface="Calibri" panose="020F0502020204030204" pitchFamily="34" charset="0"/>
              </a:rPr>
              <a:t>🔎Programming </a:t>
            </a:r>
            <a:r>
              <a:rPr lang="en-US" sz="3200" dirty="0">
                <a:solidFill>
                  <a:srgbClr val="FF0000"/>
                </a:solidFill>
                <a:latin typeface="Calibri" panose="020F0502020204030204" pitchFamily="34" charset="0"/>
                <a:cs typeface="Calibri" panose="020F0502020204030204" pitchFamily="34" charset="0"/>
              </a:rPr>
              <a:t>Languages Used💻</a:t>
            </a:r>
            <a:endParaRPr lang="en-IN" sz="3200" dirty="0">
              <a:solidFill>
                <a:srgbClr val="FF0000"/>
              </a:solidFill>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4240897775"/>
              </p:ext>
            </p:extLst>
          </p:nvPr>
        </p:nvGraphicFramePr>
        <p:xfrm>
          <a:off x="1066797" y="760186"/>
          <a:ext cx="6503129" cy="42853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Picture 7"/>
          <p:cNvPicPr>
            <a:picLocks/>
          </p:cNvPicPr>
          <p:nvPr/>
        </p:nvPicPr>
        <p:blipFill>
          <a:blip r:embed="rId10"/>
          <a:stretch>
            <a:fillRect/>
          </a:stretch>
        </p:blipFill>
        <p:spPr>
          <a:xfrm>
            <a:off x="430787" y="1206114"/>
            <a:ext cx="812800" cy="812800"/>
          </a:xfrm>
          <a:prstGeom prst="rect">
            <a:avLst/>
          </a:prstGeom>
        </p:spPr>
      </p:pic>
      <p:pic>
        <p:nvPicPr>
          <p:cNvPr id="9" name="Picture 8"/>
          <p:cNvPicPr>
            <a:picLocks/>
          </p:cNvPicPr>
          <p:nvPr/>
        </p:nvPicPr>
        <p:blipFill>
          <a:blip r:embed="rId11"/>
          <a:stretch>
            <a:fillRect/>
          </a:stretch>
        </p:blipFill>
        <p:spPr>
          <a:xfrm>
            <a:off x="6840088" y="3099707"/>
            <a:ext cx="812800" cy="812800"/>
          </a:xfrm>
          <a:prstGeom prst="rect">
            <a:avLst/>
          </a:prstGeom>
        </p:spPr>
      </p:pic>
    </p:spTree>
    <p:extLst>
      <p:ext uri="{BB962C8B-B14F-4D97-AF65-F5344CB8AC3E}">
        <p14:creationId xmlns:p14="http://schemas.microsoft.com/office/powerpoint/2010/main" val="1781229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481942" y="192204"/>
            <a:ext cx="5061856" cy="584775"/>
          </a:xfrm>
          <a:prstGeom prst="rect">
            <a:avLst/>
          </a:prstGeom>
          <a:noFill/>
        </p:spPr>
        <p:txBody>
          <a:bodyPr wrap="square" rtlCol="0">
            <a:spAutoFit/>
          </a:bodyPr>
          <a:lstStyle/>
          <a:p>
            <a:r>
              <a:rPr lang="en-US" sz="3200" dirty="0">
                <a:solidFill>
                  <a:srgbClr val="FF0066"/>
                </a:solidFill>
                <a:latin typeface="Calibri" panose="020F0502020204030204" pitchFamily="34" charset="0"/>
                <a:cs typeface="Calibri" panose="020F0502020204030204" pitchFamily="34" charset="0"/>
              </a:rPr>
              <a:t>💭Languages Description🗯</a:t>
            </a:r>
            <a:endParaRPr lang="en-IN" sz="3200" dirty="0">
              <a:solidFill>
                <a:srgbClr val="FF0066"/>
              </a:solidFill>
              <a:latin typeface="Calibri" panose="020F0502020204030204" pitchFamily="34" charset="0"/>
              <a:cs typeface="Calibri" panose="020F0502020204030204" pitchFamily="34" charset="0"/>
            </a:endParaRPr>
          </a:p>
        </p:txBody>
      </p:sp>
      <p:sp>
        <p:nvSpPr>
          <p:cNvPr id="3" name="TextBox 2"/>
          <p:cNvSpPr txBox="1"/>
          <p:nvPr/>
        </p:nvSpPr>
        <p:spPr>
          <a:xfrm>
            <a:off x="400050" y="1069527"/>
            <a:ext cx="7649936" cy="1692771"/>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latin typeface="Lucida Console" panose="020B0609040504020204" pitchFamily="49" charset="0"/>
              </a:rPr>
              <a:t>➡</a:t>
            </a:r>
            <a:r>
              <a:rPr lang="en-US" sz="3200" b="1" dirty="0" smtClean="0">
                <a:solidFill>
                  <a:srgbClr val="FF0000"/>
                </a:solidFill>
                <a:effectLst>
                  <a:outerShdw blurRad="38100" dist="38100" dir="2700000" algn="tl">
                    <a:srgbClr val="000000">
                      <a:alpha val="43137"/>
                    </a:srgbClr>
                  </a:outerShdw>
                </a:effectLst>
                <a:latin typeface="Lucida Console" panose="020B0609040504020204" pitchFamily="49" charset="0"/>
              </a:rPr>
              <a:t>Html: </a:t>
            </a:r>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It ensures the proper formatting of text and images so that your internet browser may display them as they are intended to look. Without HTML, a browser would not know how to display text as elements or load images or other elements.</a:t>
            </a:r>
            <a:endParaRPr lang="en-IN" sz="4000" dirty="0">
              <a:solidFill>
                <a:srgbClr val="18469E"/>
              </a:solidFill>
              <a:effectLst>
                <a:outerShdw blurRad="38100" dist="38100" dir="2700000" algn="tl">
                  <a:srgbClr val="000000">
                    <a:alpha val="43137"/>
                  </a:srgbClr>
                </a:outerShdw>
              </a:effectLst>
              <a:latin typeface="Lucida Console" panose="020B0609040504020204" pitchFamily="49" charset="0"/>
            </a:endParaRPr>
          </a:p>
        </p:txBody>
      </p:sp>
      <p:sp>
        <p:nvSpPr>
          <p:cNvPr id="4" name="Rectangle 3"/>
          <p:cNvSpPr/>
          <p:nvPr/>
        </p:nvSpPr>
        <p:spPr>
          <a:xfrm>
            <a:off x="342900" y="2829423"/>
            <a:ext cx="7707086" cy="1754326"/>
          </a:xfrm>
          <a:prstGeom prst="rect">
            <a:avLst/>
          </a:prstGeom>
        </p:spPr>
        <p:txBody>
          <a:bodyPr wrap="square">
            <a:spAutoFit/>
          </a:bodyPr>
          <a:lstStyle/>
          <a:p>
            <a:r>
              <a:rPr lang="en-US" sz="3200" b="1" dirty="0" smtClean="0">
                <a:solidFill>
                  <a:srgbClr val="18469E"/>
                </a:solidFill>
                <a:effectLst>
                  <a:outerShdw blurRad="38100" dist="38100" dir="2700000" algn="tl">
                    <a:srgbClr val="000000">
                      <a:alpha val="43137"/>
                    </a:srgbClr>
                  </a:outerShdw>
                </a:effectLst>
                <a:latin typeface="Lucida Console" panose="020B0609040504020204" pitchFamily="49" charset="0"/>
              </a:rPr>
              <a:t>➡</a:t>
            </a:r>
            <a:r>
              <a:rPr lang="en-US" sz="3600" b="1" dirty="0" err="1" smtClean="0">
                <a:solidFill>
                  <a:srgbClr val="18469E"/>
                </a:solidFill>
                <a:effectLst>
                  <a:outerShdw blurRad="38100" dist="38100" dir="2700000" algn="tl">
                    <a:srgbClr val="000000">
                      <a:alpha val="43137"/>
                    </a:srgbClr>
                  </a:outerShdw>
                </a:effectLst>
                <a:latin typeface="Lucida Console" panose="020B0609040504020204" pitchFamily="49" charset="0"/>
              </a:rPr>
              <a:t>Css</a:t>
            </a:r>
            <a:r>
              <a:rPr lang="en-US" sz="3600" b="1" dirty="0" smtClean="0">
                <a:solidFill>
                  <a:srgbClr val="18469E"/>
                </a:solidFill>
                <a:effectLst>
                  <a:outerShdw blurRad="38100" dist="38100" dir="2700000" algn="tl">
                    <a:srgbClr val="000000">
                      <a:alpha val="43137"/>
                    </a:srgbClr>
                  </a:outerShdw>
                </a:effectLst>
                <a:latin typeface="Lucida Console" panose="020B0609040504020204" pitchFamily="49" charset="0"/>
              </a:rPr>
              <a:t>: </a:t>
            </a:r>
            <a:r>
              <a:rPr lang="en-US" sz="1800" dirty="0" smtClean="0">
                <a:solidFill>
                  <a:srgbClr val="FF0000"/>
                </a:solidFill>
                <a:effectLst>
                  <a:outerShdw blurRad="38100" dist="38100" dir="2700000" algn="tl">
                    <a:srgbClr val="000000">
                      <a:alpha val="43137"/>
                    </a:srgbClr>
                  </a:outerShdw>
                </a:effectLst>
                <a:latin typeface="Lucida Console" panose="020B0609040504020204" pitchFamily="49" charset="0"/>
              </a:rPr>
              <a:t>It</a:t>
            </a:r>
            <a:r>
              <a:rPr lang="en-US" sz="1800" dirty="0" smtClean="0">
                <a:solidFill>
                  <a:srgbClr val="99FF66"/>
                </a:solidFill>
                <a:effectLst>
                  <a:outerShdw blurRad="38100" dist="38100" dir="2700000" algn="tl">
                    <a:srgbClr val="000000">
                      <a:alpha val="43137"/>
                    </a:srgbClr>
                  </a:outerShdw>
                </a:effectLst>
                <a:latin typeface="Lucida Console" panose="020B0609040504020204" pitchFamily="49" charset="0"/>
              </a:rPr>
              <a:t> </a:t>
            </a:r>
            <a:r>
              <a:rPr lang="en-US" sz="1800" dirty="0" smtClean="0">
                <a:solidFill>
                  <a:srgbClr val="FF0000"/>
                </a:solidFill>
                <a:effectLst>
                  <a:outerShdw blurRad="38100" dist="38100" dir="2700000" algn="tl">
                    <a:srgbClr val="000000">
                      <a:alpha val="43137"/>
                    </a:srgbClr>
                  </a:outerShdw>
                </a:effectLst>
                <a:latin typeface="Lucida Console" panose="020B0609040504020204" pitchFamily="49" charset="0"/>
              </a:rPr>
              <a:t>is</a:t>
            </a:r>
            <a:r>
              <a:rPr lang="en-US" sz="1800" dirty="0">
                <a:solidFill>
                  <a:srgbClr val="FF0000"/>
                </a:solidFill>
                <a:effectLst>
                  <a:outerShdw blurRad="38100" dist="38100" dir="2700000" algn="tl">
                    <a:srgbClr val="000000">
                      <a:alpha val="43137"/>
                    </a:srgbClr>
                  </a:outerShdw>
                </a:effectLst>
                <a:latin typeface="Lucida Console" panose="020B0609040504020204" pitchFamily="49" charset="0"/>
              </a:rPr>
              <a:t> the language for describing the presentation of Web pages, including colors, layout, and fonts. It allows one to adapt the presentation to different types of devices, such as large screens, small screens, or printers.</a:t>
            </a:r>
            <a:endParaRPr lang="en-IN" sz="4000" dirty="0">
              <a:solidFill>
                <a:srgbClr val="FF0000"/>
              </a:solidFill>
              <a:effectLst>
                <a:outerShdw blurRad="38100" dist="38100" dir="2700000" algn="tl">
                  <a:srgbClr val="000000">
                    <a:alpha val="43137"/>
                  </a:srgbClr>
                </a:outerShdw>
              </a:effectLst>
              <a:latin typeface="Lucida Console" panose="020B0609040504020204" pitchFamily="49" charset="0"/>
            </a:endParaRPr>
          </a:p>
        </p:txBody>
      </p:sp>
      <p:pic>
        <p:nvPicPr>
          <p:cNvPr id="5" name="Picture 4"/>
          <p:cNvPicPr>
            <a:picLocks/>
          </p:cNvPicPr>
          <p:nvPr/>
        </p:nvPicPr>
        <p:blipFill>
          <a:blip r:embed="rId5"/>
          <a:stretch>
            <a:fillRect/>
          </a:stretch>
        </p:blipFill>
        <p:spPr>
          <a:xfrm>
            <a:off x="8458200" y="4280331"/>
            <a:ext cx="627846" cy="606835"/>
          </a:xfrm>
          <a:prstGeom prst="rect">
            <a:avLst/>
          </a:prstGeom>
        </p:spPr>
      </p:pic>
      <p:pic>
        <p:nvPicPr>
          <p:cNvPr id="8" name="Picture 7"/>
          <p:cNvPicPr>
            <a:picLocks/>
          </p:cNvPicPr>
          <p:nvPr/>
        </p:nvPicPr>
        <p:blipFill>
          <a:blip r:embed="rId6"/>
          <a:stretch>
            <a:fillRect/>
          </a:stretch>
        </p:blipFill>
        <p:spPr>
          <a:xfrm>
            <a:off x="5140257" y="2389461"/>
            <a:ext cx="406400" cy="406400"/>
          </a:xfrm>
          <a:prstGeom prst="rect">
            <a:avLst/>
          </a:prstGeom>
        </p:spPr>
      </p:pic>
      <p:pic>
        <p:nvPicPr>
          <p:cNvPr id="9" name="Picture 8"/>
          <p:cNvPicPr>
            <a:picLocks/>
          </p:cNvPicPr>
          <p:nvPr/>
        </p:nvPicPr>
        <p:blipFill>
          <a:blip r:embed="rId7"/>
          <a:stretch>
            <a:fillRect/>
          </a:stretch>
        </p:blipFill>
        <p:spPr>
          <a:xfrm>
            <a:off x="4225018" y="4208667"/>
            <a:ext cx="406400" cy="406400"/>
          </a:xfrm>
          <a:prstGeom prst="rect">
            <a:avLst/>
          </a:prstGeom>
        </p:spPr>
      </p:pic>
    </p:spTree>
    <p:extLst>
      <p:ext uri="{BB962C8B-B14F-4D97-AF65-F5344CB8AC3E}">
        <p14:creationId xmlns:p14="http://schemas.microsoft.com/office/powerpoint/2010/main" val="17704526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481942" y="192204"/>
            <a:ext cx="5061856" cy="584775"/>
          </a:xfrm>
          <a:prstGeom prst="rect">
            <a:avLst/>
          </a:prstGeom>
          <a:noFill/>
        </p:spPr>
        <p:txBody>
          <a:bodyPr wrap="square" rtlCol="0">
            <a:spAutoFit/>
          </a:bodyPr>
          <a:lstStyle/>
          <a:p>
            <a:r>
              <a:rPr lang="en-US" sz="3200" dirty="0">
                <a:solidFill>
                  <a:srgbClr val="FF0066"/>
                </a:solidFill>
                <a:latin typeface="Calibri" panose="020F0502020204030204" pitchFamily="34" charset="0"/>
                <a:cs typeface="Calibri" panose="020F0502020204030204" pitchFamily="34" charset="0"/>
              </a:rPr>
              <a:t>💭Languages Description🗯</a:t>
            </a:r>
            <a:endParaRPr lang="en-IN" sz="3200" dirty="0">
              <a:solidFill>
                <a:srgbClr val="FF0066"/>
              </a:solidFill>
              <a:latin typeface="Calibri" panose="020F0502020204030204" pitchFamily="34" charset="0"/>
              <a:cs typeface="Calibri" panose="020F0502020204030204" pitchFamily="34" charset="0"/>
            </a:endParaRPr>
          </a:p>
        </p:txBody>
      </p:sp>
      <p:sp>
        <p:nvSpPr>
          <p:cNvPr id="3" name="TextBox 2"/>
          <p:cNvSpPr txBox="1"/>
          <p:nvPr/>
        </p:nvSpPr>
        <p:spPr>
          <a:xfrm>
            <a:off x="400050" y="1069527"/>
            <a:ext cx="7649936" cy="1692771"/>
          </a:xfrm>
          <a:prstGeom prst="rect">
            <a:avLst/>
          </a:prstGeom>
          <a:noFill/>
        </p:spPr>
        <p:txBody>
          <a:bodyPr wrap="square" rtlCol="0">
            <a:spAutoFit/>
          </a:bodyPr>
          <a:lstStyle/>
          <a:p>
            <a:r>
              <a:rPr lang="en-US" sz="3200" b="1" dirty="0" smtClean="0">
                <a:solidFill>
                  <a:srgbClr val="FF0000"/>
                </a:solidFill>
                <a:effectLst>
                  <a:outerShdw blurRad="38100" dist="38100" dir="2700000" algn="tl">
                    <a:srgbClr val="000000">
                      <a:alpha val="43137"/>
                    </a:srgbClr>
                  </a:outerShdw>
                </a:effectLst>
                <a:latin typeface="Lucida Console" panose="020B0609040504020204" pitchFamily="49" charset="0"/>
              </a:rPr>
              <a:t>➡Bootstrap: </a:t>
            </a:r>
            <a:r>
              <a:rPr lang="en-US" sz="1800" b="1" dirty="0" smtClean="0">
                <a:solidFill>
                  <a:srgbClr val="00B050"/>
                </a:solidFill>
                <a:latin typeface="Lucida Console" panose="020B0609040504020204" pitchFamily="49" charset="0"/>
              </a:rPr>
              <a:t>It is</a:t>
            </a:r>
            <a:r>
              <a:rPr lang="en-US" sz="1800" b="1" dirty="0">
                <a:solidFill>
                  <a:srgbClr val="00B050"/>
                </a:solidFill>
                <a:latin typeface="Lucida Console" panose="020B0609040504020204" pitchFamily="49" charset="0"/>
              </a:rPr>
              <a:t> a framework to help you design websites faster and easier. It includes HTML and CSS based design templates for typography, forms, buttons, tables, navigation, modals, image carousels, </a:t>
            </a:r>
            <a:r>
              <a:rPr lang="en-US" sz="1800" b="1" dirty="0" smtClean="0">
                <a:solidFill>
                  <a:srgbClr val="00B050"/>
                </a:solidFill>
                <a:latin typeface="Lucida Console" panose="020B0609040504020204" pitchFamily="49" charset="0"/>
              </a:rPr>
              <a:t>etc.</a:t>
            </a:r>
            <a:endParaRPr lang="en-IN" sz="4800" b="1" dirty="0">
              <a:solidFill>
                <a:srgbClr val="00B050"/>
              </a:solidFill>
              <a:effectLst>
                <a:outerShdw blurRad="38100" dist="38100" dir="2700000" algn="tl">
                  <a:srgbClr val="000000">
                    <a:alpha val="43137"/>
                  </a:srgbClr>
                </a:outerShdw>
              </a:effectLst>
              <a:latin typeface="Lucida Console" panose="020B0609040504020204" pitchFamily="49" charset="0"/>
            </a:endParaRPr>
          </a:p>
        </p:txBody>
      </p:sp>
      <p:sp>
        <p:nvSpPr>
          <p:cNvPr id="4" name="Rectangle 3"/>
          <p:cNvSpPr/>
          <p:nvPr/>
        </p:nvSpPr>
        <p:spPr>
          <a:xfrm>
            <a:off x="342900" y="2780438"/>
            <a:ext cx="7707086" cy="2031325"/>
          </a:xfrm>
          <a:prstGeom prst="rect">
            <a:avLst/>
          </a:prstGeom>
        </p:spPr>
        <p:txBody>
          <a:bodyPr wrap="square">
            <a:spAutoFit/>
          </a:bodyPr>
          <a:lstStyle/>
          <a:p>
            <a:r>
              <a:rPr lang="en-US" sz="3200" b="1" dirty="0" smtClean="0">
                <a:solidFill>
                  <a:srgbClr val="00B0F0"/>
                </a:solidFill>
                <a:effectLst>
                  <a:outerShdw blurRad="38100" dist="38100" dir="2700000" algn="tl">
                    <a:srgbClr val="000000">
                      <a:alpha val="43137"/>
                    </a:srgbClr>
                  </a:outerShdw>
                </a:effectLst>
                <a:latin typeface="Lucida Console" panose="020B0609040504020204" pitchFamily="49" charset="0"/>
              </a:rPr>
              <a:t>➡</a:t>
            </a:r>
            <a:r>
              <a:rPr lang="en-US" sz="3600" b="1" dirty="0" err="1" smtClean="0">
                <a:solidFill>
                  <a:srgbClr val="00B0F0"/>
                </a:solidFill>
                <a:effectLst>
                  <a:outerShdw blurRad="38100" dist="38100" dir="2700000" algn="tl">
                    <a:srgbClr val="000000">
                      <a:alpha val="43137"/>
                    </a:srgbClr>
                  </a:outerShdw>
                </a:effectLst>
                <a:latin typeface="Lucida Console" panose="020B0609040504020204" pitchFamily="49" charset="0"/>
              </a:rPr>
              <a:t>Php</a:t>
            </a:r>
            <a:r>
              <a:rPr lang="en-US" sz="3600" b="1" dirty="0" smtClean="0">
                <a:solidFill>
                  <a:srgbClr val="00B0F0"/>
                </a:solidFill>
                <a:effectLst>
                  <a:outerShdw blurRad="38100" dist="38100" dir="2700000" algn="tl">
                    <a:srgbClr val="000000">
                      <a:alpha val="43137"/>
                    </a:srgbClr>
                  </a:outerShdw>
                </a:effectLst>
                <a:latin typeface="Lucida Console" panose="020B0609040504020204" pitchFamily="49" charset="0"/>
              </a:rPr>
              <a:t>:</a:t>
            </a:r>
            <a:r>
              <a:rPr lang="en-US" sz="3600" b="1" dirty="0" smtClean="0">
                <a:solidFill>
                  <a:srgbClr val="99FF66"/>
                </a:solidFill>
                <a:effectLst>
                  <a:outerShdw blurRad="38100" dist="38100" dir="2700000" algn="tl">
                    <a:srgbClr val="000000">
                      <a:alpha val="43137"/>
                    </a:srgbClr>
                  </a:outerShdw>
                </a:effectLst>
                <a:latin typeface="Lucida Console" panose="020B0609040504020204" pitchFamily="49" charset="0"/>
              </a:rPr>
              <a:t> </a:t>
            </a:r>
            <a:r>
              <a:rPr lang="en-US" b="1" dirty="0"/>
              <a:t> </a:t>
            </a:r>
            <a:r>
              <a:rPr lang="en-US" sz="1800" b="1" dirty="0" smtClean="0">
                <a:solidFill>
                  <a:srgbClr val="FF0066"/>
                </a:solidFill>
                <a:latin typeface="Lucida Console" panose="020B0609040504020204" pitchFamily="49" charset="0"/>
              </a:rPr>
              <a:t>it is</a:t>
            </a:r>
            <a:r>
              <a:rPr lang="en-US" sz="1800" b="1" dirty="0">
                <a:solidFill>
                  <a:srgbClr val="FF0066"/>
                </a:solidFill>
                <a:latin typeface="Lucida Console" panose="020B0609040504020204" pitchFamily="49" charset="0"/>
              </a:rPr>
              <a:t> a server-side scripting language that is used to create dynamic web pages that can interact with databases. It is a widely-used open source </a:t>
            </a:r>
            <a:r>
              <a:rPr lang="en-US" sz="1800" b="1" dirty="0" smtClean="0">
                <a:solidFill>
                  <a:srgbClr val="FF0066"/>
                </a:solidFill>
                <a:latin typeface="Lucida Console" panose="020B0609040504020204" pitchFamily="49" charset="0"/>
              </a:rPr>
              <a:t>language that is specifically used</a:t>
            </a:r>
            <a:r>
              <a:rPr lang="en-US" sz="1800" b="1" dirty="0">
                <a:solidFill>
                  <a:srgbClr val="FF0066"/>
                </a:solidFill>
                <a:latin typeface="Lucida Console" panose="020B0609040504020204" pitchFamily="49" charset="0"/>
              </a:rPr>
              <a:t> for web application development and can be embedded within HTML.</a:t>
            </a:r>
            <a:endParaRPr lang="en-IN" sz="4800" b="1" dirty="0">
              <a:solidFill>
                <a:srgbClr val="FF0066"/>
              </a:solidFill>
              <a:effectLst>
                <a:outerShdw blurRad="38100" dist="38100" dir="2700000" algn="tl">
                  <a:srgbClr val="000000">
                    <a:alpha val="43137"/>
                  </a:srgbClr>
                </a:outerShdw>
              </a:effectLst>
              <a:latin typeface="Lucida Console" panose="020B0609040504020204" pitchFamily="49" charset="0"/>
            </a:endParaRPr>
          </a:p>
        </p:txBody>
      </p:sp>
      <p:pic>
        <p:nvPicPr>
          <p:cNvPr id="6" name="Picture 5"/>
          <p:cNvPicPr>
            <a:picLocks/>
          </p:cNvPicPr>
          <p:nvPr/>
        </p:nvPicPr>
        <p:blipFill>
          <a:blip r:embed="rId5"/>
          <a:stretch>
            <a:fillRect/>
          </a:stretch>
        </p:blipFill>
        <p:spPr>
          <a:xfrm>
            <a:off x="8515350" y="4468586"/>
            <a:ext cx="406400" cy="406400"/>
          </a:xfrm>
          <a:prstGeom prst="rect">
            <a:avLst/>
          </a:prstGeom>
        </p:spPr>
      </p:pic>
      <p:pic>
        <p:nvPicPr>
          <p:cNvPr id="7" name="Picture 6"/>
          <p:cNvPicPr>
            <a:picLocks/>
          </p:cNvPicPr>
          <p:nvPr/>
        </p:nvPicPr>
        <p:blipFill>
          <a:blip r:embed="rId6"/>
          <a:stretch>
            <a:fillRect/>
          </a:stretch>
        </p:blipFill>
        <p:spPr>
          <a:xfrm>
            <a:off x="7340598" y="3845282"/>
            <a:ext cx="406400" cy="406400"/>
          </a:xfrm>
          <a:prstGeom prst="rect">
            <a:avLst/>
          </a:prstGeom>
        </p:spPr>
      </p:pic>
      <p:pic>
        <p:nvPicPr>
          <p:cNvPr id="8" name="Picture 7"/>
          <p:cNvPicPr>
            <a:picLocks/>
          </p:cNvPicPr>
          <p:nvPr/>
        </p:nvPicPr>
        <p:blipFill>
          <a:blip r:embed="rId7"/>
          <a:stretch>
            <a:fillRect/>
          </a:stretch>
        </p:blipFill>
        <p:spPr>
          <a:xfrm>
            <a:off x="7947984" y="1453194"/>
            <a:ext cx="406400" cy="406400"/>
          </a:xfrm>
          <a:prstGeom prst="rect">
            <a:avLst/>
          </a:prstGeom>
        </p:spPr>
      </p:pic>
    </p:spTree>
    <p:extLst>
      <p:ext uri="{BB962C8B-B14F-4D97-AF65-F5344CB8AC3E}">
        <p14:creationId xmlns:p14="http://schemas.microsoft.com/office/powerpoint/2010/main" val="39638854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gtEl>
                                        <p:attrNameLst>
                                          <p:attrName>ppt_x</p:attrName>
                                          <p:attrName>ppt_y</p:attrName>
                                        </p:attrNameLst>
                                      </p:cBhvr>
                                    </p:animMotion>
                                    <p:animEffect transition="in" filter="fade">
                                      <p:cBhvr>
                                        <p:cTn id="9" dur="1000"/>
                                        <p:tgtEl>
                                          <p:spTgt spid="3"/>
                                        </p:tgtEl>
                                      </p:cBhvr>
                                    </p:animEffec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481942" y="192204"/>
            <a:ext cx="5061856" cy="584775"/>
          </a:xfrm>
          <a:prstGeom prst="rect">
            <a:avLst/>
          </a:prstGeom>
          <a:noFill/>
        </p:spPr>
        <p:txBody>
          <a:bodyPr wrap="square" rtlCol="0">
            <a:spAutoFit/>
          </a:bodyPr>
          <a:lstStyle/>
          <a:p>
            <a:r>
              <a:rPr lang="en-US" sz="3200" dirty="0">
                <a:solidFill>
                  <a:srgbClr val="FF0066"/>
                </a:solidFill>
                <a:latin typeface="Calibri" panose="020F0502020204030204" pitchFamily="34" charset="0"/>
                <a:cs typeface="Calibri" panose="020F0502020204030204" pitchFamily="34" charset="0"/>
              </a:rPr>
              <a:t>💭Languages Description🗯</a:t>
            </a:r>
            <a:endParaRPr lang="en-IN" sz="3200" dirty="0">
              <a:solidFill>
                <a:srgbClr val="FF0066"/>
              </a:solidFill>
              <a:latin typeface="Calibri" panose="020F0502020204030204" pitchFamily="34" charset="0"/>
              <a:cs typeface="Calibri" panose="020F0502020204030204" pitchFamily="34" charset="0"/>
            </a:endParaRPr>
          </a:p>
        </p:txBody>
      </p:sp>
      <p:sp>
        <p:nvSpPr>
          <p:cNvPr id="3" name="TextBox 2"/>
          <p:cNvSpPr txBox="1"/>
          <p:nvPr/>
        </p:nvSpPr>
        <p:spPr>
          <a:xfrm>
            <a:off x="400050" y="1069527"/>
            <a:ext cx="7258050" cy="2523768"/>
          </a:xfrm>
          <a:prstGeom prst="rect">
            <a:avLst/>
          </a:prstGeom>
          <a:noFill/>
        </p:spPr>
        <p:txBody>
          <a:bodyPr wrap="square" rtlCol="0">
            <a:spAutoFit/>
          </a:bodyPr>
          <a:lstStyle/>
          <a:p>
            <a:r>
              <a:rPr lang="en-US" sz="3200" b="1" dirty="0" smtClean="0">
                <a:solidFill>
                  <a:srgbClr val="FF0000"/>
                </a:solidFill>
                <a:effectLst>
                  <a:outerShdw blurRad="38100" dist="38100" dir="2700000" algn="tl">
                    <a:srgbClr val="000000">
                      <a:alpha val="43137"/>
                    </a:srgbClr>
                  </a:outerShdw>
                </a:effectLst>
                <a:latin typeface="Lucida Console" panose="020B0609040504020204" pitchFamily="49" charset="0"/>
              </a:rPr>
              <a:t>➡</a:t>
            </a:r>
            <a:r>
              <a:rPr lang="en-US" sz="3200" b="1" dirty="0" err="1" smtClean="0">
                <a:solidFill>
                  <a:srgbClr val="FF0000"/>
                </a:solidFill>
                <a:effectLst>
                  <a:outerShdw blurRad="38100" dist="38100" dir="2700000" algn="tl">
                    <a:srgbClr val="000000">
                      <a:alpha val="43137"/>
                    </a:srgbClr>
                  </a:outerShdw>
                </a:effectLst>
                <a:latin typeface="Lucida Console" panose="020B0609040504020204" pitchFamily="49" charset="0"/>
              </a:rPr>
              <a:t>Mysql</a:t>
            </a:r>
            <a:r>
              <a:rPr lang="en-US" sz="3200" b="1" dirty="0" smtClean="0">
                <a:solidFill>
                  <a:srgbClr val="FF0000"/>
                </a:solidFill>
                <a:effectLst>
                  <a:outerShdw blurRad="38100" dist="38100" dir="2700000" algn="tl">
                    <a:srgbClr val="000000">
                      <a:alpha val="43137"/>
                    </a:srgbClr>
                  </a:outerShdw>
                </a:effectLst>
                <a:latin typeface="Lucida Console" panose="020B0609040504020204" pitchFamily="49" charset="0"/>
              </a:rPr>
              <a:t>: </a:t>
            </a:r>
            <a:r>
              <a:rPr lang="en-US" b="1" dirty="0" smtClean="0"/>
              <a:t> </a:t>
            </a:r>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It is</a:t>
            </a:r>
            <a:r>
              <a:rPr lang="en-US" sz="1800" dirty="0">
                <a:solidFill>
                  <a:srgbClr val="18469E"/>
                </a:solidFill>
                <a:effectLst>
                  <a:outerShdw blurRad="38100" dist="38100" dir="2700000" algn="tl">
                    <a:srgbClr val="000000">
                      <a:alpha val="43137"/>
                    </a:srgbClr>
                  </a:outerShdw>
                </a:effectLst>
                <a:latin typeface="Lucida Console" panose="020B0609040504020204" pitchFamily="49" charset="0"/>
              </a:rPr>
              <a:t> a relational database management system based on SQL – Structured Query Language. ... The most common </a:t>
            </a:r>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use of</a:t>
            </a:r>
            <a:r>
              <a:rPr lang="en-US" sz="1800" dirty="0">
                <a:solidFill>
                  <a:srgbClr val="18469E"/>
                </a:solidFill>
                <a:effectLst>
                  <a:outerShdw blurRad="38100" dist="38100" dir="2700000" algn="tl">
                    <a:srgbClr val="000000">
                      <a:alpha val="43137"/>
                    </a:srgbClr>
                  </a:outerShdw>
                </a:effectLst>
                <a:latin typeface="Lucida Console" panose="020B0609040504020204" pitchFamily="49" charset="0"/>
              </a:rPr>
              <a:t> </a:t>
            </a:r>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MySQL</a:t>
            </a:r>
            <a:r>
              <a:rPr lang="en-US" sz="1800" dirty="0">
                <a:solidFill>
                  <a:srgbClr val="18469E"/>
                </a:solidFill>
                <a:effectLst>
                  <a:outerShdw blurRad="38100" dist="38100" dir="2700000" algn="tl">
                    <a:srgbClr val="000000">
                      <a:alpha val="43137"/>
                    </a:srgbClr>
                  </a:outerShdw>
                </a:effectLst>
                <a:latin typeface="Lucida Console" panose="020B0609040504020204" pitchFamily="49" charset="0"/>
              </a:rPr>
              <a:t> however, is for the purpose of a web database. It can be used to store anything from a single record of information to an entire inventory of available products for an online store.</a:t>
            </a:r>
            <a:endParaRPr lang="en-IN" sz="6000" dirty="0">
              <a:solidFill>
                <a:srgbClr val="18469E"/>
              </a:solidFill>
              <a:effectLst>
                <a:outerShdw blurRad="38100" dist="38100" dir="2700000" algn="tl">
                  <a:srgbClr val="000000">
                    <a:alpha val="43137"/>
                  </a:srgbClr>
                </a:outerShdw>
              </a:effectLst>
              <a:latin typeface="Lucida Console" panose="020B0609040504020204" pitchFamily="49" charset="0"/>
            </a:endParaRPr>
          </a:p>
        </p:txBody>
      </p:sp>
      <p:pic>
        <p:nvPicPr>
          <p:cNvPr id="8" name="Picture 7"/>
          <p:cNvPicPr>
            <a:picLocks/>
          </p:cNvPicPr>
          <p:nvPr/>
        </p:nvPicPr>
        <p:blipFill>
          <a:blip r:embed="rId5"/>
          <a:stretch>
            <a:fillRect/>
          </a:stretch>
        </p:blipFill>
        <p:spPr>
          <a:xfrm>
            <a:off x="8564841" y="4553122"/>
            <a:ext cx="406400" cy="406400"/>
          </a:xfrm>
          <a:prstGeom prst="rect">
            <a:avLst/>
          </a:prstGeom>
        </p:spPr>
      </p:pic>
      <p:pic>
        <p:nvPicPr>
          <p:cNvPr id="11" name="Picture 10"/>
          <p:cNvPicPr>
            <a:picLocks/>
          </p:cNvPicPr>
          <p:nvPr/>
        </p:nvPicPr>
        <p:blipFill>
          <a:blip r:embed="rId6"/>
          <a:stretch>
            <a:fillRect/>
          </a:stretch>
        </p:blipFill>
        <p:spPr>
          <a:xfrm>
            <a:off x="3759200" y="3740322"/>
            <a:ext cx="812800" cy="812800"/>
          </a:xfrm>
          <a:prstGeom prst="rect">
            <a:avLst/>
          </a:prstGeom>
        </p:spPr>
      </p:pic>
      <p:pic>
        <p:nvPicPr>
          <p:cNvPr id="13" name="Picture 12"/>
          <p:cNvPicPr>
            <a:picLocks/>
          </p:cNvPicPr>
          <p:nvPr/>
        </p:nvPicPr>
        <p:blipFill>
          <a:blip r:embed="rId7"/>
          <a:stretch>
            <a:fillRect/>
          </a:stretch>
        </p:blipFill>
        <p:spPr>
          <a:xfrm>
            <a:off x="7223057" y="1820877"/>
            <a:ext cx="812800" cy="812800"/>
          </a:xfrm>
          <a:prstGeom prst="rect">
            <a:avLst/>
          </a:prstGeom>
        </p:spPr>
      </p:pic>
    </p:spTree>
    <p:extLst>
      <p:ext uri="{BB962C8B-B14F-4D97-AF65-F5344CB8AC3E}">
        <p14:creationId xmlns:p14="http://schemas.microsoft.com/office/powerpoint/2010/main" val="31893077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par>
                                <p:cTn id="17" presetID="3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a:off x="2059147" y="273844"/>
            <a:ext cx="5149917" cy="584775"/>
          </a:xfrm>
          <a:prstGeom prst="rect">
            <a:avLst/>
          </a:prstGeom>
          <a:noFill/>
        </p:spPr>
        <p:txBody>
          <a:bodyPr wrap="square" rtlCol="0">
            <a:spAutoFit/>
          </a:bodyPr>
          <a:lstStyle/>
          <a:p>
            <a:r>
              <a:rPr lang="en-US" sz="3200" b="1" dirty="0">
                <a:solidFill>
                  <a:srgbClr val="FF5A79"/>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💻Software Requirements🖥</a:t>
            </a:r>
            <a:endParaRPr lang="en-IN" sz="3200" b="1" dirty="0">
              <a:solidFill>
                <a:srgbClr val="FF5A79"/>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extBox 2"/>
          <p:cNvSpPr txBox="1"/>
          <p:nvPr/>
        </p:nvSpPr>
        <p:spPr>
          <a:xfrm>
            <a:off x="872519" y="1849740"/>
            <a:ext cx="7433862" cy="1938992"/>
          </a:xfrm>
          <a:prstGeom prst="rect">
            <a:avLst/>
          </a:prstGeom>
          <a:noFill/>
        </p:spPr>
        <p:txBody>
          <a:bodyPr wrap="square" rtlCol="0">
            <a:spAutoFit/>
          </a:bodyPr>
          <a:lstStyle/>
          <a:p>
            <a:r>
              <a:rPr lang="en-US" sz="2400" dirty="0" smtClean="0">
                <a:solidFill>
                  <a:srgbClr val="18469E"/>
                </a:solidFill>
                <a:effectLst>
                  <a:outerShdw blurRad="38100" dist="38100" dir="2700000" algn="tl">
                    <a:srgbClr val="000000">
                      <a:alpha val="43137"/>
                    </a:srgbClr>
                  </a:outerShdw>
                </a:effectLst>
                <a:latin typeface="Lucida Console" panose="020B0609040504020204" pitchFamily="49" charset="0"/>
              </a:rPr>
              <a:t>Visual studio/notepad++/brackets/</a:t>
            </a:r>
          </a:p>
          <a:p>
            <a:r>
              <a:rPr lang="en-US" sz="2400" dirty="0">
                <a:solidFill>
                  <a:srgbClr val="18469E"/>
                </a:solidFill>
                <a:effectLst>
                  <a:outerShdw blurRad="38100" dist="38100" dir="2700000" algn="tl">
                    <a:srgbClr val="000000">
                      <a:alpha val="43137"/>
                    </a:srgbClr>
                  </a:outerShdw>
                </a:effectLst>
                <a:latin typeface="Lucida Console" panose="020B0609040504020204" pitchFamily="49" charset="0"/>
              </a:rPr>
              <a:t>s</a:t>
            </a:r>
            <a:r>
              <a:rPr lang="en-US" sz="2400" dirty="0" smtClean="0">
                <a:solidFill>
                  <a:srgbClr val="18469E"/>
                </a:solidFill>
                <a:effectLst>
                  <a:outerShdw blurRad="38100" dist="38100" dir="2700000" algn="tl">
                    <a:srgbClr val="000000">
                      <a:alpha val="43137"/>
                    </a:srgbClr>
                  </a:outerShdw>
                </a:effectLst>
                <a:latin typeface="Lucida Console" panose="020B0609040504020204" pitchFamily="49" charset="0"/>
              </a:rPr>
              <a:t>ublime text (Text Editors)</a:t>
            </a:r>
          </a:p>
          <a:p>
            <a:r>
              <a:rPr lang="en-US" sz="2400" dirty="0" err="1" smtClean="0">
                <a:solidFill>
                  <a:srgbClr val="18469E"/>
                </a:solidFill>
                <a:effectLst>
                  <a:outerShdw blurRad="38100" dist="38100" dir="2700000" algn="tl">
                    <a:srgbClr val="000000">
                      <a:alpha val="43137"/>
                    </a:srgbClr>
                  </a:outerShdw>
                </a:effectLst>
                <a:latin typeface="Lucida Console" panose="020B0609040504020204" pitchFamily="49" charset="0"/>
              </a:rPr>
              <a:t>Xampp</a:t>
            </a:r>
            <a:r>
              <a:rPr lang="en-US" sz="2400" dirty="0" smtClean="0">
                <a:solidFill>
                  <a:srgbClr val="18469E"/>
                </a:solidFill>
                <a:effectLst>
                  <a:outerShdw blurRad="38100" dist="38100" dir="2700000" algn="tl">
                    <a:srgbClr val="000000">
                      <a:alpha val="43137"/>
                    </a:srgbClr>
                  </a:outerShdw>
                </a:effectLst>
                <a:latin typeface="Lucida Console" panose="020B0609040504020204" pitchFamily="49" charset="0"/>
              </a:rPr>
              <a:t> (Local Server)</a:t>
            </a:r>
          </a:p>
          <a:p>
            <a:r>
              <a:rPr lang="en-US" sz="2400" dirty="0" err="1" smtClean="0">
                <a:solidFill>
                  <a:srgbClr val="18469E"/>
                </a:solidFill>
                <a:effectLst>
                  <a:outerShdw blurRad="38100" dist="38100" dir="2700000" algn="tl">
                    <a:srgbClr val="000000">
                      <a:alpha val="43137"/>
                    </a:srgbClr>
                  </a:outerShdw>
                </a:effectLst>
                <a:latin typeface="Lucida Console" panose="020B0609040504020204" pitchFamily="49" charset="0"/>
              </a:rPr>
              <a:t>Figma</a:t>
            </a:r>
            <a:r>
              <a:rPr lang="en-US" sz="2400" dirty="0">
                <a:solidFill>
                  <a:srgbClr val="18469E"/>
                </a:solidFill>
                <a:effectLst>
                  <a:outerShdw blurRad="38100" dist="38100" dir="2700000" algn="tl">
                    <a:srgbClr val="000000">
                      <a:alpha val="43137"/>
                    </a:srgbClr>
                  </a:outerShdw>
                </a:effectLst>
                <a:latin typeface="Lucida Console" panose="020B0609040504020204" pitchFamily="49" charset="0"/>
              </a:rPr>
              <a:t> </a:t>
            </a:r>
            <a:r>
              <a:rPr lang="en-US" sz="2400" dirty="0" smtClean="0">
                <a:solidFill>
                  <a:srgbClr val="18469E"/>
                </a:solidFill>
                <a:effectLst>
                  <a:outerShdw blurRad="38100" dist="38100" dir="2700000" algn="tl">
                    <a:srgbClr val="000000">
                      <a:alpha val="43137"/>
                    </a:srgbClr>
                  </a:outerShdw>
                </a:effectLst>
                <a:latin typeface="Lucida Console" panose="020B0609040504020204" pitchFamily="49" charset="0"/>
              </a:rPr>
              <a:t>(to resize the images)</a:t>
            </a:r>
          </a:p>
          <a:p>
            <a:r>
              <a:rPr lang="en-US" sz="2400" dirty="0" smtClean="0">
                <a:solidFill>
                  <a:srgbClr val="18469E"/>
                </a:solidFill>
                <a:effectLst>
                  <a:outerShdw blurRad="38100" dist="38100" dir="2700000" algn="tl">
                    <a:srgbClr val="000000">
                      <a:alpha val="43137"/>
                    </a:srgbClr>
                  </a:outerShdw>
                </a:effectLst>
                <a:latin typeface="Lucida Console" panose="020B0609040504020204" pitchFamily="49" charset="0"/>
              </a:rPr>
              <a:t>Adobe </a:t>
            </a:r>
            <a:r>
              <a:rPr lang="en-US" sz="2400" dirty="0" err="1" smtClean="0">
                <a:solidFill>
                  <a:srgbClr val="18469E"/>
                </a:solidFill>
                <a:effectLst>
                  <a:outerShdw blurRad="38100" dist="38100" dir="2700000" algn="tl">
                    <a:srgbClr val="000000">
                      <a:alpha val="43137"/>
                    </a:srgbClr>
                  </a:outerShdw>
                </a:effectLst>
                <a:latin typeface="Lucida Console" panose="020B0609040504020204" pitchFamily="49" charset="0"/>
              </a:rPr>
              <a:t>Xd</a:t>
            </a:r>
            <a:r>
              <a:rPr lang="en-US" sz="2400" dirty="0" smtClean="0">
                <a:solidFill>
                  <a:srgbClr val="18469E"/>
                </a:solidFill>
                <a:effectLst>
                  <a:outerShdw blurRad="38100" dist="38100" dir="2700000" algn="tl">
                    <a:srgbClr val="000000">
                      <a:alpha val="43137"/>
                    </a:srgbClr>
                  </a:outerShdw>
                </a:effectLst>
                <a:latin typeface="Lucida Console" panose="020B0609040504020204" pitchFamily="49" charset="0"/>
              </a:rPr>
              <a:t> (to design the wireframes)</a:t>
            </a:r>
            <a:endParaRPr lang="en-IN" sz="2400" dirty="0">
              <a:solidFill>
                <a:srgbClr val="18469E"/>
              </a:solidFill>
              <a:effectLst>
                <a:outerShdw blurRad="38100" dist="38100" dir="2700000" algn="tl">
                  <a:srgbClr val="000000">
                    <a:alpha val="43137"/>
                  </a:srgbClr>
                </a:outerShdw>
              </a:effectLst>
              <a:latin typeface="Lucida Console" panose="020B0609040504020204" pitchFamily="49" charset="0"/>
            </a:endParaRPr>
          </a:p>
        </p:txBody>
      </p:sp>
      <p:pic>
        <p:nvPicPr>
          <p:cNvPr id="4" name="Picture 3"/>
          <p:cNvPicPr>
            <a:picLocks/>
          </p:cNvPicPr>
          <p:nvPr/>
        </p:nvPicPr>
        <p:blipFill>
          <a:blip r:embed="rId5"/>
          <a:stretch>
            <a:fillRect/>
          </a:stretch>
        </p:blipFill>
        <p:spPr>
          <a:xfrm>
            <a:off x="7393800" y="1036940"/>
            <a:ext cx="812800" cy="812800"/>
          </a:xfrm>
          <a:prstGeom prst="rect">
            <a:avLst/>
          </a:prstGeom>
        </p:spPr>
      </p:pic>
      <p:pic>
        <p:nvPicPr>
          <p:cNvPr id="5" name="Picture 4"/>
          <p:cNvPicPr>
            <a:picLocks/>
          </p:cNvPicPr>
          <p:nvPr/>
        </p:nvPicPr>
        <p:blipFill>
          <a:blip r:embed="rId6"/>
          <a:stretch>
            <a:fillRect/>
          </a:stretch>
        </p:blipFill>
        <p:spPr>
          <a:xfrm>
            <a:off x="8331200" y="4330700"/>
            <a:ext cx="812800" cy="812800"/>
          </a:xfrm>
          <a:prstGeom prst="rect">
            <a:avLst/>
          </a:prstGeom>
        </p:spPr>
      </p:pic>
      <p:pic>
        <p:nvPicPr>
          <p:cNvPr id="13" name="Picture 12"/>
          <p:cNvPicPr>
            <a:picLocks/>
          </p:cNvPicPr>
          <p:nvPr/>
        </p:nvPicPr>
        <p:blipFill>
          <a:blip r:embed="rId7"/>
          <a:stretch>
            <a:fillRect/>
          </a:stretch>
        </p:blipFill>
        <p:spPr>
          <a:xfrm>
            <a:off x="537196" y="1951427"/>
            <a:ext cx="203200" cy="203200"/>
          </a:xfrm>
          <a:prstGeom prst="rect">
            <a:avLst/>
          </a:prstGeom>
        </p:spPr>
      </p:pic>
      <p:pic>
        <p:nvPicPr>
          <p:cNvPr id="14" name="Picture 13"/>
          <p:cNvPicPr>
            <a:picLocks/>
          </p:cNvPicPr>
          <p:nvPr/>
        </p:nvPicPr>
        <p:blipFill>
          <a:blip r:embed="rId7"/>
          <a:stretch>
            <a:fillRect/>
          </a:stretch>
        </p:blipFill>
        <p:spPr>
          <a:xfrm>
            <a:off x="537196" y="2717658"/>
            <a:ext cx="203200" cy="203200"/>
          </a:xfrm>
          <a:prstGeom prst="rect">
            <a:avLst/>
          </a:prstGeom>
        </p:spPr>
      </p:pic>
      <p:pic>
        <p:nvPicPr>
          <p:cNvPr id="15" name="Picture 14"/>
          <p:cNvPicPr>
            <a:picLocks/>
          </p:cNvPicPr>
          <p:nvPr/>
        </p:nvPicPr>
        <p:blipFill>
          <a:blip r:embed="rId7"/>
          <a:stretch>
            <a:fillRect/>
          </a:stretch>
        </p:blipFill>
        <p:spPr>
          <a:xfrm>
            <a:off x="537196" y="3081954"/>
            <a:ext cx="203200" cy="203200"/>
          </a:xfrm>
          <a:prstGeom prst="rect">
            <a:avLst/>
          </a:prstGeom>
        </p:spPr>
      </p:pic>
      <p:pic>
        <p:nvPicPr>
          <p:cNvPr id="16" name="Picture 15"/>
          <p:cNvPicPr>
            <a:picLocks/>
          </p:cNvPicPr>
          <p:nvPr/>
        </p:nvPicPr>
        <p:blipFill>
          <a:blip r:embed="rId7"/>
          <a:stretch>
            <a:fillRect/>
          </a:stretch>
        </p:blipFill>
        <p:spPr>
          <a:xfrm>
            <a:off x="537196" y="3447171"/>
            <a:ext cx="203200" cy="203200"/>
          </a:xfrm>
          <a:prstGeom prst="rect">
            <a:avLst/>
          </a:prstGeom>
        </p:spPr>
      </p:pic>
      <p:pic>
        <p:nvPicPr>
          <p:cNvPr id="19" name="Picture 18"/>
          <p:cNvPicPr>
            <a:picLocks/>
          </p:cNvPicPr>
          <p:nvPr/>
        </p:nvPicPr>
        <p:blipFill>
          <a:blip r:embed="rId8"/>
          <a:stretch>
            <a:fillRect/>
          </a:stretch>
        </p:blipFill>
        <p:spPr>
          <a:xfrm>
            <a:off x="5803122" y="4215148"/>
            <a:ext cx="812800" cy="812800"/>
          </a:xfrm>
          <a:prstGeom prst="rect">
            <a:avLst/>
          </a:prstGeom>
        </p:spPr>
      </p:pic>
    </p:spTree>
    <p:extLst>
      <p:ext uri="{BB962C8B-B14F-4D97-AF65-F5344CB8AC3E}">
        <p14:creationId xmlns:p14="http://schemas.microsoft.com/office/powerpoint/2010/main" val="42360832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par>
                                <p:cTn id="15" presetID="25"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3"/>
                                        </p:tgtEl>
                                      </p:cBhvr>
                                    </p:animEffect>
                                  </p:childTnLst>
                                </p:cTn>
                              </p:par>
                              <p:par>
                                <p:cTn id="25" presetID="25"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4"/>
                                        </p:tgtEl>
                                      </p:cBhvr>
                                    </p:animEffect>
                                  </p:childTnLst>
                                </p:cTn>
                              </p:par>
                              <p:par>
                                <p:cTn id="35" presetID="25"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40" dur="1000" fill="hold"/>
                                        <p:tgtEl>
                                          <p:spTgt spid="1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5"/>
                                        </p:tgtEl>
                                      </p:cBhvr>
                                    </p:animEffect>
                                  </p:childTnLst>
                                </p:cTn>
                              </p:par>
                              <p:par>
                                <p:cTn id="45" presetID="25"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50" dur="1000" fill="hold"/>
                                        <p:tgtEl>
                                          <p:spTgt spid="16"/>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16"/>
                                        </p:tgtEl>
                                      </p:cBhvr>
                                    </p:animEffect>
                                  </p:childTnLst>
                                </p:cTn>
                              </p:par>
                              <p:par>
                                <p:cTn id="55" presetID="25"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60" dur="1000" fill="hold"/>
                                        <p:tgtEl>
                                          <p:spTgt spid="4"/>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4"/>
                                        </p:tgtEl>
                                      </p:cBhvr>
                                    </p:animEffect>
                                  </p:childTnLst>
                                </p:cTn>
                              </p:par>
                              <p:par>
                                <p:cTn id="65" presetID="25"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70" dur="1000" fill="hold"/>
                                        <p:tgtEl>
                                          <p:spTgt spid="19"/>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 y="1045882"/>
            <a:ext cx="9271888" cy="4097618"/>
          </a:xfrm>
          <a:prstGeom prst="rect">
            <a:avLst/>
          </a:prstGeom>
        </p:spPr>
      </p:pic>
      <p:sp>
        <p:nvSpPr>
          <p:cNvPr id="5" name="TextBox 4"/>
          <p:cNvSpPr txBox="1"/>
          <p:nvPr/>
        </p:nvSpPr>
        <p:spPr>
          <a:xfrm flipH="1">
            <a:off x="1569148" y="219608"/>
            <a:ext cx="6056296"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🗓Estimated Time to Complete the Website🕔</a:t>
            </a:r>
            <a:endParaRPr lang="en-IN" sz="2400" b="1"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Right Arrow 6"/>
          <p:cNvSpPr/>
          <p:nvPr/>
        </p:nvSpPr>
        <p:spPr>
          <a:xfrm>
            <a:off x="2010284" y="3531957"/>
            <a:ext cx="488611" cy="265246"/>
          </a:xfrm>
          <a:prstGeom prst="rightArrow">
            <a:avLst/>
          </a:prstGeom>
          <a:solidFill>
            <a:srgbClr val="FF0066"/>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3" name="Right Arrow 12"/>
          <p:cNvSpPr/>
          <p:nvPr/>
        </p:nvSpPr>
        <p:spPr>
          <a:xfrm>
            <a:off x="4352990" y="3544755"/>
            <a:ext cx="488611" cy="265246"/>
          </a:xfrm>
          <a:prstGeom prst="rightArrow">
            <a:avLst/>
          </a:prstGeom>
          <a:solidFill>
            <a:srgbClr val="FF0066"/>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Right Arrow 13"/>
          <p:cNvSpPr/>
          <p:nvPr/>
        </p:nvSpPr>
        <p:spPr>
          <a:xfrm>
            <a:off x="6748093" y="3531957"/>
            <a:ext cx="488611" cy="265246"/>
          </a:xfrm>
          <a:prstGeom prst="rightArrow">
            <a:avLst/>
          </a:prstGeom>
          <a:solidFill>
            <a:srgbClr val="FF0066"/>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865100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Rectangle 1"/>
          <p:cNvSpPr/>
          <p:nvPr/>
        </p:nvSpPr>
        <p:spPr>
          <a:xfrm>
            <a:off x="1545729" y="1942564"/>
            <a:ext cx="5647700" cy="1446550"/>
          </a:xfrm>
          <a:prstGeom prst="rect">
            <a:avLst/>
          </a:prstGeom>
          <a:noFill/>
        </p:spPr>
        <p:txBody>
          <a:bodyPr wrap="none" lIns="91440" tIns="45720" rIns="91440" bIns="45720">
            <a:spAutoFit/>
          </a:bodyPr>
          <a:lstStyle/>
          <a:p>
            <a:pPr algn="ctr"/>
            <a:r>
              <a:rPr lang="en-US" sz="8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9915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2571" cy="5143499"/>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2" name="Rectangle 1"/>
          <p:cNvSpPr/>
          <p:nvPr/>
        </p:nvSpPr>
        <p:spPr>
          <a:xfrm>
            <a:off x="1649191" y="182790"/>
            <a:ext cx="4392382" cy="584775"/>
          </a:xfrm>
          <a:prstGeom prst="rect">
            <a:avLst/>
          </a:prstGeom>
        </p:spPr>
        <p:txBody>
          <a:bodyPr wrap="square">
            <a:spAutoFit/>
          </a:bodyPr>
          <a:lstStyle/>
          <a:p>
            <a:pPr algn="r"/>
            <a:r>
              <a:rPr lang="en-IN" sz="3200" b="1" dirty="0">
                <a:solidFill>
                  <a:srgbClr val="FFCA06"/>
                </a:solidFill>
                <a:latin typeface="Calibri" panose="020F0502020204030204" pitchFamily="34" charset="0"/>
                <a:cs typeface="Calibri" panose="020F0502020204030204" pitchFamily="34" charset="0"/>
              </a:rPr>
              <a:t>🙂Project scope🙂 </a:t>
            </a:r>
          </a:p>
        </p:txBody>
      </p:sp>
      <p:sp>
        <p:nvSpPr>
          <p:cNvPr id="9" name="TextBox 8"/>
          <p:cNvSpPr txBox="1"/>
          <p:nvPr/>
        </p:nvSpPr>
        <p:spPr>
          <a:xfrm flipH="1">
            <a:off x="1054245" y="1268044"/>
            <a:ext cx="6944895"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To know what’s the position of a particular student in the parent point of view.</a:t>
            </a:r>
          </a:p>
          <a:p>
            <a:pPr marL="285750" indent="-285750">
              <a:buFont typeface="Wingdings" panose="05000000000000000000" pitchFamily="2" charset="2"/>
              <a:buChar char="Ø"/>
            </a:pPr>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To know what’s the position of a particular student in the faculty point of view.</a:t>
            </a:r>
          </a:p>
          <a:p>
            <a:pPr marL="285750" indent="-285750">
              <a:buFont typeface="Wingdings" panose="05000000000000000000" pitchFamily="2" charset="2"/>
              <a:buChar char="Ø"/>
            </a:pPr>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To view the student result of the previous year’s also.</a:t>
            </a:r>
          </a:p>
        </p:txBody>
      </p:sp>
      <p:pic>
        <p:nvPicPr>
          <p:cNvPr id="10" name="Picture 9"/>
          <p:cNvPicPr>
            <a:picLocks/>
          </p:cNvPicPr>
          <p:nvPr/>
        </p:nvPicPr>
        <p:blipFill>
          <a:blip r:embed="rId5"/>
          <a:stretch>
            <a:fillRect/>
          </a:stretch>
        </p:blipFill>
        <p:spPr>
          <a:xfrm>
            <a:off x="7059386" y="4168133"/>
            <a:ext cx="812800" cy="812800"/>
          </a:xfrm>
          <a:prstGeom prst="rect">
            <a:avLst/>
          </a:prstGeom>
        </p:spPr>
      </p:pic>
    </p:spTree>
    <p:extLst>
      <p:ext uri="{BB962C8B-B14F-4D97-AF65-F5344CB8AC3E}">
        <p14:creationId xmlns:p14="http://schemas.microsoft.com/office/powerpoint/2010/main" val="15153242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2" name="Rectangle 1"/>
          <p:cNvSpPr/>
          <p:nvPr/>
        </p:nvSpPr>
        <p:spPr>
          <a:xfrm>
            <a:off x="1534885" y="2028885"/>
            <a:ext cx="6384476" cy="2246769"/>
          </a:xfrm>
          <a:prstGeom prst="rect">
            <a:avLst/>
          </a:prstGeom>
        </p:spPr>
        <p:txBody>
          <a:bodyPr wrap="square" anchor="ctr">
            <a:spAutoFit/>
          </a:bodyPr>
          <a:lstStyle/>
          <a:p>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Student </a:t>
            </a:r>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information management</a:t>
            </a:r>
          </a:p>
          <a:p>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Staff </a:t>
            </a:r>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information management</a:t>
            </a:r>
          </a:p>
          <a:p>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Attendance information management</a:t>
            </a:r>
          </a:p>
          <a:p>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Time table management</a:t>
            </a:r>
          </a:p>
          <a:p>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Exam schedule management</a:t>
            </a:r>
          </a:p>
          <a:p>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Event management</a:t>
            </a:r>
          </a:p>
          <a:p>
            <a:r>
              <a:rPr lang="en-US" sz="2000" dirty="0">
                <a:solidFill>
                  <a:srgbClr val="18469E"/>
                </a:solidFill>
                <a:effectLst>
                  <a:outerShdw blurRad="38100" dist="38100" dir="2700000" algn="tl">
                    <a:srgbClr val="000000">
                      <a:alpha val="43137"/>
                    </a:srgbClr>
                  </a:outerShdw>
                </a:effectLst>
                <a:latin typeface="Lucida Console" panose="020B0609040504020204" pitchFamily="49" charset="0"/>
              </a:rPr>
              <a:t>Student results </a:t>
            </a:r>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management</a:t>
            </a:r>
            <a:endParaRPr lang="en-US" sz="2000" dirty="0">
              <a:solidFill>
                <a:srgbClr val="18469E"/>
              </a:solidFill>
              <a:effectLst>
                <a:outerShdw blurRad="38100" dist="38100" dir="2700000" algn="tl">
                  <a:srgbClr val="000000">
                    <a:alpha val="43137"/>
                  </a:srgbClr>
                </a:outerShdw>
              </a:effectLst>
              <a:latin typeface="Lucida Console" panose="020B0609040504020204" pitchFamily="49" charset="0"/>
            </a:endParaRPr>
          </a:p>
        </p:txBody>
      </p:sp>
      <p:sp>
        <p:nvSpPr>
          <p:cNvPr id="3" name="TextBox 2"/>
          <p:cNvSpPr txBox="1"/>
          <p:nvPr/>
        </p:nvSpPr>
        <p:spPr>
          <a:xfrm flipH="1">
            <a:off x="2060905" y="265598"/>
            <a:ext cx="5150750" cy="584775"/>
          </a:xfrm>
          <a:prstGeom prst="rect">
            <a:avLst/>
          </a:prstGeom>
          <a:noFill/>
        </p:spPr>
        <p:txBody>
          <a:bodyPr wrap="square" rtlCol="0">
            <a:spAutoFit/>
          </a:bodyPr>
          <a:lstStyle/>
          <a:p>
            <a:pPr algn="ctr"/>
            <a:r>
              <a:rPr lang="en-IN" sz="3200" b="1" dirty="0">
                <a:solidFill>
                  <a:srgbClr val="00B050"/>
                </a:solidFill>
                <a:latin typeface="Calibri" panose="020F0502020204030204" pitchFamily="34" charset="0"/>
                <a:cs typeface="Calibri" panose="020F0502020204030204" pitchFamily="34" charset="0"/>
              </a:rPr>
              <a:t>👦🏻Customer Challenges👍🏻</a:t>
            </a:r>
            <a:endParaRPr lang="en-IN" sz="3200" dirty="0">
              <a:solidFill>
                <a:srgbClr val="00B050"/>
              </a:solidFill>
              <a:latin typeface="Calibri" panose="020F0502020204030204" pitchFamily="34" charset="0"/>
              <a:cs typeface="Calibri" panose="020F0502020204030204" pitchFamily="34" charset="0"/>
            </a:endParaRPr>
          </a:p>
        </p:txBody>
      </p:sp>
      <p:pic>
        <p:nvPicPr>
          <p:cNvPr id="8" name="Picture 7"/>
          <p:cNvPicPr>
            <a:picLocks/>
          </p:cNvPicPr>
          <p:nvPr/>
        </p:nvPicPr>
        <p:blipFill>
          <a:blip r:embed="rId5"/>
          <a:stretch>
            <a:fillRect/>
          </a:stretch>
        </p:blipFill>
        <p:spPr>
          <a:xfrm>
            <a:off x="1004206" y="1365130"/>
            <a:ext cx="530679" cy="526313"/>
          </a:xfrm>
          <a:prstGeom prst="rect">
            <a:avLst/>
          </a:prstGeom>
        </p:spPr>
      </p:pic>
      <p:pic>
        <p:nvPicPr>
          <p:cNvPr id="9" name="Picture 8"/>
          <p:cNvPicPr>
            <a:picLocks/>
          </p:cNvPicPr>
          <p:nvPr/>
        </p:nvPicPr>
        <p:blipFill>
          <a:blip r:embed="rId6"/>
          <a:stretch>
            <a:fillRect/>
          </a:stretch>
        </p:blipFill>
        <p:spPr>
          <a:xfrm>
            <a:off x="7439475" y="1338688"/>
            <a:ext cx="406400" cy="406400"/>
          </a:xfrm>
          <a:prstGeom prst="rect">
            <a:avLst/>
          </a:prstGeom>
        </p:spPr>
      </p:pic>
      <p:pic>
        <p:nvPicPr>
          <p:cNvPr id="10" name="Picture 9"/>
          <p:cNvPicPr>
            <a:picLocks/>
          </p:cNvPicPr>
          <p:nvPr/>
        </p:nvPicPr>
        <p:blipFill>
          <a:blip r:embed="rId7"/>
          <a:stretch>
            <a:fillRect/>
          </a:stretch>
        </p:blipFill>
        <p:spPr>
          <a:xfrm>
            <a:off x="7236275" y="4052207"/>
            <a:ext cx="406400" cy="406400"/>
          </a:xfrm>
          <a:prstGeom prst="rect">
            <a:avLst/>
          </a:prstGeom>
        </p:spPr>
      </p:pic>
      <p:pic>
        <p:nvPicPr>
          <p:cNvPr id="11" name="Picture 10"/>
          <p:cNvPicPr>
            <a:picLocks/>
          </p:cNvPicPr>
          <p:nvPr/>
        </p:nvPicPr>
        <p:blipFill>
          <a:blip r:embed="rId8"/>
          <a:stretch>
            <a:fillRect/>
          </a:stretch>
        </p:blipFill>
        <p:spPr>
          <a:xfrm>
            <a:off x="425449" y="2884714"/>
            <a:ext cx="406400" cy="406400"/>
          </a:xfrm>
          <a:prstGeom prst="rect">
            <a:avLst/>
          </a:prstGeom>
        </p:spPr>
      </p:pic>
      <p:pic>
        <p:nvPicPr>
          <p:cNvPr id="12" name="Picture 11"/>
          <p:cNvPicPr>
            <a:picLocks/>
          </p:cNvPicPr>
          <p:nvPr/>
        </p:nvPicPr>
        <p:blipFill>
          <a:blip r:embed="rId9"/>
          <a:stretch>
            <a:fillRect/>
          </a:stretch>
        </p:blipFill>
        <p:spPr>
          <a:xfrm>
            <a:off x="6528707" y="3198868"/>
            <a:ext cx="406400" cy="406400"/>
          </a:xfrm>
          <a:prstGeom prst="rect">
            <a:avLst/>
          </a:prstGeom>
        </p:spPr>
      </p:pic>
      <p:pic>
        <p:nvPicPr>
          <p:cNvPr id="13" name="Picture 12"/>
          <p:cNvPicPr>
            <a:picLocks/>
          </p:cNvPicPr>
          <p:nvPr/>
        </p:nvPicPr>
        <p:blipFill>
          <a:blip r:embed="rId10"/>
          <a:stretch>
            <a:fillRect/>
          </a:stretch>
        </p:blipFill>
        <p:spPr>
          <a:xfrm>
            <a:off x="377369" y="4015834"/>
            <a:ext cx="406400" cy="406400"/>
          </a:xfrm>
          <a:prstGeom prst="rect">
            <a:avLst/>
          </a:prstGeom>
        </p:spPr>
      </p:pic>
      <p:pic>
        <p:nvPicPr>
          <p:cNvPr id="15" name="Picture 14"/>
          <p:cNvPicPr>
            <a:picLocks/>
          </p:cNvPicPr>
          <p:nvPr/>
        </p:nvPicPr>
        <p:blipFill>
          <a:blip r:embed="rId11"/>
          <a:stretch>
            <a:fillRect/>
          </a:stretch>
        </p:blipFill>
        <p:spPr>
          <a:xfrm>
            <a:off x="1368096" y="2095295"/>
            <a:ext cx="203200" cy="203200"/>
          </a:xfrm>
          <a:prstGeom prst="rect">
            <a:avLst/>
          </a:prstGeom>
        </p:spPr>
      </p:pic>
      <p:pic>
        <p:nvPicPr>
          <p:cNvPr id="16" name="Picture 15"/>
          <p:cNvPicPr>
            <a:picLocks/>
          </p:cNvPicPr>
          <p:nvPr/>
        </p:nvPicPr>
        <p:blipFill>
          <a:blip r:embed="rId11"/>
          <a:stretch>
            <a:fillRect/>
          </a:stretch>
        </p:blipFill>
        <p:spPr>
          <a:xfrm>
            <a:off x="1368096" y="2446928"/>
            <a:ext cx="203200" cy="203200"/>
          </a:xfrm>
          <a:prstGeom prst="rect">
            <a:avLst/>
          </a:prstGeom>
        </p:spPr>
      </p:pic>
      <p:pic>
        <p:nvPicPr>
          <p:cNvPr id="17" name="Picture 16"/>
          <p:cNvPicPr>
            <a:picLocks/>
          </p:cNvPicPr>
          <p:nvPr/>
        </p:nvPicPr>
        <p:blipFill>
          <a:blip r:embed="rId11"/>
          <a:stretch>
            <a:fillRect/>
          </a:stretch>
        </p:blipFill>
        <p:spPr>
          <a:xfrm>
            <a:off x="1350332" y="2784469"/>
            <a:ext cx="203200" cy="203200"/>
          </a:xfrm>
          <a:prstGeom prst="rect">
            <a:avLst/>
          </a:prstGeom>
        </p:spPr>
      </p:pic>
      <p:pic>
        <p:nvPicPr>
          <p:cNvPr id="18" name="Picture 17"/>
          <p:cNvPicPr>
            <a:picLocks/>
          </p:cNvPicPr>
          <p:nvPr/>
        </p:nvPicPr>
        <p:blipFill>
          <a:blip r:embed="rId11"/>
          <a:stretch>
            <a:fillRect/>
          </a:stretch>
        </p:blipFill>
        <p:spPr>
          <a:xfrm>
            <a:off x="1351239" y="3084814"/>
            <a:ext cx="203200" cy="203200"/>
          </a:xfrm>
          <a:prstGeom prst="rect">
            <a:avLst/>
          </a:prstGeom>
        </p:spPr>
      </p:pic>
      <p:pic>
        <p:nvPicPr>
          <p:cNvPr id="19" name="Picture 18"/>
          <p:cNvPicPr>
            <a:picLocks/>
          </p:cNvPicPr>
          <p:nvPr/>
        </p:nvPicPr>
        <p:blipFill>
          <a:blip r:embed="rId11"/>
          <a:stretch>
            <a:fillRect/>
          </a:stretch>
        </p:blipFill>
        <p:spPr>
          <a:xfrm>
            <a:off x="1350332" y="3408918"/>
            <a:ext cx="203200" cy="203200"/>
          </a:xfrm>
          <a:prstGeom prst="rect">
            <a:avLst/>
          </a:prstGeom>
        </p:spPr>
      </p:pic>
      <p:pic>
        <p:nvPicPr>
          <p:cNvPr id="20" name="Picture 19"/>
          <p:cNvPicPr>
            <a:picLocks/>
          </p:cNvPicPr>
          <p:nvPr/>
        </p:nvPicPr>
        <p:blipFill>
          <a:blip r:embed="rId11"/>
          <a:stretch>
            <a:fillRect/>
          </a:stretch>
        </p:blipFill>
        <p:spPr>
          <a:xfrm>
            <a:off x="1343075" y="3692412"/>
            <a:ext cx="203200" cy="203200"/>
          </a:xfrm>
          <a:prstGeom prst="rect">
            <a:avLst/>
          </a:prstGeom>
        </p:spPr>
      </p:pic>
      <p:pic>
        <p:nvPicPr>
          <p:cNvPr id="21" name="Picture 20"/>
          <p:cNvPicPr>
            <a:picLocks/>
          </p:cNvPicPr>
          <p:nvPr/>
        </p:nvPicPr>
        <p:blipFill>
          <a:blip r:embed="rId11"/>
          <a:stretch>
            <a:fillRect/>
          </a:stretch>
        </p:blipFill>
        <p:spPr>
          <a:xfrm>
            <a:off x="1351239" y="3984502"/>
            <a:ext cx="203200" cy="203200"/>
          </a:xfrm>
          <a:prstGeom prst="rect">
            <a:avLst/>
          </a:prstGeom>
        </p:spPr>
      </p:pic>
    </p:spTree>
    <p:extLst>
      <p:ext uri="{BB962C8B-B14F-4D97-AF65-F5344CB8AC3E}">
        <p14:creationId xmlns:p14="http://schemas.microsoft.com/office/powerpoint/2010/main" val="1566033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116"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3058347" y="228602"/>
            <a:ext cx="4705896" cy="584775"/>
          </a:xfrm>
          <a:prstGeom prst="rect">
            <a:avLst/>
          </a:prstGeom>
          <a:noFill/>
        </p:spPr>
        <p:txBody>
          <a:bodyPr wrap="square" rtlCol="0">
            <a:spAutoFit/>
          </a:bodyPr>
          <a:lstStyle/>
          <a:p>
            <a:r>
              <a:rPr lang="en-US" sz="3200" b="1" dirty="0">
                <a:solidFill>
                  <a:schemeClr val="accent1">
                    <a:lumMod val="75000"/>
                  </a:schemeClr>
                </a:solidFill>
                <a:latin typeface="Calibri" panose="020F0502020204030204" pitchFamily="34" charset="0"/>
                <a:cs typeface="Calibri" panose="020F0502020204030204" pitchFamily="34" charset="0"/>
              </a:rPr>
              <a:t> ⚠Modules🔰</a:t>
            </a:r>
            <a:endParaRPr lang="en-IN" sz="3200" b="1" dirty="0">
              <a:latin typeface="Calibri" panose="020F0502020204030204" pitchFamily="34" charset="0"/>
              <a:cs typeface="Calibri" panose="020F0502020204030204" pitchFamily="34" charset="0"/>
            </a:endParaRPr>
          </a:p>
        </p:txBody>
      </p:sp>
      <p:sp>
        <p:nvSpPr>
          <p:cNvPr id="7" name="TextBox 6"/>
          <p:cNvSpPr txBox="1"/>
          <p:nvPr/>
        </p:nvSpPr>
        <p:spPr>
          <a:xfrm>
            <a:off x="1354026" y="1619573"/>
            <a:ext cx="7185817" cy="2062103"/>
          </a:xfrm>
          <a:prstGeom prst="rect">
            <a:avLst/>
          </a:prstGeom>
          <a:noFill/>
        </p:spPr>
        <p:txBody>
          <a:bodyPr wrap="square" rtlCol="0">
            <a:spAutoFit/>
          </a:bodyPr>
          <a:lstStyle/>
          <a:p>
            <a:r>
              <a:rPr lang="en-US" sz="3200" dirty="0" smtClean="0">
                <a:solidFill>
                  <a:srgbClr val="18469E"/>
                </a:solidFill>
                <a:effectLst>
                  <a:outerShdw blurRad="38100" dist="38100" dir="2700000" algn="tl">
                    <a:srgbClr val="000000">
                      <a:alpha val="43137"/>
                    </a:srgbClr>
                  </a:outerShdw>
                </a:effectLst>
                <a:latin typeface="Lucida Console" panose="020B0609040504020204" pitchFamily="49" charset="0"/>
              </a:rPr>
              <a:t>Home </a:t>
            </a:r>
          </a:p>
          <a:p>
            <a:r>
              <a:rPr lang="en-US" sz="3200" dirty="0" smtClean="0">
                <a:solidFill>
                  <a:srgbClr val="18469E"/>
                </a:solidFill>
                <a:effectLst>
                  <a:outerShdw blurRad="38100" dist="38100" dir="2700000" algn="tl">
                    <a:srgbClr val="000000">
                      <a:alpha val="43137"/>
                    </a:srgbClr>
                  </a:outerShdw>
                </a:effectLst>
                <a:latin typeface="Lucida Console" panose="020B0609040504020204" pitchFamily="49" charset="0"/>
              </a:rPr>
              <a:t>About School/Institution</a:t>
            </a:r>
          </a:p>
          <a:p>
            <a:r>
              <a:rPr lang="en-US" sz="3200" dirty="0" smtClean="0">
                <a:solidFill>
                  <a:srgbClr val="18469E"/>
                </a:solidFill>
                <a:effectLst>
                  <a:outerShdw blurRad="38100" dist="38100" dir="2700000" algn="tl">
                    <a:srgbClr val="000000">
                      <a:alpha val="43137"/>
                    </a:srgbClr>
                  </a:outerShdw>
                </a:effectLst>
                <a:latin typeface="Lucida Console" panose="020B0609040504020204" pitchFamily="49" charset="0"/>
              </a:rPr>
              <a:t>Login</a:t>
            </a:r>
          </a:p>
          <a:p>
            <a:endParaRPr lang="en-IN" sz="3200" dirty="0">
              <a:solidFill>
                <a:srgbClr val="18469E"/>
              </a:solidFill>
              <a:effectLst>
                <a:outerShdw blurRad="38100" dist="38100" dir="2700000" algn="tl">
                  <a:srgbClr val="000000">
                    <a:alpha val="43137"/>
                  </a:srgbClr>
                </a:outerShdw>
              </a:effectLst>
              <a:latin typeface="Lucida Console" panose="020B0609040504020204" pitchFamily="49" charset="0"/>
            </a:endParaRPr>
          </a:p>
        </p:txBody>
      </p:sp>
      <p:pic>
        <p:nvPicPr>
          <p:cNvPr id="14" name="Picture 13"/>
          <p:cNvPicPr>
            <a:picLocks/>
          </p:cNvPicPr>
          <p:nvPr/>
        </p:nvPicPr>
        <p:blipFill>
          <a:blip r:embed="rId5"/>
          <a:stretch>
            <a:fillRect/>
          </a:stretch>
        </p:blipFill>
        <p:spPr>
          <a:xfrm>
            <a:off x="901560" y="1692456"/>
            <a:ext cx="406400" cy="406400"/>
          </a:xfrm>
          <a:prstGeom prst="rect">
            <a:avLst/>
          </a:prstGeom>
        </p:spPr>
      </p:pic>
      <p:pic>
        <p:nvPicPr>
          <p:cNvPr id="15" name="Picture 14"/>
          <p:cNvPicPr>
            <a:picLocks/>
          </p:cNvPicPr>
          <p:nvPr/>
        </p:nvPicPr>
        <p:blipFill>
          <a:blip r:embed="rId5"/>
          <a:stretch>
            <a:fillRect/>
          </a:stretch>
        </p:blipFill>
        <p:spPr>
          <a:xfrm>
            <a:off x="901560" y="2165350"/>
            <a:ext cx="406400" cy="406400"/>
          </a:xfrm>
          <a:prstGeom prst="rect">
            <a:avLst/>
          </a:prstGeom>
        </p:spPr>
      </p:pic>
      <p:pic>
        <p:nvPicPr>
          <p:cNvPr id="16" name="Picture 15"/>
          <p:cNvPicPr>
            <a:picLocks/>
          </p:cNvPicPr>
          <p:nvPr/>
        </p:nvPicPr>
        <p:blipFill>
          <a:blip r:embed="rId5"/>
          <a:stretch>
            <a:fillRect/>
          </a:stretch>
        </p:blipFill>
        <p:spPr>
          <a:xfrm>
            <a:off x="901560" y="2656019"/>
            <a:ext cx="406400" cy="406400"/>
          </a:xfrm>
          <a:prstGeom prst="rect">
            <a:avLst/>
          </a:prstGeom>
        </p:spPr>
      </p:pic>
      <p:pic>
        <p:nvPicPr>
          <p:cNvPr id="17" name="Picture 16"/>
          <p:cNvPicPr>
            <a:picLocks/>
          </p:cNvPicPr>
          <p:nvPr/>
        </p:nvPicPr>
        <p:blipFill>
          <a:blip r:embed="rId6"/>
          <a:stretch>
            <a:fillRect/>
          </a:stretch>
        </p:blipFill>
        <p:spPr>
          <a:xfrm>
            <a:off x="7350579" y="1225331"/>
            <a:ext cx="406400" cy="406400"/>
          </a:xfrm>
          <a:prstGeom prst="rect">
            <a:avLst/>
          </a:prstGeom>
        </p:spPr>
      </p:pic>
      <p:pic>
        <p:nvPicPr>
          <p:cNvPr id="18" name="Picture 17"/>
          <p:cNvPicPr>
            <a:picLocks/>
          </p:cNvPicPr>
          <p:nvPr/>
        </p:nvPicPr>
        <p:blipFill>
          <a:blip r:embed="rId7"/>
          <a:stretch>
            <a:fillRect/>
          </a:stretch>
        </p:blipFill>
        <p:spPr>
          <a:xfrm>
            <a:off x="238578" y="3856264"/>
            <a:ext cx="406400" cy="406400"/>
          </a:xfrm>
          <a:prstGeom prst="rect">
            <a:avLst/>
          </a:prstGeom>
        </p:spPr>
      </p:pic>
      <p:pic>
        <p:nvPicPr>
          <p:cNvPr id="19" name="Picture 18"/>
          <p:cNvPicPr>
            <a:picLocks/>
          </p:cNvPicPr>
          <p:nvPr/>
        </p:nvPicPr>
        <p:blipFill>
          <a:blip r:embed="rId8"/>
          <a:stretch>
            <a:fillRect/>
          </a:stretch>
        </p:blipFill>
        <p:spPr>
          <a:xfrm>
            <a:off x="6681107" y="3856264"/>
            <a:ext cx="429985" cy="463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739934" y="273844"/>
            <a:ext cx="3636374" cy="584775"/>
          </a:xfrm>
          <a:prstGeom prst="rect">
            <a:avLst/>
          </a:prstGeom>
          <a:noFill/>
        </p:spPr>
        <p:txBody>
          <a:bodyPr wrap="square" rtlCol="0">
            <a:spAutoFit/>
          </a:bodyPr>
          <a:lstStyle/>
          <a:p>
            <a:pPr algn="ctr"/>
            <a:r>
              <a:rPr lang="en-US" sz="3200" b="1" dirty="0" smtClean="0">
                <a:solidFill>
                  <a:srgbClr val="4FD1D9"/>
                </a:solidFill>
                <a:latin typeface="Calibri" panose="020F0502020204030204" pitchFamily="34" charset="0"/>
                <a:cs typeface="Calibri" panose="020F0502020204030204" pitchFamily="34" charset="0"/>
              </a:rPr>
              <a:t>Module Description</a:t>
            </a:r>
            <a:endParaRPr lang="en-IN" sz="3200" b="1" dirty="0">
              <a:solidFill>
                <a:srgbClr val="4FD1D9"/>
              </a:solidFill>
              <a:latin typeface="Calibri" panose="020F0502020204030204" pitchFamily="34" charset="0"/>
              <a:cs typeface="Calibri" panose="020F0502020204030204" pitchFamily="34" charset="0"/>
            </a:endParaRPr>
          </a:p>
        </p:txBody>
      </p:sp>
      <p:pic>
        <p:nvPicPr>
          <p:cNvPr id="3" name="Picture 2"/>
          <p:cNvPicPr>
            <a:picLocks/>
          </p:cNvPicPr>
          <p:nvPr/>
        </p:nvPicPr>
        <p:blipFill>
          <a:blip r:embed="rId5"/>
          <a:stretch>
            <a:fillRect/>
          </a:stretch>
        </p:blipFill>
        <p:spPr>
          <a:xfrm>
            <a:off x="2388951" y="364544"/>
            <a:ext cx="406400" cy="406400"/>
          </a:xfrm>
          <a:prstGeom prst="rect">
            <a:avLst/>
          </a:prstGeom>
        </p:spPr>
      </p:pic>
      <p:pic>
        <p:nvPicPr>
          <p:cNvPr id="4" name="Picture 3"/>
          <p:cNvPicPr>
            <a:picLocks/>
          </p:cNvPicPr>
          <p:nvPr/>
        </p:nvPicPr>
        <p:blipFill>
          <a:blip r:embed="rId5"/>
          <a:stretch>
            <a:fillRect/>
          </a:stretch>
        </p:blipFill>
        <p:spPr>
          <a:xfrm>
            <a:off x="6283831" y="398585"/>
            <a:ext cx="406400" cy="406400"/>
          </a:xfrm>
          <a:prstGeom prst="rect">
            <a:avLst/>
          </a:prstGeom>
        </p:spPr>
      </p:pic>
      <p:sp>
        <p:nvSpPr>
          <p:cNvPr id="5" name="TextBox 4"/>
          <p:cNvSpPr txBox="1"/>
          <p:nvPr/>
        </p:nvSpPr>
        <p:spPr>
          <a:xfrm>
            <a:off x="1571296" y="965560"/>
            <a:ext cx="4972050" cy="523220"/>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Home Page</a:t>
            </a:r>
            <a:endParaRPr lang="en-IN" sz="2800" b="1" dirty="0">
              <a:solidFill>
                <a:srgbClr val="FF0000"/>
              </a:solidFill>
              <a:effectLst>
                <a:outerShdw blurRad="38100" dist="38100" dir="2700000" algn="tl">
                  <a:srgbClr val="000000">
                    <a:alpha val="43137"/>
                  </a:srgbClr>
                </a:outerShdw>
              </a:effectLst>
            </a:endParaRPr>
          </a:p>
        </p:txBody>
      </p:sp>
      <p:sp>
        <p:nvSpPr>
          <p:cNvPr id="6" name="Right Arrow 5"/>
          <p:cNvSpPr/>
          <p:nvPr/>
        </p:nvSpPr>
        <p:spPr>
          <a:xfrm>
            <a:off x="537196" y="1157750"/>
            <a:ext cx="1034100" cy="210360"/>
          </a:xfrm>
          <a:prstGeom prst="rightArrow">
            <a:avLst/>
          </a:prstGeom>
          <a:solidFill>
            <a:srgbClr val="99FF66"/>
          </a:solidFill>
          <a:ln>
            <a:solidFill>
              <a:schemeClr val="tx1">
                <a:lumMod val="65000"/>
                <a:lumOff val="3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7" name="TextBox 6"/>
          <p:cNvSpPr txBox="1"/>
          <p:nvPr/>
        </p:nvSpPr>
        <p:spPr>
          <a:xfrm flipH="1">
            <a:off x="628649" y="1531840"/>
            <a:ext cx="5914697" cy="1938992"/>
          </a:xfrm>
          <a:prstGeom prst="rect">
            <a:avLst/>
          </a:prstGeom>
          <a:noFill/>
        </p:spPr>
        <p:txBody>
          <a:bodyPr wrap="square" rtlCol="0">
            <a:spAutoFit/>
          </a:bodyPr>
          <a:lstStyle/>
          <a:p>
            <a:r>
              <a:rPr lang="en-US" sz="2000" dirty="0" smtClean="0">
                <a:solidFill>
                  <a:srgbClr val="18469E"/>
                </a:solidFill>
                <a:latin typeface="Lucida Console" panose="020B0609040504020204" pitchFamily="49" charset="0"/>
              </a:rPr>
              <a:t>In this home page we will be displaying the recent activities of the school or institution and club activities,sports,contests,student news,college news,student corner &amp; institution features.</a:t>
            </a:r>
            <a:endParaRPr lang="en-IN" sz="2000" dirty="0">
              <a:solidFill>
                <a:srgbClr val="18469E"/>
              </a:solidFill>
              <a:latin typeface="Lucida Console" panose="020B0609040504020204" pitchFamily="49" charset="0"/>
            </a:endParaRPr>
          </a:p>
        </p:txBody>
      </p:sp>
      <p:pic>
        <p:nvPicPr>
          <p:cNvPr id="10" name="Picture 9"/>
          <p:cNvPicPr>
            <a:picLocks/>
          </p:cNvPicPr>
          <p:nvPr/>
        </p:nvPicPr>
        <p:blipFill>
          <a:blip r:embed="rId6"/>
          <a:stretch>
            <a:fillRect/>
          </a:stretch>
        </p:blipFill>
        <p:spPr>
          <a:xfrm>
            <a:off x="149574" y="4101193"/>
            <a:ext cx="406400" cy="406400"/>
          </a:xfrm>
          <a:prstGeom prst="rect">
            <a:avLst/>
          </a:prstGeom>
        </p:spPr>
      </p:pic>
      <p:pic>
        <p:nvPicPr>
          <p:cNvPr id="11" name="Picture 10"/>
          <p:cNvPicPr>
            <a:picLocks/>
          </p:cNvPicPr>
          <p:nvPr/>
        </p:nvPicPr>
        <p:blipFill>
          <a:blip r:embed="rId7"/>
          <a:stretch>
            <a:fillRect/>
          </a:stretch>
        </p:blipFill>
        <p:spPr>
          <a:xfrm>
            <a:off x="7228498" y="1197170"/>
            <a:ext cx="406400" cy="406400"/>
          </a:xfrm>
          <a:prstGeom prst="rect">
            <a:avLst/>
          </a:prstGeom>
        </p:spPr>
      </p:pic>
      <p:pic>
        <p:nvPicPr>
          <p:cNvPr id="12" name="Picture 11"/>
          <p:cNvPicPr>
            <a:picLocks/>
          </p:cNvPicPr>
          <p:nvPr/>
        </p:nvPicPr>
        <p:blipFill>
          <a:blip r:embed="rId8"/>
          <a:stretch>
            <a:fillRect/>
          </a:stretch>
        </p:blipFill>
        <p:spPr>
          <a:xfrm>
            <a:off x="6487031" y="3978728"/>
            <a:ext cx="406400" cy="406400"/>
          </a:xfrm>
          <a:prstGeom prst="rect">
            <a:avLst/>
          </a:prstGeom>
        </p:spPr>
      </p:pic>
      <p:pic>
        <p:nvPicPr>
          <p:cNvPr id="13" name="Picture 12"/>
          <p:cNvPicPr>
            <a:picLocks/>
          </p:cNvPicPr>
          <p:nvPr/>
        </p:nvPicPr>
        <p:blipFill>
          <a:blip r:embed="rId9"/>
          <a:stretch>
            <a:fillRect/>
          </a:stretch>
        </p:blipFill>
        <p:spPr>
          <a:xfrm>
            <a:off x="5113564" y="1084554"/>
            <a:ext cx="406400" cy="406400"/>
          </a:xfrm>
          <a:prstGeom prst="rect">
            <a:avLst/>
          </a:prstGeom>
        </p:spPr>
      </p:pic>
    </p:spTree>
    <p:extLst>
      <p:ext uri="{BB962C8B-B14F-4D97-AF65-F5344CB8AC3E}">
        <p14:creationId xmlns:p14="http://schemas.microsoft.com/office/powerpoint/2010/main" val="29122799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2251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739934" y="273844"/>
            <a:ext cx="3636374" cy="584775"/>
          </a:xfrm>
          <a:prstGeom prst="rect">
            <a:avLst/>
          </a:prstGeom>
          <a:noFill/>
        </p:spPr>
        <p:txBody>
          <a:bodyPr wrap="square" rtlCol="0">
            <a:spAutoFit/>
          </a:bodyPr>
          <a:lstStyle/>
          <a:p>
            <a:pPr algn="ctr"/>
            <a:r>
              <a:rPr lang="en-US" sz="3200" b="1" dirty="0" smtClean="0">
                <a:solidFill>
                  <a:srgbClr val="4FD1D9"/>
                </a:solidFill>
                <a:latin typeface="Calibri" panose="020F0502020204030204" pitchFamily="34" charset="0"/>
                <a:cs typeface="Calibri" panose="020F0502020204030204" pitchFamily="34" charset="0"/>
              </a:rPr>
              <a:t>Module Description</a:t>
            </a:r>
            <a:endParaRPr lang="en-IN" sz="3200" b="1" dirty="0">
              <a:solidFill>
                <a:srgbClr val="4FD1D9"/>
              </a:solidFill>
              <a:latin typeface="Calibri" panose="020F0502020204030204" pitchFamily="34" charset="0"/>
              <a:cs typeface="Calibri" panose="020F0502020204030204" pitchFamily="34" charset="0"/>
            </a:endParaRPr>
          </a:p>
        </p:txBody>
      </p:sp>
      <p:pic>
        <p:nvPicPr>
          <p:cNvPr id="3" name="Picture 2"/>
          <p:cNvPicPr>
            <a:picLocks/>
          </p:cNvPicPr>
          <p:nvPr/>
        </p:nvPicPr>
        <p:blipFill>
          <a:blip r:embed="rId5"/>
          <a:stretch>
            <a:fillRect/>
          </a:stretch>
        </p:blipFill>
        <p:spPr>
          <a:xfrm>
            <a:off x="2388951" y="364544"/>
            <a:ext cx="406400" cy="406400"/>
          </a:xfrm>
          <a:prstGeom prst="rect">
            <a:avLst/>
          </a:prstGeom>
        </p:spPr>
      </p:pic>
      <p:pic>
        <p:nvPicPr>
          <p:cNvPr id="4" name="Picture 3"/>
          <p:cNvPicPr>
            <a:picLocks/>
          </p:cNvPicPr>
          <p:nvPr/>
        </p:nvPicPr>
        <p:blipFill>
          <a:blip r:embed="rId5"/>
          <a:stretch>
            <a:fillRect/>
          </a:stretch>
        </p:blipFill>
        <p:spPr>
          <a:xfrm>
            <a:off x="6283831" y="398585"/>
            <a:ext cx="406400" cy="406400"/>
          </a:xfrm>
          <a:prstGeom prst="rect">
            <a:avLst/>
          </a:prstGeom>
        </p:spPr>
      </p:pic>
      <p:sp>
        <p:nvSpPr>
          <p:cNvPr id="5" name="TextBox 4"/>
          <p:cNvSpPr txBox="1"/>
          <p:nvPr/>
        </p:nvSpPr>
        <p:spPr>
          <a:xfrm>
            <a:off x="1571296" y="1307580"/>
            <a:ext cx="4972050" cy="523220"/>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About Page</a:t>
            </a:r>
            <a:endParaRPr lang="en-IN" sz="2800" b="1" dirty="0">
              <a:solidFill>
                <a:srgbClr val="FF0000"/>
              </a:solidFill>
              <a:effectLst>
                <a:outerShdw blurRad="38100" dist="38100" dir="2700000" algn="tl">
                  <a:srgbClr val="000000">
                    <a:alpha val="43137"/>
                  </a:srgbClr>
                </a:outerShdw>
              </a:effectLst>
            </a:endParaRPr>
          </a:p>
        </p:txBody>
      </p:sp>
      <p:sp>
        <p:nvSpPr>
          <p:cNvPr id="6" name="Right Arrow 5"/>
          <p:cNvSpPr/>
          <p:nvPr/>
        </p:nvSpPr>
        <p:spPr>
          <a:xfrm>
            <a:off x="537196" y="1450910"/>
            <a:ext cx="1034100" cy="210360"/>
          </a:xfrm>
          <a:prstGeom prst="rightArrow">
            <a:avLst/>
          </a:prstGeom>
          <a:solidFill>
            <a:srgbClr val="99FF66"/>
          </a:solidFill>
          <a:ln>
            <a:solidFill>
              <a:schemeClr val="tx1">
                <a:lumMod val="65000"/>
                <a:lumOff val="3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7" name="TextBox 6"/>
          <p:cNvSpPr txBox="1"/>
          <p:nvPr/>
        </p:nvSpPr>
        <p:spPr>
          <a:xfrm flipH="1">
            <a:off x="628647" y="1978573"/>
            <a:ext cx="6944818" cy="2246769"/>
          </a:xfrm>
          <a:prstGeom prst="rect">
            <a:avLst/>
          </a:prstGeom>
          <a:noFill/>
        </p:spPr>
        <p:txBody>
          <a:bodyPr wrap="square" rtlCol="0">
            <a:spAutoFit/>
          </a:bodyPr>
          <a:lstStyle/>
          <a:p>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In this about page we will be showing the details of the institution when the institution has been established, courses offered, complete contact and the location details of the institution</a:t>
            </a:r>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 activities</a:t>
            </a:r>
            <a:r>
              <a:rPr lang="en-US" sz="2000" dirty="0" smtClean="0">
                <a:solidFill>
                  <a:srgbClr val="18469E"/>
                </a:solidFill>
                <a:effectLst>
                  <a:outerShdw blurRad="38100" dist="38100" dir="2700000" algn="tl">
                    <a:srgbClr val="000000">
                      <a:alpha val="43137"/>
                    </a:srgbClr>
                  </a:outerShdw>
                </a:effectLst>
                <a:latin typeface="Lucida Console" panose="020B0609040504020204" pitchFamily="49" charset="0"/>
              </a:rPr>
              <a:t>, fee structure depending upon the class or the course chosen.</a:t>
            </a:r>
            <a:endParaRPr lang="en-IN" sz="2000" dirty="0">
              <a:solidFill>
                <a:srgbClr val="18469E"/>
              </a:solidFill>
              <a:effectLst>
                <a:outerShdw blurRad="38100" dist="38100" dir="2700000" algn="tl">
                  <a:srgbClr val="000000">
                    <a:alpha val="43137"/>
                  </a:srgbClr>
                </a:outerShdw>
              </a:effectLst>
              <a:latin typeface="Lucida Console" panose="020B0609040504020204" pitchFamily="49" charset="0"/>
            </a:endParaRPr>
          </a:p>
        </p:txBody>
      </p:sp>
      <p:pic>
        <p:nvPicPr>
          <p:cNvPr id="9" name="Picture 8"/>
          <p:cNvPicPr>
            <a:picLocks/>
          </p:cNvPicPr>
          <p:nvPr/>
        </p:nvPicPr>
        <p:blipFill>
          <a:blip r:embed="rId6"/>
          <a:stretch>
            <a:fillRect/>
          </a:stretch>
        </p:blipFill>
        <p:spPr>
          <a:xfrm>
            <a:off x="6173108" y="3790950"/>
            <a:ext cx="406400" cy="406400"/>
          </a:xfrm>
          <a:prstGeom prst="rect">
            <a:avLst/>
          </a:prstGeom>
        </p:spPr>
      </p:pic>
      <p:pic>
        <p:nvPicPr>
          <p:cNvPr id="10" name="Picture 9"/>
          <p:cNvPicPr>
            <a:picLocks/>
          </p:cNvPicPr>
          <p:nvPr/>
        </p:nvPicPr>
        <p:blipFill>
          <a:blip r:embed="rId7"/>
          <a:stretch>
            <a:fillRect/>
          </a:stretch>
        </p:blipFill>
        <p:spPr>
          <a:xfrm>
            <a:off x="130796" y="4264479"/>
            <a:ext cx="406400" cy="406400"/>
          </a:xfrm>
          <a:prstGeom prst="rect">
            <a:avLst/>
          </a:prstGeom>
        </p:spPr>
      </p:pic>
      <p:pic>
        <p:nvPicPr>
          <p:cNvPr id="11" name="Picture 10"/>
          <p:cNvPicPr>
            <a:picLocks/>
          </p:cNvPicPr>
          <p:nvPr/>
        </p:nvPicPr>
        <p:blipFill>
          <a:blip r:embed="rId8"/>
          <a:stretch>
            <a:fillRect/>
          </a:stretch>
        </p:blipFill>
        <p:spPr>
          <a:xfrm>
            <a:off x="7583443" y="983150"/>
            <a:ext cx="529769" cy="558738"/>
          </a:xfrm>
          <a:prstGeom prst="rect">
            <a:avLst/>
          </a:prstGeom>
        </p:spPr>
      </p:pic>
      <p:pic>
        <p:nvPicPr>
          <p:cNvPr id="12" name="Picture 11"/>
          <p:cNvPicPr>
            <a:picLocks/>
          </p:cNvPicPr>
          <p:nvPr/>
        </p:nvPicPr>
        <p:blipFill>
          <a:blip r:embed="rId9"/>
          <a:stretch>
            <a:fillRect/>
          </a:stretch>
        </p:blipFill>
        <p:spPr>
          <a:xfrm>
            <a:off x="8632371" y="4467679"/>
            <a:ext cx="406400" cy="406400"/>
          </a:xfrm>
          <a:prstGeom prst="rect">
            <a:avLst/>
          </a:prstGeom>
        </p:spPr>
      </p:pic>
      <p:sp>
        <p:nvSpPr>
          <p:cNvPr id="13" name="TextBox 12"/>
          <p:cNvSpPr txBox="1"/>
          <p:nvPr/>
        </p:nvSpPr>
        <p:spPr>
          <a:xfrm>
            <a:off x="430899" y="964575"/>
            <a:ext cx="197909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0869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1553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739934" y="273844"/>
            <a:ext cx="3636374" cy="584775"/>
          </a:xfrm>
          <a:prstGeom prst="rect">
            <a:avLst/>
          </a:prstGeom>
          <a:noFill/>
        </p:spPr>
        <p:txBody>
          <a:bodyPr wrap="square" rtlCol="0">
            <a:spAutoFit/>
          </a:bodyPr>
          <a:lstStyle/>
          <a:p>
            <a:pPr algn="ctr"/>
            <a:r>
              <a:rPr lang="en-US" sz="3200" b="1" dirty="0" smtClean="0">
                <a:solidFill>
                  <a:srgbClr val="4FD1D9"/>
                </a:solidFill>
                <a:latin typeface="Calibri" panose="020F0502020204030204" pitchFamily="34" charset="0"/>
                <a:cs typeface="Calibri" panose="020F0502020204030204" pitchFamily="34" charset="0"/>
              </a:rPr>
              <a:t>Module Description</a:t>
            </a:r>
            <a:endParaRPr lang="en-IN" sz="3200" b="1" dirty="0">
              <a:solidFill>
                <a:srgbClr val="4FD1D9"/>
              </a:solidFill>
              <a:latin typeface="Calibri" panose="020F0502020204030204" pitchFamily="34" charset="0"/>
              <a:cs typeface="Calibri" panose="020F0502020204030204" pitchFamily="34" charset="0"/>
            </a:endParaRPr>
          </a:p>
        </p:txBody>
      </p:sp>
      <p:pic>
        <p:nvPicPr>
          <p:cNvPr id="3" name="Picture 2"/>
          <p:cNvPicPr>
            <a:picLocks/>
          </p:cNvPicPr>
          <p:nvPr/>
        </p:nvPicPr>
        <p:blipFill>
          <a:blip r:embed="rId5"/>
          <a:stretch>
            <a:fillRect/>
          </a:stretch>
        </p:blipFill>
        <p:spPr>
          <a:xfrm>
            <a:off x="2388951" y="364544"/>
            <a:ext cx="406400" cy="406400"/>
          </a:xfrm>
          <a:prstGeom prst="rect">
            <a:avLst/>
          </a:prstGeom>
        </p:spPr>
      </p:pic>
      <p:pic>
        <p:nvPicPr>
          <p:cNvPr id="4" name="Picture 3"/>
          <p:cNvPicPr>
            <a:picLocks/>
          </p:cNvPicPr>
          <p:nvPr/>
        </p:nvPicPr>
        <p:blipFill>
          <a:blip r:embed="rId5"/>
          <a:stretch>
            <a:fillRect/>
          </a:stretch>
        </p:blipFill>
        <p:spPr>
          <a:xfrm>
            <a:off x="6283831" y="398585"/>
            <a:ext cx="406400" cy="406400"/>
          </a:xfrm>
          <a:prstGeom prst="rect">
            <a:avLst/>
          </a:prstGeom>
        </p:spPr>
      </p:pic>
      <p:sp>
        <p:nvSpPr>
          <p:cNvPr id="5" name="TextBox 4"/>
          <p:cNvSpPr txBox="1"/>
          <p:nvPr/>
        </p:nvSpPr>
        <p:spPr>
          <a:xfrm>
            <a:off x="1571296" y="1154021"/>
            <a:ext cx="4972050" cy="523220"/>
          </a:xfrm>
          <a:prstGeom prst="rect">
            <a:avLst/>
          </a:prstGeom>
          <a:noFill/>
        </p:spPr>
        <p:txBody>
          <a:bodyPr wrap="square" rtlCol="0">
            <a:spAutoFit/>
          </a:bodyPr>
          <a:lstStyle/>
          <a:p>
            <a:r>
              <a:rPr lang="en-US" sz="2800" b="1" dirty="0" smtClean="0">
                <a:solidFill>
                  <a:srgbClr val="FF0000"/>
                </a:solidFill>
                <a:effectLst>
                  <a:outerShdw blurRad="38100" dist="38100" dir="2700000" algn="tl">
                    <a:srgbClr val="000000">
                      <a:alpha val="43137"/>
                    </a:srgbClr>
                  </a:outerShdw>
                </a:effectLst>
              </a:rPr>
              <a:t>Login Page</a:t>
            </a:r>
            <a:endParaRPr lang="en-IN" sz="2800" b="1" dirty="0">
              <a:solidFill>
                <a:srgbClr val="FF0000"/>
              </a:solidFill>
              <a:effectLst>
                <a:outerShdw blurRad="38100" dist="38100" dir="2700000" algn="tl">
                  <a:srgbClr val="000000">
                    <a:alpha val="43137"/>
                  </a:srgbClr>
                </a:outerShdw>
              </a:effectLst>
            </a:endParaRPr>
          </a:p>
        </p:txBody>
      </p:sp>
      <p:sp>
        <p:nvSpPr>
          <p:cNvPr id="6" name="Right Arrow 5"/>
          <p:cNvSpPr/>
          <p:nvPr/>
        </p:nvSpPr>
        <p:spPr>
          <a:xfrm>
            <a:off x="537196" y="1325274"/>
            <a:ext cx="1034100" cy="210360"/>
          </a:xfrm>
          <a:prstGeom prst="rightArrow">
            <a:avLst/>
          </a:prstGeom>
          <a:solidFill>
            <a:srgbClr val="99FF66"/>
          </a:solidFill>
          <a:ln>
            <a:solidFill>
              <a:schemeClr val="tx1">
                <a:lumMod val="65000"/>
                <a:lumOff val="3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7" name="TextBox 6"/>
          <p:cNvSpPr txBox="1"/>
          <p:nvPr/>
        </p:nvSpPr>
        <p:spPr>
          <a:xfrm flipH="1">
            <a:off x="415536" y="1597727"/>
            <a:ext cx="8312927" cy="1754326"/>
          </a:xfrm>
          <a:prstGeom prst="rect">
            <a:avLst/>
          </a:prstGeom>
          <a:noFill/>
        </p:spPr>
        <p:txBody>
          <a:bodyPr wrap="square" rtlCol="0">
            <a:spAutoFit/>
          </a:bodyPr>
          <a:lstStyle/>
          <a:p>
            <a:r>
              <a:rPr lang="en-US" sz="1800" dirty="0" smtClean="0">
                <a:solidFill>
                  <a:srgbClr val="18469E"/>
                </a:solidFill>
                <a:latin typeface="Lucida Console" panose="020B0609040504020204" pitchFamily="49" charset="0"/>
              </a:rPr>
              <a:t>In this login page depending upon the credentials given by the user the page will be being displayed this is of one type login based system it contains the data of student</a:t>
            </a:r>
            <a:r>
              <a:rPr lang="en-US" sz="1800" dirty="0">
                <a:solidFill>
                  <a:srgbClr val="18469E"/>
                </a:solidFill>
                <a:latin typeface="Lucida Console" panose="020B0609040504020204" pitchFamily="49" charset="0"/>
              </a:rPr>
              <a:t> </a:t>
            </a:r>
            <a:r>
              <a:rPr lang="en-US" sz="1800" dirty="0" smtClean="0">
                <a:solidFill>
                  <a:srgbClr val="18469E"/>
                </a:solidFill>
                <a:latin typeface="Lucida Console" panose="020B0609040504020204" pitchFamily="49" charset="0"/>
              </a:rPr>
              <a:t>&amp; faculty information and the students attendance and the results are being displayed in the page of the respective student or the faculty portal</a:t>
            </a:r>
            <a:endParaRPr lang="en-IN" sz="1800" dirty="0">
              <a:solidFill>
                <a:srgbClr val="18469E"/>
              </a:solidFill>
              <a:latin typeface="Lucida Console" panose="020B0609040504020204" pitchFamily="49" charset="0"/>
            </a:endParaRPr>
          </a:p>
        </p:txBody>
      </p:sp>
      <p:graphicFrame>
        <p:nvGraphicFramePr>
          <p:cNvPr id="8" name="Diagram 7"/>
          <p:cNvGraphicFramePr/>
          <p:nvPr>
            <p:extLst>
              <p:ext uri="{D42A27DB-BD31-4B8C-83A1-F6EECF244321}">
                <p14:modId xmlns:p14="http://schemas.microsoft.com/office/powerpoint/2010/main" val="3614896558"/>
              </p:ext>
            </p:extLst>
          </p:nvPr>
        </p:nvGraphicFramePr>
        <p:xfrm>
          <a:off x="2052164" y="3284583"/>
          <a:ext cx="4688336" cy="17938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 name="Picture 9"/>
          <p:cNvPicPr>
            <a:picLocks/>
          </p:cNvPicPr>
          <p:nvPr/>
        </p:nvPicPr>
        <p:blipFill>
          <a:blip r:embed="rId11"/>
          <a:stretch>
            <a:fillRect/>
          </a:stretch>
        </p:blipFill>
        <p:spPr>
          <a:xfrm>
            <a:off x="7282792" y="998566"/>
            <a:ext cx="406400" cy="406400"/>
          </a:xfrm>
          <a:prstGeom prst="rect">
            <a:avLst/>
          </a:prstGeom>
        </p:spPr>
      </p:pic>
      <p:pic>
        <p:nvPicPr>
          <p:cNvPr id="11" name="Picture 10"/>
          <p:cNvPicPr>
            <a:picLocks/>
          </p:cNvPicPr>
          <p:nvPr/>
        </p:nvPicPr>
        <p:blipFill>
          <a:blip r:embed="rId12"/>
          <a:stretch>
            <a:fillRect/>
          </a:stretch>
        </p:blipFill>
        <p:spPr>
          <a:xfrm>
            <a:off x="333996" y="4204015"/>
            <a:ext cx="406400" cy="406400"/>
          </a:xfrm>
          <a:prstGeom prst="rect">
            <a:avLst/>
          </a:prstGeom>
        </p:spPr>
      </p:pic>
      <p:pic>
        <p:nvPicPr>
          <p:cNvPr id="12" name="Picture 11"/>
          <p:cNvPicPr>
            <a:picLocks/>
          </p:cNvPicPr>
          <p:nvPr/>
        </p:nvPicPr>
        <p:blipFill>
          <a:blip r:embed="rId13"/>
          <a:stretch>
            <a:fillRect/>
          </a:stretch>
        </p:blipFill>
        <p:spPr>
          <a:xfrm>
            <a:off x="8588035" y="4425358"/>
            <a:ext cx="406400" cy="406400"/>
          </a:xfrm>
          <a:prstGeom prst="rect">
            <a:avLst/>
          </a:prstGeom>
        </p:spPr>
      </p:pic>
      <p:sp>
        <p:nvSpPr>
          <p:cNvPr id="18" name="TextBox 17"/>
          <p:cNvSpPr txBox="1"/>
          <p:nvPr/>
        </p:nvSpPr>
        <p:spPr>
          <a:xfrm>
            <a:off x="430899" y="915715"/>
            <a:ext cx="197909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1425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anim calcmode="lin" valueType="num">
                                      <p:cBhvr>
                                        <p:cTn id="8" dur="2000" fill="hold"/>
                                        <p:tgtEl>
                                          <p:spTgt spid="18"/>
                                        </p:tgtEl>
                                        <p:attrNameLst>
                                          <p:attrName>ppt_w</p:attrName>
                                        </p:attrNameLst>
                                      </p:cBhvr>
                                      <p:tavLst>
                                        <p:tav tm="0" fmla="#ppt_w*sin(2.5*pi*$)">
                                          <p:val>
                                            <p:fltVal val="0"/>
                                          </p:val>
                                        </p:tav>
                                        <p:tav tm="100000">
                                          <p:val>
                                            <p:fltVal val="1"/>
                                          </p:val>
                                        </p:tav>
                                      </p:tavLst>
                                    </p:anim>
                                    <p:anim calcmode="lin" valueType="num">
                                      <p:cBhvr>
                                        <p:cTn id="9" dur="2000" fill="hold"/>
                                        <p:tgtEl>
                                          <p:spTgt spid="1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Graphic spid="8" grpId="0">
        <p:bldAsOne/>
      </p:bldGraphic>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739934" y="273844"/>
            <a:ext cx="3636374" cy="584775"/>
          </a:xfrm>
          <a:prstGeom prst="rect">
            <a:avLst/>
          </a:prstGeom>
          <a:noFill/>
        </p:spPr>
        <p:txBody>
          <a:bodyPr wrap="square" rtlCol="0">
            <a:spAutoFit/>
          </a:bodyPr>
          <a:lstStyle/>
          <a:p>
            <a:pPr algn="ctr"/>
            <a:r>
              <a:rPr lang="en-US" sz="3200" b="1" dirty="0" smtClean="0">
                <a:solidFill>
                  <a:srgbClr val="FFCA07"/>
                </a:solidFill>
                <a:latin typeface="Calibri" panose="020F0502020204030204" pitchFamily="34" charset="0"/>
                <a:cs typeface="Calibri" panose="020F0502020204030204" pitchFamily="34" charset="0"/>
              </a:rPr>
              <a:t>Module Description</a:t>
            </a:r>
            <a:endParaRPr lang="en-IN" sz="3200" b="1" dirty="0">
              <a:solidFill>
                <a:srgbClr val="FFCA07"/>
              </a:solidFill>
              <a:latin typeface="Calibri" panose="020F0502020204030204" pitchFamily="34" charset="0"/>
              <a:cs typeface="Calibri" panose="020F0502020204030204" pitchFamily="34" charset="0"/>
            </a:endParaRPr>
          </a:p>
        </p:txBody>
      </p:sp>
      <p:pic>
        <p:nvPicPr>
          <p:cNvPr id="3" name="Picture 2"/>
          <p:cNvPicPr>
            <a:picLocks/>
          </p:cNvPicPr>
          <p:nvPr/>
        </p:nvPicPr>
        <p:blipFill>
          <a:blip r:embed="rId5"/>
          <a:stretch>
            <a:fillRect/>
          </a:stretch>
        </p:blipFill>
        <p:spPr>
          <a:xfrm>
            <a:off x="2388951" y="364544"/>
            <a:ext cx="406400" cy="406400"/>
          </a:xfrm>
          <a:prstGeom prst="rect">
            <a:avLst/>
          </a:prstGeom>
        </p:spPr>
      </p:pic>
      <p:pic>
        <p:nvPicPr>
          <p:cNvPr id="4" name="Picture 3"/>
          <p:cNvPicPr>
            <a:picLocks/>
          </p:cNvPicPr>
          <p:nvPr/>
        </p:nvPicPr>
        <p:blipFill>
          <a:blip r:embed="rId5"/>
          <a:stretch>
            <a:fillRect/>
          </a:stretch>
        </p:blipFill>
        <p:spPr>
          <a:xfrm>
            <a:off x="6283831" y="398585"/>
            <a:ext cx="406400" cy="406400"/>
          </a:xfrm>
          <a:prstGeom prst="rect">
            <a:avLst/>
          </a:prstGeom>
        </p:spPr>
      </p:pic>
      <p:sp>
        <p:nvSpPr>
          <p:cNvPr id="5" name="TextBox 4"/>
          <p:cNvSpPr txBox="1"/>
          <p:nvPr/>
        </p:nvSpPr>
        <p:spPr>
          <a:xfrm>
            <a:off x="1403773" y="1314569"/>
            <a:ext cx="4972050"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Admin</a:t>
            </a:r>
            <a:r>
              <a:rPr lang="en-US" sz="2000" b="1" dirty="0" smtClean="0">
                <a:solidFill>
                  <a:srgbClr val="18469E"/>
                </a:solidFill>
                <a:effectLst>
                  <a:outerShdw blurRad="38100" dist="38100" dir="2700000" algn="tl">
                    <a:srgbClr val="000000">
                      <a:alpha val="43137"/>
                    </a:srgbClr>
                  </a:outerShdw>
                </a:effectLst>
              </a:rPr>
              <a:t> </a:t>
            </a:r>
            <a:r>
              <a:rPr lang="en-US" sz="2000" b="1" dirty="0" smtClean="0">
                <a:solidFill>
                  <a:srgbClr val="FF0000"/>
                </a:solidFill>
                <a:effectLst>
                  <a:outerShdw blurRad="38100" dist="38100" dir="2700000" algn="tl">
                    <a:srgbClr val="000000">
                      <a:alpha val="43137"/>
                    </a:srgbClr>
                  </a:outerShdw>
                </a:effectLst>
              </a:rPr>
              <a:t>Login</a:t>
            </a:r>
            <a:endParaRPr lang="en-IN" sz="20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907424" y="1814837"/>
            <a:ext cx="6645105" cy="2031325"/>
          </a:xfrm>
          <a:prstGeom prst="rect">
            <a:avLst/>
          </a:prstGeom>
          <a:noFill/>
        </p:spPr>
        <p:txBody>
          <a:bodyPr wrap="square" rtlCol="0">
            <a:spAutoFit/>
          </a:bodyPr>
          <a:lstStyle/>
          <a:p>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It allows the admin to see the entire institution criteria.</a:t>
            </a:r>
          </a:p>
          <a:p>
            <a:r>
              <a:rPr lang="en-US" sz="1800" dirty="0" smtClean="0">
                <a:solidFill>
                  <a:srgbClr val="F27A52"/>
                </a:solidFill>
                <a:effectLst>
                  <a:outerShdw blurRad="38100" dist="38100" dir="2700000" algn="tl">
                    <a:srgbClr val="000000">
                      <a:alpha val="43137"/>
                    </a:srgbClr>
                  </a:outerShdw>
                </a:effectLst>
                <a:latin typeface="Lucida Console" panose="020B0609040504020204" pitchFamily="49" charset="0"/>
              </a:rPr>
              <a:t>The admin  have the right to create a new class and subject</a:t>
            </a:r>
            <a:r>
              <a:rPr lang="en-IN" sz="1800" dirty="0" smtClean="0">
                <a:solidFill>
                  <a:srgbClr val="F27A52"/>
                </a:solidFill>
                <a:effectLst>
                  <a:outerShdw blurRad="38100" dist="38100" dir="2700000" algn="tl">
                    <a:srgbClr val="000000">
                      <a:alpha val="43137"/>
                    </a:srgbClr>
                  </a:outerShdw>
                </a:effectLst>
                <a:latin typeface="Lucida Console" panose="020B0609040504020204" pitchFamily="49" charset="0"/>
              </a:rPr>
              <a:t>.</a:t>
            </a:r>
          </a:p>
          <a:p>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The admin has the only right to the post the student results.</a:t>
            </a:r>
            <a:endParaRPr lang="en-IN" sz="1800" dirty="0" smtClean="0">
              <a:solidFill>
                <a:srgbClr val="18469E"/>
              </a:solidFill>
              <a:effectLst>
                <a:outerShdw blurRad="38100" dist="38100" dir="2700000" algn="tl">
                  <a:srgbClr val="000000">
                    <a:alpha val="43137"/>
                  </a:srgbClr>
                </a:outerShdw>
              </a:effectLst>
              <a:latin typeface="Lucida Console" panose="020B0609040504020204" pitchFamily="49" charset="0"/>
            </a:endParaRPr>
          </a:p>
          <a:p>
            <a:r>
              <a:rPr lang="en-US" sz="1800" b="1" dirty="0" smtClean="0">
                <a:solidFill>
                  <a:srgbClr val="18469E"/>
                </a:solidFill>
                <a:latin typeface="Lucida Console" panose="020B0609040504020204" pitchFamily="49" charset="0"/>
              </a:rPr>
              <a:t> </a:t>
            </a:r>
          </a:p>
        </p:txBody>
      </p:sp>
      <p:pic>
        <p:nvPicPr>
          <p:cNvPr id="10" name="Picture 9"/>
          <p:cNvPicPr>
            <a:picLocks/>
          </p:cNvPicPr>
          <p:nvPr/>
        </p:nvPicPr>
        <p:blipFill>
          <a:blip r:embed="rId6"/>
          <a:stretch>
            <a:fillRect/>
          </a:stretch>
        </p:blipFill>
        <p:spPr>
          <a:xfrm>
            <a:off x="568747" y="1765024"/>
            <a:ext cx="406400" cy="406400"/>
          </a:xfrm>
          <a:prstGeom prst="rect">
            <a:avLst/>
          </a:prstGeom>
        </p:spPr>
      </p:pic>
      <p:pic>
        <p:nvPicPr>
          <p:cNvPr id="11" name="Picture 10"/>
          <p:cNvPicPr>
            <a:picLocks/>
          </p:cNvPicPr>
          <p:nvPr/>
        </p:nvPicPr>
        <p:blipFill>
          <a:blip r:embed="rId7"/>
          <a:stretch>
            <a:fillRect/>
          </a:stretch>
        </p:blipFill>
        <p:spPr>
          <a:xfrm>
            <a:off x="568747" y="2321839"/>
            <a:ext cx="406400" cy="406400"/>
          </a:xfrm>
          <a:prstGeom prst="rect">
            <a:avLst/>
          </a:prstGeom>
        </p:spPr>
      </p:pic>
      <p:pic>
        <p:nvPicPr>
          <p:cNvPr id="15" name="Picture 14"/>
          <p:cNvPicPr>
            <a:picLocks/>
          </p:cNvPicPr>
          <p:nvPr/>
        </p:nvPicPr>
        <p:blipFill>
          <a:blip r:embed="rId6"/>
          <a:stretch>
            <a:fillRect/>
          </a:stretch>
        </p:blipFill>
        <p:spPr>
          <a:xfrm>
            <a:off x="568747" y="2863365"/>
            <a:ext cx="406400" cy="406400"/>
          </a:xfrm>
          <a:prstGeom prst="rect">
            <a:avLst/>
          </a:prstGeom>
        </p:spPr>
      </p:pic>
      <p:pic>
        <p:nvPicPr>
          <p:cNvPr id="16" name="Picture 15"/>
          <p:cNvPicPr>
            <a:picLocks/>
          </p:cNvPicPr>
          <p:nvPr/>
        </p:nvPicPr>
        <p:blipFill>
          <a:blip r:embed="rId8"/>
          <a:stretch>
            <a:fillRect/>
          </a:stretch>
        </p:blipFill>
        <p:spPr>
          <a:xfrm>
            <a:off x="8515350" y="4565263"/>
            <a:ext cx="406400" cy="406400"/>
          </a:xfrm>
          <a:prstGeom prst="rect">
            <a:avLst/>
          </a:prstGeom>
        </p:spPr>
      </p:pic>
      <p:pic>
        <p:nvPicPr>
          <p:cNvPr id="17" name="Picture 16"/>
          <p:cNvPicPr>
            <a:picLocks/>
          </p:cNvPicPr>
          <p:nvPr/>
        </p:nvPicPr>
        <p:blipFill>
          <a:blip r:embed="rId9"/>
          <a:stretch>
            <a:fillRect/>
          </a:stretch>
        </p:blipFill>
        <p:spPr>
          <a:xfrm>
            <a:off x="7456715" y="1227556"/>
            <a:ext cx="406400" cy="406400"/>
          </a:xfrm>
          <a:prstGeom prst="rect">
            <a:avLst/>
          </a:prstGeom>
        </p:spPr>
      </p:pic>
      <p:pic>
        <p:nvPicPr>
          <p:cNvPr id="18" name="Picture 17"/>
          <p:cNvPicPr>
            <a:picLocks/>
          </p:cNvPicPr>
          <p:nvPr/>
        </p:nvPicPr>
        <p:blipFill>
          <a:blip r:embed="rId10"/>
          <a:stretch>
            <a:fillRect/>
          </a:stretch>
        </p:blipFill>
        <p:spPr>
          <a:xfrm>
            <a:off x="222250" y="4347549"/>
            <a:ext cx="406400" cy="406400"/>
          </a:xfrm>
          <a:prstGeom prst="rect">
            <a:avLst/>
          </a:prstGeom>
        </p:spPr>
      </p:pic>
      <p:sp>
        <p:nvSpPr>
          <p:cNvPr id="24" name="Right Arrow 23"/>
          <p:cNvSpPr/>
          <p:nvPr/>
        </p:nvSpPr>
        <p:spPr>
          <a:xfrm>
            <a:off x="379757" y="1396361"/>
            <a:ext cx="1034100" cy="210360"/>
          </a:xfrm>
          <a:prstGeom prst="rightArrow">
            <a:avLst/>
          </a:prstGeom>
          <a:solidFill>
            <a:srgbClr val="99FF66"/>
          </a:solidFill>
          <a:ln>
            <a:solidFill>
              <a:schemeClr val="tx1">
                <a:lumMod val="65000"/>
                <a:lumOff val="3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26" name="TextBox 25"/>
          <p:cNvSpPr txBox="1"/>
          <p:nvPr/>
        </p:nvSpPr>
        <p:spPr>
          <a:xfrm>
            <a:off x="270359" y="1034375"/>
            <a:ext cx="197909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40368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24"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85" name="Google Shape;85;p16"/>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86" name="Google Shape;86;p16"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87" name="Google Shape;87;p16"/>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88" name="Google Shape;88;p16"/>
          <p:cNvSpPr txBox="1"/>
          <p:nvPr/>
        </p:nvSpPr>
        <p:spPr>
          <a:xfrm>
            <a:off x="628650" y="808550"/>
            <a:ext cx="7691400" cy="349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2600" dirty="0">
              <a:solidFill>
                <a:srgbClr val="FF0000"/>
              </a:solidFill>
              <a:latin typeface="Georgia"/>
              <a:ea typeface="Georgia"/>
              <a:cs typeface="Georgia"/>
              <a:sym typeface="Georgia"/>
            </a:endParaRPr>
          </a:p>
        </p:txBody>
      </p:sp>
      <p:sp>
        <p:nvSpPr>
          <p:cNvPr id="2" name="TextBox 1"/>
          <p:cNvSpPr txBox="1"/>
          <p:nvPr/>
        </p:nvSpPr>
        <p:spPr>
          <a:xfrm flipH="1">
            <a:off x="2739934" y="273844"/>
            <a:ext cx="3636374" cy="584775"/>
          </a:xfrm>
          <a:prstGeom prst="rect">
            <a:avLst/>
          </a:prstGeom>
          <a:noFill/>
        </p:spPr>
        <p:txBody>
          <a:bodyPr wrap="square" rtlCol="0">
            <a:spAutoFit/>
          </a:bodyPr>
          <a:lstStyle/>
          <a:p>
            <a:pPr algn="ctr"/>
            <a:r>
              <a:rPr lang="en-US" sz="3200" b="1" dirty="0" smtClean="0">
                <a:solidFill>
                  <a:srgbClr val="FFCA07"/>
                </a:solidFill>
                <a:latin typeface="Calibri" panose="020F0502020204030204" pitchFamily="34" charset="0"/>
                <a:cs typeface="Calibri" panose="020F0502020204030204" pitchFamily="34" charset="0"/>
              </a:rPr>
              <a:t>Module Description</a:t>
            </a:r>
            <a:endParaRPr lang="en-IN" sz="3200" b="1" dirty="0">
              <a:solidFill>
                <a:srgbClr val="FFCA07"/>
              </a:solidFill>
              <a:latin typeface="Calibri" panose="020F0502020204030204" pitchFamily="34" charset="0"/>
              <a:cs typeface="Calibri" panose="020F0502020204030204" pitchFamily="34" charset="0"/>
            </a:endParaRPr>
          </a:p>
        </p:txBody>
      </p:sp>
      <p:pic>
        <p:nvPicPr>
          <p:cNvPr id="3" name="Picture 2"/>
          <p:cNvPicPr>
            <a:picLocks/>
          </p:cNvPicPr>
          <p:nvPr/>
        </p:nvPicPr>
        <p:blipFill>
          <a:blip r:embed="rId5"/>
          <a:stretch>
            <a:fillRect/>
          </a:stretch>
        </p:blipFill>
        <p:spPr>
          <a:xfrm>
            <a:off x="2388951" y="364544"/>
            <a:ext cx="406400" cy="406400"/>
          </a:xfrm>
          <a:prstGeom prst="rect">
            <a:avLst/>
          </a:prstGeom>
        </p:spPr>
      </p:pic>
      <p:pic>
        <p:nvPicPr>
          <p:cNvPr id="4" name="Picture 3"/>
          <p:cNvPicPr>
            <a:picLocks/>
          </p:cNvPicPr>
          <p:nvPr/>
        </p:nvPicPr>
        <p:blipFill>
          <a:blip r:embed="rId5"/>
          <a:stretch>
            <a:fillRect/>
          </a:stretch>
        </p:blipFill>
        <p:spPr>
          <a:xfrm>
            <a:off x="6283831" y="398585"/>
            <a:ext cx="406400" cy="406400"/>
          </a:xfrm>
          <a:prstGeom prst="rect">
            <a:avLst/>
          </a:prstGeom>
        </p:spPr>
      </p:pic>
      <p:sp>
        <p:nvSpPr>
          <p:cNvPr id="5" name="TextBox 4"/>
          <p:cNvSpPr txBox="1"/>
          <p:nvPr/>
        </p:nvSpPr>
        <p:spPr>
          <a:xfrm>
            <a:off x="1410760" y="1314560"/>
            <a:ext cx="4972050"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Faculty</a:t>
            </a:r>
            <a:r>
              <a:rPr lang="en-US" sz="2000" b="1" dirty="0" smtClean="0">
                <a:solidFill>
                  <a:srgbClr val="18469E"/>
                </a:solidFill>
                <a:effectLst>
                  <a:outerShdw blurRad="38100" dist="38100" dir="2700000" algn="tl">
                    <a:srgbClr val="000000">
                      <a:alpha val="43137"/>
                    </a:srgbClr>
                  </a:outerShdw>
                </a:effectLst>
              </a:rPr>
              <a:t> </a:t>
            </a:r>
            <a:r>
              <a:rPr lang="en-US" sz="2000" b="1" dirty="0" smtClean="0">
                <a:solidFill>
                  <a:srgbClr val="FF0000"/>
                </a:solidFill>
                <a:effectLst>
                  <a:outerShdw blurRad="38100" dist="38100" dir="2700000" algn="tl">
                    <a:srgbClr val="000000">
                      <a:alpha val="43137"/>
                    </a:srgbClr>
                  </a:outerShdw>
                </a:effectLst>
              </a:rPr>
              <a:t>Login</a:t>
            </a:r>
            <a:endParaRPr lang="en-IN" sz="20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907424" y="1926517"/>
            <a:ext cx="6645105" cy="2862322"/>
          </a:xfrm>
          <a:prstGeom prst="rect">
            <a:avLst/>
          </a:prstGeom>
          <a:noFill/>
        </p:spPr>
        <p:txBody>
          <a:bodyPr wrap="square" rtlCol="0">
            <a:spAutoFit/>
          </a:bodyPr>
          <a:lstStyle/>
          <a:p>
            <a:r>
              <a:rPr lang="en-US" sz="1800" dirty="0" smtClean="0">
                <a:solidFill>
                  <a:srgbClr val="FF5A79"/>
                </a:solidFill>
                <a:effectLst>
                  <a:outerShdw blurRad="38100" dist="38100" dir="2700000" algn="tl">
                    <a:srgbClr val="000000">
                      <a:alpha val="43137"/>
                    </a:srgbClr>
                  </a:outerShdw>
                </a:effectLst>
                <a:latin typeface="Lucida Console" panose="020B0609040504020204" pitchFamily="49" charset="0"/>
              </a:rPr>
              <a:t>It allows the faculty to see the criteria regarding his subjects.</a:t>
            </a:r>
          </a:p>
          <a:p>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The faculty also can see the cumulative attendance of the particular class or the course</a:t>
            </a:r>
            <a:r>
              <a:rPr lang="en-IN"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a:t>
            </a:r>
          </a:p>
          <a:p>
            <a:r>
              <a:rPr lang="en-US" sz="1800" dirty="0" smtClean="0">
                <a:solidFill>
                  <a:srgbClr val="F27A52"/>
                </a:solidFill>
                <a:effectLst>
                  <a:outerShdw blurRad="38100" dist="38100" dir="2700000" algn="tl">
                    <a:srgbClr val="000000">
                      <a:alpha val="43137"/>
                    </a:srgbClr>
                  </a:outerShdw>
                </a:effectLst>
                <a:latin typeface="Lucida Console" panose="020B0609040504020204" pitchFamily="49" charset="0"/>
              </a:rPr>
              <a:t>The faculty also can see the particular student attendance or the marks in the particular subject or the entire year which the student will be studying.</a:t>
            </a:r>
            <a:endParaRPr lang="en-IN" sz="1800" dirty="0" smtClean="0">
              <a:solidFill>
                <a:srgbClr val="F27A52"/>
              </a:solidFill>
              <a:effectLst>
                <a:outerShdw blurRad="38100" dist="38100" dir="2700000" algn="tl">
                  <a:srgbClr val="000000">
                    <a:alpha val="43137"/>
                  </a:srgbClr>
                </a:outerShdw>
              </a:effectLst>
              <a:latin typeface="Lucida Console" panose="020B0609040504020204" pitchFamily="49" charset="0"/>
            </a:endParaRPr>
          </a:p>
          <a:p>
            <a:r>
              <a:rPr lang="en-US" sz="1800" dirty="0" smtClean="0">
                <a:solidFill>
                  <a:srgbClr val="18469E"/>
                </a:solidFill>
                <a:effectLst>
                  <a:outerShdw blurRad="38100" dist="38100" dir="2700000" algn="tl">
                    <a:srgbClr val="000000">
                      <a:alpha val="43137"/>
                    </a:srgbClr>
                  </a:outerShdw>
                </a:effectLst>
                <a:latin typeface="Lucida Console" panose="020B0609040504020204" pitchFamily="49" charset="0"/>
              </a:rPr>
              <a:t> </a:t>
            </a:r>
          </a:p>
        </p:txBody>
      </p:sp>
      <p:pic>
        <p:nvPicPr>
          <p:cNvPr id="10" name="Picture 9"/>
          <p:cNvPicPr>
            <a:picLocks/>
          </p:cNvPicPr>
          <p:nvPr/>
        </p:nvPicPr>
        <p:blipFill>
          <a:blip r:embed="rId6"/>
          <a:stretch>
            <a:fillRect/>
          </a:stretch>
        </p:blipFill>
        <p:spPr>
          <a:xfrm>
            <a:off x="568747" y="1883684"/>
            <a:ext cx="406400" cy="406400"/>
          </a:xfrm>
          <a:prstGeom prst="rect">
            <a:avLst/>
          </a:prstGeom>
        </p:spPr>
      </p:pic>
      <p:pic>
        <p:nvPicPr>
          <p:cNvPr id="11" name="Picture 10"/>
          <p:cNvPicPr>
            <a:picLocks/>
          </p:cNvPicPr>
          <p:nvPr/>
        </p:nvPicPr>
        <p:blipFill>
          <a:blip r:embed="rId7"/>
          <a:stretch>
            <a:fillRect/>
          </a:stretch>
        </p:blipFill>
        <p:spPr>
          <a:xfrm>
            <a:off x="559260" y="3287562"/>
            <a:ext cx="406400" cy="406400"/>
          </a:xfrm>
          <a:prstGeom prst="rect">
            <a:avLst/>
          </a:prstGeom>
        </p:spPr>
      </p:pic>
      <p:pic>
        <p:nvPicPr>
          <p:cNvPr id="7" name="Picture 6"/>
          <p:cNvPicPr>
            <a:picLocks/>
          </p:cNvPicPr>
          <p:nvPr/>
        </p:nvPicPr>
        <p:blipFill>
          <a:blip r:embed="rId8"/>
          <a:stretch>
            <a:fillRect/>
          </a:stretch>
        </p:blipFill>
        <p:spPr>
          <a:xfrm>
            <a:off x="680042" y="2537256"/>
            <a:ext cx="221518" cy="245390"/>
          </a:xfrm>
          <a:prstGeom prst="rect">
            <a:avLst/>
          </a:prstGeom>
        </p:spPr>
      </p:pic>
      <p:pic>
        <p:nvPicPr>
          <p:cNvPr id="12" name="Picture 11"/>
          <p:cNvPicPr>
            <a:picLocks/>
          </p:cNvPicPr>
          <p:nvPr/>
        </p:nvPicPr>
        <p:blipFill>
          <a:blip r:embed="rId9"/>
          <a:stretch>
            <a:fillRect/>
          </a:stretch>
        </p:blipFill>
        <p:spPr>
          <a:xfrm>
            <a:off x="7146129" y="1268044"/>
            <a:ext cx="497840" cy="534706"/>
          </a:xfrm>
          <a:prstGeom prst="rect">
            <a:avLst/>
          </a:prstGeom>
        </p:spPr>
      </p:pic>
      <p:pic>
        <p:nvPicPr>
          <p:cNvPr id="13" name="Picture 12"/>
          <p:cNvPicPr>
            <a:picLocks/>
          </p:cNvPicPr>
          <p:nvPr/>
        </p:nvPicPr>
        <p:blipFill>
          <a:blip r:embed="rId10"/>
          <a:stretch>
            <a:fillRect/>
          </a:stretch>
        </p:blipFill>
        <p:spPr>
          <a:xfrm>
            <a:off x="8579316" y="4572459"/>
            <a:ext cx="406400" cy="406400"/>
          </a:xfrm>
          <a:prstGeom prst="rect">
            <a:avLst/>
          </a:prstGeom>
        </p:spPr>
      </p:pic>
      <p:pic>
        <p:nvPicPr>
          <p:cNvPr id="14" name="Picture 13"/>
          <p:cNvPicPr>
            <a:picLocks/>
          </p:cNvPicPr>
          <p:nvPr/>
        </p:nvPicPr>
        <p:blipFill>
          <a:blip r:embed="rId11"/>
          <a:stretch>
            <a:fillRect/>
          </a:stretch>
        </p:blipFill>
        <p:spPr>
          <a:xfrm>
            <a:off x="304871" y="4239986"/>
            <a:ext cx="406400" cy="406400"/>
          </a:xfrm>
          <a:prstGeom prst="rect">
            <a:avLst/>
          </a:prstGeom>
        </p:spPr>
      </p:pic>
      <p:sp>
        <p:nvSpPr>
          <p:cNvPr id="19" name="Right Arrow 18"/>
          <p:cNvSpPr/>
          <p:nvPr/>
        </p:nvSpPr>
        <p:spPr>
          <a:xfrm>
            <a:off x="379757" y="1396361"/>
            <a:ext cx="1034100" cy="210360"/>
          </a:xfrm>
          <a:prstGeom prst="rightArrow">
            <a:avLst/>
          </a:prstGeom>
          <a:solidFill>
            <a:srgbClr val="99FF66"/>
          </a:solidFill>
          <a:ln>
            <a:solidFill>
              <a:schemeClr val="tx1">
                <a:lumMod val="65000"/>
                <a:lumOff val="3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20" name="TextBox 19"/>
          <p:cNvSpPr txBox="1"/>
          <p:nvPr/>
        </p:nvSpPr>
        <p:spPr>
          <a:xfrm>
            <a:off x="270359" y="1034375"/>
            <a:ext cx="1979097"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Cont.</a:t>
            </a:r>
            <a:endParaRPr lang="en-IN"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13054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9" grpId="0" animBg="1"/>
      <p:bldP spid="20"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 dockstate="right" visibility="0" width="525" row="5">
    <wetp:webextensionref xmlns:r="http://schemas.openxmlformats.org/officeDocument/2006/relationships" r:id="rId2"/>
  </wetp:taskpane>
  <wetp:taskpane dockstate="right" visibility="0" width="525" row="6">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8899E633-78B5-4AE1-A054-0E3067C3FC81}">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8876621-3022-4967-A797-A9F239B33D2A}">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1287BEF-423F-46BC-B7EB-B12C88707FC2}">
  <we:reference id="wa104380510" version="1.0.0.3" store="en-US" storeType="OMEX"/>
  <we:alternateReferences>
    <we:reference id="WA104380510" version="1.0.0.3" store="WA10438051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723</TotalTime>
  <Words>573</Words>
  <Application>Microsoft Office PowerPoint</Application>
  <PresentationFormat>On-screen Show (16:9)</PresentationFormat>
  <Paragraphs>104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Georgia</vt:lpstr>
      <vt:lpstr>Lucida Console</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kankipati kautilya</dc:creator>
  <cp:lastModifiedBy>kankipati kautilya</cp:lastModifiedBy>
  <cp:revision>51</cp:revision>
  <dcterms:modified xsi:type="dcterms:W3CDTF">2020-05-23T13:22:29Z</dcterms:modified>
</cp:coreProperties>
</file>