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5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5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bd989569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bd989569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bd9895693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bd9895693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bd9895693_0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bd9895693_0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bd9895693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bd9895693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125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000000"/>
                </a:solidFill>
              </a:rPr>
              <a:t>MyRealProduct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219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Week 1 - Ideation &amp; Problem Finding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58725" y="841500"/>
            <a:ext cx="1380325" cy="13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Week 1 Submission:</a:t>
            </a:r>
            <a:endParaRPr lang="en-GB"/>
          </a:p>
        </p:txBody>
      </p:sp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Team color:</a:t>
            </a:r>
            <a:r>
              <a:rPr lang="en-IN" altLang="en-GB"/>
              <a:t> Yellow</a:t>
            </a:r>
            <a:endParaRPr lang="en-GB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Team lead Email:</a:t>
            </a:r>
            <a:r>
              <a:rPr lang="en-IN" altLang="en-GB"/>
              <a:t> eniyanezhilan101@gmail.com</a:t>
            </a:r>
            <a:endParaRPr lang="en-GB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Other teammates (emails):</a:t>
            </a:r>
            <a:r>
              <a:rPr lang="en-IN" altLang="en-GB"/>
              <a:t>abhishekapj182@gmail.com, arunbh.y@gmail.com, 				ajayport2@gmail.com</a:t>
            </a:r>
            <a:endParaRPr lang="en-IN" altLang="en-GB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List of Problems that you face (atleast 5)</a:t>
            </a:r>
            <a:endParaRPr lang="en-GB"/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1</a:t>
            </a:r>
            <a:r>
              <a:rPr lang="en-IN" altLang="en-GB"/>
              <a:t>: Expense Managing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2</a:t>
            </a:r>
            <a:r>
              <a:rPr lang="en-IN" altLang="en-GB"/>
              <a:t>: Finding Temporary Accommodation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3</a:t>
            </a:r>
            <a:r>
              <a:rPr lang="en-IN" altLang="en-GB"/>
              <a:t>: Finding Free Parking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4</a:t>
            </a:r>
            <a:r>
              <a:rPr lang="en-IN" altLang="en-GB"/>
              <a:t>: Time management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Problem 5</a:t>
            </a:r>
            <a:r>
              <a:rPr lang="en-IN" altLang="en-GB"/>
              <a:t>: Maintaining Healthy Life Style</a:t>
            </a:r>
            <a:endParaRPr lang="en-IN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2: Problem that you are going to solve (in this cohort)</a:t>
            </a:r>
            <a:endParaRPr lang="en-GB"/>
          </a:p>
        </p:txBody>
      </p:sp>
      <p:sp>
        <p:nvSpPr>
          <p:cNvPr id="74" name="Google Shape;74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Problem:</a:t>
            </a:r>
            <a:r>
              <a:rPr lang="en-IN" altLang="en-GB"/>
              <a:t> Finding Temperory Accommodation</a:t>
            </a:r>
            <a:endParaRPr lang="en-IN" alt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/>
              <a:t>Many students need temporary housing for internships, semesters, or moving transitions.</a:t>
            </a:r>
            <a:endParaRPr lang="en-IN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/>
              <a:t>Finding a place quickly can be overwhelming and time-sensitive.</a:t>
            </a:r>
            <a:endParaRPr lang="en-IN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/>
              <a:t>Students often struggle with finding affordable temporary housing.</a:t>
            </a:r>
            <a:endParaRPr lang="en-IN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/>
              <a:t>New areas can be risky, making it hard to find safe and reliable options.</a:t>
            </a:r>
            <a:endParaRPr lang="en-IN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altLang="en-GB"/>
              <a:t>Housing details are often spread across different platforms, creating confusion.</a:t>
            </a:r>
            <a:endParaRPr lang="en-IN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3: </a:t>
            </a:r>
            <a:r>
              <a:rPr lang="en-GB"/>
              <a:t>Competitor</a:t>
            </a:r>
            <a:r>
              <a:rPr lang="en-GB"/>
              <a:t> Analysis</a:t>
            </a:r>
            <a:endParaRPr lang="en-GB"/>
          </a:p>
        </p:txBody>
      </p:sp>
      <p:sp>
        <p:nvSpPr>
          <p:cNvPr id="80" name="Google Shape;80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competitors</a:t>
            </a:r>
            <a:r>
              <a:rPr lang="en-IN" altLang="en-GB"/>
              <a:t>:</a:t>
            </a:r>
            <a:endParaRPr lang="en-IN" alt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Airbnb: Offers short-term rentals worldwide but can be expensive for students, especially for longer stays.</a:t>
            </a:r>
            <a:endParaRPr lang="en-IN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Facebook Marketplace/Groups: Students often find temporary housing through groups, but information is scattered, and scams are common.</a:t>
            </a:r>
            <a:endParaRPr lang="en-IN" alt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Couchsurfing: Allows travelers to stay with hosts for free, but safety and reliability are concerns.</a:t>
            </a:r>
            <a:endParaRPr lang="en-GB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 flipV="1">
            <a:off x="311785" y="635"/>
            <a:ext cx="8520430" cy="444500"/>
          </a:xfrm>
        </p:spPr>
        <p:txBody>
          <a:bodyPr>
            <a:normAutofit fontScale="90000"/>
          </a:bodyPr>
          <a:p>
            <a:r>
              <a:rPr lang="en-IN" altLang="en-US"/>
              <a:t>   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311785" y="688340"/>
            <a:ext cx="8520430" cy="3880485"/>
          </a:xfrm>
        </p:spPr>
        <p:txBody>
          <a:bodyPr/>
          <a:p>
            <a:pPr marL="114300" indent="0">
              <a:buNone/>
            </a:pPr>
            <a:r>
              <a:rPr lang="en-GB">
                <a:sym typeface="+mn-ea"/>
              </a:rPr>
              <a:t>What is missing/ what are they doing wrong?:</a:t>
            </a:r>
            <a:endParaRPr lang="en-GB">
              <a:sym typeface="+mn-ea"/>
            </a:endParaRPr>
          </a:p>
          <a:p>
            <a:endParaRPr lang="en-GB">
              <a:sym typeface="+mn-ea"/>
            </a:endParaRPr>
          </a:p>
          <a:p>
            <a:r>
              <a:rPr lang="en-GB"/>
              <a:t>Many existing solutions like Airbnb and Booking.com can be too costly for students on a budget.</a:t>
            </a:r>
            <a:endParaRPr lang="en-GB">
              <a:sym typeface="+mn-ea"/>
            </a:endParaRPr>
          </a:p>
          <a:p>
            <a:r>
              <a:rPr lang="en-GB"/>
              <a:t>Lack of Student-Focused Features: Current platforms don’t cater specifically to student needs, such as proximity to universities, roommate preferences, or budget constraints.</a:t>
            </a:r>
            <a:endParaRPr lang="en-GB">
              <a:sym typeface="+mn-ea"/>
            </a:endParaRPr>
          </a:p>
          <a:p>
            <a:r>
              <a:rPr lang="en-GB"/>
              <a:t>Scattered Information: Students have to search multiple platforms to compare prices, availability, and amenities, which is time-consuming.</a:t>
            </a:r>
            <a:endParaRPr lang="en-GB">
              <a:sym typeface="+mn-ea"/>
            </a:endParaRPr>
          </a:p>
          <a:p>
            <a:r>
              <a:rPr lang="en-GB"/>
              <a:t>Safety Concerns: Not all platforms provide adequate verification of hosts or accommodation safety, which is a significant concern for students.</a:t>
            </a:r>
            <a:endParaRPr lang="en-GB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1884</Words>
  <Application>WPS Presentation</Application>
  <PresentationFormat/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Week 1 Submission:</vt:lpstr>
      <vt:lpstr>Step 1: List of Problems that you face (atleast 5)</vt:lpstr>
      <vt:lpstr>Step 2: Problem that you are going to solve (in this cohort)</vt:lpstr>
      <vt:lpstr>Step 3: Competitor Analysis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elakk</cp:lastModifiedBy>
  <cp:revision>5</cp:revision>
  <dcterms:created xsi:type="dcterms:W3CDTF">2024-10-22T03:00:00Z</dcterms:created>
  <dcterms:modified xsi:type="dcterms:W3CDTF">2024-10-22T15:50:51Z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89A7983C2147428BA85B282C3146C7A7_12</vt:lpwstr>
  </property>
  <property fmtid="{D5CDD505-2E9C-101B-9397-08002B2CF9AE}" pid="3" name="KSOProductBuildVer">
    <vt:lpwstr>1033-12.2.0.18607</vt:lpwstr>
  </property>
</Properties>
</file>