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Raleway"/>
      <p:regular r:id="rId29"/>
      <p:bold r:id="rId30"/>
      <p:italic r:id="rId31"/>
      <p:boldItalic r:id="rId32"/>
    </p:embeddedFont>
    <p:embeddedFont>
      <p:font typeface="Source Code Pro"/>
      <p:regular r:id="rId33"/>
      <p:bold r:id="rId34"/>
    </p:embeddedFont>
    <p:embeddedFont>
      <p:font typeface="Comfortaa"/>
      <p:regular r:id="rId35"/>
      <p:bold r:id="rId36"/>
    </p:embeddedFont>
    <p:embeddedFont>
      <p:font typeface="Karla"/>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Karla-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7.xml"/><Relationship Id="rId33" Type="http://schemas.openxmlformats.org/officeDocument/2006/relationships/font" Target="fonts/SourceCodePro-regular.fntdata"/><Relationship Id="rId10" Type="http://schemas.openxmlformats.org/officeDocument/2006/relationships/slide" Target="slides/slide6.xml"/><Relationship Id="rId32" Type="http://schemas.openxmlformats.org/officeDocument/2006/relationships/font" Target="fonts/Raleway-boldItalic.fntdata"/><Relationship Id="rId13" Type="http://schemas.openxmlformats.org/officeDocument/2006/relationships/slide" Target="slides/slide9.xml"/><Relationship Id="rId35" Type="http://schemas.openxmlformats.org/officeDocument/2006/relationships/font" Target="fonts/Comfortaa-regular.fntdata"/><Relationship Id="rId12" Type="http://schemas.openxmlformats.org/officeDocument/2006/relationships/slide" Target="slides/slide8.xml"/><Relationship Id="rId34" Type="http://schemas.openxmlformats.org/officeDocument/2006/relationships/font" Target="fonts/SourceCodePro-bold.fntdata"/><Relationship Id="rId15" Type="http://schemas.openxmlformats.org/officeDocument/2006/relationships/slide" Target="slides/slide11.xml"/><Relationship Id="rId37" Type="http://schemas.openxmlformats.org/officeDocument/2006/relationships/font" Target="fonts/Karla-regular.fntdata"/><Relationship Id="rId14" Type="http://schemas.openxmlformats.org/officeDocument/2006/relationships/slide" Target="slides/slide10.xml"/><Relationship Id="rId36" Type="http://schemas.openxmlformats.org/officeDocument/2006/relationships/font" Target="fonts/Comfortaa-bold.fntdata"/><Relationship Id="rId17" Type="http://schemas.openxmlformats.org/officeDocument/2006/relationships/slide" Target="slides/slide13.xml"/><Relationship Id="rId39" Type="http://schemas.openxmlformats.org/officeDocument/2006/relationships/font" Target="fonts/Karla-italic.fntdata"/><Relationship Id="rId16" Type="http://schemas.openxmlformats.org/officeDocument/2006/relationships/slide" Target="slides/slide12.xml"/><Relationship Id="rId38" Type="http://schemas.openxmlformats.org/officeDocument/2006/relationships/font" Target="fonts/Karla-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4C52"/>
        </a:solidFill>
      </p:bgPr>
    </p:bg>
    <p:spTree>
      <p:nvGrpSpPr>
        <p:cNvPr id="9" name="Shape 9"/>
        <p:cNvGrpSpPr/>
        <p:nvPr/>
      </p:nvGrpSpPr>
      <p:grpSpPr>
        <a:xfrm>
          <a:off x="0" y="0"/>
          <a:ext cx="0" cy="0"/>
          <a:chOff x="0" y="0"/>
          <a:chExt cx="0" cy="0"/>
        </a:xfrm>
      </p:grpSpPr>
      <p:sp>
        <p:nvSpPr>
          <p:cNvPr id="10" name="Shape 10"/>
          <p:cNvSpPr/>
          <p:nvPr/>
        </p:nvSpPr>
        <p:spPr>
          <a:xfrm flipH="1">
            <a:off x="6025" y="301575"/>
            <a:ext cx="9150050" cy="4496748"/>
          </a:xfrm>
          <a:custGeom>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1" name="Shape 11"/>
          <p:cNvSpPr/>
          <p:nvPr/>
        </p:nvSpPr>
        <p:spPr>
          <a:xfrm>
            <a:off x="-5900" y="759982"/>
            <a:ext cx="9144150" cy="3769800"/>
          </a:xfrm>
          <a:custGeom>
            <a:pathLst>
              <a:path extrusionOk="0" h="150792" w="365766">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2" name="Shape 12"/>
          <p:cNvSpPr/>
          <p:nvPr/>
        </p:nvSpPr>
        <p:spPr>
          <a:xfrm>
            <a:off x="0" y="1351100"/>
            <a:ext cx="9156075" cy="2889063"/>
          </a:xfrm>
          <a:custGeom>
            <a:pathLst>
              <a:path extrusionOk="0" h="106157" w="366243">
                <a:moveTo>
                  <a:pt x="241" y="0"/>
                </a:moveTo>
                <a:lnTo>
                  <a:pt x="0" y="77929"/>
                </a:lnTo>
                <a:lnTo>
                  <a:pt x="366243" y="106157"/>
                </a:lnTo>
                <a:lnTo>
                  <a:pt x="366243" y="4102"/>
                </a:lnTo>
                <a:close/>
              </a:path>
            </a:pathLst>
          </a:custGeom>
          <a:solidFill>
            <a:srgbClr val="ABE33F">
              <a:alpha val="81150"/>
            </a:srgbClr>
          </a:solidFill>
          <a:ln>
            <a:noFill/>
          </a:ln>
        </p:spPr>
      </p:sp>
      <p:sp>
        <p:nvSpPr>
          <p:cNvPr id="13" name="Shape 13"/>
          <p:cNvSpPr txBox="1"/>
          <p:nvPr>
            <p:ph type="ctrTitle"/>
          </p:nvPr>
        </p:nvSpPr>
        <p:spPr>
          <a:xfrm>
            <a:off x="1719025" y="1991825"/>
            <a:ext cx="5706000" cy="1159800"/>
          </a:xfrm>
          <a:prstGeom prst="rect">
            <a:avLst/>
          </a:prstGeom>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ABE33F"/>
        </a:solidFill>
      </p:bgPr>
    </p:bg>
    <p:spTree>
      <p:nvGrpSpPr>
        <p:cNvPr id="14" name="Shape 14"/>
        <p:cNvGrpSpPr/>
        <p:nvPr/>
      </p:nvGrpSpPr>
      <p:grpSpPr>
        <a:xfrm>
          <a:off x="0" y="0"/>
          <a:ext cx="0" cy="0"/>
          <a:chOff x="0" y="0"/>
          <a:chExt cx="0" cy="0"/>
        </a:xfrm>
      </p:grpSpPr>
      <p:sp>
        <p:nvSpPr>
          <p:cNvPr id="15" name="Shape 15"/>
          <p:cNvSpPr/>
          <p:nvPr/>
        </p:nvSpPr>
        <p:spPr>
          <a:xfrm flipH="1">
            <a:off x="6025" y="301575"/>
            <a:ext cx="9150050" cy="4496748"/>
          </a:xfrm>
          <a:custGeom>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16" name="Shape 16"/>
          <p:cNvSpPr/>
          <p:nvPr/>
        </p:nvSpPr>
        <p:spPr>
          <a:xfrm>
            <a:off x="-5900" y="753950"/>
            <a:ext cx="9144150" cy="3769800"/>
          </a:xfrm>
          <a:custGeom>
            <a:pathLst>
              <a:path extrusionOk="0" h="150792" w="365766">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7" name="Shape 17"/>
          <p:cNvSpPr/>
          <p:nvPr/>
        </p:nvSpPr>
        <p:spPr>
          <a:xfrm>
            <a:off x="0" y="1351100"/>
            <a:ext cx="9156075" cy="2889063"/>
          </a:xfrm>
          <a:custGeom>
            <a:pathLst>
              <a:path extrusionOk="0" h="106157" w="366243">
                <a:moveTo>
                  <a:pt x="241" y="0"/>
                </a:moveTo>
                <a:lnTo>
                  <a:pt x="0" y="77929"/>
                </a:lnTo>
                <a:lnTo>
                  <a:pt x="366243" y="106157"/>
                </a:lnTo>
                <a:lnTo>
                  <a:pt x="366243" y="4102"/>
                </a:lnTo>
                <a:close/>
              </a:path>
            </a:pathLst>
          </a:custGeom>
          <a:solidFill>
            <a:srgbClr val="00AE9D">
              <a:alpha val="83460"/>
            </a:srgbClr>
          </a:solidFill>
          <a:ln>
            <a:noFill/>
          </a:ln>
        </p:spPr>
      </p:sp>
      <p:sp>
        <p:nvSpPr>
          <p:cNvPr id="18" name="Shape 18"/>
          <p:cNvSpPr txBox="1"/>
          <p:nvPr>
            <p:ph type="ctrTitle"/>
          </p:nvPr>
        </p:nvSpPr>
        <p:spPr>
          <a:xfrm>
            <a:off x="1815525" y="2040550"/>
            <a:ext cx="5513100" cy="1159800"/>
          </a:xfrm>
          <a:prstGeom prst="rect">
            <a:avLst/>
          </a:prstGeom>
        </p:spPr>
        <p:txBody>
          <a:bodyPr anchorCtr="0" anchor="b"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Shape 19"/>
          <p:cNvSpPr txBox="1"/>
          <p:nvPr>
            <p:ph idx="1" type="subTitle"/>
          </p:nvPr>
        </p:nvSpPr>
        <p:spPr>
          <a:xfrm>
            <a:off x="1815375" y="3068650"/>
            <a:ext cx="5513100" cy="784800"/>
          </a:xfrm>
          <a:prstGeom prst="rect">
            <a:avLst/>
          </a:prstGeom>
        </p:spPr>
        <p:txBody>
          <a:bodyPr anchorCtr="0" anchor="t" bIns="91425" lIns="91425" spcFirstLastPara="1" rIns="91425" wrap="square" tIns="91425"/>
          <a:lstStyle>
            <a:lvl1pPr lvl="0" rtl="0" algn="ctr">
              <a:spcBef>
                <a:spcPts val="0"/>
              </a:spcBef>
              <a:spcAft>
                <a:spcPts val="0"/>
              </a:spcAft>
              <a:buClr>
                <a:srgbClr val="004C52"/>
              </a:buClr>
              <a:buSzPts val="1800"/>
              <a:buNone/>
              <a:defRPr b="1" sz="1800"/>
            </a:lvl1pPr>
            <a:lvl2pPr lvl="1" rtl="0" algn="ctr">
              <a:spcBef>
                <a:spcPts val="0"/>
              </a:spcBef>
              <a:spcAft>
                <a:spcPts val="0"/>
              </a:spcAft>
              <a:buClr>
                <a:srgbClr val="004C52"/>
              </a:buClr>
              <a:buSzPts val="1800"/>
              <a:buNone/>
              <a:defRPr b="1" sz="1800"/>
            </a:lvl2pPr>
            <a:lvl3pPr lvl="2" rtl="0" algn="ctr">
              <a:spcBef>
                <a:spcPts val="0"/>
              </a:spcBef>
              <a:spcAft>
                <a:spcPts val="0"/>
              </a:spcAft>
              <a:buClr>
                <a:srgbClr val="004C52"/>
              </a:buClr>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20" name="Shape 20"/>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 name="Shape 21"/>
        <p:cNvGrpSpPr/>
        <p:nvPr/>
      </p:nvGrpSpPr>
      <p:grpSpPr>
        <a:xfrm>
          <a:off x="0" y="0"/>
          <a:ext cx="0" cy="0"/>
          <a:chOff x="0" y="0"/>
          <a:chExt cx="0" cy="0"/>
        </a:xfrm>
      </p:grpSpPr>
      <p:sp>
        <p:nvSpPr>
          <p:cNvPr id="22" name="Shape 22"/>
          <p:cNvSpPr/>
          <p:nvPr/>
        </p:nvSpPr>
        <p:spPr>
          <a:xfrm>
            <a:off x="6025" y="301575"/>
            <a:ext cx="9150050" cy="4496748"/>
          </a:xfrm>
          <a:custGeom>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23" name="Shape 23"/>
          <p:cNvSpPr/>
          <p:nvPr/>
        </p:nvSpPr>
        <p:spPr>
          <a:xfrm>
            <a:off x="0" y="1580113"/>
            <a:ext cx="9144000" cy="3341668"/>
          </a:xfrm>
          <a:custGeom>
            <a:pathLst>
              <a:path extrusionOk="0" h="110982" w="365760">
                <a:moveTo>
                  <a:pt x="0" y="0"/>
                </a:moveTo>
                <a:lnTo>
                  <a:pt x="0" y="54526"/>
                </a:lnTo>
                <a:lnTo>
                  <a:pt x="317748" y="110982"/>
                </a:lnTo>
                <a:lnTo>
                  <a:pt x="365760" y="84202"/>
                </a:lnTo>
                <a:lnTo>
                  <a:pt x="365760" y="26780"/>
                </a:lnTo>
                <a:close/>
              </a:path>
            </a:pathLst>
          </a:custGeom>
          <a:solidFill>
            <a:srgbClr val="00AE9D">
              <a:alpha val="83460"/>
            </a:srgbClr>
          </a:solidFill>
          <a:ln>
            <a:noFill/>
          </a:ln>
        </p:spPr>
      </p:sp>
      <p:sp>
        <p:nvSpPr>
          <p:cNvPr id="24" name="Shape 24"/>
          <p:cNvSpPr/>
          <p:nvPr/>
        </p:nvSpPr>
        <p:spPr>
          <a:xfrm>
            <a:off x="-5900" y="410541"/>
            <a:ext cx="9144152" cy="4453148"/>
          </a:xfrm>
          <a:custGeom>
            <a:pathLst>
              <a:path extrusionOk="0" h="147896" w="365036">
                <a:moveTo>
                  <a:pt x="365036" y="21714"/>
                </a:moveTo>
                <a:lnTo>
                  <a:pt x="87097" y="0"/>
                </a:lnTo>
                <a:lnTo>
                  <a:pt x="0" y="57421"/>
                </a:lnTo>
                <a:lnTo>
                  <a:pt x="0" y="117255"/>
                </a:lnTo>
                <a:lnTo>
                  <a:pt x="241266" y="147896"/>
                </a:lnTo>
                <a:lnTo>
                  <a:pt x="365036" y="112913"/>
                </a:lnTo>
                <a:close/>
              </a:path>
            </a:pathLst>
          </a:custGeom>
          <a:solidFill>
            <a:srgbClr val="ABE33F">
              <a:alpha val="81150"/>
            </a:srgbClr>
          </a:solidFill>
          <a:ln>
            <a:noFill/>
          </a:ln>
        </p:spPr>
      </p:sp>
      <p:sp>
        <p:nvSpPr>
          <p:cNvPr id="25" name="Shape 25"/>
          <p:cNvSpPr txBox="1"/>
          <p:nvPr>
            <p:ph idx="1" type="body"/>
          </p:nvPr>
        </p:nvSpPr>
        <p:spPr>
          <a:xfrm>
            <a:off x="1833775" y="2314200"/>
            <a:ext cx="5476500" cy="819900"/>
          </a:xfrm>
          <a:prstGeom prst="rect">
            <a:avLst/>
          </a:prstGeom>
        </p:spPr>
        <p:txBody>
          <a:bodyPr anchorCtr="0" anchor="ctr" bIns="91425" lIns="91425" spcFirstLastPara="1" rIns="91425" wrap="square" tIns="91425"/>
          <a:lstStyle>
            <a:lvl1pPr indent="-381000" lvl="0" marL="457200" rtl="0" algn="ctr">
              <a:spcBef>
                <a:spcPts val="600"/>
              </a:spcBef>
              <a:spcAft>
                <a:spcPts val="0"/>
              </a:spcAft>
              <a:buClr>
                <a:srgbClr val="FFFFFF"/>
              </a:buClr>
              <a:buSzPts val="2400"/>
              <a:buChar char="◆"/>
              <a:defRPr b="1" i="1">
                <a:solidFill>
                  <a:srgbClr val="FFFFFF"/>
                </a:solidFill>
              </a:defRPr>
            </a:lvl1pPr>
            <a:lvl2pPr indent="-381000" lvl="1" marL="914400" rtl="0" algn="ctr">
              <a:spcBef>
                <a:spcPts val="0"/>
              </a:spcBef>
              <a:spcAft>
                <a:spcPts val="0"/>
              </a:spcAft>
              <a:buClr>
                <a:srgbClr val="FFFFFF"/>
              </a:buClr>
              <a:buSzPts val="2400"/>
              <a:buChar char="◆"/>
              <a:defRPr b="1" i="1">
                <a:solidFill>
                  <a:srgbClr val="FFFFFF"/>
                </a:solidFill>
              </a:defRPr>
            </a:lvl2pPr>
            <a:lvl3pPr indent="-381000" lvl="2" marL="1371600" rtl="0" algn="ctr">
              <a:spcBef>
                <a:spcPts val="0"/>
              </a:spcBef>
              <a:spcAft>
                <a:spcPts val="0"/>
              </a:spcAft>
              <a:buClr>
                <a:srgbClr val="FFFFFF"/>
              </a:buClr>
              <a:buSzPts val="2400"/>
              <a:buChar char="◇"/>
              <a:defRPr b="1" i="1">
                <a:solidFill>
                  <a:srgbClr val="FFFFFF"/>
                </a:solidFill>
              </a:defRPr>
            </a:lvl3pPr>
            <a:lvl4pPr indent="-381000" lvl="3" marL="1828800" rtl="0" algn="ctr">
              <a:spcBef>
                <a:spcPts val="0"/>
              </a:spcBef>
              <a:spcAft>
                <a:spcPts val="0"/>
              </a:spcAft>
              <a:buClr>
                <a:srgbClr val="FFFFFF"/>
              </a:buClr>
              <a:buSzPts val="2400"/>
              <a:buChar char="●"/>
              <a:defRPr b="1" i="1">
                <a:solidFill>
                  <a:srgbClr val="FFFFFF"/>
                </a:solidFill>
              </a:defRPr>
            </a:lvl4pPr>
            <a:lvl5pPr indent="-381000" lvl="4" marL="2286000" rtl="0" algn="ctr">
              <a:spcBef>
                <a:spcPts val="0"/>
              </a:spcBef>
              <a:spcAft>
                <a:spcPts val="0"/>
              </a:spcAft>
              <a:buClr>
                <a:srgbClr val="FFFFFF"/>
              </a:buClr>
              <a:buSzPts val="2400"/>
              <a:buChar char="○"/>
              <a:defRPr b="1" i="1">
                <a:solidFill>
                  <a:srgbClr val="FFFFFF"/>
                </a:solidFill>
              </a:defRPr>
            </a:lvl5pPr>
            <a:lvl6pPr indent="-381000" lvl="5" marL="2743200" rtl="0" algn="ctr">
              <a:spcBef>
                <a:spcPts val="0"/>
              </a:spcBef>
              <a:spcAft>
                <a:spcPts val="0"/>
              </a:spcAft>
              <a:buClr>
                <a:srgbClr val="FFFFFF"/>
              </a:buClr>
              <a:buSzPts val="2400"/>
              <a:buChar char="■"/>
              <a:defRPr b="1" i="1">
                <a:solidFill>
                  <a:srgbClr val="FFFFFF"/>
                </a:solidFill>
              </a:defRPr>
            </a:lvl6pPr>
            <a:lvl7pPr indent="-381000" lvl="6" marL="3200400" rtl="0" algn="ctr">
              <a:spcBef>
                <a:spcPts val="0"/>
              </a:spcBef>
              <a:spcAft>
                <a:spcPts val="0"/>
              </a:spcAft>
              <a:buClr>
                <a:srgbClr val="FFFFFF"/>
              </a:buClr>
              <a:buSzPts val="2400"/>
              <a:buChar char="●"/>
              <a:defRPr b="1" i="1">
                <a:solidFill>
                  <a:srgbClr val="FFFFFF"/>
                </a:solidFill>
              </a:defRPr>
            </a:lvl7pPr>
            <a:lvl8pPr indent="-381000" lvl="7" marL="3657600" rtl="0" algn="ctr">
              <a:spcBef>
                <a:spcPts val="0"/>
              </a:spcBef>
              <a:spcAft>
                <a:spcPts val="0"/>
              </a:spcAft>
              <a:buClr>
                <a:srgbClr val="FFFFFF"/>
              </a:buClr>
              <a:buSzPts val="2400"/>
              <a:buChar char="○"/>
              <a:defRPr b="1" i="1">
                <a:solidFill>
                  <a:srgbClr val="FFFFFF"/>
                </a:solidFill>
              </a:defRPr>
            </a:lvl8pPr>
            <a:lvl9pPr indent="-381000" lvl="8" marL="4114800" algn="ctr">
              <a:spcBef>
                <a:spcPts val="0"/>
              </a:spcBef>
              <a:spcAft>
                <a:spcPts val="0"/>
              </a:spcAft>
              <a:buClr>
                <a:srgbClr val="FFFFFF"/>
              </a:buClr>
              <a:buSzPts val="2400"/>
              <a:buChar char="■"/>
              <a:defRPr b="1" i="1">
                <a:solidFill>
                  <a:srgbClr val="FFFFFF"/>
                </a:solidFill>
              </a:defRPr>
            </a:lvl9pPr>
          </a:lstStyle>
          <a:p/>
        </p:txBody>
      </p:sp>
      <p:sp>
        <p:nvSpPr>
          <p:cNvPr id="26" name="Shape 26"/>
          <p:cNvSpPr txBox="1"/>
          <p:nvPr/>
        </p:nvSpPr>
        <p:spPr>
          <a:xfrm>
            <a:off x="3593400" y="1086169"/>
            <a:ext cx="1957200" cy="653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6000">
                <a:solidFill>
                  <a:srgbClr val="FFFFFF"/>
                </a:solidFill>
                <a:latin typeface="Raleway"/>
                <a:ea typeface="Raleway"/>
                <a:cs typeface="Raleway"/>
                <a:sym typeface="Raleway"/>
              </a:rPr>
              <a:t>“</a:t>
            </a:r>
            <a:endParaRPr b="1" sz="6000">
              <a:solidFill>
                <a:srgbClr val="FFFFFF"/>
              </a:solidFill>
              <a:latin typeface="Raleway"/>
              <a:ea typeface="Raleway"/>
              <a:cs typeface="Raleway"/>
              <a:sym typeface="Raleway"/>
            </a:endParaRPr>
          </a:p>
        </p:txBody>
      </p:sp>
      <p:sp>
        <p:nvSpPr>
          <p:cNvPr id="27" name="Shape 27"/>
          <p:cNvSpPr/>
          <p:nvPr/>
        </p:nvSpPr>
        <p:spPr>
          <a:xfrm>
            <a:off x="4179900" y="1041875"/>
            <a:ext cx="784200" cy="784200"/>
          </a:xfrm>
          <a:prstGeom prst="diamond">
            <a:avLst/>
          </a:prstGeom>
          <a:noFill/>
          <a:ln cap="flat" cmpd="sng" w="28575">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9" name="Shape 29"/>
        <p:cNvGrpSpPr/>
        <p:nvPr/>
      </p:nvGrpSpPr>
      <p:grpSpPr>
        <a:xfrm>
          <a:off x="0" y="0"/>
          <a:ext cx="0" cy="0"/>
          <a:chOff x="0" y="0"/>
          <a:chExt cx="0" cy="0"/>
        </a:xfrm>
      </p:grpSpPr>
      <p:grpSp>
        <p:nvGrpSpPr>
          <p:cNvPr id="30" name="Shape 30"/>
          <p:cNvGrpSpPr/>
          <p:nvPr/>
        </p:nvGrpSpPr>
        <p:grpSpPr>
          <a:xfrm>
            <a:off x="-6025" y="0"/>
            <a:ext cx="9168125" cy="5163100"/>
            <a:chOff x="-6025" y="0"/>
            <a:chExt cx="9168125" cy="5163100"/>
          </a:xfrm>
        </p:grpSpPr>
        <p:sp>
          <p:nvSpPr>
            <p:cNvPr id="31" name="Shape 31"/>
            <p:cNvSpPr/>
            <p:nvPr/>
          </p:nvSpPr>
          <p:spPr>
            <a:xfrm>
              <a:off x="0" y="0"/>
              <a:ext cx="8552900" cy="1333000"/>
            </a:xfrm>
            <a:custGeom>
              <a:pathLst>
                <a:path extrusionOk="0" h="53320" w="342116">
                  <a:moveTo>
                    <a:pt x="0" y="0"/>
                  </a:moveTo>
                  <a:lnTo>
                    <a:pt x="0" y="53320"/>
                  </a:lnTo>
                  <a:lnTo>
                    <a:pt x="342116" y="0"/>
                  </a:lnTo>
                  <a:close/>
                </a:path>
              </a:pathLst>
            </a:custGeom>
            <a:solidFill>
              <a:srgbClr val="004C52"/>
            </a:solidFill>
            <a:ln>
              <a:noFill/>
            </a:ln>
          </p:spPr>
        </p:sp>
        <p:sp>
          <p:nvSpPr>
            <p:cNvPr id="32" name="Shape 32"/>
            <p:cNvSpPr/>
            <p:nvPr/>
          </p:nvSpPr>
          <p:spPr>
            <a:xfrm>
              <a:off x="2563450" y="0"/>
              <a:ext cx="6580550" cy="1272675"/>
            </a:xfrm>
            <a:custGeom>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33" name="Shape 33"/>
            <p:cNvSpPr/>
            <p:nvPr/>
          </p:nvSpPr>
          <p:spPr>
            <a:xfrm>
              <a:off x="-6025" y="2"/>
              <a:ext cx="7298300" cy="1471709"/>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34" name="Shape 34"/>
            <p:cNvSpPr/>
            <p:nvPr/>
          </p:nvSpPr>
          <p:spPr>
            <a:xfrm>
              <a:off x="3596100" y="4667000"/>
              <a:ext cx="5090700" cy="476500"/>
            </a:xfrm>
            <a:custGeom>
              <a:pathLst>
                <a:path extrusionOk="0" h="19060" w="203628">
                  <a:moveTo>
                    <a:pt x="0" y="19060"/>
                  </a:moveTo>
                  <a:lnTo>
                    <a:pt x="203628" y="19060"/>
                  </a:lnTo>
                  <a:lnTo>
                    <a:pt x="157305" y="0"/>
                  </a:lnTo>
                  <a:close/>
                </a:path>
              </a:pathLst>
            </a:custGeom>
            <a:solidFill>
              <a:srgbClr val="004C52"/>
            </a:solidFill>
            <a:ln>
              <a:noFill/>
            </a:ln>
          </p:spPr>
        </p:sp>
        <p:sp>
          <p:nvSpPr>
            <p:cNvPr id="35" name="Shape 35"/>
            <p:cNvSpPr/>
            <p:nvPr/>
          </p:nvSpPr>
          <p:spPr>
            <a:xfrm>
              <a:off x="5525000" y="4692625"/>
              <a:ext cx="3637100" cy="470475"/>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36" name="Shape 36"/>
            <p:cNvSpPr/>
            <p:nvPr/>
          </p:nvSpPr>
          <p:spPr>
            <a:xfrm>
              <a:off x="7521475" y="4023125"/>
              <a:ext cx="1634600" cy="1139975"/>
            </a:xfrm>
            <a:custGeom>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37" name="Shape 37"/>
          <p:cNvSpPr txBox="1"/>
          <p:nvPr>
            <p:ph type="title"/>
          </p:nvPr>
        </p:nvSpPr>
        <p:spPr>
          <a:xfrm>
            <a:off x="886650" y="398400"/>
            <a:ext cx="7370700" cy="8574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8" name="Shape 38"/>
          <p:cNvSpPr txBox="1"/>
          <p:nvPr>
            <p:ph idx="1" type="body"/>
          </p:nvPr>
        </p:nvSpPr>
        <p:spPr>
          <a:xfrm>
            <a:off x="886650" y="1598408"/>
            <a:ext cx="7370700" cy="33273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39" name="Shape 39"/>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0" name="Shape 40"/>
        <p:cNvGrpSpPr/>
        <p:nvPr/>
      </p:nvGrpSpPr>
      <p:grpSpPr>
        <a:xfrm>
          <a:off x="0" y="0"/>
          <a:ext cx="0" cy="0"/>
          <a:chOff x="0" y="0"/>
          <a:chExt cx="0" cy="0"/>
        </a:xfrm>
      </p:grpSpPr>
      <p:grpSp>
        <p:nvGrpSpPr>
          <p:cNvPr id="41" name="Shape 41"/>
          <p:cNvGrpSpPr/>
          <p:nvPr/>
        </p:nvGrpSpPr>
        <p:grpSpPr>
          <a:xfrm>
            <a:off x="-6025" y="0"/>
            <a:ext cx="9168125" cy="5163100"/>
            <a:chOff x="-6025" y="0"/>
            <a:chExt cx="9168125" cy="5163100"/>
          </a:xfrm>
        </p:grpSpPr>
        <p:sp>
          <p:nvSpPr>
            <p:cNvPr id="42" name="Shape 42"/>
            <p:cNvSpPr/>
            <p:nvPr/>
          </p:nvSpPr>
          <p:spPr>
            <a:xfrm>
              <a:off x="0" y="0"/>
              <a:ext cx="8552900" cy="1333000"/>
            </a:xfrm>
            <a:custGeom>
              <a:pathLst>
                <a:path extrusionOk="0" h="53320" w="342116">
                  <a:moveTo>
                    <a:pt x="0" y="0"/>
                  </a:moveTo>
                  <a:lnTo>
                    <a:pt x="0" y="53320"/>
                  </a:lnTo>
                  <a:lnTo>
                    <a:pt x="342116" y="0"/>
                  </a:lnTo>
                  <a:close/>
                </a:path>
              </a:pathLst>
            </a:custGeom>
            <a:solidFill>
              <a:srgbClr val="004C52"/>
            </a:solidFill>
            <a:ln>
              <a:noFill/>
            </a:ln>
          </p:spPr>
        </p:sp>
        <p:sp>
          <p:nvSpPr>
            <p:cNvPr id="43" name="Shape 43"/>
            <p:cNvSpPr/>
            <p:nvPr/>
          </p:nvSpPr>
          <p:spPr>
            <a:xfrm>
              <a:off x="2563450" y="0"/>
              <a:ext cx="6580550" cy="1272675"/>
            </a:xfrm>
            <a:custGeom>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44" name="Shape 44"/>
            <p:cNvSpPr/>
            <p:nvPr/>
          </p:nvSpPr>
          <p:spPr>
            <a:xfrm>
              <a:off x="-6025" y="2"/>
              <a:ext cx="7298300" cy="1471709"/>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45" name="Shape 45"/>
            <p:cNvSpPr/>
            <p:nvPr/>
          </p:nvSpPr>
          <p:spPr>
            <a:xfrm>
              <a:off x="3596100" y="4667000"/>
              <a:ext cx="5090700" cy="476500"/>
            </a:xfrm>
            <a:custGeom>
              <a:pathLst>
                <a:path extrusionOk="0" h="19060" w="203628">
                  <a:moveTo>
                    <a:pt x="0" y="19060"/>
                  </a:moveTo>
                  <a:lnTo>
                    <a:pt x="203628" y="19060"/>
                  </a:lnTo>
                  <a:lnTo>
                    <a:pt x="157305" y="0"/>
                  </a:lnTo>
                  <a:close/>
                </a:path>
              </a:pathLst>
            </a:custGeom>
            <a:solidFill>
              <a:srgbClr val="004C52"/>
            </a:solidFill>
            <a:ln>
              <a:noFill/>
            </a:ln>
          </p:spPr>
        </p:sp>
        <p:sp>
          <p:nvSpPr>
            <p:cNvPr id="46" name="Shape 46"/>
            <p:cNvSpPr/>
            <p:nvPr/>
          </p:nvSpPr>
          <p:spPr>
            <a:xfrm>
              <a:off x="5525000" y="4692625"/>
              <a:ext cx="3637100" cy="470475"/>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47" name="Shape 47"/>
            <p:cNvSpPr/>
            <p:nvPr/>
          </p:nvSpPr>
          <p:spPr>
            <a:xfrm>
              <a:off x="7521475" y="4023125"/>
              <a:ext cx="1634600" cy="1139975"/>
            </a:xfrm>
            <a:custGeom>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48" name="Shape 48"/>
          <p:cNvSpPr txBox="1"/>
          <p:nvPr>
            <p:ph type="title"/>
          </p:nvPr>
        </p:nvSpPr>
        <p:spPr>
          <a:xfrm>
            <a:off x="886650" y="398400"/>
            <a:ext cx="7370700" cy="8574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9" name="Shape 49"/>
          <p:cNvSpPr txBox="1"/>
          <p:nvPr>
            <p:ph idx="1" type="body"/>
          </p:nvPr>
        </p:nvSpPr>
        <p:spPr>
          <a:xfrm>
            <a:off x="904925" y="1495850"/>
            <a:ext cx="3560100" cy="34299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50" name="Shape 50"/>
          <p:cNvSpPr txBox="1"/>
          <p:nvPr>
            <p:ph idx="2" type="body"/>
          </p:nvPr>
        </p:nvSpPr>
        <p:spPr>
          <a:xfrm>
            <a:off x="4679180" y="1495850"/>
            <a:ext cx="3560100" cy="34299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51" name="Shape 51"/>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2" name="Shape 52"/>
        <p:cNvGrpSpPr/>
        <p:nvPr/>
      </p:nvGrpSpPr>
      <p:grpSpPr>
        <a:xfrm>
          <a:off x="0" y="0"/>
          <a:ext cx="0" cy="0"/>
          <a:chOff x="0" y="0"/>
          <a:chExt cx="0" cy="0"/>
        </a:xfrm>
      </p:grpSpPr>
      <p:grpSp>
        <p:nvGrpSpPr>
          <p:cNvPr id="53" name="Shape 53"/>
          <p:cNvGrpSpPr/>
          <p:nvPr/>
        </p:nvGrpSpPr>
        <p:grpSpPr>
          <a:xfrm>
            <a:off x="-6025" y="0"/>
            <a:ext cx="9168125" cy="5163100"/>
            <a:chOff x="-6025" y="0"/>
            <a:chExt cx="9168125" cy="5163100"/>
          </a:xfrm>
        </p:grpSpPr>
        <p:sp>
          <p:nvSpPr>
            <p:cNvPr id="54" name="Shape 54"/>
            <p:cNvSpPr/>
            <p:nvPr/>
          </p:nvSpPr>
          <p:spPr>
            <a:xfrm>
              <a:off x="0" y="0"/>
              <a:ext cx="8552900" cy="1333000"/>
            </a:xfrm>
            <a:custGeom>
              <a:pathLst>
                <a:path extrusionOk="0" h="53320" w="342116">
                  <a:moveTo>
                    <a:pt x="0" y="0"/>
                  </a:moveTo>
                  <a:lnTo>
                    <a:pt x="0" y="53320"/>
                  </a:lnTo>
                  <a:lnTo>
                    <a:pt x="342116" y="0"/>
                  </a:lnTo>
                  <a:close/>
                </a:path>
              </a:pathLst>
            </a:custGeom>
            <a:solidFill>
              <a:srgbClr val="004C52"/>
            </a:solidFill>
            <a:ln>
              <a:noFill/>
            </a:ln>
          </p:spPr>
        </p:sp>
        <p:sp>
          <p:nvSpPr>
            <p:cNvPr id="55" name="Shape 55"/>
            <p:cNvSpPr/>
            <p:nvPr/>
          </p:nvSpPr>
          <p:spPr>
            <a:xfrm>
              <a:off x="2563450" y="0"/>
              <a:ext cx="6580550" cy="1272675"/>
            </a:xfrm>
            <a:custGeom>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56" name="Shape 56"/>
            <p:cNvSpPr/>
            <p:nvPr/>
          </p:nvSpPr>
          <p:spPr>
            <a:xfrm>
              <a:off x="-6025" y="2"/>
              <a:ext cx="7298300" cy="1471709"/>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57" name="Shape 57"/>
            <p:cNvSpPr/>
            <p:nvPr/>
          </p:nvSpPr>
          <p:spPr>
            <a:xfrm>
              <a:off x="3596100" y="4667000"/>
              <a:ext cx="5090700" cy="476500"/>
            </a:xfrm>
            <a:custGeom>
              <a:pathLst>
                <a:path extrusionOk="0" h="19060" w="203628">
                  <a:moveTo>
                    <a:pt x="0" y="19060"/>
                  </a:moveTo>
                  <a:lnTo>
                    <a:pt x="203628" y="19060"/>
                  </a:lnTo>
                  <a:lnTo>
                    <a:pt x="157305" y="0"/>
                  </a:lnTo>
                  <a:close/>
                </a:path>
              </a:pathLst>
            </a:custGeom>
            <a:solidFill>
              <a:srgbClr val="004C52"/>
            </a:solidFill>
            <a:ln>
              <a:noFill/>
            </a:ln>
          </p:spPr>
        </p:sp>
        <p:sp>
          <p:nvSpPr>
            <p:cNvPr id="58" name="Shape 58"/>
            <p:cNvSpPr/>
            <p:nvPr/>
          </p:nvSpPr>
          <p:spPr>
            <a:xfrm>
              <a:off x="5525000" y="4692625"/>
              <a:ext cx="3637100" cy="470475"/>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59" name="Shape 59"/>
            <p:cNvSpPr/>
            <p:nvPr/>
          </p:nvSpPr>
          <p:spPr>
            <a:xfrm>
              <a:off x="7521475" y="4023125"/>
              <a:ext cx="1634600" cy="1139975"/>
            </a:xfrm>
            <a:custGeom>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60" name="Shape 60"/>
          <p:cNvSpPr txBox="1"/>
          <p:nvPr>
            <p:ph type="title"/>
          </p:nvPr>
        </p:nvSpPr>
        <p:spPr>
          <a:xfrm>
            <a:off x="886650" y="398400"/>
            <a:ext cx="7370700" cy="8574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61" name="Shape 61"/>
          <p:cNvSpPr txBox="1"/>
          <p:nvPr>
            <p:ph idx="1" type="body"/>
          </p:nvPr>
        </p:nvSpPr>
        <p:spPr>
          <a:xfrm>
            <a:off x="870750" y="1495850"/>
            <a:ext cx="2365200" cy="34299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2" name="Shape 62"/>
          <p:cNvSpPr txBox="1"/>
          <p:nvPr>
            <p:ph idx="2" type="body"/>
          </p:nvPr>
        </p:nvSpPr>
        <p:spPr>
          <a:xfrm>
            <a:off x="3357262" y="1495850"/>
            <a:ext cx="2365200" cy="34299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3" name="Shape 63"/>
          <p:cNvSpPr txBox="1"/>
          <p:nvPr>
            <p:ph idx="3" type="body"/>
          </p:nvPr>
        </p:nvSpPr>
        <p:spPr>
          <a:xfrm>
            <a:off x="5843773" y="1495850"/>
            <a:ext cx="2365200" cy="34299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4" name="Shape 64"/>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5" name="Shape 65"/>
        <p:cNvGrpSpPr/>
        <p:nvPr/>
      </p:nvGrpSpPr>
      <p:grpSpPr>
        <a:xfrm>
          <a:off x="0" y="0"/>
          <a:ext cx="0" cy="0"/>
          <a:chOff x="0" y="0"/>
          <a:chExt cx="0" cy="0"/>
        </a:xfrm>
      </p:grpSpPr>
      <p:grpSp>
        <p:nvGrpSpPr>
          <p:cNvPr id="66" name="Shape 66"/>
          <p:cNvGrpSpPr/>
          <p:nvPr/>
        </p:nvGrpSpPr>
        <p:grpSpPr>
          <a:xfrm>
            <a:off x="-6025" y="0"/>
            <a:ext cx="9168125" cy="5163100"/>
            <a:chOff x="-6025" y="0"/>
            <a:chExt cx="9168125" cy="5163100"/>
          </a:xfrm>
        </p:grpSpPr>
        <p:sp>
          <p:nvSpPr>
            <p:cNvPr id="67" name="Shape 67"/>
            <p:cNvSpPr/>
            <p:nvPr/>
          </p:nvSpPr>
          <p:spPr>
            <a:xfrm>
              <a:off x="0" y="0"/>
              <a:ext cx="8552900" cy="1333000"/>
            </a:xfrm>
            <a:custGeom>
              <a:pathLst>
                <a:path extrusionOk="0" h="53320" w="342116">
                  <a:moveTo>
                    <a:pt x="0" y="0"/>
                  </a:moveTo>
                  <a:lnTo>
                    <a:pt x="0" y="53320"/>
                  </a:lnTo>
                  <a:lnTo>
                    <a:pt x="342116" y="0"/>
                  </a:lnTo>
                  <a:close/>
                </a:path>
              </a:pathLst>
            </a:custGeom>
            <a:solidFill>
              <a:srgbClr val="004C52"/>
            </a:solidFill>
            <a:ln>
              <a:noFill/>
            </a:ln>
          </p:spPr>
        </p:sp>
        <p:sp>
          <p:nvSpPr>
            <p:cNvPr id="68" name="Shape 68"/>
            <p:cNvSpPr/>
            <p:nvPr/>
          </p:nvSpPr>
          <p:spPr>
            <a:xfrm>
              <a:off x="2563450" y="0"/>
              <a:ext cx="6580550" cy="1272675"/>
            </a:xfrm>
            <a:custGeom>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69" name="Shape 69"/>
            <p:cNvSpPr/>
            <p:nvPr/>
          </p:nvSpPr>
          <p:spPr>
            <a:xfrm>
              <a:off x="-6025" y="2"/>
              <a:ext cx="7298300" cy="1471709"/>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70" name="Shape 70"/>
            <p:cNvSpPr/>
            <p:nvPr/>
          </p:nvSpPr>
          <p:spPr>
            <a:xfrm>
              <a:off x="3596100" y="4667000"/>
              <a:ext cx="5090700" cy="476500"/>
            </a:xfrm>
            <a:custGeom>
              <a:pathLst>
                <a:path extrusionOk="0" h="19060" w="203628">
                  <a:moveTo>
                    <a:pt x="0" y="19060"/>
                  </a:moveTo>
                  <a:lnTo>
                    <a:pt x="203628" y="19060"/>
                  </a:lnTo>
                  <a:lnTo>
                    <a:pt x="157305" y="0"/>
                  </a:lnTo>
                  <a:close/>
                </a:path>
              </a:pathLst>
            </a:custGeom>
            <a:solidFill>
              <a:srgbClr val="004C52"/>
            </a:solidFill>
            <a:ln>
              <a:noFill/>
            </a:ln>
          </p:spPr>
        </p:sp>
        <p:sp>
          <p:nvSpPr>
            <p:cNvPr id="71" name="Shape 71"/>
            <p:cNvSpPr/>
            <p:nvPr/>
          </p:nvSpPr>
          <p:spPr>
            <a:xfrm>
              <a:off x="5525000" y="4692625"/>
              <a:ext cx="3637100" cy="470475"/>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72" name="Shape 72"/>
            <p:cNvSpPr/>
            <p:nvPr/>
          </p:nvSpPr>
          <p:spPr>
            <a:xfrm>
              <a:off x="7521475" y="4023125"/>
              <a:ext cx="1634600" cy="1139975"/>
            </a:xfrm>
            <a:custGeom>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73" name="Shape 73"/>
          <p:cNvSpPr txBox="1"/>
          <p:nvPr>
            <p:ph type="title"/>
          </p:nvPr>
        </p:nvSpPr>
        <p:spPr>
          <a:xfrm>
            <a:off x="886650" y="398400"/>
            <a:ext cx="7370700" cy="8574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74" name="Shape 74"/>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5" name="Shape 75"/>
        <p:cNvGrpSpPr/>
        <p:nvPr/>
      </p:nvGrpSpPr>
      <p:grpSpPr>
        <a:xfrm>
          <a:off x="0" y="0"/>
          <a:ext cx="0" cy="0"/>
          <a:chOff x="0" y="0"/>
          <a:chExt cx="0" cy="0"/>
        </a:xfrm>
      </p:grpSpPr>
      <p:sp>
        <p:nvSpPr>
          <p:cNvPr id="76" name="Shape 76"/>
          <p:cNvSpPr/>
          <p:nvPr/>
        </p:nvSpPr>
        <p:spPr>
          <a:xfrm>
            <a:off x="-2355" y="0"/>
            <a:ext cx="5209571" cy="983354"/>
          </a:xfrm>
          <a:custGeom>
            <a:pathLst>
              <a:path extrusionOk="0" h="53320" w="342116">
                <a:moveTo>
                  <a:pt x="0" y="0"/>
                </a:moveTo>
                <a:lnTo>
                  <a:pt x="0" y="53320"/>
                </a:lnTo>
                <a:lnTo>
                  <a:pt x="342116" y="0"/>
                </a:lnTo>
                <a:close/>
              </a:path>
            </a:pathLst>
          </a:custGeom>
          <a:solidFill>
            <a:srgbClr val="004C52"/>
          </a:solidFill>
          <a:ln>
            <a:noFill/>
          </a:ln>
        </p:spPr>
      </p:sp>
      <p:sp>
        <p:nvSpPr>
          <p:cNvPr id="77" name="Shape 77"/>
          <p:cNvSpPr/>
          <p:nvPr/>
        </p:nvSpPr>
        <p:spPr>
          <a:xfrm>
            <a:off x="-6025" y="2"/>
            <a:ext cx="4445394" cy="1085644"/>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78" name="Shape 78"/>
          <p:cNvSpPr/>
          <p:nvPr/>
        </p:nvSpPr>
        <p:spPr>
          <a:xfrm>
            <a:off x="6375475" y="4745747"/>
            <a:ext cx="2548913" cy="400879"/>
          </a:xfrm>
          <a:custGeom>
            <a:pathLst>
              <a:path extrusionOk="0" h="19060" w="203628">
                <a:moveTo>
                  <a:pt x="0" y="19060"/>
                </a:moveTo>
                <a:lnTo>
                  <a:pt x="203628" y="19060"/>
                </a:lnTo>
                <a:lnTo>
                  <a:pt x="157305" y="0"/>
                </a:lnTo>
                <a:close/>
              </a:path>
            </a:pathLst>
          </a:custGeom>
          <a:solidFill>
            <a:srgbClr val="004C52"/>
          </a:solidFill>
          <a:ln>
            <a:noFill/>
          </a:ln>
        </p:spPr>
      </p:sp>
      <p:sp>
        <p:nvSpPr>
          <p:cNvPr id="79" name="Shape 79"/>
          <p:cNvSpPr/>
          <p:nvPr/>
        </p:nvSpPr>
        <p:spPr>
          <a:xfrm>
            <a:off x="7341180" y="4767304"/>
            <a:ext cx="1821096" cy="395811"/>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80" name="Shape 80"/>
          <p:cNvSpPr/>
          <p:nvPr/>
        </p:nvSpPr>
        <p:spPr>
          <a:xfrm>
            <a:off x="8340717" y="4204075"/>
            <a:ext cx="818444" cy="959061"/>
          </a:xfrm>
          <a:custGeom>
            <a:pathLst>
              <a:path extrusionOk="0" h="45599" w="65384">
                <a:moveTo>
                  <a:pt x="65384" y="27022"/>
                </a:moveTo>
                <a:lnTo>
                  <a:pt x="65384" y="0"/>
                </a:lnTo>
                <a:lnTo>
                  <a:pt x="0" y="45599"/>
                </a:lnTo>
                <a:close/>
              </a:path>
            </a:pathLst>
          </a:custGeom>
          <a:solidFill>
            <a:srgbClr val="ABE33F">
              <a:alpha val="81150"/>
            </a:srgbClr>
          </a:solidFill>
          <a:ln>
            <a:noFill/>
          </a:ln>
        </p:spPr>
      </p:sp>
      <p:sp>
        <p:nvSpPr>
          <p:cNvPr id="81" name="Shape 81"/>
          <p:cNvSpPr/>
          <p:nvPr/>
        </p:nvSpPr>
        <p:spPr>
          <a:xfrm>
            <a:off x="1559025" y="-6025"/>
            <a:ext cx="4116775" cy="944875"/>
          </a:xfrm>
          <a:custGeom>
            <a:pathLst>
              <a:path extrusionOk="0" h="37795" w="164671">
                <a:moveTo>
                  <a:pt x="0" y="241"/>
                </a:moveTo>
                <a:lnTo>
                  <a:pt x="132407" y="37795"/>
                </a:lnTo>
                <a:lnTo>
                  <a:pt x="164671" y="0"/>
                </a:lnTo>
                <a:lnTo>
                  <a:pt x="160329" y="241"/>
                </a:lnTo>
                <a:close/>
              </a:path>
            </a:pathLst>
          </a:custGeom>
          <a:solidFill>
            <a:srgbClr val="00AE9D">
              <a:alpha val="83460"/>
            </a:srgbClr>
          </a:solidFill>
          <a:ln>
            <a:noFill/>
          </a:ln>
        </p:spPr>
      </p:sp>
      <p:sp>
        <p:nvSpPr>
          <p:cNvPr id="82" name="Shape 82"/>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400"/>
              <a:buNone/>
              <a:defRPr sz="1400"/>
            </a:lvl1pPr>
          </a:lstStyle>
          <a:p/>
        </p:txBody>
      </p:sp>
      <p:sp>
        <p:nvSpPr>
          <p:cNvPr id="83" name="Shape 83"/>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Shape 85"/>
          <p:cNvSpPr/>
          <p:nvPr/>
        </p:nvSpPr>
        <p:spPr>
          <a:xfrm>
            <a:off x="-2355" y="0"/>
            <a:ext cx="5209571" cy="983354"/>
          </a:xfrm>
          <a:custGeom>
            <a:pathLst>
              <a:path extrusionOk="0" h="53320" w="342116">
                <a:moveTo>
                  <a:pt x="0" y="0"/>
                </a:moveTo>
                <a:lnTo>
                  <a:pt x="0" y="53320"/>
                </a:lnTo>
                <a:lnTo>
                  <a:pt x="342116" y="0"/>
                </a:lnTo>
                <a:close/>
              </a:path>
            </a:pathLst>
          </a:custGeom>
          <a:solidFill>
            <a:srgbClr val="004C52"/>
          </a:solidFill>
          <a:ln>
            <a:noFill/>
          </a:ln>
        </p:spPr>
      </p:sp>
      <p:sp>
        <p:nvSpPr>
          <p:cNvPr id="86" name="Shape 86"/>
          <p:cNvSpPr/>
          <p:nvPr/>
        </p:nvSpPr>
        <p:spPr>
          <a:xfrm>
            <a:off x="-6025" y="2"/>
            <a:ext cx="4445394" cy="1085644"/>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87" name="Shape 87"/>
          <p:cNvSpPr/>
          <p:nvPr/>
        </p:nvSpPr>
        <p:spPr>
          <a:xfrm>
            <a:off x="6375475" y="4745747"/>
            <a:ext cx="2548913" cy="400879"/>
          </a:xfrm>
          <a:custGeom>
            <a:pathLst>
              <a:path extrusionOk="0" h="19060" w="203628">
                <a:moveTo>
                  <a:pt x="0" y="19060"/>
                </a:moveTo>
                <a:lnTo>
                  <a:pt x="203628" y="19060"/>
                </a:lnTo>
                <a:lnTo>
                  <a:pt x="157305" y="0"/>
                </a:lnTo>
                <a:close/>
              </a:path>
            </a:pathLst>
          </a:custGeom>
          <a:solidFill>
            <a:srgbClr val="004C52"/>
          </a:solidFill>
          <a:ln>
            <a:noFill/>
          </a:ln>
        </p:spPr>
      </p:sp>
      <p:sp>
        <p:nvSpPr>
          <p:cNvPr id="88" name="Shape 88"/>
          <p:cNvSpPr/>
          <p:nvPr/>
        </p:nvSpPr>
        <p:spPr>
          <a:xfrm>
            <a:off x="7341180" y="4767304"/>
            <a:ext cx="1821096" cy="395811"/>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89" name="Shape 89"/>
          <p:cNvSpPr/>
          <p:nvPr/>
        </p:nvSpPr>
        <p:spPr>
          <a:xfrm>
            <a:off x="8340717" y="4204075"/>
            <a:ext cx="818444" cy="959061"/>
          </a:xfrm>
          <a:custGeom>
            <a:pathLst>
              <a:path extrusionOk="0" h="45599" w="65384">
                <a:moveTo>
                  <a:pt x="65384" y="27022"/>
                </a:moveTo>
                <a:lnTo>
                  <a:pt x="65384" y="0"/>
                </a:lnTo>
                <a:lnTo>
                  <a:pt x="0" y="45599"/>
                </a:lnTo>
                <a:close/>
              </a:path>
            </a:pathLst>
          </a:custGeom>
          <a:solidFill>
            <a:srgbClr val="ABE33F">
              <a:alpha val="81150"/>
            </a:srgbClr>
          </a:solidFill>
          <a:ln>
            <a:noFill/>
          </a:ln>
        </p:spPr>
      </p:sp>
      <p:sp>
        <p:nvSpPr>
          <p:cNvPr id="90" name="Shape 90"/>
          <p:cNvSpPr/>
          <p:nvPr/>
        </p:nvSpPr>
        <p:spPr>
          <a:xfrm>
            <a:off x="1559025" y="-6025"/>
            <a:ext cx="4116775" cy="944875"/>
          </a:xfrm>
          <a:custGeom>
            <a:pathLst>
              <a:path extrusionOk="0" h="37795" w="164671">
                <a:moveTo>
                  <a:pt x="0" y="241"/>
                </a:moveTo>
                <a:lnTo>
                  <a:pt x="132407" y="37795"/>
                </a:lnTo>
                <a:lnTo>
                  <a:pt x="164671" y="0"/>
                </a:lnTo>
                <a:lnTo>
                  <a:pt x="160329" y="241"/>
                </a:lnTo>
                <a:close/>
              </a:path>
            </a:pathLst>
          </a:custGeom>
          <a:solidFill>
            <a:srgbClr val="00AE9D">
              <a:alpha val="83460"/>
            </a:srgbClr>
          </a:solidFill>
          <a:ln>
            <a:noFill/>
          </a:ln>
        </p:spPr>
      </p:sp>
      <p:sp>
        <p:nvSpPr>
          <p:cNvPr id="91" name="Shape 91"/>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idx="1" type="body"/>
          </p:nvPr>
        </p:nvSpPr>
        <p:spPr>
          <a:xfrm>
            <a:off x="886650" y="1598408"/>
            <a:ext cx="7370700" cy="33273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ABE33F"/>
              </a:buClr>
              <a:buSzPts val="2400"/>
              <a:buFont typeface="Karla"/>
              <a:buChar char="◆"/>
              <a:defRPr sz="2400">
                <a:solidFill>
                  <a:srgbClr val="004C52"/>
                </a:solidFill>
                <a:latin typeface="Karla"/>
                <a:ea typeface="Karla"/>
                <a:cs typeface="Karla"/>
                <a:sym typeface="Karla"/>
              </a:defRPr>
            </a:lvl1pPr>
            <a:lvl2pPr indent="-381000" lvl="1" marL="9144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2pPr>
            <a:lvl3pPr indent="-381000" lvl="2" marL="13716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3pPr>
            <a:lvl4pPr indent="-381000" lvl="3" marL="18288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4pPr>
            <a:lvl5pPr indent="-381000" lvl="4" marL="2286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5pPr>
            <a:lvl6pPr indent="-381000" lvl="5" marL="27432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6pPr>
            <a:lvl7pPr indent="-381000" lvl="6" marL="32004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7pPr>
            <a:lvl8pPr indent="-381000" lvl="7" marL="36576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8pPr>
            <a:lvl9pPr indent="-381000" lvl="8" marL="41148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9pPr>
          </a:lstStyle>
          <a:p/>
        </p:txBody>
      </p:sp>
      <p:sp>
        <p:nvSpPr>
          <p:cNvPr id="7" name="Shape 7"/>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1pPr>
            <a:lvl2pPr lvl="1">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2pPr>
            <a:lvl3pPr lvl="2">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3pPr>
            <a:lvl4pPr lvl="3">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4pPr>
            <a:lvl5pPr lvl="4">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5pPr>
            <a:lvl6pPr lvl="5">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6pPr>
            <a:lvl7pPr lvl="6">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7pPr>
            <a:lvl8pPr lvl="7">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8pPr>
            <a:lvl9pPr lvl="8">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9pPr>
          </a:lstStyle>
          <a:p/>
        </p:txBody>
      </p:sp>
      <p:sp>
        <p:nvSpPr>
          <p:cNvPr id="8" name="Shape 8"/>
          <p:cNvSpPr txBox="1"/>
          <p:nvPr>
            <p:ph idx="12" type="sldNum"/>
          </p:nvPr>
        </p:nvSpPr>
        <p:spPr>
          <a:xfrm>
            <a:off x="27122" y="4749851"/>
            <a:ext cx="548700" cy="393600"/>
          </a:xfrm>
          <a:prstGeom prst="rect">
            <a:avLst/>
          </a:prstGeom>
          <a:noFill/>
          <a:ln>
            <a:noFill/>
          </a:ln>
        </p:spPr>
        <p:txBody>
          <a:bodyPr anchorCtr="0" anchor="t" bIns="91425" lIns="91425" spcFirstLastPara="1" rIns="91425" wrap="square" tIns="91425">
            <a:noAutofit/>
          </a:bodyPr>
          <a:lstStyle>
            <a:lvl1pPr lvl="0">
              <a:buNone/>
              <a:defRPr sz="1200">
                <a:solidFill>
                  <a:srgbClr val="00AE9D"/>
                </a:solidFill>
                <a:latin typeface="Karla"/>
                <a:ea typeface="Karla"/>
                <a:cs typeface="Karla"/>
                <a:sym typeface="Karla"/>
              </a:defRPr>
            </a:lvl1pPr>
            <a:lvl2pPr lvl="1">
              <a:buNone/>
              <a:defRPr sz="1200">
                <a:solidFill>
                  <a:srgbClr val="00AE9D"/>
                </a:solidFill>
                <a:latin typeface="Karla"/>
                <a:ea typeface="Karla"/>
                <a:cs typeface="Karla"/>
                <a:sym typeface="Karla"/>
              </a:defRPr>
            </a:lvl2pPr>
            <a:lvl3pPr lvl="2">
              <a:buNone/>
              <a:defRPr sz="1200">
                <a:solidFill>
                  <a:srgbClr val="00AE9D"/>
                </a:solidFill>
                <a:latin typeface="Karla"/>
                <a:ea typeface="Karla"/>
                <a:cs typeface="Karla"/>
                <a:sym typeface="Karla"/>
              </a:defRPr>
            </a:lvl3pPr>
            <a:lvl4pPr lvl="3">
              <a:buNone/>
              <a:defRPr sz="1200">
                <a:solidFill>
                  <a:srgbClr val="00AE9D"/>
                </a:solidFill>
                <a:latin typeface="Karla"/>
                <a:ea typeface="Karla"/>
                <a:cs typeface="Karla"/>
                <a:sym typeface="Karla"/>
              </a:defRPr>
            </a:lvl4pPr>
            <a:lvl5pPr lvl="4">
              <a:buNone/>
              <a:defRPr sz="1200">
                <a:solidFill>
                  <a:srgbClr val="00AE9D"/>
                </a:solidFill>
                <a:latin typeface="Karla"/>
                <a:ea typeface="Karla"/>
                <a:cs typeface="Karla"/>
                <a:sym typeface="Karla"/>
              </a:defRPr>
            </a:lvl5pPr>
            <a:lvl6pPr lvl="5">
              <a:buNone/>
              <a:defRPr sz="1200">
                <a:solidFill>
                  <a:srgbClr val="00AE9D"/>
                </a:solidFill>
                <a:latin typeface="Karla"/>
                <a:ea typeface="Karla"/>
                <a:cs typeface="Karla"/>
                <a:sym typeface="Karla"/>
              </a:defRPr>
            </a:lvl6pPr>
            <a:lvl7pPr lvl="6">
              <a:buNone/>
              <a:defRPr sz="1200">
                <a:solidFill>
                  <a:srgbClr val="00AE9D"/>
                </a:solidFill>
                <a:latin typeface="Karla"/>
                <a:ea typeface="Karla"/>
                <a:cs typeface="Karla"/>
                <a:sym typeface="Karla"/>
              </a:defRPr>
            </a:lvl7pPr>
            <a:lvl8pPr lvl="7">
              <a:buNone/>
              <a:defRPr sz="1200">
                <a:solidFill>
                  <a:srgbClr val="00AE9D"/>
                </a:solidFill>
                <a:latin typeface="Karla"/>
                <a:ea typeface="Karla"/>
                <a:cs typeface="Karla"/>
                <a:sym typeface="Karla"/>
              </a:defRPr>
            </a:lvl8pPr>
            <a:lvl9pPr lvl="8">
              <a:buNone/>
              <a:defRPr sz="1200">
                <a:solidFill>
                  <a:srgbClr val="00AE9D"/>
                </a:solidFill>
                <a:latin typeface="Karla"/>
                <a:ea typeface="Karla"/>
                <a:cs typeface="Karla"/>
                <a:sym typeface="Karl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www.fontsquirrel.com/fonts/raleway" TargetMode="External"/><Relationship Id="rId4" Type="http://schemas.openxmlformats.org/officeDocument/2006/relationships/hyperlink" Target="https://www.fontsquirrel.com/fonts/karl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hyperlink" Target="https://twitter.com/googledocs/status/73008724015664332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Shape 96"/>
          <p:cNvPicPr preferRelativeResize="0"/>
          <p:nvPr/>
        </p:nvPicPr>
        <p:blipFill rotWithShape="1">
          <a:blip r:embed="rId3">
            <a:alphaModFix/>
          </a:blip>
          <a:srcRect b="0" l="0" r="0" t="0"/>
          <a:stretch/>
        </p:blipFill>
        <p:spPr>
          <a:xfrm>
            <a:off x="1949950" y="1373350"/>
            <a:ext cx="6225874" cy="2288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User Implementation</a:t>
            </a:r>
            <a:endParaRPr/>
          </a:p>
        </p:txBody>
      </p:sp>
      <p:sp>
        <p:nvSpPr>
          <p:cNvPr id="182" name="Shape 182"/>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83" name="Shape 183"/>
          <p:cNvPicPr preferRelativeResize="0"/>
          <p:nvPr/>
        </p:nvPicPr>
        <p:blipFill>
          <a:blip r:embed="rId3">
            <a:alphaModFix/>
          </a:blip>
          <a:stretch>
            <a:fillRect/>
          </a:stretch>
        </p:blipFill>
        <p:spPr>
          <a:xfrm>
            <a:off x="5374325" y="77563"/>
            <a:ext cx="2800495" cy="4988375"/>
          </a:xfrm>
          <a:prstGeom prst="rect">
            <a:avLst/>
          </a:prstGeom>
          <a:noFill/>
          <a:ln>
            <a:noFill/>
          </a:ln>
        </p:spPr>
      </p:pic>
      <p:sp>
        <p:nvSpPr>
          <p:cNvPr id="184" name="Shape 184"/>
          <p:cNvSpPr txBox="1"/>
          <p:nvPr/>
        </p:nvSpPr>
        <p:spPr>
          <a:xfrm>
            <a:off x="311700" y="1228675"/>
            <a:ext cx="5062500" cy="3340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800">
              <a:latin typeface="Source Code Pro"/>
              <a:ea typeface="Source Code Pro"/>
              <a:cs typeface="Source Code Pro"/>
              <a:sym typeface="Source Code Pro"/>
            </a:endParaRPr>
          </a:p>
          <a:p>
            <a:pPr indent="0" lvl="0" marL="0" rtl="0">
              <a:lnSpc>
                <a:spcPct val="115000"/>
              </a:lnSpc>
              <a:spcBef>
                <a:spcPts val="1600"/>
              </a:spcBef>
              <a:spcAft>
                <a:spcPts val="0"/>
              </a:spcAft>
              <a:buNone/>
            </a:pPr>
            <a:r>
              <a:rPr lang="en" sz="1800">
                <a:latin typeface="Source Code Pro"/>
                <a:ea typeface="Source Code Pro"/>
                <a:cs typeface="Source Code Pro"/>
                <a:sym typeface="Source Code Pro"/>
              </a:rPr>
              <a:t>Saat sudah login. Tampilan terdiri dari 3 tab.</a:t>
            </a:r>
            <a:endParaRPr sz="1800">
              <a:latin typeface="Source Code Pro"/>
              <a:ea typeface="Source Code Pro"/>
              <a:cs typeface="Source Code Pro"/>
              <a:sym typeface="Source Code Pro"/>
            </a:endParaRPr>
          </a:p>
          <a:p>
            <a:pPr indent="0" lvl="0" marL="0" rtl="0">
              <a:lnSpc>
                <a:spcPct val="115000"/>
              </a:lnSpc>
              <a:spcBef>
                <a:spcPts val="1600"/>
              </a:spcBef>
              <a:spcAft>
                <a:spcPts val="0"/>
              </a:spcAft>
              <a:buNone/>
            </a:pPr>
            <a:r>
              <a:rPr lang="en" sz="1800">
                <a:latin typeface="Source Code Pro"/>
                <a:ea typeface="Source Code Pro"/>
                <a:cs typeface="Source Code Pro"/>
                <a:sym typeface="Source Code Pro"/>
              </a:rPr>
              <a:t>Yang pertama Tab Penemuan. </a:t>
            </a:r>
            <a:endParaRPr sz="1800">
              <a:latin typeface="Source Code Pro"/>
              <a:ea typeface="Source Code Pro"/>
              <a:cs typeface="Source Code Pro"/>
              <a:sym typeface="Source Code Pro"/>
            </a:endParaRPr>
          </a:p>
          <a:p>
            <a:pPr indent="0" lvl="0" marL="0" rtl="0">
              <a:lnSpc>
                <a:spcPct val="115000"/>
              </a:lnSpc>
              <a:spcBef>
                <a:spcPts val="1600"/>
              </a:spcBef>
              <a:spcAft>
                <a:spcPts val="1600"/>
              </a:spcAft>
              <a:buNone/>
            </a:pPr>
            <a:r>
              <a:rPr lang="en" sz="1800">
                <a:latin typeface="Source Code Pro"/>
                <a:ea typeface="Source Code Pro"/>
                <a:cs typeface="Source Code Pro"/>
                <a:sym typeface="Source Code Pro"/>
              </a:rPr>
              <a:t>Disini User </a:t>
            </a:r>
            <a:br>
              <a:rPr lang="en" sz="1800">
                <a:latin typeface="Source Code Pro"/>
                <a:ea typeface="Source Code Pro"/>
                <a:cs typeface="Source Code Pro"/>
                <a:sym typeface="Source Code Pro"/>
              </a:rPr>
            </a:br>
            <a:r>
              <a:rPr lang="en" sz="1800">
                <a:latin typeface="Source Code Pro"/>
                <a:ea typeface="Source Code Pro"/>
                <a:cs typeface="Source Code Pro"/>
                <a:sym typeface="Source Code Pro"/>
              </a:rPr>
              <a:t>Dapat melihat barang-barang yang ditemukan.</a:t>
            </a:r>
            <a:r>
              <a:rPr lang="en" sz="1800">
                <a:solidFill>
                  <a:srgbClr val="666666"/>
                </a:solidFill>
                <a:latin typeface="Source Code Pro"/>
                <a:ea typeface="Source Code Pro"/>
                <a:cs typeface="Source Code Pro"/>
                <a:sym typeface="Source Code Pro"/>
              </a:rPr>
              <a:t> </a:t>
            </a:r>
            <a:endParaRPr sz="1800">
              <a:solidFill>
                <a:srgbClr val="666666"/>
              </a:solidFill>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idx="4294967295" type="title"/>
          </p:nvPr>
        </p:nvSpPr>
        <p:spPr>
          <a:xfrm>
            <a:off x="886650" y="16980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User Implementation</a:t>
            </a:r>
            <a:endParaRPr/>
          </a:p>
        </p:txBody>
      </p:sp>
      <p:sp>
        <p:nvSpPr>
          <p:cNvPr id="190" name="Shape 190"/>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91" name="Shape 191"/>
          <p:cNvPicPr preferRelativeResize="0"/>
          <p:nvPr/>
        </p:nvPicPr>
        <p:blipFill>
          <a:blip r:embed="rId3">
            <a:alphaModFix/>
          </a:blip>
          <a:stretch>
            <a:fillRect/>
          </a:stretch>
        </p:blipFill>
        <p:spPr>
          <a:xfrm>
            <a:off x="5794125" y="375513"/>
            <a:ext cx="2463225" cy="4392474"/>
          </a:xfrm>
          <a:prstGeom prst="rect">
            <a:avLst/>
          </a:prstGeom>
          <a:noFill/>
          <a:ln>
            <a:noFill/>
          </a:ln>
        </p:spPr>
      </p:pic>
      <p:sp>
        <p:nvSpPr>
          <p:cNvPr id="192" name="Shape 192"/>
          <p:cNvSpPr txBox="1"/>
          <p:nvPr/>
        </p:nvSpPr>
        <p:spPr>
          <a:xfrm>
            <a:off x="311700" y="1228675"/>
            <a:ext cx="3916200" cy="2421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800">
              <a:latin typeface="Source Code Pro"/>
              <a:ea typeface="Source Code Pro"/>
              <a:cs typeface="Source Code Pro"/>
              <a:sym typeface="Source Code Pro"/>
            </a:endParaRPr>
          </a:p>
          <a:p>
            <a:pPr indent="0" lvl="0" marL="0" rtl="0">
              <a:lnSpc>
                <a:spcPct val="115000"/>
              </a:lnSpc>
              <a:spcBef>
                <a:spcPts val="1600"/>
              </a:spcBef>
              <a:spcAft>
                <a:spcPts val="0"/>
              </a:spcAft>
              <a:buNone/>
            </a:pPr>
            <a:r>
              <a:rPr lang="en" sz="1800">
                <a:latin typeface="Source Code Pro"/>
                <a:ea typeface="Source Code Pro"/>
                <a:cs typeface="Source Code Pro"/>
                <a:sym typeface="Source Code Pro"/>
              </a:rPr>
              <a:t>Tab Kehilangan</a:t>
            </a:r>
            <a:endParaRPr sz="1800">
              <a:latin typeface="Source Code Pro"/>
              <a:ea typeface="Source Code Pro"/>
              <a:cs typeface="Source Code Pro"/>
              <a:sym typeface="Source Code Pro"/>
            </a:endParaRPr>
          </a:p>
          <a:p>
            <a:pPr indent="0" lvl="0" marL="0" rtl="0">
              <a:lnSpc>
                <a:spcPct val="115000"/>
              </a:lnSpc>
              <a:spcBef>
                <a:spcPts val="1600"/>
              </a:spcBef>
              <a:spcAft>
                <a:spcPts val="1600"/>
              </a:spcAft>
              <a:buNone/>
            </a:pPr>
            <a:r>
              <a:rPr lang="en" sz="1800">
                <a:latin typeface="Source Code Pro"/>
                <a:ea typeface="Source Code Pro"/>
                <a:cs typeface="Source Code Pro"/>
                <a:sym typeface="Source Code Pro"/>
              </a:rPr>
              <a:t>Disini User dapat melihat</a:t>
            </a:r>
            <a:br>
              <a:rPr lang="en" sz="1800">
                <a:latin typeface="Source Code Pro"/>
                <a:ea typeface="Source Code Pro"/>
                <a:cs typeface="Source Code Pro"/>
                <a:sym typeface="Source Code Pro"/>
              </a:rPr>
            </a:br>
            <a:r>
              <a:rPr lang="en" sz="1800">
                <a:latin typeface="Source Code Pro"/>
                <a:ea typeface="Source Code Pro"/>
                <a:cs typeface="Source Code Pro"/>
                <a:sym typeface="Source Code Pro"/>
              </a:rPr>
              <a:t>barang-barang yang hilang.</a:t>
            </a:r>
            <a:endParaRPr sz="1800">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98" name="Shape 198"/>
          <p:cNvSpPr txBox="1"/>
          <p:nvPr>
            <p:ph idx="4294967295" type="title"/>
          </p:nvPr>
        </p:nvSpPr>
        <p:spPr>
          <a:xfrm>
            <a:off x="886650" y="16980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User Implementation</a:t>
            </a:r>
            <a:endParaRPr/>
          </a:p>
        </p:txBody>
      </p:sp>
      <p:pic>
        <p:nvPicPr>
          <p:cNvPr id="199" name="Shape 199"/>
          <p:cNvPicPr preferRelativeResize="0"/>
          <p:nvPr/>
        </p:nvPicPr>
        <p:blipFill>
          <a:blip r:embed="rId3">
            <a:alphaModFix/>
          </a:blip>
          <a:stretch>
            <a:fillRect/>
          </a:stretch>
        </p:blipFill>
        <p:spPr>
          <a:xfrm>
            <a:off x="5349125" y="97525"/>
            <a:ext cx="2721475" cy="4887150"/>
          </a:xfrm>
          <a:prstGeom prst="rect">
            <a:avLst/>
          </a:prstGeom>
          <a:noFill/>
          <a:ln>
            <a:noFill/>
          </a:ln>
        </p:spPr>
      </p:pic>
      <p:sp>
        <p:nvSpPr>
          <p:cNvPr id="200" name="Shape 200"/>
          <p:cNvSpPr txBox="1"/>
          <p:nvPr/>
        </p:nvSpPr>
        <p:spPr>
          <a:xfrm>
            <a:off x="311700" y="1228675"/>
            <a:ext cx="4711200" cy="2288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800">
              <a:latin typeface="Source Code Pro"/>
              <a:ea typeface="Source Code Pro"/>
              <a:cs typeface="Source Code Pro"/>
              <a:sym typeface="Source Code Pro"/>
            </a:endParaRPr>
          </a:p>
          <a:p>
            <a:pPr indent="0" lvl="0" marL="0" rtl="0">
              <a:lnSpc>
                <a:spcPct val="115000"/>
              </a:lnSpc>
              <a:spcBef>
                <a:spcPts val="1600"/>
              </a:spcBef>
              <a:spcAft>
                <a:spcPts val="1600"/>
              </a:spcAft>
              <a:buNone/>
            </a:pPr>
            <a:r>
              <a:rPr lang="en" sz="1800">
                <a:latin typeface="Source Code Pro"/>
                <a:ea typeface="Source Code Pro"/>
                <a:cs typeface="Source Code Pro"/>
                <a:sym typeface="Source Code Pro"/>
              </a:rPr>
              <a:t>User dapat melihat detail post.</a:t>
            </a:r>
            <a:br>
              <a:rPr lang="en" sz="1800">
                <a:latin typeface="Source Code Pro"/>
                <a:ea typeface="Source Code Pro"/>
                <a:cs typeface="Source Code Pro"/>
                <a:sym typeface="Source Code Pro"/>
              </a:rPr>
            </a:br>
            <a:r>
              <a:rPr lang="en" sz="1800">
                <a:latin typeface="Source Code Pro"/>
                <a:ea typeface="Source Code Pro"/>
                <a:cs typeface="Source Code Pro"/>
                <a:sym typeface="Source Code Pro"/>
              </a:rPr>
              <a:t>Jika postingan merupakan postingan user, </a:t>
            </a:r>
            <a:br>
              <a:rPr lang="en" sz="1800">
                <a:latin typeface="Source Code Pro"/>
                <a:ea typeface="Source Code Pro"/>
                <a:cs typeface="Source Code Pro"/>
                <a:sym typeface="Source Code Pro"/>
              </a:rPr>
            </a:br>
            <a:r>
              <a:rPr lang="en" sz="1800">
                <a:latin typeface="Source Code Pro"/>
                <a:ea typeface="Source Code Pro"/>
                <a:cs typeface="Source Code Pro"/>
                <a:sym typeface="Source Code Pro"/>
              </a:rPr>
              <a:t>maka akan ada tombol hapus post.</a:t>
            </a:r>
            <a:endParaRPr sz="1800">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User Implementation</a:t>
            </a:r>
            <a:endParaRPr/>
          </a:p>
        </p:txBody>
      </p:sp>
      <p:sp>
        <p:nvSpPr>
          <p:cNvPr id="206" name="Shape 206"/>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207" name="Shape 207"/>
          <p:cNvPicPr preferRelativeResize="0"/>
          <p:nvPr/>
        </p:nvPicPr>
        <p:blipFill>
          <a:blip r:embed="rId3">
            <a:alphaModFix/>
          </a:blip>
          <a:stretch>
            <a:fillRect/>
          </a:stretch>
        </p:blipFill>
        <p:spPr>
          <a:xfrm>
            <a:off x="5299475" y="171450"/>
            <a:ext cx="2677425" cy="4800600"/>
          </a:xfrm>
          <a:prstGeom prst="rect">
            <a:avLst/>
          </a:prstGeom>
          <a:noFill/>
          <a:ln>
            <a:noFill/>
          </a:ln>
        </p:spPr>
      </p:pic>
      <p:sp>
        <p:nvSpPr>
          <p:cNvPr id="208" name="Shape 208"/>
          <p:cNvSpPr txBox="1"/>
          <p:nvPr/>
        </p:nvSpPr>
        <p:spPr>
          <a:xfrm>
            <a:off x="311700" y="1228675"/>
            <a:ext cx="4843800" cy="2481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800">
              <a:solidFill>
                <a:srgbClr val="666666"/>
              </a:solidFill>
              <a:latin typeface="Source Code Pro"/>
              <a:ea typeface="Source Code Pro"/>
              <a:cs typeface="Source Code Pro"/>
              <a:sym typeface="Source Code Pro"/>
            </a:endParaRPr>
          </a:p>
          <a:p>
            <a:pPr indent="0" lvl="0" marL="0" rtl="0">
              <a:lnSpc>
                <a:spcPct val="115000"/>
              </a:lnSpc>
              <a:spcBef>
                <a:spcPts val="1600"/>
              </a:spcBef>
              <a:spcAft>
                <a:spcPts val="0"/>
              </a:spcAft>
              <a:buNone/>
            </a:pPr>
            <a:r>
              <a:rPr lang="en" sz="1800">
                <a:latin typeface="Source Code Pro"/>
                <a:ea typeface="Source Code Pro"/>
                <a:cs typeface="Source Code Pro"/>
                <a:sym typeface="Source Code Pro"/>
              </a:rPr>
              <a:t>Tab Lapor </a:t>
            </a:r>
            <a:endParaRPr sz="1800">
              <a:latin typeface="Source Code Pro"/>
              <a:ea typeface="Source Code Pro"/>
              <a:cs typeface="Source Code Pro"/>
              <a:sym typeface="Source Code Pro"/>
            </a:endParaRPr>
          </a:p>
          <a:p>
            <a:pPr indent="0" lvl="0" marL="0" rtl="0">
              <a:lnSpc>
                <a:spcPct val="115000"/>
              </a:lnSpc>
              <a:spcBef>
                <a:spcPts val="1600"/>
              </a:spcBef>
              <a:spcAft>
                <a:spcPts val="1600"/>
              </a:spcAft>
              <a:buNone/>
            </a:pPr>
            <a:r>
              <a:rPr lang="en" sz="1800">
                <a:latin typeface="Source Code Pro"/>
                <a:ea typeface="Source Code Pro"/>
                <a:cs typeface="Source Code Pro"/>
                <a:sym typeface="Source Code Pro"/>
              </a:rPr>
              <a:t>Disini user dapat melaporkan</a:t>
            </a:r>
            <a:br>
              <a:rPr lang="en" sz="1800">
                <a:latin typeface="Source Code Pro"/>
                <a:ea typeface="Source Code Pro"/>
                <a:cs typeface="Source Code Pro"/>
                <a:sym typeface="Source Code Pro"/>
              </a:rPr>
            </a:br>
            <a:r>
              <a:rPr lang="en" sz="1800">
                <a:latin typeface="Source Code Pro"/>
                <a:ea typeface="Source Code Pro"/>
                <a:cs typeface="Source Code Pro"/>
                <a:sym typeface="Source Code Pro"/>
              </a:rPr>
              <a:t>penemuan maupun kehilangan barang.</a:t>
            </a:r>
            <a:endParaRPr sz="1800">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User Implementation</a:t>
            </a:r>
            <a:endParaRPr/>
          </a:p>
        </p:txBody>
      </p:sp>
      <p:sp>
        <p:nvSpPr>
          <p:cNvPr id="214" name="Shape 214"/>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215" name="Shape 215"/>
          <p:cNvPicPr preferRelativeResize="0"/>
          <p:nvPr/>
        </p:nvPicPr>
        <p:blipFill>
          <a:blip r:embed="rId3">
            <a:alphaModFix/>
          </a:blip>
          <a:stretch>
            <a:fillRect/>
          </a:stretch>
        </p:blipFill>
        <p:spPr>
          <a:xfrm>
            <a:off x="5201224" y="553625"/>
            <a:ext cx="2480700" cy="4456525"/>
          </a:xfrm>
          <a:prstGeom prst="rect">
            <a:avLst/>
          </a:prstGeom>
          <a:noFill/>
          <a:ln>
            <a:noFill/>
          </a:ln>
        </p:spPr>
      </p:pic>
      <p:sp>
        <p:nvSpPr>
          <p:cNvPr id="216" name="Shape 216"/>
          <p:cNvSpPr txBox="1"/>
          <p:nvPr/>
        </p:nvSpPr>
        <p:spPr>
          <a:xfrm>
            <a:off x="311700" y="1228675"/>
            <a:ext cx="4795800" cy="2192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800">
              <a:latin typeface="Source Code Pro"/>
              <a:ea typeface="Source Code Pro"/>
              <a:cs typeface="Source Code Pro"/>
              <a:sym typeface="Source Code Pro"/>
            </a:endParaRPr>
          </a:p>
          <a:p>
            <a:pPr indent="0" lvl="0" marL="0" rtl="0">
              <a:lnSpc>
                <a:spcPct val="115000"/>
              </a:lnSpc>
              <a:spcBef>
                <a:spcPts val="1600"/>
              </a:spcBef>
              <a:spcAft>
                <a:spcPts val="1600"/>
              </a:spcAft>
              <a:buNone/>
            </a:pPr>
            <a:r>
              <a:rPr lang="en" sz="1800">
                <a:latin typeface="Source Code Pro"/>
                <a:ea typeface="Source Code Pro"/>
                <a:cs typeface="Source Code Pro"/>
                <a:sym typeface="Source Code Pro"/>
              </a:rPr>
              <a:t>Saat melaporkan penemuan, User dapat</a:t>
            </a:r>
            <a:br>
              <a:rPr lang="en" sz="1800">
                <a:latin typeface="Source Code Pro"/>
                <a:ea typeface="Source Code Pro"/>
                <a:cs typeface="Source Code Pro"/>
                <a:sym typeface="Source Code Pro"/>
              </a:rPr>
            </a:br>
            <a:r>
              <a:rPr lang="en" sz="1800">
                <a:latin typeface="Source Code Pro"/>
                <a:ea typeface="Source Code Pro"/>
                <a:cs typeface="Source Code Pro"/>
                <a:sym typeface="Source Code Pro"/>
              </a:rPr>
              <a:t>menuliskan judul, deskripsi barang,</a:t>
            </a:r>
            <a:br>
              <a:rPr lang="en" sz="1800">
                <a:latin typeface="Source Code Pro"/>
                <a:ea typeface="Source Code Pro"/>
                <a:cs typeface="Source Code Pro"/>
                <a:sym typeface="Source Code Pro"/>
              </a:rPr>
            </a:br>
            <a:r>
              <a:rPr lang="en" sz="1800">
                <a:latin typeface="Source Code Pro"/>
                <a:ea typeface="Source Code Pro"/>
                <a:cs typeface="Source Code Pro"/>
                <a:sym typeface="Source Code Pro"/>
              </a:rPr>
              <a:t>serta foto barangnya.</a:t>
            </a:r>
            <a:endParaRPr sz="1800">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222" name="Shape 222"/>
          <p:cNvPicPr preferRelativeResize="0"/>
          <p:nvPr/>
        </p:nvPicPr>
        <p:blipFill>
          <a:blip r:embed="rId3">
            <a:alphaModFix/>
          </a:blip>
          <a:stretch>
            <a:fillRect/>
          </a:stretch>
        </p:blipFill>
        <p:spPr>
          <a:xfrm>
            <a:off x="5260025" y="445024"/>
            <a:ext cx="2477250" cy="4474775"/>
          </a:xfrm>
          <a:prstGeom prst="rect">
            <a:avLst/>
          </a:prstGeom>
          <a:noFill/>
          <a:ln>
            <a:noFill/>
          </a:ln>
        </p:spPr>
      </p:pic>
      <p:sp>
        <p:nvSpPr>
          <p:cNvPr id="223" name="Shape 223"/>
          <p:cNvSpPr txBox="1"/>
          <p:nvPr>
            <p:ph idx="4294967295" type="title"/>
          </p:nvPr>
        </p:nvSpPr>
        <p:spPr>
          <a:xfrm>
            <a:off x="669825" y="13340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User Implementation</a:t>
            </a:r>
            <a:endParaRPr/>
          </a:p>
        </p:txBody>
      </p:sp>
      <p:sp>
        <p:nvSpPr>
          <p:cNvPr id="224" name="Shape 224"/>
          <p:cNvSpPr txBox="1"/>
          <p:nvPr/>
        </p:nvSpPr>
        <p:spPr>
          <a:xfrm>
            <a:off x="311700" y="1200225"/>
            <a:ext cx="4735500" cy="2389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800">
              <a:solidFill>
                <a:srgbClr val="666666"/>
              </a:solidFill>
              <a:latin typeface="Source Code Pro"/>
              <a:ea typeface="Source Code Pro"/>
              <a:cs typeface="Source Code Pro"/>
              <a:sym typeface="Source Code Pro"/>
            </a:endParaRPr>
          </a:p>
          <a:p>
            <a:pPr indent="0" lvl="0" marL="0" rtl="0">
              <a:lnSpc>
                <a:spcPct val="115000"/>
              </a:lnSpc>
              <a:spcBef>
                <a:spcPts val="1600"/>
              </a:spcBef>
              <a:spcAft>
                <a:spcPts val="1600"/>
              </a:spcAft>
              <a:buNone/>
            </a:pPr>
            <a:r>
              <a:rPr lang="en" sz="1800">
                <a:latin typeface="Source Code Pro"/>
                <a:ea typeface="Source Code Pro"/>
                <a:cs typeface="Source Code Pro"/>
                <a:sym typeface="Source Code Pro"/>
              </a:rPr>
              <a:t>Untuk kehilangan sama seperti penemuan tadi.</a:t>
            </a:r>
            <a:endParaRPr sz="1800">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idx="4294967295" type="body"/>
          </p:nvPr>
        </p:nvSpPr>
        <p:spPr>
          <a:xfrm>
            <a:off x="457200" y="2866875"/>
            <a:ext cx="3766500" cy="1786800"/>
          </a:xfrm>
          <a:prstGeom prst="rect">
            <a:avLst/>
          </a:prstGeom>
        </p:spPr>
        <p:txBody>
          <a:bodyPr anchorCtr="0" anchor="b"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t/>
            </a:r>
            <a:endParaRPr sz="1800">
              <a:solidFill>
                <a:schemeClr val="dk1"/>
              </a:solidFill>
              <a:latin typeface="Source Code Pro"/>
              <a:ea typeface="Source Code Pro"/>
              <a:cs typeface="Source Code Pro"/>
              <a:sym typeface="Source Code Pro"/>
            </a:endParaRPr>
          </a:p>
          <a:p>
            <a:pPr indent="0" lvl="0" marL="0" rtl="0">
              <a:lnSpc>
                <a:spcPct val="115000"/>
              </a:lnSpc>
              <a:spcBef>
                <a:spcPts val="1600"/>
              </a:spcBef>
              <a:spcAft>
                <a:spcPts val="1600"/>
              </a:spcAft>
              <a:buClr>
                <a:schemeClr val="dk1"/>
              </a:buClr>
              <a:buSzPts val="1100"/>
              <a:buFont typeface="Arial"/>
              <a:buNone/>
            </a:pPr>
            <a:r>
              <a:rPr lang="en" sz="1800">
                <a:solidFill>
                  <a:schemeClr val="dk1"/>
                </a:solidFill>
                <a:latin typeface="Source Code Pro"/>
                <a:ea typeface="Source Code Pro"/>
                <a:cs typeface="Source Code Pro"/>
                <a:sym typeface="Source Code Pro"/>
              </a:rPr>
              <a:t>Terdapat menu-menu yang menampilkan profil user.</a:t>
            </a:r>
            <a:endParaRPr b="1" sz="1800">
              <a:solidFill>
                <a:srgbClr val="00AE9D"/>
              </a:solidFill>
              <a:latin typeface="Raleway"/>
              <a:ea typeface="Raleway"/>
              <a:cs typeface="Raleway"/>
              <a:sym typeface="Raleway"/>
            </a:endParaRPr>
          </a:p>
        </p:txBody>
      </p:sp>
      <p:sp>
        <p:nvSpPr>
          <p:cNvPr id="230" name="Shape 230"/>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31" name="Shape 231"/>
          <p:cNvSpPr txBox="1"/>
          <p:nvPr>
            <p:ph idx="4294967295" type="title"/>
          </p:nvPr>
        </p:nvSpPr>
        <p:spPr>
          <a:xfrm>
            <a:off x="669825" y="13340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User Implementation</a:t>
            </a:r>
            <a:endParaRPr/>
          </a:p>
        </p:txBody>
      </p:sp>
      <p:pic>
        <p:nvPicPr>
          <p:cNvPr id="232" name="Shape 232"/>
          <p:cNvPicPr preferRelativeResize="0"/>
          <p:nvPr/>
        </p:nvPicPr>
        <p:blipFill>
          <a:blip r:embed="rId3">
            <a:alphaModFix/>
          </a:blip>
          <a:stretch>
            <a:fillRect/>
          </a:stretch>
        </p:blipFill>
        <p:spPr>
          <a:xfrm>
            <a:off x="5343525" y="186634"/>
            <a:ext cx="2697000" cy="48187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idx="4294967295" type="body"/>
          </p:nvPr>
        </p:nvSpPr>
        <p:spPr>
          <a:xfrm>
            <a:off x="457200" y="3312550"/>
            <a:ext cx="3766500" cy="1341000"/>
          </a:xfrm>
          <a:prstGeom prst="rect">
            <a:avLst/>
          </a:prstGeom>
        </p:spPr>
        <p:txBody>
          <a:bodyPr anchorCtr="0" anchor="b"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 sz="1800">
                <a:solidFill>
                  <a:schemeClr val="dk1"/>
                </a:solidFill>
                <a:latin typeface="Source Code Pro"/>
                <a:ea typeface="Source Code Pro"/>
                <a:cs typeface="Source Code Pro"/>
                <a:sym typeface="Source Code Pro"/>
              </a:rPr>
              <a:t>Halaman untuk mengedit profil user</a:t>
            </a:r>
            <a:endParaRPr sz="2400"/>
          </a:p>
        </p:txBody>
      </p:sp>
      <p:sp>
        <p:nvSpPr>
          <p:cNvPr id="238" name="Shape 238"/>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239" name="Shape 239"/>
          <p:cNvPicPr preferRelativeResize="0"/>
          <p:nvPr/>
        </p:nvPicPr>
        <p:blipFill>
          <a:blip r:embed="rId3">
            <a:alphaModFix/>
          </a:blip>
          <a:stretch>
            <a:fillRect/>
          </a:stretch>
        </p:blipFill>
        <p:spPr>
          <a:xfrm>
            <a:off x="5343525" y="600276"/>
            <a:ext cx="2465475" cy="4405100"/>
          </a:xfrm>
          <a:prstGeom prst="rect">
            <a:avLst/>
          </a:prstGeom>
          <a:noFill/>
          <a:ln>
            <a:noFill/>
          </a:ln>
        </p:spPr>
      </p:pic>
      <p:sp>
        <p:nvSpPr>
          <p:cNvPr id="240" name="Shape 240"/>
          <p:cNvSpPr txBox="1"/>
          <p:nvPr>
            <p:ph idx="4294967295" type="title"/>
          </p:nvPr>
        </p:nvSpPr>
        <p:spPr>
          <a:xfrm>
            <a:off x="669825" y="13340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User Implementation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idx="4294967295" type="body"/>
          </p:nvPr>
        </p:nvSpPr>
        <p:spPr>
          <a:xfrm>
            <a:off x="457200" y="2927100"/>
            <a:ext cx="3766500" cy="1726500"/>
          </a:xfrm>
          <a:prstGeom prst="rect">
            <a:avLst/>
          </a:prstGeom>
        </p:spPr>
        <p:txBody>
          <a:bodyPr anchorCtr="0" anchor="b"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800">
                <a:solidFill>
                  <a:schemeClr val="dk1"/>
                </a:solidFill>
                <a:latin typeface="Source Code Pro"/>
                <a:ea typeface="Source Code Pro"/>
                <a:cs typeface="Source Code Pro"/>
                <a:sym typeface="Source Code Pro"/>
              </a:rPr>
              <a:t>Post penemuan yang dibuat oleh user</a:t>
            </a:r>
            <a:endParaRPr sz="1800">
              <a:solidFill>
                <a:schemeClr val="dk1"/>
              </a:solidFill>
              <a:latin typeface="Source Code Pro"/>
              <a:ea typeface="Source Code Pro"/>
              <a:cs typeface="Source Code Pro"/>
              <a:sym typeface="Source Code Pro"/>
            </a:endParaRPr>
          </a:p>
          <a:p>
            <a:pPr indent="0" lvl="0" marL="0" rtl="0">
              <a:spcBef>
                <a:spcPts val="1600"/>
              </a:spcBef>
              <a:spcAft>
                <a:spcPts val="0"/>
              </a:spcAft>
              <a:buNone/>
            </a:pPr>
            <a:r>
              <a:t/>
            </a:r>
            <a:endParaRPr b="1" sz="1800">
              <a:solidFill>
                <a:srgbClr val="00AE9D"/>
              </a:solidFill>
              <a:latin typeface="Raleway"/>
              <a:ea typeface="Raleway"/>
              <a:cs typeface="Raleway"/>
              <a:sym typeface="Raleway"/>
            </a:endParaRPr>
          </a:p>
        </p:txBody>
      </p:sp>
      <p:sp>
        <p:nvSpPr>
          <p:cNvPr id="246" name="Shape 246"/>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47" name="Shape 247"/>
          <p:cNvSpPr txBox="1"/>
          <p:nvPr>
            <p:ph idx="4294967295" type="title"/>
          </p:nvPr>
        </p:nvSpPr>
        <p:spPr>
          <a:xfrm>
            <a:off x="633700" y="14545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User Implementation</a:t>
            </a:r>
            <a:endParaRPr/>
          </a:p>
        </p:txBody>
      </p:sp>
      <p:pic>
        <p:nvPicPr>
          <p:cNvPr id="248" name="Shape 248"/>
          <p:cNvPicPr preferRelativeResize="0"/>
          <p:nvPr/>
        </p:nvPicPr>
        <p:blipFill>
          <a:blip r:embed="rId3">
            <a:alphaModFix/>
          </a:blip>
          <a:stretch>
            <a:fillRect/>
          </a:stretch>
        </p:blipFill>
        <p:spPr>
          <a:xfrm>
            <a:off x="5308250" y="445025"/>
            <a:ext cx="2565986" cy="45508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idx="4294967295" type="body"/>
          </p:nvPr>
        </p:nvSpPr>
        <p:spPr>
          <a:xfrm>
            <a:off x="457200" y="2951200"/>
            <a:ext cx="3766500" cy="1702500"/>
          </a:xfrm>
          <a:prstGeom prst="rect">
            <a:avLst/>
          </a:prstGeom>
        </p:spPr>
        <p:txBody>
          <a:bodyPr anchorCtr="0" anchor="b"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800">
                <a:solidFill>
                  <a:schemeClr val="dk1"/>
                </a:solidFill>
                <a:latin typeface="Source Code Pro"/>
                <a:ea typeface="Source Code Pro"/>
                <a:cs typeface="Source Code Pro"/>
                <a:sym typeface="Source Code Pro"/>
              </a:rPr>
              <a:t>Post kehilangan yang dibuat oleh user</a:t>
            </a:r>
            <a:endParaRPr sz="1800">
              <a:solidFill>
                <a:schemeClr val="dk1"/>
              </a:solidFill>
              <a:latin typeface="Source Code Pro"/>
              <a:ea typeface="Source Code Pro"/>
              <a:cs typeface="Source Code Pro"/>
              <a:sym typeface="Source Code Pro"/>
            </a:endParaRPr>
          </a:p>
          <a:p>
            <a:pPr indent="0" lvl="0" marL="0" rtl="0">
              <a:spcBef>
                <a:spcPts val="1600"/>
              </a:spcBef>
              <a:spcAft>
                <a:spcPts val="0"/>
              </a:spcAft>
              <a:buNone/>
            </a:pPr>
            <a:r>
              <a:t/>
            </a:r>
            <a:endParaRPr b="1" sz="1800">
              <a:solidFill>
                <a:srgbClr val="00AE9D"/>
              </a:solidFill>
              <a:latin typeface="Raleway"/>
              <a:ea typeface="Raleway"/>
              <a:cs typeface="Raleway"/>
              <a:sym typeface="Raleway"/>
            </a:endParaRPr>
          </a:p>
        </p:txBody>
      </p:sp>
      <p:sp>
        <p:nvSpPr>
          <p:cNvPr id="254" name="Shape 254"/>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55" name="Shape 255"/>
          <p:cNvSpPr txBox="1"/>
          <p:nvPr>
            <p:ph idx="4294967295" type="title"/>
          </p:nvPr>
        </p:nvSpPr>
        <p:spPr>
          <a:xfrm>
            <a:off x="633700" y="14545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User Implementation</a:t>
            </a:r>
            <a:endParaRPr/>
          </a:p>
        </p:txBody>
      </p:sp>
      <p:pic>
        <p:nvPicPr>
          <p:cNvPr id="256" name="Shape 256"/>
          <p:cNvPicPr preferRelativeResize="0"/>
          <p:nvPr/>
        </p:nvPicPr>
        <p:blipFill>
          <a:blip r:embed="rId3">
            <a:alphaModFix/>
          </a:blip>
          <a:stretch>
            <a:fillRect/>
          </a:stretch>
        </p:blipFill>
        <p:spPr>
          <a:xfrm>
            <a:off x="5353050" y="598199"/>
            <a:ext cx="2453700" cy="439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4200">
                <a:solidFill>
                  <a:srgbClr val="212121"/>
                </a:solidFill>
                <a:latin typeface="Comfortaa"/>
                <a:ea typeface="Comfortaa"/>
                <a:cs typeface="Comfortaa"/>
                <a:sym typeface="Comfortaa"/>
              </a:rPr>
              <a:t>Latar Belakang</a:t>
            </a:r>
            <a:endParaRPr sz="4200">
              <a:solidFill>
                <a:srgbClr val="212121"/>
              </a:solidFill>
              <a:latin typeface="Comfortaa"/>
              <a:ea typeface="Comfortaa"/>
              <a:cs typeface="Comfortaa"/>
              <a:sym typeface="Comfortaa"/>
            </a:endParaRPr>
          </a:p>
          <a:p>
            <a:pPr indent="0" lvl="0" marL="0" rtl="0">
              <a:spcBef>
                <a:spcPts val="0"/>
              </a:spcBef>
              <a:spcAft>
                <a:spcPts val="0"/>
              </a:spcAft>
              <a:buNone/>
            </a:pPr>
            <a:r>
              <a:t/>
            </a:r>
            <a:endParaRPr/>
          </a:p>
        </p:txBody>
      </p:sp>
      <p:sp>
        <p:nvSpPr>
          <p:cNvPr id="102" name="Shape 102"/>
          <p:cNvSpPr txBox="1"/>
          <p:nvPr>
            <p:ph idx="2" type="body"/>
          </p:nvPr>
        </p:nvSpPr>
        <p:spPr>
          <a:xfrm>
            <a:off x="886650" y="1556150"/>
            <a:ext cx="5907000" cy="20334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chemeClr val="dk1"/>
              </a:buClr>
              <a:buSzPts val="1800"/>
              <a:buFont typeface="Source Code Pro"/>
              <a:buAutoNum type="arabicPeriod"/>
            </a:pPr>
            <a:r>
              <a:rPr lang="en">
                <a:solidFill>
                  <a:schemeClr val="dk1"/>
                </a:solidFill>
                <a:latin typeface="Source Code Pro"/>
                <a:ea typeface="Source Code Pro"/>
                <a:cs typeface="Source Code Pro"/>
                <a:sym typeface="Source Code Pro"/>
              </a:rPr>
              <a:t>Orang yang kehilangan barang tidak tahu harus melapor pada siapa</a:t>
            </a:r>
            <a:endParaRPr>
              <a:solidFill>
                <a:schemeClr val="dk1"/>
              </a:solidFill>
              <a:latin typeface="Source Code Pro"/>
              <a:ea typeface="Source Code Pro"/>
              <a:cs typeface="Source Code Pro"/>
              <a:sym typeface="Source Code Pro"/>
            </a:endParaRPr>
          </a:p>
          <a:p>
            <a:pPr indent="-342900" lvl="0" marL="457200" rtl="0">
              <a:lnSpc>
                <a:spcPct val="115000"/>
              </a:lnSpc>
              <a:spcBef>
                <a:spcPts val="0"/>
              </a:spcBef>
              <a:spcAft>
                <a:spcPts val="0"/>
              </a:spcAft>
              <a:buClr>
                <a:schemeClr val="dk1"/>
              </a:buClr>
              <a:buSzPts val="1800"/>
              <a:buFont typeface="Source Code Pro"/>
              <a:buAutoNum type="arabicPeriod"/>
            </a:pPr>
            <a:r>
              <a:rPr lang="en">
                <a:solidFill>
                  <a:schemeClr val="dk1"/>
                </a:solidFill>
                <a:latin typeface="Source Code Pro"/>
                <a:ea typeface="Source Code Pro"/>
                <a:cs typeface="Source Code Pro"/>
                <a:sym typeface="Source Code Pro"/>
              </a:rPr>
              <a:t>Orang yang menemukan barang tidak tahu harus melapor pada siapa</a:t>
            </a:r>
            <a:endParaRPr b="1" sz="1200">
              <a:solidFill>
                <a:srgbClr val="00AE9D"/>
              </a:solidFill>
            </a:endParaRPr>
          </a:p>
          <a:p>
            <a:pPr indent="0" lvl="0" marL="0" rtl="0">
              <a:spcBef>
                <a:spcPts val="1600"/>
              </a:spcBef>
              <a:spcAft>
                <a:spcPts val="0"/>
              </a:spcAft>
              <a:buClr>
                <a:schemeClr val="dk1"/>
              </a:buClr>
              <a:buSzPts val="1100"/>
              <a:buFont typeface="Arial"/>
              <a:buNone/>
            </a:pPr>
            <a:r>
              <a:t/>
            </a:r>
            <a:endParaRPr sz="1200"/>
          </a:p>
          <a:p>
            <a:pPr indent="0" lvl="0" marL="0" rtl="0">
              <a:spcBef>
                <a:spcPts val="600"/>
              </a:spcBef>
              <a:spcAft>
                <a:spcPts val="0"/>
              </a:spcAft>
              <a:buNone/>
            </a:pPr>
            <a:r>
              <a:t/>
            </a:r>
            <a:endParaRPr sz="1200"/>
          </a:p>
        </p:txBody>
      </p:sp>
      <p:sp>
        <p:nvSpPr>
          <p:cNvPr id="103" name="Shape 103"/>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62" name="Shape 262"/>
          <p:cNvSpPr txBox="1"/>
          <p:nvPr>
            <p:ph idx="4294967295" type="title"/>
          </p:nvPr>
        </p:nvSpPr>
        <p:spPr>
          <a:xfrm>
            <a:off x="633700" y="14545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User Implementation</a:t>
            </a:r>
            <a:endParaRPr/>
          </a:p>
        </p:txBody>
      </p:sp>
      <p:sp>
        <p:nvSpPr>
          <p:cNvPr id="263" name="Shape 263"/>
          <p:cNvSpPr txBox="1"/>
          <p:nvPr/>
        </p:nvSpPr>
        <p:spPr>
          <a:xfrm>
            <a:off x="311700" y="1228675"/>
            <a:ext cx="3759600" cy="2577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800">
              <a:solidFill>
                <a:srgbClr val="666666"/>
              </a:solidFill>
              <a:latin typeface="Source Code Pro"/>
              <a:ea typeface="Source Code Pro"/>
              <a:cs typeface="Source Code Pro"/>
              <a:sym typeface="Source Code Pro"/>
            </a:endParaRPr>
          </a:p>
          <a:p>
            <a:pPr indent="0" lvl="0" marL="0" rtl="0">
              <a:lnSpc>
                <a:spcPct val="115000"/>
              </a:lnSpc>
              <a:spcBef>
                <a:spcPts val="1600"/>
              </a:spcBef>
              <a:spcAft>
                <a:spcPts val="1600"/>
              </a:spcAft>
              <a:buNone/>
            </a:pPr>
            <a:r>
              <a:rPr lang="en" sz="1800">
                <a:latin typeface="Source Code Pro"/>
                <a:ea typeface="Source Code Pro"/>
                <a:cs typeface="Source Code Pro"/>
                <a:sym typeface="Source Code Pro"/>
              </a:rPr>
              <a:t>Halaman notifikasi.</a:t>
            </a:r>
            <a:endParaRPr sz="1800">
              <a:latin typeface="Source Code Pro"/>
              <a:ea typeface="Source Code Pro"/>
              <a:cs typeface="Source Code Pro"/>
              <a:sym typeface="Source Code Pro"/>
            </a:endParaRPr>
          </a:p>
        </p:txBody>
      </p:sp>
      <p:pic>
        <p:nvPicPr>
          <p:cNvPr id="264" name="Shape 264"/>
          <p:cNvPicPr preferRelativeResize="0"/>
          <p:nvPr/>
        </p:nvPicPr>
        <p:blipFill>
          <a:blip r:embed="rId3">
            <a:alphaModFix/>
          </a:blip>
          <a:stretch>
            <a:fillRect/>
          </a:stretch>
        </p:blipFill>
        <p:spPr>
          <a:xfrm>
            <a:off x="5384275" y="377125"/>
            <a:ext cx="2549291" cy="3835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User Implementation</a:t>
            </a:r>
            <a:endParaRPr/>
          </a:p>
          <a:p>
            <a:pPr indent="0" lvl="0" marL="0" rtl="0">
              <a:spcBef>
                <a:spcPts val="0"/>
              </a:spcBef>
              <a:spcAft>
                <a:spcPts val="0"/>
              </a:spcAft>
              <a:buNone/>
            </a:pPr>
            <a:r>
              <a:t/>
            </a:r>
            <a:endParaRPr/>
          </a:p>
        </p:txBody>
      </p:sp>
      <p:sp>
        <p:nvSpPr>
          <p:cNvPr id="270" name="Shape 270"/>
          <p:cNvSpPr txBox="1"/>
          <p:nvPr>
            <p:ph idx="1" type="body"/>
          </p:nvPr>
        </p:nvSpPr>
        <p:spPr>
          <a:xfrm>
            <a:off x="886650" y="1984500"/>
            <a:ext cx="4124400" cy="1966500"/>
          </a:xfrm>
          <a:prstGeom prst="rect">
            <a:avLst/>
          </a:prstGeom>
        </p:spPr>
        <p:txBody>
          <a:bodyPr anchorCtr="0" anchor="t" bIns="91425" lIns="91425" spcFirstLastPara="1" rIns="91425" wrap="square" tIns="91425">
            <a:noAutofit/>
          </a:bodyPr>
          <a:lstStyle/>
          <a:p>
            <a:pPr indent="-381000" lvl="0" marL="457200" rtl="0">
              <a:lnSpc>
                <a:spcPct val="115000"/>
              </a:lnSpc>
              <a:spcBef>
                <a:spcPts val="600"/>
              </a:spcBef>
              <a:spcAft>
                <a:spcPts val="0"/>
              </a:spcAft>
              <a:buSzPts val="2400"/>
              <a:buChar char="◆"/>
            </a:pPr>
            <a:r>
              <a:rPr lang="en"/>
              <a:t>User dapat melakukan logout</a:t>
            </a:r>
            <a:endParaRPr sz="2400"/>
          </a:p>
        </p:txBody>
      </p:sp>
      <p:sp>
        <p:nvSpPr>
          <p:cNvPr id="271" name="Shape 271"/>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272" name="Shape 272"/>
          <p:cNvPicPr preferRelativeResize="0"/>
          <p:nvPr/>
        </p:nvPicPr>
        <p:blipFill>
          <a:blip r:embed="rId3">
            <a:alphaModFix/>
          </a:blip>
          <a:stretch>
            <a:fillRect/>
          </a:stretch>
        </p:blipFill>
        <p:spPr>
          <a:xfrm>
            <a:off x="5381275" y="445026"/>
            <a:ext cx="2408427" cy="4303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Presentation design</a:t>
            </a:r>
            <a:endParaRPr/>
          </a:p>
        </p:txBody>
      </p:sp>
      <p:sp>
        <p:nvSpPr>
          <p:cNvPr id="278" name="Shape 278"/>
          <p:cNvSpPr txBox="1"/>
          <p:nvPr>
            <p:ph idx="1" type="body"/>
          </p:nvPr>
        </p:nvSpPr>
        <p:spPr>
          <a:xfrm>
            <a:off x="886650" y="1657350"/>
            <a:ext cx="7800000" cy="26646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200"/>
              <a:t>This presentation uses the following typographies and colors:</a:t>
            </a:r>
            <a:endParaRPr sz="1200"/>
          </a:p>
          <a:p>
            <a:pPr indent="-304800" lvl="0" marL="457200" rtl="0">
              <a:lnSpc>
                <a:spcPct val="115000"/>
              </a:lnSpc>
              <a:spcBef>
                <a:spcPts val="600"/>
              </a:spcBef>
              <a:spcAft>
                <a:spcPts val="0"/>
              </a:spcAft>
              <a:buSzPts val="1200"/>
              <a:buChar char="◆"/>
            </a:pPr>
            <a:r>
              <a:rPr lang="en" sz="1200"/>
              <a:t>Titles: </a:t>
            </a:r>
            <a:r>
              <a:rPr b="1" lang="en" sz="1200"/>
              <a:t>Raleway</a:t>
            </a:r>
            <a:endParaRPr b="1" sz="1200"/>
          </a:p>
          <a:p>
            <a:pPr indent="-304800" lvl="0" marL="457200" rtl="0">
              <a:lnSpc>
                <a:spcPct val="115000"/>
              </a:lnSpc>
              <a:spcBef>
                <a:spcPts val="0"/>
              </a:spcBef>
              <a:spcAft>
                <a:spcPts val="0"/>
              </a:spcAft>
              <a:buSzPts val="1200"/>
              <a:buChar char="◆"/>
            </a:pPr>
            <a:r>
              <a:rPr lang="en" sz="1200"/>
              <a:t>Body copy: </a:t>
            </a:r>
            <a:r>
              <a:rPr b="1" lang="en" sz="1200"/>
              <a:t>Karla</a:t>
            </a:r>
            <a:endParaRPr b="1" sz="1200"/>
          </a:p>
          <a:p>
            <a:pPr indent="0" lvl="0" marL="0" rtl="0">
              <a:lnSpc>
                <a:spcPct val="115000"/>
              </a:lnSpc>
              <a:spcBef>
                <a:spcPts val="600"/>
              </a:spcBef>
              <a:spcAft>
                <a:spcPts val="0"/>
              </a:spcAft>
              <a:buNone/>
            </a:pPr>
            <a:r>
              <a:rPr lang="en" sz="1200"/>
              <a:t>You can download the fonts on these pages:</a:t>
            </a:r>
            <a:endParaRPr sz="1200"/>
          </a:p>
          <a:p>
            <a:pPr indent="0" lvl="0" marL="0" rtl="0">
              <a:lnSpc>
                <a:spcPct val="115000"/>
              </a:lnSpc>
              <a:spcBef>
                <a:spcPts val="600"/>
              </a:spcBef>
              <a:spcAft>
                <a:spcPts val="0"/>
              </a:spcAft>
              <a:buNone/>
            </a:pPr>
            <a:r>
              <a:rPr lang="en" sz="1200" u="sng">
                <a:solidFill>
                  <a:srgbClr val="00AE9D"/>
                </a:solidFill>
                <a:hlinkClick r:id="rId3"/>
              </a:rPr>
              <a:t>https://www.fontsquirrel.com/fonts/raleway</a:t>
            </a:r>
            <a:endParaRPr sz="1200">
              <a:solidFill>
                <a:srgbClr val="00AE9D"/>
              </a:solidFill>
            </a:endParaRPr>
          </a:p>
          <a:p>
            <a:pPr indent="0" lvl="0" marL="0" rtl="0">
              <a:lnSpc>
                <a:spcPct val="115000"/>
              </a:lnSpc>
              <a:spcBef>
                <a:spcPts val="600"/>
              </a:spcBef>
              <a:spcAft>
                <a:spcPts val="0"/>
              </a:spcAft>
              <a:buNone/>
            </a:pPr>
            <a:r>
              <a:rPr lang="en" sz="1200" u="sng">
                <a:solidFill>
                  <a:srgbClr val="00AE9D"/>
                </a:solidFill>
                <a:hlinkClick r:id="rId4"/>
              </a:rPr>
              <a:t>https://www.fontsquirrel.com/fonts/karla</a:t>
            </a:r>
            <a:endParaRPr sz="1200">
              <a:solidFill>
                <a:srgbClr val="00AE9D"/>
              </a:solidFill>
            </a:endParaRPr>
          </a:p>
          <a:p>
            <a:pPr indent="0" lvl="0" marL="0" rtl="0">
              <a:lnSpc>
                <a:spcPct val="115000"/>
              </a:lnSpc>
              <a:spcBef>
                <a:spcPts val="600"/>
              </a:spcBef>
              <a:spcAft>
                <a:spcPts val="0"/>
              </a:spcAft>
              <a:buNone/>
            </a:pPr>
            <a:r>
              <a:t/>
            </a:r>
            <a:endParaRPr sz="1200"/>
          </a:p>
          <a:p>
            <a:pPr indent="0" lvl="0" marL="0" rtl="0">
              <a:lnSpc>
                <a:spcPct val="115000"/>
              </a:lnSpc>
              <a:spcBef>
                <a:spcPts val="600"/>
              </a:spcBef>
              <a:spcAft>
                <a:spcPts val="0"/>
              </a:spcAft>
              <a:buNone/>
            </a:pPr>
            <a:r>
              <a:rPr lang="en" sz="1200"/>
              <a:t>Dark green </a:t>
            </a:r>
            <a:r>
              <a:rPr b="1" lang="en" sz="1200"/>
              <a:t>#004c52</a:t>
            </a:r>
            <a:r>
              <a:rPr lang="en" sz="1200"/>
              <a:t> / Aqua green </a:t>
            </a:r>
            <a:r>
              <a:rPr b="1" lang="en" sz="1200">
                <a:solidFill>
                  <a:srgbClr val="00AE9D"/>
                </a:solidFill>
              </a:rPr>
              <a:t>#00ae9d</a:t>
            </a:r>
            <a:r>
              <a:rPr lang="en" sz="1200"/>
              <a:t> / Lime green </a:t>
            </a:r>
            <a:r>
              <a:rPr b="1" lang="en" sz="1200">
                <a:solidFill>
                  <a:srgbClr val="ABE33F"/>
                </a:solidFill>
              </a:rPr>
              <a:t>#abe33f</a:t>
            </a:r>
            <a:endParaRPr b="1" sz="1200">
              <a:solidFill>
                <a:srgbClr val="ABE33F"/>
              </a:solidFill>
            </a:endParaRPr>
          </a:p>
        </p:txBody>
      </p:sp>
      <p:sp>
        <p:nvSpPr>
          <p:cNvPr id="279" name="Shape 279"/>
          <p:cNvSpPr txBox="1"/>
          <p:nvPr/>
        </p:nvSpPr>
        <p:spPr>
          <a:xfrm>
            <a:off x="886650" y="4171650"/>
            <a:ext cx="6148800" cy="53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000">
                <a:solidFill>
                  <a:srgbClr val="00AE9D"/>
                </a:solidFill>
                <a:latin typeface="Karla"/>
                <a:ea typeface="Karla"/>
                <a:cs typeface="Karla"/>
                <a:sym typeface="Karla"/>
              </a:rPr>
              <a:t>You don’t need to keep this slide in your presentation. It’s only here to serve you as a design guide if you need to create new slides or download the fonts to edit the presentation in PowerPoint®</a:t>
            </a:r>
            <a:endParaRPr b="1" sz="1000">
              <a:solidFill>
                <a:srgbClr val="00AE9D"/>
              </a:solidFill>
              <a:latin typeface="Karla"/>
              <a:ea typeface="Karla"/>
              <a:cs typeface="Karla"/>
              <a:sym typeface="Karla"/>
            </a:endParaRPr>
          </a:p>
          <a:p>
            <a:pPr indent="0" lvl="0" marL="0" rtl="0">
              <a:spcBef>
                <a:spcPts val="0"/>
              </a:spcBef>
              <a:spcAft>
                <a:spcPts val="0"/>
              </a:spcAft>
              <a:buClr>
                <a:schemeClr val="dk1"/>
              </a:buClr>
              <a:buSzPts val="1100"/>
              <a:buFont typeface="Arial"/>
              <a:buNone/>
            </a:pPr>
            <a:r>
              <a:t/>
            </a:r>
            <a:endParaRPr b="1" sz="1000">
              <a:solidFill>
                <a:srgbClr val="00AE9D"/>
              </a:solidFill>
              <a:latin typeface="Karla"/>
              <a:ea typeface="Karla"/>
              <a:cs typeface="Karla"/>
              <a:sym typeface="Karla"/>
            </a:endParaRPr>
          </a:p>
          <a:p>
            <a:pPr indent="0" lvl="0" marL="0" rtl="0">
              <a:spcBef>
                <a:spcPts val="0"/>
              </a:spcBef>
              <a:spcAft>
                <a:spcPts val="0"/>
              </a:spcAft>
              <a:buNone/>
            </a:pPr>
            <a:r>
              <a:t/>
            </a:r>
            <a:endParaRPr b="1" sz="1000">
              <a:solidFill>
                <a:srgbClr val="00AE9D"/>
              </a:solidFill>
              <a:latin typeface="Karla"/>
              <a:ea typeface="Karla"/>
              <a:cs typeface="Karla"/>
              <a:sym typeface="Karla"/>
            </a:endParaRPr>
          </a:p>
        </p:txBody>
      </p:sp>
      <p:sp>
        <p:nvSpPr>
          <p:cNvPr id="280" name="Shape 280"/>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4C52"/>
        </a:solidFill>
      </p:bgPr>
    </p:bg>
    <p:spTree>
      <p:nvGrpSpPr>
        <p:cNvPr id="284" name="Shape 284"/>
        <p:cNvGrpSpPr/>
        <p:nvPr/>
      </p:nvGrpSpPr>
      <p:grpSpPr>
        <a:xfrm>
          <a:off x="0" y="0"/>
          <a:ext cx="0" cy="0"/>
          <a:chOff x="0" y="0"/>
          <a:chExt cx="0" cy="0"/>
        </a:xfrm>
      </p:grpSpPr>
      <p:grpSp>
        <p:nvGrpSpPr>
          <p:cNvPr id="285" name="Shape 285"/>
          <p:cNvGrpSpPr/>
          <p:nvPr/>
        </p:nvGrpSpPr>
        <p:grpSpPr>
          <a:xfrm>
            <a:off x="756661" y="845486"/>
            <a:ext cx="307248" cy="388574"/>
            <a:chOff x="584925" y="238125"/>
            <a:chExt cx="415200" cy="525100"/>
          </a:xfrm>
        </p:grpSpPr>
        <p:sp>
          <p:nvSpPr>
            <p:cNvPr id="286" name="Shape 286"/>
            <p:cNvSpPr/>
            <p:nvPr/>
          </p:nvSpPr>
          <p:spPr>
            <a:xfrm>
              <a:off x="621550" y="299175"/>
              <a:ext cx="378575" cy="464050"/>
            </a:xfrm>
            <a:custGeom>
              <a:pathLst>
                <a:path extrusionOk="0" h="18562" w="15143">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 name="Shape 287"/>
            <p:cNvSpPr/>
            <p:nvPr/>
          </p:nvSpPr>
          <p:spPr>
            <a:xfrm>
              <a:off x="633750" y="238125"/>
              <a:ext cx="29350" cy="63500"/>
            </a:xfrm>
            <a:custGeom>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Shape 288"/>
            <p:cNvSpPr/>
            <p:nvPr/>
          </p:nvSpPr>
          <p:spPr>
            <a:xfrm>
              <a:off x="716800" y="238125"/>
              <a:ext cx="29325" cy="63500"/>
            </a:xfrm>
            <a:custGeom>
              <a:pathLst>
                <a:path extrusionOk="0" h="2540" w="1173">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 name="Shape 289"/>
            <p:cNvSpPr/>
            <p:nvPr/>
          </p:nvSpPr>
          <p:spPr>
            <a:xfrm>
              <a:off x="799825" y="238125"/>
              <a:ext cx="29350" cy="63500"/>
            </a:xfrm>
            <a:custGeom>
              <a:pathLst>
                <a:path extrusionOk="0" h="2540" w="1174">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 name="Shape 290"/>
            <p:cNvSpPr/>
            <p:nvPr/>
          </p:nvSpPr>
          <p:spPr>
            <a:xfrm>
              <a:off x="882875" y="238125"/>
              <a:ext cx="29325" cy="63500"/>
            </a:xfrm>
            <a:custGeom>
              <a:pathLst>
                <a:path extrusionOk="0" h="2540" w="1173">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Shape 291"/>
            <p:cNvSpPr/>
            <p:nvPr/>
          </p:nvSpPr>
          <p:spPr>
            <a:xfrm>
              <a:off x="584925" y="261325"/>
              <a:ext cx="378575" cy="464050"/>
            </a:xfrm>
            <a:custGeom>
              <a:pathLst>
                <a:path extrusionOk="0" h="18562" w="15143">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92" name="Shape 292"/>
          <p:cNvGrpSpPr/>
          <p:nvPr/>
        </p:nvGrpSpPr>
        <p:grpSpPr>
          <a:xfrm>
            <a:off x="1244617" y="901948"/>
            <a:ext cx="328949" cy="273837"/>
            <a:chOff x="1244325" y="314425"/>
            <a:chExt cx="444525" cy="370050"/>
          </a:xfrm>
        </p:grpSpPr>
        <p:sp>
          <p:nvSpPr>
            <p:cNvPr id="293" name="Shape 293"/>
            <p:cNvSpPr/>
            <p:nvPr/>
          </p:nvSpPr>
          <p:spPr>
            <a:xfrm>
              <a:off x="1388425" y="463425"/>
              <a:ext cx="143525" cy="143500"/>
            </a:xfrm>
            <a:custGeom>
              <a:pathLst>
                <a:path extrusionOk="0" h="5740" w="5741">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 name="Shape 294"/>
            <p:cNvSpPr/>
            <p:nvPr/>
          </p:nvSpPr>
          <p:spPr>
            <a:xfrm>
              <a:off x="1244325" y="314425"/>
              <a:ext cx="444525" cy="370050"/>
            </a:xfrm>
            <a:custGeom>
              <a:pathLst>
                <a:path extrusionOk="0" h="14802" w="17781">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95" name="Shape 295"/>
          <p:cNvGrpSpPr/>
          <p:nvPr/>
        </p:nvGrpSpPr>
        <p:grpSpPr>
          <a:xfrm>
            <a:off x="1750666" y="900598"/>
            <a:ext cx="314500" cy="276538"/>
            <a:chOff x="1928175" y="312600"/>
            <a:chExt cx="425000" cy="373700"/>
          </a:xfrm>
        </p:grpSpPr>
        <p:sp>
          <p:nvSpPr>
            <p:cNvPr id="296" name="Shape 296"/>
            <p:cNvSpPr/>
            <p:nvPr/>
          </p:nvSpPr>
          <p:spPr>
            <a:xfrm>
              <a:off x="1928175" y="312600"/>
              <a:ext cx="425000" cy="373700"/>
            </a:xfrm>
            <a:custGeom>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Shape 297"/>
            <p:cNvSpPr/>
            <p:nvPr/>
          </p:nvSpPr>
          <p:spPr>
            <a:xfrm>
              <a:off x="1964825" y="349250"/>
              <a:ext cx="351700" cy="300425"/>
            </a:xfrm>
            <a:custGeom>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98" name="Shape 298"/>
          <p:cNvSpPr/>
          <p:nvPr/>
        </p:nvSpPr>
        <p:spPr>
          <a:xfrm>
            <a:off x="2277921" y="890659"/>
            <a:ext cx="257557" cy="296407"/>
          </a:xfrm>
          <a:custGeom>
            <a:pathLst>
              <a:path extrusionOk="0" h="16022" w="13922">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 name="Shape 299"/>
          <p:cNvSpPr/>
          <p:nvPr/>
        </p:nvSpPr>
        <p:spPr>
          <a:xfrm>
            <a:off x="2794340" y="891565"/>
            <a:ext cx="222333" cy="294594"/>
          </a:xfrm>
          <a:custGeom>
            <a:pathLst>
              <a:path extrusionOk="0" h="15924" w="12018">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00" name="Shape 300"/>
          <p:cNvGrpSpPr/>
          <p:nvPr/>
        </p:nvGrpSpPr>
        <p:grpSpPr>
          <a:xfrm>
            <a:off x="3223618" y="886149"/>
            <a:ext cx="361490" cy="305454"/>
            <a:chOff x="3918650" y="293075"/>
            <a:chExt cx="488500" cy="412775"/>
          </a:xfrm>
        </p:grpSpPr>
        <p:sp>
          <p:nvSpPr>
            <p:cNvPr id="301" name="Shape 301"/>
            <p:cNvSpPr/>
            <p:nvPr/>
          </p:nvSpPr>
          <p:spPr>
            <a:xfrm>
              <a:off x="4085350" y="293675"/>
              <a:ext cx="154500" cy="412175"/>
            </a:xfrm>
            <a:custGeom>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 name="Shape 302"/>
            <p:cNvSpPr/>
            <p:nvPr/>
          </p:nvSpPr>
          <p:spPr>
            <a:xfrm>
              <a:off x="3918650" y="293075"/>
              <a:ext cx="153900" cy="407275"/>
            </a:xfrm>
            <a:custGeom>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 name="Shape 303"/>
            <p:cNvSpPr/>
            <p:nvPr/>
          </p:nvSpPr>
          <p:spPr>
            <a:xfrm>
              <a:off x="4253250" y="298550"/>
              <a:ext cx="153900" cy="406675"/>
            </a:xfrm>
            <a:custGeom>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4" name="Shape 304"/>
          <p:cNvGrpSpPr/>
          <p:nvPr/>
        </p:nvGrpSpPr>
        <p:grpSpPr>
          <a:xfrm>
            <a:off x="3754512" y="863098"/>
            <a:ext cx="297332" cy="351537"/>
            <a:chOff x="4636075" y="261925"/>
            <a:chExt cx="401800" cy="475050"/>
          </a:xfrm>
        </p:grpSpPr>
        <p:sp>
          <p:nvSpPr>
            <p:cNvPr id="305" name="Shape 305"/>
            <p:cNvSpPr/>
            <p:nvPr/>
          </p:nvSpPr>
          <p:spPr>
            <a:xfrm>
              <a:off x="4665400" y="326650"/>
              <a:ext cx="372475" cy="97100"/>
            </a:xfrm>
            <a:custGeom>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 name="Shape 306"/>
            <p:cNvSpPr/>
            <p:nvPr/>
          </p:nvSpPr>
          <p:spPr>
            <a:xfrm>
              <a:off x="4636075" y="438375"/>
              <a:ext cx="372475" cy="97125"/>
            </a:xfrm>
            <a:custGeom>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 name="Shape 307"/>
            <p:cNvSpPr/>
            <p:nvPr/>
          </p:nvSpPr>
          <p:spPr>
            <a:xfrm>
              <a:off x="4814975" y="261925"/>
              <a:ext cx="44000" cy="50100"/>
            </a:xfrm>
            <a:custGeom>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 name="Shape 308"/>
            <p:cNvSpPr/>
            <p:nvPr/>
          </p:nvSpPr>
          <p:spPr>
            <a:xfrm>
              <a:off x="4814975" y="550125"/>
              <a:ext cx="44000" cy="186850"/>
            </a:xfrm>
            <a:custGeom>
              <a:pathLst>
                <a:path extrusionOk="0" h="7474" w="1760">
                  <a:moveTo>
                    <a:pt x="1" y="0"/>
                  </a:moveTo>
                  <a:lnTo>
                    <a:pt x="1" y="7474"/>
                  </a:lnTo>
                  <a:lnTo>
                    <a:pt x="1759" y="7474"/>
                  </a:lnTo>
                  <a:lnTo>
                    <a:pt x="1759"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09" name="Shape 309"/>
          <p:cNvSpPr/>
          <p:nvPr/>
        </p:nvSpPr>
        <p:spPr>
          <a:xfrm>
            <a:off x="4231581" y="890196"/>
            <a:ext cx="340696" cy="297332"/>
          </a:xfrm>
          <a:custGeom>
            <a:pathLst>
              <a:path extrusionOk="0" h="16072" w="18416">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10" name="Shape 310"/>
          <p:cNvGrpSpPr/>
          <p:nvPr/>
        </p:nvGrpSpPr>
        <p:grpSpPr>
          <a:xfrm>
            <a:off x="4751699" y="892476"/>
            <a:ext cx="298220" cy="292337"/>
            <a:chOff x="5983625" y="301625"/>
            <a:chExt cx="403000" cy="395050"/>
          </a:xfrm>
        </p:grpSpPr>
        <p:sp>
          <p:nvSpPr>
            <p:cNvPr id="311" name="Shape 311"/>
            <p:cNvSpPr/>
            <p:nvPr/>
          </p:nvSpPr>
          <p:spPr>
            <a:xfrm>
              <a:off x="5983625" y="319925"/>
              <a:ext cx="403000" cy="67200"/>
            </a:xfrm>
            <a:custGeom>
              <a:pathLst>
                <a:path extrusionOk="0" h="2688" w="1612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 name="Shape 312"/>
            <p:cNvSpPr/>
            <p:nvPr/>
          </p:nvSpPr>
          <p:spPr>
            <a:xfrm>
              <a:off x="5983625" y="664900"/>
              <a:ext cx="403000" cy="31775"/>
            </a:xfrm>
            <a:custGeom>
              <a:pathLst>
                <a:path extrusionOk="0" h="1271" w="1612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Shape 313"/>
            <p:cNvSpPr/>
            <p:nvPr/>
          </p:nvSpPr>
          <p:spPr>
            <a:xfrm>
              <a:off x="6041025" y="301625"/>
              <a:ext cx="29325" cy="63500"/>
            </a:xfrm>
            <a:custGeom>
              <a:pathLst>
                <a:path extrusionOk="0" h="2540" w="1173">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 name="Shape 314"/>
            <p:cNvSpPr/>
            <p:nvPr/>
          </p:nvSpPr>
          <p:spPr>
            <a:xfrm>
              <a:off x="6297450" y="301625"/>
              <a:ext cx="29350" cy="63500"/>
            </a:xfrm>
            <a:custGeom>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 name="Shape 315"/>
            <p:cNvSpPr/>
            <p:nvPr/>
          </p:nvSpPr>
          <p:spPr>
            <a:xfrm>
              <a:off x="6097200" y="509200"/>
              <a:ext cx="50700" cy="53775"/>
            </a:xfrm>
            <a:custGeom>
              <a:pathLst>
                <a:path extrusionOk="0" h="2151" w="2028">
                  <a:moveTo>
                    <a:pt x="0" y="1"/>
                  </a:moveTo>
                  <a:lnTo>
                    <a:pt x="0" y="2150"/>
                  </a:lnTo>
                  <a:lnTo>
                    <a:pt x="2027" y="2150"/>
                  </a:lnTo>
                  <a:lnTo>
                    <a:pt x="2027"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 name="Shape 316"/>
            <p:cNvSpPr/>
            <p:nvPr/>
          </p:nvSpPr>
          <p:spPr>
            <a:xfrm>
              <a:off x="6097200" y="448150"/>
              <a:ext cx="50700" cy="48875"/>
            </a:xfrm>
            <a:custGeom>
              <a:pathLst>
                <a:path extrusionOk="0" h="1955" w="2028">
                  <a:moveTo>
                    <a:pt x="0" y="1"/>
                  </a:moveTo>
                  <a:lnTo>
                    <a:pt x="0" y="1954"/>
                  </a:lnTo>
                  <a:lnTo>
                    <a:pt x="2027" y="1954"/>
                  </a:lnTo>
                  <a:lnTo>
                    <a:pt x="2027"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Shape 317"/>
            <p:cNvSpPr/>
            <p:nvPr/>
          </p:nvSpPr>
          <p:spPr>
            <a:xfrm>
              <a:off x="6097200" y="575150"/>
              <a:ext cx="50700" cy="48875"/>
            </a:xfrm>
            <a:custGeom>
              <a:pathLst>
                <a:path extrusionOk="0" h="1955" w="2028">
                  <a:moveTo>
                    <a:pt x="0" y="1"/>
                  </a:moveTo>
                  <a:lnTo>
                    <a:pt x="0" y="1954"/>
                  </a:lnTo>
                  <a:lnTo>
                    <a:pt x="2027" y="1954"/>
                  </a:lnTo>
                  <a:lnTo>
                    <a:pt x="2027"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p:nvPr/>
          </p:nvSpPr>
          <p:spPr>
            <a:xfrm>
              <a:off x="6160075" y="575150"/>
              <a:ext cx="50100" cy="48875"/>
            </a:xfrm>
            <a:custGeom>
              <a:pathLst>
                <a:path extrusionOk="0" h="1955" w="2004">
                  <a:moveTo>
                    <a:pt x="1" y="1"/>
                  </a:moveTo>
                  <a:lnTo>
                    <a:pt x="1" y="1954"/>
                  </a:lnTo>
                  <a:lnTo>
                    <a:pt x="2003" y="1954"/>
                  </a:lnTo>
                  <a:lnTo>
                    <a:pt x="2003"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 name="Shape 319"/>
            <p:cNvSpPr/>
            <p:nvPr/>
          </p:nvSpPr>
          <p:spPr>
            <a:xfrm>
              <a:off x="6034300" y="509200"/>
              <a:ext cx="50700" cy="53775"/>
            </a:xfrm>
            <a:custGeom>
              <a:pathLst>
                <a:path extrusionOk="0" h="2151" w="2028">
                  <a:moveTo>
                    <a:pt x="1" y="1"/>
                  </a:moveTo>
                  <a:lnTo>
                    <a:pt x="1" y="2150"/>
                  </a:lnTo>
                  <a:lnTo>
                    <a:pt x="2028" y="2150"/>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 name="Shape 320"/>
            <p:cNvSpPr/>
            <p:nvPr/>
          </p:nvSpPr>
          <p:spPr>
            <a:xfrm>
              <a:off x="6034300" y="575150"/>
              <a:ext cx="50700" cy="48875"/>
            </a:xfrm>
            <a:custGeom>
              <a:pathLst>
                <a:path extrusionOk="0" h="1955" w="2028">
                  <a:moveTo>
                    <a:pt x="1" y="1"/>
                  </a:moveTo>
                  <a:lnTo>
                    <a:pt x="1"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 name="Shape 321"/>
            <p:cNvSpPr/>
            <p:nvPr/>
          </p:nvSpPr>
          <p:spPr>
            <a:xfrm>
              <a:off x="6034300" y="448150"/>
              <a:ext cx="50700" cy="48875"/>
            </a:xfrm>
            <a:custGeom>
              <a:pathLst>
                <a:path extrusionOk="0" h="1955" w="2028">
                  <a:moveTo>
                    <a:pt x="1" y="1"/>
                  </a:moveTo>
                  <a:lnTo>
                    <a:pt x="1"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 name="Shape 322"/>
            <p:cNvSpPr/>
            <p:nvPr/>
          </p:nvSpPr>
          <p:spPr>
            <a:xfrm>
              <a:off x="6160075" y="509200"/>
              <a:ext cx="50100" cy="53775"/>
            </a:xfrm>
            <a:custGeom>
              <a:pathLst>
                <a:path extrusionOk="0" h="2151" w="2004">
                  <a:moveTo>
                    <a:pt x="1" y="1"/>
                  </a:moveTo>
                  <a:lnTo>
                    <a:pt x="1" y="2150"/>
                  </a:lnTo>
                  <a:lnTo>
                    <a:pt x="2003" y="2150"/>
                  </a:lnTo>
                  <a:lnTo>
                    <a:pt x="2003"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Shape 323"/>
            <p:cNvSpPr/>
            <p:nvPr/>
          </p:nvSpPr>
          <p:spPr>
            <a:xfrm>
              <a:off x="5983625" y="399300"/>
              <a:ext cx="403000" cy="272950"/>
            </a:xfrm>
            <a:custGeom>
              <a:pathLst>
                <a:path extrusionOk="0" h="10918" w="1612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 name="Shape 324"/>
            <p:cNvSpPr/>
            <p:nvPr/>
          </p:nvSpPr>
          <p:spPr>
            <a:xfrm>
              <a:off x="6285250" y="575150"/>
              <a:ext cx="50700" cy="48875"/>
            </a:xfrm>
            <a:custGeom>
              <a:pathLst>
                <a:path extrusionOk="0" h="1955" w="2028">
                  <a:moveTo>
                    <a:pt x="0" y="1"/>
                  </a:moveTo>
                  <a:lnTo>
                    <a:pt x="0"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 name="Shape 325"/>
            <p:cNvSpPr/>
            <p:nvPr/>
          </p:nvSpPr>
          <p:spPr>
            <a:xfrm>
              <a:off x="6285250" y="509200"/>
              <a:ext cx="50700" cy="53775"/>
            </a:xfrm>
            <a:custGeom>
              <a:pathLst>
                <a:path extrusionOk="0" h="2151" w="2028">
                  <a:moveTo>
                    <a:pt x="0" y="1"/>
                  </a:moveTo>
                  <a:lnTo>
                    <a:pt x="0" y="2150"/>
                  </a:lnTo>
                  <a:lnTo>
                    <a:pt x="2028" y="2150"/>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 name="Shape 326"/>
            <p:cNvSpPr/>
            <p:nvPr/>
          </p:nvSpPr>
          <p:spPr>
            <a:xfrm>
              <a:off x="6285250" y="448150"/>
              <a:ext cx="50700" cy="48875"/>
            </a:xfrm>
            <a:custGeom>
              <a:pathLst>
                <a:path extrusionOk="0" h="1955" w="2028">
                  <a:moveTo>
                    <a:pt x="0" y="1"/>
                  </a:moveTo>
                  <a:lnTo>
                    <a:pt x="0"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 name="Shape 327"/>
            <p:cNvSpPr/>
            <p:nvPr/>
          </p:nvSpPr>
          <p:spPr>
            <a:xfrm>
              <a:off x="6222350" y="575150"/>
              <a:ext cx="50700" cy="48875"/>
            </a:xfrm>
            <a:custGeom>
              <a:pathLst>
                <a:path extrusionOk="0" h="1955" w="2028">
                  <a:moveTo>
                    <a:pt x="1" y="1"/>
                  </a:moveTo>
                  <a:lnTo>
                    <a:pt x="1"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 name="Shape 328"/>
            <p:cNvSpPr/>
            <p:nvPr/>
          </p:nvSpPr>
          <p:spPr>
            <a:xfrm>
              <a:off x="6160075" y="448150"/>
              <a:ext cx="50100" cy="48875"/>
            </a:xfrm>
            <a:custGeom>
              <a:pathLst>
                <a:path extrusionOk="0" h="1955" w="2004">
                  <a:moveTo>
                    <a:pt x="1" y="1"/>
                  </a:moveTo>
                  <a:lnTo>
                    <a:pt x="1" y="1954"/>
                  </a:lnTo>
                  <a:lnTo>
                    <a:pt x="2003" y="1954"/>
                  </a:lnTo>
                  <a:lnTo>
                    <a:pt x="2003"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 name="Shape 329"/>
            <p:cNvSpPr/>
            <p:nvPr/>
          </p:nvSpPr>
          <p:spPr>
            <a:xfrm>
              <a:off x="6222350" y="509200"/>
              <a:ext cx="50700" cy="53775"/>
            </a:xfrm>
            <a:custGeom>
              <a:pathLst>
                <a:path extrusionOk="0" h="2151" w="2028">
                  <a:moveTo>
                    <a:pt x="1" y="1"/>
                  </a:moveTo>
                  <a:lnTo>
                    <a:pt x="1" y="2150"/>
                  </a:lnTo>
                  <a:lnTo>
                    <a:pt x="2028" y="2150"/>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 name="Shape 330"/>
            <p:cNvSpPr/>
            <p:nvPr/>
          </p:nvSpPr>
          <p:spPr>
            <a:xfrm>
              <a:off x="6222350" y="448150"/>
              <a:ext cx="50700" cy="48875"/>
            </a:xfrm>
            <a:custGeom>
              <a:pathLst>
                <a:path extrusionOk="0" h="1955" w="2028">
                  <a:moveTo>
                    <a:pt x="1" y="1"/>
                  </a:moveTo>
                  <a:lnTo>
                    <a:pt x="1"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31" name="Shape 331"/>
          <p:cNvGrpSpPr/>
          <p:nvPr/>
        </p:nvGrpSpPr>
        <p:grpSpPr>
          <a:xfrm>
            <a:off x="5252772" y="890201"/>
            <a:ext cx="293706" cy="293262"/>
            <a:chOff x="6660750" y="298550"/>
            <a:chExt cx="396900" cy="396300"/>
          </a:xfrm>
        </p:grpSpPr>
        <p:sp>
          <p:nvSpPr>
            <p:cNvPr id="332" name="Shape 332"/>
            <p:cNvSpPr/>
            <p:nvPr/>
          </p:nvSpPr>
          <p:spPr>
            <a:xfrm>
              <a:off x="6660750" y="298550"/>
              <a:ext cx="396900" cy="396300"/>
            </a:xfrm>
            <a:custGeom>
              <a:pathLst>
                <a:path extrusionOk="0" h="15852" w="15876">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 name="Shape 333"/>
            <p:cNvSpPr/>
            <p:nvPr/>
          </p:nvSpPr>
          <p:spPr>
            <a:xfrm>
              <a:off x="6697400" y="335200"/>
              <a:ext cx="323625" cy="323025"/>
            </a:xfrm>
            <a:custGeom>
              <a:pathLst>
                <a:path extrusionOk="0" h="12921" w="12945">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34" name="Shape 334"/>
          <p:cNvGrpSpPr/>
          <p:nvPr/>
        </p:nvGrpSpPr>
        <p:grpSpPr>
          <a:xfrm>
            <a:off x="756661" y="1351979"/>
            <a:ext cx="307248" cy="371869"/>
            <a:chOff x="584925" y="922575"/>
            <a:chExt cx="415200" cy="502525"/>
          </a:xfrm>
        </p:grpSpPr>
        <p:sp>
          <p:nvSpPr>
            <p:cNvPr id="335" name="Shape 335"/>
            <p:cNvSpPr/>
            <p:nvPr/>
          </p:nvSpPr>
          <p:spPr>
            <a:xfrm>
              <a:off x="584925" y="961025"/>
              <a:ext cx="378575" cy="464075"/>
            </a:xfrm>
            <a:custGeom>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 name="Shape 336"/>
            <p:cNvSpPr/>
            <p:nvPr/>
          </p:nvSpPr>
          <p:spPr>
            <a:xfrm>
              <a:off x="621550" y="922575"/>
              <a:ext cx="378575" cy="464050"/>
            </a:xfrm>
            <a:custGeom>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 name="Shape 337"/>
            <p:cNvSpPr/>
            <p:nvPr/>
          </p:nvSpPr>
          <p:spPr>
            <a:xfrm>
              <a:off x="915850" y="922575"/>
              <a:ext cx="84275" cy="84275"/>
            </a:xfrm>
            <a:custGeom>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38" name="Shape 338"/>
          <p:cNvGrpSpPr/>
          <p:nvPr/>
        </p:nvGrpSpPr>
        <p:grpSpPr>
          <a:xfrm>
            <a:off x="1246430" y="1343395"/>
            <a:ext cx="325341" cy="387686"/>
            <a:chOff x="1246775" y="910975"/>
            <a:chExt cx="439650" cy="523900"/>
          </a:xfrm>
        </p:grpSpPr>
        <p:sp>
          <p:nvSpPr>
            <p:cNvPr id="339" name="Shape 339"/>
            <p:cNvSpPr/>
            <p:nvPr/>
          </p:nvSpPr>
          <p:spPr>
            <a:xfrm>
              <a:off x="1246775" y="970800"/>
              <a:ext cx="378575" cy="464075"/>
            </a:xfrm>
            <a:custGeom>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 name="Shape 340"/>
            <p:cNvSpPr/>
            <p:nvPr/>
          </p:nvSpPr>
          <p:spPr>
            <a:xfrm>
              <a:off x="1307825" y="910975"/>
              <a:ext cx="378600" cy="464050"/>
            </a:xfrm>
            <a:custGeom>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Shape 341"/>
            <p:cNvSpPr/>
            <p:nvPr/>
          </p:nvSpPr>
          <p:spPr>
            <a:xfrm>
              <a:off x="1602125" y="910975"/>
              <a:ext cx="84300" cy="84275"/>
            </a:xfrm>
            <a:custGeom>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42" name="Shape 342"/>
          <p:cNvGrpSpPr/>
          <p:nvPr/>
        </p:nvGrpSpPr>
        <p:grpSpPr>
          <a:xfrm>
            <a:off x="1749316" y="1405740"/>
            <a:ext cx="317201" cy="263884"/>
            <a:chOff x="1926350" y="995225"/>
            <a:chExt cx="428650" cy="356600"/>
          </a:xfrm>
        </p:grpSpPr>
        <p:sp>
          <p:nvSpPr>
            <p:cNvPr id="343" name="Shape 343"/>
            <p:cNvSpPr/>
            <p:nvPr/>
          </p:nvSpPr>
          <p:spPr>
            <a:xfrm>
              <a:off x="1926350" y="1298075"/>
              <a:ext cx="208225" cy="53750"/>
            </a:xfrm>
            <a:custGeom>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 name="Shape 344"/>
            <p:cNvSpPr/>
            <p:nvPr/>
          </p:nvSpPr>
          <p:spPr>
            <a:xfrm>
              <a:off x="2146775" y="1298075"/>
              <a:ext cx="208225" cy="53750"/>
            </a:xfrm>
            <a:custGeom>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 name="Shape 345"/>
            <p:cNvSpPr/>
            <p:nvPr/>
          </p:nvSpPr>
          <p:spPr>
            <a:xfrm>
              <a:off x="1926350" y="995225"/>
              <a:ext cx="208225" cy="332175"/>
            </a:xfrm>
            <a:custGeom>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 name="Shape 346"/>
            <p:cNvSpPr/>
            <p:nvPr/>
          </p:nvSpPr>
          <p:spPr>
            <a:xfrm>
              <a:off x="2146775" y="995225"/>
              <a:ext cx="208225" cy="332175"/>
            </a:xfrm>
            <a:custGeom>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7" name="Shape 347"/>
          <p:cNvSpPr/>
          <p:nvPr/>
        </p:nvSpPr>
        <p:spPr>
          <a:xfrm>
            <a:off x="2251707" y="1383582"/>
            <a:ext cx="309986" cy="308173"/>
          </a:xfrm>
          <a:custGeom>
            <a:pathLst>
              <a:path extrusionOk="0" h="16658" w="16756">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 name="Shape 348"/>
          <p:cNvSpPr/>
          <p:nvPr/>
        </p:nvSpPr>
        <p:spPr>
          <a:xfrm>
            <a:off x="2750976" y="1398955"/>
            <a:ext cx="309061" cy="277445"/>
          </a:xfrm>
          <a:custGeom>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 name="Shape 349"/>
          <p:cNvSpPr/>
          <p:nvPr/>
        </p:nvSpPr>
        <p:spPr>
          <a:xfrm>
            <a:off x="3254298" y="1401212"/>
            <a:ext cx="300033" cy="272912"/>
          </a:xfrm>
          <a:custGeom>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Shape 350"/>
          <p:cNvSpPr/>
          <p:nvPr/>
        </p:nvSpPr>
        <p:spPr>
          <a:xfrm>
            <a:off x="3763039" y="1403913"/>
            <a:ext cx="280164" cy="267510"/>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51" name="Shape 351"/>
          <p:cNvGrpSpPr/>
          <p:nvPr/>
        </p:nvGrpSpPr>
        <p:grpSpPr>
          <a:xfrm>
            <a:off x="4247463" y="1385871"/>
            <a:ext cx="309061" cy="309505"/>
            <a:chOff x="5302225" y="968375"/>
            <a:chExt cx="417650" cy="418250"/>
          </a:xfrm>
        </p:grpSpPr>
        <p:sp>
          <p:nvSpPr>
            <p:cNvPr id="352" name="Shape 352"/>
            <p:cNvSpPr/>
            <p:nvPr/>
          </p:nvSpPr>
          <p:spPr>
            <a:xfrm>
              <a:off x="5333350" y="991575"/>
              <a:ext cx="152075" cy="155100"/>
            </a:xfrm>
            <a:custGeom>
              <a:pathLst>
                <a:path extrusionOk="0" h="6204" w="6083">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 name="Shape 353"/>
            <p:cNvSpPr/>
            <p:nvPr/>
          </p:nvSpPr>
          <p:spPr>
            <a:xfrm>
              <a:off x="5302225" y="968375"/>
              <a:ext cx="417650" cy="418250"/>
            </a:xfrm>
            <a:custGeom>
              <a:pathLst>
                <a:path extrusionOk="0" h="16730" w="16706">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54" name="Shape 354"/>
          <p:cNvGrpSpPr/>
          <p:nvPr/>
        </p:nvGrpSpPr>
        <p:grpSpPr>
          <a:xfrm>
            <a:off x="4709223" y="1351073"/>
            <a:ext cx="383172" cy="373219"/>
            <a:chOff x="5926225" y="921350"/>
            <a:chExt cx="517800" cy="504350"/>
          </a:xfrm>
        </p:grpSpPr>
        <p:sp>
          <p:nvSpPr>
            <p:cNvPr id="355" name="Shape 355"/>
            <p:cNvSpPr/>
            <p:nvPr/>
          </p:nvSpPr>
          <p:spPr>
            <a:xfrm>
              <a:off x="5926225" y="921350"/>
              <a:ext cx="517800" cy="504350"/>
            </a:xfrm>
            <a:custGeom>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 name="Shape 356"/>
            <p:cNvSpPr/>
            <p:nvPr/>
          </p:nvSpPr>
          <p:spPr>
            <a:xfrm>
              <a:off x="6016600" y="1005000"/>
              <a:ext cx="337050" cy="337050"/>
            </a:xfrm>
            <a:custGeom>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57" name="Shape 357"/>
          <p:cNvGrpSpPr/>
          <p:nvPr/>
        </p:nvGrpSpPr>
        <p:grpSpPr>
          <a:xfrm>
            <a:off x="5220693" y="1358306"/>
            <a:ext cx="357864" cy="358771"/>
            <a:chOff x="6617400" y="931125"/>
            <a:chExt cx="483600" cy="484825"/>
          </a:xfrm>
        </p:grpSpPr>
        <p:sp>
          <p:nvSpPr>
            <p:cNvPr id="358" name="Shape 358"/>
            <p:cNvSpPr/>
            <p:nvPr/>
          </p:nvSpPr>
          <p:spPr>
            <a:xfrm>
              <a:off x="6843925" y="1183900"/>
              <a:ext cx="121525" cy="232050"/>
            </a:xfrm>
            <a:custGeom>
              <a:pathLst>
                <a:path extrusionOk="0" h="9282" w="4861">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 name="Shape 359"/>
            <p:cNvSpPr/>
            <p:nvPr/>
          </p:nvSpPr>
          <p:spPr>
            <a:xfrm>
              <a:off x="6617400" y="931125"/>
              <a:ext cx="483600" cy="259500"/>
            </a:xfrm>
            <a:custGeom>
              <a:pathLst>
                <a:path extrusionOk="0" h="10380" w="19344">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60" name="Shape 360"/>
          <p:cNvGrpSpPr/>
          <p:nvPr/>
        </p:nvGrpSpPr>
        <p:grpSpPr>
          <a:xfrm>
            <a:off x="737680" y="1915397"/>
            <a:ext cx="345210" cy="242202"/>
            <a:chOff x="559275" y="1683950"/>
            <a:chExt cx="466500" cy="327300"/>
          </a:xfrm>
        </p:grpSpPr>
        <p:sp>
          <p:nvSpPr>
            <p:cNvPr id="361" name="Shape 361"/>
            <p:cNvSpPr/>
            <p:nvPr/>
          </p:nvSpPr>
          <p:spPr>
            <a:xfrm>
              <a:off x="559275" y="1683950"/>
              <a:ext cx="466500" cy="197850"/>
            </a:xfrm>
            <a:custGeom>
              <a:pathLst>
                <a:path extrusionOk="0" h="7914" w="1866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 name="Shape 362"/>
            <p:cNvSpPr/>
            <p:nvPr/>
          </p:nvSpPr>
          <p:spPr>
            <a:xfrm>
              <a:off x="559275" y="1727925"/>
              <a:ext cx="466500" cy="283325"/>
            </a:xfrm>
            <a:custGeom>
              <a:pathLst>
                <a:path extrusionOk="0" h="11333" w="1866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63" name="Shape 363"/>
          <p:cNvGrpSpPr/>
          <p:nvPr/>
        </p:nvGrpSpPr>
        <p:grpSpPr>
          <a:xfrm>
            <a:off x="1236496" y="1867519"/>
            <a:ext cx="345210" cy="337977"/>
            <a:chOff x="1233350" y="1619250"/>
            <a:chExt cx="466500" cy="456725"/>
          </a:xfrm>
        </p:grpSpPr>
        <p:sp>
          <p:nvSpPr>
            <p:cNvPr id="364" name="Shape 364"/>
            <p:cNvSpPr/>
            <p:nvPr/>
          </p:nvSpPr>
          <p:spPr>
            <a:xfrm>
              <a:off x="1233350" y="1619250"/>
              <a:ext cx="466500" cy="456725"/>
            </a:xfrm>
            <a:custGeom>
              <a:pathLst>
                <a:path extrusionOk="0" h="18269" w="1866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 name="Shape 365"/>
            <p:cNvSpPr/>
            <p:nvPr/>
          </p:nvSpPr>
          <p:spPr>
            <a:xfrm>
              <a:off x="1382325" y="1792025"/>
              <a:ext cx="168550" cy="12250"/>
            </a:xfrm>
            <a:custGeom>
              <a:pathLst>
                <a:path extrusionOk="0" h="490" w="6742">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 name="Shape 366"/>
            <p:cNvSpPr/>
            <p:nvPr/>
          </p:nvSpPr>
          <p:spPr>
            <a:xfrm>
              <a:off x="1382325" y="1825000"/>
              <a:ext cx="168550" cy="12250"/>
            </a:xfrm>
            <a:custGeom>
              <a:pathLst>
                <a:path extrusionOk="0" h="490" w="6742">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 name="Shape 367"/>
            <p:cNvSpPr/>
            <p:nvPr/>
          </p:nvSpPr>
          <p:spPr>
            <a:xfrm>
              <a:off x="1382325" y="1858575"/>
              <a:ext cx="70850" cy="12250"/>
            </a:xfrm>
            <a:custGeom>
              <a:pathLst>
                <a:path extrusionOk="0" h="490" w="2834">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68" name="Shape 368"/>
          <p:cNvGrpSpPr/>
          <p:nvPr/>
        </p:nvGrpSpPr>
        <p:grpSpPr>
          <a:xfrm>
            <a:off x="1746152" y="1874734"/>
            <a:ext cx="323528" cy="323528"/>
            <a:chOff x="1922075" y="1629000"/>
            <a:chExt cx="437200" cy="437200"/>
          </a:xfrm>
        </p:grpSpPr>
        <p:sp>
          <p:nvSpPr>
            <p:cNvPr id="369" name="Shape 369"/>
            <p:cNvSpPr/>
            <p:nvPr/>
          </p:nvSpPr>
          <p:spPr>
            <a:xfrm>
              <a:off x="2208425" y="1629000"/>
              <a:ext cx="150850" cy="150850"/>
            </a:xfrm>
            <a:custGeom>
              <a:pathLst>
                <a:path extrusionOk="0" h="6034" w="6034">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Shape 370"/>
            <p:cNvSpPr/>
            <p:nvPr/>
          </p:nvSpPr>
          <p:spPr>
            <a:xfrm>
              <a:off x="1922075" y="1686400"/>
              <a:ext cx="379800" cy="379800"/>
            </a:xfrm>
            <a:custGeom>
              <a:pathLst>
                <a:path extrusionOk="0" h="15192" w="15192">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71" name="Shape 371"/>
          <p:cNvGrpSpPr/>
          <p:nvPr/>
        </p:nvGrpSpPr>
        <p:grpSpPr>
          <a:xfrm>
            <a:off x="2243617" y="1873383"/>
            <a:ext cx="326229" cy="326229"/>
            <a:chOff x="2594325" y="1627175"/>
            <a:chExt cx="440850" cy="440850"/>
          </a:xfrm>
        </p:grpSpPr>
        <p:sp>
          <p:nvSpPr>
            <p:cNvPr id="372" name="Shape 372"/>
            <p:cNvSpPr/>
            <p:nvPr/>
          </p:nvSpPr>
          <p:spPr>
            <a:xfrm>
              <a:off x="2594325" y="1890950"/>
              <a:ext cx="177075" cy="177075"/>
            </a:xfrm>
            <a:custGeom>
              <a:pathLst>
                <a:path extrusionOk="0" h="7083" w="7083">
                  <a:moveTo>
                    <a:pt x="5544" y="0"/>
                  </a:moveTo>
                  <a:lnTo>
                    <a:pt x="538" y="5984"/>
                  </a:lnTo>
                  <a:lnTo>
                    <a:pt x="0" y="7083"/>
                  </a:lnTo>
                  <a:lnTo>
                    <a:pt x="1099" y="6546"/>
                  </a:lnTo>
                  <a:lnTo>
                    <a:pt x="7083" y="1539"/>
                  </a:lnTo>
                  <a:lnTo>
                    <a:pt x="5544"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Shape 373"/>
            <p:cNvSpPr/>
            <p:nvPr/>
          </p:nvSpPr>
          <p:spPr>
            <a:xfrm>
              <a:off x="2858700" y="1627175"/>
              <a:ext cx="176475" cy="176475"/>
            </a:xfrm>
            <a:custGeom>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 name="Shape 374"/>
            <p:cNvSpPr/>
            <p:nvPr/>
          </p:nvSpPr>
          <p:spPr>
            <a:xfrm>
              <a:off x="2663325" y="1702275"/>
              <a:ext cx="296750" cy="296775"/>
            </a:xfrm>
            <a:custGeom>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75" name="Shape 375"/>
          <p:cNvSpPr/>
          <p:nvPr/>
        </p:nvSpPr>
        <p:spPr>
          <a:xfrm>
            <a:off x="2756841" y="1887827"/>
            <a:ext cx="297332" cy="297314"/>
          </a:xfrm>
          <a:custGeom>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6" name="Shape 376"/>
          <p:cNvGrpSpPr/>
          <p:nvPr/>
        </p:nvGrpSpPr>
        <p:grpSpPr>
          <a:xfrm>
            <a:off x="3271977" y="1848982"/>
            <a:ext cx="264772" cy="375032"/>
            <a:chOff x="3984000" y="1594200"/>
            <a:chExt cx="357800" cy="506800"/>
          </a:xfrm>
        </p:grpSpPr>
        <p:sp>
          <p:nvSpPr>
            <p:cNvPr id="377" name="Shape 377"/>
            <p:cNvSpPr/>
            <p:nvPr/>
          </p:nvSpPr>
          <p:spPr>
            <a:xfrm>
              <a:off x="3984000" y="1597875"/>
              <a:ext cx="44575" cy="503125"/>
            </a:xfrm>
            <a:custGeom>
              <a:pathLst>
                <a:path extrusionOk="0" h="20125" w="1783">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 name="Shape 378"/>
            <p:cNvSpPr/>
            <p:nvPr/>
          </p:nvSpPr>
          <p:spPr>
            <a:xfrm>
              <a:off x="4041375" y="1594200"/>
              <a:ext cx="300425" cy="229600"/>
            </a:xfrm>
            <a:custGeom>
              <a:pathLst>
                <a:path extrusionOk="0" h="9184" w="12017">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79" name="Shape 379"/>
          <p:cNvGrpSpPr/>
          <p:nvPr/>
        </p:nvGrpSpPr>
        <p:grpSpPr>
          <a:xfrm>
            <a:off x="3728760" y="1929401"/>
            <a:ext cx="348836" cy="214193"/>
            <a:chOff x="4601275" y="1702875"/>
            <a:chExt cx="471400" cy="289450"/>
          </a:xfrm>
        </p:grpSpPr>
        <p:sp>
          <p:nvSpPr>
            <p:cNvPr id="380" name="Shape 380"/>
            <p:cNvSpPr/>
            <p:nvPr/>
          </p:nvSpPr>
          <p:spPr>
            <a:xfrm>
              <a:off x="4816200" y="1702875"/>
              <a:ext cx="41550" cy="41550"/>
            </a:xfrm>
            <a:custGeom>
              <a:pathLst>
                <a:path extrusionOk="0" h="1662" w="1662">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 name="Shape 381"/>
            <p:cNvSpPr/>
            <p:nvPr/>
          </p:nvSpPr>
          <p:spPr>
            <a:xfrm>
              <a:off x="5031125" y="1757225"/>
              <a:ext cx="41550" cy="41550"/>
            </a:xfrm>
            <a:custGeom>
              <a:pathLst>
                <a:path extrusionOk="0" h="1662" w="1662">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 name="Shape 382"/>
            <p:cNvSpPr/>
            <p:nvPr/>
          </p:nvSpPr>
          <p:spPr>
            <a:xfrm>
              <a:off x="4634875" y="1756000"/>
              <a:ext cx="404225" cy="178325"/>
            </a:xfrm>
            <a:custGeom>
              <a:pathLst>
                <a:path extrusionOk="0" h="7133" w="16169">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 name="Shape 383"/>
            <p:cNvSpPr/>
            <p:nvPr/>
          </p:nvSpPr>
          <p:spPr>
            <a:xfrm>
              <a:off x="4601275" y="1757225"/>
              <a:ext cx="41550" cy="41550"/>
            </a:xfrm>
            <a:custGeom>
              <a:pathLst>
                <a:path extrusionOk="0" h="1662" w="1662">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 name="Shape 384"/>
            <p:cNvSpPr/>
            <p:nvPr/>
          </p:nvSpPr>
          <p:spPr>
            <a:xfrm>
              <a:off x="4673325" y="1947725"/>
              <a:ext cx="327300" cy="44600"/>
            </a:xfrm>
            <a:custGeom>
              <a:pathLst>
                <a:path extrusionOk="0" h="1784" w="13092">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85" name="Shape 385"/>
          <p:cNvGrpSpPr/>
          <p:nvPr/>
        </p:nvGrpSpPr>
        <p:grpSpPr>
          <a:xfrm>
            <a:off x="4244300" y="1876991"/>
            <a:ext cx="315388" cy="319014"/>
            <a:chOff x="5297950" y="1632050"/>
            <a:chExt cx="426200" cy="431100"/>
          </a:xfrm>
        </p:grpSpPr>
        <p:sp>
          <p:nvSpPr>
            <p:cNvPr id="386" name="Shape 386"/>
            <p:cNvSpPr/>
            <p:nvPr/>
          </p:nvSpPr>
          <p:spPr>
            <a:xfrm>
              <a:off x="5404800" y="1936125"/>
              <a:ext cx="212500" cy="127025"/>
            </a:xfrm>
            <a:custGeom>
              <a:pathLst>
                <a:path extrusionOk="0" h="5081" w="850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 name="Shape 387"/>
            <p:cNvSpPr/>
            <p:nvPr/>
          </p:nvSpPr>
          <p:spPr>
            <a:xfrm>
              <a:off x="5297950" y="1632050"/>
              <a:ext cx="426200" cy="294950"/>
            </a:xfrm>
            <a:custGeom>
              <a:pathLst>
                <a:path extrusionOk="0" h="11798" w="1704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88" name="Shape 388"/>
          <p:cNvGrpSpPr/>
          <p:nvPr/>
        </p:nvGrpSpPr>
        <p:grpSpPr>
          <a:xfrm>
            <a:off x="4742209" y="1867519"/>
            <a:ext cx="317201" cy="337977"/>
            <a:chOff x="5970800" y="1619250"/>
            <a:chExt cx="428650" cy="456725"/>
          </a:xfrm>
        </p:grpSpPr>
        <p:sp>
          <p:nvSpPr>
            <p:cNvPr id="389" name="Shape 389"/>
            <p:cNvSpPr/>
            <p:nvPr/>
          </p:nvSpPr>
          <p:spPr>
            <a:xfrm>
              <a:off x="5970800" y="1674200"/>
              <a:ext cx="377975" cy="377950"/>
            </a:xfrm>
            <a:custGeom>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 name="Shape 390"/>
            <p:cNvSpPr/>
            <p:nvPr/>
          </p:nvSpPr>
          <p:spPr>
            <a:xfrm>
              <a:off x="6068500" y="1771875"/>
              <a:ext cx="182575" cy="182600"/>
            </a:xfrm>
            <a:custGeom>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 name="Shape 391"/>
            <p:cNvSpPr/>
            <p:nvPr/>
          </p:nvSpPr>
          <p:spPr>
            <a:xfrm>
              <a:off x="5981175" y="2005125"/>
              <a:ext cx="75125" cy="70850"/>
            </a:xfrm>
            <a:custGeom>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 name="Shape 392"/>
            <p:cNvSpPr/>
            <p:nvPr/>
          </p:nvSpPr>
          <p:spPr>
            <a:xfrm>
              <a:off x="6263875" y="2005125"/>
              <a:ext cx="74525" cy="70850"/>
            </a:xfrm>
            <a:custGeom>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 name="Shape 393"/>
            <p:cNvSpPr/>
            <p:nvPr/>
          </p:nvSpPr>
          <p:spPr>
            <a:xfrm>
              <a:off x="6147875" y="1619250"/>
              <a:ext cx="251575" cy="255850"/>
            </a:xfrm>
            <a:custGeom>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94" name="Shape 394"/>
          <p:cNvGrpSpPr/>
          <p:nvPr/>
        </p:nvGrpSpPr>
        <p:grpSpPr>
          <a:xfrm>
            <a:off x="5226576" y="1863449"/>
            <a:ext cx="355589" cy="324416"/>
            <a:chOff x="6625350" y="1613750"/>
            <a:chExt cx="480525" cy="438400"/>
          </a:xfrm>
        </p:grpSpPr>
        <p:sp>
          <p:nvSpPr>
            <p:cNvPr id="395" name="Shape 395"/>
            <p:cNvSpPr/>
            <p:nvPr/>
          </p:nvSpPr>
          <p:spPr>
            <a:xfrm>
              <a:off x="6670525" y="1887275"/>
              <a:ext cx="117875" cy="164875"/>
            </a:xfrm>
            <a:custGeom>
              <a:pathLst>
                <a:path extrusionOk="0" h="6595" w="4715">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 name="Shape 396"/>
            <p:cNvSpPr/>
            <p:nvPr/>
          </p:nvSpPr>
          <p:spPr>
            <a:xfrm>
              <a:off x="7075950" y="1754175"/>
              <a:ext cx="29925" cy="99550"/>
            </a:xfrm>
            <a:custGeom>
              <a:pathLst>
                <a:path extrusionOk="0" h="3982" w="1197">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 name="Shape 397"/>
            <p:cNvSpPr/>
            <p:nvPr/>
          </p:nvSpPr>
          <p:spPr>
            <a:xfrm>
              <a:off x="6625350" y="1729750"/>
              <a:ext cx="97700" cy="147175"/>
            </a:xfrm>
            <a:custGeom>
              <a:pathLst>
                <a:path extrusionOk="0" h="5887" w="3908">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 name="Shape 398"/>
            <p:cNvSpPr/>
            <p:nvPr/>
          </p:nvSpPr>
          <p:spPr>
            <a:xfrm>
              <a:off x="6736475" y="1638175"/>
              <a:ext cx="279650" cy="330325"/>
            </a:xfrm>
            <a:custGeom>
              <a:pathLst>
                <a:path extrusionOk="0" h="13213" w="11186">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 name="Shape 399"/>
            <p:cNvSpPr/>
            <p:nvPr/>
          </p:nvSpPr>
          <p:spPr>
            <a:xfrm>
              <a:off x="7029550" y="1613750"/>
              <a:ext cx="34200" cy="379800"/>
            </a:xfrm>
            <a:custGeom>
              <a:pathLst>
                <a:path extrusionOk="0" h="15192" w="1368">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00" name="Shape 400"/>
          <p:cNvGrpSpPr/>
          <p:nvPr/>
        </p:nvGrpSpPr>
        <p:grpSpPr>
          <a:xfrm>
            <a:off x="776086" y="2391180"/>
            <a:ext cx="268398" cy="288286"/>
            <a:chOff x="611175" y="2326900"/>
            <a:chExt cx="362700" cy="389575"/>
          </a:xfrm>
        </p:grpSpPr>
        <p:sp>
          <p:nvSpPr>
            <p:cNvPr id="401" name="Shape 401"/>
            <p:cNvSpPr/>
            <p:nvPr/>
          </p:nvSpPr>
          <p:spPr>
            <a:xfrm>
              <a:off x="611175" y="2326900"/>
              <a:ext cx="362700" cy="389575"/>
            </a:xfrm>
            <a:custGeom>
              <a:pathLst>
                <a:path extrusionOk="0" h="15583" w="14508">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 name="Shape 402"/>
            <p:cNvSpPr/>
            <p:nvPr/>
          </p:nvSpPr>
          <p:spPr>
            <a:xfrm>
              <a:off x="794950" y="2500900"/>
              <a:ext cx="24450" cy="23850"/>
            </a:xfrm>
            <a:custGeom>
              <a:pathLst>
                <a:path extrusionOk="0" h="954" w="978">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 name="Shape 403"/>
            <p:cNvSpPr/>
            <p:nvPr/>
          </p:nvSpPr>
          <p:spPr>
            <a:xfrm>
              <a:off x="754650" y="2381250"/>
              <a:ext cx="75750" cy="14050"/>
            </a:xfrm>
            <a:custGeom>
              <a:pathLst>
                <a:path extrusionOk="0" h="562" w="303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 name="Shape 404"/>
            <p:cNvSpPr/>
            <p:nvPr/>
          </p:nvSpPr>
          <p:spPr>
            <a:xfrm>
              <a:off x="765025" y="2453900"/>
              <a:ext cx="31175" cy="31150"/>
            </a:xfrm>
            <a:custGeom>
              <a:pathLst>
                <a:path extrusionOk="0" h="1246" w="1247">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5" name="Shape 405"/>
          <p:cNvSpPr/>
          <p:nvPr/>
        </p:nvSpPr>
        <p:spPr>
          <a:xfrm>
            <a:off x="1267653" y="2393847"/>
            <a:ext cx="282865" cy="282865"/>
          </a:xfrm>
          <a:custGeom>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 name="Shape 406"/>
          <p:cNvSpPr/>
          <p:nvPr/>
        </p:nvSpPr>
        <p:spPr>
          <a:xfrm>
            <a:off x="1766460" y="2393847"/>
            <a:ext cx="282865" cy="282865"/>
          </a:xfrm>
          <a:custGeom>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 name="Shape 407"/>
          <p:cNvSpPr/>
          <p:nvPr/>
        </p:nvSpPr>
        <p:spPr>
          <a:xfrm>
            <a:off x="2265267" y="2393847"/>
            <a:ext cx="282865" cy="282865"/>
          </a:xfrm>
          <a:custGeom>
            <a:pathLst>
              <a:path extrusionOk="0" h="15290" w="1529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08" name="Shape 408"/>
          <p:cNvGrpSpPr/>
          <p:nvPr/>
        </p:nvGrpSpPr>
        <p:grpSpPr>
          <a:xfrm>
            <a:off x="2830086" y="2345096"/>
            <a:ext cx="150923" cy="376845"/>
            <a:chOff x="3386850" y="2264625"/>
            <a:chExt cx="203950" cy="509250"/>
          </a:xfrm>
        </p:grpSpPr>
        <p:sp>
          <p:nvSpPr>
            <p:cNvPr id="409" name="Shape 409"/>
            <p:cNvSpPr/>
            <p:nvPr/>
          </p:nvSpPr>
          <p:spPr>
            <a:xfrm>
              <a:off x="3386850" y="2370850"/>
              <a:ext cx="203950" cy="403025"/>
            </a:xfrm>
            <a:custGeom>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 name="Shape 410"/>
            <p:cNvSpPr/>
            <p:nvPr/>
          </p:nvSpPr>
          <p:spPr>
            <a:xfrm>
              <a:off x="3446075" y="2264625"/>
              <a:ext cx="85500" cy="94050"/>
            </a:xfrm>
            <a:custGeom>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11" name="Shape 411"/>
          <p:cNvGrpSpPr/>
          <p:nvPr/>
        </p:nvGrpSpPr>
        <p:grpSpPr>
          <a:xfrm>
            <a:off x="3841277" y="2392993"/>
            <a:ext cx="123802" cy="281052"/>
            <a:chOff x="4753325" y="2329350"/>
            <a:chExt cx="167300" cy="379800"/>
          </a:xfrm>
        </p:grpSpPr>
        <p:sp>
          <p:nvSpPr>
            <p:cNvPr id="412" name="Shape 412"/>
            <p:cNvSpPr/>
            <p:nvPr/>
          </p:nvSpPr>
          <p:spPr>
            <a:xfrm>
              <a:off x="4753325" y="2424600"/>
              <a:ext cx="167300" cy="284550"/>
            </a:xfrm>
            <a:custGeom>
              <a:pathLst>
                <a:path extrusionOk="0" h="11382" w="6692">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 name="Shape 413"/>
            <p:cNvSpPr/>
            <p:nvPr/>
          </p:nvSpPr>
          <p:spPr>
            <a:xfrm>
              <a:off x="4798500" y="2329350"/>
              <a:ext cx="76950" cy="84275"/>
            </a:xfrm>
            <a:custGeom>
              <a:pathLst>
                <a:path extrusionOk="0" h="3371" w="3078">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14" name="Shape 414"/>
          <p:cNvGrpSpPr/>
          <p:nvPr/>
        </p:nvGrpSpPr>
        <p:grpSpPr>
          <a:xfrm>
            <a:off x="3340186" y="2346891"/>
            <a:ext cx="128353" cy="373238"/>
            <a:chOff x="4076175" y="2267050"/>
            <a:chExt cx="173450" cy="504375"/>
          </a:xfrm>
        </p:grpSpPr>
        <p:sp>
          <p:nvSpPr>
            <p:cNvPr id="415" name="Shape 415"/>
            <p:cNvSpPr/>
            <p:nvPr/>
          </p:nvSpPr>
          <p:spPr>
            <a:xfrm>
              <a:off x="4122600" y="2267050"/>
              <a:ext cx="80600" cy="91625"/>
            </a:xfrm>
            <a:custGeom>
              <a:pathLst>
                <a:path extrusionOk="0" h="3665" w="3224">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 name="Shape 416"/>
            <p:cNvSpPr/>
            <p:nvPr/>
          </p:nvSpPr>
          <p:spPr>
            <a:xfrm>
              <a:off x="4076175" y="2370250"/>
              <a:ext cx="173450" cy="401175"/>
            </a:xfrm>
            <a:custGeom>
              <a:pathLst>
                <a:path extrusionOk="0" h="16047" w="6938">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17" name="Shape 417"/>
          <p:cNvSpPr/>
          <p:nvPr/>
        </p:nvSpPr>
        <p:spPr>
          <a:xfrm>
            <a:off x="4260496" y="2386170"/>
            <a:ext cx="282865" cy="298220"/>
          </a:xfrm>
          <a:custGeom>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18" name="Shape 418"/>
          <p:cNvGrpSpPr/>
          <p:nvPr/>
        </p:nvGrpSpPr>
        <p:grpSpPr>
          <a:xfrm>
            <a:off x="4745372" y="2391624"/>
            <a:ext cx="310874" cy="287379"/>
            <a:chOff x="5975075" y="2327500"/>
            <a:chExt cx="420100" cy="388350"/>
          </a:xfrm>
        </p:grpSpPr>
        <p:sp>
          <p:nvSpPr>
            <p:cNvPr id="419" name="Shape 419"/>
            <p:cNvSpPr/>
            <p:nvPr/>
          </p:nvSpPr>
          <p:spPr>
            <a:xfrm>
              <a:off x="5975075" y="2474650"/>
              <a:ext cx="98325" cy="220450"/>
            </a:xfrm>
            <a:custGeom>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 name="Shape 420"/>
            <p:cNvSpPr/>
            <p:nvPr/>
          </p:nvSpPr>
          <p:spPr>
            <a:xfrm>
              <a:off x="6088025" y="2327500"/>
              <a:ext cx="307150" cy="388350"/>
            </a:xfrm>
            <a:custGeom>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21" name="Shape 421"/>
          <p:cNvGrpSpPr/>
          <p:nvPr/>
        </p:nvGrpSpPr>
        <p:grpSpPr>
          <a:xfrm>
            <a:off x="5304276" y="2383040"/>
            <a:ext cx="190698" cy="310874"/>
            <a:chOff x="6730350" y="2315900"/>
            <a:chExt cx="257700" cy="420100"/>
          </a:xfrm>
        </p:grpSpPr>
        <p:sp>
          <p:nvSpPr>
            <p:cNvPr id="422" name="Shape 422"/>
            <p:cNvSpPr/>
            <p:nvPr/>
          </p:nvSpPr>
          <p:spPr>
            <a:xfrm>
              <a:off x="6807900" y="2671250"/>
              <a:ext cx="102600" cy="22625"/>
            </a:xfrm>
            <a:custGeom>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 name="Shape 423"/>
            <p:cNvSpPr/>
            <p:nvPr/>
          </p:nvSpPr>
          <p:spPr>
            <a:xfrm>
              <a:off x="6807900" y="2636450"/>
              <a:ext cx="102600" cy="22625"/>
            </a:xfrm>
            <a:custGeom>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 name="Shape 424"/>
            <p:cNvSpPr/>
            <p:nvPr/>
          </p:nvSpPr>
          <p:spPr>
            <a:xfrm>
              <a:off x="6807900" y="2706075"/>
              <a:ext cx="102600" cy="29925"/>
            </a:xfrm>
            <a:custGeom>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 name="Shape 425"/>
            <p:cNvSpPr/>
            <p:nvPr/>
          </p:nvSpPr>
          <p:spPr>
            <a:xfrm>
              <a:off x="6811575" y="2463675"/>
              <a:ext cx="95275" cy="160600"/>
            </a:xfrm>
            <a:custGeom>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 name="Shape 426"/>
            <p:cNvSpPr/>
            <p:nvPr/>
          </p:nvSpPr>
          <p:spPr>
            <a:xfrm>
              <a:off x="6730350" y="2315900"/>
              <a:ext cx="257700" cy="308375"/>
            </a:xfrm>
            <a:custGeom>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27" name="Shape 427"/>
          <p:cNvGrpSpPr/>
          <p:nvPr/>
        </p:nvGrpSpPr>
        <p:grpSpPr>
          <a:xfrm>
            <a:off x="861926" y="2857916"/>
            <a:ext cx="96718" cy="352444"/>
            <a:chOff x="727175" y="2957625"/>
            <a:chExt cx="130700" cy="476275"/>
          </a:xfrm>
        </p:grpSpPr>
        <p:sp>
          <p:nvSpPr>
            <p:cNvPr id="428" name="Shape 428"/>
            <p:cNvSpPr/>
            <p:nvPr/>
          </p:nvSpPr>
          <p:spPr>
            <a:xfrm>
              <a:off x="727175" y="2957625"/>
              <a:ext cx="130700" cy="476275"/>
            </a:xfrm>
            <a:custGeom>
              <a:pathLst>
                <a:path extrusionOk="0" h="19051" w="5228">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 name="Shape 429"/>
            <p:cNvSpPr/>
            <p:nvPr/>
          </p:nvSpPr>
          <p:spPr>
            <a:xfrm>
              <a:off x="751600" y="3090125"/>
              <a:ext cx="81850" cy="319350"/>
            </a:xfrm>
            <a:custGeom>
              <a:pathLst>
                <a:path extrusionOk="0" h="12774" w="3274">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30" name="Shape 430"/>
          <p:cNvSpPr/>
          <p:nvPr/>
        </p:nvSpPr>
        <p:spPr>
          <a:xfrm>
            <a:off x="1759689" y="2843870"/>
            <a:ext cx="296407" cy="380453"/>
          </a:xfrm>
          <a:custGeom>
            <a:pathLst>
              <a:path extrusionOk="0" h="20565" w="16022">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 name="Shape 431"/>
          <p:cNvSpPr/>
          <p:nvPr/>
        </p:nvSpPr>
        <p:spPr>
          <a:xfrm>
            <a:off x="1299287" y="2843870"/>
            <a:ext cx="219595" cy="380453"/>
          </a:xfrm>
          <a:custGeom>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32" name="Shape 432"/>
          <p:cNvGrpSpPr/>
          <p:nvPr/>
        </p:nvGrpSpPr>
        <p:grpSpPr>
          <a:xfrm>
            <a:off x="2235477" y="2869201"/>
            <a:ext cx="342509" cy="329855"/>
            <a:chOff x="2583325" y="2972875"/>
            <a:chExt cx="462850" cy="445750"/>
          </a:xfrm>
        </p:grpSpPr>
        <p:sp>
          <p:nvSpPr>
            <p:cNvPr id="433" name="Shape 433"/>
            <p:cNvSpPr/>
            <p:nvPr/>
          </p:nvSpPr>
          <p:spPr>
            <a:xfrm>
              <a:off x="2701775" y="3323350"/>
              <a:ext cx="225950" cy="95275"/>
            </a:xfrm>
            <a:custGeom>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 name="Shape 434"/>
            <p:cNvSpPr/>
            <p:nvPr/>
          </p:nvSpPr>
          <p:spPr>
            <a:xfrm>
              <a:off x="2583325" y="2972875"/>
              <a:ext cx="462850" cy="337075"/>
            </a:xfrm>
            <a:custGeom>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5" name="Shape 435"/>
          <p:cNvGrpSpPr/>
          <p:nvPr/>
        </p:nvGrpSpPr>
        <p:grpSpPr>
          <a:xfrm>
            <a:off x="2722545" y="2918467"/>
            <a:ext cx="366004" cy="231343"/>
            <a:chOff x="3241525" y="3039450"/>
            <a:chExt cx="494600" cy="312625"/>
          </a:xfrm>
        </p:grpSpPr>
        <p:sp>
          <p:nvSpPr>
            <p:cNvPr id="436" name="Shape 436"/>
            <p:cNvSpPr/>
            <p:nvPr/>
          </p:nvSpPr>
          <p:spPr>
            <a:xfrm>
              <a:off x="3241525" y="3039450"/>
              <a:ext cx="494600" cy="312625"/>
            </a:xfrm>
            <a:custGeom>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7" name="Shape 437"/>
            <p:cNvSpPr/>
            <p:nvPr/>
          </p:nvSpPr>
          <p:spPr>
            <a:xfrm>
              <a:off x="3384400" y="3091350"/>
              <a:ext cx="208850" cy="208825"/>
            </a:xfrm>
            <a:custGeom>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38" name="Shape 438"/>
          <p:cNvSpPr/>
          <p:nvPr/>
        </p:nvSpPr>
        <p:spPr>
          <a:xfrm>
            <a:off x="3745871" y="2876855"/>
            <a:ext cx="314500" cy="314482"/>
          </a:xfrm>
          <a:custGeom>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39" name="Shape 439"/>
          <p:cNvGrpSpPr/>
          <p:nvPr/>
        </p:nvGrpSpPr>
        <p:grpSpPr>
          <a:xfrm>
            <a:off x="4212665" y="2894065"/>
            <a:ext cx="378658" cy="280146"/>
            <a:chOff x="5255200" y="3006475"/>
            <a:chExt cx="511700" cy="378575"/>
          </a:xfrm>
        </p:grpSpPr>
        <p:sp>
          <p:nvSpPr>
            <p:cNvPr id="440" name="Shape 440"/>
            <p:cNvSpPr/>
            <p:nvPr/>
          </p:nvSpPr>
          <p:spPr>
            <a:xfrm>
              <a:off x="5255200" y="3006475"/>
              <a:ext cx="349900" cy="349875"/>
            </a:xfrm>
            <a:custGeom>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1" name="Shape 441"/>
            <p:cNvSpPr/>
            <p:nvPr/>
          </p:nvSpPr>
          <p:spPr>
            <a:xfrm>
              <a:off x="5567825" y="3185975"/>
              <a:ext cx="199075" cy="199075"/>
            </a:xfrm>
            <a:custGeom>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42" name="Shape 442"/>
          <p:cNvGrpSpPr/>
          <p:nvPr/>
        </p:nvGrpSpPr>
        <p:grpSpPr>
          <a:xfrm>
            <a:off x="3251183" y="2877804"/>
            <a:ext cx="306360" cy="312669"/>
            <a:chOff x="3955900" y="2984500"/>
            <a:chExt cx="414000" cy="422525"/>
          </a:xfrm>
        </p:grpSpPr>
        <p:sp>
          <p:nvSpPr>
            <p:cNvPr id="443" name="Shape 443"/>
            <p:cNvSpPr/>
            <p:nvPr/>
          </p:nvSpPr>
          <p:spPr>
            <a:xfrm>
              <a:off x="3955900" y="2984500"/>
              <a:ext cx="315700" cy="315675"/>
            </a:xfrm>
            <a:custGeom>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4" name="Shape 444"/>
            <p:cNvSpPr/>
            <p:nvPr/>
          </p:nvSpPr>
          <p:spPr>
            <a:xfrm>
              <a:off x="3992525" y="3021125"/>
              <a:ext cx="242425" cy="242425"/>
            </a:xfrm>
            <a:custGeom>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5" name="Shape 445"/>
            <p:cNvSpPr/>
            <p:nvPr/>
          </p:nvSpPr>
          <p:spPr>
            <a:xfrm>
              <a:off x="4215400" y="3253150"/>
              <a:ext cx="154500" cy="153875"/>
            </a:xfrm>
            <a:custGeom>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46" name="Shape 446"/>
          <p:cNvSpPr/>
          <p:nvPr/>
        </p:nvSpPr>
        <p:spPr>
          <a:xfrm>
            <a:off x="740837" y="3398249"/>
            <a:ext cx="342491" cy="269305"/>
          </a:xfrm>
          <a:custGeom>
            <a:pathLst>
              <a:path extrusionOk="0" h="14557" w="18513">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7" name="Shape 447"/>
          <p:cNvSpPr/>
          <p:nvPr/>
        </p:nvSpPr>
        <p:spPr>
          <a:xfrm>
            <a:off x="4781447" y="2862388"/>
            <a:ext cx="238576" cy="343416"/>
          </a:xfrm>
          <a:custGeom>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48" name="Shape 448"/>
          <p:cNvGrpSpPr/>
          <p:nvPr/>
        </p:nvGrpSpPr>
        <p:grpSpPr>
          <a:xfrm>
            <a:off x="5282594" y="2873271"/>
            <a:ext cx="234062" cy="332575"/>
            <a:chOff x="6701050" y="2978375"/>
            <a:chExt cx="316300" cy="449425"/>
          </a:xfrm>
        </p:grpSpPr>
        <p:sp>
          <p:nvSpPr>
            <p:cNvPr id="449" name="Shape 449"/>
            <p:cNvSpPr/>
            <p:nvPr/>
          </p:nvSpPr>
          <p:spPr>
            <a:xfrm>
              <a:off x="6701050" y="2978375"/>
              <a:ext cx="316300" cy="78175"/>
            </a:xfrm>
            <a:custGeom>
              <a:pathLst>
                <a:path extrusionOk="0" h="3127" w="12652">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 name="Shape 450"/>
            <p:cNvSpPr/>
            <p:nvPr/>
          </p:nvSpPr>
          <p:spPr>
            <a:xfrm>
              <a:off x="6713875" y="3068750"/>
              <a:ext cx="290650" cy="359050"/>
            </a:xfrm>
            <a:custGeom>
              <a:pathLst>
                <a:path extrusionOk="0" h="14362" w="11626">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51" name="Shape 451"/>
          <p:cNvGrpSpPr/>
          <p:nvPr/>
        </p:nvGrpSpPr>
        <p:grpSpPr>
          <a:xfrm>
            <a:off x="1242360" y="3420890"/>
            <a:ext cx="333481" cy="224128"/>
            <a:chOff x="1241275" y="3718400"/>
            <a:chExt cx="450650" cy="302875"/>
          </a:xfrm>
        </p:grpSpPr>
        <p:sp>
          <p:nvSpPr>
            <p:cNvPr id="452" name="Shape 452"/>
            <p:cNvSpPr/>
            <p:nvPr/>
          </p:nvSpPr>
          <p:spPr>
            <a:xfrm>
              <a:off x="1241275" y="3718400"/>
              <a:ext cx="450650" cy="302875"/>
            </a:xfrm>
            <a:custGeom>
              <a:pathLst>
                <a:path extrusionOk="0" h="12115" w="18026">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 name="Shape 453"/>
            <p:cNvSpPr/>
            <p:nvPr/>
          </p:nvSpPr>
          <p:spPr>
            <a:xfrm>
              <a:off x="1293175" y="3895475"/>
              <a:ext cx="174050" cy="12225"/>
            </a:xfrm>
            <a:custGeom>
              <a:pathLst>
                <a:path extrusionOk="0" h="489" w="6962">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4" name="Shape 454"/>
            <p:cNvSpPr/>
            <p:nvPr/>
          </p:nvSpPr>
          <p:spPr>
            <a:xfrm>
              <a:off x="1293175" y="3935775"/>
              <a:ext cx="122750" cy="12225"/>
            </a:xfrm>
            <a:custGeom>
              <a:pathLst>
                <a:path extrusionOk="0" h="489" w="491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5" name="Shape 455"/>
            <p:cNvSpPr/>
            <p:nvPr/>
          </p:nvSpPr>
          <p:spPr>
            <a:xfrm>
              <a:off x="1570375" y="3901575"/>
              <a:ext cx="62300" cy="40325"/>
            </a:xfrm>
            <a:custGeom>
              <a:pathLst>
                <a:path extrusionOk="0" h="1613" w="2492">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56" name="Shape 456"/>
          <p:cNvGrpSpPr/>
          <p:nvPr/>
        </p:nvGrpSpPr>
        <p:grpSpPr>
          <a:xfrm>
            <a:off x="1745708" y="3403722"/>
            <a:ext cx="324416" cy="258908"/>
            <a:chOff x="1921475" y="3695200"/>
            <a:chExt cx="438400" cy="349875"/>
          </a:xfrm>
        </p:grpSpPr>
        <p:sp>
          <p:nvSpPr>
            <p:cNvPr id="457" name="Shape 457"/>
            <p:cNvSpPr/>
            <p:nvPr/>
          </p:nvSpPr>
          <p:spPr>
            <a:xfrm>
              <a:off x="2246900" y="3992550"/>
              <a:ext cx="52525" cy="52525"/>
            </a:xfrm>
            <a:custGeom>
              <a:pathLst>
                <a:path extrusionOk="0" h="2101" w="2101">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8" name="Shape 458"/>
            <p:cNvSpPr/>
            <p:nvPr/>
          </p:nvSpPr>
          <p:spPr>
            <a:xfrm>
              <a:off x="2033800" y="3992550"/>
              <a:ext cx="52550" cy="52525"/>
            </a:xfrm>
            <a:custGeom>
              <a:pathLst>
                <a:path extrusionOk="0" h="2101" w="2102">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9" name="Shape 459"/>
            <p:cNvSpPr/>
            <p:nvPr/>
          </p:nvSpPr>
          <p:spPr>
            <a:xfrm>
              <a:off x="1921475" y="3695200"/>
              <a:ext cx="438400" cy="297975"/>
            </a:xfrm>
            <a:custGeom>
              <a:pathLst>
                <a:path extrusionOk="0" h="11919" w="17536">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60" name="Shape 460"/>
          <p:cNvGrpSpPr/>
          <p:nvPr/>
        </p:nvGrpSpPr>
        <p:grpSpPr>
          <a:xfrm>
            <a:off x="2247687" y="3399652"/>
            <a:ext cx="318089" cy="266604"/>
            <a:chOff x="2599825" y="3689700"/>
            <a:chExt cx="429850" cy="360275"/>
          </a:xfrm>
        </p:grpSpPr>
        <p:sp>
          <p:nvSpPr>
            <p:cNvPr id="461" name="Shape 461"/>
            <p:cNvSpPr/>
            <p:nvPr/>
          </p:nvSpPr>
          <p:spPr>
            <a:xfrm>
              <a:off x="2599825" y="3689700"/>
              <a:ext cx="429850" cy="169150"/>
            </a:xfrm>
            <a:custGeom>
              <a:pathLst>
                <a:path extrusionOk="0" h="6766" w="17194">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2" name="Shape 462"/>
            <p:cNvSpPr/>
            <p:nvPr/>
          </p:nvSpPr>
          <p:spPr>
            <a:xfrm>
              <a:off x="2599825" y="3861275"/>
              <a:ext cx="429850" cy="188700"/>
            </a:xfrm>
            <a:custGeom>
              <a:pathLst>
                <a:path extrusionOk="0" h="7548" w="17194">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63" name="Shape 463"/>
          <p:cNvGrpSpPr/>
          <p:nvPr/>
        </p:nvGrpSpPr>
        <p:grpSpPr>
          <a:xfrm>
            <a:off x="2761858" y="3372087"/>
            <a:ext cx="287379" cy="300033"/>
            <a:chOff x="3294650" y="3652450"/>
            <a:chExt cx="388350" cy="405450"/>
          </a:xfrm>
        </p:grpSpPr>
        <p:sp>
          <p:nvSpPr>
            <p:cNvPr id="464" name="Shape 464"/>
            <p:cNvSpPr/>
            <p:nvPr/>
          </p:nvSpPr>
          <p:spPr>
            <a:xfrm>
              <a:off x="3294650" y="3681775"/>
              <a:ext cx="376150" cy="376125"/>
            </a:xfrm>
            <a:custGeom>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5" name="Shape 465"/>
            <p:cNvSpPr/>
            <p:nvPr/>
          </p:nvSpPr>
          <p:spPr>
            <a:xfrm>
              <a:off x="3494925" y="3760525"/>
              <a:ext cx="188075" cy="97100"/>
            </a:xfrm>
            <a:custGeom>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6" name="Shape 466"/>
            <p:cNvSpPr/>
            <p:nvPr/>
          </p:nvSpPr>
          <p:spPr>
            <a:xfrm>
              <a:off x="3494925" y="3652450"/>
              <a:ext cx="161200" cy="188100"/>
            </a:xfrm>
            <a:custGeom>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67" name="Shape 467"/>
          <p:cNvGrpSpPr/>
          <p:nvPr/>
        </p:nvGrpSpPr>
        <p:grpSpPr>
          <a:xfrm>
            <a:off x="3236734" y="3410049"/>
            <a:ext cx="335257" cy="245810"/>
            <a:chOff x="3936375" y="3703750"/>
            <a:chExt cx="453050" cy="332175"/>
          </a:xfrm>
        </p:grpSpPr>
        <p:sp>
          <p:nvSpPr>
            <p:cNvPr id="468" name="Shape 468"/>
            <p:cNvSpPr/>
            <p:nvPr/>
          </p:nvSpPr>
          <p:spPr>
            <a:xfrm>
              <a:off x="3936375" y="3703750"/>
              <a:ext cx="453050" cy="332175"/>
            </a:xfrm>
            <a:custGeom>
              <a:pathLst>
                <a:path extrusionOk="0" h="13287" w="18122">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9" name="Shape 469"/>
            <p:cNvSpPr/>
            <p:nvPr/>
          </p:nvSpPr>
          <p:spPr>
            <a:xfrm>
              <a:off x="3988875" y="3864325"/>
              <a:ext cx="77575" cy="133125"/>
            </a:xfrm>
            <a:custGeom>
              <a:pathLst>
                <a:path extrusionOk="0" h="5325" w="3103">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0" name="Shape 470"/>
            <p:cNvSpPr/>
            <p:nvPr/>
          </p:nvSpPr>
          <p:spPr>
            <a:xfrm>
              <a:off x="4259350" y="3864325"/>
              <a:ext cx="77575" cy="133125"/>
            </a:xfrm>
            <a:custGeom>
              <a:pathLst>
                <a:path extrusionOk="0" h="5325" w="3103">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1" name="Shape 471"/>
            <p:cNvSpPr/>
            <p:nvPr/>
          </p:nvSpPr>
          <p:spPr>
            <a:xfrm>
              <a:off x="4078625" y="3717800"/>
              <a:ext cx="77575" cy="279650"/>
            </a:xfrm>
            <a:custGeom>
              <a:pathLst>
                <a:path extrusionOk="0" h="11186" w="3103">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2" name="Shape 472"/>
            <p:cNvSpPr/>
            <p:nvPr/>
          </p:nvSpPr>
          <p:spPr>
            <a:xfrm>
              <a:off x="4168375" y="3788625"/>
              <a:ext cx="78175" cy="208825"/>
            </a:xfrm>
            <a:custGeom>
              <a:pathLst>
                <a:path extrusionOk="0" h="8353" w="3127">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73" name="Shape 473"/>
          <p:cNvGrpSpPr/>
          <p:nvPr/>
        </p:nvGrpSpPr>
        <p:grpSpPr>
          <a:xfrm>
            <a:off x="3735550" y="3410049"/>
            <a:ext cx="335257" cy="245810"/>
            <a:chOff x="4610450" y="3703750"/>
            <a:chExt cx="453050" cy="332175"/>
          </a:xfrm>
        </p:grpSpPr>
        <p:sp>
          <p:nvSpPr>
            <p:cNvPr id="474" name="Shape 474"/>
            <p:cNvSpPr/>
            <p:nvPr/>
          </p:nvSpPr>
          <p:spPr>
            <a:xfrm>
              <a:off x="4610450" y="3703750"/>
              <a:ext cx="453050" cy="332175"/>
            </a:xfrm>
            <a:custGeom>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5" name="Shape 475"/>
            <p:cNvSpPr/>
            <p:nvPr/>
          </p:nvSpPr>
          <p:spPr>
            <a:xfrm>
              <a:off x="4642200" y="3730000"/>
              <a:ext cx="389550" cy="249150"/>
            </a:xfrm>
            <a:custGeom>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76" name="Shape 476"/>
          <p:cNvGrpSpPr/>
          <p:nvPr/>
        </p:nvGrpSpPr>
        <p:grpSpPr>
          <a:xfrm>
            <a:off x="4246113" y="3385203"/>
            <a:ext cx="311762" cy="295501"/>
            <a:chOff x="5300400" y="3670175"/>
            <a:chExt cx="421300" cy="399325"/>
          </a:xfrm>
        </p:grpSpPr>
        <p:sp>
          <p:nvSpPr>
            <p:cNvPr id="477" name="Shape 477"/>
            <p:cNvSpPr/>
            <p:nvPr/>
          </p:nvSpPr>
          <p:spPr>
            <a:xfrm>
              <a:off x="5300400" y="3708025"/>
              <a:ext cx="421300" cy="267450"/>
            </a:xfrm>
            <a:custGeom>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8" name="Shape 478"/>
            <p:cNvSpPr/>
            <p:nvPr/>
          </p:nvSpPr>
          <p:spPr>
            <a:xfrm>
              <a:off x="5498825" y="3670175"/>
              <a:ext cx="24450" cy="25650"/>
            </a:xfrm>
            <a:custGeom>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9" name="Shape 479"/>
            <p:cNvSpPr/>
            <p:nvPr/>
          </p:nvSpPr>
          <p:spPr>
            <a:xfrm>
              <a:off x="5366325" y="3987675"/>
              <a:ext cx="61100" cy="81825"/>
            </a:xfrm>
            <a:custGeom>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0" name="Shape 480"/>
            <p:cNvSpPr/>
            <p:nvPr/>
          </p:nvSpPr>
          <p:spPr>
            <a:xfrm>
              <a:off x="5594700" y="3987675"/>
              <a:ext cx="61075" cy="81825"/>
            </a:xfrm>
            <a:custGeom>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1" name="Shape 481"/>
            <p:cNvSpPr/>
            <p:nvPr/>
          </p:nvSpPr>
          <p:spPr>
            <a:xfrm>
              <a:off x="5324825" y="3732450"/>
              <a:ext cx="372475" cy="218600"/>
            </a:xfrm>
            <a:custGeom>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82" name="Shape 482"/>
          <p:cNvSpPr/>
          <p:nvPr/>
        </p:nvSpPr>
        <p:spPr>
          <a:xfrm>
            <a:off x="4727225" y="3359399"/>
            <a:ext cx="347023" cy="347005"/>
          </a:xfrm>
          <a:custGeom>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83" name="Shape 483"/>
          <p:cNvGrpSpPr/>
          <p:nvPr/>
        </p:nvGrpSpPr>
        <p:grpSpPr>
          <a:xfrm>
            <a:off x="5248258" y="3381577"/>
            <a:ext cx="302734" cy="302753"/>
            <a:chOff x="6654650" y="3665275"/>
            <a:chExt cx="409100" cy="409125"/>
          </a:xfrm>
        </p:grpSpPr>
        <p:sp>
          <p:nvSpPr>
            <p:cNvPr id="484" name="Shape 484"/>
            <p:cNvSpPr/>
            <p:nvPr/>
          </p:nvSpPr>
          <p:spPr>
            <a:xfrm>
              <a:off x="6808525" y="3819150"/>
              <a:ext cx="211875" cy="211900"/>
            </a:xfrm>
            <a:custGeom>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 name="Shape 485"/>
            <p:cNvSpPr/>
            <p:nvPr/>
          </p:nvSpPr>
          <p:spPr>
            <a:xfrm>
              <a:off x="6654650" y="3665275"/>
              <a:ext cx="409100" cy="409125"/>
            </a:xfrm>
            <a:custGeom>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86" name="Shape 486"/>
          <p:cNvGrpSpPr/>
          <p:nvPr/>
        </p:nvGrpSpPr>
        <p:grpSpPr>
          <a:xfrm>
            <a:off x="746264" y="3867739"/>
            <a:ext cx="328042" cy="328061"/>
            <a:chOff x="570875" y="4322250"/>
            <a:chExt cx="443300" cy="443325"/>
          </a:xfrm>
        </p:grpSpPr>
        <p:sp>
          <p:nvSpPr>
            <p:cNvPr id="487" name="Shape 487"/>
            <p:cNvSpPr/>
            <p:nvPr/>
          </p:nvSpPr>
          <p:spPr>
            <a:xfrm>
              <a:off x="570875" y="4322250"/>
              <a:ext cx="443300" cy="443325"/>
            </a:xfrm>
            <a:custGeom>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8" name="Shape 488"/>
            <p:cNvSpPr/>
            <p:nvPr/>
          </p:nvSpPr>
          <p:spPr>
            <a:xfrm>
              <a:off x="597725" y="4665400"/>
              <a:ext cx="73300" cy="73300"/>
            </a:xfrm>
            <a:custGeom>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9" name="Shape 489"/>
            <p:cNvSpPr/>
            <p:nvPr/>
          </p:nvSpPr>
          <p:spPr>
            <a:xfrm>
              <a:off x="654525" y="4708150"/>
              <a:ext cx="47025" cy="47025"/>
            </a:xfrm>
            <a:custGeom>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0" name="Shape 490"/>
            <p:cNvSpPr/>
            <p:nvPr/>
          </p:nvSpPr>
          <p:spPr>
            <a:xfrm>
              <a:off x="581250" y="4634875"/>
              <a:ext cx="47050" cy="47050"/>
            </a:xfrm>
            <a:custGeom>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91" name="Shape 491"/>
          <p:cNvSpPr/>
          <p:nvPr/>
        </p:nvSpPr>
        <p:spPr>
          <a:xfrm>
            <a:off x="1231504" y="3931390"/>
            <a:ext cx="355163" cy="200633"/>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2" name="Shape 492"/>
          <p:cNvGrpSpPr/>
          <p:nvPr/>
        </p:nvGrpSpPr>
        <p:grpSpPr>
          <a:xfrm>
            <a:off x="1788628" y="3843356"/>
            <a:ext cx="238576" cy="376827"/>
            <a:chOff x="1979475" y="4289300"/>
            <a:chExt cx="322400" cy="509225"/>
          </a:xfrm>
        </p:grpSpPr>
        <p:sp>
          <p:nvSpPr>
            <p:cNvPr id="493" name="Shape 493"/>
            <p:cNvSpPr/>
            <p:nvPr/>
          </p:nvSpPr>
          <p:spPr>
            <a:xfrm>
              <a:off x="2187075" y="4509100"/>
              <a:ext cx="114800" cy="114800"/>
            </a:xfrm>
            <a:custGeom>
              <a:pathLst>
                <a:path extrusionOk="0" h="4592" w="4592">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4" name="Shape 494"/>
            <p:cNvSpPr/>
            <p:nvPr/>
          </p:nvSpPr>
          <p:spPr>
            <a:xfrm>
              <a:off x="1979475" y="4542675"/>
              <a:ext cx="156925" cy="156950"/>
            </a:xfrm>
            <a:custGeom>
              <a:pathLst>
                <a:path extrusionOk="0" h="6278" w="6277">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5" name="Shape 495"/>
            <p:cNvSpPr/>
            <p:nvPr/>
          </p:nvSpPr>
          <p:spPr>
            <a:xfrm>
              <a:off x="2041125" y="4289300"/>
              <a:ext cx="240000" cy="509225"/>
            </a:xfrm>
            <a:custGeom>
              <a:pathLst>
                <a:path extrusionOk="0" h="20369" w="960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96" name="Shape 496"/>
          <p:cNvGrpSpPr/>
          <p:nvPr/>
        </p:nvGrpSpPr>
        <p:grpSpPr>
          <a:xfrm>
            <a:off x="2266206" y="3848314"/>
            <a:ext cx="281496" cy="366911"/>
            <a:chOff x="2624850" y="4296000"/>
            <a:chExt cx="380400" cy="495825"/>
          </a:xfrm>
        </p:grpSpPr>
        <p:sp>
          <p:nvSpPr>
            <p:cNvPr id="497" name="Shape 497"/>
            <p:cNvSpPr/>
            <p:nvPr/>
          </p:nvSpPr>
          <p:spPr>
            <a:xfrm>
              <a:off x="2845875" y="4296000"/>
              <a:ext cx="126425" cy="125800"/>
            </a:xfrm>
            <a:custGeom>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8" name="Shape 498"/>
            <p:cNvSpPr/>
            <p:nvPr/>
          </p:nvSpPr>
          <p:spPr>
            <a:xfrm>
              <a:off x="2635850" y="4316150"/>
              <a:ext cx="369400" cy="475675"/>
            </a:xfrm>
            <a:custGeom>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9" name="Shape 499"/>
            <p:cNvSpPr/>
            <p:nvPr/>
          </p:nvSpPr>
          <p:spPr>
            <a:xfrm>
              <a:off x="2624850" y="4357675"/>
              <a:ext cx="171600" cy="171600"/>
            </a:xfrm>
            <a:custGeom>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00" name="Shape 500"/>
          <p:cNvSpPr/>
          <p:nvPr/>
        </p:nvSpPr>
        <p:spPr>
          <a:xfrm>
            <a:off x="3253854" y="3881238"/>
            <a:ext cx="300921" cy="300940"/>
          </a:xfrm>
          <a:custGeom>
            <a:pathLst>
              <a:path extrusionOk="0" h="16267" w="16266">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1" name="Shape 501"/>
          <p:cNvSpPr/>
          <p:nvPr/>
        </p:nvSpPr>
        <p:spPr>
          <a:xfrm>
            <a:off x="2755046" y="3900218"/>
            <a:ext cx="300921" cy="262978"/>
          </a:xfrm>
          <a:custGeom>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2" name="Shape 502"/>
          <p:cNvSpPr/>
          <p:nvPr/>
        </p:nvSpPr>
        <p:spPr>
          <a:xfrm>
            <a:off x="3751292" y="3879887"/>
            <a:ext cx="303659" cy="303641"/>
          </a:xfrm>
          <a:custGeom>
            <a:pathLst>
              <a:path extrusionOk="0" h="16413" w="16414">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03" name="Shape 503"/>
          <p:cNvGrpSpPr/>
          <p:nvPr/>
        </p:nvGrpSpPr>
        <p:grpSpPr>
          <a:xfrm>
            <a:off x="4228038" y="3884463"/>
            <a:ext cx="347911" cy="294613"/>
            <a:chOff x="5275975" y="4344850"/>
            <a:chExt cx="470150" cy="398125"/>
          </a:xfrm>
        </p:grpSpPr>
        <p:sp>
          <p:nvSpPr>
            <p:cNvPr id="504" name="Shape 504"/>
            <p:cNvSpPr/>
            <p:nvPr/>
          </p:nvSpPr>
          <p:spPr>
            <a:xfrm>
              <a:off x="5661250" y="4690450"/>
              <a:ext cx="65950" cy="52525"/>
            </a:xfrm>
            <a:custGeom>
              <a:pathLst>
                <a:path extrusionOk="0" h="2101" w="2638">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5" name="Shape 505"/>
            <p:cNvSpPr/>
            <p:nvPr/>
          </p:nvSpPr>
          <p:spPr>
            <a:xfrm>
              <a:off x="5294900" y="4690450"/>
              <a:ext cx="65950" cy="52525"/>
            </a:xfrm>
            <a:custGeom>
              <a:pathLst>
                <a:path extrusionOk="0" h="2101" w="2638">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6" name="Shape 506"/>
            <p:cNvSpPr/>
            <p:nvPr/>
          </p:nvSpPr>
          <p:spPr>
            <a:xfrm>
              <a:off x="5275975" y="4344850"/>
              <a:ext cx="470150" cy="334025"/>
            </a:xfrm>
            <a:custGeom>
              <a:pathLst>
                <a:path extrusionOk="0" h="13361" w="18806">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07" name="Shape 507"/>
          <p:cNvSpPr/>
          <p:nvPr/>
        </p:nvSpPr>
        <p:spPr>
          <a:xfrm>
            <a:off x="4744393" y="3875373"/>
            <a:ext cx="312687" cy="312669"/>
          </a:xfrm>
          <a:custGeom>
            <a:pathLst>
              <a:path extrusionOk="0" h="16901" w="16902">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08" name="Shape 508"/>
          <p:cNvGrpSpPr/>
          <p:nvPr/>
        </p:nvGrpSpPr>
        <p:grpSpPr>
          <a:xfrm>
            <a:off x="5239211" y="3860524"/>
            <a:ext cx="320827" cy="342491"/>
            <a:chOff x="6642425" y="4312500"/>
            <a:chExt cx="433550" cy="462825"/>
          </a:xfrm>
        </p:grpSpPr>
        <p:sp>
          <p:nvSpPr>
            <p:cNvPr id="509" name="Shape 509"/>
            <p:cNvSpPr/>
            <p:nvPr/>
          </p:nvSpPr>
          <p:spPr>
            <a:xfrm>
              <a:off x="6642425" y="4687375"/>
              <a:ext cx="433550" cy="39125"/>
            </a:xfrm>
            <a:custGeom>
              <a:pathLst>
                <a:path extrusionOk="0" h="1565" w="17342">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0" name="Shape 510"/>
            <p:cNvSpPr/>
            <p:nvPr/>
          </p:nvSpPr>
          <p:spPr>
            <a:xfrm>
              <a:off x="6642425" y="4736225"/>
              <a:ext cx="433550" cy="39100"/>
            </a:xfrm>
            <a:custGeom>
              <a:pathLst>
                <a:path extrusionOk="0" h="1564" w="17342">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1" name="Shape 511"/>
            <p:cNvSpPr/>
            <p:nvPr/>
          </p:nvSpPr>
          <p:spPr>
            <a:xfrm>
              <a:off x="6684575" y="4312500"/>
              <a:ext cx="349875" cy="377350"/>
            </a:xfrm>
            <a:custGeom>
              <a:pathLst>
                <a:path extrusionOk="0" h="15094" w="13995">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12" name="Shape 512"/>
          <p:cNvSpPr/>
          <p:nvPr/>
        </p:nvSpPr>
        <p:spPr>
          <a:xfrm>
            <a:off x="704244" y="4408958"/>
            <a:ext cx="412069" cy="243109"/>
          </a:xfrm>
          <a:custGeom>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13" name="Shape 513"/>
          <p:cNvGrpSpPr/>
          <p:nvPr/>
        </p:nvGrpSpPr>
        <p:grpSpPr>
          <a:xfrm>
            <a:off x="1244617" y="4368830"/>
            <a:ext cx="328949" cy="323528"/>
            <a:chOff x="1244325" y="4999400"/>
            <a:chExt cx="444525" cy="437200"/>
          </a:xfrm>
        </p:grpSpPr>
        <p:sp>
          <p:nvSpPr>
            <p:cNvPr id="514" name="Shape 514"/>
            <p:cNvSpPr/>
            <p:nvPr/>
          </p:nvSpPr>
          <p:spPr>
            <a:xfrm>
              <a:off x="1244325" y="5161200"/>
              <a:ext cx="374925" cy="222275"/>
            </a:xfrm>
            <a:custGeom>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5" name="Shape 515"/>
            <p:cNvSpPr/>
            <p:nvPr/>
          </p:nvSpPr>
          <p:spPr>
            <a:xfrm>
              <a:off x="1244325" y="5397500"/>
              <a:ext cx="444525" cy="39100"/>
            </a:xfrm>
            <a:custGeom>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 name="Shape 516"/>
            <p:cNvSpPr/>
            <p:nvPr/>
          </p:nvSpPr>
          <p:spPr>
            <a:xfrm>
              <a:off x="1451925" y="4999400"/>
              <a:ext cx="31175" cy="129450"/>
            </a:xfrm>
            <a:custGeom>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7" name="Shape 517"/>
            <p:cNvSpPr/>
            <p:nvPr/>
          </p:nvSpPr>
          <p:spPr>
            <a:xfrm>
              <a:off x="1407975" y="4999400"/>
              <a:ext cx="31150" cy="129450"/>
            </a:xfrm>
            <a:custGeom>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8" name="Shape 518"/>
            <p:cNvSpPr/>
            <p:nvPr/>
          </p:nvSpPr>
          <p:spPr>
            <a:xfrm>
              <a:off x="1495900" y="4999400"/>
              <a:ext cx="30550" cy="129450"/>
            </a:xfrm>
            <a:custGeom>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19" name="Shape 519"/>
          <p:cNvGrpSpPr/>
          <p:nvPr/>
        </p:nvGrpSpPr>
        <p:grpSpPr>
          <a:xfrm>
            <a:off x="1772811" y="4358433"/>
            <a:ext cx="270211" cy="344304"/>
            <a:chOff x="1958100" y="4985350"/>
            <a:chExt cx="365150" cy="465275"/>
          </a:xfrm>
        </p:grpSpPr>
        <p:sp>
          <p:nvSpPr>
            <p:cNvPr id="520" name="Shape 520"/>
            <p:cNvSpPr/>
            <p:nvPr/>
          </p:nvSpPr>
          <p:spPr>
            <a:xfrm>
              <a:off x="1958100" y="4985350"/>
              <a:ext cx="365150" cy="465275"/>
            </a:xfrm>
            <a:custGeom>
              <a:pathLst>
                <a:path extrusionOk="0" h="18611" w="14606">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 name="Shape 521"/>
            <p:cNvSpPr/>
            <p:nvPr/>
          </p:nvSpPr>
          <p:spPr>
            <a:xfrm>
              <a:off x="1977625" y="5237525"/>
              <a:ext cx="113600" cy="213100"/>
            </a:xfrm>
            <a:custGeom>
              <a:pathLst>
                <a:path extrusionOk="0" h="8524" w="4544">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2" name="Shape 522"/>
            <p:cNvSpPr/>
            <p:nvPr/>
          </p:nvSpPr>
          <p:spPr>
            <a:xfrm>
              <a:off x="2190125" y="5237525"/>
              <a:ext cx="113575" cy="213100"/>
            </a:xfrm>
            <a:custGeom>
              <a:pathLst>
                <a:path extrusionOk="0" h="8524" w="4543">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23" name="Shape 523"/>
          <p:cNvGrpSpPr/>
          <p:nvPr/>
        </p:nvGrpSpPr>
        <p:grpSpPr>
          <a:xfrm>
            <a:off x="2251739" y="4371531"/>
            <a:ext cx="309986" cy="318552"/>
            <a:chOff x="2605300" y="5003050"/>
            <a:chExt cx="418900" cy="430475"/>
          </a:xfrm>
        </p:grpSpPr>
        <p:sp>
          <p:nvSpPr>
            <p:cNvPr id="524" name="Shape 524"/>
            <p:cNvSpPr/>
            <p:nvPr/>
          </p:nvSpPr>
          <p:spPr>
            <a:xfrm>
              <a:off x="2820225" y="5222250"/>
              <a:ext cx="202750" cy="211275"/>
            </a:xfrm>
            <a:custGeom>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5" name="Shape 525"/>
            <p:cNvSpPr/>
            <p:nvPr/>
          </p:nvSpPr>
          <p:spPr>
            <a:xfrm>
              <a:off x="2606525" y="5003050"/>
              <a:ext cx="203975" cy="208225"/>
            </a:xfrm>
            <a:custGeom>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6" name="Shape 526"/>
            <p:cNvSpPr/>
            <p:nvPr/>
          </p:nvSpPr>
          <p:spPr>
            <a:xfrm>
              <a:off x="2605300" y="5008550"/>
              <a:ext cx="418900" cy="418875"/>
            </a:xfrm>
            <a:custGeom>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27" name="Shape 527"/>
          <p:cNvGrpSpPr/>
          <p:nvPr/>
        </p:nvGrpSpPr>
        <p:grpSpPr>
          <a:xfrm>
            <a:off x="2720288" y="4378320"/>
            <a:ext cx="370518" cy="304547"/>
            <a:chOff x="3238475" y="5012225"/>
            <a:chExt cx="500700" cy="411550"/>
          </a:xfrm>
        </p:grpSpPr>
        <p:sp>
          <p:nvSpPr>
            <p:cNvPr id="528" name="Shape 528"/>
            <p:cNvSpPr/>
            <p:nvPr/>
          </p:nvSpPr>
          <p:spPr>
            <a:xfrm>
              <a:off x="3238475" y="5315050"/>
              <a:ext cx="500700" cy="108725"/>
            </a:xfrm>
            <a:custGeom>
              <a:pathLst>
                <a:path extrusionOk="0" h="4349" w="20028">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9" name="Shape 529"/>
            <p:cNvSpPr/>
            <p:nvPr/>
          </p:nvSpPr>
          <p:spPr>
            <a:xfrm>
              <a:off x="3282450" y="5160575"/>
              <a:ext cx="412750" cy="140475"/>
            </a:xfrm>
            <a:custGeom>
              <a:pathLst>
                <a:path extrusionOk="0" h="5619" w="1651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0" name="Shape 530"/>
            <p:cNvSpPr/>
            <p:nvPr/>
          </p:nvSpPr>
          <p:spPr>
            <a:xfrm>
              <a:off x="3473550" y="5012225"/>
              <a:ext cx="30550" cy="129450"/>
            </a:xfrm>
            <a:custGeom>
              <a:pathLst>
                <a:path extrusionOk="0" h="5178" w="1222">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1" name="Shape 531"/>
            <p:cNvSpPr/>
            <p:nvPr/>
          </p:nvSpPr>
          <p:spPr>
            <a:xfrm>
              <a:off x="3429575" y="5012225"/>
              <a:ext cx="31175" cy="129450"/>
            </a:xfrm>
            <a:custGeom>
              <a:pathLst>
                <a:path extrusionOk="0" h="5178" w="1247">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2" name="Shape 532"/>
            <p:cNvSpPr/>
            <p:nvPr/>
          </p:nvSpPr>
          <p:spPr>
            <a:xfrm>
              <a:off x="3516900" y="5012225"/>
              <a:ext cx="31175" cy="129450"/>
            </a:xfrm>
            <a:custGeom>
              <a:pathLst>
                <a:path extrusionOk="0" h="5178" w="1247">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33" name="Shape 533"/>
          <p:cNvGrpSpPr/>
          <p:nvPr/>
        </p:nvGrpSpPr>
        <p:grpSpPr>
          <a:xfrm>
            <a:off x="3699845" y="4345779"/>
            <a:ext cx="406667" cy="369612"/>
            <a:chOff x="4562200" y="4968250"/>
            <a:chExt cx="549550" cy="499475"/>
          </a:xfrm>
        </p:grpSpPr>
        <p:sp>
          <p:nvSpPr>
            <p:cNvPr id="534" name="Shape 534"/>
            <p:cNvSpPr/>
            <p:nvPr/>
          </p:nvSpPr>
          <p:spPr>
            <a:xfrm>
              <a:off x="4842450" y="5242400"/>
              <a:ext cx="213125" cy="225325"/>
            </a:xfrm>
            <a:custGeom>
              <a:pathLst>
                <a:path extrusionOk="0" h="9013" w="8525">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5" name="Shape 535"/>
            <p:cNvSpPr/>
            <p:nvPr/>
          </p:nvSpPr>
          <p:spPr>
            <a:xfrm>
              <a:off x="4617775" y="5241800"/>
              <a:ext cx="212500" cy="225925"/>
            </a:xfrm>
            <a:custGeom>
              <a:pathLst>
                <a:path extrusionOk="0" h="9037" w="850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6" name="Shape 536"/>
            <p:cNvSpPr/>
            <p:nvPr/>
          </p:nvSpPr>
          <p:spPr>
            <a:xfrm>
              <a:off x="4631200" y="4968250"/>
              <a:ext cx="411550" cy="236325"/>
            </a:xfrm>
            <a:custGeom>
              <a:pathLst>
                <a:path extrusionOk="0" h="9453" w="16462">
                  <a:moveTo>
                    <a:pt x="8182" y="1"/>
                  </a:moveTo>
                  <a:lnTo>
                    <a:pt x="0" y="4763"/>
                  </a:lnTo>
                  <a:lnTo>
                    <a:pt x="8231" y="9452"/>
                  </a:lnTo>
                  <a:lnTo>
                    <a:pt x="16462" y="4763"/>
                  </a:lnTo>
                  <a:lnTo>
                    <a:pt x="818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7" name="Shape 537"/>
            <p:cNvSpPr/>
            <p:nvPr/>
          </p:nvSpPr>
          <p:spPr>
            <a:xfrm>
              <a:off x="4562200" y="5094025"/>
              <a:ext cx="274800" cy="226550"/>
            </a:xfrm>
            <a:custGeom>
              <a:pathLst>
                <a:path extrusionOk="0" h="9062" w="10992">
                  <a:moveTo>
                    <a:pt x="2248" y="1"/>
                  </a:moveTo>
                  <a:lnTo>
                    <a:pt x="1" y="4079"/>
                  </a:lnTo>
                  <a:lnTo>
                    <a:pt x="8744" y="9062"/>
                  </a:lnTo>
                  <a:lnTo>
                    <a:pt x="10991" y="4983"/>
                  </a:lnTo>
                  <a:lnTo>
                    <a:pt x="224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8" name="Shape 538"/>
            <p:cNvSpPr/>
            <p:nvPr/>
          </p:nvSpPr>
          <p:spPr>
            <a:xfrm>
              <a:off x="4836975" y="5094025"/>
              <a:ext cx="274775" cy="226550"/>
            </a:xfrm>
            <a:custGeom>
              <a:pathLst>
                <a:path extrusionOk="0" h="9062" w="10991">
                  <a:moveTo>
                    <a:pt x="8743" y="1"/>
                  </a:moveTo>
                  <a:lnTo>
                    <a:pt x="0" y="4983"/>
                  </a:lnTo>
                  <a:lnTo>
                    <a:pt x="2247" y="9062"/>
                  </a:lnTo>
                  <a:lnTo>
                    <a:pt x="10990" y="4079"/>
                  </a:lnTo>
                  <a:lnTo>
                    <a:pt x="8743"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39" name="Shape 539"/>
          <p:cNvGrpSpPr/>
          <p:nvPr/>
        </p:nvGrpSpPr>
        <p:grpSpPr>
          <a:xfrm>
            <a:off x="3263393" y="4366573"/>
            <a:ext cx="281940" cy="327580"/>
            <a:chOff x="3972400" y="4996350"/>
            <a:chExt cx="381000" cy="442675"/>
          </a:xfrm>
        </p:grpSpPr>
        <p:sp>
          <p:nvSpPr>
            <p:cNvPr id="540" name="Shape 540"/>
            <p:cNvSpPr/>
            <p:nvPr/>
          </p:nvSpPr>
          <p:spPr>
            <a:xfrm>
              <a:off x="4157400" y="4996350"/>
              <a:ext cx="86725" cy="103200"/>
            </a:xfrm>
            <a:custGeom>
              <a:pathLst>
                <a:path extrusionOk="0" h="4128" w="3469">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1" name="Shape 541"/>
            <p:cNvSpPr/>
            <p:nvPr/>
          </p:nvSpPr>
          <p:spPr>
            <a:xfrm>
              <a:off x="3972400" y="5048250"/>
              <a:ext cx="381000" cy="390775"/>
            </a:xfrm>
            <a:custGeom>
              <a:pathLst>
                <a:path extrusionOk="0" h="15631" w="1524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2" name="Shape 542"/>
          <p:cNvGrpSpPr/>
          <p:nvPr/>
        </p:nvGrpSpPr>
        <p:grpSpPr>
          <a:xfrm>
            <a:off x="4202286" y="4339008"/>
            <a:ext cx="399434" cy="383154"/>
            <a:chOff x="5241175" y="4959100"/>
            <a:chExt cx="539775" cy="517775"/>
          </a:xfrm>
        </p:grpSpPr>
        <p:sp>
          <p:nvSpPr>
            <p:cNvPr id="543" name="Shape 543"/>
            <p:cNvSpPr/>
            <p:nvPr/>
          </p:nvSpPr>
          <p:spPr>
            <a:xfrm>
              <a:off x="5575150" y="4959100"/>
              <a:ext cx="161225" cy="178300"/>
            </a:xfrm>
            <a:custGeom>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4" name="Shape 544"/>
            <p:cNvSpPr/>
            <p:nvPr/>
          </p:nvSpPr>
          <p:spPr>
            <a:xfrm>
              <a:off x="5330925" y="4985350"/>
              <a:ext cx="128250" cy="148400"/>
            </a:xfrm>
            <a:custGeom>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5" name="Shape 545"/>
            <p:cNvSpPr/>
            <p:nvPr/>
          </p:nvSpPr>
          <p:spPr>
            <a:xfrm>
              <a:off x="5241175" y="5241175"/>
              <a:ext cx="180125" cy="109325"/>
            </a:xfrm>
            <a:custGeom>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6" name="Shape 546"/>
            <p:cNvSpPr/>
            <p:nvPr/>
          </p:nvSpPr>
          <p:spPr>
            <a:xfrm>
              <a:off x="5461575" y="5316900"/>
              <a:ext cx="89175" cy="159975"/>
            </a:xfrm>
            <a:custGeom>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7" name="Shape 547"/>
            <p:cNvSpPr/>
            <p:nvPr/>
          </p:nvSpPr>
          <p:spPr>
            <a:xfrm>
              <a:off x="5619100" y="5194175"/>
              <a:ext cx="161850" cy="89775"/>
            </a:xfrm>
            <a:custGeom>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8" name="Shape 548"/>
            <p:cNvSpPr/>
            <p:nvPr/>
          </p:nvSpPr>
          <p:spPr>
            <a:xfrm>
              <a:off x="5420075" y="5116000"/>
              <a:ext cx="189300" cy="189925"/>
            </a:xfrm>
            <a:custGeom>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49" name="Shape 549"/>
          <p:cNvSpPr/>
          <p:nvPr/>
        </p:nvSpPr>
        <p:spPr>
          <a:xfrm>
            <a:off x="4724968" y="4433359"/>
            <a:ext cx="351537" cy="194306"/>
          </a:xfrm>
          <a:custGeom>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50" name="Shape 550"/>
          <p:cNvGrpSpPr/>
          <p:nvPr/>
        </p:nvGrpSpPr>
        <p:grpSpPr>
          <a:xfrm>
            <a:off x="5270846" y="4395932"/>
            <a:ext cx="256207" cy="294613"/>
            <a:chOff x="6685175" y="5036025"/>
            <a:chExt cx="346225" cy="398125"/>
          </a:xfrm>
        </p:grpSpPr>
        <p:sp>
          <p:nvSpPr>
            <p:cNvPr id="551" name="Shape 551"/>
            <p:cNvSpPr/>
            <p:nvPr/>
          </p:nvSpPr>
          <p:spPr>
            <a:xfrm>
              <a:off x="6743800" y="5036025"/>
              <a:ext cx="105650" cy="147775"/>
            </a:xfrm>
            <a:custGeom>
              <a:pathLst>
                <a:path extrusionOk="0" h="5911" w="4226">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2" name="Shape 552"/>
            <p:cNvSpPr/>
            <p:nvPr/>
          </p:nvSpPr>
          <p:spPr>
            <a:xfrm>
              <a:off x="6685175" y="5152025"/>
              <a:ext cx="84275" cy="117275"/>
            </a:xfrm>
            <a:custGeom>
              <a:pathLst>
                <a:path extrusionOk="0" h="4691" w="3371">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3" name="Shape 553"/>
            <p:cNvSpPr/>
            <p:nvPr/>
          </p:nvSpPr>
          <p:spPr>
            <a:xfrm>
              <a:off x="6871400" y="5038475"/>
              <a:ext cx="105650" cy="145325"/>
            </a:xfrm>
            <a:custGeom>
              <a:pathLst>
                <a:path extrusionOk="0" h="5813" w="4226">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4" name="Shape 554"/>
            <p:cNvSpPr/>
            <p:nvPr/>
          </p:nvSpPr>
          <p:spPr>
            <a:xfrm>
              <a:off x="6944050" y="5155700"/>
              <a:ext cx="87350" cy="116025"/>
            </a:xfrm>
            <a:custGeom>
              <a:pathLst>
                <a:path extrusionOk="0" h="4641" w="3494">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5" name="Shape 555"/>
            <p:cNvSpPr/>
            <p:nvPr/>
          </p:nvSpPr>
          <p:spPr>
            <a:xfrm>
              <a:off x="6727300" y="5185625"/>
              <a:ext cx="263800" cy="248525"/>
            </a:xfrm>
            <a:custGeom>
              <a:pathLst>
                <a:path extrusionOk="0" h="9941" w="10552">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56" name="Shape 556"/>
          <p:cNvGrpSpPr/>
          <p:nvPr/>
        </p:nvGrpSpPr>
        <p:grpSpPr>
          <a:xfrm>
            <a:off x="6131017" y="2410999"/>
            <a:ext cx="432570" cy="421334"/>
            <a:chOff x="5926225" y="921350"/>
            <a:chExt cx="517800" cy="504350"/>
          </a:xfrm>
        </p:grpSpPr>
        <p:sp>
          <p:nvSpPr>
            <p:cNvPr id="557" name="Shape 557"/>
            <p:cNvSpPr/>
            <p:nvPr/>
          </p:nvSpPr>
          <p:spPr>
            <a:xfrm>
              <a:off x="5926225" y="921350"/>
              <a:ext cx="517800" cy="504350"/>
            </a:xfrm>
            <a:custGeom>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1C232"/>
                </a:solidFill>
              </a:endParaRPr>
            </a:p>
          </p:txBody>
        </p:sp>
        <p:sp>
          <p:nvSpPr>
            <p:cNvPr id="558" name="Shape 558"/>
            <p:cNvSpPr/>
            <p:nvPr/>
          </p:nvSpPr>
          <p:spPr>
            <a:xfrm>
              <a:off x="6016600" y="1005000"/>
              <a:ext cx="337050" cy="337050"/>
            </a:xfrm>
            <a:custGeom>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1C232"/>
                </a:solidFill>
              </a:endParaRPr>
            </a:p>
          </p:txBody>
        </p:sp>
      </p:grpSp>
      <p:sp>
        <p:nvSpPr>
          <p:cNvPr id="559" name="Shape 559"/>
          <p:cNvSpPr/>
          <p:nvPr/>
        </p:nvSpPr>
        <p:spPr>
          <a:xfrm>
            <a:off x="6324938" y="2647056"/>
            <a:ext cx="400950" cy="226498"/>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60" name="Shape 560"/>
          <p:cNvGrpSpPr/>
          <p:nvPr/>
        </p:nvGrpSpPr>
        <p:grpSpPr>
          <a:xfrm>
            <a:off x="7016005" y="2390379"/>
            <a:ext cx="432570" cy="421334"/>
            <a:chOff x="5926225" y="921350"/>
            <a:chExt cx="517800" cy="504350"/>
          </a:xfrm>
        </p:grpSpPr>
        <p:sp>
          <p:nvSpPr>
            <p:cNvPr id="561" name="Shape 561"/>
            <p:cNvSpPr/>
            <p:nvPr/>
          </p:nvSpPr>
          <p:spPr>
            <a:xfrm>
              <a:off x="5926225" y="921350"/>
              <a:ext cx="517800" cy="504350"/>
            </a:xfrm>
            <a:custGeom>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cap="flat" cmpd="sng" w="9525">
              <a:solidFill>
                <a:srgbClr val="FFFF00"/>
              </a:solidFill>
              <a:prstDash val="solid"/>
              <a:bevel/>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2" name="Shape 562"/>
            <p:cNvSpPr/>
            <p:nvPr/>
          </p:nvSpPr>
          <p:spPr>
            <a:xfrm>
              <a:off x="6016600" y="1005000"/>
              <a:ext cx="337050" cy="337050"/>
            </a:xfrm>
            <a:custGeom>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cap="flat" cmpd="sng" w="9525">
              <a:solidFill>
                <a:srgbClr val="FFFF00"/>
              </a:solidFill>
              <a:prstDash val="solid"/>
              <a:bevel/>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63" name="Shape 563"/>
          <p:cNvSpPr/>
          <p:nvPr/>
        </p:nvSpPr>
        <p:spPr>
          <a:xfrm>
            <a:off x="7209926" y="2626436"/>
            <a:ext cx="400950" cy="226498"/>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64" name="Shape 564"/>
          <p:cNvGrpSpPr/>
          <p:nvPr/>
        </p:nvGrpSpPr>
        <p:grpSpPr>
          <a:xfrm>
            <a:off x="6131285" y="3139421"/>
            <a:ext cx="1075937" cy="1047989"/>
            <a:chOff x="5926225" y="921350"/>
            <a:chExt cx="517800" cy="504350"/>
          </a:xfrm>
        </p:grpSpPr>
        <p:sp>
          <p:nvSpPr>
            <p:cNvPr id="565" name="Shape 565"/>
            <p:cNvSpPr/>
            <p:nvPr/>
          </p:nvSpPr>
          <p:spPr>
            <a:xfrm>
              <a:off x="5926225" y="921350"/>
              <a:ext cx="517800" cy="504350"/>
            </a:xfrm>
            <a:custGeom>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cap="flat" cmpd="sng" w="28575">
              <a:solidFill>
                <a:srgbClr val="ABE33F"/>
              </a:solidFill>
              <a:prstDash val="solid"/>
              <a:bevel/>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6" name="Shape 566"/>
            <p:cNvSpPr/>
            <p:nvPr/>
          </p:nvSpPr>
          <p:spPr>
            <a:xfrm>
              <a:off x="6016600" y="1005000"/>
              <a:ext cx="337050" cy="337050"/>
            </a:xfrm>
            <a:custGeom>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cap="flat" cmpd="sng" w="28575">
              <a:solidFill>
                <a:srgbClr val="ABE33F"/>
              </a:solidFill>
              <a:prstDash val="solid"/>
              <a:bevel/>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67" name="Shape 567"/>
          <p:cNvSpPr/>
          <p:nvPr/>
        </p:nvSpPr>
        <p:spPr>
          <a:xfrm>
            <a:off x="6613598" y="3726518"/>
            <a:ext cx="997288" cy="563371"/>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9525">
            <a:solidFill>
              <a:srgbClr val="ABE33F"/>
            </a:solidFill>
            <a:prstDash val="dot"/>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8" name="Shape 568"/>
          <p:cNvSpPr txBox="1"/>
          <p:nvPr/>
        </p:nvSpPr>
        <p:spPr>
          <a:xfrm>
            <a:off x="6019975" y="845475"/>
            <a:ext cx="2592000" cy="152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900">
                <a:solidFill>
                  <a:srgbClr val="FFFFFF"/>
                </a:solidFill>
                <a:latin typeface="Karla"/>
                <a:ea typeface="Karla"/>
                <a:cs typeface="Karla"/>
                <a:sym typeface="Karla"/>
              </a:rPr>
              <a:t>SlidesCarnival icons are editable shapes</a:t>
            </a:r>
            <a:r>
              <a:rPr lang="en" sz="900">
                <a:solidFill>
                  <a:srgbClr val="FFFFFF"/>
                </a:solidFill>
                <a:latin typeface="Karla"/>
                <a:ea typeface="Karla"/>
                <a:cs typeface="Karla"/>
                <a:sym typeface="Karla"/>
              </a:rPr>
              <a:t>. </a:t>
            </a:r>
            <a:endParaRPr sz="900">
              <a:solidFill>
                <a:srgbClr val="FFFFFF"/>
              </a:solidFill>
              <a:latin typeface="Karla"/>
              <a:ea typeface="Karla"/>
              <a:cs typeface="Karla"/>
              <a:sym typeface="Karla"/>
            </a:endParaRPr>
          </a:p>
          <a:p>
            <a:pPr indent="0" lvl="0" marL="0" rtl="0">
              <a:spcBef>
                <a:spcPts val="0"/>
              </a:spcBef>
              <a:spcAft>
                <a:spcPts val="0"/>
              </a:spcAft>
              <a:buClr>
                <a:schemeClr val="dk1"/>
              </a:buClr>
              <a:buSzPts val="1100"/>
              <a:buFont typeface="Arial"/>
              <a:buNone/>
            </a:pPr>
            <a:r>
              <a:t/>
            </a:r>
            <a:endParaRPr sz="900">
              <a:solidFill>
                <a:srgbClr val="FFFFFF"/>
              </a:solidFill>
              <a:latin typeface="Karla"/>
              <a:ea typeface="Karla"/>
              <a:cs typeface="Karla"/>
              <a:sym typeface="Karla"/>
            </a:endParaRPr>
          </a:p>
          <a:p>
            <a:pPr indent="0" lvl="0" marL="0" rtl="0">
              <a:spcBef>
                <a:spcPts val="0"/>
              </a:spcBef>
              <a:spcAft>
                <a:spcPts val="0"/>
              </a:spcAft>
              <a:buClr>
                <a:schemeClr val="dk1"/>
              </a:buClr>
              <a:buSzPts val="1100"/>
              <a:buFont typeface="Arial"/>
              <a:buNone/>
            </a:pPr>
            <a:r>
              <a:rPr lang="en" sz="900">
                <a:solidFill>
                  <a:srgbClr val="FFFFFF"/>
                </a:solidFill>
                <a:latin typeface="Karla"/>
                <a:ea typeface="Karla"/>
                <a:cs typeface="Karla"/>
                <a:sym typeface="Karla"/>
              </a:rPr>
              <a:t>This means that you can:</a:t>
            </a:r>
            <a:endParaRPr sz="900">
              <a:solidFill>
                <a:srgbClr val="FFFFFF"/>
              </a:solidFill>
              <a:latin typeface="Karla"/>
              <a:ea typeface="Karla"/>
              <a:cs typeface="Karla"/>
              <a:sym typeface="Karla"/>
            </a:endParaRPr>
          </a:p>
          <a:p>
            <a:pPr indent="-285750" lvl="0" marL="457200" rtl="0">
              <a:spcBef>
                <a:spcPts val="0"/>
              </a:spcBef>
              <a:spcAft>
                <a:spcPts val="0"/>
              </a:spcAft>
              <a:buClr>
                <a:srgbClr val="FFFFFF"/>
              </a:buClr>
              <a:buSzPts val="900"/>
              <a:buFont typeface="Karla"/>
              <a:buChar char="●"/>
            </a:pPr>
            <a:r>
              <a:rPr lang="en" sz="900">
                <a:solidFill>
                  <a:srgbClr val="FFFFFF"/>
                </a:solidFill>
                <a:latin typeface="Karla"/>
                <a:ea typeface="Karla"/>
                <a:cs typeface="Karla"/>
                <a:sym typeface="Karla"/>
              </a:rPr>
              <a:t>Resize them without losing quality.</a:t>
            </a:r>
            <a:endParaRPr sz="900">
              <a:solidFill>
                <a:srgbClr val="FFFFFF"/>
              </a:solidFill>
              <a:latin typeface="Karla"/>
              <a:ea typeface="Karla"/>
              <a:cs typeface="Karla"/>
              <a:sym typeface="Karla"/>
            </a:endParaRPr>
          </a:p>
          <a:p>
            <a:pPr indent="-285750" lvl="0" marL="457200" rtl="0">
              <a:spcBef>
                <a:spcPts val="0"/>
              </a:spcBef>
              <a:spcAft>
                <a:spcPts val="0"/>
              </a:spcAft>
              <a:buClr>
                <a:srgbClr val="FFFFFF"/>
              </a:buClr>
              <a:buSzPts val="900"/>
              <a:buFont typeface="Karla"/>
              <a:buChar char="●"/>
            </a:pPr>
            <a:r>
              <a:rPr lang="en" sz="900">
                <a:solidFill>
                  <a:srgbClr val="FFFFFF"/>
                </a:solidFill>
                <a:latin typeface="Karla"/>
                <a:ea typeface="Karla"/>
                <a:cs typeface="Karla"/>
                <a:sym typeface="Karla"/>
              </a:rPr>
              <a:t>Change fill color and opacity.</a:t>
            </a:r>
            <a:endParaRPr sz="900">
              <a:solidFill>
                <a:srgbClr val="FFFFFF"/>
              </a:solidFill>
              <a:latin typeface="Karla"/>
              <a:ea typeface="Karla"/>
              <a:cs typeface="Karla"/>
              <a:sym typeface="Karla"/>
            </a:endParaRPr>
          </a:p>
          <a:p>
            <a:pPr indent="-285750" lvl="0" marL="457200" rtl="0">
              <a:spcBef>
                <a:spcPts val="0"/>
              </a:spcBef>
              <a:spcAft>
                <a:spcPts val="0"/>
              </a:spcAft>
              <a:buClr>
                <a:srgbClr val="FFFFFF"/>
              </a:buClr>
              <a:buSzPts val="900"/>
              <a:buFont typeface="Karla"/>
              <a:buChar char="●"/>
            </a:pPr>
            <a:r>
              <a:rPr lang="en" sz="900">
                <a:solidFill>
                  <a:srgbClr val="FFFFFF"/>
                </a:solidFill>
                <a:latin typeface="Karla"/>
                <a:ea typeface="Karla"/>
                <a:cs typeface="Karla"/>
                <a:sym typeface="Karla"/>
              </a:rPr>
              <a:t>Change line color, width and style.</a:t>
            </a:r>
            <a:endParaRPr sz="900">
              <a:solidFill>
                <a:srgbClr val="FFFFFF"/>
              </a:solidFill>
              <a:latin typeface="Karla"/>
              <a:ea typeface="Karla"/>
              <a:cs typeface="Karla"/>
              <a:sym typeface="Karla"/>
            </a:endParaRPr>
          </a:p>
          <a:p>
            <a:pPr indent="0" lvl="0" marL="0" rtl="0">
              <a:spcBef>
                <a:spcPts val="0"/>
              </a:spcBef>
              <a:spcAft>
                <a:spcPts val="0"/>
              </a:spcAft>
              <a:buNone/>
            </a:pPr>
            <a:r>
              <a:t/>
            </a:r>
            <a:endParaRPr sz="900">
              <a:solidFill>
                <a:srgbClr val="FFFFFF"/>
              </a:solidFill>
              <a:latin typeface="Karla"/>
              <a:ea typeface="Karla"/>
              <a:cs typeface="Karla"/>
              <a:sym typeface="Karla"/>
            </a:endParaRPr>
          </a:p>
          <a:p>
            <a:pPr indent="0" lvl="0" marL="0" rtl="0">
              <a:spcBef>
                <a:spcPts val="0"/>
              </a:spcBef>
              <a:spcAft>
                <a:spcPts val="0"/>
              </a:spcAft>
              <a:buNone/>
            </a:pPr>
            <a:r>
              <a:rPr lang="en" sz="900">
                <a:solidFill>
                  <a:srgbClr val="FFFFFF"/>
                </a:solidFill>
                <a:latin typeface="Karla"/>
                <a:ea typeface="Karla"/>
                <a:cs typeface="Karla"/>
                <a:sym typeface="Karla"/>
              </a:rPr>
              <a:t>Isn’t that nice? :)</a:t>
            </a:r>
            <a:endParaRPr sz="900">
              <a:solidFill>
                <a:srgbClr val="FFFFFF"/>
              </a:solidFill>
              <a:latin typeface="Karla"/>
              <a:ea typeface="Karla"/>
              <a:cs typeface="Karla"/>
              <a:sym typeface="Karla"/>
            </a:endParaRPr>
          </a:p>
          <a:p>
            <a:pPr indent="0" lvl="0" marL="0" rtl="0">
              <a:spcBef>
                <a:spcPts val="0"/>
              </a:spcBef>
              <a:spcAft>
                <a:spcPts val="0"/>
              </a:spcAft>
              <a:buNone/>
            </a:pPr>
            <a:r>
              <a:t/>
            </a:r>
            <a:endParaRPr sz="900">
              <a:solidFill>
                <a:srgbClr val="FFFFFF"/>
              </a:solidFill>
              <a:latin typeface="Karla"/>
              <a:ea typeface="Karla"/>
              <a:cs typeface="Karla"/>
              <a:sym typeface="Karla"/>
            </a:endParaRPr>
          </a:p>
          <a:p>
            <a:pPr indent="0" lvl="0" marL="0" rtl="0">
              <a:spcBef>
                <a:spcPts val="0"/>
              </a:spcBef>
              <a:spcAft>
                <a:spcPts val="0"/>
              </a:spcAft>
              <a:buNone/>
            </a:pPr>
            <a:r>
              <a:rPr lang="en" sz="900">
                <a:solidFill>
                  <a:srgbClr val="FFFFFF"/>
                </a:solidFill>
                <a:latin typeface="Karla"/>
                <a:ea typeface="Karla"/>
                <a:cs typeface="Karla"/>
                <a:sym typeface="Karla"/>
              </a:rPr>
              <a:t>Examples:</a:t>
            </a:r>
            <a:endParaRPr sz="900">
              <a:solidFill>
                <a:srgbClr val="FFFFFF"/>
              </a:solidFill>
              <a:latin typeface="Karla"/>
              <a:ea typeface="Karla"/>
              <a:cs typeface="Karla"/>
              <a:sym typeface="Karla"/>
            </a:endParaRPr>
          </a:p>
          <a:p>
            <a:pPr indent="0" lvl="0" marL="0" rtl="0">
              <a:spcBef>
                <a:spcPts val="0"/>
              </a:spcBef>
              <a:spcAft>
                <a:spcPts val="0"/>
              </a:spcAft>
              <a:buClr>
                <a:schemeClr val="dk1"/>
              </a:buClr>
              <a:buSzPts val="1100"/>
              <a:buFont typeface="Arial"/>
              <a:buNone/>
            </a:pPr>
            <a:r>
              <a:t/>
            </a:r>
            <a:endParaRPr sz="900">
              <a:solidFill>
                <a:srgbClr val="FFFFFF"/>
              </a:solidFill>
              <a:latin typeface="Karla"/>
              <a:ea typeface="Karla"/>
              <a:cs typeface="Karla"/>
              <a:sym typeface="Karla"/>
            </a:endParaRPr>
          </a:p>
          <a:p>
            <a:pPr indent="0" lvl="0" marL="0" rtl="0">
              <a:spcBef>
                <a:spcPts val="0"/>
              </a:spcBef>
              <a:spcAft>
                <a:spcPts val="0"/>
              </a:spcAft>
              <a:buNone/>
            </a:pPr>
            <a:r>
              <a:t/>
            </a:r>
            <a:endParaRPr sz="900">
              <a:solidFill>
                <a:srgbClr val="FFFFFF"/>
              </a:solidFill>
              <a:latin typeface="Karla"/>
              <a:ea typeface="Karla"/>
              <a:cs typeface="Karla"/>
              <a:sym typeface="Karla"/>
            </a:endParaRPr>
          </a:p>
        </p:txBody>
      </p:sp>
      <p:sp>
        <p:nvSpPr>
          <p:cNvPr id="569" name="Shape 569"/>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Shape 574"/>
          <p:cNvSpPr txBox="1"/>
          <p:nvPr/>
        </p:nvSpPr>
        <p:spPr>
          <a:xfrm>
            <a:off x="2163850" y="1295275"/>
            <a:ext cx="6676800" cy="138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b="1" lang="en">
                <a:solidFill>
                  <a:srgbClr val="004C52"/>
                </a:solidFill>
                <a:latin typeface="Karla"/>
                <a:ea typeface="Karla"/>
                <a:cs typeface="Karla"/>
                <a:sym typeface="Karla"/>
              </a:rPr>
              <a:t>Now you can use any emoji as an icon!</a:t>
            </a:r>
            <a:endParaRPr>
              <a:solidFill>
                <a:srgbClr val="004C52"/>
              </a:solidFill>
              <a:latin typeface="Karla"/>
              <a:ea typeface="Karla"/>
              <a:cs typeface="Karla"/>
              <a:sym typeface="Karla"/>
            </a:endParaRPr>
          </a:p>
          <a:p>
            <a:pPr indent="0" lvl="0" marL="0" rtl="0">
              <a:spcBef>
                <a:spcPts val="0"/>
              </a:spcBef>
              <a:spcAft>
                <a:spcPts val="0"/>
              </a:spcAft>
              <a:buClr>
                <a:srgbClr val="000000"/>
              </a:buClr>
              <a:buSzPts val="1100"/>
              <a:buFont typeface="Arial"/>
              <a:buNone/>
            </a:pPr>
            <a:r>
              <a:rPr lang="en">
                <a:solidFill>
                  <a:srgbClr val="004C52"/>
                </a:solidFill>
                <a:latin typeface="Karla"/>
                <a:ea typeface="Karla"/>
                <a:cs typeface="Karla"/>
                <a:sym typeface="Karla"/>
              </a:rPr>
              <a:t>And of course it resizes without losing quality and you can change the color.</a:t>
            </a:r>
            <a:endParaRPr>
              <a:solidFill>
                <a:srgbClr val="004C52"/>
              </a:solidFill>
              <a:latin typeface="Karla"/>
              <a:ea typeface="Karla"/>
              <a:cs typeface="Karla"/>
              <a:sym typeface="Karla"/>
            </a:endParaRPr>
          </a:p>
          <a:p>
            <a:pPr indent="0" lvl="0" marL="0" rtl="0">
              <a:spcBef>
                <a:spcPts val="0"/>
              </a:spcBef>
              <a:spcAft>
                <a:spcPts val="0"/>
              </a:spcAft>
              <a:buNone/>
            </a:pPr>
            <a:r>
              <a:t/>
            </a:r>
            <a:endParaRPr>
              <a:solidFill>
                <a:srgbClr val="004C52"/>
              </a:solidFill>
              <a:latin typeface="Karla"/>
              <a:ea typeface="Karla"/>
              <a:cs typeface="Karla"/>
              <a:sym typeface="Karla"/>
            </a:endParaRPr>
          </a:p>
          <a:p>
            <a:pPr indent="0" lvl="0" marL="0" rtl="0">
              <a:spcBef>
                <a:spcPts val="0"/>
              </a:spcBef>
              <a:spcAft>
                <a:spcPts val="0"/>
              </a:spcAft>
              <a:buNone/>
            </a:pPr>
            <a:r>
              <a:rPr lang="en">
                <a:solidFill>
                  <a:srgbClr val="004C52"/>
                </a:solidFill>
                <a:latin typeface="Karla"/>
                <a:ea typeface="Karla"/>
                <a:cs typeface="Karla"/>
                <a:sym typeface="Karla"/>
              </a:rPr>
              <a:t>How? Follow Google instructions </a:t>
            </a:r>
            <a:r>
              <a:rPr lang="en" u="sng">
                <a:solidFill>
                  <a:srgbClr val="004C52"/>
                </a:solidFill>
                <a:latin typeface="Karla"/>
                <a:ea typeface="Karla"/>
                <a:cs typeface="Karla"/>
                <a:sym typeface="Karla"/>
                <a:hlinkClick r:id="rId3"/>
              </a:rPr>
              <a:t>https://twitter.com/googledocs/status/730087240156643328</a:t>
            </a:r>
            <a:endParaRPr>
              <a:solidFill>
                <a:srgbClr val="004C52"/>
              </a:solidFill>
              <a:latin typeface="Karla"/>
              <a:ea typeface="Karla"/>
              <a:cs typeface="Karla"/>
              <a:sym typeface="Karla"/>
            </a:endParaRPr>
          </a:p>
          <a:p>
            <a:pPr indent="0" lvl="0" marL="0" rtl="0">
              <a:spcBef>
                <a:spcPts val="0"/>
              </a:spcBef>
              <a:spcAft>
                <a:spcPts val="0"/>
              </a:spcAft>
              <a:buNone/>
            </a:pPr>
            <a:r>
              <a:t/>
            </a:r>
            <a:endParaRPr>
              <a:solidFill>
                <a:srgbClr val="004C52"/>
              </a:solidFill>
              <a:latin typeface="Karla"/>
              <a:ea typeface="Karla"/>
              <a:cs typeface="Karla"/>
              <a:sym typeface="Karla"/>
            </a:endParaRPr>
          </a:p>
          <a:p>
            <a:pPr indent="0" lvl="0" marL="0" rtl="0">
              <a:spcBef>
                <a:spcPts val="0"/>
              </a:spcBef>
              <a:spcAft>
                <a:spcPts val="0"/>
              </a:spcAft>
              <a:buNone/>
            </a:pPr>
            <a:r>
              <a:t/>
            </a:r>
            <a:endParaRPr>
              <a:solidFill>
                <a:srgbClr val="004C52"/>
              </a:solidFill>
              <a:latin typeface="Karla"/>
              <a:ea typeface="Karla"/>
              <a:cs typeface="Karla"/>
              <a:sym typeface="Karla"/>
            </a:endParaRPr>
          </a:p>
          <a:p>
            <a:pPr indent="0" lvl="0" marL="0" rtl="0">
              <a:spcBef>
                <a:spcPts val="0"/>
              </a:spcBef>
              <a:spcAft>
                <a:spcPts val="0"/>
              </a:spcAft>
              <a:buClr>
                <a:srgbClr val="000000"/>
              </a:buClr>
              <a:buSzPts val="1100"/>
              <a:buFont typeface="Arial"/>
              <a:buNone/>
            </a:pPr>
            <a:r>
              <a:t/>
            </a:r>
            <a:endParaRPr>
              <a:solidFill>
                <a:srgbClr val="004C52"/>
              </a:solidFill>
              <a:latin typeface="Karla"/>
              <a:ea typeface="Karla"/>
              <a:cs typeface="Karla"/>
              <a:sym typeface="Karla"/>
            </a:endParaRPr>
          </a:p>
          <a:p>
            <a:pPr indent="0" lvl="0" marL="0" rtl="0">
              <a:spcBef>
                <a:spcPts val="0"/>
              </a:spcBef>
              <a:spcAft>
                <a:spcPts val="0"/>
              </a:spcAft>
              <a:buNone/>
            </a:pPr>
            <a:r>
              <a:t/>
            </a:r>
            <a:endParaRPr>
              <a:solidFill>
                <a:srgbClr val="004C52"/>
              </a:solidFill>
              <a:latin typeface="Karla"/>
              <a:ea typeface="Karla"/>
              <a:cs typeface="Karla"/>
              <a:sym typeface="Karla"/>
            </a:endParaRPr>
          </a:p>
        </p:txBody>
      </p:sp>
      <p:sp>
        <p:nvSpPr>
          <p:cNvPr id="575" name="Shape 575"/>
          <p:cNvSpPr txBox="1"/>
          <p:nvPr/>
        </p:nvSpPr>
        <p:spPr>
          <a:xfrm>
            <a:off x="808100" y="2755250"/>
            <a:ext cx="7327500" cy="2570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rgbClr val="004C52"/>
                </a:solidFill>
                <a:latin typeface="Karla"/>
                <a:ea typeface="Karla"/>
                <a:cs typeface="Karla"/>
                <a:sym typeface="Karla"/>
              </a:rPr>
              <a:t>✋👆👉👍👤👦👧👨👩👪💃🏃💑❤😂😉😋😒😭👶😸🐟🍒🍔💣📌📖🔨🎃🎈🎨🏈🏰🌏🔌🔑</a:t>
            </a:r>
            <a:r>
              <a:rPr lang="en" sz="2400">
                <a:solidFill>
                  <a:srgbClr val="FFFFFF"/>
                </a:solidFill>
                <a:highlight>
                  <a:srgbClr val="00AE9D"/>
                </a:highlight>
                <a:latin typeface="Karla"/>
                <a:ea typeface="Karla"/>
                <a:cs typeface="Karla"/>
                <a:sym typeface="Karla"/>
              </a:rPr>
              <a:t> and many more...</a:t>
            </a:r>
            <a:endParaRPr sz="2400">
              <a:solidFill>
                <a:srgbClr val="FFFFFF"/>
              </a:solidFill>
              <a:highlight>
                <a:srgbClr val="00AE9D"/>
              </a:highlight>
              <a:latin typeface="Karla"/>
              <a:ea typeface="Karla"/>
              <a:cs typeface="Karla"/>
              <a:sym typeface="Karla"/>
            </a:endParaRPr>
          </a:p>
        </p:txBody>
      </p:sp>
      <p:sp>
        <p:nvSpPr>
          <p:cNvPr id="576" name="Shape 576"/>
          <p:cNvSpPr txBox="1"/>
          <p:nvPr/>
        </p:nvSpPr>
        <p:spPr>
          <a:xfrm>
            <a:off x="648975" y="1237414"/>
            <a:ext cx="1440600" cy="12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9600">
                <a:solidFill>
                  <a:srgbClr val="ABE33F"/>
                </a:solidFill>
              </a:rPr>
              <a:t>😉</a:t>
            </a:r>
            <a:endParaRPr sz="9600">
              <a:solidFill>
                <a:srgbClr val="ABE33F"/>
              </a:solidFill>
            </a:endParaRPr>
          </a:p>
        </p:txBody>
      </p:sp>
      <p:sp>
        <p:nvSpPr>
          <p:cNvPr id="577" name="Shape 577"/>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idx="4294967295" type="ctrTitle"/>
          </p:nvPr>
        </p:nvSpPr>
        <p:spPr>
          <a:xfrm>
            <a:off x="2988250" y="1354750"/>
            <a:ext cx="5351700" cy="1159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4200">
                <a:solidFill>
                  <a:srgbClr val="212121"/>
                </a:solidFill>
                <a:latin typeface="Comfortaa"/>
                <a:ea typeface="Comfortaa"/>
                <a:cs typeface="Comfortaa"/>
                <a:sym typeface="Comfortaa"/>
              </a:rPr>
              <a:t>Tujuan</a:t>
            </a:r>
            <a:endParaRPr sz="6000">
              <a:solidFill>
                <a:srgbClr val="ABE33F"/>
              </a:solidFill>
            </a:endParaRPr>
          </a:p>
        </p:txBody>
      </p:sp>
      <p:sp>
        <p:nvSpPr>
          <p:cNvPr id="109" name="Shape 109"/>
          <p:cNvSpPr txBox="1"/>
          <p:nvPr>
            <p:ph idx="4294967295" type="subTitle"/>
          </p:nvPr>
        </p:nvSpPr>
        <p:spPr>
          <a:xfrm>
            <a:off x="2988250" y="2478173"/>
            <a:ext cx="5351700" cy="2197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800">
                <a:solidFill>
                  <a:schemeClr val="dk1"/>
                </a:solidFill>
                <a:latin typeface="Source Code Pro"/>
                <a:ea typeface="Source Code Pro"/>
                <a:cs typeface="Source Code Pro"/>
                <a:sym typeface="Source Code Pro"/>
              </a:rPr>
              <a:t>Sebagai sarana komunikasi antara orang yang kehilangan dan orang yang menemukan barang yang sama.</a:t>
            </a:r>
            <a:endParaRPr sz="1800">
              <a:solidFill>
                <a:schemeClr val="dk1"/>
              </a:solidFill>
              <a:latin typeface="Source Code Pro"/>
              <a:ea typeface="Source Code Pro"/>
              <a:cs typeface="Source Code Pro"/>
              <a:sym typeface="Source Code Pro"/>
            </a:endParaRPr>
          </a:p>
          <a:p>
            <a:pPr indent="0" lvl="0" marL="0">
              <a:spcBef>
                <a:spcPts val="1600"/>
              </a:spcBef>
              <a:spcAft>
                <a:spcPts val="0"/>
              </a:spcAft>
              <a:buClr>
                <a:schemeClr val="dk1"/>
              </a:buClr>
              <a:buSzPts val="1100"/>
              <a:buFont typeface="Arial"/>
              <a:buNone/>
            </a:pPr>
            <a:r>
              <a:t/>
            </a:r>
            <a:endParaRPr b="1" sz="3600"/>
          </a:p>
        </p:txBody>
      </p:sp>
      <p:grpSp>
        <p:nvGrpSpPr>
          <p:cNvPr id="110" name="Shape 110"/>
          <p:cNvGrpSpPr/>
          <p:nvPr/>
        </p:nvGrpSpPr>
        <p:grpSpPr>
          <a:xfrm>
            <a:off x="685613" y="1814387"/>
            <a:ext cx="1512762" cy="1433896"/>
            <a:chOff x="5300400" y="3670175"/>
            <a:chExt cx="421300" cy="399325"/>
          </a:xfrm>
        </p:grpSpPr>
        <p:sp>
          <p:nvSpPr>
            <p:cNvPr id="111" name="Shape 111"/>
            <p:cNvSpPr/>
            <p:nvPr/>
          </p:nvSpPr>
          <p:spPr>
            <a:xfrm>
              <a:off x="5300400" y="3708025"/>
              <a:ext cx="421300" cy="267450"/>
            </a:xfrm>
            <a:custGeom>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AE9D">
                <a:alpha val="8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a:off x="5498825" y="3670175"/>
              <a:ext cx="24450" cy="25650"/>
            </a:xfrm>
            <a:custGeom>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AE9D">
                <a:alpha val="8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5366325" y="3987675"/>
              <a:ext cx="61100" cy="81825"/>
            </a:xfrm>
            <a:custGeom>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AE9D">
                <a:alpha val="8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5594700" y="3987675"/>
              <a:ext cx="61075" cy="81825"/>
            </a:xfrm>
            <a:custGeom>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AE9D">
                <a:alpha val="8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a:off x="5324825" y="3732450"/>
              <a:ext cx="372475" cy="218600"/>
            </a:xfrm>
            <a:custGeom>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AE9D">
                <a:alpha val="8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6" name="Shape 116"/>
          <p:cNvSpPr/>
          <p:nvPr/>
        </p:nvSpPr>
        <p:spPr>
          <a:xfrm>
            <a:off x="1850372" y="1562101"/>
            <a:ext cx="957630" cy="859666"/>
          </a:xfrm>
          <a:custGeom>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ABE33F">
              <a:alpha val="8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Deskripsi</a:t>
            </a:r>
            <a:endParaRPr/>
          </a:p>
        </p:txBody>
      </p:sp>
      <p:sp>
        <p:nvSpPr>
          <p:cNvPr id="123" name="Shape 123"/>
          <p:cNvSpPr txBox="1"/>
          <p:nvPr>
            <p:ph idx="1" type="body"/>
          </p:nvPr>
        </p:nvSpPr>
        <p:spPr>
          <a:xfrm>
            <a:off x="886650" y="1598408"/>
            <a:ext cx="7370700" cy="33273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chemeClr val="dk1"/>
                </a:solidFill>
                <a:latin typeface="Source Code Pro"/>
                <a:ea typeface="Source Code Pro"/>
                <a:cs typeface="Source Code Pro"/>
                <a:sym typeface="Source Code Pro"/>
              </a:rPr>
              <a:t>Kehilangan barang merupakan suatu hal yang sering terjadi bahkan mungkin hampir semua orang pernah mengalaminya. Tidak terkecuali bagi mahasiswa IPB. Tidak hanya kehilangan, sebaliknya penemuan barangpun juga sering terjadi atau kita alami. Orang yang kehilangan maupun yang menemukan kerap kali dilanda kebingungan. Orang yang kehilangan bingung mencari-cari barangnya dan tidak tahu harus bertanya pada siapa. Begitupun orang yang menemukan barang. Terlebih jika tidak ada identitas pemilik pada barang yang ditemukan tersebut.</a:t>
            </a:r>
            <a:endParaRPr sz="1800">
              <a:solidFill>
                <a:schemeClr val="dk1"/>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t/>
            </a:r>
            <a:endParaRPr sz="1500">
              <a:solidFill>
                <a:schemeClr val="dk1"/>
              </a:solidFill>
              <a:latin typeface="Source Code Pro"/>
              <a:ea typeface="Source Code Pro"/>
              <a:cs typeface="Source Code Pro"/>
              <a:sym typeface="Source Code Pro"/>
            </a:endParaRPr>
          </a:p>
          <a:p>
            <a:pPr indent="0" lvl="0" marL="0">
              <a:spcBef>
                <a:spcPts val="600"/>
              </a:spcBef>
              <a:spcAft>
                <a:spcPts val="0"/>
              </a:spcAft>
              <a:buNone/>
            </a:pPr>
            <a:r>
              <a:t/>
            </a:r>
            <a:endParaRPr/>
          </a:p>
        </p:txBody>
      </p:sp>
      <p:sp>
        <p:nvSpPr>
          <p:cNvPr id="124" name="Shape 124"/>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idx="4294967295" type="ctrTitle"/>
          </p:nvPr>
        </p:nvSpPr>
        <p:spPr>
          <a:xfrm>
            <a:off x="113450" y="1886992"/>
            <a:ext cx="7772400" cy="115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6000">
                <a:solidFill>
                  <a:srgbClr val="ABE33F"/>
                </a:solidFill>
              </a:rPr>
              <a:t>Batasan sistem</a:t>
            </a:r>
            <a:endParaRPr sz="6000">
              <a:solidFill>
                <a:srgbClr val="ABE33F"/>
              </a:solidFill>
            </a:endParaRPr>
          </a:p>
        </p:txBody>
      </p:sp>
      <p:sp>
        <p:nvSpPr>
          <p:cNvPr id="130" name="Shape 130"/>
          <p:cNvSpPr txBox="1"/>
          <p:nvPr>
            <p:ph idx="4294967295" type="subTitle"/>
          </p:nvPr>
        </p:nvSpPr>
        <p:spPr>
          <a:xfrm>
            <a:off x="685800" y="3335350"/>
            <a:ext cx="5991000" cy="10329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800">
                <a:solidFill>
                  <a:schemeClr val="dk1"/>
                </a:solidFill>
                <a:latin typeface="Source Code Pro"/>
                <a:ea typeface="Source Code Pro"/>
                <a:cs typeface="Source Code Pro"/>
                <a:sym typeface="Source Code Pro"/>
              </a:rPr>
              <a:t>Aplikasi hanya dapat digunakan oleh civitas IPB terutama mahasiswa IPB.</a:t>
            </a:r>
            <a:endParaRPr sz="1800">
              <a:solidFill>
                <a:schemeClr val="dk1"/>
              </a:solidFill>
              <a:latin typeface="Source Code Pro"/>
              <a:ea typeface="Source Code Pro"/>
              <a:cs typeface="Source Code Pro"/>
              <a:sym typeface="Source Code Pro"/>
            </a:endParaRPr>
          </a:p>
          <a:p>
            <a:pPr indent="0" lvl="0" marL="0" rtl="0">
              <a:spcBef>
                <a:spcPts val="1600"/>
              </a:spcBef>
              <a:spcAft>
                <a:spcPts val="0"/>
              </a:spcAft>
              <a:buNone/>
            </a:pPr>
            <a:r>
              <a:t/>
            </a:r>
            <a:endParaRPr/>
          </a:p>
        </p:txBody>
      </p:sp>
      <p:sp>
        <p:nvSpPr>
          <p:cNvPr id="131" name="Shape 131"/>
          <p:cNvSpPr/>
          <p:nvPr/>
        </p:nvSpPr>
        <p:spPr>
          <a:xfrm>
            <a:off x="4874250" y="-17350"/>
            <a:ext cx="4290325" cy="3789650"/>
          </a:xfrm>
          <a:custGeom>
            <a:pathLst>
              <a:path extrusionOk="0" h="151586" w="171613">
                <a:moveTo>
                  <a:pt x="0" y="694"/>
                </a:moveTo>
                <a:lnTo>
                  <a:pt x="171613" y="0"/>
                </a:lnTo>
                <a:lnTo>
                  <a:pt x="170790" y="151586"/>
                </a:lnTo>
                <a:lnTo>
                  <a:pt x="46492" y="123154"/>
                </a:lnTo>
                <a:close/>
              </a:path>
            </a:pathLst>
          </a:custGeom>
          <a:solidFill>
            <a:srgbClr val="ABE33F">
              <a:alpha val="81150"/>
            </a:srgbClr>
          </a:solidFill>
          <a:ln>
            <a:noFill/>
          </a:ln>
        </p:spPr>
      </p:sp>
      <p:sp>
        <p:nvSpPr>
          <p:cNvPr id="132" name="Shape 132"/>
          <p:cNvSpPr/>
          <p:nvPr/>
        </p:nvSpPr>
        <p:spPr>
          <a:xfrm rot="10286814">
            <a:off x="6499116" y="1416524"/>
            <a:ext cx="177684" cy="169659"/>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33" name="Shape 133"/>
          <p:cNvGrpSpPr/>
          <p:nvPr/>
        </p:nvGrpSpPr>
        <p:grpSpPr>
          <a:xfrm>
            <a:off x="7885862" y="419338"/>
            <a:ext cx="899284" cy="899339"/>
            <a:chOff x="6654650" y="3665275"/>
            <a:chExt cx="409100" cy="409125"/>
          </a:xfrm>
        </p:grpSpPr>
        <p:sp>
          <p:nvSpPr>
            <p:cNvPr id="134" name="Shape 134"/>
            <p:cNvSpPr/>
            <p:nvPr/>
          </p:nvSpPr>
          <p:spPr>
            <a:xfrm>
              <a:off x="6808525" y="3819150"/>
              <a:ext cx="211875" cy="211900"/>
            </a:xfrm>
            <a:custGeom>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nvSpPr>
          <p:spPr>
            <a:xfrm>
              <a:off x="6654650" y="3665275"/>
              <a:ext cx="409100" cy="409125"/>
            </a:xfrm>
            <a:custGeom>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6" name="Shape 136"/>
          <p:cNvSpPr/>
          <p:nvPr/>
        </p:nvSpPr>
        <p:spPr>
          <a:xfrm>
            <a:off x="6192650" y="1898869"/>
            <a:ext cx="914124" cy="914076"/>
          </a:xfrm>
          <a:custGeom>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37" name="Shape 137"/>
          <p:cNvGrpSpPr/>
          <p:nvPr/>
        </p:nvGrpSpPr>
        <p:grpSpPr>
          <a:xfrm>
            <a:off x="6931317" y="1443562"/>
            <a:ext cx="671511" cy="671549"/>
            <a:chOff x="570875" y="4322250"/>
            <a:chExt cx="443300" cy="443325"/>
          </a:xfrm>
        </p:grpSpPr>
        <p:sp>
          <p:nvSpPr>
            <p:cNvPr id="138" name="Shape 138"/>
            <p:cNvSpPr/>
            <p:nvPr/>
          </p:nvSpPr>
          <p:spPr>
            <a:xfrm>
              <a:off x="570875" y="4322250"/>
              <a:ext cx="443300" cy="443325"/>
            </a:xfrm>
            <a:custGeom>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nvSpPr>
          <p:spPr>
            <a:xfrm>
              <a:off x="597725" y="4665400"/>
              <a:ext cx="73300" cy="73300"/>
            </a:xfrm>
            <a:custGeom>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p:nvPr/>
          </p:nvSpPr>
          <p:spPr>
            <a:xfrm>
              <a:off x="654525" y="4708150"/>
              <a:ext cx="47025" cy="47025"/>
            </a:xfrm>
            <a:custGeom>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nvSpPr>
          <p:spPr>
            <a:xfrm>
              <a:off x="581250" y="4634875"/>
              <a:ext cx="47050" cy="47050"/>
            </a:xfrm>
            <a:custGeom>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2" name="Shape 142"/>
          <p:cNvSpPr/>
          <p:nvPr/>
        </p:nvSpPr>
        <p:spPr>
          <a:xfrm rot="-1627561">
            <a:off x="7434266" y="487482"/>
            <a:ext cx="280162" cy="267508"/>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nvSpPr>
        <p:spPr>
          <a:xfrm rot="1504353">
            <a:off x="7841214" y="2080539"/>
            <a:ext cx="280176" cy="267521"/>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nvSpPr>
        <p:spPr>
          <a:xfrm rot="1973882">
            <a:off x="8121371" y="1454163"/>
            <a:ext cx="192944" cy="184229"/>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idx="1" type="body"/>
          </p:nvPr>
        </p:nvSpPr>
        <p:spPr>
          <a:xfrm>
            <a:off x="904925" y="1495850"/>
            <a:ext cx="3560100" cy="34299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solidFill>
                  <a:schemeClr val="dk1"/>
                </a:solidFill>
                <a:latin typeface="Source Code Pro"/>
                <a:ea typeface="Source Code Pro"/>
                <a:cs typeface="Source Code Pro"/>
                <a:sym typeface="Source Code Pro"/>
              </a:rPr>
              <a:t>Functional</a:t>
            </a:r>
            <a:endParaRPr>
              <a:solidFill>
                <a:schemeClr val="dk1"/>
              </a:solidFill>
              <a:latin typeface="Source Code Pro"/>
              <a:ea typeface="Source Code Pro"/>
              <a:cs typeface="Source Code Pro"/>
              <a:sym typeface="Source Code Pro"/>
            </a:endParaRPr>
          </a:p>
          <a:p>
            <a:pPr indent="-342900" lvl="0" marL="457200" rtl="0">
              <a:lnSpc>
                <a:spcPct val="115000"/>
              </a:lnSpc>
              <a:spcBef>
                <a:spcPts val="1600"/>
              </a:spcBef>
              <a:spcAft>
                <a:spcPts val="0"/>
              </a:spcAft>
              <a:buClr>
                <a:schemeClr val="dk1"/>
              </a:buClr>
              <a:buSzPts val="1800"/>
              <a:buFont typeface="Source Code Pro"/>
              <a:buAutoNum type="arabicPeriod"/>
            </a:pPr>
            <a:r>
              <a:rPr lang="en">
                <a:solidFill>
                  <a:schemeClr val="dk1"/>
                </a:solidFill>
                <a:latin typeface="Source Code Pro"/>
                <a:ea typeface="Source Code Pro"/>
                <a:cs typeface="Source Code Pro"/>
                <a:sym typeface="Source Code Pro"/>
              </a:rPr>
              <a:t>Membuat form kehilangan/penemuan</a:t>
            </a:r>
            <a:endParaRPr>
              <a:solidFill>
                <a:schemeClr val="dk1"/>
              </a:solidFill>
              <a:latin typeface="Source Code Pro"/>
              <a:ea typeface="Source Code Pro"/>
              <a:cs typeface="Source Code Pro"/>
              <a:sym typeface="Source Code Pro"/>
            </a:endParaRPr>
          </a:p>
          <a:p>
            <a:pPr indent="-342900" lvl="0" marL="457200" rtl="0">
              <a:lnSpc>
                <a:spcPct val="115000"/>
              </a:lnSpc>
              <a:spcBef>
                <a:spcPts val="0"/>
              </a:spcBef>
              <a:spcAft>
                <a:spcPts val="0"/>
              </a:spcAft>
              <a:buClr>
                <a:schemeClr val="dk1"/>
              </a:buClr>
              <a:buSzPts val="1800"/>
              <a:buFont typeface="Source Code Pro"/>
              <a:buAutoNum type="arabicPeriod"/>
            </a:pPr>
            <a:r>
              <a:rPr lang="en">
                <a:solidFill>
                  <a:schemeClr val="dk1"/>
                </a:solidFill>
                <a:latin typeface="Source Code Pro"/>
                <a:ea typeface="Source Code Pro"/>
                <a:cs typeface="Source Code Pro"/>
                <a:sym typeface="Source Code Pro"/>
              </a:rPr>
              <a:t>Menampilkan form dalam bentuk card</a:t>
            </a:r>
            <a:endParaRPr>
              <a:solidFill>
                <a:schemeClr val="dk1"/>
              </a:solidFill>
              <a:latin typeface="Source Code Pro"/>
              <a:ea typeface="Source Code Pro"/>
              <a:cs typeface="Source Code Pro"/>
              <a:sym typeface="Source Code Pro"/>
            </a:endParaRPr>
          </a:p>
          <a:p>
            <a:pPr indent="-342900" lvl="0" marL="457200" rtl="0">
              <a:lnSpc>
                <a:spcPct val="115000"/>
              </a:lnSpc>
              <a:spcBef>
                <a:spcPts val="0"/>
              </a:spcBef>
              <a:spcAft>
                <a:spcPts val="0"/>
              </a:spcAft>
              <a:buClr>
                <a:schemeClr val="dk1"/>
              </a:buClr>
              <a:buSzPts val="1800"/>
              <a:buFont typeface="Source Code Pro"/>
              <a:buAutoNum type="arabicPeriod"/>
            </a:pPr>
            <a:r>
              <a:rPr lang="en">
                <a:solidFill>
                  <a:schemeClr val="dk1"/>
                </a:solidFill>
                <a:latin typeface="Source Code Pro"/>
                <a:ea typeface="Source Code Pro"/>
                <a:cs typeface="Source Code Pro"/>
                <a:sym typeface="Source Code Pro"/>
              </a:rPr>
              <a:t>Mengomentari postingan</a:t>
            </a:r>
            <a:endParaRPr>
              <a:solidFill>
                <a:schemeClr val="dk1"/>
              </a:solidFill>
              <a:latin typeface="Source Code Pro"/>
              <a:ea typeface="Source Code Pro"/>
              <a:cs typeface="Source Code Pro"/>
              <a:sym typeface="Source Code Pro"/>
            </a:endParaRPr>
          </a:p>
          <a:p>
            <a:pPr indent="-342900" lvl="0" marL="457200" rtl="0">
              <a:lnSpc>
                <a:spcPct val="115000"/>
              </a:lnSpc>
              <a:spcBef>
                <a:spcPts val="0"/>
              </a:spcBef>
              <a:spcAft>
                <a:spcPts val="0"/>
              </a:spcAft>
              <a:buClr>
                <a:schemeClr val="dk1"/>
              </a:buClr>
              <a:buSzPts val="1800"/>
              <a:buFont typeface="Source Code Pro"/>
              <a:buAutoNum type="arabicPeriod"/>
            </a:pPr>
            <a:r>
              <a:rPr lang="en">
                <a:solidFill>
                  <a:schemeClr val="dk1"/>
                </a:solidFill>
                <a:latin typeface="Source Code Pro"/>
                <a:ea typeface="Source Code Pro"/>
                <a:cs typeface="Source Code Pro"/>
                <a:sym typeface="Source Code Pro"/>
              </a:rPr>
              <a:t>Menghapus postingan sendiri</a:t>
            </a:r>
            <a:endParaRPr>
              <a:solidFill>
                <a:schemeClr val="dk1"/>
              </a:solidFill>
              <a:latin typeface="Source Code Pro"/>
              <a:ea typeface="Source Code Pro"/>
              <a:cs typeface="Source Code Pro"/>
              <a:sym typeface="Source Code Pro"/>
            </a:endParaRPr>
          </a:p>
          <a:p>
            <a:pPr indent="0" lvl="0" marL="0">
              <a:spcBef>
                <a:spcPts val="1600"/>
              </a:spcBef>
              <a:spcAft>
                <a:spcPts val="0"/>
              </a:spcAft>
              <a:buNone/>
            </a:pPr>
            <a:r>
              <a:t/>
            </a:r>
            <a:endParaRPr b="1"/>
          </a:p>
        </p:txBody>
      </p:sp>
      <p:sp>
        <p:nvSpPr>
          <p:cNvPr id="151" name="Shape 151"/>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Kebutuhan Sistem</a:t>
            </a:r>
            <a:endParaRPr/>
          </a:p>
        </p:txBody>
      </p:sp>
      <p:sp>
        <p:nvSpPr>
          <p:cNvPr id="152" name="Shape 152"/>
          <p:cNvSpPr txBox="1"/>
          <p:nvPr>
            <p:ph idx="2" type="body"/>
          </p:nvPr>
        </p:nvSpPr>
        <p:spPr>
          <a:xfrm>
            <a:off x="4679180" y="1495850"/>
            <a:ext cx="3560100" cy="34299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solidFill>
                  <a:schemeClr val="dk1"/>
                </a:solidFill>
                <a:latin typeface="Source Code Pro"/>
                <a:ea typeface="Source Code Pro"/>
                <a:cs typeface="Source Code Pro"/>
                <a:sym typeface="Source Code Pro"/>
              </a:rPr>
              <a:t>Non-Functional</a:t>
            </a:r>
            <a:endParaRPr>
              <a:solidFill>
                <a:schemeClr val="dk1"/>
              </a:solidFill>
              <a:latin typeface="Source Code Pro"/>
              <a:ea typeface="Source Code Pro"/>
              <a:cs typeface="Source Code Pro"/>
              <a:sym typeface="Source Code Pro"/>
            </a:endParaRPr>
          </a:p>
          <a:p>
            <a:pPr indent="-342900" lvl="0" marL="457200" rtl="0">
              <a:lnSpc>
                <a:spcPct val="115000"/>
              </a:lnSpc>
              <a:spcBef>
                <a:spcPts val="1600"/>
              </a:spcBef>
              <a:spcAft>
                <a:spcPts val="0"/>
              </a:spcAft>
              <a:buClr>
                <a:schemeClr val="dk1"/>
              </a:buClr>
              <a:buSzPts val="1800"/>
              <a:buFont typeface="Source Code Pro"/>
              <a:buAutoNum type="arabicPeriod"/>
            </a:pPr>
            <a:r>
              <a:rPr lang="en">
                <a:solidFill>
                  <a:schemeClr val="dk1"/>
                </a:solidFill>
                <a:latin typeface="Source Code Pro"/>
                <a:ea typeface="Source Code Pro"/>
                <a:cs typeface="Source Code Pro"/>
                <a:sym typeface="Source Code Pro"/>
              </a:rPr>
              <a:t>Dapat dijalankan pada platform android</a:t>
            </a:r>
            <a:endParaRPr>
              <a:solidFill>
                <a:schemeClr val="dk1"/>
              </a:solidFill>
              <a:latin typeface="Source Code Pro"/>
              <a:ea typeface="Source Code Pro"/>
              <a:cs typeface="Source Code Pro"/>
              <a:sym typeface="Source Code Pro"/>
            </a:endParaRPr>
          </a:p>
          <a:p>
            <a:pPr indent="-342900" lvl="0" marL="457200" rtl="0">
              <a:lnSpc>
                <a:spcPct val="115000"/>
              </a:lnSpc>
              <a:spcBef>
                <a:spcPts val="0"/>
              </a:spcBef>
              <a:spcAft>
                <a:spcPts val="0"/>
              </a:spcAft>
              <a:buClr>
                <a:schemeClr val="dk1"/>
              </a:buClr>
              <a:buSzPts val="1800"/>
              <a:buFont typeface="Source Code Pro"/>
              <a:buAutoNum type="arabicPeriod"/>
            </a:pPr>
            <a:r>
              <a:rPr lang="en">
                <a:solidFill>
                  <a:schemeClr val="dk1"/>
                </a:solidFill>
                <a:latin typeface="Source Code Pro"/>
                <a:ea typeface="Source Code Pro"/>
                <a:cs typeface="Source Code Pro"/>
                <a:sym typeface="Source Code Pro"/>
              </a:rPr>
              <a:t>Hanya tersedia dalam 1 bahasa</a:t>
            </a:r>
            <a:endParaRPr>
              <a:solidFill>
                <a:schemeClr val="dk1"/>
              </a:solidFill>
              <a:latin typeface="Source Code Pro"/>
              <a:ea typeface="Source Code Pro"/>
              <a:cs typeface="Source Code Pro"/>
              <a:sym typeface="Source Code Pro"/>
            </a:endParaRPr>
          </a:p>
          <a:p>
            <a:pPr indent="0" lvl="0" marL="0">
              <a:spcBef>
                <a:spcPts val="1600"/>
              </a:spcBef>
              <a:spcAft>
                <a:spcPts val="0"/>
              </a:spcAft>
              <a:buNone/>
            </a:pPr>
            <a:r>
              <a:t/>
            </a:r>
            <a:endParaRPr b="1"/>
          </a:p>
        </p:txBody>
      </p:sp>
      <p:sp>
        <p:nvSpPr>
          <p:cNvPr id="153" name="Shape 153"/>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 Case Diagram</a:t>
            </a:r>
            <a:endParaRPr/>
          </a:p>
          <a:p>
            <a:pPr indent="0" lvl="0" marL="0">
              <a:spcBef>
                <a:spcPts val="0"/>
              </a:spcBef>
              <a:spcAft>
                <a:spcPts val="0"/>
              </a:spcAft>
              <a:buNone/>
            </a:pPr>
            <a:r>
              <a:t/>
            </a:r>
            <a:endParaRPr/>
          </a:p>
        </p:txBody>
      </p:sp>
      <p:sp>
        <p:nvSpPr>
          <p:cNvPr id="159" name="Shape 159"/>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60" name="Shape 160"/>
          <p:cNvPicPr preferRelativeResize="0"/>
          <p:nvPr/>
        </p:nvPicPr>
        <p:blipFill>
          <a:blip r:embed="rId3">
            <a:alphaModFix/>
          </a:blip>
          <a:stretch>
            <a:fillRect/>
          </a:stretch>
        </p:blipFill>
        <p:spPr>
          <a:xfrm>
            <a:off x="1595425" y="1255800"/>
            <a:ext cx="5511524" cy="331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User Implementation</a:t>
            </a:r>
            <a:endParaRPr/>
          </a:p>
        </p:txBody>
      </p:sp>
      <p:sp>
        <p:nvSpPr>
          <p:cNvPr id="166" name="Shape 166"/>
          <p:cNvSpPr txBox="1"/>
          <p:nvPr>
            <p:ph idx="1" type="body"/>
          </p:nvPr>
        </p:nvSpPr>
        <p:spPr>
          <a:xfrm>
            <a:off x="886650" y="1747275"/>
            <a:ext cx="4436100" cy="2759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800">
                <a:solidFill>
                  <a:schemeClr val="dk1"/>
                </a:solidFill>
                <a:latin typeface="Source Code Pro"/>
                <a:ea typeface="Source Code Pro"/>
                <a:cs typeface="Source Code Pro"/>
                <a:sym typeface="Source Code Pro"/>
              </a:rPr>
              <a:t>User dapat melakukan login. Jika belum </a:t>
            </a:r>
            <a:br>
              <a:rPr lang="en" sz="1800">
                <a:solidFill>
                  <a:schemeClr val="dk1"/>
                </a:solidFill>
                <a:latin typeface="Source Code Pro"/>
                <a:ea typeface="Source Code Pro"/>
                <a:cs typeface="Source Code Pro"/>
                <a:sym typeface="Source Code Pro"/>
              </a:rPr>
            </a:br>
            <a:r>
              <a:rPr lang="en" sz="1800">
                <a:solidFill>
                  <a:schemeClr val="dk1"/>
                </a:solidFill>
                <a:latin typeface="Source Code Pro"/>
                <a:ea typeface="Source Code Pro"/>
                <a:cs typeface="Source Code Pro"/>
                <a:sym typeface="Source Code Pro"/>
              </a:rPr>
              <a:t>terdaftar user akan melakukan registrasi.</a:t>
            </a:r>
            <a:endParaRPr sz="1800">
              <a:solidFill>
                <a:schemeClr val="dk1"/>
              </a:solidFill>
              <a:latin typeface="Source Code Pro"/>
              <a:ea typeface="Source Code Pro"/>
              <a:cs typeface="Source Code Pro"/>
              <a:sym typeface="Source Code Pro"/>
            </a:endParaRPr>
          </a:p>
          <a:p>
            <a:pPr indent="0" lvl="0" marL="0" rtl="0">
              <a:spcBef>
                <a:spcPts val="1600"/>
              </a:spcBef>
              <a:spcAft>
                <a:spcPts val="0"/>
              </a:spcAft>
              <a:buNone/>
            </a:pPr>
            <a:r>
              <a:t/>
            </a:r>
            <a:endParaRPr/>
          </a:p>
        </p:txBody>
      </p:sp>
      <p:sp>
        <p:nvSpPr>
          <p:cNvPr id="167" name="Shape 167"/>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68" name="Shape 168"/>
          <p:cNvPicPr preferRelativeResize="0"/>
          <p:nvPr/>
        </p:nvPicPr>
        <p:blipFill>
          <a:blip r:embed="rId3">
            <a:alphaModFix/>
          </a:blip>
          <a:stretch>
            <a:fillRect/>
          </a:stretch>
        </p:blipFill>
        <p:spPr>
          <a:xfrm>
            <a:off x="5778950" y="135200"/>
            <a:ext cx="2749400" cy="487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User Implementation</a:t>
            </a:r>
            <a:endParaRPr/>
          </a:p>
        </p:txBody>
      </p:sp>
      <p:sp>
        <p:nvSpPr>
          <p:cNvPr id="174" name="Shape 174"/>
          <p:cNvSpPr txBox="1"/>
          <p:nvPr>
            <p:ph idx="12" type="sldNum"/>
          </p:nvPr>
        </p:nvSpPr>
        <p:spPr>
          <a:xfrm>
            <a:off x="27122"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75" name="Shape 175"/>
          <p:cNvPicPr preferRelativeResize="0"/>
          <p:nvPr/>
        </p:nvPicPr>
        <p:blipFill>
          <a:blip r:embed="rId3">
            <a:alphaModFix/>
          </a:blip>
          <a:stretch>
            <a:fillRect/>
          </a:stretch>
        </p:blipFill>
        <p:spPr>
          <a:xfrm>
            <a:off x="5894907" y="205150"/>
            <a:ext cx="2663568" cy="4733200"/>
          </a:xfrm>
          <a:prstGeom prst="rect">
            <a:avLst/>
          </a:prstGeom>
          <a:noFill/>
          <a:ln>
            <a:noFill/>
          </a:ln>
        </p:spPr>
      </p:pic>
      <p:sp>
        <p:nvSpPr>
          <p:cNvPr id="176" name="Shape 176"/>
          <p:cNvSpPr txBox="1"/>
          <p:nvPr/>
        </p:nvSpPr>
        <p:spPr>
          <a:xfrm>
            <a:off x="311700" y="1228675"/>
            <a:ext cx="5217300" cy="1999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800">
              <a:latin typeface="Source Code Pro"/>
              <a:ea typeface="Source Code Pro"/>
              <a:cs typeface="Source Code Pro"/>
              <a:sym typeface="Source Code Pro"/>
            </a:endParaRPr>
          </a:p>
          <a:p>
            <a:pPr indent="0" lvl="0" marL="0" rtl="0">
              <a:lnSpc>
                <a:spcPct val="115000"/>
              </a:lnSpc>
              <a:spcBef>
                <a:spcPts val="1600"/>
              </a:spcBef>
              <a:spcAft>
                <a:spcPts val="1600"/>
              </a:spcAft>
              <a:buNone/>
            </a:pPr>
            <a:r>
              <a:rPr lang="en" sz="1800">
                <a:latin typeface="Source Code Pro"/>
                <a:ea typeface="Source Code Pro"/>
                <a:cs typeface="Source Code Pro"/>
                <a:sym typeface="Source Code Pro"/>
              </a:rPr>
              <a:t>User yang belum terdaftar melakukan</a:t>
            </a:r>
            <a:br>
              <a:rPr lang="en" sz="1800">
                <a:latin typeface="Source Code Pro"/>
                <a:ea typeface="Source Code Pro"/>
                <a:cs typeface="Source Code Pro"/>
                <a:sym typeface="Source Code Pro"/>
              </a:rPr>
            </a:br>
            <a:r>
              <a:rPr lang="en" sz="1800">
                <a:latin typeface="Source Code Pro"/>
                <a:ea typeface="Source Code Pro"/>
                <a:cs typeface="Source Code Pro"/>
                <a:sym typeface="Source Code Pro"/>
              </a:rPr>
              <a:t>registrasi.</a:t>
            </a:r>
            <a:endParaRPr sz="1800">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