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What is Global Warming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Glaciers are melting, sea levels are rising, cloud forests are dying, and wildlife is scrambling to keep pace.</a:t>
            </a:r>
          </a:p>
          <a:p>
            <a:pPr/>
            <a:r>
              <a:t>Humans have caused most of the past century's warming by releasing heat-trapping gases as we power our modern lives.</a:t>
            </a:r>
          </a:p>
          <a:p>
            <a:pPr/>
            <a:r>
              <a:t>This is causing a set of changes to the Earth's climate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the greenhouse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"greenhouse effect" is the warming that happens when certain gases in Earth's atmosphere trap heat.</a:t>
            </a:r>
          </a:p>
          <a:p>
            <a:pPr/>
            <a:r>
              <a:t>Sunlight shines onto the Earth's surface, where the energy is absorbed and then radiate back into the atmosphere as heat.</a:t>
            </a:r>
          </a:p>
          <a:p>
            <a:pPr/>
            <a:r>
              <a:t>Heat gets locked up in these molecules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Aren't temperature changes natural?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Human activity isn't the only factor that affects Earth's climate.</a:t>
            </a:r>
          </a:p>
          <a:p>
            <a:pPr/>
            <a:r>
              <a:t>Volcanic eruptions and variations in solar radiation from sunspots etc also play a role.</a:t>
            </a:r>
          </a:p>
          <a:p>
            <a:pPr/>
            <a:r>
              <a:t>But climate models that scientists use to monitor Earth’s temperatures take those factors into account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