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76" r:id="rId3"/>
    <p:sldId id="268" r:id="rId4"/>
    <p:sldId id="269" r:id="rId5"/>
    <p:sldId id="277" r:id="rId6"/>
    <p:sldId id="273" r:id="rId7"/>
    <p:sldId id="274" r:id="rId8"/>
    <p:sldId id="275" r:id="rId9"/>
    <p:sldId id="278" r:id="rId10"/>
    <p:sldId id="27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2"/>
          <a:stretch/>
        </p:blipFill>
        <p:spPr bwMode="auto">
          <a:xfrm>
            <a:off x="0" y="-11728"/>
            <a:ext cx="9144000" cy="515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499"/>
            <a:chOff x="0" y="0"/>
            <a:chExt cx="9144000" cy="5143499"/>
          </a:xfrm>
        </p:grpSpPr>
        <p:pic>
          <p:nvPicPr>
            <p:cNvPr id="1433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144000" cy="5143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81000" y="4211782"/>
              <a:ext cx="1967345" cy="69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80999" y="450273"/>
              <a:ext cx="1967345" cy="6944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03832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365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541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2093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967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852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55674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6342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5"/>
          <a:stretch/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82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0</Words>
  <Application>Microsoft Office PowerPoint</Application>
  <PresentationFormat>On-screen Show (16:9)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asus</cp:lastModifiedBy>
  <cp:revision>4</cp:revision>
  <dcterms:created xsi:type="dcterms:W3CDTF">2013-01-27T09:14:16Z</dcterms:created>
  <dcterms:modified xsi:type="dcterms:W3CDTF">2025-09-13T21:00:05Z</dcterms:modified>
  <cp:category/>
</cp:coreProperties>
</file>