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69" r:id="rId3"/>
    <p:sldId id="257" r:id="rId4"/>
    <p:sldId id="274" r:id="rId5"/>
    <p:sldId id="275" r:id="rId6"/>
    <p:sldId id="276" r:id="rId7"/>
    <p:sldId id="272" r:id="rId8"/>
    <p:sldId id="273" r:id="rId9"/>
    <p:sldId id="268" r:id="rId10"/>
    <p:sldId id="270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1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93956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9352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14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32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STUDENT DROPOUT ANALYSIS FOR SCHOOL EDUCATION</a:t>
            </a:r>
            <a:endParaRPr sz="32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085056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</a:t>
            </a:r>
            <a:r>
              <a:rPr lang="en-GB" sz="1800" dirty="0" smtClean="0">
                <a:latin typeface="Cambria" panose="02040503050406030204" pitchFamily="18" charset="0"/>
                <a:ea typeface="Cambria" panose="02040503050406030204" pitchFamily="18" charset="0"/>
              </a:rPr>
              <a:t>: CBD_7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Abdul Majid Sir,</a:t>
            </a:r>
            <a:endParaRPr lang="en-GB" sz="17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</a:t>
            </a: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of Computer Science </a:t>
            </a:r>
            <a:r>
              <a:rPr lang="en-GB" sz="17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and </a:t>
            </a: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4141843687"/>
              </p:ext>
            </p:extLst>
          </p:nvPr>
        </p:nvGraphicFramePr>
        <p:xfrm>
          <a:off x="412222" y="2820929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83701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 smtClean="0"/>
                        <a:t>20221CBD0029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TANUSHREE R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20221CBD0021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KAVYA S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20221CBD0023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 smtClean="0"/>
                        <a:t>KAVYA J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8370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510947" y="4717473"/>
            <a:ext cx="10141527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B.Tech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GB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Pravinthraja </a:t>
            </a:r>
            <a:r>
              <a:rPr lang="en-GB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GB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H M </a:t>
            </a:r>
            <a:r>
              <a:rPr lang="en-GB" sz="18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Manjula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, Dr. Geetha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679" y="866065"/>
            <a:ext cx="7217285" cy="572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</a:t>
            </a: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480291" y="1184565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 algn="just">
              <a:spcBef>
                <a:spcPts val="0"/>
              </a:spcBef>
              <a:buNone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[1]. Cohen, Anat. “Analysis of student activity in web-supported courses as a tool for predicting dropout,” Educational Technology Research Development</a:t>
            </a:r>
            <a:r>
              <a:rPr lang="en-US" sz="2200" i="1" dirty="0" smtClean="0">
                <a:latin typeface="Cambria" panose="02040503050406030204" pitchFamily="18" charset="0"/>
                <a:ea typeface="Cambria" panose="02040503050406030204" pitchFamily="18" charset="0"/>
              </a:rPr>
              <a:t> 65.65 (2017): 1285-1304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[2].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Yukselturk, Erman, Serhat Ozekes, and Yalin Kilic Turel. "Predicting dropout student: An application of data mining methods in an online education program." European Journal of Open, Distance and e-learning 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17.1 (2014):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118-133.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09600" lvl="1" indent="0" algn="just">
              <a:spcBef>
                <a:spcPts val="0"/>
              </a:spcBef>
              <a:buNone/>
            </a:pP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[3].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Pérez, Boris, Camilo Castellanos, and Darío Correal. "Predicting student drop-out rates using data mining techniques: A case study." IEEE Colombian Conference on Applications in Computational Intelligence. Cham: Springer International Publishing, 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2018.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 algn="just">
              <a:spcBef>
                <a:spcPts val="0"/>
              </a:spcBef>
              <a:buNone/>
            </a:pP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Government of Karnataka 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(Hardware / Software / Both</a:t>
            </a: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) </a:t>
            </a:r>
            <a:r>
              <a:rPr lang="en-US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: 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200" b="1" dirty="0">
                <a:latin typeface="Cambria" panose="02040503050406030204" pitchFamily="18" charset="0"/>
                <a:ea typeface="Cambria" panose="02040503050406030204" pitchFamily="18" charset="0"/>
              </a:rPr>
              <a:t>Problem </a:t>
            </a:r>
            <a:r>
              <a:rPr lang="en-US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Description: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Right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to education is key concern for government and at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school level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; drop out ratio is high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due to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poverty and social, economic reasons. If government have drop out student analysis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on following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different categories, it will be very useful in framing different policies. 1. School wise 2. Area wise 3. Gender wise 4. Caste wise 5. Age/standard 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wise. Expected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Output: Focused interventions on the high dropout rates</a:t>
            </a:r>
            <a:endParaRPr lang="en-US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 smtClean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72655" y="1106054"/>
            <a:ext cx="10668000" cy="5003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Innovation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or Novel Contributions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Git-hub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97;p14"/>
          <p:cNvSpPr txBox="1">
            <a:spLocks/>
          </p:cNvSpPr>
          <p:nvPr/>
        </p:nvSpPr>
        <p:spPr>
          <a:xfrm>
            <a:off x="655782" y="1300019"/>
            <a:ext cx="10668000" cy="467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76200" indent="0">
              <a:buNone/>
            </a:pPr>
            <a:r>
              <a:rPr lang="en-GB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Student Dropout Analysis for School Education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Right to Education is a key concern for the government. However, dropout rates remain high in schools due to multiple factors like poverty, social challenges, and economic constraints.</a:t>
            </a:r>
          </a:p>
          <a:p>
            <a:pPr marL="76200" indent="0">
              <a:buNone/>
            </a:pP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Problem:</a:t>
            </a: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/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Lack of a structured, data-driven analysis tool for: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School-wise dropout monitoring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Area-wise dropout trends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Gender-wise dropout trends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Caste-wise dropout trends</a:t>
            </a:r>
          </a:p>
          <a:p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Age/Standard-wise dropout trends</a:t>
            </a:r>
            <a:b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GB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Without these insights, targeted interventions are difficult to plan and implement</a:t>
            </a:r>
            <a:endParaRPr lang="en-GB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97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97;p14"/>
          <p:cNvSpPr txBox="1">
            <a:spLocks/>
          </p:cNvSpPr>
          <p:nvPr/>
        </p:nvSpPr>
        <p:spPr>
          <a:xfrm>
            <a:off x="655782" y="1466273"/>
            <a:ext cx="10668000" cy="467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76200" indent="0" algn="just">
              <a:buNone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Our project aims to:</a:t>
            </a:r>
          </a:p>
          <a:p>
            <a:pPr algn="just"/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Collect and pre-process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dropout data from authentic sources.</a:t>
            </a:r>
          </a:p>
          <a:p>
            <a:pPr algn="just"/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Analyse dropout patterns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using machine learning models.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Provide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real-time analysis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through a web-based dashboard.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Enable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manual data entry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via web forms for live monitoring.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Support policymakers and school authorities in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identifying high-risk categories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algn="just"/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Facilitate </a:t>
            </a:r>
            <a:r>
              <a:rPr lang="en-GB" sz="22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focused interventions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to reduce dropout rates.</a:t>
            </a:r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16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algn="just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97;p14"/>
          <p:cNvSpPr txBox="1">
            <a:spLocks/>
          </p:cNvSpPr>
          <p:nvPr/>
        </p:nvSpPr>
        <p:spPr>
          <a:xfrm>
            <a:off x="655782" y="1466273"/>
            <a:ext cx="10668000" cy="4671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76200" indent="0">
              <a:buNone/>
            </a:pPr>
            <a:endParaRPr lang="en-GB" sz="1800" dirty="0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93650" y="1381708"/>
            <a:ext cx="1098715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Website Functionality Overview</a:t>
            </a:r>
            <a:r>
              <a:rPr lang="en-US" altLang="en-US" sz="2000" b="1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Pre-loaded dataset fed to the ML model for training &amp; prediction.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User-friendly web interface for visual analytics.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input form for schools to add real-time dropout details.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Graphical representation (charts, heat maps, reports) for easy decision-making.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Related Research: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Reviewed research papers on dropout prediction using socio-economic &amp; demographic features.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Findings indicate high correlation between dropout rates and factors like poverty, gender, caste, and locality.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Existing systems focus more on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post-event reporting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; few offer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predictive, interactive tools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16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Analysis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of Problem 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Statement </a:t>
            </a:r>
            <a:r>
              <a:rPr lang="en-US" sz="2000" dirty="0" smtClean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760131"/>
            <a:ext cx="10668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Why this problem matters: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Directly impacts literacy rates and human capital development.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Government schemes (e.g., Free Education) often fail to retain certain target groups.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Gap Identified: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Absence of a tool combining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collection, prediction, and visualization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in one platform.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Our Approach: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Build an integrated system for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dropout monitoring + predictive analysis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just">
              <a:buClr>
                <a:schemeClr val="dk1"/>
              </a:buClr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Components: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364672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33400" indent="-457200" algn="just">
              <a:buFont typeface="+mj-lt"/>
              <a:buAutoNum type="arabicPeriod"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Frontend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(User Interface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): HTML5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, CSS3</a:t>
            </a:r>
            <a:r>
              <a:rPr lang="en-GB" sz="220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200" smtClean="0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GB" sz="2200" smtClean="0">
                <a:latin typeface="Cambria" panose="02040503050406030204" pitchFamily="18" charset="0"/>
                <a:ea typeface="Cambria" panose="02040503050406030204" pitchFamily="18" charset="0"/>
              </a:rPr>
              <a:t>Backend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(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Server-side): Python, Flask.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 Processing: Pandas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NumPy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Scikit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-learn,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Matplotlib</a:t>
            </a: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/ </a:t>
            </a:r>
            <a:r>
              <a:rPr lang="en-GB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Seaborn</a:t>
            </a:r>
            <a:endParaRPr lang="en-GB" sz="2200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33400" indent="-457200" algn="just">
              <a:buFont typeface="+mj-lt"/>
              <a:buAutoNum type="arabicPeriod"/>
            </a:pPr>
            <a:r>
              <a:rPr lang="en-GB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Supervised ML Models: Logistic Regression/SVM/Decision Tree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Database: MySQL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Hosting/Deployment: GitHub</a:t>
            </a:r>
          </a:p>
          <a:p>
            <a:pPr marL="533400" indent="-457200" algn="just">
              <a:buFont typeface="+mj-lt"/>
              <a:buAutoNum type="arabicPeriod"/>
            </a:pP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Additional Tools: </a:t>
            </a:r>
            <a:r>
              <a:rPr lang="en-IN" sz="2200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VSCode</a:t>
            </a:r>
            <a:r>
              <a:rPr lang="en-IN" sz="2200" dirty="0" smtClean="0">
                <a:latin typeface="Cambria" panose="02040503050406030204" pitchFamily="18" charset="0"/>
                <a:ea typeface="Cambria" panose="02040503050406030204" pitchFamily="18" charset="0"/>
              </a:rPr>
              <a:t>, Google Colab.</a:t>
            </a:r>
            <a:endParaRPr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The Github link provided should have public access permission.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 smtClean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https://github.com/kav-star/student_dropout.git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608</Words>
  <Application>Microsoft Office PowerPoint</Application>
  <PresentationFormat>Custom</PresentationFormat>
  <Paragraphs>104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Bioinformatics</vt:lpstr>
      <vt:lpstr>STUDENT DROPOUT ANALYSIS FOR SCHOOL EDUCATION</vt:lpstr>
      <vt:lpstr>Problem Statement Number: </vt:lpstr>
      <vt:lpstr>Content</vt:lpstr>
      <vt:lpstr>Problem Statement</vt:lpstr>
      <vt:lpstr>Objectives</vt:lpstr>
      <vt:lpstr>Background and Related Work</vt:lpstr>
      <vt:lpstr>Analysis of Problem Statement (contd...)</vt:lpstr>
      <vt:lpstr>Technology Stack Components:</vt:lpstr>
      <vt:lpstr>Github Link</vt:lpstr>
      <vt:lpstr>Timeline of the Project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MS</cp:lastModifiedBy>
  <cp:revision>56</cp:revision>
  <dcterms:modified xsi:type="dcterms:W3CDTF">2025-09-20T15:58:09Z</dcterms:modified>
</cp:coreProperties>
</file>