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5" r:id="rId6"/>
    <p:sldId id="276" r:id="rId7"/>
    <p:sldId id="272" r:id="rId8"/>
    <p:sldId id="273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3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endParaRPr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085056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CBD_7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Majid Sir,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41843687"/>
              </p:ext>
            </p:extLst>
          </p:nvPr>
        </p:nvGraphicFramePr>
        <p:xfrm>
          <a:off x="412222" y="2820929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701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 smtClean="0"/>
                        <a:t>20221CBD0029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TANUSHREE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J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10947" y="4717473"/>
            <a:ext cx="10141527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Pravinthraja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H M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79" y="866065"/>
            <a:ext cx="7217285" cy="5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80291" y="1184565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[1]. Cohen, Anat. “Analysis of student activity in web-supported courses as a tool for predicting dropout,” Educational Technology Research Development</a:t>
            </a:r>
            <a:r>
              <a:rPr 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65.65 (2017): 1285-1304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[2].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Yukselturk, Erman, Serhat Ozekes, and Yalin Kilic Turel. "Predicting dropout student: An application of data mining methods in an online education program." European Journal of Open, Distance and e-learning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17.1 (2014):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118-133.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[3].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Pérez, Boris, Camilo Castellanos, and Darío Correal. "Predicting student drop-out rates using data mining techniques: A case study." IEEE Colombian Conference on Applications in Computational Intelligence. Cham: Springer International Publishing,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2018.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Government of Karnataka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 education is key concern for government and at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 level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 drop out ratio is high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due to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poverty and social, economic reasons. If government have drop out student analysis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on following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different categories, it will be very useful in framing different policies. 1. School wise 2. Area wise 3. Gender wise 4. Caste wise 5. Age/standard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wise. Expected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Output: Focused interventions on the high dropout rates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72655" y="1106054"/>
            <a:ext cx="10668000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300019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to Education is a key concern for the government. However, dropout rates remain high in schools due to multiple factors like poverty, social challenges, and economic constraints.</a:t>
            </a:r>
          </a:p>
          <a:p>
            <a:pPr marL="7620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Problem: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a structured, data-driven analysis tool for: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School-wise dropout monitoring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Area-wise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Gender-wise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Caste-wise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Age/Standard-wise dropout trends</a:t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Without these insights, targeted interventions are difficult to plan and implement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 algn="just">
              <a:buNone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aims to: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Collect and pre-process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dropout data from authentic sources.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Analyse dropout patterns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using machine learning models.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Provide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real-time analysis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through a web-based dashboard.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Enable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 data entry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via web forms for live monitoring.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Support policymakers and school authorities in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identifying high-risk categories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Facilitate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focused interventions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to reduce dropout rates.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endParaRPr lang="en-GB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3650" y="1381708"/>
            <a:ext cx="109871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Website Functionality Overview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Pre-loaded dataset fed to the ML model for training &amp;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web interface for visual analytics.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input form for schools to add real-time dropout details.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Graphical representation (charts,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heat maps,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reports) for easy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Related Research: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Reviewed research papers on dropout prediction using socio-economic &amp; demographic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Findings indicate high correlation between dropout rates and factors like poverty, gender, caste, and locality.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Existing systems focus more 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post-event reporting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 few offer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predictive, interactive tools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60131"/>
            <a:ext cx="10668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this problem matters: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Directly impacts literacy rates and human capital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Government schemes (e.g., Free Education) often fail to retain certain target groups.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Gap Identified: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Absence of a tool combining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collection, prediction, and visualization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one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Our Approach: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an integrated system for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dropout monitoring + predictive 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36467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(User Interface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): HTML5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CSS3,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JavaScript, Bootstrap, Chart.js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Server-side): Python, Flask.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Processing: Pandas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Seaborn</a:t>
            </a:r>
            <a:endParaRPr lang="en-GB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Supervised ML Models: Logistic Regression/SVM/Decision Tree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Database: MySQL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Hosting/Deployment: GitHub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Additional Tools: </a:t>
            </a:r>
            <a:r>
              <a:rPr lang="en-IN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Google Colab.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https://github.com/kav-star/student_dropout.git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612</Words>
  <Application>Microsoft Office PowerPoint</Application>
  <PresentationFormat>Widescreen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Cambria</vt:lpstr>
      <vt:lpstr>Verdana</vt:lpstr>
      <vt:lpstr>Wingdings</vt:lpstr>
      <vt:lpstr>Bioinformatics</vt:lpstr>
      <vt:lpstr>STUDENT DROPOUT ANALYSIS FOR SCHOOL EDUCATION</vt:lpstr>
      <vt:lpstr>Problem Statement Number: </vt:lpstr>
      <vt:lpstr>Content</vt:lpstr>
      <vt:lpstr>Problem Statement</vt:lpstr>
      <vt:lpstr>Objectives</vt:lpstr>
      <vt:lpstr>Background and Related Work</vt:lpstr>
      <vt:lpstr>Analysis of Problem Statement (contd...)</vt:lpstr>
      <vt:lpstr>Technology Stack Components:</vt:lpstr>
      <vt:lpstr>Github Link</vt:lpstr>
      <vt:lpstr>Timeline of the Project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55</cp:revision>
  <dcterms:modified xsi:type="dcterms:W3CDTF">2025-08-19T16:54:12Z</dcterms:modified>
</cp:coreProperties>
</file>