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Distribution Report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0719" y="4498942"/>
            <a:ext cx="6400800" cy="1752600"/>
          </a:xfrm>
        </p:spPr>
        <p:txBody>
          <a:bodyPr/>
          <a:lstStyle/>
          <a:p>
            <a:r>
              <a:rPr lang="en-US" dirty="0"/>
              <a:t>Presented by :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KAVALAKUNTLAMANASA</a:t>
            </a:r>
            <a:endParaRPr sz="28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report provides a comprehensive overview of the sales distribution data extracted from Power BI.</a:t>
            </a:r>
          </a:p>
          <a:p>
            <a:r>
              <a:t>It highlights key trends, performance indicators, and regional/product-wise sales breakdowns to support data-driven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section summarizes the total sales achieved during the reporting period.</a:t>
            </a:r>
          </a:p>
          <a:p>
            <a:r>
              <a:t>It includes comparisons with previous periods, showing growth or decline rates, and identifies top-performing products or 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Breaks down sales performance across various geographic regions.</a:t>
            </a:r>
          </a:p>
          <a:p>
            <a:r>
              <a:t>Enables identification of high-performing and underperforming areas, supporting regional strategy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Analyzes sales contributions by each product category.</a:t>
            </a:r>
          </a:p>
          <a:p>
            <a:r>
              <a:t>Highlights which categories are driving revenue and which ones may require attention or promotional focus.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Shows sales performance trends across time, such as monthly or quarterly.</a:t>
            </a:r>
          </a:p>
          <a:p>
            <a:r>
              <a:t>Helps detect seasonality, spikes, or dips and understand how time-based factors affect sales.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Presents insights into customer behavior, such as segment-wise sales and repeat purchases.</a:t>
            </a:r>
          </a:p>
          <a:p>
            <a:r>
              <a:t>Supports understanding of customer preferences and helps shape marketing and retention strategies.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Based on the analysis, this section outlines potential actions for improving sales.</a:t>
            </a:r>
          </a:p>
          <a:p>
            <a:r>
              <a:t>Suggestions may include focusing on specific regions or products, investing in high-growth areas, or optimizing underperforming segments.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Contains additional charts, data tables, and detailed metrics.</a:t>
            </a:r>
          </a:p>
          <a:p>
            <a:r>
              <a:t>Provides backup information for deeper analysis or reference.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250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Office Theme</vt:lpstr>
      <vt:lpstr>Sales Distribution Report Summary</vt:lpstr>
      <vt:lpstr>Executive Summary</vt:lpstr>
      <vt:lpstr>Overall Sales Performance</vt:lpstr>
      <vt:lpstr>Sales by Region</vt:lpstr>
      <vt:lpstr>Sales by Product Category</vt:lpstr>
      <vt:lpstr>Sales Over Time</vt:lpstr>
      <vt:lpstr>Customer Insights</vt:lpstr>
      <vt:lpstr>Recommendations</vt:lpstr>
      <vt:lpstr>Appendix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Manu</dc:creator>
  <cp:keywords/>
  <dc:description>generated using python-pptx</dc:description>
  <cp:lastModifiedBy>MANASA REDDY</cp:lastModifiedBy>
  <cp:revision>2</cp:revision>
  <dcterms:created xsi:type="dcterms:W3CDTF">2013-01-27T09:14:16Z</dcterms:created>
  <dcterms:modified xsi:type="dcterms:W3CDTF">2025-04-11T07:08:52Z</dcterms:modified>
  <cp:category/>
</cp:coreProperties>
</file>