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74" r:id="rId6"/>
    <p:sldId id="259" r:id="rId7"/>
    <p:sldId id="279" r:id="rId8"/>
    <p:sldId id="280" r:id="rId9"/>
    <p:sldId id="281" r:id="rId10"/>
    <p:sldId id="282" r:id="rId11"/>
    <p:sldId id="286" r:id="rId12"/>
    <p:sldId id="260" r:id="rId13"/>
    <p:sldId id="290" r:id="rId14"/>
    <p:sldId id="287" r:id="rId15"/>
    <p:sldId id="288" r:id="rId16"/>
    <p:sldId id="289" r:id="rId17"/>
    <p:sldId id="291" r:id="rId18"/>
    <p:sldId id="270" r:id="rId19"/>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57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2EE5916-F11B-0DEF-1A63-B43B951BD769}"/>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C30616E1-3632-8385-BBDD-86155BC1B4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A6EB8A42-42CB-69FA-1855-7A8B19F589E7}"/>
              </a:ext>
            </a:extLst>
          </p:cNvPr>
          <p:cNvSpPr>
            <a:spLocks noGrp="1"/>
          </p:cNvSpPr>
          <p:nvPr>
            <p:ph type="dt" sz="half" idx="10"/>
          </p:nvPr>
        </p:nvSpPr>
        <p:spPr/>
        <p:txBody>
          <a:bodyPr/>
          <a:lstStyle/>
          <a:p>
            <a:fld id="{244C93E3-D5A1-4F12-B687-FFB7FF99F271}" type="datetimeFigureOut">
              <a:rPr lang="hu-HU" smtClean="0"/>
              <a:t>2025. 05. 15.</a:t>
            </a:fld>
            <a:endParaRPr lang="hu-HU"/>
          </a:p>
        </p:txBody>
      </p:sp>
      <p:sp>
        <p:nvSpPr>
          <p:cNvPr id="5" name="Élőláb helye 4">
            <a:extLst>
              <a:ext uri="{FF2B5EF4-FFF2-40B4-BE49-F238E27FC236}">
                <a16:creationId xmlns:a16="http://schemas.microsoft.com/office/drawing/2014/main" id="{E2CF55CC-3978-3A03-990B-D14946E2BE58}"/>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ED821497-5B55-D8ED-5EF9-E5A4B1D65286}"/>
              </a:ext>
            </a:extLst>
          </p:cNvPr>
          <p:cNvSpPr>
            <a:spLocks noGrp="1"/>
          </p:cNvSpPr>
          <p:nvPr>
            <p:ph type="sldNum" sz="quarter" idx="12"/>
          </p:nvPr>
        </p:nvSpPr>
        <p:spPr/>
        <p:txBody>
          <a:bodyPr/>
          <a:lstStyle/>
          <a:p>
            <a:fld id="{C416358F-9130-49A6-9380-A0F61A750BD5}" type="slidenum">
              <a:rPr lang="hu-HU" smtClean="0"/>
              <a:t>‹#›</a:t>
            </a:fld>
            <a:endParaRPr lang="hu-HU"/>
          </a:p>
        </p:txBody>
      </p:sp>
    </p:spTree>
    <p:extLst>
      <p:ext uri="{BB962C8B-B14F-4D97-AF65-F5344CB8AC3E}">
        <p14:creationId xmlns:p14="http://schemas.microsoft.com/office/powerpoint/2010/main" val="4061432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0CC62B2-16CC-FEA5-8224-2ADD48ADC598}"/>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1F6C51D8-0705-3059-06D8-3AB75CC5B8C5}"/>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06DF1A1D-4F65-34CD-F840-15F57EB61F03}"/>
              </a:ext>
            </a:extLst>
          </p:cNvPr>
          <p:cNvSpPr>
            <a:spLocks noGrp="1"/>
          </p:cNvSpPr>
          <p:nvPr>
            <p:ph type="dt" sz="half" idx="10"/>
          </p:nvPr>
        </p:nvSpPr>
        <p:spPr/>
        <p:txBody>
          <a:bodyPr/>
          <a:lstStyle/>
          <a:p>
            <a:fld id="{244C93E3-D5A1-4F12-B687-FFB7FF99F271}" type="datetimeFigureOut">
              <a:rPr lang="hu-HU" smtClean="0"/>
              <a:t>2025. 05. 15.</a:t>
            </a:fld>
            <a:endParaRPr lang="hu-HU"/>
          </a:p>
        </p:txBody>
      </p:sp>
      <p:sp>
        <p:nvSpPr>
          <p:cNvPr id="5" name="Élőláb helye 4">
            <a:extLst>
              <a:ext uri="{FF2B5EF4-FFF2-40B4-BE49-F238E27FC236}">
                <a16:creationId xmlns:a16="http://schemas.microsoft.com/office/drawing/2014/main" id="{5202DB1C-6140-C1F6-EE03-A68C335F0A92}"/>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1E3706F9-0F86-2281-7F12-23489C848E37}"/>
              </a:ext>
            </a:extLst>
          </p:cNvPr>
          <p:cNvSpPr>
            <a:spLocks noGrp="1"/>
          </p:cNvSpPr>
          <p:nvPr>
            <p:ph type="sldNum" sz="quarter" idx="12"/>
          </p:nvPr>
        </p:nvSpPr>
        <p:spPr/>
        <p:txBody>
          <a:bodyPr/>
          <a:lstStyle/>
          <a:p>
            <a:fld id="{C416358F-9130-49A6-9380-A0F61A750BD5}" type="slidenum">
              <a:rPr lang="hu-HU" smtClean="0"/>
              <a:t>‹#›</a:t>
            </a:fld>
            <a:endParaRPr lang="hu-HU"/>
          </a:p>
        </p:txBody>
      </p:sp>
    </p:spTree>
    <p:extLst>
      <p:ext uri="{BB962C8B-B14F-4D97-AF65-F5344CB8AC3E}">
        <p14:creationId xmlns:p14="http://schemas.microsoft.com/office/powerpoint/2010/main" val="1977622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E9F766BE-F25B-FA6C-4CDA-0B7938C41F49}"/>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EB7AE575-1488-E4FD-480C-238D0399FBD0}"/>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7C041BEA-4D6C-3E44-E5C7-EFBFC0F3B95C}"/>
              </a:ext>
            </a:extLst>
          </p:cNvPr>
          <p:cNvSpPr>
            <a:spLocks noGrp="1"/>
          </p:cNvSpPr>
          <p:nvPr>
            <p:ph type="dt" sz="half" idx="10"/>
          </p:nvPr>
        </p:nvSpPr>
        <p:spPr/>
        <p:txBody>
          <a:bodyPr/>
          <a:lstStyle/>
          <a:p>
            <a:fld id="{244C93E3-D5A1-4F12-B687-FFB7FF99F271}" type="datetimeFigureOut">
              <a:rPr lang="hu-HU" smtClean="0"/>
              <a:t>2025. 05. 15.</a:t>
            </a:fld>
            <a:endParaRPr lang="hu-HU"/>
          </a:p>
        </p:txBody>
      </p:sp>
      <p:sp>
        <p:nvSpPr>
          <p:cNvPr id="5" name="Élőláb helye 4">
            <a:extLst>
              <a:ext uri="{FF2B5EF4-FFF2-40B4-BE49-F238E27FC236}">
                <a16:creationId xmlns:a16="http://schemas.microsoft.com/office/drawing/2014/main" id="{C4E81CA8-7FA4-82D9-0172-1C957A89E7C5}"/>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88A9E253-E3F9-965B-2EF8-4B3DE07028FB}"/>
              </a:ext>
            </a:extLst>
          </p:cNvPr>
          <p:cNvSpPr>
            <a:spLocks noGrp="1"/>
          </p:cNvSpPr>
          <p:nvPr>
            <p:ph type="sldNum" sz="quarter" idx="12"/>
          </p:nvPr>
        </p:nvSpPr>
        <p:spPr/>
        <p:txBody>
          <a:bodyPr/>
          <a:lstStyle/>
          <a:p>
            <a:fld id="{C416358F-9130-49A6-9380-A0F61A750BD5}" type="slidenum">
              <a:rPr lang="hu-HU" smtClean="0"/>
              <a:t>‹#›</a:t>
            </a:fld>
            <a:endParaRPr lang="hu-HU"/>
          </a:p>
        </p:txBody>
      </p:sp>
    </p:spTree>
    <p:extLst>
      <p:ext uri="{BB962C8B-B14F-4D97-AF65-F5344CB8AC3E}">
        <p14:creationId xmlns:p14="http://schemas.microsoft.com/office/powerpoint/2010/main" val="1954235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7E6F328-6E82-C2E4-2D11-D3C0ACB0CED1}"/>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AE30C22A-715D-AA5A-DC72-54107807E927}"/>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BD2002F1-FCAE-F9B8-8276-9A4387C4AD33}"/>
              </a:ext>
            </a:extLst>
          </p:cNvPr>
          <p:cNvSpPr>
            <a:spLocks noGrp="1"/>
          </p:cNvSpPr>
          <p:nvPr>
            <p:ph type="dt" sz="half" idx="10"/>
          </p:nvPr>
        </p:nvSpPr>
        <p:spPr/>
        <p:txBody>
          <a:bodyPr/>
          <a:lstStyle/>
          <a:p>
            <a:fld id="{244C93E3-D5A1-4F12-B687-FFB7FF99F271}" type="datetimeFigureOut">
              <a:rPr lang="hu-HU" smtClean="0"/>
              <a:t>2025. 05. 15.</a:t>
            </a:fld>
            <a:endParaRPr lang="hu-HU"/>
          </a:p>
        </p:txBody>
      </p:sp>
      <p:sp>
        <p:nvSpPr>
          <p:cNvPr id="5" name="Élőláb helye 4">
            <a:extLst>
              <a:ext uri="{FF2B5EF4-FFF2-40B4-BE49-F238E27FC236}">
                <a16:creationId xmlns:a16="http://schemas.microsoft.com/office/drawing/2014/main" id="{08A1A7AC-A1A7-B0CA-9427-0E13273FEB1F}"/>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E5D4D7F2-190B-E745-606C-1CE7E5D46405}"/>
              </a:ext>
            </a:extLst>
          </p:cNvPr>
          <p:cNvSpPr>
            <a:spLocks noGrp="1"/>
          </p:cNvSpPr>
          <p:nvPr>
            <p:ph type="sldNum" sz="quarter" idx="12"/>
          </p:nvPr>
        </p:nvSpPr>
        <p:spPr/>
        <p:txBody>
          <a:bodyPr/>
          <a:lstStyle/>
          <a:p>
            <a:fld id="{C416358F-9130-49A6-9380-A0F61A750BD5}" type="slidenum">
              <a:rPr lang="hu-HU" smtClean="0"/>
              <a:t>‹#›</a:t>
            </a:fld>
            <a:endParaRPr lang="hu-HU"/>
          </a:p>
        </p:txBody>
      </p:sp>
    </p:spTree>
    <p:extLst>
      <p:ext uri="{BB962C8B-B14F-4D97-AF65-F5344CB8AC3E}">
        <p14:creationId xmlns:p14="http://schemas.microsoft.com/office/powerpoint/2010/main" val="3124755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5120B1A-2C80-5CBF-F283-52730F9DC242}"/>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D7BBB1A9-B3F2-D591-B1D5-AC24A89F5E2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F5BA645C-F965-9ACD-371D-C03D059DB6EA}"/>
              </a:ext>
            </a:extLst>
          </p:cNvPr>
          <p:cNvSpPr>
            <a:spLocks noGrp="1"/>
          </p:cNvSpPr>
          <p:nvPr>
            <p:ph type="dt" sz="half" idx="10"/>
          </p:nvPr>
        </p:nvSpPr>
        <p:spPr/>
        <p:txBody>
          <a:bodyPr/>
          <a:lstStyle/>
          <a:p>
            <a:fld id="{244C93E3-D5A1-4F12-B687-FFB7FF99F271}" type="datetimeFigureOut">
              <a:rPr lang="hu-HU" smtClean="0"/>
              <a:t>2025. 05. 15.</a:t>
            </a:fld>
            <a:endParaRPr lang="hu-HU"/>
          </a:p>
        </p:txBody>
      </p:sp>
      <p:sp>
        <p:nvSpPr>
          <p:cNvPr id="5" name="Élőláb helye 4">
            <a:extLst>
              <a:ext uri="{FF2B5EF4-FFF2-40B4-BE49-F238E27FC236}">
                <a16:creationId xmlns:a16="http://schemas.microsoft.com/office/drawing/2014/main" id="{3F8E0602-EBFC-4244-743A-2B7E80C0B070}"/>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918CC4D5-57B3-D546-D8F7-03A123B5EFC2}"/>
              </a:ext>
            </a:extLst>
          </p:cNvPr>
          <p:cNvSpPr>
            <a:spLocks noGrp="1"/>
          </p:cNvSpPr>
          <p:nvPr>
            <p:ph type="sldNum" sz="quarter" idx="12"/>
          </p:nvPr>
        </p:nvSpPr>
        <p:spPr/>
        <p:txBody>
          <a:bodyPr/>
          <a:lstStyle/>
          <a:p>
            <a:fld id="{C416358F-9130-49A6-9380-A0F61A750BD5}" type="slidenum">
              <a:rPr lang="hu-HU" smtClean="0"/>
              <a:t>‹#›</a:t>
            </a:fld>
            <a:endParaRPr lang="hu-HU"/>
          </a:p>
        </p:txBody>
      </p:sp>
    </p:spTree>
    <p:extLst>
      <p:ext uri="{BB962C8B-B14F-4D97-AF65-F5344CB8AC3E}">
        <p14:creationId xmlns:p14="http://schemas.microsoft.com/office/powerpoint/2010/main" val="3696371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3F5D647-24F5-0320-DE37-5864C1CCDFF8}"/>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F4F93E0C-0E03-EDAA-CEA5-5D07B87B873E}"/>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DDCCEF7B-3D42-92ED-A9D1-EF881DC77289}"/>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6F213817-026F-A6D9-1356-5C2496D3D1A2}"/>
              </a:ext>
            </a:extLst>
          </p:cNvPr>
          <p:cNvSpPr>
            <a:spLocks noGrp="1"/>
          </p:cNvSpPr>
          <p:nvPr>
            <p:ph type="dt" sz="half" idx="10"/>
          </p:nvPr>
        </p:nvSpPr>
        <p:spPr/>
        <p:txBody>
          <a:bodyPr/>
          <a:lstStyle/>
          <a:p>
            <a:fld id="{244C93E3-D5A1-4F12-B687-FFB7FF99F271}" type="datetimeFigureOut">
              <a:rPr lang="hu-HU" smtClean="0"/>
              <a:t>2025. 05. 15.</a:t>
            </a:fld>
            <a:endParaRPr lang="hu-HU"/>
          </a:p>
        </p:txBody>
      </p:sp>
      <p:sp>
        <p:nvSpPr>
          <p:cNvPr id="6" name="Élőláb helye 5">
            <a:extLst>
              <a:ext uri="{FF2B5EF4-FFF2-40B4-BE49-F238E27FC236}">
                <a16:creationId xmlns:a16="http://schemas.microsoft.com/office/drawing/2014/main" id="{3BE59878-146F-F3F6-4208-361E908E10A1}"/>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F322DC4A-1F11-2D75-0C7F-4DB5F2F77354}"/>
              </a:ext>
            </a:extLst>
          </p:cNvPr>
          <p:cNvSpPr>
            <a:spLocks noGrp="1"/>
          </p:cNvSpPr>
          <p:nvPr>
            <p:ph type="sldNum" sz="quarter" idx="12"/>
          </p:nvPr>
        </p:nvSpPr>
        <p:spPr/>
        <p:txBody>
          <a:bodyPr/>
          <a:lstStyle/>
          <a:p>
            <a:fld id="{C416358F-9130-49A6-9380-A0F61A750BD5}" type="slidenum">
              <a:rPr lang="hu-HU" smtClean="0"/>
              <a:t>‹#›</a:t>
            </a:fld>
            <a:endParaRPr lang="hu-HU"/>
          </a:p>
        </p:txBody>
      </p:sp>
    </p:spTree>
    <p:extLst>
      <p:ext uri="{BB962C8B-B14F-4D97-AF65-F5344CB8AC3E}">
        <p14:creationId xmlns:p14="http://schemas.microsoft.com/office/powerpoint/2010/main" val="112681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EBB576D-BF9D-A99F-2313-C1D14FFFB803}"/>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12D0B30F-4DBE-2C52-B7C5-A529EC6ED2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B10EA2EB-EFBB-1ED0-189B-7BD83C51EFE3}"/>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D16E6C00-8E60-4CDA-08D0-F87EC84B4A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37CCB5ED-10AD-4A37-6FBF-D7B44AA166D9}"/>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131F49B2-DFA7-FA9D-FDE0-157FFDEA7D41}"/>
              </a:ext>
            </a:extLst>
          </p:cNvPr>
          <p:cNvSpPr>
            <a:spLocks noGrp="1"/>
          </p:cNvSpPr>
          <p:nvPr>
            <p:ph type="dt" sz="half" idx="10"/>
          </p:nvPr>
        </p:nvSpPr>
        <p:spPr/>
        <p:txBody>
          <a:bodyPr/>
          <a:lstStyle/>
          <a:p>
            <a:fld id="{244C93E3-D5A1-4F12-B687-FFB7FF99F271}" type="datetimeFigureOut">
              <a:rPr lang="hu-HU" smtClean="0"/>
              <a:t>2025. 05. 15.</a:t>
            </a:fld>
            <a:endParaRPr lang="hu-HU"/>
          </a:p>
        </p:txBody>
      </p:sp>
      <p:sp>
        <p:nvSpPr>
          <p:cNvPr id="8" name="Élőláb helye 7">
            <a:extLst>
              <a:ext uri="{FF2B5EF4-FFF2-40B4-BE49-F238E27FC236}">
                <a16:creationId xmlns:a16="http://schemas.microsoft.com/office/drawing/2014/main" id="{B6D9160D-CF4C-6087-4F35-68755BEB5059}"/>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70AB1DEA-E8F0-DE62-0644-D72A5B87794B}"/>
              </a:ext>
            </a:extLst>
          </p:cNvPr>
          <p:cNvSpPr>
            <a:spLocks noGrp="1"/>
          </p:cNvSpPr>
          <p:nvPr>
            <p:ph type="sldNum" sz="quarter" idx="12"/>
          </p:nvPr>
        </p:nvSpPr>
        <p:spPr/>
        <p:txBody>
          <a:bodyPr/>
          <a:lstStyle/>
          <a:p>
            <a:fld id="{C416358F-9130-49A6-9380-A0F61A750BD5}" type="slidenum">
              <a:rPr lang="hu-HU" smtClean="0"/>
              <a:t>‹#›</a:t>
            </a:fld>
            <a:endParaRPr lang="hu-HU"/>
          </a:p>
        </p:txBody>
      </p:sp>
    </p:spTree>
    <p:extLst>
      <p:ext uri="{BB962C8B-B14F-4D97-AF65-F5344CB8AC3E}">
        <p14:creationId xmlns:p14="http://schemas.microsoft.com/office/powerpoint/2010/main" val="6193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70582C1-510D-1E7E-7983-0EFA4E13B88C}"/>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69E58063-13EE-6419-6248-60C9E9A94718}"/>
              </a:ext>
            </a:extLst>
          </p:cNvPr>
          <p:cNvSpPr>
            <a:spLocks noGrp="1"/>
          </p:cNvSpPr>
          <p:nvPr>
            <p:ph type="dt" sz="half" idx="10"/>
          </p:nvPr>
        </p:nvSpPr>
        <p:spPr/>
        <p:txBody>
          <a:bodyPr/>
          <a:lstStyle/>
          <a:p>
            <a:fld id="{244C93E3-D5A1-4F12-B687-FFB7FF99F271}" type="datetimeFigureOut">
              <a:rPr lang="hu-HU" smtClean="0"/>
              <a:t>2025. 05. 15.</a:t>
            </a:fld>
            <a:endParaRPr lang="hu-HU"/>
          </a:p>
        </p:txBody>
      </p:sp>
      <p:sp>
        <p:nvSpPr>
          <p:cNvPr id="4" name="Élőláb helye 3">
            <a:extLst>
              <a:ext uri="{FF2B5EF4-FFF2-40B4-BE49-F238E27FC236}">
                <a16:creationId xmlns:a16="http://schemas.microsoft.com/office/drawing/2014/main" id="{77ACE680-F48F-D1A0-D40A-83F727F6647D}"/>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09B71074-EAEB-25E4-AB0F-A37A7DE0456F}"/>
              </a:ext>
            </a:extLst>
          </p:cNvPr>
          <p:cNvSpPr>
            <a:spLocks noGrp="1"/>
          </p:cNvSpPr>
          <p:nvPr>
            <p:ph type="sldNum" sz="quarter" idx="12"/>
          </p:nvPr>
        </p:nvSpPr>
        <p:spPr/>
        <p:txBody>
          <a:bodyPr/>
          <a:lstStyle/>
          <a:p>
            <a:fld id="{C416358F-9130-49A6-9380-A0F61A750BD5}" type="slidenum">
              <a:rPr lang="hu-HU" smtClean="0"/>
              <a:t>‹#›</a:t>
            </a:fld>
            <a:endParaRPr lang="hu-HU"/>
          </a:p>
        </p:txBody>
      </p:sp>
    </p:spTree>
    <p:extLst>
      <p:ext uri="{BB962C8B-B14F-4D97-AF65-F5344CB8AC3E}">
        <p14:creationId xmlns:p14="http://schemas.microsoft.com/office/powerpoint/2010/main" val="2049309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D22C8BAF-F1B9-D0A9-C302-F234C27A442B}"/>
              </a:ext>
            </a:extLst>
          </p:cNvPr>
          <p:cNvSpPr>
            <a:spLocks noGrp="1"/>
          </p:cNvSpPr>
          <p:nvPr>
            <p:ph type="dt" sz="half" idx="10"/>
          </p:nvPr>
        </p:nvSpPr>
        <p:spPr/>
        <p:txBody>
          <a:bodyPr/>
          <a:lstStyle/>
          <a:p>
            <a:fld id="{244C93E3-D5A1-4F12-B687-FFB7FF99F271}" type="datetimeFigureOut">
              <a:rPr lang="hu-HU" smtClean="0"/>
              <a:t>2025. 05. 15.</a:t>
            </a:fld>
            <a:endParaRPr lang="hu-HU"/>
          </a:p>
        </p:txBody>
      </p:sp>
      <p:sp>
        <p:nvSpPr>
          <p:cNvPr id="3" name="Élőláb helye 2">
            <a:extLst>
              <a:ext uri="{FF2B5EF4-FFF2-40B4-BE49-F238E27FC236}">
                <a16:creationId xmlns:a16="http://schemas.microsoft.com/office/drawing/2014/main" id="{AB929A40-C42B-C71B-EBA9-441D80AA169A}"/>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148E5838-EDCF-0D9D-01A9-C62E3BB78533}"/>
              </a:ext>
            </a:extLst>
          </p:cNvPr>
          <p:cNvSpPr>
            <a:spLocks noGrp="1"/>
          </p:cNvSpPr>
          <p:nvPr>
            <p:ph type="sldNum" sz="quarter" idx="12"/>
          </p:nvPr>
        </p:nvSpPr>
        <p:spPr/>
        <p:txBody>
          <a:bodyPr/>
          <a:lstStyle/>
          <a:p>
            <a:fld id="{C416358F-9130-49A6-9380-A0F61A750BD5}" type="slidenum">
              <a:rPr lang="hu-HU" smtClean="0"/>
              <a:t>‹#›</a:t>
            </a:fld>
            <a:endParaRPr lang="hu-HU"/>
          </a:p>
        </p:txBody>
      </p:sp>
    </p:spTree>
    <p:extLst>
      <p:ext uri="{BB962C8B-B14F-4D97-AF65-F5344CB8AC3E}">
        <p14:creationId xmlns:p14="http://schemas.microsoft.com/office/powerpoint/2010/main" val="342566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F8B2508-A2BD-30C5-84CB-8D8197B11826}"/>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0B76C7C4-B1BC-8E03-8605-E38514312C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A79F1E54-03AF-9C54-5E6B-9115A3C72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4C3A77AB-FBCB-6926-7854-E13597354E98}"/>
              </a:ext>
            </a:extLst>
          </p:cNvPr>
          <p:cNvSpPr>
            <a:spLocks noGrp="1"/>
          </p:cNvSpPr>
          <p:nvPr>
            <p:ph type="dt" sz="half" idx="10"/>
          </p:nvPr>
        </p:nvSpPr>
        <p:spPr/>
        <p:txBody>
          <a:bodyPr/>
          <a:lstStyle/>
          <a:p>
            <a:fld id="{244C93E3-D5A1-4F12-B687-FFB7FF99F271}" type="datetimeFigureOut">
              <a:rPr lang="hu-HU" smtClean="0"/>
              <a:t>2025. 05. 15.</a:t>
            </a:fld>
            <a:endParaRPr lang="hu-HU"/>
          </a:p>
        </p:txBody>
      </p:sp>
      <p:sp>
        <p:nvSpPr>
          <p:cNvPr id="6" name="Élőláb helye 5">
            <a:extLst>
              <a:ext uri="{FF2B5EF4-FFF2-40B4-BE49-F238E27FC236}">
                <a16:creationId xmlns:a16="http://schemas.microsoft.com/office/drawing/2014/main" id="{15C9DA36-738A-98DD-A6C8-F61D91193B0C}"/>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D90E82F5-891F-B1AA-E4CB-76FD46D7EB4E}"/>
              </a:ext>
            </a:extLst>
          </p:cNvPr>
          <p:cNvSpPr>
            <a:spLocks noGrp="1"/>
          </p:cNvSpPr>
          <p:nvPr>
            <p:ph type="sldNum" sz="quarter" idx="12"/>
          </p:nvPr>
        </p:nvSpPr>
        <p:spPr/>
        <p:txBody>
          <a:bodyPr/>
          <a:lstStyle/>
          <a:p>
            <a:fld id="{C416358F-9130-49A6-9380-A0F61A750BD5}" type="slidenum">
              <a:rPr lang="hu-HU" smtClean="0"/>
              <a:t>‹#›</a:t>
            </a:fld>
            <a:endParaRPr lang="hu-HU"/>
          </a:p>
        </p:txBody>
      </p:sp>
    </p:spTree>
    <p:extLst>
      <p:ext uri="{BB962C8B-B14F-4D97-AF65-F5344CB8AC3E}">
        <p14:creationId xmlns:p14="http://schemas.microsoft.com/office/powerpoint/2010/main" val="653037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DCAA34D-28AE-E242-AB6E-29A7B5580733}"/>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701A9B75-F89B-8A82-3158-ED577DFBD9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7E47C357-B18C-421A-5123-E78E81E19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C6217839-8B13-969F-2F82-2FE03E545C20}"/>
              </a:ext>
            </a:extLst>
          </p:cNvPr>
          <p:cNvSpPr>
            <a:spLocks noGrp="1"/>
          </p:cNvSpPr>
          <p:nvPr>
            <p:ph type="dt" sz="half" idx="10"/>
          </p:nvPr>
        </p:nvSpPr>
        <p:spPr/>
        <p:txBody>
          <a:bodyPr/>
          <a:lstStyle/>
          <a:p>
            <a:fld id="{244C93E3-D5A1-4F12-B687-FFB7FF99F271}" type="datetimeFigureOut">
              <a:rPr lang="hu-HU" smtClean="0"/>
              <a:t>2025. 05. 15.</a:t>
            </a:fld>
            <a:endParaRPr lang="hu-HU"/>
          </a:p>
        </p:txBody>
      </p:sp>
      <p:sp>
        <p:nvSpPr>
          <p:cNvPr id="6" name="Élőláb helye 5">
            <a:extLst>
              <a:ext uri="{FF2B5EF4-FFF2-40B4-BE49-F238E27FC236}">
                <a16:creationId xmlns:a16="http://schemas.microsoft.com/office/drawing/2014/main" id="{1B09DA6E-6FB5-801D-0C06-E256403002F0}"/>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221210F0-DE31-DFA2-CFAE-F89D9D59518D}"/>
              </a:ext>
            </a:extLst>
          </p:cNvPr>
          <p:cNvSpPr>
            <a:spLocks noGrp="1"/>
          </p:cNvSpPr>
          <p:nvPr>
            <p:ph type="sldNum" sz="quarter" idx="12"/>
          </p:nvPr>
        </p:nvSpPr>
        <p:spPr/>
        <p:txBody>
          <a:bodyPr/>
          <a:lstStyle/>
          <a:p>
            <a:fld id="{C416358F-9130-49A6-9380-A0F61A750BD5}" type="slidenum">
              <a:rPr lang="hu-HU" smtClean="0"/>
              <a:t>‹#›</a:t>
            </a:fld>
            <a:endParaRPr lang="hu-HU"/>
          </a:p>
        </p:txBody>
      </p:sp>
    </p:spTree>
    <p:extLst>
      <p:ext uri="{BB962C8B-B14F-4D97-AF65-F5344CB8AC3E}">
        <p14:creationId xmlns:p14="http://schemas.microsoft.com/office/powerpoint/2010/main" val="3589670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63649755-24B5-B943-4E2F-74D160D60B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045BA9EB-ED5C-543D-5164-5B84A5C645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3C6325BC-3D37-B010-35A4-7D37892F67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4C93E3-D5A1-4F12-B687-FFB7FF99F271}" type="datetimeFigureOut">
              <a:rPr lang="hu-HU" smtClean="0"/>
              <a:t>2025. 05. 15.</a:t>
            </a:fld>
            <a:endParaRPr lang="hu-HU"/>
          </a:p>
        </p:txBody>
      </p:sp>
      <p:sp>
        <p:nvSpPr>
          <p:cNvPr id="5" name="Élőláb helye 4">
            <a:extLst>
              <a:ext uri="{FF2B5EF4-FFF2-40B4-BE49-F238E27FC236}">
                <a16:creationId xmlns:a16="http://schemas.microsoft.com/office/drawing/2014/main" id="{D25F661C-E335-FAC5-A0B0-0A0F45D71C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hu-HU"/>
          </a:p>
        </p:txBody>
      </p:sp>
      <p:sp>
        <p:nvSpPr>
          <p:cNvPr id="6" name="Dia számának helye 5">
            <a:extLst>
              <a:ext uri="{FF2B5EF4-FFF2-40B4-BE49-F238E27FC236}">
                <a16:creationId xmlns:a16="http://schemas.microsoft.com/office/drawing/2014/main" id="{9B1E0063-DE57-6492-BF9B-AB803A4B40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416358F-9130-49A6-9380-A0F61A750BD5}" type="slidenum">
              <a:rPr lang="hu-HU" smtClean="0"/>
              <a:t>‹#›</a:t>
            </a:fld>
            <a:endParaRPr lang="hu-HU"/>
          </a:p>
        </p:txBody>
      </p:sp>
    </p:spTree>
    <p:extLst>
      <p:ext uri="{BB962C8B-B14F-4D97-AF65-F5344CB8AC3E}">
        <p14:creationId xmlns:p14="http://schemas.microsoft.com/office/powerpoint/2010/main" val="1096568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FA9B6C6-A247-48A8-9A1C-1E36FA945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Cím 1">
            <a:extLst>
              <a:ext uri="{FF2B5EF4-FFF2-40B4-BE49-F238E27FC236}">
                <a16:creationId xmlns:a16="http://schemas.microsoft.com/office/drawing/2014/main" id="{FF74585B-96C6-2BB5-808C-E494312ACC36}"/>
              </a:ext>
            </a:extLst>
          </p:cNvPr>
          <p:cNvSpPr>
            <a:spLocks noGrp="1"/>
          </p:cNvSpPr>
          <p:nvPr>
            <p:ph type="ctrTitle"/>
          </p:nvPr>
        </p:nvSpPr>
        <p:spPr>
          <a:xfrm>
            <a:off x="1301261" y="590062"/>
            <a:ext cx="5409655" cy="2838938"/>
          </a:xfrm>
        </p:spPr>
        <p:txBody>
          <a:bodyPr>
            <a:normAutofit/>
          </a:bodyPr>
          <a:lstStyle/>
          <a:p>
            <a:pPr algn="l"/>
            <a:r>
              <a:rPr lang="hu-HU" sz="5600">
                <a:solidFill>
                  <a:srgbClr val="FFFFFF"/>
                </a:solidFill>
              </a:rPr>
              <a:t>Verziókövető jegyzet webalkalmazás</a:t>
            </a:r>
          </a:p>
        </p:txBody>
      </p:sp>
      <p:sp>
        <p:nvSpPr>
          <p:cNvPr id="3" name="Alcím 2">
            <a:extLst>
              <a:ext uri="{FF2B5EF4-FFF2-40B4-BE49-F238E27FC236}">
                <a16:creationId xmlns:a16="http://schemas.microsoft.com/office/drawing/2014/main" id="{B8CE025A-AB81-E19C-5049-F1898F70D40C}"/>
              </a:ext>
            </a:extLst>
          </p:cNvPr>
          <p:cNvSpPr>
            <a:spLocks noGrp="1"/>
          </p:cNvSpPr>
          <p:nvPr>
            <p:ph type="subTitle" idx="1"/>
          </p:nvPr>
        </p:nvSpPr>
        <p:spPr>
          <a:xfrm>
            <a:off x="5642044" y="4698614"/>
            <a:ext cx="5088650" cy="1198120"/>
          </a:xfrm>
        </p:spPr>
        <p:txBody>
          <a:bodyPr>
            <a:normAutofit/>
          </a:bodyPr>
          <a:lstStyle/>
          <a:p>
            <a:pPr algn="r"/>
            <a:r>
              <a:rPr lang="hu-HU" sz="2000" b="1" dirty="0">
                <a:solidFill>
                  <a:srgbClr val="FFFFFF"/>
                </a:solidFill>
              </a:rPr>
              <a:t>Készítette: </a:t>
            </a:r>
          </a:p>
          <a:p>
            <a:pPr algn="r"/>
            <a:r>
              <a:rPr lang="hu-HU" sz="1700" dirty="0">
                <a:solidFill>
                  <a:srgbClr val="FFFFFF"/>
                </a:solidFill>
              </a:rPr>
              <a:t>Varga Zsolt</a:t>
            </a:r>
            <a:br>
              <a:rPr lang="hu-HU" sz="1700" dirty="0">
                <a:solidFill>
                  <a:srgbClr val="FFFFFF"/>
                </a:solidFill>
              </a:rPr>
            </a:br>
            <a:r>
              <a:rPr lang="hu-HU" sz="1700" dirty="0" err="1">
                <a:solidFill>
                  <a:srgbClr val="FFFFFF"/>
                </a:solidFill>
              </a:rPr>
              <a:t>Kavalecz</a:t>
            </a:r>
            <a:r>
              <a:rPr lang="hu-HU" sz="1700" dirty="0">
                <a:solidFill>
                  <a:srgbClr val="FFFFFF"/>
                </a:solidFill>
              </a:rPr>
              <a:t> Márk</a:t>
            </a:r>
            <a:br>
              <a:rPr lang="hu-HU" sz="1700" dirty="0">
                <a:solidFill>
                  <a:srgbClr val="FFFFFF"/>
                </a:solidFill>
              </a:rPr>
            </a:br>
            <a:r>
              <a:rPr lang="hu-HU" sz="1700" dirty="0">
                <a:solidFill>
                  <a:srgbClr val="FFFFFF"/>
                </a:solidFill>
              </a:rPr>
              <a:t>Dandóczi Máté</a:t>
            </a: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176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763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20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1262" y="3496322"/>
            <a:ext cx="0" cy="335280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00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A8D6B4-4EE7-2E01-BA74-9B83ABFDDAAB}"/>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E987F36-3E9F-8323-496C-FE3898C97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9ED2478C-197B-9E88-17DA-EAB71E101553}"/>
              </a:ext>
            </a:extLst>
          </p:cNvPr>
          <p:cNvSpPr>
            <a:spLocks noGrp="1"/>
          </p:cNvSpPr>
          <p:nvPr>
            <p:ph type="title"/>
          </p:nvPr>
        </p:nvSpPr>
        <p:spPr>
          <a:xfrm>
            <a:off x="838200" y="1641752"/>
            <a:ext cx="6140449" cy="1323439"/>
          </a:xfrm>
        </p:spPr>
        <p:txBody>
          <a:bodyPr anchor="t">
            <a:normAutofit/>
          </a:bodyPr>
          <a:lstStyle/>
          <a:p>
            <a:r>
              <a:rPr lang="hu-HU" sz="4000" dirty="0">
                <a:solidFill>
                  <a:schemeClr val="bg1"/>
                </a:solidFill>
              </a:rPr>
              <a:t>Backend-</a:t>
            </a:r>
            <a:r>
              <a:rPr lang="hu-HU" sz="4000" dirty="0" err="1">
                <a:solidFill>
                  <a:schemeClr val="bg1"/>
                </a:solidFill>
              </a:rPr>
              <a:t>utils</a:t>
            </a:r>
            <a:endParaRPr lang="hu-HU" sz="4000" dirty="0">
              <a:solidFill>
                <a:schemeClr val="bg1"/>
              </a:solidFill>
            </a:endParaRPr>
          </a:p>
        </p:txBody>
      </p:sp>
      <p:sp>
        <p:nvSpPr>
          <p:cNvPr id="3" name="Tartalom helye 2">
            <a:extLst>
              <a:ext uri="{FF2B5EF4-FFF2-40B4-BE49-F238E27FC236}">
                <a16:creationId xmlns:a16="http://schemas.microsoft.com/office/drawing/2014/main" id="{C0DE0BBE-D5D2-2451-915C-4AC4C5C52463}"/>
              </a:ext>
            </a:extLst>
          </p:cNvPr>
          <p:cNvSpPr>
            <a:spLocks noGrp="1"/>
          </p:cNvSpPr>
          <p:nvPr>
            <p:ph idx="1"/>
          </p:nvPr>
        </p:nvSpPr>
        <p:spPr>
          <a:xfrm>
            <a:off x="838200" y="3146400"/>
            <a:ext cx="6140449" cy="2862288"/>
          </a:xfrm>
        </p:spPr>
        <p:txBody>
          <a:bodyPr>
            <a:normAutofit/>
          </a:bodyPr>
          <a:lstStyle/>
          <a:p>
            <a:pPr marL="0" indent="0">
              <a:buNone/>
            </a:pPr>
            <a:r>
              <a:rPr lang="hu-HU" sz="2400" dirty="0">
                <a:solidFill>
                  <a:schemeClr val="bg1">
                    <a:alpha val="80000"/>
                  </a:schemeClr>
                </a:solidFill>
              </a:rPr>
              <a:t>Ebben a mappában olyan </a:t>
            </a:r>
            <a:r>
              <a:rPr lang="hu-HU" sz="2400" dirty="0" err="1">
                <a:solidFill>
                  <a:schemeClr val="bg1">
                    <a:alpha val="80000"/>
                  </a:schemeClr>
                </a:solidFill>
              </a:rPr>
              <a:t>újrahasználható</a:t>
            </a:r>
            <a:r>
              <a:rPr lang="hu-HU" sz="2400" dirty="0">
                <a:solidFill>
                  <a:schemeClr val="bg1">
                    <a:alpha val="80000"/>
                  </a:schemeClr>
                </a:solidFill>
              </a:rPr>
              <a:t> segédfüggvények találhatók, amelyeket főként a vezérlők (</a:t>
            </a:r>
            <a:r>
              <a:rPr lang="hu-HU" sz="2400" dirty="0" err="1">
                <a:solidFill>
                  <a:schemeClr val="bg1">
                    <a:alpha val="80000"/>
                  </a:schemeClr>
                </a:solidFill>
              </a:rPr>
              <a:t>controllers</a:t>
            </a:r>
            <a:r>
              <a:rPr lang="hu-HU" sz="2400" dirty="0">
                <a:solidFill>
                  <a:schemeClr val="bg1">
                    <a:alpha val="80000"/>
                  </a:schemeClr>
                </a:solidFill>
              </a:rPr>
              <a:t>) használnak. Ide tartozik például a jelszavak SHA1 algoritmussal történő titkosítása (sha1()), illetve a JSON Web </a:t>
            </a:r>
            <a:r>
              <a:rPr lang="hu-HU" sz="2400" dirty="0" err="1">
                <a:solidFill>
                  <a:schemeClr val="bg1">
                    <a:alpha val="80000"/>
                  </a:schemeClr>
                </a:solidFill>
              </a:rPr>
              <a:t>Tokenek</a:t>
            </a:r>
            <a:r>
              <a:rPr lang="hu-HU" sz="2400" dirty="0">
                <a:solidFill>
                  <a:schemeClr val="bg1">
                    <a:alpha val="80000"/>
                  </a:schemeClr>
                </a:solidFill>
              </a:rPr>
              <a:t> (JWT) generálása bejelentkezéskor (</a:t>
            </a:r>
            <a:r>
              <a:rPr lang="hu-HU" sz="2400" dirty="0" err="1">
                <a:solidFill>
                  <a:schemeClr val="bg1">
                    <a:alpha val="80000"/>
                  </a:schemeClr>
                </a:solidFill>
              </a:rPr>
              <a:t>createToken</a:t>
            </a:r>
            <a:r>
              <a:rPr lang="hu-HU" sz="2400" dirty="0">
                <a:solidFill>
                  <a:schemeClr val="bg1">
                    <a:alpha val="80000"/>
                  </a:schemeClr>
                </a:solidFill>
              </a:rPr>
              <a:t>() és </a:t>
            </a:r>
            <a:r>
              <a:rPr lang="hu-HU" sz="2400" dirty="0" err="1">
                <a:solidFill>
                  <a:schemeClr val="bg1">
                    <a:alpha val="80000"/>
                  </a:schemeClr>
                </a:solidFill>
              </a:rPr>
              <a:t>createRefreshToken</a:t>
            </a:r>
            <a:r>
              <a:rPr lang="hu-HU" sz="2400" dirty="0">
                <a:solidFill>
                  <a:schemeClr val="bg1">
                    <a:alpha val="80000"/>
                  </a:schemeClr>
                </a:solidFill>
              </a:rPr>
              <a:t>()).</a:t>
            </a:r>
          </a:p>
        </p:txBody>
      </p:sp>
      <p:grpSp>
        <p:nvGrpSpPr>
          <p:cNvPr id="14" name="Group 13">
            <a:extLst>
              <a:ext uri="{FF2B5EF4-FFF2-40B4-BE49-F238E27FC236}">
                <a16:creationId xmlns:a16="http://schemas.microsoft.com/office/drawing/2014/main" id="{A9090C1E-6C97-D22D-4BF1-56E1631E33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4572000" cy="6858001"/>
            <a:chOff x="7620000" y="-1"/>
            <a:chExt cx="4572000" cy="6858001"/>
          </a:xfrm>
          <a:effectLst>
            <a:outerShdw blurRad="381000" dist="152400" dir="10800000" algn="ctr" rotWithShape="0">
              <a:srgbClr val="000000">
                <a:alpha val="10000"/>
              </a:srgbClr>
            </a:outerShdw>
          </a:effectLst>
        </p:grpSpPr>
        <p:grpSp>
          <p:nvGrpSpPr>
            <p:cNvPr id="15" name="Group 14">
              <a:extLst>
                <a:ext uri="{FF2B5EF4-FFF2-40B4-BE49-F238E27FC236}">
                  <a16:creationId xmlns:a16="http://schemas.microsoft.com/office/drawing/2014/main" id="{19AD1B8F-B371-7164-8CC6-50CEE81413F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7648048" y="0"/>
              <a:ext cx="4543952" cy="6858000"/>
              <a:chOff x="7648048" y="0"/>
              <a:chExt cx="4543952" cy="6858000"/>
            </a:xfrm>
          </p:grpSpPr>
          <p:sp>
            <p:nvSpPr>
              <p:cNvPr id="19" name="Freeform: Shape 18">
                <a:extLst>
                  <a:ext uri="{FF2B5EF4-FFF2-40B4-BE49-F238E27FC236}">
                    <a16:creationId xmlns:a16="http://schemas.microsoft.com/office/drawing/2014/main" id="{DD8D74DA-BBED-B070-AA12-94764BDF2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48048" y="0"/>
                <a:ext cx="4543952" cy="6858000"/>
              </a:xfrm>
              <a:custGeom>
                <a:avLst/>
                <a:gdLst>
                  <a:gd name="connsiteX0" fmla="*/ 328959 w 4543952"/>
                  <a:gd name="connsiteY0" fmla="*/ 6564619 h 6858000"/>
                  <a:gd name="connsiteX1" fmla="*/ 306480 w 4543952"/>
                  <a:gd name="connsiteY1" fmla="*/ 6588624 h 6858000"/>
                  <a:gd name="connsiteX2" fmla="*/ 289858 w 4543952"/>
                  <a:gd name="connsiteY2" fmla="*/ 6625223 h 6858000"/>
                  <a:gd name="connsiteX3" fmla="*/ 289858 w 4543952"/>
                  <a:gd name="connsiteY3" fmla="*/ 6625224 h 6858000"/>
                  <a:gd name="connsiteX4" fmla="*/ 289870 w 4543952"/>
                  <a:gd name="connsiteY4" fmla="*/ 6645551 h 6858000"/>
                  <a:gd name="connsiteX5" fmla="*/ 296953 w 4543952"/>
                  <a:gd name="connsiteY5" fmla="*/ 6662539 h 6858000"/>
                  <a:gd name="connsiteX6" fmla="*/ 296953 w 4543952"/>
                  <a:gd name="connsiteY6" fmla="*/ 6662541 h 6858000"/>
                  <a:gd name="connsiteX7" fmla="*/ 296954 w 4543952"/>
                  <a:gd name="connsiteY7" fmla="*/ 6662543 h 6858000"/>
                  <a:gd name="connsiteX8" fmla="*/ 311551 w 4543952"/>
                  <a:gd name="connsiteY8" fmla="*/ 6702975 h 6858000"/>
                  <a:gd name="connsiteX9" fmla="*/ 297715 w 4543952"/>
                  <a:gd name="connsiteY9" fmla="*/ 6742551 h 6858000"/>
                  <a:gd name="connsiteX10" fmla="*/ 297714 w 4543952"/>
                  <a:gd name="connsiteY10" fmla="*/ 6742554 h 6858000"/>
                  <a:gd name="connsiteX11" fmla="*/ 283011 w 4543952"/>
                  <a:gd name="connsiteY11" fmla="*/ 6776799 h 6858000"/>
                  <a:gd name="connsiteX12" fmla="*/ 278238 w 4543952"/>
                  <a:gd name="connsiteY12" fmla="*/ 6812061 h 6858000"/>
                  <a:gd name="connsiteX13" fmla="*/ 278237 w 4543952"/>
                  <a:gd name="connsiteY13" fmla="*/ 6812062 h 6858000"/>
                  <a:gd name="connsiteX14" fmla="*/ 278237 w 4543952"/>
                  <a:gd name="connsiteY14" fmla="*/ 6812063 h 6858000"/>
                  <a:gd name="connsiteX15" fmla="*/ 278238 w 4543952"/>
                  <a:gd name="connsiteY15" fmla="*/ 6812061 h 6858000"/>
                  <a:gd name="connsiteX16" fmla="*/ 297714 w 4543952"/>
                  <a:gd name="connsiteY16" fmla="*/ 6742554 h 6858000"/>
                  <a:gd name="connsiteX17" fmla="*/ 297715 w 4543952"/>
                  <a:gd name="connsiteY17" fmla="*/ 6742552 h 6858000"/>
                  <a:gd name="connsiteX18" fmla="*/ 311551 w 4543952"/>
                  <a:gd name="connsiteY18" fmla="*/ 6702976 h 6858000"/>
                  <a:gd name="connsiteX19" fmla="*/ 311551 w 4543952"/>
                  <a:gd name="connsiteY19" fmla="*/ 6702975 h 6858000"/>
                  <a:gd name="connsiteX20" fmla="*/ 308405 w 4543952"/>
                  <a:gd name="connsiteY20" fmla="*/ 6683026 h 6858000"/>
                  <a:gd name="connsiteX21" fmla="*/ 296954 w 4543952"/>
                  <a:gd name="connsiteY21" fmla="*/ 6662543 h 6858000"/>
                  <a:gd name="connsiteX22" fmla="*/ 296953 w 4543952"/>
                  <a:gd name="connsiteY22" fmla="*/ 6662540 h 6858000"/>
                  <a:gd name="connsiteX23" fmla="*/ 296953 w 4543952"/>
                  <a:gd name="connsiteY23" fmla="*/ 6662539 h 6858000"/>
                  <a:gd name="connsiteX24" fmla="*/ 289858 w 4543952"/>
                  <a:gd name="connsiteY24" fmla="*/ 6625224 h 6858000"/>
                  <a:gd name="connsiteX25" fmla="*/ 306480 w 4543952"/>
                  <a:gd name="connsiteY25" fmla="*/ 6588625 h 6858000"/>
                  <a:gd name="connsiteX26" fmla="*/ 328959 w 4543952"/>
                  <a:gd name="connsiteY26" fmla="*/ 6564620 h 6858000"/>
                  <a:gd name="connsiteX27" fmla="*/ 248638 w 4543952"/>
                  <a:gd name="connsiteY27" fmla="*/ 6438980 h 6858000"/>
                  <a:gd name="connsiteX28" fmla="*/ 268569 w 4543952"/>
                  <a:gd name="connsiteY28" fmla="*/ 6463840 h 6858000"/>
                  <a:gd name="connsiteX29" fmla="*/ 268572 w 4543952"/>
                  <a:gd name="connsiteY29" fmla="*/ 6463848 h 6858000"/>
                  <a:gd name="connsiteX30" fmla="*/ 279556 w 4543952"/>
                  <a:gd name="connsiteY30" fmla="*/ 6508051 h 6858000"/>
                  <a:gd name="connsiteX31" fmla="*/ 282367 w 4543952"/>
                  <a:gd name="connsiteY31" fmla="*/ 6513011 h 6858000"/>
                  <a:gd name="connsiteX32" fmla="*/ 284834 w 4543952"/>
                  <a:gd name="connsiteY32" fmla="*/ 6521803 h 6858000"/>
                  <a:gd name="connsiteX33" fmla="*/ 301172 w 4543952"/>
                  <a:gd name="connsiteY33" fmla="*/ 6546194 h 6858000"/>
                  <a:gd name="connsiteX34" fmla="*/ 301172 w 4543952"/>
                  <a:gd name="connsiteY34" fmla="*/ 6546193 h 6858000"/>
                  <a:gd name="connsiteX35" fmla="*/ 282367 w 4543952"/>
                  <a:gd name="connsiteY35" fmla="*/ 6513011 h 6858000"/>
                  <a:gd name="connsiteX36" fmla="*/ 268572 w 4543952"/>
                  <a:gd name="connsiteY36" fmla="*/ 6463848 h 6858000"/>
                  <a:gd name="connsiteX37" fmla="*/ 268569 w 4543952"/>
                  <a:gd name="connsiteY37" fmla="*/ 6463839 h 6858000"/>
                  <a:gd name="connsiteX38" fmla="*/ 166047 w 4543952"/>
                  <a:gd name="connsiteY38" fmla="*/ 6392242 h 6858000"/>
                  <a:gd name="connsiteX39" fmla="*/ 173364 w 4543952"/>
                  <a:gd name="connsiteY39" fmla="*/ 6407332 h 6858000"/>
                  <a:gd name="connsiteX40" fmla="*/ 173364 w 4543952"/>
                  <a:gd name="connsiteY40" fmla="*/ 6407331 h 6858000"/>
                  <a:gd name="connsiteX41" fmla="*/ 401733 w 4543952"/>
                  <a:gd name="connsiteY41" fmla="*/ 4221390 h 6858000"/>
                  <a:gd name="connsiteX42" fmla="*/ 396017 w 4543952"/>
                  <a:gd name="connsiteY42" fmla="*/ 4253013 h 6858000"/>
                  <a:gd name="connsiteX43" fmla="*/ 356201 w 4543952"/>
                  <a:gd name="connsiteY43" fmla="*/ 4324644 h 6858000"/>
                  <a:gd name="connsiteX44" fmla="*/ 347247 w 4543952"/>
                  <a:gd name="connsiteY44" fmla="*/ 4363889 h 6858000"/>
                  <a:gd name="connsiteX45" fmla="*/ 347247 w 4543952"/>
                  <a:gd name="connsiteY45" fmla="*/ 4363890 h 6858000"/>
                  <a:gd name="connsiteX46" fmla="*/ 348009 w 4543952"/>
                  <a:gd name="connsiteY46" fmla="*/ 4482004 h 6858000"/>
                  <a:gd name="connsiteX47" fmla="*/ 408019 w 4543952"/>
                  <a:gd name="connsiteY47" fmla="*/ 4659174 h 6858000"/>
                  <a:gd name="connsiteX48" fmla="*/ 416021 w 4543952"/>
                  <a:gd name="connsiteY48" fmla="*/ 4677655 h 6858000"/>
                  <a:gd name="connsiteX49" fmla="*/ 425928 w 4543952"/>
                  <a:gd name="connsiteY49" fmla="*/ 4767764 h 6858000"/>
                  <a:gd name="connsiteX50" fmla="*/ 427237 w 4543952"/>
                  <a:gd name="connsiteY50" fmla="*/ 4800482 h 6858000"/>
                  <a:gd name="connsiteX51" fmla="*/ 412401 w 4543952"/>
                  <a:gd name="connsiteY51" fmla="*/ 4828915 h 6858000"/>
                  <a:gd name="connsiteX52" fmla="*/ 391971 w 4543952"/>
                  <a:gd name="connsiteY52" fmla="*/ 4857316 h 6858000"/>
                  <a:gd name="connsiteX53" fmla="*/ 390221 w 4543952"/>
                  <a:gd name="connsiteY53" fmla="*/ 4863342 h 6858000"/>
                  <a:gd name="connsiteX54" fmla="*/ 387469 w 4543952"/>
                  <a:gd name="connsiteY54" fmla="*/ 4867613 h 6858000"/>
                  <a:gd name="connsiteX55" fmla="*/ 382691 w 4543952"/>
                  <a:gd name="connsiteY55" fmla="*/ 4889274 h 6858000"/>
                  <a:gd name="connsiteX56" fmla="*/ 382691 w 4543952"/>
                  <a:gd name="connsiteY56" fmla="*/ 4889275 h 6858000"/>
                  <a:gd name="connsiteX57" fmla="*/ 384396 w 4543952"/>
                  <a:gd name="connsiteY57" fmla="*/ 4912168 h 6858000"/>
                  <a:gd name="connsiteX58" fmla="*/ 385799 w 4543952"/>
                  <a:gd name="connsiteY58" fmla="*/ 4933804 h 6858000"/>
                  <a:gd name="connsiteX59" fmla="*/ 378247 w 4543952"/>
                  <a:gd name="connsiteY59" fmla="*/ 4957452 h 6858000"/>
                  <a:gd name="connsiteX60" fmla="*/ 360964 w 4543952"/>
                  <a:gd name="connsiteY60" fmla="*/ 4987036 h 6858000"/>
                  <a:gd name="connsiteX61" fmla="*/ 334485 w 4543952"/>
                  <a:gd name="connsiteY61" fmla="*/ 5041520 h 6858000"/>
                  <a:gd name="connsiteX62" fmla="*/ 321371 w 4543952"/>
                  <a:gd name="connsiteY62" fmla="*/ 5087422 h 6858000"/>
                  <a:gd name="connsiteX63" fmla="*/ 321364 w 4543952"/>
                  <a:gd name="connsiteY63" fmla="*/ 5087449 h 6858000"/>
                  <a:gd name="connsiteX64" fmla="*/ 315482 w 4543952"/>
                  <a:gd name="connsiteY64" fmla="*/ 5102460 h 6858000"/>
                  <a:gd name="connsiteX65" fmla="*/ 308338 w 4543952"/>
                  <a:gd name="connsiteY65" fmla="*/ 5133219 h 6858000"/>
                  <a:gd name="connsiteX66" fmla="*/ 308337 w 4543952"/>
                  <a:gd name="connsiteY66" fmla="*/ 5133223 h 6858000"/>
                  <a:gd name="connsiteX67" fmla="*/ 308337 w 4543952"/>
                  <a:gd name="connsiteY67" fmla="*/ 5133224 h 6858000"/>
                  <a:gd name="connsiteX68" fmla="*/ 315052 w 4543952"/>
                  <a:gd name="connsiteY68" fmla="*/ 5166113 h 6858000"/>
                  <a:gd name="connsiteX69" fmla="*/ 314362 w 4543952"/>
                  <a:gd name="connsiteY69" fmla="*/ 5172089 h 6858000"/>
                  <a:gd name="connsiteX70" fmla="*/ 311814 w 4543952"/>
                  <a:gd name="connsiteY70" fmla="*/ 5179066 h 6858000"/>
                  <a:gd name="connsiteX71" fmla="*/ 311814 w 4543952"/>
                  <a:gd name="connsiteY71" fmla="*/ 5179067 h 6858000"/>
                  <a:gd name="connsiteX72" fmla="*/ 335437 w 4543952"/>
                  <a:gd name="connsiteY72" fmla="*/ 5272796 h 6858000"/>
                  <a:gd name="connsiteX73" fmla="*/ 360397 w 4543952"/>
                  <a:gd name="connsiteY73" fmla="*/ 5321350 h 6858000"/>
                  <a:gd name="connsiteX74" fmla="*/ 364317 w 4543952"/>
                  <a:gd name="connsiteY74" fmla="*/ 5355013 h 6858000"/>
                  <a:gd name="connsiteX75" fmla="*/ 359440 w 4543952"/>
                  <a:gd name="connsiteY75" fmla="*/ 5385383 h 6858000"/>
                  <a:gd name="connsiteX76" fmla="*/ 351249 w 4543952"/>
                  <a:gd name="connsiteY76" fmla="*/ 5425581 h 6858000"/>
                  <a:gd name="connsiteX77" fmla="*/ 339627 w 4543952"/>
                  <a:gd name="connsiteY77" fmla="*/ 5480636 h 6858000"/>
                  <a:gd name="connsiteX78" fmla="*/ 335103 w 4543952"/>
                  <a:gd name="connsiteY78" fmla="*/ 5507666 h 6858000"/>
                  <a:gd name="connsiteX79" fmla="*/ 335103 w 4543952"/>
                  <a:gd name="connsiteY79" fmla="*/ 5507667 h 6858000"/>
                  <a:gd name="connsiteX80" fmla="*/ 337324 w 4543952"/>
                  <a:gd name="connsiteY80" fmla="*/ 5520421 h 6858000"/>
                  <a:gd name="connsiteX81" fmla="*/ 345722 w 4543952"/>
                  <a:gd name="connsiteY81" fmla="*/ 5531691 h 6858000"/>
                  <a:gd name="connsiteX82" fmla="*/ 345723 w 4543952"/>
                  <a:gd name="connsiteY82" fmla="*/ 5531693 h 6858000"/>
                  <a:gd name="connsiteX83" fmla="*/ 355869 w 4543952"/>
                  <a:gd name="connsiteY83" fmla="*/ 5547577 h 6858000"/>
                  <a:gd name="connsiteX84" fmla="*/ 346295 w 4543952"/>
                  <a:gd name="connsiteY84" fmla="*/ 5562745 h 6858000"/>
                  <a:gd name="connsiteX85" fmla="*/ 275047 w 4543952"/>
                  <a:gd name="connsiteY85" fmla="*/ 5704482 h 6858000"/>
                  <a:gd name="connsiteX86" fmla="*/ 269141 w 4543952"/>
                  <a:gd name="connsiteY86" fmla="*/ 5740487 h 6858000"/>
                  <a:gd name="connsiteX87" fmla="*/ 260376 w 4543952"/>
                  <a:gd name="connsiteY87" fmla="*/ 5760872 h 6858000"/>
                  <a:gd name="connsiteX88" fmla="*/ 171981 w 4543952"/>
                  <a:gd name="connsiteY88" fmla="*/ 5883750 h 6858000"/>
                  <a:gd name="connsiteX89" fmla="*/ 171979 w 4543952"/>
                  <a:gd name="connsiteY89" fmla="*/ 5883755 h 6858000"/>
                  <a:gd name="connsiteX90" fmla="*/ 160957 w 4543952"/>
                  <a:gd name="connsiteY90" fmla="*/ 5909350 h 6858000"/>
                  <a:gd name="connsiteX91" fmla="*/ 154076 w 4543952"/>
                  <a:gd name="connsiteY91" fmla="*/ 5935945 h 6858000"/>
                  <a:gd name="connsiteX92" fmla="*/ 154075 w 4543952"/>
                  <a:gd name="connsiteY92" fmla="*/ 5935948 h 6858000"/>
                  <a:gd name="connsiteX93" fmla="*/ 154075 w 4543952"/>
                  <a:gd name="connsiteY93" fmla="*/ 5935949 h 6858000"/>
                  <a:gd name="connsiteX94" fmla="*/ 154242 w 4543952"/>
                  <a:gd name="connsiteY94" fmla="*/ 5964476 h 6858000"/>
                  <a:gd name="connsiteX95" fmla="*/ 157695 w 4543952"/>
                  <a:gd name="connsiteY95" fmla="*/ 5993289 h 6858000"/>
                  <a:gd name="connsiteX96" fmla="*/ 157695 w 4543952"/>
                  <a:gd name="connsiteY96" fmla="*/ 5993291 h 6858000"/>
                  <a:gd name="connsiteX97" fmla="*/ 164171 w 4543952"/>
                  <a:gd name="connsiteY97" fmla="*/ 6026440 h 6858000"/>
                  <a:gd name="connsiteX98" fmla="*/ 220371 w 4543952"/>
                  <a:gd name="connsiteY98" fmla="*/ 6108738 h 6858000"/>
                  <a:gd name="connsiteX99" fmla="*/ 234064 w 4543952"/>
                  <a:gd name="connsiteY99" fmla="*/ 6133314 h 6858000"/>
                  <a:gd name="connsiteX100" fmla="*/ 218468 w 4543952"/>
                  <a:gd name="connsiteY100" fmla="*/ 6155599 h 6858000"/>
                  <a:gd name="connsiteX101" fmla="*/ 218465 w 4543952"/>
                  <a:gd name="connsiteY101" fmla="*/ 6155601 h 6858000"/>
                  <a:gd name="connsiteX102" fmla="*/ 179794 w 4543952"/>
                  <a:gd name="connsiteY102" fmla="*/ 6228755 h 6858000"/>
                  <a:gd name="connsiteX103" fmla="*/ 162457 w 4543952"/>
                  <a:gd name="connsiteY103" fmla="*/ 6361538 h 6858000"/>
                  <a:gd name="connsiteX104" fmla="*/ 162457 w 4543952"/>
                  <a:gd name="connsiteY104" fmla="*/ 6361539 h 6858000"/>
                  <a:gd name="connsiteX105" fmla="*/ 179794 w 4543952"/>
                  <a:gd name="connsiteY105" fmla="*/ 6228756 h 6858000"/>
                  <a:gd name="connsiteX106" fmla="*/ 218465 w 4543952"/>
                  <a:gd name="connsiteY106" fmla="*/ 6155602 h 6858000"/>
                  <a:gd name="connsiteX107" fmla="*/ 218468 w 4543952"/>
                  <a:gd name="connsiteY107" fmla="*/ 6155599 h 6858000"/>
                  <a:gd name="connsiteX108" fmla="*/ 230364 w 4543952"/>
                  <a:gd name="connsiteY108" fmla="*/ 6143189 h 6858000"/>
                  <a:gd name="connsiteX109" fmla="*/ 234064 w 4543952"/>
                  <a:gd name="connsiteY109" fmla="*/ 6133314 h 6858000"/>
                  <a:gd name="connsiteX110" fmla="*/ 234064 w 4543952"/>
                  <a:gd name="connsiteY110" fmla="*/ 6133313 h 6858000"/>
                  <a:gd name="connsiteX111" fmla="*/ 220371 w 4543952"/>
                  <a:gd name="connsiteY111" fmla="*/ 6108737 h 6858000"/>
                  <a:gd name="connsiteX112" fmla="*/ 164171 w 4543952"/>
                  <a:gd name="connsiteY112" fmla="*/ 6026439 h 6858000"/>
                  <a:gd name="connsiteX113" fmla="*/ 157695 w 4543952"/>
                  <a:gd name="connsiteY113" fmla="*/ 5993290 h 6858000"/>
                  <a:gd name="connsiteX114" fmla="*/ 157695 w 4543952"/>
                  <a:gd name="connsiteY114" fmla="*/ 5993289 h 6858000"/>
                  <a:gd name="connsiteX115" fmla="*/ 154075 w 4543952"/>
                  <a:gd name="connsiteY115" fmla="*/ 5935949 h 6858000"/>
                  <a:gd name="connsiteX116" fmla="*/ 154076 w 4543952"/>
                  <a:gd name="connsiteY116" fmla="*/ 5935945 h 6858000"/>
                  <a:gd name="connsiteX117" fmla="*/ 171979 w 4543952"/>
                  <a:gd name="connsiteY117" fmla="*/ 5883755 h 6858000"/>
                  <a:gd name="connsiteX118" fmla="*/ 171981 w 4543952"/>
                  <a:gd name="connsiteY118" fmla="*/ 5883751 h 6858000"/>
                  <a:gd name="connsiteX119" fmla="*/ 260376 w 4543952"/>
                  <a:gd name="connsiteY119" fmla="*/ 5760873 h 6858000"/>
                  <a:gd name="connsiteX120" fmla="*/ 269141 w 4543952"/>
                  <a:gd name="connsiteY120" fmla="*/ 5740488 h 6858000"/>
                  <a:gd name="connsiteX121" fmla="*/ 275047 w 4543952"/>
                  <a:gd name="connsiteY121" fmla="*/ 5704483 h 6858000"/>
                  <a:gd name="connsiteX122" fmla="*/ 346295 w 4543952"/>
                  <a:gd name="connsiteY122" fmla="*/ 5562746 h 6858000"/>
                  <a:gd name="connsiteX123" fmla="*/ 355869 w 4543952"/>
                  <a:gd name="connsiteY123" fmla="*/ 5547578 h 6858000"/>
                  <a:gd name="connsiteX124" fmla="*/ 355869 w 4543952"/>
                  <a:gd name="connsiteY124" fmla="*/ 5547577 h 6858000"/>
                  <a:gd name="connsiteX125" fmla="*/ 345723 w 4543952"/>
                  <a:gd name="connsiteY125" fmla="*/ 5531692 h 6858000"/>
                  <a:gd name="connsiteX126" fmla="*/ 345722 w 4543952"/>
                  <a:gd name="connsiteY126" fmla="*/ 5531691 h 6858000"/>
                  <a:gd name="connsiteX127" fmla="*/ 335103 w 4543952"/>
                  <a:gd name="connsiteY127" fmla="*/ 5507667 h 6858000"/>
                  <a:gd name="connsiteX128" fmla="*/ 339627 w 4543952"/>
                  <a:gd name="connsiteY128" fmla="*/ 5480637 h 6858000"/>
                  <a:gd name="connsiteX129" fmla="*/ 351249 w 4543952"/>
                  <a:gd name="connsiteY129" fmla="*/ 5425582 h 6858000"/>
                  <a:gd name="connsiteX130" fmla="*/ 359440 w 4543952"/>
                  <a:gd name="connsiteY130" fmla="*/ 5385384 h 6858000"/>
                  <a:gd name="connsiteX131" fmla="*/ 364317 w 4543952"/>
                  <a:gd name="connsiteY131" fmla="*/ 5355014 h 6858000"/>
                  <a:gd name="connsiteX132" fmla="*/ 364317 w 4543952"/>
                  <a:gd name="connsiteY132" fmla="*/ 5355013 h 6858000"/>
                  <a:gd name="connsiteX133" fmla="*/ 362870 w 4543952"/>
                  <a:gd name="connsiteY133" fmla="*/ 5326162 h 6858000"/>
                  <a:gd name="connsiteX134" fmla="*/ 360397 w 4543952"/>
                  <a:gd name="connsiteY134" fmla="*/ 5321350 h 6858000"/>
                  <a:gd name="connsiteX135" fmla="*/ 359341 w 4543952"/>
                  <a:gd name="connsiteY135" fmla="*/ 5312287 h 6858000"/>
                  <a:gd name="connsiteX136" fmla="*/ 335437 w 4543952"/>
                  <a:gd name="connsiteY136" fmla="*/ 5272795 h 6858000"/>
                  <a:gd name="connsiteX137" fmla="*/ 311981 w 4543952"/>
                  <a:gd name="connsiteY137" fmla="*/ 5229432 h 6858000"/>
                  <a:gd name="connsiteX138" fmla="*/ 311814 w 4543952"/>
                  <a:gd name="connsiteY138" fmla="*/ 5179067 h 6858000"/>
                  <a:gd name="connsiteX139" fmla="*/ 314362 w 4543952"/>
                  <a:gd name="connsiteY139" fmla="*/ 5172090 h 6858000"/>
                  <a:gd name="connsiteX140" fmla="*/ 315052 w 4543952"/>
                  <a:gd name="connsiteY140" fmla="*/ 5166113 h 6858000"/>
                  <a:gd name="connsiteX141" fmla="*/ 315052 w 4543952"/>
                  <a:gd name="connsiteY141" fmla="*/ 5166112 h 6858000"/>
                  <a:gd name="connsiteX142" fmla="*/ 308337 w 4543952"/>
                  <a:gd name="connsiteY142" fmla="*/ 5133224 h 6858000"/>
                  <a:gd name="connsiteX143" fmla="*/ 308338 w 4543952"/>
                  <a:gd name="connsiteY143" fmla="*/ 5133219 h 6858000"/>
                  <a:gd name="connsiteX144" fmla="*/ 321364 w 4543952"/>
                  <a:gd name="connsiteY144" fmla="*/ 5087449 h 6858000"/>
                  <a:gd name="connsiteX145" fmla="*/ 327270 w 4543952"/>
                  <a:gd name="connsiteY145" fmla="*/ 5072375 h 6858000"/>
                  <a:gd name="connsiteX146" fmla="*/ 334485 w 4543952"/>
                  <a:gd name="connsiteY146" fmla="*/ 5041521 h 6858000"/>
                  <a:gd name="connsiteX147" fmla="*/ 360964 w 4543952"/>
                  <a:gd name="connsiteY147" fmla="*/ 4987037 h 6858000"/>
                  <a:gd name="connsiteX148" fmla="*/ 376969 w 4543952"/>
                  <a:gd name="connsiteY148" fmla="*/ 4961455 h 6858000"/>
                  <a:gd name="connsiteX149" fmla="*/ 378247 w 4543952"/>
                  <a:gd name="connsiteY149" fmla="*/ 4957452 h 6858000"/>
                  <a:gd name="connsiteX150" fmla="*/ 381039 w 4543952"/>
                  <a:gd name="connsiteY150" fmla="*/ 4952672 h 6858000"/>
                  <a:gd name="connsiteX151" fmla="*/ 385799 w 4543952"/>
                  <a:gd name="connsiteY151" fmla="*/ 4933804 h 6858000"/>
                  <a:gd name="connsiteX152" fmla="*/ 384396 w 4543952"/>
                  <a:gd name="connsiteY152" fmla="*/ 4912167 h 6858000"/>
                  <a:gd name="connsiteX153" fmla="*/ 382691 w 4543952"/>
                  <a:gd name="connsiteY153" fmla="*/ 4889274 h 6858000"/>
                  <a:gd name="connsiteX154" fmla="*/ 390221 w 4543952"/>
                  <a:gd name="connsiteY154" fmla="*/ 4863342 h 6858000"/>
                  <a:gd name="connsiteX155" fmla="*/ 412401 w 4543952"/>
                  <a:gd name="connsiteY155" fmla="*/ 4828916 h 6858000"/>
                  <a:gd name="connsiteX156" fmla="*/ 427237 w 4543952"/>
                  <a:gd name="connsiteY156" fmla="*/ 4800483 h 6858000"/>
                  <a:gd name="connsiteX157" fmla="*/ 427237 w 4543952"/>
                  <a:gd name="connsiteY157" fmla="*/ 4800482 h 6858000"/>
                  <a:gd name="connsiteX158" fmla="*/ 425928 w 4543952"/>
                  <a:gd name="connsiteY158" fmla="*/ 4767763 h 6858000"/>
                  <a:gd name="connsiteX159" fmla="*/ 416021 w 4543952"/>
                  <a:gd name="connsiteY159" fmla="*/ 4677654 h 6858000"/>
                  <a:gd name="connsiteX160" fmla="*/ 408019 w 4543952"/>
                  <a:gd name="connsiteY160" fmla="*/ 4659173 h 6858000"/>
                  <a:gd name="connsiteX161" fmla="*/ 348009 w 4543952"/>
                  <a:gd name="connsiteY161" fmla="*/ 4482003 h 6858000"/>
                  <a:gd name="connsiteX162" fmla="*/ 347247 w 4543952"/>
                  <a:gd name="connsiteY162" fmla="*/ 4363890 h 6858000"/>
                  <a:gd name="connsiteX163" fmla="*/ 356201 w 4543952"/>
                  <a:gd name="connsiteY163" fmla="*/ 4324645 h 6858000"/>
                  <a:gd name="connsiteX164" fmla="*/ 396017 w 4543952"/>
                  <a:gd name="connsiteY164" fmla="*/ 4253014 h 6858000"/>
                  <a:gd name="connsiteX165" fmla="*/ 401733 w 4543952"/>
                  <a:gd name="connsiteY165" fmla="*/ 4221391 h 6858000"/>
                  <a:gd name="connsiteX166" fmla="*/ 332842 w 4543952"/>
                  <a:gd name="connsiteY166" fmla="*/ 2836171 h 6858000"/>
                  <a:gd name="connsiteX167" fmla="*/ 332842 w 4543952"/>
                  <a:gd name="connsiteY167" fmla="*/ 2836172 h 6858000"/>
                  <a:gd name="connsiteX168" fmla="*/ 341533 w 4543952"/>
                  <a:gd name="connsiteY168" fmla="*/ 2848793 h 6858000"/>
                  <a:gd name="connsiteX169" fmla="*/ 358166 w 4543952"/>
                  <a:gd name="connsiteY169" fmla="*/ 2903544 h 6858000"/>
                  <a:gd name="connsiteX170" fmla="*/ 366072 w 4543952"/>
                  <a:gd name="connsiteY170" fmla="*/ 2947858 h 6858000"/>
                  <a:gd name="connsiteX171" fmla="*/ 366072 w 4543952"/>
                  <a:gd name="connsiteY171" fmla="*/ 2947862 h 6858000"/>
                  <a:gd name="connsiteX172" fmla="*/ 362488 w 4543952"/>
                  <a:gd name="connsiteY172" fmla="*/ 2982147 h 6858000"/>
                  <a:gd name="connsiteX173" fmla="*/ 350796 w 4543952"/>
                  <a:gd name="connsiteY173" fmla="*/ 3077400 h 6858000"/>
                  <a:gd name="connsiteX174" fmla="*/ 350796 w 4543952"/>
                  <a:gd name="connsiteY174" fmla="*/ 3077401 h 6858000"/>
                  <a:gd name="connsiteX175" fmla="*/ 363250 w 4543952"/>
                  <a:gd name="connsiteY175" fmla="*/ 3172654 h 6858000"/>
                  <a:gd name="connsiteX176" fmla="*/ 410877 w 4543952"/>
                  <a:gd name="connsiteY176" fmla="*/ 3489467 h 6858000"/>
                  <a:gd name="connsiteX177" fmla="*/ 432976 w 4543952"/>
                  <a:gd name="connsiteY177" fmla="*/ 3544713 h 6858000"/>
                  <a:gd name="connsiteX178" fmla="*/ 445520 w 4543952"/>
                  <a:gd name="connsiteY178" fmla="*/ 3562320 h 6858000"/>
                  <a:gd name="connsiteX179" fmla="*/ 450598 w 4543952"/>
                  <a:gd name="connsiteY179" fmla="*/ 3574407 h 6858000"/>
                  <a:gd name="connsiteX180" fmla="*/ 448246 w 4543952"/>
                  <a:gd name="connsiteY180" fmla="*/ 3587173 h 6858000"/>
                  <a:gd name="connsiteX181" fmla="*/ 438500 w 4543952"/>
                  <a:gd name="connsiteY181" fmla="*/ 3606816 h 6858000"/>
                  <a:gd name="connsiteX182" fmla="*/ 424974 w 4543952"/>
                  <a:gd name="connsiteY182" fmla="*/ 3630631 h 6858000"/>
                  <a:gd name="connsiteX183" fmla="*/ 400733 w 4543952"/>
                  <a:gd name="connsiteY183" fmla="*/ 3680162 h 6858000"/>
                  <a:gd name="connsiteX184" fmla="*/ 400733 w 4543952"/>
                  <a:gd name="connsiteY184" fmla="*/ 3680163 h 6858000"/>
                  <a:gd name="connsiteX185" fmla="*/ 404781 w 4543952"/>
                  <a:gd name="connsiteY185" fmla="*/ 3734837 h 6858000"/>
                  <a:gd name="connsiteX186" fmla="*/ 404399 w 4543952"/>
                  <a:gd name="connsiteY186" fmla="*/ 3754651 h 6858000"/>
                  <a:gd name="connsiteX187" fmla="*/ 398042 w 4543952"/>
                  <a:gd name="connsiteY187" fmla="*/ 3789775 h 6858000"/>
                  <a:gd name="connsiteX188" fmla="*/ 398042 w 4543952"/>
                  <a:gd name="connsiteY188" fmla="*/ 3789776 h 6858000"/>
                  <a:gd name="connsiteX189" fmla="*/ 412973 w 4543952"/>
                  <a:gd name="connsiteY189" fmla="*/ 3822472 h 6858000"/>
                  <a:gd name="connsiteX190" fmla="*/ 427308 w 4543952"/>
                  <a:gd name="connsiteY190" fmla="*/ 3852619 h 6858000"/>
                  <a:gd name="connsiteX191" fmla="*/ 417926 w 4543952"/>
                  <a:gd name="connsiteY191" fmla="*/ 3885336 h 6858000"/>
                  <a:gd name="connsiteX192" fmla="*/ 417925 w 4543952"/>
                  <a:gd name="connsiteY192" fmla="*/ 3885337 h 6858000"/>
                  <a:gd name="connsiteX193" fmla="*/ 386040 w 4543952"/>
                  <a:gd name="connsiteY193" fmla="*/ 3962158 h 6858000"/>
                  <a:gd name="connsiteX194" fmla="*/ 386040 w 4543952"/>
                  <a:gd name="connsiteY194" fmla="*/ 3962159 h 6858000"/>
                  <a:gd name="connsiteX195" fmla="*/ 388431 w 4543952"/>
                  <a:gd name="connsiteY195" fmla="*/ 4002409 h 6858000"/>
                  <a:gd name="connsiteX196" fmla="*/ 401733 w 4543952"/>
                  <a:gd name="connsiteY196" fmla="*/ 4043837 h 6858000"/>
                  <a:gd name="connsiteX197" fmla="*/ 401733 w 4543952"/>
                  <a:gd name="connsiteY197" fmla="*/ 4043839 h 6858000"/>
                  <a:gd name="connsiteX198" fmla="*/ 416855 w 4543952"/>
                  <a:gd name="connsiteY198" fmla="*/ 4103825 h 6858000"/>
                  <a:gd name="connsiteX199" fmla="*/ 405544 w 4543952"/>
                  <a:gd name="connsiteY199" fmla="*/ 4165381 h 6858000"/>
                  <a:gd name="connsiteX200" fmla="*/ 405543 w 4543952"/>
                  <a:gd name="connsiteY200" fmla="*/ 4165382 h 6858000"/>
                  <a:gd name="connsiteX201" fmla="*/ 401638 w 4543952"/>
                  <a:gd name="connsiteY201" fmla="*/ 4192386 h 6858000"/>
                  <a:gd name="connsiteX202" fmla="*/ 401638 w 4543952"/>
                  <a:gd name="connsiteY202" fmla="*/ 4192387 h 6858000"/>
                  <a:gd name="connsiteX203" fmla="*/ 405543 w 4543952"/>
                  <a:gd name="connsiteY203" fmla="*/ 4165383 h 6858000"/>
                  <a:gd name="connsiteX204" fmla="*/ 405544 w 4543952"/>
                  <a:gd name="connsiteY204" fmla="*/ 4165381 h 6858000"/>
                  <a:gd name="connsiteX205" fmla="*/ 414887 w 4543952"/>
                  <a:gd name="connsiteY205" fmla="*/ 4134255 h 6858000"/>
                  <a:gd name="connsiteX206" fmla="*/ 416855 w 4543952"/>
                  <a:gd name="connsiteY206" fmla="*/ 4103825 h 6858000"/>
                  <a:gd name="connsiteX207" fmla="*/ 416855 w 4543952"/>
                  <a:gd name="connsiteY207" fmla="*/ 4103824 h 6858000"/>
                  <a:gd name="connsiteX208" fmla="*/ 401733 w 4543952"/>
                  <a:gd name="connsiteY208" fmla="*/ 4043838 h 6858000"/>
                  <a:gd name="connsiteX209" fmla="*/ 401733 w 4543952"/>
                  <a:gd name="connsiteY209" fmla="*/ 4043837 h 6858000"/>
                  <a:gd name="connsiteX210" fmla="*/ 386040 w 4543952"/>
                  <a:gd name="connsiteY210" fmla="*/ 3962159 h 6858000"/>
                  <a:gd name="connsiteX211" fmla="*/ 395544 w 4543952"/>
                  <a:gd name="connsiteY211" fmla="*/ 3923124 h 6858000"/>
                  <a:gd name="connsiteX212" fmla="*/ 417925 w 4543952"/>
                  <a:gd name="connsiteY212" fmla="*/ 3885338 h 6858000"/>
                  <a:gd name="connsiteX213" fmla="*/ 417926 w 4543952"/>
                  <a:gd name="connsiteY213" fmla="*/ 3885336 h 6858000"/>
                  <a:gd name="connsiteX214" fmla="*/ 426528 w 4543952"/>
                  <a:gd name="connsiteY214" fmla="*/ 3868763 h 6858000"/>
                  <a:gd name="connsiteX215" fmla="*/ 427308 w 4543952"/>
                  <a:gd name="connsiteY215" fmla="*/ 3852619 h 6858000"/>
                  <a:gd name="connsiteX216" fmla="*/ 427308 w 4543952"/>
                  <a:gd name="connsiteY216" fmla="*/ 3852618 h 6858000"/>
                  <a:gd name="connsiteX217" fmla="*/ 412973 w 4543952"/>
                  <a:gd name="connsiteY217" fmla="*/ 3822471 h 6858000"/>
                  <a:gd name="connsiteX218" fmla="*/ 398042 w 4543952"/>
                  <a:gd name="connsiteY218" fmla="*/ 3789775 h 6858000"/>
                  <a:gd name="connsiteX219" fmla="*/ 404399 w 4543952"/>
                  <a:gd name="connsiteY219" fmla="*/ 3754652 h 6858000"/>
                  <a:gd name="connsiteX220" fmla="*/ 404781 w 4543952"/>
                  <a:gd name="connsiteY220" fmla="*/ 3734837 h 6858000"/>
                  <a:gd name="connsiteX221" fmla="*/ 404781 w 4543952"/>
                  <a:gd name="connsiteY221" fmla="*/ 3734836 h 6858000"/>
                  <a:gd name="connsiteX222" fmla="*/ 400733 w 4543952"/>
                  <a:gd name="connsiteY222" fmla="*/ 3680163 h 6858000"/>
                  <a:gd name="connsiteX223" fmla="*/ 407246 w 4543952"/>
                  <a:gd name="connsiteY223" fmla="*/ 3654415 h 6858000"/>
                  <a:gd name="connsiteX224" fmla="*/ 424974 w 4543952"/>
                  <a:gd name="connsiteY224" fmla="*/ 3630632 h 6858000"/>
                  <a:gd name="connsiteX225" fmla="*/ 438500 w 4543952"/>
                  <a:gd name="connsiteY225" fmla="*/ 3606817 h 6858000"/>
                  <a:gd name="connsiteX226" fmla="*/ 450598 w 4543952"/>
                  <a:gd name="connsiteY226" fmla="*/ 3574408 h 6858000"/>
                  <a:gd name="connsiteX227" fmla="*/ 450598 w 4543952"/>
                  <a:gd name="connsiteY227" fmla="*/ 3574407 h 6858000"/>
                  <a:gd name="connsiteX228" fmla="*/ 432976 w 4543952"/>
                  <a:gd name="connsiteY228" fmla="*/ 3544712 h 6858000"/>
                  <a:gd name="connsiteX229" fmla="*/ 410877 w 4543952"/>
                  <a:gd name="connsiteY229" fmla="*/ 3489466 h 6858000"/>
                  <a:gd name="connsiteX230" fmla="*/ 363250 w 4543952"/>
                  <a:gd name="connsiteY230" fmla="*/ 3172653 h 6858000"/>
                  <a:gd name="connsiteX231" fmla="*/ 350796 w 4543952"/>
                  <a:gd name="connsiteY231" fmla="*/ 3077401 h 6858000"/>
                  <a:gd name="connsiteX232" fmla="*/ 362488 w 4543952"/>
                  <a:gd name="connsiteY232" fmla="*/ 2982148 h 6858000"/>
                  <a:gd name="connsiteX233" fmla="*/ 366072 w 4543952"/>
                  <a:gd name="connsiteY233" fmla="*/ 2947862 h 6858000"/>
                  <a:gd name="connsiteX234" fmla="*/ 366072 w 4543952"/>
                  <a:gd name="connsiteY234" fmla="*/ 2947861 h 6858000"/>
                  <a:gd name="connsiteX235" fmla="*/ 366072 w 4543952"/>
                  <a:gd name="connsiteY235" fmla="*/ 2947858 h 6858000"/>
                  <a:gd name="connsiteX236" fmla="*/ 361441 w 4543952"/>
                  <a:gd name="connsiteY236" fmla="*/ 2914327 h 6858000"/>
                  <a:gd name="connsiteX237" fmla="*/ 358166 w 4543952"/>
                  <a:gd name="connsiteY237" fmla="*/ 2903544 h 6858000"/>
                  <a:gd name="connsiteX238" fmla="*/ 357138 w 4543952"/>
                  <a:gd name="connsiteY238" fmla="*/ 2897784 h 6858000"/>
                  <a:gd name="connsiteX239" fmla="*/ 341533 w 4543952"/>
                  <a:gd name="connsiteY239" fmla="*/ 2848792 h 6858000"/>
                  <a:gd name="connsiteX240" fmla="*/ 296001 w 4543952"/>
                  <a:gd name="connsiteY240" fmla="*/ 2745351 h 6858000"/>
                  <a:gd name="connsiteX241" fmla="*/ 289670 w 4543952"/>
                  <a:gd name="connsiteY241" fmla="*/ 2770757 h 6858000"/>
                  <a:gd name="connsiteX242" fmla="*/ 290080 w 4543952"/>
                  <a:gd name="connsiteY242" fmla="*/ 2778005 h 6858000"/>
                  <a:gd name="connsiteX243" fmla="*/ 289301 w 4543952"/>
                  <a:gd name="connsiteY243" fmla="*/ 2782304 h 6858000"/>
                  <a:gd name="connsiteX244" fmla="*/ 290501 w 4543952"/>
                  <a:gd name="connsiteY244" fmla="*/ 2785439 h 6858000"/>
                  <a:gd name="connsiteX245" fmla="*/ 290929 w 4543952"/>
                  <a:gd name="connsiteY245" fmla="*/ 2793022 h 6858000"/>
                  <a:gd name="connsiteX246" fmla="*/ 300579 w 4543952"/>
                  <a:gd name="connsiteY246" fmla="*/ 2811779 h 6858000"/>
                  <a:gd name="connsiteX247" fmla="*/ 300582 w 4543952"/>
                  <a:gd name="connsiteY247" fmla="*/ 2811786 h 6858000"/>
                  <a:gd name="connsiteX248" fmla="*/ 300583 w 4543952"/>
                  <a:gd name="connsiteY248" fmla="*/ 2811786 h 6858000"/>
                  <a:gd name="connsiteX249" fmla="*/ 300579 w 4543952"/>
                  <a:gd name="connsiteY249" fmla="*/ 2811779 h 6858000"/>
                  <a:gd name="connsiteX250" fmla="*/ 290501 w 4543952"/>
                  <a:gd name="connsiteY250" fmla="*/ 2785439 h 6858000"/>
                  <a:gd name="connsiteX251" fmla="*/ 290080 w 4543952"/>
                  <a:gd name="connsiteY251" fmla="*/ 2778005 h 6858000"/>
                  <a:gd name="connsiteX252" fmla="*/ 817328 w 4543952"/>
                  <a:gd name="connsiteY252" fmla="*/ 1508457 h 6858000"/>
                  <a:gd name="connsiteX253" fmla="*/ 845421 w 4543952"/>
                  <a:gd name="connsiteY253" fmla="*/ 1596212 h 6858000"/>
                  <a:gd name="connsiteX254" fmla="*/ 843517 w 4543952"/>
                  <a:gd name="connsiteY254" fmla="*/ 1624979 h 6858000"/>
                  <a:gd name="connsiteX255" fmla="*/ 786935 w 4543952"/>
                  <a:gd name="connsiteY255" fmla="*/ 1697752 h 6858000"/>
                  <a:gd name="connsiteX256" fmla="*/ 764267 w 4543952"/>
                  <a:gd name="connsiteY256" fmla="*/ 1733187 h 6858000"/>
                  <a:gd name="connsiteX257" fmla="*/ 722546 w 4543952"/>
                  <a:gd name="connsiteY257" fmla="*/ 1833774 h 6858000"/>
                  <a:gd name="connsiteX258" fmla="*/ 714925 w 4543952"/>
                  <a:gd name="connsiteY258" fmla="*/ 1842157 h 6858000"/>
                  <a:gd name="connsiteX259" fmla="*/ 624434 w 4543952"/>
                  <a:gd name="connsiteY259" fmla="*/ 1916453 h 6858000"/>
                  <a:gd name="connsiteX260" fmla="*/ 609004 w 4543952"/>
                  <a:gd name="connsiteY260" fmla="*/ 1933218 h 6858000"/>
                  <a:gd name="connsiteX261" fmla="*/ 584999 w 4543952"/>
                  <a:gd name="connsiteY261" fmla="*/ 1953412 h 6858000"/>
                  <a:gd name="connsiteX262" fmla="*/ 538516 w 4543952"/>
                  <a:gd name="connsiteY262" fmla="*/ 2016468 h 6858000"/>
                  <a:gd name="connsiteX263" fmla="*/ 523657 w 4543952"/>
                  <a:gd name="connsiteY263" fmla="*/ 2094577 h 6858000"/>
                  <a:gd name="connsiteX264" fmla="*/ 500986 w 4543952"/>
                  <a:gd name="connsiteY264" fmla="*/ 2188878 h 6858000"/>
                  <a:gd name="connsiteX265" fmla="*/ 485746 w 4543952"/>
                  <a:gd name="connsiteY265" fmla="*/ 2228313 h 6858000"/>
                  <a:gd name="connsiteX266" fmla="*/ 456789 w 4543952"/>
                  <a:gd name="connsiteY266" fmla="*/ 2334043 h 6858000"/>
                  <a:gd name="connsiteX267" fmla="*/ 432404 w 4543952"/>
                  <a:gd name="connsiteY267" fmla="*/ 2409484 h 6858000"/>
                  <a:gd name="connsiteX268" fmla="*/ 415303 w 4543952"/>
                  <a:gd name="connsiteY268" fmla="*/ 2435912 h 6858000"/>
                  <a:gd name="connsiteX269" fmla="*/ 415303 w 4543952"/>
                  <a:gd name="connsiteY269" fmla="*/ 2435912 h 6858000"/>
                  <a:gd name="connsiteX270" fmla="*/ 415303 w 4543952"/>
                  <a:gd name="connsiteY270" fmla="*/ 2435912 h 6858000"/>
                  <a:gd name="connsiteX271" fmla="*/ 414227 w 4543952"/>
                  <a:gd name="connsiteY271" fmla="*/ 2440915 h 6858000"/>
                  <a:gd name="connsiteX272" fmla="*/ 409472 w 4543952"/>
                  <a:gd name="connsiteY272" fmla="*/ 2463016 h 6858000"/>
                  <a:gd name="connsiteX273" fmla="*/ 409472 w 4543952"/>
                  <a:gd name="connsiteY273" fmla="*/ 2463017 h 6858000"/>
                  <a:gd name="connsiteX274" fmla="*/ 411535 w 4543952"/>
                  <a:gd name="connsiteY274" fmla="*/ 2490550 h 6858000"/>
                  <a:gd name="connsiteX275" fmla="*/ 418115 w 4543952"/>
                  <a:gd name="connsiteY275" fmla="*/ 2518261 h 6858000"/>
                  <a:gd name="connsiteX276" fmla="*/ 418115 w 4543952"/>
                  <a:gd name="connsiteY276" fmla="*/ 2518264 h 6858000"/>
                  <a:gd name="connsiteX277" fmla="*/ 421759 w 4543952"/>
                  <a:gd name="connsiteY277" fmla="*/ 2545006 h 6858000"/>
                  <a:gd name="connsiteX278" fmla="*/ 417545 w 4543952"/>
                  <a:gd name="connsiteY278" fmla="*/ 2571033 h 6858000"/>
                  <a:gd name="connsiteX279" fmla="*/ 344391 w 4543952"/>
                  <a:gd name="connsiteY279" fmla="*/ 2668000 h 6858000"/>
                  <a:gd name="connsiteX280" fmla="*/ 296001 w 4543952"/>
                  <a:gd name="connsiteY280" fmla="*/ 2745347 h 6858000"/>
                  <a:gd name="connsiteX281" fmla="*/ 296001 w 4543952"/>
                  <a:gd name="connsiteY281" fmla="*/ 2745348 h 6858000"/>
                  <a:gd name="connsiteX282" fmla="*/ 344391 w 4543952"/>
                  <a:gd name="connsiteY282" fmla="*/ 2668001 h 6858000"/>
                  <a:gd name="connsiteX283" fmla="*/ 417545 w 4543952"/>
                  <a:gd name="connsiteY283" fmla="*/ 2571034 h 6858000"/>
                  <a:gd name="connsiteX284" fmla="*/ 421760 w 4543952"/>
                  <a:gd name="connsiteY284" fmla="*/ 2545006 h 6858000"/>
                  <a:gd name="connsiteX285" fmla="*/ 421759 w 4543952"/>
                  <a:gd name="connsiteY285" fmla="*/ 2545006 h 6858000"/>
                  <a:gd name="connsiteX286" fmla="*/ 421760 w 4543952"/>
                  <a:gd name="connsiteY286" fmla="*/ 2545005 h 6858000"/>
                  <a:gd name="connsiteX287" fmla="*/ 418115 w 4543952"/>
                  <a:gd name="connsiteY287" fmla="*/ 2518263 h 6858000"/>
                  <a:gd name="connsiteX288" fmla="*/ 418115 w 4543952"/>
                  <a:gd name="connsiteY288" fmla="*/ 2518261 h 6858000"/>
                  <a:gd name="connsiteX289" fmla="*/ 409472 w 4543952"/>
                  <a:gd name="connsiteY289" fmla="*/ 2463017 h 6858000"/>
                  <a:gd name="connsiteX290" fmla="*/ 414227 w 4543952"/>
                  <a:gd name="connsiteY290" fmla="*/ 2440915 h 6858000"/>
                  <a:gd name="connsiteX291" fmla="*/ 415303 w 4543952"/>
                  <a:gd name="connsiteY291" fmla="*/ 2435912 h 6858000"/>
                  <a:gd name="connsiteX292" fmla="*/ 432404 w 4543952"/>
                  <a:gd name="connsiteY292" fmla="*/ 2409485 h 6858000"/>
                  <a:gd name="connsiteX293" fmla="*/ 456789 w 4543952"/>
                  <a:gd name="connsiteY293" fmla="*/ 2334044 h 6858000"/>
                  <a:gd name="connsiteX294" fmla="*/ 485746 w 4543952"/>
                  <a:gd name="connsiteY294" fmla="*/ 2228314 h 6858000"/>
                  <a:gd name="connsiteX295" fmla="*/ 500986 w 4543952"/>
                  <a:gd name="connsiteY295" fmla="*/ 2188879 h 6858000"/>
                  <a:gd name="connsiteX296" fmla="*/ 523657 w 4543952"/>
                  <a:gd name="connsiteY296" fmla="*/ 2094578 h 6858000"/>
                  <a:gd name="connsiteX297" fmla="*/ 538516 w 4543952"/>
                  <a:gd name="connsiteY297" fmla="*/ 2016469 h 6858000"/>
                  <a:gd name="connsiteX298" fmla="*/ 584999 w 4543952"/>
                  <a:gd name="connsiteY298" fmla="*/ 1953413 h 6858000"/>
                  <a:gd name="connsiteX299" fmla="*/ 609004 w 4543952"/>
                  <a:gd name="connsiteY299" fmla="*/ 1933219 h 6858000"/>
                  <a:gd name="connsiteX300" fmla="*/ 624434 w 4543952"/>
                  <a:gd name="connsiteY300" fmla="*/ 1916454 h 6858000"/>
                  <a:gd name="connsiteX301" fmla="*/ 714925 w 4543952"/>
                  <a:gd name="connsiteY301" fmla="*/ 1842158 h 6858000"/>
                  <a:gd name="connsiteX302" fmla="*/ 722546 w 4543952"/>
                  <a:gd name="connsiteY302" fmla="*/ 1833775 h 6858000"/>
                  <a:gd name="connsiteX303" fmla="*/ 764267 w 4543952"/>
                  <a:gd name="connsiteY303" fmla="*/ 1733188 h 6858000"/>
                  <a:gd name="connsiteX304" fmla="*/ 786936 w 4543952"/>
                  <a:gd name="connsiteY304" fmla="*/ 1697753 h 6858000"/>
                  <a:gd name="connsiteX305" fmla="*/ 843517 w 4543952"/>
                  <a:gd name="connsiteY305" fmla="*/ 1624980 h 6858000"/>
                  <a:gd name="connsiteX306" fmla="*/ 845422 w 4543952"/>
                  <a:gd name="connsiteY306" fmla="*/ 1596213 h 6858000"/>
                  <a:gd name="connsiteX307" fmla="*/ 798723 w 4543952"/>
                  <a:gd name="connsiteY307" fmla="*/ 1459072 h 6858000"/>
                  <a:gd name="connsiteX308" fmla="*/ 807941 w 4543952"/>
                  <a:gd name="connsiteY308" fmla="*/ 1481571 h 6858000"/>
                  <a:gd name="connsiteX309" fmla="*/ 798724 w 4543952"/>
                  <a:gd name="connsiteY309" fmla="*/ 1459073 h 6858000"/>
                  <a:gd name="connsiteX310" fmla="*/ 779530 w 4543952"/>
                  <a:gd name="connsiteY310" fmla="*/ 1268757 h 6858000"/>
                  <a:gd name="connsiteX311" fmla="*/ 774363 w 4543952"/>
                  <a:gd name="connsiteY311" fmla="*/ 1286068 h 6858000"/>
                  <a:gd name="connsiteX312" fmla="*/ 752025 w 4543952"/>
                  <a:gd name="connsiteY312" fmla="*/ 1350626 h 6858000"/>
                  <a:gd name="connsiteX313" fmla="*/ 757620 w 4543952"/>
                  <a:gd name="connsiteY313" fmla="*/ 1413839 h 6858000"/>
                  <a:gd name="connsiteX314" fmla="*/ 752026 w 4543952"/>
                  <a:gd name="connsiteY314" fmla="*/ 1350627 h 6858000"/>
                  <a:gd name="connsiteX315" fmla="*/ 774363 w 4543952"/>
                  <a:gd name="connsiteY315" fmla="*/ 1286069 h 6858000"/>
                  <a:gd name="connsiteX316" fmla="*/ 779530 w 4543952"/>
                  <a:gd name="connsiteY316" fmla="*/ 1268757 h 6858000"/>
                  <a:gd name="connsiteX317" fmla="*/ 837801 w 4543952"/>
                  <a:gd name="connsiteY317" fmla="*/ 773034 h 6858000"/>
                  <a:gd name="connsiteX318" fmla="*/ 829801 w 4543952"/>
                  <a:gd name="connsiteY318" fmla="*/ 854378 h 6858000"/>
                  <a:gd name="connsiteX319" fmla="*/ 798747 w 4543952"/>
                  <a:gd name="connsiteY319" fmla="*/ 915342 h 6858000"/>
                  <a:gd name="connsiteX320" fmla="*/ 788269 w 4543952"/>
                  <a:gd name="connsiteY320" fmla="*/ 927154 h 6858000"/>
                  <a:gd name="connsiteX321" fmla="*/ 791889 w 4543952"/>
                  <a:gd name="connsiteY321" fmla="*/ 1097086 h 6858000"/>
                  <a:gd name="connsiteX322" fmla="*/ 796271 w 4543952"/>
                  <a:gd name="connsiteY322" fmla="*/ 1123184 h 6858000"/>
                  <a:gd name="connsiteX323" fmla="*/ 771553 w 4543952"/>
                  <a:gd name="connsiteY323" fmla="*/ 1184028 h 6858000"/>
                  <a:gd name="connsiteX324" fmla="*/ 796272 w 4543952"/>
                  <a:gd name="connsiteY324" fmla="*/ 1123185 h 6858000"/>
                  <a:gd name="connsiteX325" fmla="*/ 791890 w 4543952"/>
                  <a:gd name="connsiteY325" fmla="*/ 1097087 h 6858000"/>
                  <a:gd name="connsiteX326" fmla="*/ 788270 w 4543952"/>
                  <a:gd name="connsiteY326" fmla="*/ 927155 h 6858000"/>
                  <a:gd name="connsiteX327" fmla="*/ 798748 w 4543952"/>
                  <a:gd name="connsiteY327" fmla="*/ 915343 h 6858000"/>
                  <a:gd name="connsiteX328" fmla="*/ 829801 w 4543952"/>
                  <a:gd name="connsiteY328" fmla="*/ 854379 h 6858000"/>
                  <a:gd name="connsiteX329" fmla="*/ 837801 w 4543952"/>
                  <a:gd name="connsiteY329" fmla="*/ 773035 h 6858000"/>
                  <a:gd name="connsiteX330" fmla="*/ 782400 w 4543952"/>
                  <a:gd name="connsiteY330" fmla="*/ 517850 h 6858000"/>
                  <a:gd name="connsiteX331" fmla="*/ 791317 w 4543952"/>
                  <a:gd name="connsiteY331" fmla="*/ 556046 h 6858000"/>
                  <a:gd name="connsiteX332" fmla="*/ 797795 w 4543952"/>
                  <a:gd name="connsiteY332" fmla="*/ 580049 h 6858000"/>
                  <a:gd name="connsiteX333" fmla="*/ 801176 w 4543952"/>
                  <a:gd name="connsiteY333" fmla="*/ 642536 h 6858000"/>
                  <a:gd name="connsiteX334" fmla="*/ 813700 w 4543952"/>
                  <a:gd name="connsiteY334" fmla="*/ 694927 h 6858000"/>
                  <a:gd name="connsiteX335" fmla="*/ 801177 w 4543952"/>
                  <a:gd name="connsiteY335" fmla="*/ 642537 h 6858000"/>
                  <a:gd name="connsiteX336" fmla="*/ 797796 w 4543952"/>
                  <a:gd name="connsiteY336" fmla="*/ 580050 h 6858000"/>
                  <a:gd name="connsiteX337" fmla="*/ 791318 w 4543952"/>
                  <a:gd name="connsiteY337" fmla="*/ 556047 h 6858000"/>
                  <a:gd name="connsiteX338" fmla="*/ 783887 w 4543952"/>
                  <a:gd name="connsiteY338" fmla="*/ 313532 h 6858000"/>
                  <a:gd name="connsiteX339" fmla="*/ 786245 w 4543952"/>
                  <a:gd name="connsiteY339" fmla="*/ 324057 h 6858000"/>
                  <a:gd name="connsiteX340" fmla="*/ 784459 w 4543952"/>
                  <a:gd name="connsiteY340" fmla="*/ 338869 h 6858000"/>
                  <a:gd name="connsiteX341" fmla="*/ 784454 w 4543952"/>
                  <a:gd name="connsiteY341" fmla="*/ 338897 h 6858000"/>
                  <a:gd name="connsiteX342" fmla="*/ 778363 w 4543952"/>
                  <a:gd name="connsiteY342" fmla="*/ 367327 h 6858000"/>
                  <a:gd name="connsiteX343" fmla="*/ 774553 w 4543952"/>
                  <a:gd name="connsiteY343" fmla="*/ 395639 h 6858000"/>
                  <a:gd name="connsiteX344" fmla="*/ 784454 w 4543952"/>
                  <a:gd name="connsiteY344" fmla="*/ 338897 h 6858000"/>
                  <a:gd name="connsiteX345" fmla="*/ 784460 w 4543952"/>
                  <a:gd name="connsiteY345" fmla="*/ 338870 h 6858000"/>
                  <a:gd name="connsiteX346" fmla="*/ 783888 w 4543952"/>
                  <a:gd name="connsiteY346" fmla="*/ 313533 h 6858000"/>
                  <a:gd name="connsiteX347" fmla="*/ 761560 w 4543952"/>
                  <a:gd name="connsiteY347" fmla="*/ 281567 h 6858000"/>
                  <a:gd name="connsiteX348" fmla="*/ 766454 w 4543952"/>
                  <a:gd name="connsiteY348" fmla="*/ 295414 h 6858000"/>
                  <a:gd name="connsiteX349" fmla="*/ 766455 w 4543952"/>
                  <a:gd name="connsiteY349" fmla="*/ 295414 h 6858000"/>
                  <a:gd name="connsiteX350" fmla="*/ 774880 w 4543952"/>
                  <a:gd name="connsiteY350" fmla="*/ 24485 h 6858000"/>
                  <a:gd name="connsiteX351" fmla="*/ 777142 w 4543952"/>
                  <a:gd name="connsiteY351" fmla="*/ 74128 h 6858000"/>
                  <a:gd name="connsiteX352" fmla="*/ 767023 w 4543952"/>
                  <a:gd name="connsiteY352" fmla="*/ 151568 h 6858000"/>
                  <a:gd name="connsiteX353" fmla="*/ 766824 w 4543952"/>
                  <a:gd name="connsiteY353" fmla="*/ 153387 h 6858000"/>
                  <a:gd name="connsiteX354" fmla="*/ 763010 w 4543952"/>
                  <a:gd name="connsiteY354" fmla="*/ 177270 h 6858000"/>
                  <a:gd name="connsiteX355" fmla="*/ 758551 w 4543952"/>
                  <a:gd name="connsiteY355" fmla="*/ 228943 h 6858000"/>
                  <a:gd name="connsiteX356" fmla="*/ 766824 w 4543952"/>
                  <a:gd name="connsiteY356" fmla="*/ 153387 h 6858000"/>
                  <a:gd name="connsiteX357" fmla="*/ 771220 w 4543952"/>
                  <a:gd name="connsiteY357" fmla="*/ 125860 h 6858000"/>
                  <a:gd name="connsiteX358" fmla="*/ 777143 w 4543952"/>
                  <a:gd name="connsiteY358" fmla="*/ 74128 h 6858000"/>
                  <a:gd name="connsiteX359" fmla="*/ 313354 w 4543952"/>
                  <a:gd name="connsiteY359" fmla="*/ 0 h 6858000"/>
                  <a:gd name="connsiteX360" fmla="*/ 777461 w 4543952"/>
                  <a:gd name="connsiteY360" fmla="*/ 0 h 6858000"/>
                  <a:gd name="connsiteX361" fmla="*/ 774743 w 4543952"/>
                  <a:gd name="connsiteY361" fmla="*/ 21485 h 6858000"/>
                  <a:gd name="connsiteX362" fmla="*/ 777461 w 4543952"/>
                  <a:gd name="connsiteY362" fmla="*/ 0 h 6858000"/>
                  <a:gd name="connsiteX363" fmla="*/ 4543952 w 4543952"/>
                  <a:gd name="connsiteY363" fmla="*/ 1 h 6858000"/>
                  <a:gd name="connsiteX364" fmla="*/ 4543952 w 4543952"/>
                  <a:gd name="connsiteY364" fmla="*/ 6858000 h 6858000"/>
                  <a:gd name="connsiteX365" fmla="*/ 284400 w 4543952"/>
                  <a:gd name="connsiteY365" fmla="*/ 6858000 h 6858000"/>
                  <a:gd name="connsiteX366" fmla="*/ 112147 w 4543952"/>
                  <a:gd name="connsiteY366" fmla="*/ 6858000 h 6858000"/>
                  <a:gd name="connsiteX367" fmla="*/ 102447 w 4543952"/>
                  <a:gd name="connsiteY367" fmla="*/ 6815515 h 6858000"/>
                  <a:gd name="connsiteX368" fmla="*/ 83396 w 4543952"/>
                  <a:gd name="connsiteY368" fmla="*/ 6748457 h 6858000"/>
                  <a:gd name="connsiteX369" fmla="*/ 61870 w 4543952"/>
                  <a:gd name="connsiteY369" fmla="*/ 6584811 h 6858000"/>
                  <a:gd name="connsiteX370" fmla="*/ 41105 w 4543952"/>
                  <a:gd name="connsiteY370" fmla="*/ 6415832 h 6858000"/>
                  <a:gd name="connsiteX371" fmla="*/ 34247 w 4543952"/>
                  <a:gd name="connsiteY371" fmla="*/ 6323057 h 6858000"/>
                  <a:gd name="connsiteX372" fmla="*/ 23386 w 4543952"/>
                  <a:gd name="connsiteY372" fmla="*/ 6242092 h 6858000"/>
                  <a:gd name="connsiteX373" fmla="*/ 16528 w 4543952"/>
                  <a:gd name="connsiteY373" fmla="*/ 6171604 h 6858000"/>
                  <a:gd name="connsiteX374" fmla="*/ 2622 w 4543952"/>
                  <a:gd name="connsiteY374" fmla="*/ 6059396 h 6858000"/>
                  <a:gd name="connsiteX375" fmla="*/ 0 w 4543952"/>
                  <a:gd name="connsiteY375" fmla="*/ 6041768 h 6858000"/>
                  <a:gd name="connsiteX376" fmla="*/ 0 w 4543952"/>
                  <a:gd name="connsiteY376" fmla="*/ 6000936 h 6858000"/>
                  <a:gd name="connsiteX377" fmla="*/ 3670 w 4543952"/>
                  <a:gd name="connsiteY377" fmla="*/ 5957594 h 6858000"/>
                  <a:gd name="connsiteX378" fmla="*/ 0 w 4543952"/>
                  <a:gd name="connsiteY378" fmla="*/ 5912510 h 6858000"/>
                  <a:gd name="connsiteX379" fmla="*/ 0 w 4543952"/>
                  <a:gd name="connsiteY379" fmla="*/ 5886400 h 6858000"/>
                  <a:gd name="connsiteX380" fmla="*/ 1098 w 4543952"/>
                  <a:gd name="connsiteY380" fmla="*/ 5864317 h 6858000"/>
                  <a:gd name="connsiteX381" fmla="*/ 24720 w 4543952"/>
                  <a:gd name="connsiteY381" fmla="*/ 5790591 h 6858000"/>
                  <a:gd name="connsiteX382" fmla="*/ 26434 w 4543952"/>
                  <a:gd name="connsiteY382" fmla="*/ 5781829 h 6858000"/>
                  <a:gd name="connsiteX383" fmla="*/ 35771 w 4543952"/>
                  <a:gd name="connsiteY383" fmla="*/ 5733439 h 6858000"/>
                  <a:gd name="connsiteX384" fmla="*/ 38819 w 4543952"/>
                  <a:gd name="connsiteY384" fmla="*/ 5706958 h 6858000"/>
                  <a:gd name="connsiteX385" fmla="*/ 58250 w 4543952"/>
                  <a:gd name="connsiteY385" fmla="*/ 5606371 h 6858000"/>
                  <a:gd name="connsiteX386" fmla="*/ 67394 w 4543952"/>
                  <a:gd name="connsiteY386" fmla="*/ 5548459 h 6858000"/>
                  <a:gd name="connsiteX387" fmla="*/ 66060 w 4543952"/>
                  <a:gd name="connsiteY387" fmla="*/ 5501593 h 6858000"/>
                  <a:gd name="connsiteX388" fmla="*/ 64346 w 4543952"/>
                  <a:gd name="connsiteY388" fmla="*/ 5419294 h 6858000"/>
                  <a:gd name="connsiteX389" fmla="*/ 59964 w 4543952"/>
                  <a:gd name="connsiteY389" fmla="*/ 5393004 h 6858000"/>
                  <a:gd name="connsiteX390" fmla="*/ 72538 w 4543952"/>
                  <a:gd name="connsiteY390" fmla="*/ 5274128 h 6858000"/>
                  <a:gd name="connsiteX391" fmla="*/ 73490 w 4543952"/>
                  <a:gd name="connsiteY391" fmla="*/ 5206307 h 6858000"/>
                  <a:gd name="connsiteX392" fmla="*/ 89113 w 4543952"/>
                  <a:gd name="connsiteY392" fmla="*/ 5129915 h 6858000"/>
                  <a:gd name="connsiteX393" fmla="*/ 88351 w 4543952"/>
                  <a:gd name="connsiteY393" fmla="*/ 5107626 h 6858000"/>
                  <a:gd name="connsiteX394" fmla="*/ 87016 w 4543952"/>
                  <a:gd name="connsiteY394" fmla="*/ 5082669 h 6858000"/>
                  <a:gd name="connsiteX395" fmla="*/ 85872 w 4543952"/>
                  <a:gd name="connsiteY395" fmla="*/ 5006085 h 6858000"/>
                  <a:gd name="connsiteX396" fmla="*/ 80158 w 4543952"/>
                  <a:gd name="connsiteY396" fmla="*/ 4959601 h 6858000"/>
                  <a:gd name="connsiteX397" fmla="*/ 83586 w 4543952"/>
                  <a:gd name="connsiteY397" fmla="*/ 4871018 h 6858000"/>
                  <a:gd name="connsiteX398" fmla="*/ 78634 w 4543952"/>
                  <a:gd name="connsiteY398" fmla="*/ 4838249 h 6858000"/>
                  <a:gd name="connsiteX399" fmla="*/ 78062 w 4543952"/>
                  <a:gd name="connsiteY399" fmla="*/ 4755380 h 6858000"/>
                  <a:gd name="connsiteX400" fmla="*/ 80920 w 4543952"/>
                  <a:gd name="connsiteY400" fmla="*/ 4681082 h 6858000"/>
                  <a:gd name="connsiteX401" fmla="*/ 79396 w 4543952"/>
                  <a:gd name="connsiteY401" fmla="*/ 4609451 h 6858000"/>
                  <a:gd name="connsiteX402" fmla="*/ 73110 w 4543952"/>
                  <a:gd name="connsiteY402" fmla="*/ 4558206 h 6858000"/>
                  <a:gd name="connsiteX403" fmla="*/ 69300 w 4543952"/>
                  <a:gd name="connsiteY403" fmla="*/ 4502578 h 6858000"/>
                  <a:gd name="connsiteX404" fmla="*/ 46629 w 4543952"/>
                  <a:gd name="connsiteY404" fmla="*/ 4349221 h 6858000"/>
                  <a:gd name="connsiteX405" fmla="*/ 52153 w 4543952"/>
                  <a:gd name="connsiteY405" fmla="*/ 4320836 h 6858000"/>
                  <a:gd name="connsiteX406" fmla="*/ 57297 w 4543952"/>
                  <a:gd name="connsiteY406" fmla="*/ 4159666 h 6858000"/>
                  <a:gd name="connsiteX407" fmla="*/ 56915 w 4543952"/>
                  <a:gd name="connsiteY407" fmla="*/ 4124613 h 6858000"/>
                  <a:gd name="connsiteX408" fmla="*/ 79396 w 4543952"/>
                  <a:gd name="connsiteY408" fmla="*/ 4030502 h 6858000"/>
                  <a:gd name="connsiteX409" fmla="*/ 43771 w 4543952"/>
                  <a:gd name="connsiteY409" fmla="*/ 3885337 h 6858000"/>
                  <a:gd name="connsiteX410" fmla="*/ 426 w 4543952"/>
                  <a:gd name="connsiteY410" fmla="*/ 3786776 h 6858000"/>
                  <a:gd name="connsiteX411" fmla="*/ 0 w 4543952"/>
                  <a:gd name="connsiteY411" fmla="*/ 3773896 h 6858000"/>
                  <a:gd name="connsiteX412" fmla="*/ 0 w 4543952"/>
                  <a:gd name="connsiteY412" fmla="*/ 3393881 h 6858000"/>
                  <a:gd name="connsiteX413" fmla="*/ 11838 w 4543952"/>
                  <a:gd name="connsiteY413" fmla="*/ 3359515 h 6858000"/>
                  <a:gd name="connsiteX414" fmla="*/ 12910 w 4543952"/>
                  <a:gd name="connsiteY414" fmla="*/ 3318770 h 6858000"/>
                  <a:gd name="connsiteX415" fmla="*/ 6718 w 4543952"/>
                  <a:gd name="connsiteY415" fmla="*/ 3304078 h 6858000"/>
                  <a:gd name="connsiteX416" fmla="*/ 0 w 4543952"/>
                  <a:gd name="connsiteY416" fmla="*/ 3297656 h 6858000"/>
                  <a:gd name="connsiteX417" fmla="*/ 0 w 4543952"/>
                  <a:gd name="connsiteY417" fmla="*/ 3207866 h 6858000"/>
                  <a:gd name="connsiteX418" fmla="*/ 15553 w 4543952"/>
                  <a:gd name="connsiteY418" fmla="*/ 3186770 h 6858000"/>
                  <a:gd name="connsiteX419" fmla="*/ 36341 w 4543952"/>
                  <a:gd name="connsiteY419" fmla="*/ 3107499 h 6858000"/>
                  <a:gd name="connsiteX420" fmla="*/ 38057 w 4543952"/>
                  <a:gd name="connsiteY420" fmla="*/ 3042727 h 6858000"/>
                  <a:gd name="connsiteX421" fmla="*/ 54249 w 4543952"/>
                  <a:gd name="connsiteY421" fmla="*/ 2901942 h 6858000"/>
                  <a:gd name="connsiteX422" fmla="*/ 77300 w 4543952"/>
                  <a:gd name="connsiteY422" fmla="*/ 2809929 h 6858000"/>
                  <a:gd name="connsiteX423" fmla="*/ 103399 w 4543952"/>
                  <a:gd name="connsiteY423" fmla="*/ 2743825 h 6858000"/>
                  <a:gd name="connsiteX424" fmla="*/ 137500 w 4543952"/>
                  <a:gd name="connsiteY424" fmla="*/ 2649142 h 6858000"/>
                  <a:gd name="connsiteX425" fmla="*/ 155217 w 4543952"/>
                  <a:gd name="connsiteY425" fmla="*/ 2554078 h 6858000"/>
                  <a:gd name="connsiteX426" fmla="*/ 177507 w 4543952"/>
                  <a:gd name="connsiteY426" fmla="*/ 2485306 h 6858000"/>
                  <a:gd name="connsiteX427" fmla="*/ 192748 w 4543952"/>
                  <a:gd name="connsiteY427" fmla="*/ 2401291 h 6858000"/>
                  <a:gd name="connsiteX428" fmla="*/ 193318 w 4543952"/>
                  <a:gd name="connsiteY428" fmla="*/ 2330805 h 6858000"/>
                  <a:gd name="connsiteX429" fmla="*/ 190652 w 4543952"/>
                  <a:gd name="connsiteY429" fmla="*/ 2220311 h 6858000"/>
                  <a:gd name="connsiteX430" fmla="*/ 236753 w 4543952"/>
                  <a:gd name="connsiteY430" fmla="*/ 2085053 h 6858000"/>
                  <a:gd name="connsiteX431" fmla="*/ 247042 w 4543952"/>
                  <a:gd name="connsiteY431" fmla="*/ 2030377 h 6858000"/>
                  <a:gd name="connsiteX432" fmla="*/ 251804 w 4543952"/>
                  <a:gd name="connsiteY432" fmla="*/ 1978939 h 6858000"/>
                  <a:gd name="connsiteX433" fmla="*/ 282475 w 4543952"/>
                  <a:gd name="connsiteY433" fmla="*/ 1869779 h 6858000"/>
                  <a:gd name="connsiteX434" fmla="*/ 292573 w 4543952"/>
                  <a:gd name="connsiteY434" fmla="*/ 1825392 h 6858000"/>
                  <a:gd name="connsiteX435" fmla="*/ 292381 w 4543952"/>
                  <a:gd name="connsiteY435" fmla="*/ 1763286 h 6858000"/>
                  <a:gd name="connsiteX436" fmla="*/ 306480 w 4543952"/>
                  <a:gd name="connsiteY436" fmla="*/ 1650316 h 6858000"/>
                  <a:gd name="connsiteX437" fmla="*/ 347629 w 4543952"/>
                  <a:gd name="connsiteY437" fmla="*/ 1537536 h 6858000"/>
                  <a:gd name="connsiteX438" fmla="*/ 343629 w 4543952"/>
                  <a:gd name="connsiteY438" fmla="*/ 1489719 h 6858000"/>
                  <a:gd name="connsiteX439" fmla="*/ 344581 w 4543952"/>
                  <a:gd name="connsiteY439" fmla="*/ 1472574 h 6858000"/>
                  <a:gd name="connsiteX440" fmla="*/ 367252 w 4543952"/>
                  <a:gd name="connsiteY440" fmla="*/ 1318455 h 6858000"/>
                  <a:gd name="connsiteX441" fmla="*/ 369728 w 4543952"/>
                  <a:gd name="connsiteY441" fmla="*/ 1303023 h 6858000"/>
                  <a:gd name="connsiteX442" fmla="*/ 389921 w 4543952"/>
                  <a:gd name="connsiteY442" fmla="*/ 1230632 h 6858000"/>
                  <a:gd name="connsiteX443" fmla="*/ 402495 w 4543952"/>
                  <a:gd name="connsiteY443" fmla="*/ 1048124 h 6858000"/>
                  <a:gd name="connsiteX444" fmla="*/ 404019 w 4543952"/>
                  <a:gd name="connsiteY444" fmla="*/ 1036886 h 6858000"/>
                  <a:gd name="connsiteX445" fmla="*/ 393923 w 4543952"/>
                  <a:gd name="connsiteY445" fmla="*/ 975732 h 6858000"/>
                  <a:gd name="connsiteX446" fmla="*/ 379634 w 4543952"/>
                  <a:gd name="connsiteY446" fmla="*/ 945443 h 6858000"/>
                  <a:gd name="connsiteX447" fmla="*/ 364774 w 4543952"/>
                  <a:gd name="connsiteY447" fmla="*/ 898197 h 6858000"/>
                  <a:gd name="connsiteX448" fmla="*/ 359250 w 4543952"/>
                  <a:gd name="connsiteY448" fmla="*/ 850188 h 6858000"/>
                  <a:gd name="connsiteX449" fmla="*/ 381730 w 4543952"/>
                  <a:gd name="connsiteY449" fmla="*/ 769604 h 6858000"/>
                  <a:gd name="connsiteX450" fmla="*/ 384016 w 4543952"/>
                  <a:gd name="connsiteY450" fmla="*/ 740267 h 6858000"/>
                  <a:gd name="connsiteX451" fmla="*/ 394875 w 4543952"/>
                  <a:gd name="connsiteY451" fmla="*/ 674922 h 6858000"/>
                  <a:gd name="connsiteX452" fmla="*/ 394113 w 4543952"/>
                  <a:gd name="connsiteY452" fmla="*/ 617771 h 6858000"/>
                  <a:gd name="connsiteX453" fmla="*/ 376776 w 4543952"/>
                  <a:gd name="connsiteY453" fmla="*/ 571859 h 6858000"/>
                  <a:gd name="connsiteX454" fmla="*/ 373348 w 4543952"/>
                  <a:gd name="connsiteY454" fmla="*/ 505181 h 6858000"/>
                  <a:gd name="connsiteX455" fmla="*/ 385920 w 4543952"/>
                  <a:gd name="connsiteY455" fmla="*/ 462125 h 6858000"/>
                  <a:gd name="connsiteX456" fmla="*/ 387634 w 4543952"/>
                  <a:gd name="connsiteY456" fmla="*/ 453363 h 6858000"/>
                  <a:gd name="connsiteX457" fmla="*/ 388399 w 4543952"/>
                  <a:gd name="connsiteY457" fmla="*/ 340773 h 6858000"/>
                  <a:gd name="connsiteX458" fmla="*/ 350487 w 4543952"/>
                  <a:gd name="connsiteY458" fmla="*/ 200181 h 6858000"/>
                  <a:gd name="connsiteX459" fmla="*/ 342485 w 4543952"/>
                  <a:gd name="connsiteY459" fmla="*/ 176938 h 6858000"/>
                  <a:gd name="connsiteX460" fmla="*/ 328579 w 4543952"/>
                  <a:gd name="connsiteY460" fmla="*/ 63586 h 6858000"/>
                  <a:gd name="connsiteX461" fmla="*/ 314480 w 4543952"/>
                  <a:gd name="connsiteY461" fmla="*/ 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Lst>
                <a:rect l="l" t="t" r="r" b="b"/>
                <a:pathLst>
                  <a:path w="4543952" h="6858000">
                    <a:moveTo>
                      <a:pt x="328959" y="6564619"/>
                    </a:moveTo>
                    <a:lnTo>
                      <a:pt x="306480" y="6588624"/>
                    </a:lnTo>
                    <a:cubicBezTo>
                      <a:pt x="298003" y="6597577"/>
                      <a:pt x="291954" y="6611341"/>
                      <a:pt x="289858" y="6625223"/>
                    </a:cubicBezTo>
                    <a:lnTo>
                      <a:pt x="289858" y="6625224"/>
                    </a:lnTo>
                    <a:lnTo>
                      <a:pt x="289870" y="6645551"/>
                    </a:lnTo>
                    <a:lnTo>
                      <a:pt x="296953" y="6662539"/>
                    </a:lnTo>
                    <a:lnTo>
                      <a:pt x="296953" y="6662541"/>
                    </a:lnTo>
                    <a:lnTo>
                      <a:pt x="296954" y="6662543"/>
                    </a:lnTo>
                    <a:lnTo>
                      <a:pt x="311551" y="6702975"/>
                    </a:lnTo>
                    <a:lnTo>
                      <a:pt x="297715" y="6742551"/>
                    </a:lnTo>
                    <a:lnTo>
                      <a:pt x="297714" y="6742554"/>
                    </a:lnTo>
                    <a:lnTo>
                      <a:pt x="283011" y="6776799"/>
                    </a:lnTo>
                    <a:lnTo>
                      <a:pt x="278238" y="6812061"/>
                    </a:lnTo>
                    <a:lnTo>
                      <a:pt x="278237" y="6812062"/>
                    </a:lnTo>
                    <a:lnTo>
                      <a:pt x="278237" y="6812063"/>
                    </a:lnTo>
                    <a:lnTo>
                      <a:pt x="278238" y="6812061"/>
                    </a:lnTo>
                    <a:lnTo>
                      <a:pt x="297714" y="6742554"/>
                    </a:lnTo>
                    <a:lnTo>
                      <a:pt x="297715" y="6742552"/>
                    </a:lnTo>
                    <a:cubicBezTo>
                      <a:pt x="306003" y="6729218"/>
                      <a:pt x="311147" y="6716168"/>
                      <a:pt x="311551" y="6702976"/>
                    </a:cubicBezTo>
                    <a:lnTo>
                      <a:pt x="311551" y="6702975"/>
                    </a:lnTo>
                    <a:lnTo>
                      <a:pt x="308405" y="6683026"/>
                    </a:lnTo>
                    <a:lnTo>
                      <a:pt x="296954" y="6662543"/>
                    </a:lnTo>
                    <a:lnTo>
                      <a:pt x="296953" y="6662540"/>
                    </a:lnTo>
                    <a:lnTo>
                      <a:pt x="296953" y="6662539"/>
                    </a:lnTo>
                    <a:lnTo>
                      <a:pt x="289858" y="6625224"/>
                    </a:lnTo>
                    <a:lnTo>
                      <a:pt x="306480" y="6588625"/>
                    </a:lnTo>
                    <a:cubicBezTo>
                      <a:pt x="312576" y="6582146"/>
                      <a:pt x="318672" y="6575478"/>
                      <a:pt x="328959" y="6564620"/>
                    </a:cubicBezTo>
                    <a:close/>
                    <a:moveTo>
                      <a:pt x="248638" y="6438980"/>
                    </a:moveTo>
                    <a:cubicBezTo>
                      <a:pt x="258140" y="6444076"/>
                      <a:pt x="265617" y="6451649"/>
                      <a:pt x="268569" y="6463840"/>
                    </a:cubicBezTo>
                    <a:lnTo>
                      <a:pt x="268572" y="6463848"/>
                    </a:lnTo>
                    <a:lnTo>
                      <a:pt x="279556" y="6508051"/>
                    </a:lnTo>
                    <a:lnTo>
                      <a:pt x="282367" y="6513011"/>
                    </a:lnTo>
                    <a:lnTo>
                      <a:pt x="284834" y="6521803"/>
                    </a:lnTo>
                    <a:lnTo>
                      <a:pt x="301172" y="6546194"/>
                    </a:lnTo>
                    <a:lnTo>
                      <a:pt x="301172" y="6546193"/>
                    </a:lnTo>
                    <a:lnTo>
                      <a:pt x="282367" y="6513011"/>
                    </a:lnTo>
                    <a:lnTo>
                      <a:pt x="268572" y="6463848"/>
                    </a:lnTo>
                    <a:lnTo>
                      <a:pt x="268569" y="6463839"/>
                    </a:lnTo>
                    <a:close/>
                    <a:moveTo>
                      <a:pt x="166047" y="6392242"/>
                    </a:moveTo>
                    <a:lnTo>
                      <a:pt x="173364" y="6407332"/>
                    </a:lnTo>
                    <a:lnTo>
                      <a:pt x="173364" y="6407331"/>
                    </a:lnTo>
                    <a:close/>
                    <a:moveTo>
                      <a:pt x="401733" y="4221390"/>
                    </a:moveTo>
                    <a:lnTo>
                      <a:pt x="396017" y="4253013"/>
                    </a:lnTo>
                    <a:cubicBezTo>
                      <a:pt x="383824" y="4277400"/>
                      <a:pt x="368204" y="4300069"/>
                      <a:pt x="356201" y="4324644"/>
                    </a:cubicBezTo>
                    <a:cubicBezTo>
                      <a:pt x="350487" y="4336456"/>
                      <a:pt x="347439" y="4350553"/>
                      <a:pt x="347247" y="4363889"/>
                    </a:cubicBezTo>
                    <a:lnTo>
                      <a:pt x="347247" y="4363890"/>
                    </a:lnTo>
                    <a:cubicBezTo>
                      <a:pt x="346295" y="4403325"/>
                      <a:pt x="346295" y="4442761"/>
                      <a:pt x="348009" y="4482004"/>
                    </a:cubicBezTo>
                    <a:cubicBezTo>
                      <a:pt x="350677" y="4546776"/>
                      <a:pt x="351249" y="4612500"/>
                      <a:pt x="408019" y="4659174"/>
                    </a:cubicBezTo>
                    <a:cubicBezTo>
                      <a:pt x="412591" y="4662986"/>
                      <a:pt x="415259" y="4671176"/>
                      <a:pt x="416021" y="4677655"/>
                    </a:cubicBezTo>
                    <a:cubicBezTo>
                      <a:pt x="419640" y="4707564"/>
                      <a:pt x="420022" y="4738235"/>
                      <a:pt x="425928" y="4767764"/>
                    </a:cubicBezTo>
                    <a:lnTo>
                      <a:pt x="427237" y="4800482"/>
                    </a:lnTo>
                    <a:lnTo>
                      <a:pt x="412401" y="4828915"/>
                    </a:lnTo>
                    <a:cubicBezTo>
                      <a:pt x="404115" y="4837702"/>
                      <a:pt x="397114" y="4847213"/>
                      <a:pt x="391971" y="4857316"/>
                    </a:cubicBezTo>
                    <a:lnTo>
                      <a:pt x="390221" y="4863342"/>
                    </a:lnTo>
                    <a:lnTo>
                      <a:pt x="387469" y="4867613"/>
                    </a:lnTo>
                    <a:lnTo>
                      <a:pt x="382691" y="4889274"/>
                    </a:lnTo>
                    <a:lnTo>
                      <a:pt x="382691" y="4889275"/>
                    </a:lnTo>
                    <a:cubicBezTo>
                      <a:pt x="382122" y="4896713"/>
                      <a:pt x="382634" y="4904357"/>
                      <a:pt x="384396" y="4912168"/>
                    </a:cubicBezTo>
                    <a:lnTo>
                      <a:pt x="385799" y="4933804"/>
                    </a:lnTo>
                    <a:lnTo>
                      <a:pt x="378247" y="4957452"/>
                    </a:lnTo>
                    <a:lnTo>
                      <a:pt x="360964" y="4987036"/>
                    </a:lnTo>
                    <a:cubicBezTo>
                      <a:pt x="349725" y="5003800"/>
                      <a:pt x="335627" y="5022851"/>
                      <a:pt x="334485" y="5041520"/>
                    </a:cubicBezTo>
                    <a:cubicBezTo>
                      <a:pt x="333557" y="5057380"/>
                      <a:pt x="327458" y="5072410"/>
                      <a:pt x="321371" y="5087422"/>
                    </a:cubicBezTo>
                    <a:lnTo>
                      <a:pt x="321364" y="5087449"/>
                    </a:lnTo>
                    <a:lnTo>
                      <a:pt x="315482" y="5102460"/>
                    </a:lnTo>
                    <a:lnTo>
                      <a:pt x="308338" y="5133219"/>
                    </a:lnTo>
                    <a:lnTo>
                      <a:pt x="308337" y="5133223"/>
                    </a:lnTo>
                    <a:lnTo>
                      <a:pt x="308337" y="5133224"/>
                    </a:lnTo>
                    <a:lnTo>
                      <a:pt x="315052" y="5166113"/>
                    </a:lnTo>
                    <a:lnTo>
                      <a:pt x="314362" y="5172089"/>
                    </a:lnTo>
                    <a:cubicBezTo>
                      <a:pt x="313481" y="5174399"/>
                      <a:pt x="312290" y="5176875"/>
                      <a:pt x="311814" y="5179066"/>
                    </a:cubicBezTo>
                    <a:lnTo>
                      <a:pt x="311814" y="5179067"/>
                    </a:lnTo>
                    <a:cubicBezTo>
                      <a:pt x="304574" y="5214121"/>
                      <a:pt x="311624" y="5247078"/>
                      <a:pt x="335437" y="5272796"/>
                    </a:cubicBezTo>
                    <a:lnTo>
                      <a:pt x="360397" y="5321350"/>
                    </a:lnTo>
                    <a:lnTo>
                      <a:pt x="364317" y="5355013"/>
                    </a:lnTo>
                    <a:lnTo>
                      <a:pt x="359440" y="5385383"/>
                    </a:lnTo>
                    <a:cubicBezTo>
                      <a:pt x="356201" y="5398720"/>
                      <a:pt x="353915" y="5412056"/>
                      <a:pt x="351249" y="5425581"/>
                    </a:cubicBezTo>
                    <a:cubicBezTo>
                      <a:pt x="347439" y="5443869"/>
                      <a:pt x="343437" y="5462350"/>
                      <a:pt x="339627" y="5480636"/>
                    </a:cubicBezTo>
                    <a:cubicBezTo>
                      <a:pt x="337722" y="5489496"/>
                      <a:pt x="335151" y="5498831"/>
                      <a:pt x="335103" y="5507666"/>
                    </a:cubicBezTo>
                    <a:lnTo>
                      <a:pt x="335103" y="5507667"/>
                    </a:lnTo>
                    <a:lnTo>
                      <a:pt x="337324" y="5520421"/>
                    </a:lnTo>
                    <a:lnTo>
                      <a:pt x="345722" y="5531691"/>
                    </a:lnTo>
                    <a:lnTo>
                      <a:pt x="345723" y="5531693"/>
                    </a:lnTo>
                    <a:lnTo>
                      <a:pt x="355869" y="5547577"/>
                    </a:lnTo>
                    <a:lnTo>
                      <a:pt x="346295" y="5562745"/>
                    </a:lnTo>
                    <a:cubicBezTo>
                      <a:pt x="303622" y="5600466"/>
                      <a:pt x="276951" y="5646188"/>
                      <a:pt x="275047" y="5704482"/>
                    </a:cubicBezTo>
                    <a:cubicBezTo>
                      <a:pt x="274665" y="5716484"/>
                      <a:pt x="271999" y="5728677"/>
                      <a:pt x="269141" y="5740487"/>
                    </a:cubicBezTo>
                    <a:cubicBezTo>
                      <a:pt x="267426" y="5747727"/>
                      <a:pt x="265520" y="5756492"/>
                      <a:pt x="260376" y="5760872"/>
                    </a:cubicBezTo>
                    <a:cubicBezTo>
                      <a:pt x="221133" y="5794973"/>
                      <a:pt x="193890" y="5837456"/>
                      <a:pt x="171981" y="5883750"/>
                    </a:cubicBezTo>
                    <a:lnTo>
                      <a:pt x="171979" y="5883755"/>
                    </a:lnTo>
                    <a:lnTo>
                      <a:pt x="160957" y="5909350"/>
                    </a:lnTo>
                    <a:lnTo>
                      <a:pt x="154076" y="5935945"/>
                    </a:lnTo>
                    <a:lnTo>
                      <a:pt x="154075" y="5935948"/>
                    </a:lnTo>
                    <a:lnTo>
                      <a:pt x="154075" y="5935949"/>
                    </a:lnTo>
                    <a:lnTo>
                      <a:pt x="154242" y="5964476"/>
                    </a:lnTo>
                    <a:lnTo>
                      <a:pt x="157695" y="5993289"/>
                    </a:lnTo>
                    <a:lnTo>
                      <a:pt x="157695" y="5993291"/>
                    </a:lnTo>
                    <a:cubicBezTo>
                      <a:pt x="158837" y="6004531"/>
                      <a:pt x="158647" y="6017485"/>
                      <a:pt x="164171" y="6026440"/>
                    </a:cubicBezTo>
                    <a:cubicBezTo>
                      <a:pt x="181508" y="6054825"/>
                      <a:pt x="200176" y="6082258"/>
                      <a:pt x="220371" y="6108738"/>
                    </a:cubicBezTo>
                    <a:lnTo>
                      <a:pt x="234064" y="6133314"/>
                    </a:lnTo>
                    <a:lnTo>
                      <a:pt x="218468" y="6155599"/>
                    </a:lnTo>
                    <a:lnTo>
                      <a:pt x="218465" y="6155601"/>
                    </a:lnTo>
                    <a:cubicBezTo>
                      <a:pt x="196176" y="6175796"/>
                      <a:pt x="184556" y="6200943"/>
                      <a:pt x="179794" y="6228755"/>
                    </a:cubicBezTo>
                    <a:cubicBezTo>
                      <a:pt x="172363" y="6272763"/>
                      <a:pt x="166077" y="6317150"/>
                      <a:pt x="162457" y="6361538"/>
                    </a:cubicBezTo>
                    <a:lnTo>
                      <a:pt x="162457" y="6361539"/>
                    </a:lnTo>
                    <a:lnTo>
                      <a:pt x="179794" y="6228756"/>
                    </a:lnTo>
                    <a:cubicBezTo>
                      <a:pt x="184556" y="6200944"/>
                      <a:pt x="196176" y="6175797"/>
                      <a:pt x="218465" y="6155602"/>
                    </a:cubicBezTo>
                    <a:lnTo>
                      <a:pt x="218468" y="6155599"/>
                    </a:lnTo>
                    <a:lnTo>
                      <a:pt x="230364" y="6143189"/>
                    </a:lnTo>
                    <a:lnTo>
                      <a:pt x="234064" y="6133314"/>
                    </a:lnTo>
                    <a:lnTo>
                      <a:pt x="234064" y="6133313"/>
                    </a:lnTo>
                    <a:cubicBezTo>
                      <a:pt x="233993" y="6126883"/>
                      <a:pt x="229039" y="6120073"/>
                      <a:pt x="220371" y="6108737"/>
                    </a:cubicBezTo>
                    <a:cubicBezTo>
                      <a:pt x="200176" y="6082257"/>
                      <a:pt x="181508" y="6054824"/>
                      <a:pt x="164171" y="6026439"/>
                    </a:cubicBezTo>
                    <a:cubicBezTo>
                      <a:pt x="158647" y="6017484"/>
                      <a:pt x="158837" y="6004530"/>
                      <a:pt x="157695" y="5993290"/>
                    </a:cubicBezTo>
                    <a:lnTo>
                      <a:pt x="157695" y="5993289"/>
                    </a:lnTo>
                    <a:lnTo>
                      <a:pt x="154075" y="5935949"/>
                    </a:lnTo>
                    <a:lnTo>
                      <a:pt x="154076" y="5935945"/>
                    </a:lnTo>
                    <a:lnTo>
                      <a:pt x="171979" y="5883755"/>
                    </a:lnTo>
                    <a:lnTo>
                      <a:pt x="171981" y="5883751"/>
                    </a:lnTo>
                    <a:cubicBezTo>
                      <a:pt x="193890" y="5837457"/>
                      <a:pt x="221133" y="5794974"/>
                      <a:pt x="260376" y="5760873"/>
                    </a:cubicBezTo>
                    <a:cubicBezTo>
                      <a:pt x="265520" y="5756493"/>
                      <a:pt x="267426" y="5747728"/>
                      <a:pt x="269141" y="5740488"/>
                    </a:cubicBezTo>
                    <a:cubicBezTo>
                      <a:pt x="271999" y="5728678"/>
                      <a:pt x="274665" y="5716485"/>
                      <a:pt x="275047" y="5704483"/>
                    </a:cubicBezTo>
                    <a:cubicBezTo>
                      <a:pt x="276951" y="5646189"/>
                      <a:pt x="303622" y="5600467"/>
                      <a:pt x="346295" y="5562746"/>
                    </a:cubicBezTo>
                    <a:cubicBezTo>
                      <a:pt x="352392" y="5557317"/>
                      <a:pt x="355774" y="5552507"/>
                      <a:pt x="355869" y="5547578"/>
                    </a:cubicBezTo>
                    <a:lnTo>
                      <a:pt x="355869" y="5547577"/>
                    </a:lnTo>
                    <a:cubicBezTo>
                      <a:pt x="355964" y="5542648"/>
                      <a:pt x="352773" y="5537599"/>
                      <a:pt x="345723" y="5531692"/>
                    </a:cubicBezTo>
                    <a:lnTo>
                      <a:pt x="345722" y="5531691"/>
                    </a:lnTo>
                    <a:lnTo>
                      <a:pt x="335103" y="5507667"/>
                    </a:lnTo>
                    <a:lnTo>
                      <a:pt x="339627" y="5480637"/>
                    </a:lnTo>
                    <a:cubicBezTo>
                      <a:pt x="343437" y="5462351"/>
                      <a:pt x="347439" y="5443870"/>
                      <a:pt x="351249" y="5425582"/>
                    </a:cubicBezTo>
                    <a:cubicBezTo>
                      <a:pt x="353915" y="5412057"/>
                      <a:pt x="356201" y="5398721"/>
                      <a:pt x="359440" y="5385384"/>
                    </a:cubicBezTo>
                    <a:cubicBezTo>
                      <a:pt x="361965" y="5375002"/>
                      <a:pt x="363668" y="5364882"/>
                      <a:pt x="364317" y="5355014"/>
                    </a:cubicBezTo>
                    <a:lnTo>
                      <a:pt x="364317" y="5355013"/>
                    </a:lnTo>
                    <a:lnTo>
                      <a:pt x="362870" y="5326162"/>
                    </a:lnTo>
                    <a:lnTo>
                      <a:pt x="360397" y="5321350"/>
                    </a:lnTo>
                    <a:lnTo>
                      <a:pt x="359341" y="5312287"/>
                    </a:lnTo>
                    <a:cubicBezTo>
                      <a:pt x="354789" y="5298594"/>
                      <a:pt x="347082" y="5285440"/>
                      <a:pt x="335437" y="5272795"/>
                    </a:cubicBezTo>
                    <a:cubicBezTo>
                      <a:pt x="323531" y="5259936"/>
                      <a:pt x="315815" y="5245268"/>
                      <a:pt x="311981" y="5229432"/>
                    </a:cubicBezTo>
                    <a:lnTo>
                      <a:pt x="311814" y="5179067"/>
                    </a:lnTo>
                    <a:lnTo>
                      <a:pt x="314362" y="5172090"/>
                    </a:lnTo>
                    <a:cubicBezTo>
                      <a:pt x="315243" y="5169780"/>
                      <a:pt x="315814" y="5167637"/>
                      <a:pt x="315052" y="5166113"/>
                    </a:cubicBezTo>
                    <a:lnTo>
                      <a:pt x="315052" y="5166112"/>
                    </a:lnTo>
                    <a:lnTo>
                      <a:pt x="308337" y="5133224"/>
                    </a:lnTo>
                    <a:lnTo>
                      <a:pt x="308338" y="5133219"/>
                    </a:lnTo>
                    <a:lnTo>
                      <a:pt x="321364" y="5087449"/>
                    </a:lnTo>
                    <a:lnTo>
                      <a:pt x="327270" y="5072375"/>
                    </a:lnTo>
                    <a:cubicBezTo>
                      <a:pt x="330949" y="5062299"/>
                      <a:pt x="333866" y="5052095"/>
                      <a:pt x="334485" y="5041521"/>
                    </a:cubicBezTo>
                    <a:cubicBezTo>
                      <a:pt x="335627" y="5022852"/>
                      <a:pt x="349725" y="5003801"/>
                      <a:pt x="360964" y="4987037"/>
                    </a:cubicBezTo>
                    <a:cubicBezTo>
                      <a:pt x="366751" y="4978392"/>
                      <a:pt x="372458" y="4970096"/>
                      <a:pt x="376969" y="4961455"/>
                    </a:cubicBezTo>
                    <a:lnTo>
                      <a:pt x="378247" y="4957452"/>
                    </a:lnTo>
                    <a:lnTo>
                      <a:pt x="381039" y="4952672"/>
                    </a:lnTo>
                    <a:lnTo>
                      <a:pt x="385799" y="4933804"/>
                    </a:lnTo>
                    <a:cubicBezTo>
                      <a:pt x="386468" y="4927121"/>
                      <a:pt x="386111" y="4919978"/>
                      <a:pt x="384396" y="4912167"/>
                    </a:cubicBezTo>
                    <a:lnTo>
                      <a:pt x="382691" y="4889274"/>
                    </a:lnTo>
                    <a:lnTo>
                      <a:pt x="390221" y="4863342"/>
                    </a:lnTo>
                    <a:lnTo>
                      <a:pt x="412401" y="4828916"/>
                    </a:lnTo>
                    <a:cubicBezTo>
                      <a:pt x="420784" y="4819963"/>
                      <a:pt x="425356" y="4810580"/>
                      <a:pt x="427237" y="4800483"/>
                    </a:cubicBezTo>
                    <a:lnTo>
                      <a:pt x="427237" y="4800482"/>
                    </a:lnTo>
                    <a:cubicBezTo>
                      <a:pt x="429119" y="4790385"/>
                      <a:pt x="428309" y="4779574"/>
                      <a:pt x="425928" y="4767763"/>
                    </a:cubicBezTo>
                    <a:cubicBezTo>
                      <a:pt x="420022" y="4738234"/>
                      <a:pt x="419640" y="4707563"/>
                      <a:pt x="416021" y="4677654"/>
                    </a:cubicBezTo>
                    <a:cubicBezTo>
                      <a:pt x="415259" y="4671175"/>
                      <a:pt x="412591" y="4662985"/>
                      <a:pt x="408019" y="4659173"/>
                    </a:cubicBezTo>
                    <a:cubicBezTo>
                      <a:pt x="351249" y="4612499"/>
                      <a:pt x="350677" y="4546775"/>
                      <a:pt x="348009" y="4482003"/>
                    </a:cubicBezTo>
                    <a:lnTo>
                      <a:pt x="347247" y="4363890"/>
                    </a:lnTo>
                    <a:lnTo>
                      <a:pt x="356201" y="4324645"/>
                    </a:lnTo>
                    <a:cubicBezTo>
                      <a:pt x="368204" y="4300070"/>
                      <a:pt x="383824" y="4277401"/>
                      <a:pt x="396017" y="4253014"/>
                    </a:cubicBezTo>
                    <a:cubicBezTo>
                      <a:pt x="400781" y="4243872"/>
                      <a:pt x="400971" y="4232060"/>
                      <a:pt x="401733" y="4221391"/>
                    </a:cubicBezTo>
                    <a:close/>
                    <a:moveTo>
                      <a:pt x="332842" y="2836171"/>
                    </a:moveTo>
                    <a:lnTo>
                      <a:pt x="332842" y="2836172"/>
                    </a:lnTo>
                    <a:cubicBezTo>
                      <a:pt x="336914" y="2839982"/>
                      <a:pt x="340200" y="2844316"/>
                      <a:pt x="341533" y="2848793"/>
                    </a:cubicBezTo>
                    <a:lnTo>
                      <a:pt x="358166" y="2903544"/>
                    </a:lnTo>
                    <a:lnTo>
                      <a:pt x="366072" y="2947858"/>
                    </a:lnTo>
                    <a:lnTo>
                      <a:pt x="366072" y="2947862"/>
                    </a:lnTo>
                    <a:lnTo>
                      <a:pt x="362488" y="2982147"/>
                    </a:lnTo>
                    <a:cubicBezTo>
                      <a:pt x="354392" y="3014152"/>
                      <a:pt x="350582" y="3045776"/>
                      <a:pt x="350796" y="3077400"/>
                    </a:cubicBezTo>
                    <a:lnTo>
                      <a:pt x="350796" y="3077401"/>
                    </a:lnTo>
                    <a:cubicBezTo>
                      <a:pt x="351010" y="3109025"/>
                      <a:pt x="355249" y="3140649"/>
                      <a:pt x="363250" y="3172654"/>
                    </a:cubicBezTo>
                    <a:cubicBezTo>
                      <a:pt x="389159" y="3276480"/>
                      <a:pt x="416591" y="3380305"/>
                      <a:pt x="410877" y="3489467"/>
                    </a:cubicBezTo>
                    <a:cubicBezTo>
                      <a:pt x="409925" y="3507563"/>
                      <a:pt x="421546" y="3529090"/>
                      <a:pt x="432976" y="3544713"/>
                    </a:cubicBezTo>
                    <a:cubicBezTo>
                      <a:pt x="438406" y="3552190"/>
                      <a:pt x="442585" y="3557715"/>
                      <a:pt x="445520" y="3562320"/>
                    </a:cubicBezTo>
                    <a:lnTo>
                      <a:pt x="450598" y="3574407"/>
                    </a:lnTo>
                    <a:lnTo>
                      <a:pt x="448246" y="3587173"/>
                    </a:lnTo>
                    <a:cubicBezTo>
                      <a:pt x="446228" y="3592231"/>
                      <a:pt x="442978" y="3598434"/>
                      <a:pt x="438500" y="3606816"/>
                    </a:cubicBezTo>
                    <a:cubicBezTo>
                      <a:pt x="434118" y="3614818"/>
                      <a:pt x="431452" y="3624724"/>
                      <a:pt x="424974" y="3630631"/>
                    </a:cubicBezTo>
                    <a:cubicBezTo>
                      <a:pt x="408496" y="3645681"/>
                      <a:pt x="402257" y="3662493"/>
                      <a:pt x="400733" y="3680162"/>
                    </a:cubicBezTo>
                    <a:lnTo>
                      <a:pt x="400733" y="3680163"/>
                    </a:lnTo>
                    <a:lnTo>
                      <a:pt x="404781" y="3734837"/>
                    </a:lnTo>
                    <a:lnTo>
                      <a:pt x="404399" y="3754651"/>
                    </a:lnTo>
                    <a:cubicBezTo>
                      <a:pt x="398399" y="3767129"/>
                      <a:pt x="396447" y="3778654"/>
                      <a:pt x="398042" y="3789775"/>
                    </a:cubicBezTo>
                    <a:lnTo>
                      <a:pt x="398042" y="3789776"/>
                    </a:lnTo>
                    <a:cubicBezTo>
                      <a:pt x="399638" y="3800896"/>
                      <a:pt x="404781" y="3811613"/>
                      <a:pt x="412973" y="3822472"/>
                    </a:cubicBezTo>
                    <a:lnTo>
                      <a:pt x="427308" y="3852619"/>
                    </a:lnTo>
                    <a:lnTo>
                      <a:pt x="417926" y="3885336"/>
                    </a:lnTo>
                    <a:lnTo>
                      <a:pt x="417925" y="3885337"/>
                    </a:lnTo>
                    <a:cubicBezTo>
                      <a:pt x="398494" y="3910103"/>
                      <a:pt x="388302" y="3935726"/>
                      <a:pt x="386040" y="3962158"/>
                    </a:cubicBezTo>
                    <a:lnTo>
                      <a:pt x="386040" y="3962159"/>
                    </a:lnTo>
                    <a:lnTo>
                      <a:pt x="388431" y="4002409"/>
                    </a:lnTo>
                    <a:lnTo>
                      <a:pt x="401733" y="4043837"/>
                    </a:lnTo>
                    <a:lnTo>
                      <a:pt x="401733" y="4043839"/>
                    </a:lnTo>
                    <a:lnTo>
                      <a:pt x="416855" y="4103825"/>
                    </a:lnTo>
                    <a:lnTo>
                      <a:pt x="405544" y="4165381"/>
                    </a:lnTo>
                    <a:lnTo>
                      <a:pt x="405543" y="4165382"/>
                    </a:lnTo>
                    <a:cubicBezTo>
                      <a:pt x="402114" y="4173479"/>
                      <a:pt x="401543" y="4182766"/>
                      <a:pt x="401638" y="4192386"/>
                    </a:cubicBezTo>
                    <a:lnTo>
                      <a:pt x="401638" y="4192387"/>
                    </a:lnTo>
                    <a:lnTo>
                      <a:pt x="405543" y="4165383"/>
                    </a:lnTo>
                    <a:lnTo>
                      <a:pt x="405544" y="4165381"/>
                    </a:lnTo>
                    <a:lnTo>
                      <a:pt x="414887" y="4134255"/>
                    </a:lnTo>
                    <a:lnTo>
                      <a:pt x="416855" y="4103825"/>
                    </a:lnTo>
                    <a:lnTo>
                      <a:pt x="416855" y="4103824"/>
                    </a:lnTo>
                    <a:cubicBezTo>
                      <a:pt x="415879" y="4083701"/>
                      <a:pt x="410497" y="4063841"/>
                      <a:pt x="401733" y="4043838"/>
                    </a:cubicBezTo>
                    <a:lnTo>
                      <a:pt x="401733" y="4043837"/>
                    </a:lnTo>
                    <a:lnTo>
                      <a:pt x="386040" y="3962159"/>
                    </a:lnTo>
                    <a:lnTo>
                      <a:pt x="395544" y="3923124"/>
                    </a:lnTo>
                    <a:cubicBezTo>
                      <a:pt x="400804" y="3910318"/>
                      <a:pt x="408210" y="3897721"/>
                      <a:pt x="417925" y="3885338"/>
                    </a:cubicBezTo>
                    <a:lnTo>
                      <a:pt x="417926" y="3885336"/>
                    </a:lnTo>
                    <a:lnTo>
                      <a:pt x="426528" y="3868763"/>
                    </a:lnTo>
                    <a:lnTo>
                      <a:pt x="427308" y="3852619"/>
                    </a:lnTo>
                    <a:lnTo>
                      <a:pt x="427308" y="3852618"/>
                    </a:lnTo>
                    <a:cubicBezTo>
                      <a:pt x="425642" y="3842045"/>
                      <a:pt x="420022" y="3831901"/>
                      <a:pt x="412973" y="3822471"/>
                    </a:cubicBezTo>
                    <a:lnTo>
                      <a:pt x="398042" y="3789775"/>
                    </a:lnTo>
                    <a:lnTo>
                      <a:pt x="404399" y="3754652"/>
                    </a:lnTo>
                    <a:cubicBezTo>
                      <a:pt x="407067" y="3749125"/>
                      <a:pt x="405733" y="3741315"/>
                      <a:pt x="404781" y="3734837"/>
                    </a:cubicBezTo>
                    <a:lnTo>
                      <a:pt x="404781" y="3734836"/>
                    </a:lnTo>
                    <a:lnTo>
                      <a:pt x="400733" y="3680163"/>
                    </a:lnTo>
                    <a:lnTo>
                      <a:pt x="407246" y="3654415"/>
                    </a:lnTo>
                    <a:cubicBezTo>
                      <a:pt x="411056" y="3646122"/>
                      <a:pt x="416735" y="3638157"/>
                      <a:pt x="424974" y="3630632"/>
                    </a:cubicBezTo>
                    <a:cubicBezTo>
                      <a:pt x="431452" y="3624725"/>
                      <a:pt x="434118" y="3614819"/>
                      <a:pt x="438500" y="3606817"/>
                    </a:cubicBezTo>
                    <a:cubicBezTo>
                      <a:pt x="447455" y="3590053"/>
                      <a:pt x="451503" y="3582004"/>
                      <a:pt x="450598" y="3574408"/>
                    </a:cubicBezTo>
                    <a:lnTo>
                      <a:pt x="450598" y="3574407"/>
                    </a:lnTo>
                    <a:cubicBezTo>
                      <a:pt x="449693" y="3566810"/>
                      <a:pt x="443835" y="3559667"/>
                      <a:pt x="432976" y="3544712"/>
                    </a:cubicBezTo>
                    <a:cubicBezTo>
                      <a:pt x="421546" y="3529089"/>
                      <a:pt x="409925" y="3507562"/>
                      <a:pt x="410877" y="3489466"/>
                    </a:cubicBezTo>
                    <a:cubicBezTo>
                      <a:pt x="416591" y="3380304"/>
                      <a:pt x="389159" y="3276479"/>
                      <a:pt x="363250" y="3172653"/>
                    </a:cubicBezTo>
                    <a:lnTo>
                      <a:pt x="350796" y="3077401"/>
                    </a:lnTo>
                    <a:lnTo>
                      <a:pt x="362488" y="2982148"/>
                    </a:lnTo>
                    <a:cubicBezTo>
                      <a:pt x="365441" y="2970575"/>
                      <a:pt x="366442" y="2959156"/>
                      <a:pt x="366072" y="2947862"/>
                    </a:cubicBezTo>
                    <a:lnTo>
                      <a:pt x="366072" y="2947861"/>
                    </a:lnTo>
                    <a:lnTo>
                      <a:pt x="366072" y="2947858"/>
                    </a:lnTo>
                    <a:lnTo>
                      <a:pt x="361441" y="2914327"/>
                    </a:lnTo>
                    <a:lnTo>
                      <a:pt x="358166" y="2903544"/>
                    </a:lnTo>
                    <a:lnTo>
                      <a:pt x="357138" y="2897784"/>
                    </a:lnTo>
                    <a:cubicBezTo>
                      <a:pt x="352392" y="2881306"/>
                      <a:pt x="346534" y="2865009"/>
                      <a:pt x="341533" y="2848792"/>
                    </a:cubicBezTo>
                    <a:close/>
                    <a:moveTo>
                      <a:pt x="296001" y="2745351"/>
                    </a:moveTo>
                    <a:lnTo>
                      <a:pt x="289670" y="2770757"/>
                    </a:lnTo>
                    <a:lnTo>
                      <a:pt x="290080" y="2778005"/>
                    </a:lnTo>
                    <a:lnTo>
                      <a:pt x="289301" y="2782304"/>
                    </a:lnTo>
                    <a:lnTo>
                      <a:pt x="290501" y="2785439"/>
                    </a:lnTo>
                    <a:lnTo>
                      <a:pt x="290929" y="2793022"/>
                    </a:lnTo>
                    <a:lnTo>
                      <a:pt x="300579" y="2811779"/>
                    </a:lnTo>
                    <a:lnTo>
                      <a:pt x="300582" y="2811786"/>
                    </a:lnTo>
                    <a:lnTo>
                      <a:pt x="300583" y="2811786"/>
                    </a:lnTo>
                    <a:lnTo>
                      <a:pt x="300579" y="2811779"/>
                    </a:lnTo>
                    <a:lnTo>
                      <a:pt x="290501" y="2785439"/>
                    </a:lnTo>
                    <a:lnTo>
                      <a:pt x="290080" y="2778005"/>
                    </a:lnTo>
                    <a:close/>
                    <a:moveTo>
                      <a:pt x="817328" y="1508457"/>
                    </a:moveTo>
                    <a:lnTo>
                      <a:pt x="845421" y="1596212"/>
                    </a:lnTo>
                    <a:cubicBezTo>
                      <a:pt x="847898" y="1604977"/>
                      <a:pt x="846373" y="1615835"/>
                      <a:pt x="843517" y="1624979"/>
                    </a:cubicBezTo>
                    <a:cubicBezTo>
                      <a:pt x="833801" y="1656222"/>
                      <a:pt x="809415" y="1676035"/>
                      <a:pt x="786935" y="1697752"/>
                    </a:cubicBezTo>
                    <a:cubicBezTo>
                      <a:pt x="777029" y="1707278"/>
                      <a:pt x="769981" y="1720422"/>
                      <a:pt x="764267" y="1733187"/>
                    </a:cubicBezTo>
                    <a:cubicBezTo>
                      <a:pt x="749595" y="1766334"/>
                      <a:pt x="736452" y="1800245"/>
                      <a:pt x="722546" y="1833774"/>
                    </a:cubicBezTo>
                    <a:cubicBezTo>
                      <a:pt x="721212" y="1837012"/>
                      <a:pt x="717783" y="1839678"/>
                      <a:pt x="714925" y="1842157"/>
                    </a:cubicBezTo>
                    <a:cubicBezTo>
                      <a:pt x="684824" y="1866921"/>
                      <a:pt x="654535" y="1891496"/>
                      <a:pt x="624434" y="1916453"/>
                    </a:cubicBezTo>
                    <a:cubicBezTo>
                      <a:pt x="618720" y="1921215"/>
                      <a:pt x="614528" y="1928075"/>
                      <a:pt x="609004" y="1933218"/>
                    </a:cubicBezTo>
                    <a:cubicBezTo>
                      <a:pt x="601384" y="1940458"/>
                      <a:pt x="594143" y="1949602"/>
                      <a:pt x="584999" y="1953412"/>
                    </a:cubicBezTo>
                    <a:cubicBezTo>
                      <a:pt x="556234" y="1965223"/>
                      <a:pt x="543850" y="1987893"/>
                      <a:pt x="538516" y="2016468"/>
                    </a:cubicBezTo>
                    <a:cubicBezTo>
                      <a:pt x="533563" y="2042569"/>
                      <a:pt x="529371" y="2068668"/>
                      <a:pt x="523657" y="2094577"/>
                    </a:cubicBezTo>
                    <a:cubicBezTo>
                      <a:pt x="516799" y="2126200"/>
                      <a:pt x="509369" y="2157635"/>
                      <a:pt x="500986" y="2188878"/>
                    </a:cubicBezTo>
                    <a:cubicBezTo>
                      <a:pt x="497366" y="2202403"/>
                      <a:pt x="493176" y="2216691"/>
                      <a:pt x="485746" y="2228313"/>
                    </a:cubicBezTo>
                    <a:cubicBezTo>
                      <a:pt x="465171" y="2260889"/>
                      <a:pt x="451265" y="2295752"/>
                      <a:pt x="456789" y="2334043"/>
                    </a:cubicBezTo>
                    <a:cubicBezTo>
                      <a:pt x="461171" y="2364714"/>
                      <a:pt x="449931" y="2390433"/>
                      <a:pt x="432404" y="2409484"/>
                    </a:cubicBezTo>
                    <a:cubicBezTo>
                      <a:pt x="424451" y="2418153"/>
                      <a:pt x="418938" y="2426976"/>
                      <a:pt x="415303" y="2435912"/>
                    </a:cubicBezTo>
                    <a:lnTo>
                      <a:pt x="415303" y="2435912"/>
                    </a:lnTo>
                    <a:lnTo>
                      <a:pt x="415303" y="2435912"/>
                    </a:lnTo>
                    <a:lnTo>
                      <a:pt x="414227" y="2440915"/>
                    </a:lnTo>
                    <a:lnTo>
                      <a:pt x="409472" y="2463016"/>
                    </a:lnTo>
                    <a:lnTo>
                      <a:pt x="409472" y="2463017"/>
                    </a:lnTo>
                    <a:lnTo>
                      <a:pt x="411535" y="2490550"/>
                    </a:lnTo>
                    <a:lnTo>
                      <a:pt x="418115" y="2518261"/>
                    </a:lnTo>
                    <a:lnTo>
                      <a:pt x="418115" y="2518264"/>
                    </a:lnTo>
                    <a:lnTo>
                      <a:pt x="421759" y="2545006"/>
                    </a:lnTo>
                    <a:lnTo>
                      <a:pt x="417545" y="2571033"/>
                    </a:lnTo>
                    <a:cubicBezTo>
                      <a:pt x="405543" y="2612944"/>
                      <a:pt x="372966" y="2640949"/>
                      <a:pt x="344391" y="2668000"/>
                    </a:cubicBezTo>
                    <a:cubicBezTo>
                      <a:pt x="320006" y="2691053"/>
                      <a:pt x="306290" y="2716962"/>
                      <a:pt x="296001" y="2745347"/>
                    </a:cubicBezTo>
                    <a:lnTo>
                      <a:pt x="296001" y="2745348"/>
                    </a:lnTo>
                    <a:cubicBezTo>
                      <a:pt x="306290" y="2716963"/>
                      <a:pt x="320006" y="2691054"/>
                      <a:pt x="344391" y="2668001"/>
                    </a:cubicBezTo>
                    <a:cubicBezTo>
                      <a:pt x="372966" y="2640950"/>
                      <a:pt x="405543" y="2612945"/>
                      <a:pt x="417545" y="2571034"/>
                    </a:cubicBezTo>
                    <a:cubicBezTo>
                      <a:pt x="420117" y="2561985"/>
                      <a:pt x="421593" y="2553555"/>
                      <a:pt x="421760" y="2545006"/>
                    </a:cubicBezTo>
                    <a:lnTo>
                      <a:pt x="421759" y="2545006"/>
                    </a:lnTo>
                    <a:lnTo>
                      <a:pt x="421760" y="2545005"/>
                    </a:lnTo>
                    <a:cubicBezTo>
                      <a:pt x="421926" y="2536456"/>
                      <a:pt x="420783" y="2527789"/>
                      <a:pt x="418115" y="2518263"/>
                    </a:cubicBezTo>
                    <a:lnTo>
                      <a:pt x="418115" y="2518261"/>
                    </a:lnTo>
                    <a:lnTo>
                      <a:pt x="409472" y="2463017"/>
                    </a:lnTo>
                    <a:lnTo>
                      <a:pt x="414227" y="2440915"/>
                    </a:lnTo>
                    <a:lnTo>
                      <a:pt x="415303" y="2435912"/>
                    </a:lnTo>
                    <a:lnTo>
                      <a:pt x="432404" y="2409485"/>
                    </a:lnTo>
                    <a:cubicBezTo>
                      <a:pt x="449931" y="2390434"/>
                      <a:pt x="461171" y="2364715"/>
                      <a:pt x="456789" y="2334044"/>
                    </a:cubicBezTo>
                    <a:cubicBezTo>
                      <a:pt x="451265" y="2295753"/>
                      <a:pt x="465171" y="2260890"/>
                      <a:pt x="485746" y="2228314"/>
                    </a:cubicBezTo>
                    <a:cubicBezTo>
                      <a:pt x="493176" y="2216692"/>
                      <a:pt x="497366" y="2202404"/>
                      <a:pt x="500986" y="2188879"/>
                    </a:cubicBezTo>
                    <a:cubicBezTo>
                      <a:pt x="509369" y="2157636"/>
                      <a:pt x="516799" y="2126201"/>
                      <a:pt x="523657" y="2094578"/>
                    </a:cubicBezTo>
                    <a:cubicBezTo>
                      <a:pt x="529371" y="2068669"/>
                      <a:pt x="533563" y="2042570"/>
                      <a:pt x="538516" y="2016469"/>
                    </a:cubicBezTo>
                    <a:cubicBezTo>
                      <a:pt x="543850" y="1987894"/>
                      <a:pt x="556234" y="1965224"/>
                      <a:pt x="584999" y="1953413"/>
                    </a:cubicBezTo>
                    <a:cubicBezTo>
                      <a:pt x="594143" y="1949603"/>
                      <a:pt x="601384" y="1940459"/>
                      <a:pt x="609004" y="1933219"/>
                    </a:cubicBezTo>
                    <a:cubicBezTo>
                      <a:pt x="614528" y="1928076"/>
                      <a:pt x="618720" y="1921216"/>
                      <a:pt x="624434" y="1916454"/>
                    </a:cubicBezTo>
                    <a:cubicBezTo>
                      <a:pt x="654535" y="1891497"/>
                      <a:pt x="684824" y="1866922"/>
                      <a:pt x="714925" y="1842158"/>
                    </a:cubicBezTo>
                    <a:cubicBezTo>
                      <a:pt x="717783" y="1839679"/>
                      <a:pt x="721212" y="1837013"/>
                      <a:pt x="722546" y="1833775"/>
                    </a:cubicBezTo>
                    <a:cubicBezTo>
                      <a:pt x="736452" y="1800246"/>
                      <a:pt x="749596" y="1766335"/>
                      <a:pt x="764267" y="1733188"/>
                    </a:cubicBezTo>
                    <a:cubicBezTo>
                      <a:pt x="769981" y="1720423"/>
                      <a:pt x="777029" y="1707279"/>
                      <a:pt x="786936" y="1697753"/>
                    </a:cubicBezTo>
                    <a:cubicBezTo>
                      <a:pt x="809416" y="1676036"/>
                      <a:pt x="833801" y="1656223"/>
                      <a:pt x="843517" y="1624980"/>
                    </a:cubicBezTo>
                    <a:cubicBezTo>
                      <a:pt x="846374" y="1615836"/>
                      <a:pt x="847899" y="1604978"/>
                      <a:pt x="845422" y="1596213"/>
                    </a:cubicBezTo>
                    <a:close/>
                    <a:moveTo>
                      <a:pt x="798723" y="1459072"/>
                    </a:moveTo>
                    <a:lnTo>
                      <a:pt x="807941" y="1481571"/>
                    </a:lnTo>
                    <a:lnTo>
                      <a:pt x="798724" y="1459073"/>
                    </a:lnTo>
                    <a:close/>
                    <a:moveTo>
                      <a:pt x="779530" y="1268757"/>
                    </a:moveTo>
                    <a:lnTo>
                      <a:pt x="774363" y="1286068"/>
                    </a:lnTo>
                    <a:cubicBezTo>
                      <a:pt x="759789" y="1306929"/>
                      <a:pt x="753550" y="1328551"/>
                      <a:pt x="752025" y="1350626"/>
                    </a:cubicBezTo>
                    <a:lnTo>
                      <a:pt x="757620" y="1413839"/>
                    </a:lnTo>
                    <a:lnTo>
                      <a:pt x="752026" y="1350627"/>
                    </a:lnTo>
                    <a:cubicBezTo>
                      <a:pt x="753550" y="1328552"/>
                      <a:pt x="759790" y="1306929"/>
                      <a:pt x="774363" y="1286069"/>
                    </a:cubicBezTo>
                    <a:cubicBezTo>
                      <a:pt x="777506" y="1281688"/>
                      <a:pt x="779078" y="1275401"/>
                      <a:pt x="779530" y="1268757"/>
                    </a:cubicBezTo>
                    <a:close/>
                    <a:moveTo>
                      <a:pt x="837801" y="773034"/>
                    </a:moveTo>
                    <a:lnTo>
                      <a:pt x="829801" y="854378"/>
                    </a:lnTo>
                    <a:cubicBezTo>
                      <a:pt x="827515" y="878955"/>
                      <a:pt x="826753" y="903721"/>
                      <a:pt x="798747" y="915342"/>
                    </a:cubicBezTo>
                    <a:cubicBezTo>
                      <a:pt x="794365" y="917058"/>
                      <a:pt x="791127" y="922772"/>
                      <a:pt x="788269" y="927154"/>
                    </a:cubicBezTo>
                    <a:cubicBezTo>
                      <a:pt x="744261" y="994784"/>
                      <a:pt x="745405" y="1030979"/>
                      <a:pt x="791889" y="1097086"/>
                    </a:cubicBezTo>
                    <a:cubicBezTo>
                      <a:pt x="796651" y="1103944"/>
                      <a:pt x="800081" y="1118612"/>
                      <a:pt x="796271" y="1123184"/>
                    </a:cubicBezTo>
                    <a:cubicBezTo>
                      <a:pt x="780459" y="1142616"/>
                      <a:pt x="773411" y="1162953"/>
                      <a:pt x="771553" y="1184028"/>
                    </a:cubicBezTo>
                    <a:cubicBezTo>
                      <a:pt x="773411" y="1162953"/>
                      <a:pt x="780460" y="1142617"/>
                      <a:pt x="796272" y="1123185"/>
                    </a:cubicBezTo>
                    <a:cubicBezTo>
                      <a:pt x="800082" y="1118613"/>
                      <a:pt x="796652" y="1103945"/>
                      <a:pt x="791890" y="1097087"/>
                    </a:cubicBezTo>
                    <a:cubicBezTo>
                      <a:pt x="745406" y="1030980"/>
                      <a:pt x="744262" y="994785"/>
                      <a:pt x="788270" y="927155"/>
                    </a:cubicBezTo>
                    <a:cubicBezTo>
                      <a:pt x="791128" y="922773"/>
                      <a:pt x="794366" y="917059"/>
                      <a:pt x="798748" y="915343"/>
                    </a:cubicBezTo>
                    <a:cubicBezTo>
                      <a:pt x="826753" y="903722"/>
                      <a:pt x="827515" y="878956"/>
                      <a:pt x="829801" y="854379"/>
                    </a:cubicBezTo>
                    <a:cubicBezTo>
                      <a:pt x="832277" y="827329"/>
                      <a:pt x="835515" y="800276"/>
                      <a:pt x="837801" y="773035"/>
                    </a:cubicBezTo>
                    <a:close/>
                    <a:moveTo>
                      <a:pt x="782400" y="517850"/>
                    </a:moveTo>
                    <a:lnTo>
                      <a:pt x="791317" y="556046"/>
                    </a:lnTo>
                    <a:cubicBezTo>
                      <a:pt x="793413" y="564047"/>
                      <a:pt x="798937" y="572621"/>
                      <a:pt x="797795" y="580049"/>
                    </a:cubicBezTo>
                    <a:cubicBezTo>
                      <a:pt x="794461" y="601577"/>
                      <a:pt x="796890" y="622200"/>
                      <a:pt x="801176" y="642536"/>
                    </a:cubicBezTo>
                    <a:lnTo>
                      <a:pt x="813700" y="694927"/>
                    </a:lnTo>
                    <a:lnTo>
                      <a:pt x="801177" y="642537"/>
                    </a:lnTo>
                    <a:cubicBezTo>
                      <a:pt x="796891" y="622200"/>
                      <a:pt x="794462" y="601578"/>
                      <a:pt x="797796" y="580050"/>
                    </a:cubicBezTo>
                    <a:cubicBezTo>
                      <a:pt x="798938" y="572622"/>
                      <a:pt x="793414" y="564048"/>
                      <a:pt x="791318" y="556047"/>
                    </a:cubicBezTo>
                    <a:close/>
                    <a:moveTo>
                      <a:pt x="783887" y="313532"/>
                    </a:moveTo>
                    <a:lnTo>
                      <a:pt x="786245" y="324057"/>
                    </a:lnTo>
                    <a:cubicBezTo>
                      <a:pt x="786031" y="328963"/>
                      <a:pt x="785126" y="334583"/>
                      <a:pt x="784459" y="338869"/>
                    </a:cubicBezTo>
                    <a:lnTo>
                      <a:pt x="784454" y="338897"/>
                    </a:lnTo>
                    <a:lnTo>
                      <a:pt x="778363" y="367327"/>
                    </a:lnTo>
                    <a:lnTo>
                      <a:pt x="774553" y="395639"/>
                    </a:lnTo>
                    <a:lnTo>
                      <a:pt x="784454" y="338897"/>
                    </a:lnTo>
                    <a:lnTo>
                      <a:pt x="784460" y="338870"/>
                    </a:lnTo>
                    <a:cubicBezTo>
                      <a:pt x="785794" y="330298"/>
                      <a:pt x="788080" y="316389"/>
                      <a:pt x="783888" y="313533"/>
                    </a:cubicBezTo>
                    <a:close/>
                    <a:moveTo>
                      <a:pt x="761560" y="281567"/>
                    </a:moveTo>
                    <a:lnTo>
                      <a:pt x="766454" y="295414"/>
                    </a:lnTo>
                    <a:lnTo>
                      <a:pt x="766455" y="295414"/>
                    </a:lnTo>
                    <a:close/>
                    <a:moveTo>
                      <a:pt x="774880" y="24485"/>
                    </a:moveTo>
                    <a:lnTo>
                      <a:pt x="777142" y="74128"/>
                    </a:lnTo>
                    <a:cubicBezTo>
                      <a:pt x="775758" y="100173"/>
                      <a:pt x="771253" y="125875"/>
                      <a:pt x="767023" y="151568"/>
                    </a:cubicBezTo>
                    <a:lnTo>
                      <a:pt x="766824" y="153387"/>
                    </a:lnTo>
                    <a:lnTo>
                      <a:pt x="763010" y="177270"/>
                    </a:lnTo>
                    <a:lnTo>
                      <a:pt x="758551" y="228943"/>
                    </a:lnTo>
                    <a:lnTo>
                      <a:pt x="766824" y="153387"/>
                    </a:lnTo>
                    <a:lnTo>
                      <a:pt x="771220" y="125860"/>
                    </a:lnTo>
                    <a:cubicBezTo>
                      <a:pt x="773910" y="108702"/>
                      <a:pt x="776220" y="91491"/>
                      <a:pt x="777143" y="74128"/>
                    </a:cubicBezTo>
                    <a:close/>
                    <a:moveTo>
                      <a:pt x="313354" y="0"/>
                    </a:moveTo>
                    <a:lnTo>
                      <a:pt x="777461" y="0"/>
                    </a:lnTo>
                    <a:lnTo>
                      <a:pt x="774743" y="21485"/>
                    </a:lnTo>
                    <a:lnTo>
                      <a:pt x="777461" y="0"/>
                    </a:lnTo>
                    <a:lnTo>
                      <a:pt x="4543952" y="1"/>
                    </a:lnTo>
                    <a:lnTo>
                      <a:pt x="4543952" y="6858000"/>
                    </a:lnTo>
                    <a:lnTo>
                      <a:pt x="284400" y="6858000"/>
                    </a:lnTo>
                    <a:lnTo>
                      <a:pt x="112147" y="6858000"/>
                    </a:lnTo>
                    <a:lnTo>
                      <a:pt x="102447" y="6815515"/>
                    </a:lnTo>
                    <a:cubicBezTo>
                      <a:pt x="96923" y="6793034"/>
                      <a:pt x="87016" y="6771318"/>
                      <a:pt x="83396" y="6748457"/>
                    </a:cubicBezTo>
                    <a:cubicBezTo>
                      <a:pt x="74824" y="6694163"/>
                      <a:pt x="68728" y="6639487"/>
                      <a:pt x="61870" y="6584811"/>
                    </a:cubicBezTo>
                    <a:cubicBezTo>
                      <a:pt x="54821" y="6528423"/>
                      <a:pt x="47391" y="6472224"/>
                      <a:pt x="41105" y="6415832"/>
                    </a:cubicBezTo>
                    <a:cubicBezTo>
                      <a:pt x="37865" y="6384971"/>
                      <a:pt x="37295" y="6353918"/>
                      <a:pt x="34247" y="6323057"/>
                    </a:cubicBezTo>
                    <a:cubicBezTo>
                      <a:pt x="31579" y="6296004"/>
                      <a:pt x="26626" y="6269143"/>
                      <a:pt x="23386" y="6242092"/>
                    </a:cubicBezTo>
                    <a:cubicBezTo>
                      <a:pt x="20720" y="6218659"/>
                      <a:pt x="19196" y="6195036"/>
                      <a:pt x="16528" y="6171604"/>
                    </a:cubicBezTo>
                    <a:cubicBezTo>
                      <a:pt x="12148" y="6134074"/>
                      <a:pt x="7194" y="6096735"/>
                      <a:pt x="2622" y="6059396"/>
                    </a:cubicBezTo>
                    <a:lnTo>
                      <a:pt x="0" y="6041768"/>
                    </a:lnTo>
                    <a:lnTo>
                      <a:pt x="0" y="6000936"/>
                    </a:lnTo>
                    <a:lnTo>
                      <a:pt x="3670" y="5957594"/>
                    </a:lnTo>
                    <a:lnTo>
                      <a:pt x="0" y="5912510"/>
                    </a:lnTo>
                    <a:lnTo>
                      <a:pt x="0" y="5886400"/>
                    </a:lnTo>
                    <a:lnTo>
                      <a:pt x="1098" y="5864317"/>
                    </a:lnTo>
                    <a:cubicBezTo>
                      <a:pt x="7576" y="5839360"/>
                      <a:pt x="16720" y="5815168"/>
                      <a:pt x="24720" y="5790591"/>
                    </a:cubicBezTo>
                    <a:cubicBezTo>
                      <a:pt x="25672" y="5787923"/>
                      <a:pt x="25864" y="5784685"/>
                      <a:pt x="26434" y="5781829"/>
                    </a:cubicBezTo>
                    <a:cubicBezTo>
                      <a:pt x="29675" y="5765634"/>
                      <a:pt x="32913" y="5749633"/>
                      <a:pt x="35771" y="5733439"/>
                    </a:cubicBezTo>
                    <a:cubicBezTo>
                      <a:pt x="37295" y="5724677"/>
                      <a:pt x="37485" y="5715722"/>
                      <a:pt x="38819" y="5706958"/>
                    </a:cubicBezTo>
                    <a:cubicBezTo>
                      <a:pt x="44153" y="5673049"/>
                      <a:pt x="35199" y="5635710"/>
                      <a:pt x="58250" y="5606371"/>
                    </a:cubicBezTo>
                    <a:cubicBezTo>
                      <a:pt x="73110" y="5587320"/>
                      <a:pt x="69680" y="5568841"/>
                      <a:pt x="67394" y="5548459"/>
                    </a:cubicBezTo>
                    <a:cubicBezTo>
                      <a:pt x="65680" y="5533026"/>
                      <a:pt x="66252" y="5517214"/>
                      <a:pt x="66060" y="5501593"/>
                    </a:cubicBezTo>
                    <a:cubicBezTo>
                      <a:pt x="65490" y="5474160"/>
                      <a:pt x="65298" y="5446727"/>
                      <a:pt x="64346" y="5419294"/>
                    </a:cubicBezTo>
                    <a:cubicBezTo>
                      <a:pt x="63966" y="5410530"/>
                      <a:pt x="59202" y="5401578"/>
                      <a:pt x="59964" y="5393004"/>
                    </a:cubicBezTo>
                    <a:cubicBezTo>
                      <a:pt x="63584" y="5353378"/>
                      <a:pt x="69300" y="5313753"/>
                      <a:pt x="72538" y="5274128"/>
                    </a:cubicBezTo>
                    <a:cubicBezTo>
                      <a:pt x="74442" y="5251649"/>
                      <a:pt x="70824" y="5228596"/>
                      <a:pt x="73490" y="5206307"/>
                    </a:cubicBezTo>
                    <a:cubicBezTo>
                      <a:pt x="76538" y="5180590"/>
                      <a:pt x="84348" y="5155444"/>
                      <a:pt x="89113" y="5129915"/>
                    </a:cubicBezTo>
                    <a:cubicBezTo>
                      <a:pt x="90445" y="5122866"/>
                      <a:pt x="88731" y="5115056"/>
                      <a:pt x="88351" y="5107626"/>
                    </a:cubicBezTo>
                    <a:cubicBezTo>
                      <a:pt x="87968" y="5099244"/>
                      <a:pt x="87206" y="5091051"/>
                      <a:pt x="87016" y="5082669"/>
                    </a:cubicBezTo>
                    <a:cubicBezTo>
                      <a:pt x="86634" y="5057140"/>
                      <a:pt x="87206" y="5031613"/>
                      <a:pt x="85872" y="5006085"/>
                    </a:cubicBezTo>
                    <a:cubicBezTo>
                      <a:pt x="85110" y="4990464"/>
                      <a:pt x="77300" y="4974081"/>
                      <a:pt x="80158" y="4959601"/>
                    </a:cubicBezTo>
                    <a:cubicBezTo>
                      <a:pt x="85682" y="4930074"/>
                      <a:pt x="73300" y="4900545"/>
                      <a:pt x="83586" y="4871018"/>
                    </a:cubicBezTo>
                    <a:cubicBezTo>
                      <a:pt x="86634" y="4861872"/>
                      <a:pt x="79014" y="4849299"/>
                      <a:pt x="78634" y="4838249"/>
                    </a:cubicBezTo>
                    <a:cubicBezTo>
                      <a:pt x="77682" y="4810626"/>
                      <a:pt x="77872" y="4783003"/>
                      <a:pt x="78062" y="4755380"/>
                    </a:cubicBezTo>
                    <a:cubicBezTo>
                      <a:pt x="78252" y="4730613"/>
                      <a:pt x="75586" y="4704894"/>
                      <a:pt x="80920" y="4681082"/>
                    </a:cubicBezTo>
                    <a:cubicBezTo>
                      <a:pt x="86634" y="4656125"/>
                      <a:pt x="85872" y="4633646"/>
                      <a:pt x="79396" y="4609451"/>
                    </a:cubicBezTo>
                    <a:cubicBezTo>
                      <a:pt x="75014" y="4592877"/>
                      <a:pt x="74442" y="4575350"/>
                      <a:pt x="73110" y="4558206"/>
                    </a:cubicBezTo>
                    <a:cubicBezTo>
                      <a:pt x="71586" y="4539727"/>
                      <a:pt x="75586" y="4519342"/>
                      <a:pt x="69300" y="4502578"/>
                    </a:cubicBezTo>
                    <a:cubicBezTo>
                      <a:pt x="50629" y="4452664"/>
                      <a:pt x="46629" y="4401418"/>
                      <a:pt x="46629" y="4349221"/>
                    </a:cubicBezTo>
                    <a:cubicBezTo>
                      <a:pt x="46629" y="4339694"/>
                      <a:pt x="49295" y="4329978"/>
                      <a:pt x="52153" y="4320836"/>
                    </a:cubicBezTo>
                    <a:cubicBezTo>
                      <a:pt x="69300" y="4267492"/>
                      <a:pt x="67776" y="4213960"/>
                      <a:pt x="57297" y="4159666"/>
                    </a:cubicBezTo>
                    <a:cubicBezTo>
                      <a:pt x="55011" y="4148426"/>
                      <a:pt x="54629" y="4135853"/>
                      <a:pt x="56915" y="4124613"/>
                    </a:cubicBezTo>
                    <a:cubicBezTo>
                      <a:pt x="63584" y="4092988"/>
                      <a:pt x="74634" y="4062317"/>
                      <a:pt x="79396" y="4030502"/>
                    </a:cubicBezTo>
                    <a:cubicBezTo>
                      <a:pt x="87206" y="3977924"/>
                      <a:pt x="60918" y="3932393"/>
                      <a:pt x="43771" y="3885337"/>
                    </a:cubicBezTo>
                    <a:cubicBezTo>
                      <a:pt x="31627" y="3851760"/>
                      <a:pt x="8016" y="3821934"/>
                      <a:pt x="426" y="3786776"/>
                    </a:cubicBezTo>
                    <a:lnTo>
                      <a:pt x="0" y="3773896"/>
                    </a:lnTo>
                    <a:lnTo>
                      <a:pt x="0" y="3393881"/>
                    </a:lnTo>
                    <a:lnTo>
                      <a:pt x="11838" y="3359515"/>
                    </a:lnTo>
                    <a:cubicBezTo>
                      <a:pt x="14434" y="3346204"/>
                      <a:pt x="14910" y="3332773"/>
                      <a:pt x="12910" y="3318770"/>
                    </a:cubicBezTo>
                    <a:cubicBezTo>
                      <a:pt x="12243" y="3314103"/>
                      <a:pt x="9909" y="3308769"/>
                      <a:pt x="6718" y="3304078"/>
                    </a:cubicBezTo>
                    <a:lnTo>
                      <a:pt x="0" y="3297656"/>
                    </a:lnTo>
                    <a:lnTo>
                      <a:pt x="0" y="3207866"/>
                    </a:lnTo>
                    <a:lnTo>
                      <a:pt x="15553" y="3186770"/>
                    </a:lnTo>
                    <a:cubicBezTo>
                      <a:pt x="28483" y="3162328"/>
                      <a:pt x="30484" y="3134646"/>
                      <a:pt x="36341" y="3107499"/>
                    </a:cubicBezTo>
                    <a:cubicBezTo>
                      <a:pt x="41105" y="3085402"/>
                      <a:pt x="41295" y="3064826"/>
                      <a:pt x="38057" y="3042727"/>
                    </a:cubicBezTo>
                    <a:cubicBezTo>
                      <a:pt x="30817" y="2994721"/>
                      <a:pt x="41105" y="2948046"/>
                      <a:pt x="54249" y="2901942"/>
                    </a:cubicBezTo>
                    <a:cubicBezTo>
                      <a:pt x="63012" y="2871461"/>
                      <a:pt x="68346" y="2840218"/>
                      <a:pt x="77300" y="2809929"/>
                    </a:cubicBezTo>
                    <a:cubicBezTo>
                      <a:pt x="84158" y="2787258"/>
                      <a:pt x="92351" y="2764589"/>
                      <a:pt x="103399" y="2743825"/>
                    </a:cubicBezTo>
                    <a:cubicBezTo>
                      <a:pt x="119594" y="2713722"/>
                      <a:pt x="143978" y="2687435"/>
                      <a:pt x="137500" y="2649142"/>
                    </a:cubicBezTo>
                    <a:cubicBezTo>
                      <a:pt x="131786" y="2615420"/>
                      <a:pt x="143786" y="2584941"/>
                      <a:pt x="155217" y="2554078"/>
                    </a:cubicBezTo>
                    <a:cubicBezTo>
                      <a:pt x="163599" y="2531408"/>
                      <a:pt x="172173" y="2508741"/>
                      <a:pt x="177507" y="2485306"/>
                    </a:cubicBezTo>
                    <a:cubicBezTo>
                      <a:pt x="183794" y="2457491"/>
                      <a:pt x="181126" y="2426058"/>
                      <a:pt x="192748" y="2401291"/>
                    </a:cubicBezTo>
                    <a:cubicBezTo>
                      <a:pt x="204940" y="2375382"/>
                      <a:pt x="196748" y="2353858"/>
                      <a:pt x="193318" y="2330805"/>
                    </a:cubicBezTo>
                    <a:cubicBezTo>
                      <a:pt x="187984" y="2294038"/>
                      <a:pt x="178077" y="2257458"/>
                      <a:pt x="190652" y="2220311"/>
                    </a:cubicBezTo>
                    <a:cubicBezTo>
                      <a:pt x="205892" y="2175162"/>
                      <a:pt x="222275" y="2130392"/>
                      <a:pt x="236753" y="2085053"/>
                    </a:cubicBezTo>
                    <a:cubicBezTo>
                      <a:pt x="242280" y="2067524"/>
                      <a:pt x="244566" y="2048667"/>
                      <a:pt x="247042" y="2030377"/>
                    </a:cubicBezTo>
                    <a:cubicBezTo>
                      <a:pt x="249138" y="2013042"/>
                      <a:pt x="243804" y="1992278"/>
                      <a:pt x="251804" y="1978939"/>
                    </a:cubicBezTo>
                    <a:cubicBezTo>
                      <a:pt x="272379" y="1944648"/>
                      <a:pt x="282475" y="1909407"/>
                      <a:pt x="282475" y="1869779"/>
                    </a:cubicBezTo>
                    <a:cubicBezTo>
                      <a:pt x="282475" y="1854919"/>
                      <a:pt x="291049" y="1840440"/>
                      <a:pt x="292573" y="1825392"/>
                    </a:cubicBezTo>
                    <a:cubicBezTo>
                      <a:pt x="294477" y="1804815"/>
                      <a:pt x="299622" y="1781193"/>
                      <a:pt x="292381" y="1763286"/>
                    </a:cubicBezTo>
                    <a:cubicBezTo>
                      <a:pt x="275237" y="1721184"/>
                      <a:pt x="289525" y="1687085"/>
                      <a:pt x="306480" y="1650316"/>
                    </a:cubicBezTo>
                    <a:cubicBezTo>
                      <a:pt x="323244" y="1614119"/>
                      <a:pt x="336579" y="1576018"/>
                      <a:pt x="347629" y="1537536"/>
                    </a:cubicBezTo>
                    <a:cubicBezTo>
                      <a:pt x="351629" y="1523058"/>
                      <a:pt x="344961" y="1505723"/>
                      <a:pt x="343629" y="1489719"/>
                    </a:cubicBezTo>
                    <a:cubicBezTo>
                      <a:pt x="343247" y="1484003"/>
                      <a:pt x="342675" y="1477716"/>
                      <a:pt x="344581" y="1472574"/>
                    </a:cubicBezTo>
                    <a:cubicBezTo>
                      <a:pt x="362870" y="1422853"/>
                      <a:pt x="376776" y="1372367"/>
                      <a:pt x="367252" y="1318455"/>
                    </a:cubicBezTo>
                    <a:cubicBezTo>
                      <a:pt x="366298" y="1313503"/>
                      <a:pt x="368394" y="1307977"/>
                      <a:pt x="369728" y="1303023"/>
                    </a:cubicBezTo>
                    <a:cubicBezTo>
                      <a:pt x="376586" y="1278828"/>
                      <a:pt x="387444" y="1255205"/>
                      <a:pt x="389921" y="1230632"/>
                    </a:cubicBezTo>
                    <a:cubicBezTo>
                      <a:pt x="396017" y="1170050"/>
                      <a:pt x="398495" y="1109090"/>
                      <a:pt x="402495" y="1048124"/>
                    </a:cubicBezTo>
                    <a:cubicBezTo>
                      <a:pt x="402685" y="1044314"/>
                      <a:pt x="402685" y="1040314"/>
                      <a:pt x="404019" y="1036886"/>
                    </a:cubicBezTo>
                    <a:cubicBezTo>
                      <a:pt x="412211" y="1014405"/>
                      <a:pt x="409543" y="994784"/>
                      <a:pt x="393923" y="975732"/>
                    </a:cubicBezTo>
                    <a:cubicBezTo>
                      <a:pt x="387064" y="967349"/>
                      <a:pt x="383444" y="955919"/>
                      <a:pt x="379634" y="945443"/>
                    </a:cubicBezTo>
                    <a:cubicBezTo>
                      <a:pt x="373918" y="930010"/>
                      <a:pt x="368394" y="914199"/>
                      <a:pt x="364774" y="898197"/>
                    </a:cubicBezTo>
                    <a:cubicBezTo>
                      <a:pt x="361346" y="882383"/>
                      <a:pt x="356583" y="865429"/>
                      <a:pt x="359250" y="850188"/>
                    </a:cubicBezTo>
                    <a:cubicBezTo>
                      <a:pt x="364012" y="822755"/>
                      <a:pt x="374680" y="796654"/>
                      <a:pt x="381730" y="769604"/>
                    </a:cubicBezTo>
                    <a:cubicBezTo>
                      <a:pt x="384206" y="760269"/>
                      <a:pt x="383824" y="749981"/>
                      <a:pt x="384016" y="740267"/>
                    </a:cubicBezTo>
                    <a:cubicBezTo>
                      <a:pt x="384586" y="717976"/>
                      <a:pt x="379062" y="695115"/>
                      <a:pt x="394875" y="674922"/>
                    </a:cubicBezTo>
                    <a:cubicBezTo>
                      <a:pt x="409733" y="656254"/>
                      <a:pt x="405353" y="637391"/>
                      <a:pt x="394113" y="617771"/>
                    </a:cubicBezTo>
                    <a:cubicBezTo>
                      <a:pt x="386110" y="603672"/>
                      <a:pt x="379824" y="587671"/>
                      <a:pt x="376776" y="571859"/>
                    </a:cubicBezTo>
                    <a:cubicBezTo>
                      <a:pt x="372586" y="550140"/>
                      <a:pt x="370870" y="528614"/>
                      <a:pt x="373348" y="505181"/>
                    </a:cubicBezTo>
                    <a:cubicBezTo>
                      <a:pt x="375062" y="488606"/>
                      <a:pt x="375824" y="475080"/>
                      <a:pt x="385920" y="462125"/>
                    </a:cubicBezTo>
                    <a:cubicBezTo>
                      <a:pt x="387444" y="460031"/>
                      <a:pt x="387826" y="456221"/>
                      <a:pt x="387634" y="453363"/>
                    </a:cubicBezTo>
                    <a:cubicBezTo>
                      <a:pt x="384396" y="415834"/>
                      <a:pt x="386110" y="378685"/>
                      <a:pt x="388399" y="340773"/>
                    </a:cubicBezTo>
                    <a:cubicBezTo>
                      <a:pt x="391445" y="292578"/>
                      <a:pt x="382492" y="241900"/>
                      <a:pt x="350487" y="200181"/>
                    </a:cubicBezTo>
                    <a:cubicBezTo>
                      <a:pt x="345723" y="194084"/>
                      <a:pt x="343629" y="184940"/>
                      <a:pt x="342485" y="176938"/>
                    </a:cubicBezTo>
                    <a:cubicBezTo>
                      <a:pt x="337533" y="139218"/>
                      <a:pt x="334103" y="101307"/>
                      <a:pt x="328579" y="63586"/>
                    </a:cubicBezTo>
                    <a:cubicBezTo>
                      <a:pt x="325530" y="43011"/>
                      <a:pt x="322862" y="21485"/>
                      <a:pt x="314480" y="2816"/>
                    </a:cubicBez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308AE12E-DE42-CAE4-9B12-A63F63201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48048" y="0"/>
                <a:ext cx="4543952" cy="6858000"/>
              </a:xfrm>
              <a:custGeom>
                <a:avLst/>
                <a:gdLst>
                  <a:gd name="connsiteX0" fmla="*/ 328959 w 4543952"/>
                  <a:gd name="connsiteY0" fmla="*/ 6564619 h 6858000"/>
                  <a:gd name="connsiteX1" fmla="*/ 306480 w 4543952"/>
                  <a:gd name="connsiteY1" fmla="*/ 6588624 h 6858000"/>
                  <a:gd name="connsiteX2" fmla="*/ 289858 w 4543952"/>
                  <a:gd name="connsiteY2" fmla="*/ 6625223 h 6858000"/>
                  <a:gd name="connsiteX3" fmla="*/ 289858 w 4543952"/>
                  <a:gd name="connsiteY3" fmla="*/ 6625224 h 6858000"/>
                  <a:gd name="connsiteX4" fmla="*/ 289870 w 4543952"/>
                  <a:gd name="connsiteY4" fmla="*/ 6645551 h 6858000"/>
                  <a:gd name="connsiteX5" fmla="*/ 296953 w 4543952"/>
                  <a:gd name="connsiteY5" fmla="*/ 6662539 h 6858000"/>
                  <a:gd name="connsiteX6" fmla="*/ 296953 w 4543952"/>
                  <a:gd name="connsiteY6" fmla="*/ 6662541 h 6858000"/>
                  <a:gd name="connsiteX7" fmla="*/ 296954 w 4543952"/>
                  <a:gd name="connsiteY7" fmla="*/ 6662543 h 6858000"/>
                  <a:gd name="connsiteX8" fmla="*/ 311551 w 4543952"/>
                  <a:gd name="connsiteY8" fmla="*/ 6702975 h 6858000"/>
                  <a:gd name="connsiteX9" fmla="*/ 297715 w 4543952"/>
                  <a:gd name="connsiteY9" fmla="*/ 6742551 h 6858000"/>
                  <a:gd name="connsiteX10" fmla="*/ 297714 w 4543952"/>
                  <a:gd name="connsiteY10" fmla="*/ 6742554 h 6858000"/>
                  <a:gd name="connsiteX11" fmla="*/ 283011 w 4543952"/>
                  <a:gd name="connsiteY11" fmla="*/ 6776799 h 6858000"/>
                  <a:gd name="connsiteX12" fmla="*/ 278238 w 4543952"/>
                  <a:gd name="connsiteY12" fmla="*/ 6812061 h 6858000"/>
                  <a:gd name="connsiteX13" fmla="*/ 278237 w 4543952"/>
                  <a:gd name="connsiteY13" fmla="*/ 6812062 h 6858000"/>
                  <a:gd name="connsiteX14" fmla="*/ 278237 w 4543952"/>
                  <a:gd name="connsiteY14" fmla="*/ 6812063 h 6858000"/>
                  <a:gd name="connsiteX15" fmla="*/ 278238 w 4543952"/>
                  <a:gd name="connsiteY15" fmla="*/ 6812061 h 6858000"/>
                  <a:gd name="connsiteX16" fmla="*/ 297714 w 4543952"/>
                  <a:gd name="connsiteY16" fmla="*/ 6742554 h 6858000"/>
                  <a:gd name="connsiteX17" fmla="*/ 297715 w 4543952"/>
                  <a:gd name="connsiteY17" fmla="*/ 6742552 h 6858000"/>
                  <a:gd name="connsiteX18" fmla="*/ 311551 w 4543952"/>
                  <a:gd name="connsiteY18" fmla="*/ 6702976 h 6858000"/>
                  <a:gd name="connsiteX19" fmla="*/ 311551 w 4543952"/>
                  <a:gd name="connsiteY19" fmla="*/ 6702975 h 6858000"/>
                  <a:gd name="connsiteX20" fmla="*/ 308405 w 4543952"/>
                  <a:gd name="connsiteY20" fmla="*/ 6683026 h 6858000"/>
                  <a:gd name="connsiteX21" fmla="*/ 296954 w 4543952"/>
                  <a:gd name="connsiteY21" fmla="*/ 6662543 h 6858000"/>
                  <a:gd name="connsiteX22" fmla="*/ 296953 w 4543952"/>
                  <a:gd name="connsiteY22" fmla="*/ 6662540 h 6858000"/>
                  <a:gd name="connsiteX23" fmla="*/ 296953 w 4543952"/>
                  <a:gd name="connsiteY23" fmla="*/ 6662539 h 6858000"/>
                  <a:gd name="connsiteX24" fmla="*/ 289858 w 4543952"/>
                  <a:gd name="connsiteY24" fmla="*/ 6625224 h 6858000"/>
                  <a:gd name="connsiteX25" fmla="*/ 306480 w 4543952"/>
                  <a:gd name="connsiteY25" fmla="*/ 6588625 h 6858000"/>
                  <a:gd name="connsiteX26" fmla="*/ 328959 w 4543952"/>
                  <a:gd name="connsiteY26" fmla="*/ 6564620 h 6858000"/>
                  <a:gd name="connsiteX27" fmla="*/ 248638 w 4543952"/>
                  <a:gd name="connsiteY27" fmla="*/ 6438980 h 6858000"/>
                  <a:gd name="connsiteX28" fmla="*/ 268569 w 4543952"/>
                  <a:gd name="connsiteY28" fmla="*/ 6463840 h 6858000"/>
                  <a:gd name="connsiteX29" fmla="*/ 268572 w 4543952"/>
                  <a:gd name="connsiteY29" fmla="*/ 6463848 h 6858000"/>
                  <a:gd name="connsiteX30" fmla="*/ 279556 w 4543952"/>
                  <a:gd name="connsiteY30" fmla="*/ 6508051 h 6858000"/>
                  <a:gd name="connsiteX31" fmla="*/ 282367 w 4543952"/>
                  <a:gd name="connsiteY31" fmla="*/ 6513011 h 6858000"/>
                  <a:gd name="connsiteX32" fmla="*/ 284834 w 4543952"/>
                  <a:gd name="connsiteY32" fmla="*/ 6521803 h 6858000"/>
                  <a:gd name="connsiteX33" fmla="*/ 301172 w 4543952"/>
                  <a:gd name="connsiteY33" fmla="*/ 6546194 h 6858000"/>
                  <a:gd name="connsiteX34" fmla="*/ 301172 w 4543952"/>
                  <a:gd name="connsiteY34" fmla="*/ 6546193 h 6858000"/>
                  <a:gd name="connsiteX35" fmla="*/ 282367 w 4543952"/>
                  <a:gd name="connsiteY35" fmla="*/ 6513011 h 6858000"/>
                  <a:gd name="connsiteX36" fmla="*/ 268572 w 4543952"/>
                  <a:gd name="connsiteY36" fmla="*/ 6463848 h 6858000"/>
                  <a:gd name="connsiteX37" fmla="*/ 268569 w 4543952"/>
                  <a:gd name="connsiteY37" fmla="*/ 6463839 h 6858000"/>
                  <a:gd name="connsiteX38" fmla="*/ 166047 w 4543952"/>
                  <a:gd name="connsiteY38" fmla="*/ 6392242 h 6858000"/>
                  <a:gd name="connsiteX39" fmla="*/ 173364 w 4543952"/>
                  <a:gd name="connsiteY39" fmla="*/ 6407332 h 6858000"/>
                  <a:gd name="connsiteX40" fmla="*/ 173364 w 4543952"/>
                  <a:gd name="connsiteY40" fmla="*/ 6407331 h 6858000"/>
                  <a:gd name="connsiteX41" fmla="*/ 401733 w 4543952"/>
                  <a:gd name="connsiteY41" fmla="*/ 4221390 h 6858000"/>
                  <a:gd name="connsiteX42" fmla="*/ 396017 w 4543952"/>
                  <a:gd name="connsiteY42" fmla="*/ 4253013 h 6858000"/>
                  <a:gd name="connsiteX43" fmla="*/ 356201 w 4543952"/>
                  <a:gd name="connsiteY43" fmla="*/ 4324644 h 6858000"/>
                  <a:gd name="connsiteX44" fmla="*/ 347247 w 4543952"/>
                  <a:gd name="connsiteY44" fmla="*/ 4363889 h 6858000"/>
                  <a:gd name="connsiteX45" fmla="*/ 347247 w 4543952"/>
                  <a:gd name="connsiteY45" fmla="*/ 4363890 h 6858000"/>
                  <a:gd name="connsiteX46" fmla="*/ 348009 w 4543952"/>
                  <a:gd name="connsiteY46" fmla="*/ 4482004 h 6858000"/>
                  <a:gd name="connsiteX47" fmla="*/ 408019 w 4543952"/>
                  <a:gd name="connsiteY47" fmla="*/ 4659174 h 6858000"/>
                  <a:gd name="connsiteX48" fmla="*/ 416021 w 4543952"/>
                  <a:gd name="connsiteY48" fmla="*/ 4677655 h 6858000"/>
                  <a:gd name="connsiteX49" fmla="*/ 425928 w 4543952"/>
                  <a:gd name="connsiteY49" fmla="*/ 4767764 h 6858000"/>
                  <a:gd name="connsiteX50" fmla="*/ 427237 w 4543952"/>
                  <a:gd name="connsiteY50" fmla="*/ 4800482 h 6858000"/>
                  <a:gd name="connsiteX51" fmla="*/ 412401 w 4543952"/>
                  <a:gd name="connsiteY51" fmla="*/ 4828915 h 6858000"/>
                  <a:gd name="connsiteX52" fmla="*/ 391971 w 4543952"/>
                  <a:gd name="connsiteY52" fmla="*/ 4857316 h 6858000"/>
                  <a:gd name="connsiteX53" fmla="*/ 390221 w 4543952"/>
                  <a:gd name="connsiteY53" fmla="*/ 4863342 h 6858000"/>
                  <a:gd name="connsiteX54" fmla="*/ 387469 w 4543952"/>
                  <a:gd name="connsiteY54" fmla="*/ 4867613 h 6858000"/>
                  <a:gd name="connsiteX55" fmla="*/ 382691 w 4543952"/>
                  <a:gd name="connsiteY55" fmla="*/ 4889274 h 6858000"/>
                  <a:gd name="connsiteX56" fmla="*/ 382691 w 4543952"/>
                  <a:gd name="connsiteY56" fmla="*/ 4889275 h 6858000"/>
                  <a:gd name="connsiteX57" fmla="*/ 384396 w 4543952"/>
                  <a:gd name="connsiteY57" fmla="*/ 4912168 h 6858000"/>
                  <a:gd name="connsiteX58" fmla="*/ 385799 w 4543952"/>
                  <a:gd name="connsiteY58" fmla="*/ 4933804 h 6858000"/>
                  <a:gd name="connsiteX59" fmla="*/ 378247 w 4543952"/>
                  <a:gd name="connsiteY59" fmla="*/ 4957452 h 6858000"/>
                  <a:gd name="connsiteX60" fmla="*/ 360964 w 4543952"/>
                  <a:gd name="connsiteY60" fmla="*/ 4987036 h 6858000"/>
                  <a:gd name="connsiteX61" fmla="*/ 334485 w 4543952"/>
                  <a:gd name="connsiteY61" fmla="*/ 5041520 h 6858000"/>
                  <a:gd name="connsiteX62" fmla="*/ 321371 w 4543952"/>
                  <a:gd name="connsiteY62" fmla="*/ 5087422 h 6858000"/>
                  <a:gd name="connsiteX63" fmla="*/ 321364 w 4543952"/>
                  <a:gd name="connsiteY63" fmla="*/ 5087449 h 6858000"/>
                  <a:gd name="connsiteX64" fmla="*/ 315482 w 4543952"/>
                  <a:gd name="connsiteY64" fmla="*/ 5102460 h 6858000"/>
                  <a:gd name="connsiteX65" fmla="*/ 308338 w 4543952"/>
                  <a:gd name="connsiteY65" fmla="*/ 5133219 h 6858000"/>
                  <a:gd name="connsiteX66" fmla="*/ 308337 w 4543952"/>
                  <a:gd name="connsiteY66" fmla="*/ 5133223 h 6858000"/>
                  <a:gd name="connsiteX67" fmla="*/ 308337 w 4543952"/>
                  <a:gd name="connsiteY67" fmla="*/ 5133224 h 6858000"/>
                  <a:gd name="connsiteX68" fmla="*/ 315052 w 4543952"/>
                  <a:gd name="connsiteY68" fmla="*/ 5166113 h 6858000"/>
                  <a:gd name="connsiteX69" fmla="*/ 314362 w 4543952"/>
                  <a:gd name="connsiteY69" fmla="*/ 5172089 h 6858000"/>
                  <a:gd name="connsiteX70" fmla="*/ 311814 w 4543952"/>
                  <a:gd name="connsiteY70" fmla="*/ 5179066 h 6858000"/>
                  <a:gd name="connsiteX71" fmla="*/ 311814 w 4543952"/>
                  <a:gd name="connsiteY71" fmla="*/ 5179067 h 6858000"/>
                  <a:gd name="connsiteX72" fmla="*/ 335437 w 4543952"/>
                  <a:gd name="connsiteY72" fmla="*/ 5272796 h 6858000"/>
                  <a:gd name="connsiteX73" fmla="*/ 360397 w 4543952"/>
                  <a:gd name="connsiteY73" fmla="*/ 5321350 h 6858000"/>
                  <a:gd name="connsiteX74" fmla="*/ 364317 w 4543952"/>
                  <a:gd name="connsiteY74" fmla="*/ 5355013 h 6858000"/>
                  <a:gd name="connsiteX75" fmla="*/ 359440 w 4543952"/>
                  <a:gd name="connsiteY75" fmla="*/ 5385383 h 6858000"/>
                  <a:gd name="connsiteX76" fmla="*/ 351249 w 4543952"/>
                  <a:gd name="connsiteY76" fmla="*/ 5425581 h 6858000"/>
                  <a:gd name="connsiteX77" fmla="*/ 339627 w 4543952"/>
                  <a:gd name="connsiteY77" fmla="*/ 5480636 h 6858000"/>
                  <a:gd name="connsiteX78" fmla="*/ 335103 w 4543952"/>
                  <a:gd name="connsiteY78" fmla="*/ 5507666 h 6858000"/>
                  <a:gd name="connsiteX79" fmla="*/ 335103 w 4543952"/>
                  <a:gd name="connsiteY79" fmla="*/ 5507667 h 6858000"/>
                  <a:gd name="connsiteX80" fmla="*/ 337324 w 4543952"/>
                  <a:gd name="connsiteY80" fmla="*/ 5520421 h 6858000"/>
                  <a:gd name="connsiteX81" fmla="*/ 345722 w 4543952"/>
                  <a:gd name="connsiteY81" fmla="*/ 5531691 h 6858000"/>
                  <a:gd name="connsiteX82" fmla="*/ 345723 w 4543952"/>
                  <a:gd name="connsiteY82" fmla="*/ 5531693 h 6858000"/>
                  <a:gd name="connsiteX83" fmla="*/ 355869 w 4543952"/>
                  <a:gd name="connsiteY83" fmla="*/ 5547577 h 6858000"/>
                  <a:gd name="connsiteX84" fmla="*/ 346295 w 4543952"/>
                  <a:gd name="connsiteY84" fmla="*/ 5562745 h 6858000"/>
                  <a:gd name="connsiteX85" fmla="*/ 275047 w 4543952"/>
                  <a:gd name="connsiteY85" fmla="*/ 5704482 h 6858000"/>
                  <a:gd name="connsiteX86" fmla="*/ 269141 w 4543952"/>
                  <a:gd name="connsiteY86" fmla="*/ 5740487 h 6858000"/>
                  <a:gd name="connsiteX87" fmla="*/ 260376 w 4543952"/>
                  <a:gd name="connsiteY87" fmla="*/ 5760872 h 6858000"/>
                  <a:gd name="connsiteX88" fmla="*/ 171981 w 4543952"/>
                  <a:gd name="connsiteY88" fmla="*/ 5883750 h 6858000"/>
                  <a:gd name="connsiteX89" fmla="*/ 171979 w 4543952"/>
                  <a:gd name="connsiteY89" fmla="*/ 5883755 h 6858000"/>
                  <a:gd name="connsiteX90" fmla="*/ 160957 w 4543952"/>
                  <a:gd name="connsiteY90" fmla="*/ 5909350 h 6858000"/>
                  <a:gd name="connsiteX91" fmla="*/ 154076 w 4543952"/>
                  <a:gd name="connsiteY91" fmla="*/ 5935945 h 6858000"/>
                  <a:gd name="connsiteX92" fmla="*/ 154075 w 4543952"/>
                  <a:gd name="connsiteY92" fmla="*/ 5935948 h 6858000"/>
                  <a:gd name="connsiteX93" fmla="*/ 154075 w 4543952"/>
                  <a:gd name="connsiteY93" fmla="*/ 5935949 h 6858000"/>
                  <a:gd name="connsiteX94" fmla="*/ 154242 w 4543952"/>
                  <a:gd name="connsiteY94" fmla="*/ 5964476 h 6858000"/>
                  <a:gd name="connsiteX95" fmla="*/ 157695 w 4543952"/>
                  <a:gd name="connsiteY95" fmla="*/ 5993289 h 6858000"/>
                  <a:gd name="connsiteX96" fmla="*/ 157695 w 4543952"/>
                  <a:gd name="connsiteY96" fmla="*/ 5993291 h 6858000"/>
                  <a:gd name="connsiteX97" fmla="*/ 164171 w 4543952"/>
                  <a:gd name="connsiteY97" fmla="*/ 6026440 h 6858000"/>
                  <a:gd name="connsiteX98" fmla="*/ 220371 w 4543952"/>
                  <a:gd name="connsiteY98" fmla="*/ 6108738 h 6858000"/>
                  <a:gd name="connsiteX99" fmla="*/ 234064 w 4543952"/>
                  <a:gd name="connsiteY99" fmla="*/ 6133314 h 6858000"/>
                  <a:gd name="connsiteX100" fmla="*/ 218468 w 4543952"/>
                  <a:gd name="connsiteY100" fmla="*/ 6155599 h 6858000"/>
                  <a:gd name="connsiteX101" fmla="*/ 218465 w 4543952"/>
                  <a:gd name="connsiteY101" fmla="*/ 6155601 h 6858000"/>
                  <a:gd name="connsiteX102" fmla="*/ 179794 w 4543952"/>
                  <a:gd name="connsiteY102" fmla="*/ 6228755 h 6858000"/>
                  <a:gd name="connsiteX103" fmla="*/ 162457 w 4543952"/>
                  <a:gd name="connsiteY103" fmla="*/ 6361538 h 6858000"/>
                  <a:gd name="connsiteX104" fmla="*/ 162457 w 4543952"/>
                  <a:gd name="connsiteY104" fmla="*/ 6361539 h 6858000"/>
                  <a:gd name="connsiteX105" fmla="*/ 179794 w 4543952"/>
                  <a:gd name="connsiteY105" fmla="*/ 6228756 h 6858000"/>
                  <a:gd name="connsiteX106" fmla="*/ 218465 w 4543952"/>
                  <a:gd name="connsiteY106" fmla="*/ 6155602 h 6858000"/>
                  <a:gd name="connsiteX107" fmla="*/ 218468 w 4543952"/>
                  <a:gd name="connsiteY107" fmla="*/ 6155599 h 6858000"/>
                  <a:gd name="connsiteX108" fmla="*/ 230364 w 4543952"/>
                  <a:gd name="connsiteY108" fmla="*/ 6143189 h 6858000"/>
                  <a:gd name="connsiteX109" fmla="*/ 234064 w 4543952"/>
                  <a:gd name="connsiteY109" fmla="*/ 6133314 h 6858000"/>
                  <a:gd name="connsiteX110" fmla="*/ 234064 w 4543952"/>
                  <a:gd name="connsiteY110" fmla="*/ 6133313 h 6858000"/>
                  <a:gd name="connsiteX111" fmla="*/ 220371 w 4543952"/>
                  <a:gd name="connsiteY111" fmla="*/ 6108737 h 6858000"/>
                  <a:gd name="connsiteX112" fmla="*/ 164171 w 4543952"/>
                  <a:gd name="connsiteY112" fmla="*/ 6026439 h 6858000"/>
                  <a:gd name="connsiteX113" fmla="*/ 157695 w 4543952"/>
                  <a:gd name="connsiteY113" fmla="*/ 5993290 h 6858000"/>
                  <a:gd name="connsiteX114" fmla="*/ 157695 w 4543952"/>
                  <a:gd name="connsiteY114" fmla="*/ 5993289 h 6858000"/>
                  <a:gd name="connsiteX115" fmla="*/ 154075 w 4543952"/>
                  <a:gd name="connsiteY115" fmla="*/ 5935949 h 6858000"/>
                  <a:gd name="connsiteX116" fmla="*/ 154076 w 4543952"/>
                  <a:gd name="connsiteY116" fmla="*/ 5935945 h 6858000"/>
                  <a:gd name="connsiteX117" fmla="*/ 171979 w 4543952"/>
                  <a:gd name="connsiteY117" fmla="*/ 5883755 h 6858000"/>
                  <a:gd name="connsiteX118" fmla="*/ 171981 w 4543952"/>
                  <a:gd name="connsiteY118" fmla="*/ 5883751 h 6858000"/>
                  <a:gd name="connsiteX119" fmla="*/ 260376 w 4543952"/>
                  <a:gd name="connsiteY119" fmla="*/ 5760873 h 6858000"/>
                  <a:gd name="connsiteX120" fmla="*/ 269141 w 4543952"/>
                  <a:gd name="connsiteY120" fmla="*/ 5740488 h 6858000"/>
                  <a:gd name="connsiteX121" fmla="*/ 275047 w 4543952"/>
                  <a:gd name="connsiteY121" fmla="*/ 5704483 h 6858000"/>
                  <a:gd name="connsiteX122" fmla="*/ 346295 w 4543952"/>
                  <a:gd name="connsiteY122" fmla="*/ 5562746 h 6858000"/>
                  <a:gd name="connsiteX123" fmla="*/ 355869 w 4543952"/>
                  <a:gd name="connsiteY123" fmla="*/ 5547578 h 6858000"/>
                  <a:gd name="connsiteX124" fmla="*/ 355869 w 4543952"/>
                  <a:gd name="connsiteY124" fmla="*/ 5547577 h 6858000"/>
                  <a:gd name="connsiteX125" fmla="*/ 345723 w 4543952"/>
                  <a:gd name="connsiteY125" fmla="*/ 5531692 h 6858000"/>
                  <a:gd name="connsiteX126" fmla="*/ 345722 w 4543952"/>
                  <a:gd name="connsiteY126" fmla="*/ 5531691 h 6858000"/>
                  <a:gd name="connsiteX127" fmla="*/ 335103 w 4543952"/>
                  <a:gd name="connsiteY127" fmla="*/ 5507667 h 6858000"/>
                  <a:gd name="connsiteX128" fmla="*/ 339627 w 4543952"/>
                  <a:gd name="connsiteY128" fmla="*/ 5480637 h 6858000"/>
                  <a:gd name="connsiteX129" fmla="*/ 351249 w 4543952"/>
                  <a:gd name="connsiteY129" fmla="*/ 5425582 h 6858000"/>
                  <a:gd name="connsiteX130" fmla="*/ 359440 w 4543952"/>
                  <a:gd name="connsiteY130" fmla="*/ 5385384 h 6858000"/>
                  <a:gd name="connsiteX131" fmla="*/ 364317 w 4543952"/>
                  <a:gd name="connsiteY131" fmla="*/ 5355014 h 6858000"/>
                  <a:gd name="connsiteX132" fmla="*/ 364317 w 4543952"/>
                  <a:gd name="connsiteY132" fmla="*/ 5355013 h 6858000"/>
                  <a:gd name="connsiteX133" fmla="*/ 362870 w 4543952"/>
                  <a:gd name="connsiteY133" fmla="*/ 5326162 h 6858000"/>
                  <a:gd name="connsiteX134" fmla="*/ 360397 w 4543952"/>
                  <a:gd name="connsiteY134" fmla="*/ 5321350 h 6858000"/>
                  <a:gd name="connsiteX135" fmla="*/ 359341 w 4543952"/>
                  <a:gd name="connsiteY135" fmla="*/ 5312287 h 6858000"/>
                  <a:gd name="connsiteX136" fmla="*/ 335437 w 4543952"/>
                  <a:gd name="connsiteY136" fmla="*/ 5272795 h 6858000"/>
                  <a:gd name="connsiteX137" fmla="*/ 311981 w 4543952"/>
                  <a:gd name="connsiteY137" fmla="*/ 5229432 h 6858000"/>
                  <a:gd name="connsiteX138" fmla="*/ 311814 w 4543952"/>
                  <a:gd name="connsiteY138" fmla="*/ 5179067 h 6858000"/>
                  <a:gd name="connsiteX139" fmla="*/ 314362 w 4543952"/>
                  <a:gd name="connsiteY139" fmla="*/ 5172090 h 6858000"/>
                  <a:gd name="connsiteX140" fmla="*/ 315052 w 4543952"/>
                  <a:gd name="connsiteY140" fmla="*/ 5166113 h 6858000"/>
                  <a:gd name="connsiteX141" fmla="*/ 315052 w 4543952"/>
                  <a:gd name="connsiteY141" fmla="*/ 5166112 h 6858000"/>
                  <a:gd name="connsiteX142" fmla="*/ 308337 w 4543952"/>
                  <a:gd name="connsiteY142" fmla="*/ 5133224 h 6858000"/>
                  <a:gd name="connsiteX143" fmla="*/ 308338 w 4543952"/>
                  <a:gd name="connsiteY143" fmla="*/ 5133219 h 6858000"/>
                  <a:gd name="connsiteX144" fmla="*/ 321364 w 4543952"/>
                  <a:gd name="connsiteY144" fmla="*/ 5087449 h 6858000"/>
                  <a:gd name="connsiteX145" fmla="*/ 327270 w 4543952"/>
                  <a:gd name="connsiteY145" fmla="*/ 5072375 h 6858000"/>
                  <a:gd name="connsiteX146" fmla="*/ 334485 w 4543952"/>
                  <a:gd name="connsiteY146" fmla="*/ 5041521 h 6858000"/>
                  <a:gd name="connsiteX147" fmla="*/ 360964 w 4543952"/>
                  <a:gd name="connsiteY147" fmla="*/ 4987037 h 6858000"/>
                  <a:gd name="connsiteX148" fmla="*/ 376969 w 4543952"/>
                  <a:gd name="connsiteY148" fmla="*/ 4961455 h 6858000"/>
                  <a:gd name="connsiteX149" fmla="*/ 378247 w 4543952"/>
                  <a:gd name="connsiteY149" fmla="*/ 4957452 h 6858000"/>
                  <a:gd name="connsiteX150" fmla="*/ 381039 w 4543952"/>
                  <a:gd name="connsiteY150" fmla="*/ 4952672 h 6858000"/>
                  <a:gd name="connsiteX151" fmla="*/ 385799 w 4543952"/>
                  <a:gd name="connsiteY151" fmla="*/ 4933804 h 6858000"/>
                  <a:gd name="connsiteX152" fmla="*/ 384396 w 4543952"/>
                  <a:gd name="connsiteY152" fmla="*/ 4912167 h 6858000"/>
                  <a:gd name="connsiteX153" fmla="*/ 382691 w 4543952"/>
                  <a:gd name="connsiteY153" fmla="*/ 4889274 h 6858000"/>
                  <a:gd name="connsiteX154" fmla="*/ 390221 w 4543952"/>
                  <a:gd name="connsiteY154" fmla="*/ 4863342 h 6858000"/>
                  <a:gd name="connsiteX155" fmla="*/ 412401 w 4543952"/>
                  <a:gd name="connsiteY155" fmla="*/ 4828916 h 6858000"/>
                  <a:gd name="connsiteX156" fmla="*/ 427237 w 4543952"/>
                  <a:gd name="connsiteY156" fmla="*/ 4800483 h 6858000"/>
                  <a:gd name="connsiteX157" fmla="*/ 427237 w 4543952"/>
                  <a:gd name="connsiteY157" fmla="*/ 4800482 h 6858000"/>
                  <a:gd name="connsiteX158" fmla="*/ 425928 w 4543952"/>
                  <a:gd name="connsiteY158" fmla="*/ 4767763 h 6858000"/>
                  <a:gd name="connsiteX159" fmla="*/ 416021 w 4543952"/>
                  <a:gd name="connsiteY159" fmla="*/ 4677654 h 6858000"/>
                  <a:gd name="connsiteX160" fmla="*/ 408019 w 4543952"/>
                  <a:gd name="connsiteY160" fmla="*/ 4659173 h 6858000"/>
                  <a:gd name="connsiteX161" fmla="*/ 348009 w 4543952"/>
                  <a:gd name="connsiteY161" fmla="*/ 4482003 h 6858000"/>
                  <a:gd name="connsiteX162" fmla="*/ 347247 w 4543952"/>
                  <a:gd name="connsiteY162" fmla="*/ 4363890 h 6858000"/>
                  <a:gd name="connsiteX163" fmla="*/ 356201 w 4543952"/>
                  <a:gd name="connsiteY163" fmla="*/ 4324645 h 6858000"/>
                  <a:gd name="connsiteX164" fmla="*/ 396017 w 4543952"/>
                  <a:gd name="connsiteY164" fmla="*/ 4253014 h 6858000"/>
                  <a:gd name="connsiteX165" fmla="*/ 401733 w 4543952"/>
                  <a:gd name="connsiteY165" fmla="*/ 4221391 h 6858000"/>
                  <a:gd name="connsiteX166" fmla="*/ 332842 w 4543952"/>
                  <a:gd name="connsiteY166" fmla="*/ 2836171 h 6858000"/>
                  <a:gd name="connsiteX167" fmla="*/ 332842 w 4543952"/>
                  <a:gd name="connsiteY167" fmla="*/ 2836172 h 6858000"/>
                  <a:gd name="connsiteX168" fmla="*/ 341533 w 4543952"/>
                  <a:gd name="connsiteY168" fmla="*/ 2848793 h 6858000"/>
                  <a:gd name="connsiteX169" fmla="*/ 358166 w 4543952"/>
                  <a:gd name="connsiteY169" fmla="*/ 2903544 h 6858000"/>
                  <a:gd name="connsiteX170" fmla="*/ 366072 w 4543952"/>
                  <a:gd name="connsiteY170" fmla="*/ 2947858 h 6858000"/>
                  <a:gd name="connsiteX171" fmla="*/ 366072 w 4543952"/>
                  <a:gd name="connsiteY171" fmla="*/ 2947862 h 6858000"/>
                  <a:gd name="connsiteX172" fmla="*/ 362488 w 4543952"/>
                  <a:gd name="connsiteY172" fmla="*/ 2982147 h 6858000"/>
                  <a:gd name="connsiteX173" fmla="*/ 350796 w 4543952"/>
                  <a:gd name="connsiteY173" fmla="*/ 3077400 h 6858000"/>
                  <a:gd name="connsiteX174" fmla="*/ 350796 w 4543952"/>
                  <a:gd name="connsiteY174" fmla="*/ 3077401 h 6858000"/>
                  <a:gd name="connsiteX175" fmla="*/ 363250 w 4543952"/>
                  <a:gd name="connsiteY175" fmla="*/ 3172654 h 6858000"/>
                  <a:gd name="connsiteX176" fmla="*/ 410877 w 4543952"/>
                  <a:gd name="connsiteY176" fmla="*/ 3489467 h 6858000"/>
                  <a:gd name="connsiteX177" fmla="*/ 432976 w 4543952"/>
                  <a:gd name="connsiteY177" fmla="*/ 3544713 h 6858000"/>
                  <a:gd name="connsiteX178" fmla="*/ 445520 w 4543952"/>
                  <a:gd name="connsiteY178" fmla="*/ 3562320 h 6858000"/>
                  <a:gd name="connsiteX179" fmla="*/ 450598 w 4543952"/>
                  <a:gd name="connsiteY179" fmla="*/ 3574407 h 6858000"/>
                  <a:gd name="connsiteX180" fmla="*/ 448246 w 4543952"/>
                  <a:gd name="connsiteY180" fmla="*/ 3587173 h 6858000"/>
                  <a:gd name="connsiteX181" fmla="*/ 438500 w 4543952"/>
                  <a:gd name="connsiteY181" fmla="*/ 3606816 h 6858000"/>
                  <a:gd name="connsiteX182" fmla="*/ 424974 w 4543952"/>
                  <a:gd name="connsiteY182" fmla="*/ 3630631 h 6858000"/>
                  <a:gd name="connsiteX183" fmla="*/ 400733 w 4543952"/>
                  <a:gd name="connsiteY183" fmla="*/ 3680162 h 6858000"/>
                  <a:gd name="connsiteX184" fmla="*/ 400733 w 4543952"/>
                  <a:gd name="connsiteY184" fmla="*/ 3680163 h 6858000"/>
                  <a:gd name="connsiteX185" fmla="*/ 404781 w 4543952"/>
                  <a:gd name="connsiteY185" fmla="*/ 3734837 h 6858000"/>
                  <a:gd name="connsiteX186" fmla="*/ 404399 w 4543952"/>
                  <a:gd name="connsiteY186" fmla="*/ 3754651 h 6858000"/>
                  <a:gd name="connsiteX187" fmla="*/ 398042 w 4543952"/>
                  <a:gd name="connsiteY187" fmla="*/ 3789775 h 6858000"/>
                  <a:gd name="connsiteX188" fmla="*/ 398042 w 4543952"/>
                  <a:gd name="connsiteY188" fmla="*/ 3789776 h 6858000"/>
                  <a:gd name="connsiteX189" fmla="*/ 412973 w 4543952"/>
                  <a:gd name="connsiteY189" fmla="*/ 3822472 h 6858000"/>
                  <a:gd name="connsiteX190" fmla="*/ 427308 w 4543952"/>
                  <a:gd name="connsiteY190" fmla="*/ 3852619 h 6858000"/>
                  <a:gd name="connsiteX191" fmla="*/ 417926 w 4543952"/>
                  <a:gd name="connsiteY191" fmla="*/ 3885336 h 6858000"/>
                  <a:gd name="connsiteX192" fmla="*/ 417925 w 4543952"/>
                  <a:gd name="connsiteY192" fmla="*/ 3885337 h 6858000"/>
                  <a:gd name="connsiteX193" fmla="*/ 386040 w 4543952"/>
                  <a:gd name="connsiteY193" fmla="*/ 3962158 h 6858000"/>
                  <a:gd name="connsiteX194" fmla="*/ 386040 w 4543952"/>
                  <a:gd name="connsiteY194" fmla="*/ 3962159 h 6858000"/>
                  <a:gd name="connsiteX195" fmla="*/ 388431 w 4543952"/>
                  <a:gd name="connsiteY195" fmla="*/ 4002409 h 6858000"/>
                  <a:gd name="connsiteX196" fmla="*/ 401733 w 4543952"/>
                  <a:gd name="connsiteY196" fmla="*/ 4043837 h 6858000"/>
                  <a:gd name="connsiteX197" fmla="*/ 401733 w 4543952"/>
                  <a:gd name="connsiteY197" fmla="*/ 4043839 h 6858000"/>
                  <a:gd name="connsiteX198" fmla="*/ 416855 w 4543952"/>
                  <a:gd name="connsiteY198" fmla="*/ 4103825 h 6858000"/>
                  <a:gd name="connsiteX199" fmla="*/ 405544 w 4543952"/>
                  <a:gd name="connsiteY199" fmla="*/ 4165381 h 6858000"/>
                  <a:gd name="connsiteX200" fmla="*/ 405543 w 4543952"/>
                  <a:gd name="connsiteY200" fmla="*/ 4165382 h 6858000"/>
                  <a:gd name="connsiteX201" fmla="*/ 401638 w 4543952"/>
                  <a:gd name="connsiteY201" fmla="*/ 4192386 h 6858000"/>
                  <a:gd name="connsiteX202" fmla="*/ 401638 w 4543952"/>
                  <a:gd name="connsiteY202" fmla="*/ 4192387 h 6858000"/>
                  <a:gd name="connsiteX203" fmla="*/ 405543 w 4543952"/>
                  <a:gd name="connsiteY203" fmla="*/ 4165383 h 6858000"/>
                  <a:gd name="connsiteX204" fmla="*/ 405544 w 4543952"/>
                  <a:gd name="connsiteY204" fmla="*/ 4165381 h 6858000"/>
                  <a:gd name="connsiteX205" fmla="*/ 414887 w 4543952"/>
                  <a:gd name="connsiteY205" fmla="*/ 4134255 h 6858000"/>
                  <a:gd name="connsiteX206" fmla="*/ 416855 w 4543952"/>
                  <a:gd name="connsiteY206" fmla="*/ 4103825 h 6858000"/>
                  <a:gd name="connsiteX207" fmla="*/ 416855 w 4543952"/>
                  <a:gd name="connsiteY207" fmla="*/ 4103824 h 6858000"/>
                  <a:gd name="connsiteX208" fmla="*/ 401733 w 4543952"/>
                  <a:gd name="connsiteY208" fmla="*/ 4043838 h 6858000"/>
                  <a:gd name="connsiteX209" fmla="*/ 401733 w 4543952"/>
                  <a:gd name="connsiteY209" fmla="*/ 4043837 h 6858000"/>
                  <a:gd name="connsiteX210" fmla="*/ 386040 w 4543952"/>
                  <a:gd name="connsiteY210" fmla="*/ 3962159 h 6858000"/>
                  <a:gd name="connsiteX211" fmla="*/ 395544 w 4543952"/>
                  <a:gd name="connsiteY211" fmla="*/ 3923124 h 6858000"/>
                  <a:gd name="connsiteX212" fmla="*/ 417925 w 4543952"/>
                  <a:gd name="connsiteY212" fmla="*/ 3885338 h 6858000"/>
                  <a:gd name="connsiteX213" fmla="*/ 417926 w 4543952"/>
                  <a:gd name="connsiteY213" fmla="*/ 3885336 h 6858000"/>
                  <a:gd name="connsiteX214" fmla="*/ 426528 w 4543952"/>
                  <a:gd name="connsiteY214" fmla="*/ 3868763 h 6858000"/>
                  <a:gd name="connsiteX215" fmla="*/ 427308 w 4543952"/>
                  <a:gd name="connsiteY215" fmla="*/ 3852619 h 6858000"/>
                  <a:gd name="connsiteX216" fmla="*/ 427308 w 4543952"/>
                  <a:gd name="connsiteY216" fmla="*/ 3852618 h 6858000"/>
                  <a:gd name="connsiteX217" fmla="*/ 412973 w 4543952"/>
                  <a:gd name="connsiteY217" fmla="*/ 3822471 h 6858000"/>
                  <a:gd name="connsiteX218" fmla="*/ 398042 w 4543952"/>
                  <a:gd name="connsiteY218" fmla="*/ 3789775 h 6858000"/>
                  <a:gd name="connsiteX219" fmla="*/ 404399 w 4543952"/>
                  <a:gd name="connsiteY219" fmla="*/ 3754652 h 6858000"/>
                  <a:gd name="connsiteX220" fmla="*/ 404781 w 4543952"/>
                  <a:gd name="connsiteY220" fmla="*/ 3734837 h 6858000"/>
                  <a:gd name="connsiteX221" fmla="*/ 404781 w 4543952"/>
                  <a:gd name="connsiteY221" fmla="*/ 3734836 h 6858000"/>
                  <a:gd name="connsiteX222" fmla="*/ 400733 w 4543952"/>
                  <a:gd name="connsiteY222" fmla="*/ 3680163 h 6858000"/>
                  <a:gd name="connsiteX223" fmla="*/ 407246 w 4543952"/>
                  <a:gd name="connsiteY223" fmla="*/ 3654415 h 6858000"/>
                  <a:gd name="connsiteX224" fmla="*/ 424974 w 4543952"/>
                  <a:gd name="connsiteY224" fmla="*/ 3630632 h 6858000"/>
                  <a:gd name="connsiteX225" fmla="*/ 438500 w 4543952"/>
                  <a:gd name="connsiteY225" fmla="*/ 3606817 h 6858000"/>
                  <a:gd name="connsiteX226" fmla="*/ 450598 w 4543952"/>
                  <a:gd name="connsiteY226" fmla="*/ 3574408 h 6858000"/>
                  <a:gd name="connsiteX227" fmla="*/ 450598 w 4543952"/>
                  <a:gd name="connsiteY227" fmla="*/ 3574407 h 6858000"/>
                  <a:gd name="connsiteX228" fmla="*/ 432976 w 4543952"/>
                  <a:gd name="connsiteY228" fmla="*/ 3544712 h 6858000"/>
                  <a:gd name="connsiteX229" fmla="*/ 410877 w 4543952"/>
                  <a:gd name="connsiteY229" fmla="*/ 3489466 h 6858000"/>
                  <a:gd name="connsiteX230" fmla="*/ 363250 w 4543952"/>
                  <a:gd name="connsiteY230" fmla="*/ 3172653 h 6858000"/>
                  <a:gd name="connsiteX231" fmla="*/ 350796 w 4543952"/>
                  <a:gd name="connsiteY231" fmla="*/ 3077401 h 6858000"/>
                  <a:gd name="connsiteX232" fmla="*/ 362488 w 4543952"/>
                  <a:gd name="connsiteY232" fmla="*/ 2982148 h 6858000"/>
                  <a:gd name="connsiteX233" fmla="*/ 366072 w 4543952"/>
                  <a:gd name="connsiteY233" fmla="*/ 2947862 h 6858000"/>
                  <a:gd name="connsiteX234" fmla="*/ 366072 w 4543952"/>
                  <a:gd name="connsiteY234" fmla="*/ 2947861 h 6858000"/>
                  <a:gd name="connsiteX235" fmla="*/ 366072 w 4543952"/>
                  <a:gd name="connsiteY235" fmla="*/ 2947858 h 6858000"/>
                  <a:gd name="connsiteX236" fmla="*/ 361441 w 4543952"/>
                  <a:gd name="connsiteY236" fmla="*/ 2914327 h 6858000"/>
                  <a:gd name="connsiteX237" fmla="*/ 358166 w 4543952"/>
                  <a:gd name="connsiteY237" fmla="*/ 2903544 h 6858000"/>
                  <a:gd name="connsiteX238" fmla="*/ 357138 w 4543952"/>
                  <a:gd name="connsiteY238" fmla="*/ 2897784 h 6858000"/>
                  <a:gd name="connsiteX239" fmla="*/ 341533 w 4543952"/>
                  <a:gd name="connsiteY239" fmla="*/ 2848792 h 6858000"/>
                  <a:gd name="connsiteX240" fmla="*/ 296001 w 4543952"/>
                  <a:gd name="connsiteY240" fmla="*/ 2745351 h 6858000"/>
                  <a:gd name="connsiteX241" fmla="*/ 289670 w 4543952"/>
                  <a:gd name="connsiteY241" fmla="*/ 2770757 h 6858000"/>
                  <a:gd name="connsiteX242" fmla="*/ 290080 w 4543952"/>
                  <a:gd name="connsiteY242" fmla="*/ 2778005 h 6858000"/>
                  <a:gd name="connsiteX243" fmla="*/ 289301 w 4543952"/>
                  <a:gd name="connsiteY243" fmla="*/ 2782304 h 6858000"/>
                  <a:gd name="connsiteX244" fmla="*/ 290501 w 4543952"/>
                  <a:gd name="connsiteY244" fmla="*/ 2785439 h 6858000"/>
                  <a:gd name="connsiteX245" fmla="*/ 290929 w 4543952"/>
                  <a:gd name="connsiteY245" fmla="*/ 2793022 h 6858000"/>
                  <a:gd name="connsiteX246" fmla="*/ 300579 w 4543952"/>
                  <a:gd name="connsiteY246" fmla="*/ 2811779 h 6858000"/>
                  <a:gd name="connsiteX247" fmla="*/ 300582 w 4543952"/>
                  <a:gd name="connsiteY247" fmla="*/ 2811786 h 6858000"/>
                  <a:gd name="connsiteX248" fmla="*/ 300583 w 4543952"/>
                  <a:gd name="connsiteY248" fmla="*/ 2811786 h 6858000"/>
                  <a:gd name="connsiteX249" fmla="*/ 300579 w 4543952"/>
                  <a:gd name="connsiteY249" fmla="*/ 2811779 h 6858000"/>
                  <a:gd name="connsiteX250" fmla="*/ 290501 w 4543952"/>
                  <a:gd name="connsiteY250" fmla="*/ 2785439 h 6858000"/>
                  <a:gd name="connsiteX251" fmla="*/ 290080 w 4543952"/>
                  <a:gd name="connsiteY251" fmla="*/ 2778005 h 6858000"/>
                  <a:gd name="connsiteX252" fmla="*/ 817328 w 4543952"/>
                  <a:gd name="connsiteY252" fmla="*/ 1508457 h 6858000"/>
                  <a:gd name="connsiteX253" fmla="*/ 845421 w 4543952"/>
                  <a:gd name="connsiteY253" fmla="*/ 1596212 h 6858000"/>
                  <a:gd name="connsiteX254" fmla="*/ 843517 w 4543952"/>
                  <a:gd name="connsiteY254" fmla="*/ 1624979 h 6858000"/>
                  <a:gd name="connsiteX255" fmla="*/ 786935 w 4543952"/>
                  <a:gd name="connsiteY255" fmla="*/ 1697752 h 6858000"/>
                  <a:gd name="connsiteX256" fmla="*/ 764267 w 4543952"/>
                  <a:gd name="connsiteY256" fmla="*/ 1733187 h 6858000"/>
                  <a:gd name="connsiteX257" fmla="*/ 722546 w 4543952"/>
                  <a:gd name="connsiteY257" fmla="*/ 1833774 h 6858000"/>
                  <a:gd name="connsiteX258" fmla="*/ 714925 w 4543952"/>
                  <a:gd name="connsiteY258" fmla="*/ 1842157 h 6858000"/>
                  <a:gd name="connsiteX259" fmla="*/ 624434 w 4543952"/>
                  <a:gd name="connsiteY259" fmla="*/ 1916453 h 6858000"/>
                  <a:gd name="connsiteX260" fmla="*/ 609004 w 4543952"/>
                  <a:gd name="connsiteY260" fmla="*/ 1933218 h 6858000"/>
                  <a:gd name="connsiteX261" fmla="*/ 584999 w 4543952"/>
                  <a:gd name="connsiteY261" fmla="*/ 1953412 h 6858000"/>
                  <a:gd name="connsiteX262" fmla="*/ 538516 w 4543952"/>
                  <a:gd name="connsiteY262" fmla="*/ 2016468 h 6858000"/>
                  <a:gd name="connsiteX263" fmla="*/ 523657 w 4543952"/>
                  <a:gd name="connsiteY263" fmla="*/ 2094577 h 6858000"/>
                  <a:gd name="connsiteX264" fmla="*/ 500986 w 4543952"/>
                  <a:gd name="connsiteY264" fmla="*/ 2188878 h 6858000"/>
                  <a:gd name="connsiteX265" fmla="*/ 485746 w 4543952"/>
                  <a:gd name="connsiteY265" fmla="*/ 2228313 h 6858000"/>
                  <a:gd name="connsiteX266" fmla="*/ 456789 w 4543952"/>
                  <a:gd name="connsiteY266" fmla="*/ 2334043 h 6858000"/>
                  <a:gd name="connsiteX267" fmla="*/ 432404 w 4543952"/>
                  <a:gd name="connsiteY267" fmla="*/ 2409484 h 6858000"/>
                  <a:gd name="connsiteX268" fmla="*/ 415303 w 4543952"/>
                  <a:gd name="connsiteY268" fmla="*/ 2435912 h 6858000"/>
                  <a:gd name="connsiteX269" fmla="*/ 415303 w 4543952"/>
                  <a:gd name="connsiteY269" fmla="*/ 2435912 h 6858000"/>
                  <a:gd name="connsiteX270" fmla="*/ 415303 w 4543952"/>
                  <a:gd name="connsiteY270" fmla="*/ 2435912 h 6858000"/>
                  <a:gd name="connsiteX271" fmla="*/ 414227 w 4543952"/>
                  <a:gd name="connsiteY271" fmla="*/ 2440915 h 6858000"/>
                  <a:gd name="connsiteX272" fmla="*/ 409472 w 4543952"/>
                  <a:gd name="connsiteY272" fmla="*/ 2463016 h 6858000"/>
                  <a:gd name="connsiteX273" fmla="*/ 409472 w 4543952"/>
                  <a:gd name="connsiteY273" fmla="*/ 2463017 h 6858000"/>
                  <a:gd name="connsiteX274" fmla="*/ 411535 w 4543952"/>
                  <a:gd name="connsiteY274" fmla="*/ 2490550 h 6858000"/>
                  <a:gd name="connsiteX275" fmla="*/ 418115 w 4543952"/>
                  <a:gd name="connsiteY275" fmla="*/ 2518261 h 6858000"/>
                  <a:gd name="connsiteX276" fmla="*/ 418115 w 4543952"/>
                  <a:gd name="connsiteY276" fmla="*/ 2518264 h 6858000"/>
                  <a:gd name="connsiteX277" fmla="*/ 421759 w 4543952"/>
                  <a:gd name="connsiteY277" fmla="*/ 2545006 h 6858000"/>
                  <a:gd name="connsiteX278" fmla="*/ 417545 w 4543952"/>
                  <a:gd name="connsiteY278" fmla="*/ 2571033 h 6858000"/>
                  <a:gd name="connsiteX279" fmla="*/ 344391 w 4543952"/>
                  <a:gd name="connsiteY279" fmla="*/ 2668000 h 6858000"/>
                  <a:gd name="connsiteX280" fmla="*/ 296001 w 4543952"/>
                  <a:gd name="connsiteY280" fmla="*/ 2745347 h 6858000"/>
                  <a:gd name="connsiteX281" fmla="*/ 296001 w 4543952"/>
                  <a:gd name="connsiteY281" fmla="*/ 2745348 h 6858000"/>
                  <a:gd name="connsiteX282" fmla="*/ 344391 w 4543952"/>
                  <a:gd name="connsiteY282" fmla="*/ 2668001 h 6858000"/>
                  <a:gd name="connsiteX283" fmla="*/ 417545 w 4543952"/>
                  <a:gd name="connsiteY283" fmla="*/ 2571034 h 6858000"/>
                  <a:gd name="connsiteX284" fmla="*/ 421760 w 4543952"/>
                  <a:gd name="connsiteY284" fmla="*/ 2545006 h 6858000"/>
                  <a:gd name="connsiteX285" fmla="*/ 421759 w 4543952"/>
                  <a:gd name="connsiteY285" fmla="*/ 2545006 h 6858000"/>
                  <a:gd name="connsiteX286" fmla="*/ 421760 w 4543952"/>
                  <a:gd name="connsiteY286" fmla="*/ 2545005 h 6858000"/>
                  <a:gd name="connsiteX287" fmla="*/ 418115 w 4543952"/>
                  <a:gd name="connsiteY287" fmla="*/ 2518263 h 6858000"/>
                  <a:gd name="connsiteX288" fmla="*/ 418115 w 4543952"/>
                  <a:gd name="connsiteY288" fmla="*/ 2518261 h 6858000"/>
                  <a:gd name="connsiteX289" fmla="*/ 409472 w 4543952"/>
                  <a:gd name="connsiteY289" fmla="*/ 2463017 h 6858000"/>
                  <a:gd name="connsiteX290" fmla="*/ 414227 w 4543952"/>
                  <a:gd name="connsiteY290" fmla="*/ 2440915 h 6858000"/>
                  <a:gd name="connsiteX291" fmla="*/ 415303 w 4543952"/>
                  <a:gd name="connsiteY291" fmla="*/ 2435912 h 6858000"/>
                  <a:gd name="connsiteX292" fmla="*/ 432404 w 4543952"/>
                  <a:gd name="connsiteY292" fmla="*/ 2409485 h 6858000"/>
                  <a:gd name="connsiteX293" fmla="*/ 456789 w 4543952"/>
                  <a:gd name="connsiteY293" fmla="*/ 2334044 h 6858000"/>
                  <a:gd name="connsiteX294" fmla="*/ 485746 w 4543952"/>
                  <a:gd name="connsiteY294" fmla="*/ 2228314 h 6858000"/>
                  <a:gd name="connsiteX295" fmla="*/ 500986 w 4543952"/>
                  <a:gd name="connsiteY295" fmla="*/ 2188879 h 6858000"/>
                  <a:gd name="connsiteX296" fmla="*/ 523657 w 4543952"/>
                  <a:gd name="connsiteY296" fmla="*/ 2094578 h 6858000"/>
                  <a:gd name="connsiteX297" fmla="*/ 538516 w 4543952"/>
                  <a:gd name="connsiteY297" fmla="*/ 2016469 h 6858000"/>
                  <a:gd name="connsiteX298" fmla="*/ 584999 w 4543952"/>
                  <a:gd name="connsiteY298" fmla="*/ 1953413 h 6858000"/>
                  <a:gd name="connsiteX299" fmla="*/ 609004 w 4543952"/>
                  <a:gd name="connsiteY299" fmla="*/ 1933219 h 6858000"/>
                  <a:gd name="connsiteX300" fmla="*/ 624434 w 4543952"/>
                  <a:gd name="connsiteY300" fmla="*/ 1916454 h 6858000"/>
                  <a:gd name="connsiteX301" fmla="*/ 714925 w 4543952"/>
                  <a:gd name="connsiteY301" fmla="*/ 1842158 h 6858000"/>
                  <a:gd name="connsiteX302" fmla="*/ 722546 w 4543952"/>
                  <a:gd name="connsiteY302" fmla="*/ 1833775 h 6858000"/>
                  <a:gd name="connsiteX303" fmla="*/ 764267 w 4543952"/>
                  <a:gd name="connsiteY303" fmla="*/ 1733188 h 6858000"/>
                  <a:gd name="connsiteX304" fmla="*/ 786936 w 4543952"/>
                  <a:gd name="connsiteY304" fmla="*/ 1697753 h 6858000"/>
                  <a:gd name="connsiteX305" fmla="*/ 843517 w 4543952"/>
                  <a:gd name="connsiteY305" fmla="*/ 1624980 h 6858000"/>
                  <a:gd name="connsiteX306" fmla="*/ 845422 w 4543952"/>
                  <a:gd name="connsiteY306" fmla="*/ 1596213 h 6858000"/>
                  <a:gd name="connsiteX307" fmla="*/ 798723 w 4543952"/>
                  <a:gd name="connsiteY307" fmla="*/ 1459072 h 6858000"/>
                  <a:gd name="connsiteX308" fmla="*/ 807941 w 4543952"/>
                  <a:gd name="connsiteY308" fmla="*/ 1481571 h 6858000"/>
                  <a:gd name="connsiteX309" fmla="*/ 798724 w 4543952"/>
                  <a:gd name="connsiteY309" fmla="*/ 1459073 h 6858000"/>
                  <a:gd name="connsiteX310" fmla="*/ 779530 w 4543952"/>
                  <a:gd name="connsiteY310" fmla="*/ 1268757 h 6858000"/>
                  <a:gd name="connsiteX311" fmla="*/ 774363 w 4543952"/>
                  <a:gd name="connsiteY311" fmla="*/ 1286068 h 6858000"/>
                  <a:gd name="connsiteX312" fmla="*/ 752025 w 4543952"/>
                  <a:gd name="connsiteY312" fmla="*/ 1350626 h 6858000"/>
                  <a:gd name="connsiteX313" fmla="*/ 757620 w 4543952"/>
                  <a:gd name="connsiteY313" fmla="*/ 1413839 h 6858000"/>
                  <a:gd name="connsiteX314" fmla="*/ 752026 w 4543952"/>
                  <a:gd name="connsiteY314" fmla="*/ 1350627 h 6858000"/>
                  <a:gd name="connsiteX315" fmla="*/ 774363 w 4543952"/>
                  <a:gd name="connsiteY315" fmla="*/ 1286069 h 6858000"/>
                  <a:gd name="connsiteX316" fmla="*/ 779530 w 4543952"/>
                  <a:gd name="connsiteY316" fmla="*/ 1268757 h 6858000"/>
                  <a:gd name="connsiteX317" fmla="*/ 837801 w 4543952"/>
                  <a:gd name="connsiteY317" fmla="*/ 773034 h 6858000"/>
                  <a:gd name="connsiteX318" fmla="*/ 829801 w 4543952"/>
                  <a:gd name="connsiteY318" fmla="*/ 854378 h 6858000"/>
                  <a:gd name="connsiteX319" fmla="*/ 798747 w 4543952"/>
                  <a:gd name="connsiteY319" fmla="*/ 915342 h 6858000"/>
                  <a:gd name="connsiteX320" fmla="*/ 788269 w 4543952"/>
                  <a:gd name="connsiteY320" fmla="*/ 927154 h 6858000"/>
                  <a:gd name="connsiteX321" fmla="*/ 791889 w 4543952"/>
                  <a:gd name="connsiteY321" fmla="*/ 1097086 h 6858000"/>
                  <a:gd name="connsiteX322" fmla="*/ 796271 w 4543952"/>
                  <a:gd name="connsiteY322" fmla="*/ 1123184 h 6858000"/>
                  <a:gd name="connsiteX323" fmla="*/ 771553 w 4543952"/>
                  <a:gd name="connsiteY323" fmla="*/ 1184028 h 6858000"/>
                  <a:gd name="connsiteX324" fmla="*/ 796272 w 4543952"/>
                  <a:gd name="connsiteY324" fmla="*/ 1123185 h 6858000"/>
                  <a:gd name="connsiteX325" fmla="*/ 791890 w 4543952"/>
                  <a:gd name="connsiteY325" fmla="*/ 1097087 h 6858000"/>
                  <a:gd name="connsiteX326" fmla="*/ 788270 w 4543952"/>
                  <a:gd name="connsiteY326" fmla="*/ 927155 h 6858000"/>
                  <a:gd name="connsiteX327" fmla="*/ 798748 w 4543952"/>
                  <a:gd name="connsiteY327" fmla="*/ 915343 h 6858000"/>
                  <a:gd name="connsiteX328" fmla="*/ 829801 w 4543952"/>
                  <a:gd name="connsiteY328" fmla="*/ 854379 h 6858000"/>
                  <a:gd name="connsiteX329" fmla="*/ 837801 w 4543952"/>
                  <a:gd name="connsiteY329" fmla="*/ 773035 h 6858000"/>
                  <a:gd name="connsiteX330" fmla="*/ 782400 w 4543952"/>
                  <a:gd name="connsiteY330" fmla="*/ 517850 h 6858000"/>
                  <a:gd name="connsiteX331" fmla="*/ 791317 w 4543952"/>
                  <a:gd name="connsiteY331" fmla="*/ 556046 h 6858000"/>
                  <a:gd name="connsiteX332" fmla="*/ 797795 w 4543952"/>
                  <a:gd name="connsiteY332" fmla="*/ 580049 h 6858000"/>
                  <a:gd name="connsiteX333" fmla="*/ 801176 w 4543952"/>
                  <a:gd name="connsiteY333" fmla="*/ 642536 h 6858000"/>
                  <a:gd name="connsiteX334" fmla="*/ 813700 w 4543952"/>
                  <a:gd name="connsiteY334" fmla="*/ 694927 h 6858000"/>
                  <a:gd name="connsiteX335" fmla="*/ 801177 w 4543952"/>
                  <a:gd name="connsiteY335" fmla="*/ 642537 h 6858000"/>
                  <a:gd name="connsiteX336" fmla="*/ 797796 w 4543952"/>
                  <a:gd name="connsiteY336" fmla="*/ 580050 h 6858000"/>
                  <a:gd name="connsiteX337" fmla="*/ 791318 w 4543952"/>
                  <a:gd name="connsiteY337" fmla="*/ 556047 h 6858000"/>
                  <a:gd name="connsiteX338" fmla="*/ 783887 w 4543952"/>
                  <a:gd name="connsiteY338" fmla="*/ 313532 h 6858000"/>
                  <a:gd name="connsiteX339" fmla="*/ 786245 w 4543952"/>
                  <a:gd name="connsiteY339" fmla="*/ 324057 h 6858000"/>
                  <a:gd name="connsiteX340" fmla="*/ 784459 w 4543952"/>
                  <a:gd name="connsiteY340" fmla="*/ 338869 h 6858000"/>
                  <a:gd name="connsiteX341" fmla="*/ 784454 w 4543952"/>
                  <a:gd name="connsiteY341" fmla="*/ 338897 h 6858000"/>
                  <a:gd name="connsiteX342" fmla="*/ 778363 w 4543952"/>
                  <a:gd name="connsiteY342" fmla="*/ 367327 h 6858000"/>
                  <a:gd name="connsiteX343" fmla="*/ 774553 w 4543952"/>
                  <a:gd name="connsiteY343" fmla="*/ 395639 h 6858000"/>
                  <a:gd name="connsiteX344" fmla="*/ 784454 w 4543952"/>
                  <a:gd name="connsiteY344" fmla="*/ 338897 h 6858000"/>
                  <a:gd name="connsiteX345" fmla="*/ 784460 w 4543952"/>
                  <a:gd name="connsiteY345" fmla="*/ 338870 h 6858000"/>
                  <a:gd name="connsiteX346" fmla="*/ 783888 w 4543952"/>
                  <a:gd name="connsiteY346" fmla="*/ 313533 h 6858000"/>
                  <a:gd name="connsiteX347" fmla="*/ 761560 w 4543952"/>
                  <a:gd name="connsiteY347" fmla="*/ 281567 h 6858000"/>
                  <a:gd name="connsiteX348" fmla="*/ 766454 w 4543952"/>
                  <a:gd name="connsiteY348" fmla="*/ 295414 h 6858000"/>
                  <a:gd name="connsiteX349" fmla="*/ 766455 w 4543952"/>
                  <a:gd name="connsiteY349" fmla="*/ 295414 h 6858000"/>
                  <a:gd name="connsiteX350" fmla="*/ 774880 w 4543952"/>
                  <a:gd name="connsiteY350" fmla="*/ 24485 h 6858000"/>
                  <a:gd name="connsiteX351" fmla="*/ 777142 w 4543952"/>
                  <a:gd name="connsiteY351" fmla="*/ 74128 h 6858000"/>
                  <a:gd name="connsiteX352" fmla="*/ 767023 w 4543952"/>
                  <a:gd name="connsiteY352" fmla="*/ 151568 h 6858000"/>
                  <a:gd name="connsiteX353" fmla="*/ 766824 w 4543952"/>
                  <a:gd name="connsiteY353" fmla="*/ 153387 h 6858000"/>
                  <a:gd name="connsiteX354" fmla="*/ 763010 w 4543952"/>
                  <a:gd name="connsiteY354" fmla="*/ 177270 h 6858000"/>
                  <a:gd name="connsiteX355" fmla="*/ 758551 w 4543952"/>
                  <a:gd name="connsiteY355" fmla="*/ 228943 h 6858000"/>
                  <a:gd name="connsiteX356" fmla="*/ 766824 w 4543952"/>
                  <a:gd name="connsiteY356" fmla="*/ 153387 h 6858000"/>
                  <a:gd name="connsiteX357" fmla="*/ 771220 w 4543952"/>
                  <a:gd name="connsiteY357" fmla="*/ 125860 h 6858000"/>
                  <a:gd name="connsiteX358" fmla="*/ 777143 w 4543952"/>
                  <a:gd name="connsiteY358" fmla="*/ 74128 h 6858000"/>
                  <a:gd name="connsiteX359" fmla="*/ 313354 w 4543952"/>
                  <a:gd name="connsiteY359" fmla="*/ 0 h 6858000"/>
                  <a:gd name="connsiteX360" fmla="*/ 777461 w 4543952"/>
                  <a:gd name="connsiteY360" fmla="*/ 0 h 6858000"/>
                  <a:gd name="connsiteX361" fmla="*/ 774743 w 4543952"/>
                  <a:gd name="connsiteY361" fmla="*/ 21485 h 6858000"/>
                  <a:gd name="connsiteX362" fmla="*/ 777461 w 4543952"/>
                  <a:gd name="connsiteY362" fmla="*/ 0 h 6858000"/>
                  <a:gd name="connsiteX363" fmla="*/ 4543952 w 4543952"/>
                  <a:gd name="connsiteY363" fmla="*/ 1 h 6858000"/>
                  <a:gd name="connsiteX364" fmla="*/ 4543952 w 4543952"/>
                  <a:gd name="connsiteY364" fmla="*/ 6858000 h 6858000"/>
                  <a:gd name="connsiteX365" fmla="*/ 284400 w 4543952"/>
                  <a:gd name="connsiteY365" fmla="*/ 6858000 h 6858000"/>
                  <a:gd name="connsiteX366" fmla="*/ 112147 w 4543952"/>
                  <a:gd name="connsiteY366" fmla="*/ 6858000 h 6858000"/>
                  <a:gd name="connsiteX367" fmla="*/ 102447 w 4543952"/>
                  <a:gd name="connsiteY367" fmla="*/ 6815515 h 6858000"/>
                  <a:gd name="connsiteX368" fmla="*/ 83396 w 4543952"/>
                  <a:gd name="connsiteY368" fmla="*/ 6748457 h 6858000"/>
                  <a:gd name="connsiteX369" fmla="*/ 61870 w 4543952"/>
                  <a:gd name="connsiteY369" fmla="*/ 6584811 h 6858000"/>
                  <a:gd name="connsiteX370" fmla="*/ 41105 w 4543952"/>
                  <a:gd name="connsiteY370" fmla="*/ 6415832 h 6858000"/>
                  <a:gd name="connsiteX371" fmla="*/ 34247 w 4543952"/>
                  <a:gd name="connsiteY371" fmla="*/ 6323057 h 6858000"/>
                  <a:gd name="connsiteX372" fmla="*/ 23386 w 4543952"/>
                  <a:gd name="connsiteY372" fmla="*/ 6242092 h 6858000"/>
                  <a:gd name="connsiteX373" fmla="*/ 16528 w 4543952"/>
                  <a:gd name="connsiteY373" fmla="*/ 6171604 h 6858000"/>
                  <a:gd name="connsiteX374" fmla="*/ 2622 w 4543952"/>
                  <a:gd name="connsiteY374" fmla="*/ 6059396 h 6858000"/>
                  <a:gd name="connsiteX375" fmla="*/ 0 w 4543952"/>
                  <a:gd name="connsiteY375" fmla="*/ 6041768 h 6858000"/>
                  <a:gd name="connsiteX376" fmla="*/ 0 w 4543952"/>
                  <a:gd name="connsiteY376" fmla="*/ 6000936 h 6858000"/>
                  <a:gd name="connsiteX377" fmla="*/ 3670 w 4543952"/>
                  <a:gd name="connsiteY377" fmla="*/ 5957594 h 6858000"/>
                  <a:gd name="connsiteX378" fmla="*/ 0 w 4543952"/>
                  <a:gd name="connsiteY378" fmla="*/ 5912510 h 6858000"/>
                  <a:gd name="connsiteX379" fmla="*/ 0 w 4543952"/>
                  <a:gd name="connsiteY379" fmla="*/ 5886400 h 6858000"/>
                  <a:gd name="connsiteX380" fmla="*/ 1098 w 4543952"/>
                  <a:gd name="connsiteY380" fmla="*/ 5864317 h 6858000"/>
                  <a:gd name="connsiteX381" fmla="*/ 24720 w 4543952"/>
                  <a:gd name="connsiteY381" fmla="*/ 5790591 h 6858000"/>
                  <a:gd name="connsiteX382" fmla="*/ 26434 w 4543952"/>
                  <a:gd name="connsiteY382" fmla="*/ 5781829 h 6858000"/>
                  <a:gd name="connsiteX383" fmla="*/ 35771 w 4543952"/>
                  <a:gd name="connsiteY383" fmla="*/ 5733439 h 6858000"/>
                  <a:gd name="connsiteX384" fmla="*/ 38819 w 4543952"/>
                  <a:gd name="connsiteY384" fmla="*/ 5706958 h 6858000"/>
                  <a:gd name="connsiteX385" fmla="*/ 58250 w 4543952"/>
                  <a:gd name="connsiteY385" fmla="*/ 5606371 h 6858000"/>
                  <a:gd name="connsiteX386" fmla="*/ 67394 w 4543952"/>
                  <a:gd name="connsiteY386" fmla="*/ 5548459 h 6858000"/>
                  <a:gd name="connsiteX387" fmla="*/ 66060 w 4543952"/>
                  <a:gd name="connsiteY387" fmla="*/ 5501593 h 6858000"/>
                  <a:gd name="connsiteX388" fmla="*/ 64346 w 4543952"/>
                  <a:gd name="connsiteY388" fmla="*/ 5419294 h 6858000"/>
                  <a:gd name="connsiteX389" fmla="*/ 59964 w 4543952"/>
                  <a:gd name="connsiteY389" fmla="*/ 5393004 h 6858000"/>
                  <a:gd name="connsiteX390" fmla="*/ 72538 w 4543952"/>
                  <a:gd name="connsiteY390" fmla="*/ 5274128 h 6858000"/>
                  <a:gd name="connsiteX391" fmla="*/ 73490 w 4543952"/>
                  <a:gd name="connsiteY391" fmla="*/ 5206307 h 6858000"/>
                  <a:gd name="connsiteX392" fmla="*/ 89113 w 4543952"/>
                  <a:gd name="connsiteY392" fmla="*/ 5129915 h 6858000"/>
                  <a:gd name="connsiteX393" fmla="*/ 88351 w 4543952"/>
                  <a:gd name="connsiteY393" fmla="*/ 5107626 h 6858000"/>
                  <a:gd name="connsiteX394" fmla="*/ 87016 w 4543952"/>
                  <a:gd name="connsiteY394" fmla="*/ 5082669 h 6858000"/>
                  <a:gd name="connsiteX395" fmla="*/ 85872 w 4543952"/>
                  <a:gd name="connsiteY395" fmla="*/ 5006085 h 6858000"/>
                  <a:gd name="connsiteX396" fmla="*/ 80158 w 4543952"/>
                  <a:gd name="connsiteY396" fmla="*/ 4959601 h 6858000"/>
                  <a:gd name="connsiteX397" fmla="*/ 83586 w 4543952"/>
                  <a:gd name="connsiteY397" fmla="*/ 4871018 h 6858000"/>
                  <a:gd name="connsiteX398" fmla="*/ 78634 w 4543952"/>
                  <a:gd name="connsiteY398" fmla="*/ 4838249 h 6858000"/>
                  <a:gd name="connsiteX399" fmla="*/ 78062 w 4543952"/>
                  <a:gd name="connsiteY399" fmla="*/ 4755380 h 6858000"/>
                  <a:gd name="connsiteX400" fmla="*/ 80920 w 4543952"/>
                  <a:gd name="connsiteY400" fmla="*/ 4681082 h 6858000"/>
                  <a:gd name="connsiteX401" fmla="*/ 79396 w 4543952"/>
                  <a:gd name="connsiteY401" fmla="*/ 4609451 h 6858000"/>
                  <a:gd name="connsiteX402" fmla="*/ 73110 w 4543952"/>
                  <a:gd name="connsiteY402" fmla="*/ 4558206 h 6858000"/>
                  <a:gd name="connsiteX403" fmla="*/ 69300 w 4543952"/>
                  <a:gd name="connsiteY403" fmla="*/ 4502578 h 6858000"/>
                  <a:gd name="connsiteX404" fmla="*/ 46629 w 4543952"/>
                  <a:gd name="connsiteY404" fmla="*/ 4349221 h 6858000"/>
                  <a:gd name="connsiteX405" fmla="*/ 52153 w 4543952"/>
                  <a:gd name="connsiteY405" fmla="*/ 4320836 h 6858000"/>
                  <a:gd name="connsiteX406" fmla="*/ 57297 w 4543952"/>
                  <a:gd name="connsiteY406" fmla="*/ 4159666 h 6858000"/>
                  <a:gd name="connsiteX407" fmla="*/ 56915 w 4543952"/>
                  <a:gd name="connsiteY407" fmla="*/ 4124613 h 6858000"/>
                  <a:gd name="connsiteX408" fmla="*/ 79396 w 4543952"/>
                  <a:gd name="connsiteY408" fmla="*/ 4030502 h 6858000"/>
                  <a:gd name="connsiteX409" fmla="*/ 43771 w 4543952"/>
                  <a:gd name="connsiteY409" fmla="*/ 3885337 h 6858000"/>
                  <a:gd name="connsiteX410" fmla="*/ 426 w 4543952"/>
                  <a:gd name="connsiteY410" fmla="*/ 3786776 h 6858000"/>
                  <a:gd name="connsiteX411" fmla="*/ 0 w 4543952"/>
                  <a:gd name="connsiteY411" fmla="*/ 3773896 h 6858000"/>
                  <a:gd name="connsiteX412" fmla="*/ 0 w 4543952"/>
                  <a:gd name="connsiteY412" fmla="*/ 3393881 h 6858000"/>
                  <a:gd name="connsiteX413" fmla="*/ 11838 w 4543952"/>
                  <a:gd name="connsiteY413" fmla="*/ 3359515 h 6858000"/>
                  <a:gd name="connsiteX414" fmla="*/ 12910 w 4543952"/>
                  <a:gd name="connsiteY414" fmla="*/ 3318770 h 6858000"/>
                  <a:gd name="connsiteX415" fmla="*/ 6718 w 4543952"/>
                  <a:gd name="connsiteY415" fmla="*/ 3304078 h 6858000"/>
                  <a:gd name="connsiteX416" fmla="*/ 0 w 4543952"/>
                  <a:gd name="connsiteY416" fmla="*/ 3297656 h 6858000"/>
                  <a:gd name="connsiteX417" fmla="*/ 0 w 4543952"/>
                  <a:gd name="connsiteY417" fmla="*/ 3207866 h 6858000"/>
                  <a:gd name="connsiteX418" fmla="*/ 15553 w 4543952"/>
                  <a:gd name="connsiteY418" fmla="*/ 3186770 h 6858000"/>
                  <a:gd name="connsiteX419" fmla="*/ 36341 w 4543952"/>
                  <a:gd name="connsiteY419" fmla="*/ 3107499 h 6858000"/>
                  <a:gd name="connsiteX420" fmla="*/ 38057 w 4543952"/>
                  <a:gd name="connsiteY420" fmla="*/ 3042727 h 6858000"/>
                  <a:gd name="connsiteX421" fmla="*/ 54249 w 4543952"/>
                  <a:gd name="connsiteY421" fmla="*/ 2901942 h 6858000"/>
                  <a:gd name="connsiteX422" fmla="*/ 77300 w 4543952"/>
                  <a:gd name="connsiteY422" fmla="*/ 2809929 h 6858000"/>
                  <a:gd name="connsiteX423" fmla="*/ 103399 w 4543952"/>
                  <a:gd name="connsiteY423" fmla="*/ 2743825 h 6858000"/>
                  <a:gd name="connsiteX424" fmla="*/ 137500 w 4543952"/>
                  <a:gd name="connsiteY424" fmla="*/ 2649142 h 6858000"/>
                  <a:gd name="connsiteX425" fmla="*/ 155217 w 4543952"/>
                  <a:gd name="connsiteY425" fmla="*/ 2554078 h 6858000"/>
                  <a:gd name="connsiteX426" fmla="*/ 177507 w 4543952"/>
                  <a:gd name="connsiteY426" fmla="*/ 2485306 h 6858000"/>
                  <a:gd name="connsiteX427" fmla="*/ 192748 w 4543952"/>
                  <a:gd name="connsiteY427" fmla="*/ 2401291 h 6858000"/>
                  <a:gd name="connsiteX428" fmla="*/ 193318 w 4543952"/>
                  <a:gd name="connsiteY428" fmla="*/ 2330805 h 6858000"/>
                  <a:gd name="connsiteX429" fmla="*/ 190652 w 4543952"/>
                  <a:gd name="connsiteY429" fmla="*/ 2220311 h 6858000"/>
                  <a:gd name="connsiteX430" fmla="*/ 236753 w 4543952"/>
                  <a:gd name="connsiteY430" fmla="*/ 2085053 h 6858000"/>
                  <a:gd name="connsiteX431" fmla="*/ 247042 w 4543952"/>
                  <a:gd name="connsiteY431" fmla="*/ 2030377 h 6858000"/>
                  <a:gd name="connsiteX432" fmla="*/ 251804 w 4543952"/>
                  <a:gd name="connsiteY432" fmla="*/ 1978939 h 6858000"/>
                  <a:gd name="connsiteX433" fmla="*/ 282475 w 4543952"/>
                  <a:gd name="connsiteY433" fmla="*/ 1869779 h 6858000"/>
                  <a:gd name="connsiteX434" fmla="*/ 292573 w 4543952"/>
                  <a:gd name="connsiteY434" fmla="*/ 1825392 h 6858000"/>
                  <a:gd name="connsiteX435" fmla="*/ 292381 w 4543952"/>
                  <a:gd name="connsiteY435" fmla="*/ 1763286 h 6858000"/>
                  <a:gd name="connsiteX436" fmla="*/ 306480 w 4543952"/>
                  <a:gd name="connsiteY436" fmla="*/ 1650316 h 6858000"/>
                  <a:gd name="connsiteX437" fmla="*/ 347629 w 4543952"/>
                  <a:gd name="connsiteY437" fmla="*/ 1537536 h 6858000"/>
                  <a:gd name="connsiteX438" fmla="*/ 343629 w 4543952"/>
                  <a:gd name="connsiteY438" fmla="*/ 1489719 h 6858000"/>
                  <a:gd name="connsiteX439" fmla="*/ 344581 w 4543952"/>
                  <a:gd name="connsiteY439" fmla="*/ 1472574 h 6858000"/>
                  <a:gd name="connsiteX440" fmla="*/ 367252 w 4543952"/>
                  <a:gd name="connsiteY440" fmla="*/ 1318455 h 6858000"/>
                  <a:gd name="connsiteX441" fmla="*/ 369728 w 4543952"/>
                  <a:gd name="connsiteY441" fmla="*/ 1303023 h 6858000"/>
                  <a:gd name="connsiteX442" fmla="*/ 389921 w 4543952"/>
                  <a:gd name="connsiteY442" fmla="*/ 1230632 h 6858000"/>
                  <a:gd name="connsiteX443" fmla="*/ 402495 w 4543952"/>
                  <a:gd name="connsiteY443" fmla="*/ 1048124 h 6858000"/>
                  <a:gd name="connsiteX444" fmla="*/ 404019 w 4543952"/>
                  <a:gd name="connsiteY444" fmla="*/ 1036886 h 6858000"/>
                  <a:gd name="connsiteX445" fmla="*/ 393923 w 4543952"/>
                  <a:gd name="connsiteY445" fmla="*/ 975732 h 6858000"/>
                  <a:gd name="connsiteX446" fmla="*/ 379634 w 4543952"/>
                  <a:gd name="connsiteY446" fmla="*/ 945443 h 6858000"/>
                  <a:gd name="connsiteX447" fmla="*/ 364774 w 4543952"/>
                  <a:gd name="connsiteY447" fmla="*/ 898197 h 6858000"/>
                  <a:gd name="connsiteX448" fmla="*/ 359250 w 4543952"/>
                  <a:gd name="connsiteY448" fmla="*/ 850188 h 6858000"/>
                  <a:gd name="connsiteX449" fmla="*/ 381730 w 4543952"/>
                  <a:gd name="connsiteY449" fmla="*/ 769604 h 6858000"/>
                  <a:gd name="connsiteX450" fmla="*/ 384016 w 4543952"/>
                  <a:gd name="connsiteY450" fmla="*/ 740267 h 6858000"/>
                  <a:gd name="connsiteX451" fmla="*/ 394875 w 4543952"/>
                  <a:gd name="connsiteY451" fmla="*/ 674922 h 6858000"/>
                  <a:gd name="connsiteX452" fmla="*/ 394113 w 4543952"/>
                  <a:gd name="connsiteY452" fmla="*/ 617771 h 6858000"/>
                  <a:gd name="connsiteX453" fmla="*/ 376776 w 4543952"/>
                  <a:gd name="connsiteY453" fmla="*/ 571859 h 6858000"/>
                  <a:gd name="connsiteX454" fmla="*/ 373348 w 4543952"/>
                  <a:gd name="connsiteY454" fmla="*/ 505181 h 6858000"/>
                  <a:gd name="connsiteX455" fmla="*/ 385920 w 4543952"/>
                  <a:gd name="connsiteY455" fmla="*/ 462125 h 6858000"/>
                  <a:gd name="connsiteX456" fmla="*/ 387634 w 4543952"/>
                  <a:gd name="connsiteY456" fmla="*/ 453363 h 6858000"/>
                  <a:gd name="connsiteX457" fmla="*/ 388399 w 4543952"/>
                  <a:gd name="connsiteY457" fmla="*/ 340773 h 6858000"/>
                  <a:gd name="connsiteX458" fmla="*/ 350487 w 4543952"/>
                  <a:gd name="connsiteY458" fmla="*/ 200181 h 6858000"/>
                  <a:gd name="connsiteX459" fmla="*/ 342485 w 4543952"/>
                  <a:gd name="connsiteY459" fmla="*/ 176938 h 6858000"/>
                  <a:gd name="connsiteX460" fmla="*/ 328579 w 4543952"/>
                  <a:gd name="connsiteY460" fmla="*/ 63586 h 6858000"/>
                  <a:gd name="connsiteX461" fmla="*/ 314480 w 4543952"/>
                  <a:gd name="connsiteY461" fmla="*/ 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Lst>
                <a:rect l="l" t="t" r="r" b="b"/>
                <a:pathLst>
                  <a:path w="4543952" h="6858000">
                    <a:moveTo>
                      <a:pt x="328959" y="6564619"/>
                    </a:moveTo>
                    <a:lnTo>
                      <a:pt x="306480" y="6588624"/>
                    </a:lnTo>
                    <a:cubicBezTo>
                      <a:pt x="298003" y="6597577"/>
                      <a:pt x="291954" y="6611341"/>
                      <a:pt x="289858" y="6625223"/>
                    </a:cubicBezTo>
                    <a:lnTo>
                      <a:pt x="289858" y="6625224"/>
                    </a:lnTo>
                    <a:lnTo>
                      <a:pt x="289870" y="6645551"/>
                    </a:lnTo>
                    <a:lnTo>
                      <a:pt x="296953" y="6662539"/>
                    </a:lnTo>
                    <a:lnTo>
                      <a:pt x="296953" y="6662541"/>
                    </a:lnTo>
                    <a:lnTo>
                      <a:pt x="296954" y="6662543"/>
                    </a:lnTo>
                    <a:lnTo>
                      <a:pt x="311551" y="6702975"/>
                    </a:lnTo>
                    <a:lnTo>
                      <a:pt x="297715" y="6742551"/>
                    </a:lnTo>
                    <a:lnTo>
                      <a:pt x="297714" y="6742554"/>
                    </a:lnTo>
                    <a:lnTo>
                      <a:pt x="283011" y="6776799"/>
                    </a:lnTo>
                    <a:lnTo>
                      <a:pt x="278238" y="6812061"/>
                    </a:lnTo>
                    <a:lnTo>
                      <a:pt x="278237" y="6812062"/>
                    </a:lnTo>
                    <a:lnTo>
                      <a:pt x="278237" y="6812063"/>
                    </a:lnTo>
                    <a:lnTo>
                      <a:pt x="278238" y="6812061"/>
                    </a:lnTo>
                    <a:lnTo>
                      <a:pt x="297714" y="6742554"/>
                    </a:lnTo>
                    <a:lnTo>
                      <a:pt x="297715" y="6742552"/>
                    </a:lnTo>
                    <a:cubicBezTo>
                      <a:pt x="306003" y="6729218"/>
                      <a:pt x="311147" y="6716168"/>
                      <a:pt x="311551" y="6702976"/>
                    </a:cubicBezTo>
                    <a:lnTo>
                      <a:pt x="311551" y="6702975"/>
                    </a:lnTo>
                    <a:lnTo>
                      <a:pt x="308405" y="6683026"/>
                    </a:lnTo>
                    <a:lnTo>
                      <a:pt x="296954" y="6662543"/>
                    </a:lnTo>
                    <a:lnTo>
                      <a:pt x="296953" y="6662540"/>
                    </a:lnTo>
                    <a:lnTo>
                      <a:pt x="296953" y="6662539"/>
                    </a:lnTo>
                    <a:lnTo>
                      <a:pt x="289858" y="6625224"/>
                    </a:lnTo>
                    <a:lnTo>
                      <a:pt x="306480" y="6588625"/>
                    </a:lnTo>
                    <a:cubicBezTo>
                      <a:pt x="312576" y="6582146"/>
                      <a:pt x="318672" y="6575478"/>
                      <a:pt x="328959" y="6564620"/>
                    </a:cubicBezTo>
                    <a:close/>
                    <a:moveTo>
                      <a:pt x="248638" y="6438980"/>
                    </a:moveTo>
                    <a:cubicBezTo>
                      <a:pt x="258140" y="6444076"/>
                      <a:pt x="265617" y="6451649"/>
                      <a:pt x="268569" y="6463840"/>
                    </a:cubicBezTo>
                    <a:lnTo>
                      <a:pt x="268572" y="6463848"/>
                    </a:lnTo>
                    <a:lnTo>
                      <a:pt x="279556" y="6508051"/>
                    </a:lnTo>
                    <a:lnTo>
                      <a:pt x="282367" y="6513011"/>
                    </a:lnTo>
                    <a:lnTo>
                      <a:pt x="284834" y="6521803"/>
                    </a:lnTo>
                    <a:lnTo>
                      <a:pt x="301172" y="6546194"/>
                    </a:lnTo>
                    <a:lnTo>
                      <a:pt x="301172" y="6546193"/>
                    </a:lnTo>
                    <a:lnTo>
                      <a:pt x="282367" y="6513011"/>
                    </a:lnTo>
                    <a:lnTo>
                      <a:pt x="268572" y="6463848"/>
                    </a:lnTo>
                    <a:lnTo>
                      <a:pt x="268569" y="6463839"/>
                    </a:lnTo>
                    <a:close/>
                    <a:moveTo>
                      <a:pt x="166047" y="6392242"/>
                    </a:moveTo>
                    <a:lnTo>
                      <a:pt x="173364" y="6407332"/>
                    </a:lnTo>
                    <a:lnTo>
                      <a:pt x="173364" y="6407331"/>
                    </a:lnTo>
                    <a:close/>
                    <a:moveTo>
                      <a:pt x="401733" y="4221390"/>
                    </a:moveTo>
                    <a:lnTo>
                      <a:pt x="396017" y="4253013"/>
                    </a:lnTo>
                    <a:cubicBezTo>
                      <a:pt x="383824" y="4277400"/>
                      <a:pt x="368204" y="4300069"/>
                      <a:pt x="356201" y="4324644"/>
                    </a:cubicBezTo>
                    <a:cubicBezTo>
                      <a:pt x="350487" y="4336456"/>
                      <a:pt x="347439" y="4350553"/>
                      <a:pt x="347247" y="4363889"/>
                    </a:cubicBezTo>
                    <a:lnTo>
                      <a:pt x="347247" y="4363890"/>
                    </a:lnTo>
                    <a:cubicBezTo>
                      <a:pt x="346295" y="4403325"/>
                      <a:pt x="346295" y="4442761"/>
                      <a:pt x="348009" y="4482004"/>
                    </a:cubicBezTo>
                    <a:cubicBezTo>
                      <a:pt x="350677" y="4546776"/>
                      <a:pt x="351249" y="4612500"/>
                      <a:pt x="408019" y="4659174"/>
                    </a:cubicBezTo>
                    <a:cubicBezTo>
                      <a:pt x="412591" y="4662986"/>
                      <a:pt x="415259" y="4671176"/>
                      <a:pt x="416021" y="4677655"/>
                    </a:cubicBezTo>
                    <a:cubicBezTo>
                      <a:pt x="419640" y="4707564"/>
                      <a:pt x="420022" y="4738235"/>
                      <a:pt x="425928" y="4767764"/>
                    </a:cubicBezTo>
                    <a:lnTo>
                      <a:pt x="427237" y="4800482"/>
                    </a:lnTo>
                    <a:lnTo>
                      <a:pt x="412401" y="4828915"/>
                    </a:lnTo>
                    <a:cubicBezTo>
                      <a:pt x="404115" y="4837702"/>
                      <a:pt x="397114" y="4847213"/>
                      <a:pt x="391971" y="4857316"/>
                    </a:cubicBezTo>
                    <a:lnTo>
                      <a:pt x="390221" y="4863342"/>
                    </a:lnTo>
                    <a:lnTo>
                      <a:pt x="387469" y="4867613"/>
                    </a:lnTo>
                    <a:lnTo>
                      <a:pt x="382691" y="4889274"/>
                    </a:lnTo>
                    <a:lnTo>
                      <a:pt x="382691" y="4889275"/>
                    </a:lnTo>
                    <a:cubicBezTo>
                      <a:pt x="382122" y="4896713"/>
                      <a:pt x="382634" y="4904357"/>
                      <a:pt x="384396" y="4912168"/>
                    </a:cubicBezTo>
                    <a:lnTo>
                      <a:pt x="385799" y="4933804"/>
                    </a:lnTo>
                    <a:lnTo>
                      <a:pt x="378247" y="4957452"/>
                    </a:lnTo>
                    <a:lnTo>
                      <a:pt x="360964" y="4987036"/>
                    </a:lnTo>
                    <a:cubicBezTo>
                      <a:pt x="349725" y="5003800"/>
                      <a:pt x="335627" y="5022851"/>
                      <a:pt x="334485" y="5041520"/>
                    </a:cubicBezTo>
                    <a:cubicBezTo>
                      <a:pt x="333557" y="5057380"/>
                      <a:pt x="327458" y="5072410"/>
                      <a:pt x="321371" y="5087422"/>
                    </a:cubicBezTo>
                    <a:lnTo>
                      <a:pt x="321364" y="5087449"/>
                    </a:lnTo>
                    <a:lnTo>
                      <a:pt x="315482" y="5102460"/>
                    </a:lnTo>
                    <a:lnTo>
                      <a:pt x="308338" y="5133219"/>
                    </a:lnTo>
                    <a:lnTo>
                      <a:pt x="308337" y="5133223"/>
                    </a:lnTo>
                    <a:lnTo>
                      <a:pt x="308337" y="5133224"/>
                    </a:lnTo>
                    <a:lnTo>
                      <a:pt x="315052" y="5166113"/>
                    </a:lnTo>
                    <a:lnTo>
                      <a:pt x="314362" y="5172089"/>
                    </a:lnTo>
                    <a:cubicBezTo>
                      <a:pt x="313481" y="5174399"/>
                      <a:pt x="312290" y="5176875"/>
                      <a:pt x="311814" y="5179066"/>
                    </a:cubicBezTo>
                    <a:lnTo>
                      <a:pt x="311814" y="5179067"/>
                    </a:lnTo>
                    <a:cubicBezTo>
                      <a:pt x="304574" y="5214121"/>
                      <a:pt x="311624" y="5247078"/>
                      <a:pt x="335437" y="5272796"/>
                    </a:cubicBezTo>
                    <a:lnTo>
                      <a:pt x="360397" y="5321350"/>
                    </a:lnTo>
                    <a:lnTo>
                      <a:pt x="364317" y="5355013"/>
                    </a:lnTo>
                    <a:lnTo>
                      <a:pt x="359440" y="5385383"/>
                    </a:lnTo>
                    <a:cubicBezTo>
                      <a:pt x="356201" y="5398720"/>
                      <a:pt x="353915" y="5412056"/>
                      <a:pt x="351249" y="5425581"/>
                    </a:cubicBezTo>
                    <a:cubicBezTo>
                      <a:pt x="347439" y="5443869"/>
                      <a:pt x="343437" y="5462350"/>
                      <a:pt x="339627" y="5480636"/>
                    </a:cubicBezTo>
                    <a:cubicBezTo>
                      <a:pt x="337722" y="5489496"/>
                      <a:pt x="335151" y="5498831"/>
                      <a:pt x="335103" y="5507666"/>
                    </a:cubicBezTo>
                    <a:lnTo>
                      <a:pt x="335103" y="5507667"/>
                    </a:lnTo>
                    <a:lnTo>
                      <a:pt x="337324" y="5520421"/>
                    </a:lnTo>
                    <a:lnTo>
                      <a:pt x="345722" y="5531691"/>
                    </a:lnTo>
                    <a:lnTo>
                      <a:pt x="345723" y="5531693"/>
                    </a:lnTo>
                    <a:lnTo>
                      <a:pt x="355869" y="5547577"/>
                    </a:lnTo>
                    <a:lnTo>
                      <a:pt x="346295" y="5562745"/>
                    </a:lnTo>
                    <a:cubicBezTo>
                      <a:pt x="303622" y="5600466"/>
                      <a:pt x="276951" y="5646188"/>
                      <a:pt x="275047" y="5704482"/>
                    </a:cubicBezTo>
                    <a:cubicBezTo>
                      <a:pt x="274665" y="5716484"/>
                      <a:pt x="271999" y="5728677"/>
                      <a:pt x="269141" y="5740487"/>
                    </a:cubicBezTo>
                    <a:cubicBezTo>
                      <a:pt x="267426" y="5747727"/>
                      <a:pt x="265520" y="5756492"/>
                      <a:pt x="260376" y="5760872"/>
                    </a:cubicBezTo>
                    <a:cubicBezTo>
                      <a:pt x="221133" y="5794973"/>
                      <a:pt x="193890" y="5837456"/>
                      <a:pt x="171981" y="5883750"/>
                    </a:cubicBezTo>
                    <a:lnTo>
                      <a:pt x="171979" y="5883755"/>
                    </a:lnTo>
                    <a:lnTo>
                      <a:pt x="160957" y="5909350"/>
                    </a:lnTo>
                    <a:lnTo>
                      <a:pt x="154076" y="5935945"/>
                    </a:lnTo>
                    <a:lnTo>
                      <a:pt x="154075" y="5935948"/>
                    </a:lnTo>
                    <a:lnTo>
                      <a:pt x="154075" y="5935949"/>
                    </a:lnTo>
                    <a:lnTo>
                      <a:pt x="154242" y="5964476"/>
                    </a:lnTo>
                    <a:lnTo>
                      <a:pt x="157695" y="5993289"/>
                    </a:lnTo>
                    <a:lnTo>
                      <a:pt x="157695" y="5993291"/>
                    </a:lnTo>
                    <a:cubicBezTo>
                      <a:pt x="158837" y="6004531"/>
                      <a:pt x="158647" y="6017485"/>
                      <a:pt x="164171" y="6026440"/>
                    </a:cubicBezTo>
                    <a:cubicBezTo>
                      <a:pt x="181508" y="6054825"/>
                      <a:pt x="200176" y="6082258"/>
                      <a:pt x="220371" y="6108738"/>
                    </a:cubicBezTo>
                    <a:lnTo>
                      <a:pt x="234064" y="6133314"/>
                    </a:lnTo>
                    <a:lnTo>
                      <a:pt x="218468" y="6155599"/>
                    </a:lnTo>
                    <a:lnTo>
                      <a:pt x="218465" y="6155601"/>
                    </a:lnTo>
                    <a:cubicBezTo>
                      <a:pt x="196176" y="6175796"/>
                      <a:pt x="184556" y="6200943"/>
                      <a:pt x="179794" y="6228755"/>
                    </a:cubicBezTo>
                    <a:cubicBezTo>
                      <a:pt x="172363" y="6272763"/>
                      <a:pt x="166077" y="6317150"/>
                      <a:pt x="162457" y="6361538"/>
                    </a:cubicBezTo>
                    <a:lnTo>
                      <a:pt x="162457" y="6361539"/>
                    </a:lnTo>
                    <a:lnTo>
                      <a:pt x="179794" y="6228756"/>
                    </a:lnTo>
                    <a:cubicBezTo>
                      <a:pt x="184556" y="6200944"/>
                      <a:pt x="196176" y="6175797"/>
                      <a:pt x="218465" y="6155602"/>
                    </a:cubicBezTo>
                    <a:lnTo>
                      <a:pt x="218468" y="6155599"/>
                    </a:lnTo>
                    <a:lnTo>
                      <a:pt x="230364" y="6143189"/>
                    </a:lnTo>
                    <a:lnTo>
                      <a:pt x="234064" y="6133314"/>
                    </a:lnTo>
                    <a:lnTo>
                      <a:pt x="234064" y="6133313"/>
                    </a:lnTo>
                    <a:cubicBezTo>
                      <a:pt x="233993" y="6126883"/>
                      <a:pt x="229039" y="6120073"/>
                      <a:pt x="220371" y="6108737"/>
                    </a:cubicBezTo>
                    <a:cubicBezTo>
                      <a:pt x="200176" y="6082257"/>
                      <a:pt x="181508" y="6054824"/>
                      <a:pt x="164171" y="6026439"/>
                    </a:cubicBezTo>
                    <a:cubicBezTo>
                      <a:pt x="158647" y="6017484"/>
                      <a:pt x="158837" y="6004530"/>
                      <a:pt x="157695" y="5993290"/>
                    </a:cubicBezTo>
                    <a:lnTo>
                      <a:pt x="157695" y="5993289"/>
                    </a:lnTo>
                    <a:lnTo>
                      <a:pt x="154075" y="5935949"/>
                    </a:lnTo>
                    <a:lnTo>
                      <a:pt x="154076" y="5935945"/>
                    </a:lnTo>
                    <a:lnTo>
                      <a:pt x="171979" y="5883755"/>
                    </a:lnTo>
                    <a:lnTo>
                      <a:pt x="171981" y="5883751"/>
                    </a:lnTo>
                    <a:cubicBezTo>
                      <a:pt x="193890" y="5837457"/>
                      <a:pt x="221133" y="5794974"/>
                      <a:pt x="260376" y="5760873"/>
                    </a:cubicBezTo>
                    <a:cubicBezTo>
                      <a:pt x="265520" y="5756493"/>
                      <a:pt x="267426" y="5747728"/>
                      <a:pt x="269141" y="5740488"/>
                    </a:cubicBezTo>
                    <a:cubicBezTo>
                      <a:pt x="271999" y="5728678"/>
                      <a:pt x="274665" y="5716485"/>
                      <a:pt x="275047" y="5704483"/>
                    </a:cubicBezTo>
                    <a:cubicBezTo>
                      <a:pt x="276951" y="5646189"/>
                      <a:pt x="303622" y="5600467"/>
                      <a:pt x="346295" y="5562746"/>
                    </a:cubicBezTo>
                    <a:cubicBezTo>
                      <a:pt x="352392" y="5557317"/>
                      <a:pt x="355774" y="5552507"/>
                      <a:pt x="355869" y="5547578"/>
                    </a:cubicBezTo>
                    <a:lnTo>
                      <a:pt x="355869" y="5547577"/>
                    </a:lnTo>
                    <a:cubicBezTo>
                      <a:pt x="355964" y="5542648"/>
                      <a:pt x="352773" y="5537599"/>
                      <a:pt x="345723" y="5531692"/>
                    </a:cubicBezTo>
                    <a:lnTo>
                      <a:pt x="345722" y="5531691"/>
                    </a:lnTo>
                    <a:lnTo>
                      <a:pt x="335103" y="5507667"/>
                    </a:lnTo>
                    <a:lnTo>
                      <a:pt x="339627" y="5480637"/>
                    </a:lnTo>
                    <a:cubicBezTo>
                      <a:pt x="343437" y="5462351"/>
                      <a:pt x="347439" y="5443870"/>
                      <a:pt x="351249" y="5425582"/>
                    </a:cubicBezTo>
                    <a:cubicBezTo>
                      <a:pt x="353915" y="5412057"/>
                      <a:pt x="356201" y="5398721"/>
                      <a:pt x="359440" y="5385384"/>
                    </a:cubicBezTo>
                    <a:cubicBezTo>
                      <a:pt x="361965" y="5375002"/>
                      <a:pt x="363668" y="5364882"/>
                      <a:pt x="364317" y="5355014"/>
                    </a:cubicBezTo>
                    <a:lnTo>
                      <a:pt x="364317" y="5355013"/>
                    </a:lnTo>
                    <a:lnTo>
                      <a:pt x="362870" y="5326162"/>
                    </a:lnTo>
                    <a:lnTo>
                      <a:pt x="360397" y="5321350"/>
                    </a:lnTo>
                    <a:lnTo>
                      <a:pt x="359341" y="5312287"/>
                    </a:lnTo>
                    <a:cubicBezTo>
                      <a:pt x="354789" y="5298594"/>
                      <a:pt x="347082" y="5285440"/>
                      <a:pt x="335437" y="5272795"/>
                    </a:cubicBezTo>
                    <a:cubicBezTo>
                      <a:pt x="323531" y="5259936"/>
                      <a:pt x="315815" y="5245268"/>
                      <a:pt x="311981" y="5229432"/>
                    </a:cubicBezTo>
                    <a:lnTo>
                      <a:pt x="311814" y="5179067"/>
                    </a:lnTo>
                    <a:lnTo>
                      <a:pt x="314362" y="5172090"/>
                    </a:lnTo>
                    <a:cubicBezTo>
                      <a:pt x="315243" y="5169780"/>
                      <a:pt x="315814" y="5167637"/>
                      <a:pt x="315052" y="5166113"/>
                    </a:cubicBezTo>
                    <a:lnTo>
                      <a:pt x="315052" y="5166112"/>
                    </a:lnTo>
                    <a:lnTo>
                      <a:pt x="308337" y="5133224"/>
                    </a:lnTo>
                    <a:lnTo>
                      <a:pt x="308338" y="5133219"/>
                    </a:lnTo>
                    <a:lnTo>
                      <a:pt x="321364" y="5087449"/>
                    </a:lnTo>
                    <a:lnTo>
                      <a:pt x="327270" y="5072375"/>
                    </a:lnTo>
                    <a:cubicBezTo>
                      <a:pt x="330949" y="5062299"/>
                      <a:pt x="333866" y="5052095"/>
                      <a:pt x="334485" y="5041521"/>
                    </a:cubicBezTo>
                    <a:cubicBezTo>
                      <a:pt x="335627" y="5022852"/>
                      <a:pt x="349725" y="5003801"/>
                      <a:pt x="360964" y="4987037"/>
                    </a:cubicBezTo>
                    <a:cubicBezTo>
                      <a:pt x="366751" y="4978392"/>
                      <a:pt x="372458" y="4970096"/>
                      <a:pt x="376969" y="4961455"/>
                    </a:cubicBezTo>
                    <a:lnTo>
                      <a:pt x="378247" y="4957452"/>
                    </a:lnTo>
                    <a:lnTo>
                      <a:pt x="381039" y="4952672"/>
                    </a:lnTo>
                    <a:lnTo>
                      <a:pt x="385799" y="4933804"/>
                    </a:lnTo>
                    <a:cubicBezTo>
                      <a:pt x="386468" y="4927121"/>
                      <a:pt x="386111" y="4919978"/>
                      <a:pt x="384396" y="4912167"/>
                    </a:cubicBezTo>
                    <a:lnTo>
                      <a:pt x="382691" y="4889274"/>
                    </a:lnTo>
                    <a:lnTo>
                      <a:pt x="390221" y="4863342"/>
                    </a:lnTo>
                    <a:lnTo>
                      <a:pt x="412401" y="4828916"/>
                    </a:lnTo>
                    <a:cubicBezTo>
                      <a:pt x="420784" y="4819963"/>
                      <a:pt x="425356" y="4810580"/>
                      <a:pt x="427237" y="4800483"/>
                    </a:cubicBezTo>
                    <a:lnTo>
                      <a:pt x="427237" y="4800482"/>
                    </a:lnTo>
                    <a:cubicBezTo>
                      <a:pt x="429119" y="4790385"/>
                      <a:pt x="428309" y="4779574"/>
                      <a:pt x="425928" y="4767763"/>
                    </a:cubicBezTo>
                    <a:cubicBezTo>
                      <a:pt x="420022" y="4738234"/>
                      <a:pt x="419640" y="4707563"/>
                      <a:pt x="416021" y="4677654"/>
                    </a:cubicBezTo>
                    <a:cubicBezTo>
                      <a:pt x="415259" y="4671175"/>
                      <a:pt x="412591" y="4662985"/>
                      <a:pt x="408019" y="4659173"/>
                    </a:cubicBezTo>
                    <a:cubicBezTo>
                      <a:pt x="351249" y="4612499"/>
                      <a:pt x="350677" y="4546775"/>
                      <a:pt x="348009" y="4482003"/>
                    </a:cubicBezTo>
                    <a:lnTo>
                      <a:pt x="347247" y="4363890"/>
                    </a:lnTo>
                    <a:lnTo>
                      <a:pt x="356201" y="4324645"/>
                    </a:lnTo>
                    <a:cubicBezTo>
                      <a:pt x="368204" y="4300070"/>
                      <a:pt x="383824" y="4277401"/>
                      <a:pt x="396017" y="4253014"/>
                    </a:cubicBezTo>
                    <a:cubicBezTo>
                      <a:pt x="400781" y="4243872"/>
                      <a:pt x="400971" y="4232060"/>
                      <a:pt x="401733" y="4221391"/>
                    </a:cubicBezTo>
                    <a:close/>
                    <a:moveTo>
                      <a:pt x="332842" y="2836171"/>
                    </a:moveTo>
                    <a:lnTo>
                      <a:pt x="332842" y="2836172"/>
                    </a:lnTo>
                    <a:cubicBezTo>
                      <a:pt x="336914" y="2839982"/>
                      <a:pt x="340200" y="2844316"/>
                      <a:pt x="341533" y="2848793"/>
                    </a:cubicBezTo>
                    <a:lnTo>
                      <a:pt x="358166" y="2903544"/>
                    </a:lnTo>
                    <a:lnTo>
                      <a:pt x="366072" y="2947858"/>
                    </a:lnTo>
                    <a:lnTo>
                      <a:pt x="366072" y="2947862"/>
                    </a:lnTo>
                    <a:lnTo>
                      <a:pt x="362488" y="2982147"/>
                    </a:lnTo>
                    <a:cubicBezTo>
                      <a:pt x="354392" y="3014152"/>
                      <a:pt x="350582" y="3045776"/>
                      <a:pt x="350796" y="3077400"/>
                    </a:cubicBezTo>
                    <a:lnTo>
                      <a:pt x="350796" y="3077401"/>
                    </a:lnTo>
                    <a:cubicBezTo>
                      <a:pt x="351010" y="3109025"/>
                      <a:pt x="355249" y="3140649"/>
                      <a:pt x="363250" y="3172654"/>
                    </a:cubicBezTo>
                    <a:cubicBezTo>
                      <a:pt x="389159" y="3276480"/>
                      <a:pt x="416591" y="3380305"/>
                      <a:pt x="410877" y="3489467"/>
                    </a:cubicBezTo>
                    <a:cubicBezTo>
                      <a:pt x="409925" y="3507563"/>
                      <a:pt x="421546" y="3529090"/>
                      <a:pt x="432976" y="3544713"/>
                    </a:cubicBezTo>
                    <a:cubicBezTo>
                      <a:pt x="438406" y="3552190"/>
                      <a:pt x="442585" y="3557715"/>
                      <a:pt x="445520" y="3562320"/>
                    </a:cubicBezTo>
                    <a:lnTo>
                      <a:pt x="450598" y="3574407"/>
                    </a:lnTo>
                    <a:lnTo>
                      <a:pt x="448246" y="3587173"/>
                    </a:lnTo>
                    <a:cubicBezTo>
                      <a:pt x="446228" y="3592231"/>
                      <a:pt x="442978" y="3598434"/>
                      <a:pt x="438500" y="3606816"/>
                    </a:cubicBezTo>
                    <a:cubicBezTo>
                      <a:pt x="434118" y="3614818"/>
                      <a:pt x="431452" y="3624724"/>
                      <a:pt x="424974" y="3630631"/>
                    </a:cubicBezTo>
                    <a:cubicBezTo>
                      <a:pt x="408496" y="3645681"/>
                      <a:pt x="402257" y="3662493"/>
                      <a:pt x="400733" y="3680162"/>
                    </a:cubicBezTo>
                    <a:lnTo>
                      <a:pt x="400733" y="3680163"/>
                    </a:lnTo>
                    <a:lnTo>
                      <a:pt x="404781" y="3734837"/>
                    </a:lnTo>
                    <a:lnTo>
                      <a:pt x="404399" y="3754651"/>
                    </a:lnTo>
                    <a:cubicBezTo>
                      <a:pt x="398399" y="3767129"/>
                      <a:pt x="396447" y="3778654"/>
                      <a:pt x="398042" y="3789775"/>
                    </a:cubicBezTo>
                    <a:lnTo>
                      <a:pt x="398042" y="3789776"/>
                    </a:lnTo>
                    <a:cubicBezTo>
                      <a:pt x="399638" y="3800896"/>
                      <a:pt x="404781" y="3811613"/>
                      <a:pt x="412973" y="3822472"/>
                    </a:cubicBezTo>
                    <a:lnTo>
                      <a:pt x="427308" y="3852619"/>
                    </a:lnTo>
                    <a:lnTo>
                      <a:pt x="417926" y="3885336"/>
                    </a:lnTo>
                    <a:lnTo>
                      <a:pt x="417925" y="3885337"/>
                    </a:lnTo>
                    <a:cubicBezTo>
                      <a:pt x="398494" y="3910103"/>
                      <a:pt x="388302" y="3935726"/>
                      <a:pt x="386040" y="3962158"/>
                    </a:cubicBezTo>
                    <a:lnTo>
                      <a:pt x="386040" y="3962159"/>
                    </a:lnTo>
                    <a:lnTo>
                      <a:pt x="388431" y="4002409"/>
                    </a:lnTo>
                    <a:lnTo>
                      <a:pt x="401733" y="4043837"/>
                    </a:lnTo>
                    <a:lnTo>
                      <a:pt x="401733" y="4043839"/>
                    </a:lnTo>
                    <a:lnTo>
                      <a:pt x="416855" y="4103825"/>
                    </a:lnTo>
                    <a:lnTo>
                      <a:pt x="405544" y="4165381"/>
                    </a:lnTo>
                    <a:lnTo>
                      <a:pt x="405543" y="4165382"/>
                    </a:lnTo>
                    <a:cubicBezTo>
                      <a:pt x="402114" y="4173479"/>
                      <a:pt x="401543" y="4182766"/>
                      <a:pt x="401638" y="4192386"/>
                    </a:cubicBezTo>
                    <a:lnTo>
                      <a:pt x="401638" y="4192387"/>
                    </a:lnTo>
                    <a:lnTo>
                      <a:pt x="405543" y="4165383"/>
                    </a:lnTo>
                    <a:lnTo>
                      <a:pt x="405544" y="4165381"/>
                    </a:lnTo>
                    <a:lnTo>
                      <a:pt x="414887" y="4134255"/>
                    </a:lnTo>
                    <a:lnTo>
                      <a:pt x="416855" y="4103825"/>
                    </a:lnTo>
                    <a:lnTo>
                      <a:pt x="416855" y="4103824"/>
                    </a:lnTo>
                    <a:cubicBezTo>
                      <a:pt x="415879" y="4083701"/>
                      <a:pt x="410497" y="4063841"/>
                      <a:pt x="401733" y="4043838"/>
                    </a:cubicBezTo>
                    <a:lnTo>
                      <a:pt x="401733" y="4043837"/>
                    </a:lnTo>
                    <a:lnTo>
                      <a:pt x="386040" y="3962159"/>
                    </a:lnTo>
                    <a:lnTo>
                      <a:pt x="395544" y="3923124"/>
                    </a:lnTo>
                    <a:cubicBezTo>
                      <a:pt x="400804" y="3910318"/>
                      <a:pt x="408210" y="3897721"/>
                      <a:pt x="417925" y="3885338"/>
                    </a:cubicBezTo>
                    <a:lnTo>
                      <a:pt x="417926" y="3885336"/>
                    </a:lnTo>
                    <a:lnTo>
                      <a:pt x="426528" y="3868763"/>
                    </a:lnTo>
                    <a:lnTo>
                      <a:pt x="427308" y="3852619"/>
                    </a:lnTo>
                    <a:lnTo>
                      <a:pt x="427308" y="3852618"/>
                    </a:lnTo>
                    <a:cubicBezTo>
                      <a:pt x="425642" y="3842045"/>
                      <a:pt x="420022" y="3831901"/>
                      <a:pt x="412973" y="3822471"/>
                    </a:cubicBezTo>
                    <a:lnTo>
                      <a:pt x="398042" y="3789775"/>
                    </a:lnTo>
                    <a:lnTo>
                      <a:pt x="404399" y="3754652"/>
                    </a:lnTo>
                    <a:cubicBezTo>
                      <a:pt x="407067" y="3749125"/>
                      <a:pt x="405733" y="3741315"/>
                      <a:pt x="404781" y="3734837"/>
                    </a:cubicBezTo>
                    <a:lnTo>
                      <a:pt x="404781" y="3734836"/>
                    </a:lnTo>
                    <a:lnTo>
                      <a:pt x="400733" y="3680163"/>
                    </a:lnTo>
                    <a:lnTo>
                      <a:pt x="407246" y="3654415"/>
                    </a:lnTo>
                    <a:cubicBezTo>
                      <a:pt x="411056" y="3646122"/>
                      <a:pt x="416735" y="3638157"/>
                      <a:pt x="424974" y="3630632"/>
                    </a:cubicBezTo>
                    <a:cubicBezTo>
                      <a:pt x="431452" y="3624725"/>
                      <a:pt x="434118" y="3614819"/>
                      <a:pt x="438500" y="3606817"/>
                    </a:cubicBezTo>
                    <a:cubicBezTo>
                      <a:pt x="447455" y="3590053"/>
                      <a:pt x="451503" y="3582004"/>
                      <a:pt x="450598" y="3574408"/>
                    </a:cubicBezTo>
                    <a:lnTo>
                      <a:pt x="450598" y="3574407"/>
                    </a:lnTo>
                    <a:cubicBezTo>
                      <a:pt x="449693" y="3566810"/>
                      <a:pt x="443835" y="3559667"/>
                      <a:pt x="432976" y="3544712"/>
                    </a:cubicBezTo>
                    <a:cubicBezTo>
                      <a:pt x="421546" y="3529089"/>
                      <a:pt x="409925" y="3507562"/>
                      <a:pt x="410877" y="3489466"/>
                    </a:cubicBezTo>
                    <a:cubicBezTo>
                      <a:pt x="416591" y="3380304"/>
                      <a:pt x="389159" y="3276479"/>
                      <a:pt x="363250" y="3172653"/>
                    </a:cubicBezTo>
                    <a:lnTo>
                      <a:pt x="350796" y="3077401"/>
                    </a:lnTo>
                    <a:lnTo>
                      <a:pt x="362488" y="2982148"/>
                    </a:lnTo>
                    <a:cubicBezTo>
                      <a:pt x="365441" y="2970575"/>
                      <a:pt x="366442" y="2959156"/>
                      <a:pt x="366072" y="2947862"/>
                    </a:cubicBezTo>
                    <a:lnTo>
                      <a:pt x="366072" y="2947861"/>
                    </a:lnTo>
                    <a:lnTo>
                      <a:pt x="366072" y="2947858"/>
                    </a:lnTo>
                    <a:lnTo>
                      <a:pt x="361441" y="2914327"/>
                    </a:lnTo>
                    <a:lnTo>
                      <a:pt x="358166" y="2903544"/>
                    </a:lnTo>
                    <a:lnTo>
                      <a:pt x="357138" y="2897784"/>
                    </a:lnTo>
                    <a:cubicBezTo>
                      <a:pt x="352392" y="2881306"/>
                      <a:pt x="346534" y="2865009"/>
                      <a:pt x="341533" y="2848792"/>
                    </a:cubicBezTo>
                    <a:close/>
                    <a:moveTo>
                      <a:pt x="296001" y="2745351"/>
                    </a:moveTo>
                    <a:lnTo>
                      <a:pt x="289670" y="2770757"/>
                    </a:lnTo>
                    <a:lnTo>
                      <a:pt x="290080" y="2778005"/>
                    </a:lnTo>
                    <a:lnTo>
                      <a:pt x="289301" y="2782304"/>
                    </a:lnTo>
                    <a:lnTo>
                      <a:pt x="290501" y="2785439"/>
                    </a:lnTo>
                    <a:lnTo>
                      <a:pt x="290929" y="2793022"/>
                    </a:lnTo>
                    <a:lnTo>
                      <a:pt x="300579" y="2811779"/>
                    </a:lnTo>
                    <a:lnTo>
                      <a:pt x="300582" y="2811786"/>
                    </a:lnTo>
                    <a:lnTo>
                      <a:pt x="300583" y="2811786"/>
                    </a:lnTo>
                    <a:lnTo>
                      <a:pt x="300579" y="2811779"/>
                    </a:lnTo>
                    <a:lnTo>
                      <a:pt x="290501" y="2785439"/>
                    </a:lnTo>
                    <a:lnTo>
                      <a:pt x="290080" y="2778005"/>
                    </a:lnTo>
                    <a:close/>
                    <a:moveTo>
                      <a:pt x="817328" y="1508457"/>
                    </a:moveTo>
                    <a:lnTo>
                      <a:pt x="845421" y="1596212"/>
                    </a:lnTo>
                    <a:cubicBezTo>
                      <a:pt x="847898" y="1604977"/>
                      <a:pt x="846373" y="1615835"/>
                      <a:pt x="843517" y="1624979"/>
                    </a:cubicBezTo>
                    <a:cubicBezTo>
                      <a:pt x="833801" y="1656222"/>
                      <a:pt x="809415" y="1676035"/>
                      <a:pt x="786935" y="1697752"/>
                    </a:cubicBezTo>
                    <a:cubicBezTo>
                      <a:pt x="777029" y="1707278"/>
                      <a:pt x="769981" y="1720422"/>
                      <a:pt x="764267" y="1733187"/>
                    </a:cubicBezTo>
                    <a:cubicBezTo>
                      <a:pt x="749595" y="1766334"/>
                      <a:pt x="736452" y="1800245"/>
                      <a:pt x="722546" y="1833774"/>
                    </a:cubicBezTo>
                    <a:cubicBezTo>
                      <a:pt x="721212" y="1837012"/>
                      <a:pt x="717783" y="1839678"/>
                      <a:pt x="714925" y="1842157"/>
                    </a:cubicBezTo>
                    <a:cubicBezTo>
                      <a:pt x="684824" y="1866921"/>
                      <a:pt x="654535" y="1891496"/>
                      <a:pt x="624434" y="1916453"/>
                    </a:cubicBezTo>
                    <a:cubicBezTo>
                      <a:pt x="618720" y="1921215"/>
                      <a:pt x="614528" y="1928075"/>
                      <a:pt x="609004" y="1933218"/>
                    </a:cubicBezTo>
                    <a:cubicBezTo>
                      <a:pt x="601384" y="1940458"/>
                      <a:pt x="594143" y="1949602"/>
                      <a:pt x="584999" y="1953412"/>
                    </a:cubicBezTo>
                    <a:cubicBezTo>
                      <a:pt x="556234" y="1965223"/>
                      <a:pt x="543850" y="1987893"/>
                      <a:pt x="538516" y="2016468"/>
                    </a:cubicBezTo>
                    <a:cubicBezTo>
                      <a:pt x="533563" y="2042569"/>
                      <a:pt x="529371" y="2068668"/>
                      <a:pt x="523657" y="2094577"/>
                    </a:cubicBezTo>
                    <a:cubicBezTo>
                      <a:pt x="516799" y="2126200"/>
                      <a:pt x="509369" y="2157635"/>
                      <a:pt x="500986" y="2188878"/>
                    </a:cubicBezTo>
                    <a:cubicBezTo>
                      <a:pt x="497366" y="2202403"/>
                      <a:pt x="493176" y="2216691"/>
                      <a:pt x="485746" y="2228313"/>
                    </a:cubicBezTo>
                    <a:cubicBezTo>
                      <a:pt x="465171" y="2260889"/>
                      <a:pt x="451265" y="2295752"/>
                      <a:pt x="456789" y="2334043"/>
                    </a:cubicBezTo>
                    <a:cubicBezTo>
                      <a:pt x="461171" y="2364714"/>
                      <a:pt x="449931" y="2390433"/>
                      <a:pt x="432404" y="2409484"/>
                    </a:cubicBezTo>
                    <a:cubicBezTo>
                      <a:pt x="424451" y="2418153"/>
                      <a:pt x="418938" y="2426976"/>
                      <a:pt x="415303" y="2435912"/>
                    </a:cubicBezTo>
                    <a:lnTo>
                      <a:pt x="415303" y="2435912"/>
                    </a:lnTo>
                    <a:lnTo>
                      <a:pt x="415303" y="2435912"/>
                    </a:lnTo>
                    <a:lnTo>
                      <a:pt x="414227" y="2440915"/>
                    </a:lnTo>
                    <a:lnTo>
                      <a:pt x="409472" y="2463016"/>
                    </a:lnTo>
                    <a:lnTo>
                      <a:pt x="409472" y="2463017"/>
                    </a:lnTo>
                    <a:lnTo>
                      <a:pt x="411535" y="2490550"/>
                    </a:lnTo>
                    <a:lnTo>
                      <a:pt x="418115" y="2518261"/>
                    </a:lnTo>
                    <a:lnTo>
                      <a:pt x="418115" y="2518264"/>
                    </a:lnTo>
                    <a:lnTo>
                      <a:pt x="421759" y="2545006"/>
                    </a:lnTo>
                    <a:lnTo>
                      <a:pt x="417545" y="2571033"/>
                    </a:lnTo>
                    <a:cubicBezTo>
                      <a:pt x="405543" y="2612944"/>
                      <a:pt x="372966" y="2640949"/>
                      <a:pt x="344391" y="2668000"/>
                    </a:cubicBezTo>
                    <a:cubicBezTo>
                      <a:pt x="320006" y="2691053"/>
                      <a:pt x="306290" y="2716962"/>
                      <a:pt x="296001" y="2745347"/>
                    </a:cubicBezTo>
                    <a:lnTo>
                      <a:pt x="296001" y="2745348"/>
                    </a:lnTo>
                    <a:cubicBezTo>
                      <a:pt x="306290" y="2716963"/>
                      <a:pt x="320006" y="2691054"/>
                      <a:pt x="344391" y="2668001"/>
                    </a:cubicBezTo>
                    <a:cubicBezTo>
                      <a:pt x="372966" y="2640950"/>
                      <a:pt x="405543" y="2612945"/>
                      <a:pt x="417545" y="2571034"/>
                    </a:cubicBezTo>
                    <a:cubicBezTo>
                      <a:pt x="420117" y="2561985"/>
                      <a:pt x="421593" y="2553555"/>
                      <a:pt x="421760" y="2545006"/>
                    </a:cubicBezTo>
                    <a:lnTo>
                      <a:pt x="421759" y="2545006"/>
                    </a:lnTo>
                    <a:lnTo>
                      <a:pt x="421760" y="2545005"/>
                    </a:lnTo>
                    <a:cubicBezTo>
                      <a:pt x="421926" y="2536456"/>
                      <a:pt x="420783" y="2527789"/>
                      <a:pt x="418115" y="2518263"/>
                    </a:cubicBezTo>
                    <a:lnTo>
                      <a:pt x="418115" y="2518261"/>
                    </a:lnTo>
                    <a:lnTo>
                      <a:pt x="409472" y="2463017"/>
                    </a:lnTo>
                    <a:lnTo>
                      <a:pt x="414227" y="2440915"/>
                    </a:lnTo>
                    <a:lnTo>
                      <a:pt x="415303" y="2435912"/>
                    </a:lnTo>
                    <a:lnTo>
                      <a:pt x="432404" y="2409485"/>
                    </a:lnTo>
                    <a:cubicBezTo>
                      <a:pt x="449931" y="2390434"/>
                      <a:pt x="461171" y="2364715"/>
                      <a:pt x="456789" y="2334044"/>
                    </a:cubicBezTo>
                    <a:cubicBezTo>
                      <a:pt x="451265" y="2295753"/>
                      <a:pt x="465171" y="2260890"/>
                      <a:pt x="485746" y="2228314"/>
                    </a:cubicBezTo>
                    <a:cubicBezTo>
                      <a:pt x="493176" y="2216692"/>
                      <a:pt x="497366" y="2202404"/>
                      <a:pt x="500986" y="2188879"/>
                    </a:cubicBezTo>
                    <a:cubicBezTo>
                      <a:pt x="509369" y="2157636"/>
                      <a:pt x="516799" y="2126201"/>
                      <a:pt x="523657" y="2094578"/>
                    </a:cubicBezTo>
                    <a:cubicBezTo>
                      <a:pt x="529371" y="2068669"/>
                      <a:pt x="533563" y="2042570"/>
                      <a:pt x="538516" y="2016469"/>
                    </a:cubicBezTo>
                    <a:cubicBezTo>
                      <a:pt x="543850" y="1987894"/>
                      <a:pt x="556234" y="1965224"/>
                      <a:pt x="584999" y="1953413"/>
                    </a:cubicBezTo>
                    <a:cubicBezTo>
                      <a:pt x="594143" y="1949603"/>
                      <a:pt x="601384" y="1940459"/>
                      <a:pt x="609004" y="1933219"/>
                    </a:cubicBezTo>
                    <a:cubicBezTo>
                      <a:pt x="614528" y="1928076"/>
                      <a:pt x="618720" y="1921216"/>
                      <a:pt x="624434" y="1916454"/>
                    </a:cubicBezTo>
                    <a:cubicBezTo>
                      <a:pt x="654535" y="1891497"/>
                      <a:pt x="684824" y="1866922"/>
                      <a:pt x="714925" y="1842158"/>
                    </a:cubicBezTo>
                    <a:cubicBezTo>
                      <a:pt x="717783" y="1839679"/>
                      <a:pt x="721212" y="1837013"/>
                      <a:pt x="722546" y="1833775"/>
                    </a:cubicBezTo>
                    <a:cubicBezTo>
                      <a:pt x="736452" y="1800246"/>
                      <a:pt x="749596" y="1766335"/>
                      <a:pt x="764267" y="1733188"/>
                    </a:cubicBezTo>
                    <a:cubicBezTo>
                      <a:pt x="769981" y="1720423"/>
                      <a:pt x="777029" y="1707279"/>
                      <a:pt x="786936" y="1697753"/>
                    </a:cubicBezTo>
                    <a:cubicBezTo>
                      <a:pt x="809416" y="1676036"/>
                      <a:pt x="833801" y="1656223"/>
                      <a:pt x="843517" y="1624980"/>
                    </a:cubicBezTo>
                    <a:cubicBezTo>
                      <a:pt x="846374" y="1615836"/>
                      <a:pt x="847899" y="1604978"/>
                      <a:pt x="845422" y="1596213"/>
                    </a:cubicBezTo>
                    <a:close/>
                    <a:moveTo>
                      <a:pt x="798723" y="1459072"/>
                    </a:moveTo>
                    <a:lnTo>
                      <a:pt x="807941" y="1481571"/>
                    </a:lnTo>
                    <a:lnTo>
                      <a:pt x="798724" y="1459073"/>
                    </a:lnTo>
                    <a:close/>
                    <a:moveTo>
                      <a:pt x="779530" y="1268757"/>
                    </a:moveTo>
                    <a:lnTo>
                      <a:pt x="774363" y="1286068"/>
                    </a:lnTo>
                    <a:cubicBezTo>
                      <a:pt x="759789" y="1306929"/>
                      <a:pt x="753550" y="1328551"/>
                      <a:pt x="752025" y="1350626"/>
                    </a:cubicBezTo>
                    <a:lnTo>
                      <a:pt x="757620" y="1413839"/>
                    </a:lnTo>
                    <a:lnTo>
                      <a:pt x="752026" y="1350627"/>
                    </a:lnTo>
                    <a:cubicBezTo>
                      <a:pt x="753550" y="1328552"/>
                      <a:pt x="759790" y="1306929"/>
                      <a:pt x="774363" y="1286069"/>
                    </a:cubicBezTo>
                    <a:cubicBezTo>
                      <a:pt x="777506" y="1281688"/>
                      <a:pt x="779078" y="1275401"/>
                      <a:pt x="779530" y="1268757"/>
                    </a:cubicBezTo>
                    <a:close/>
                    <a:moveTo>
                      <a:pt x="837801" y="773034"/>
                    </a:moveTo>
                    <a:lnTo>
                      <a:pt x="829801" y="854378"/>
                    </a:lnTo>
                    <a:cubicBezTo>
                      <a:pt x="827515" y="878955"/>
                      <a:pt x="826753" y="903721"/>
                      <a:pt x="798747" y="915342"/>
                    </a:cubicBezTo>
                    <a:cubicBezTo>
                      <a:pt x="794365" y="917058"/>
                      <a:pt x="791127" y="922772"/>
                      <a:pt x="788269" y="927154"/>
                    </a:cubicBezTo>
                    <a:cubicBezTo>
                      <a:pt x="744261" y="994784"/>
                      <a:pt x="745405" y="1030979"/>
                      <a:pt x="791889" y="1097086"/>
                    </a:cubicBezTo>
                    <a:cubicBezTo>
                      <a:pt x="796651" y="1103944"/>
                      <a:pt x="800081" y="1118612"/>
                      <a:pt x="796271" y="1123184"/>
                    </a:cubicBezTo>
                    <a:cubicBezTo>
                      <a:pt x="780459" y="1142616"/>
                      <a:pt x="773411" y="1162953"/>
                      <a:pt x="771553" y="1184028"/>
                    </a:cubicBezTo>
                    <a:cubicBezTo>
                      <a:pt x="773411" y="1162953"/>
                      <a:pt x="780460" y="1142617"/>
                      <a:pt x="796272" y="1123185"/>
                    </a:cubicBezTo>
                    <a:cubicBezTo>
                      <a:pt x="800082" y="1118613"/>
                      <a:pt x="796652" y="1103945"/>
                      <a:pt x="791890" y="1097087"/>
                    </a:cubicBezTo>
                    <a:cubicBezTo>
                      <a:pt x="745406" y="1030980"/>
                      <a:pt x="744262" y="994785"/>
                      <a:pt x="788270" y="927155"/>
                    </a:cubicBezTo>
                    <a:cubicBezTo>
                      <a:pt x="791128" y="922773"/>
                      <a:pt x="794366" y="917059"/>
                      <a:pt x="798748" y="915343"/>
                    </a:cubicBezTo>
                    <a:cubicBezTo>
                      <a:pt x="826753" y="903722"/>
                      <a:pt x="827515" y="878956"/>
                      <a:pt x="829801" y="854379"/>
                    </a:cubicBezTo>
                    <a:cubicBezTo>
                      <a:pt x="832277" y="827329"/>
                      <a:pt x="835515" y="800276"/>
                      <a:pt x="837801" y="773035"/>
                    </a:cubicBezTo>
                    <a:close/>
                    <a:moveTo>
                      <a:pt x="782400" y="517850"/>
                    </a:moveTo>
                    <a:lnTo>
                      <a:pt x="791317" y="556046"/>
                    </a:lnTo>
                    <a:cubicBezTo>
                      <a:pt x="793413" y="564047"/>
                      <a:pt x="798937" y="572621"/>
                      <a:pt x="797795" y="580049"/>
                    </a:cubicBezTo>
                    <a:cubicBezTo>
                      <a:pt x="794461" y="601577"/>
                      <a:pt x="796890" y="622200"/>
                      <a:pt x="801176" y="642536"/>
                    </a:cubicBezTo>
                    <a:lnTo>
                      <a:pt x="813700" y="694927"/>
                    </a:lnTo>
                    <a:lnTo>
                      <a:pt x="801177" y="642537"/>
                    </a:lnTo>
                    <a:cubicBezTo>
                      <a:pt x="796891" y="622200"/>
                      <a:pt x="794462" y="601578"/>
                      <a:pt x="797796" y="580050"/>
                    </a:cubicBezTo>
                    <a:cubicBezTo>
                      <a:pt x="798938" y="572622"/>
                      <a:pt x="793414" y="564048"/>
                      <a:pt x="791318" y="556047"/>
                    </a:cubicBezTo>
                    <a:close/>
                    <a:moveTo>
                      <a:pt x="783887" y="313532"/>
                    </a:moveTo>
                    <a:lnTo>
                      <a:pt x="786245" y="324057"/>
                    </a:lnTo>
                    <a:cubicBezTo>
                      <a:pt x="786031" y="328963"/>
                      <a:pt x="785126" y="334583"/>
                      <a:pt x="784459" y="338869"/>
                    </a:cubicBezTo>
                    <a:lnTo>
                      <a:pt x="784454" y="338897"/>
                    </a:lnTo>
                    <a:lnTo>
                      <a:pt x="778363" y="367327"/>
                    </a:lnTo>
                    <a:lnTo>
                      <a:pt x="774553" y="395639"/>
                    </a:lnTo>
                    <a:lnTo>
                      <a:pt x="784454" y="338897"/>
                    </a:lnTo>
                    <a:lnTo>
                      <a:pt x="784460" y="338870"/>
                    </a:lnTo>
                    <a:cubicBezTo>
                      <a:pt x="785794" y="330298"/>
                      <a:pt x="788080" y="316389"/>
                      <a:pt x="783888" y="313533"/>
                    </a:cubicBezTo>
                    <a:close/>
                    <a:moveTo>
                      <a:pt x="761560" y="281567"/>
                    </a:moveTo>
                    <a:lnTo>
                      <a:pt x="766454" y="295414"/>
                    </a:lnTo>
                    <a:lnTo>
                      <a:pt x="766455" y="295414"/>
                    </a:lnTo>
                    <a:close/>
                    <a:moveTo>
                      <a:pt x="774880" y="24485"/>
                    </a:moveTo>
                    <a:lnTo>
                      <a:pt x="777142" y="74128"/>
                    </a:lnTo>
                    <a:cubicBezTo>
                      <a:pt x="775758" y="100173"/>
                      <a:pt x="771253" y="125875"/>
                      <a:pt x="767023" y="151568"/>
                    </a:cubicBezTo>
                    <a:lnTo>
                      <a:pt x="766824" y="153387"/>
                    </a:lnTo>
                    <a:lnTo>
                      <a:pt x="763010" y="177270"/>
                    </a:lnTo>
                    <a:lnTo>
                      <a:pt x="758551" y="228943"/>
                    </a:lnTo>
                    <a:lnTo>
                      <a:pt x="766824" y="153387"/>
                    </a:lnTo>
                    <a:lnTo>
                      <a:pt x="771220" y="125860"/>
                    </a:lnTo>
                    <a:cubicBezTo>
                      <a:pt x="773910" y="108702"/>
                      <a:pt x="776220" y="91491"/>
                      <a:pt x="777143" y="74128"/>
                    </a:cubicBezTo>
                    <a:close/>
                    <a:moveTo>
                      <a:pt x="313354" y="0"/>
                    </a:moveTo>
                    <a:lnTo>
                      <a:pt x="777461" y="0"/>
                    </a:lnTo>
                    <a:lnTo>
                      <a:pt x="774743" y="21485"/>
                    </a:lnTo>
                    <a:lnTo>
                      <a:pt x="777461" y="0"/>
                    </a:lnTo>
                    <a:lnTo>
                      <a:pt x="4543952" y="1"/>
                    </a:lnTo>
                    <a:lnTo>
                      <a:pt x="4543952" y="6858000"/>
                    </a:lnTo>
                    <a:lnTo>
                      <a:pt x="284400" y="6858000"/>
                    </a:lnTo>
                    <a:lnTo>
                      <a:pt x="112147" y="6858000"/>
                    </a:lnTo>
                    <a:lnTo>
                      <a:pt x="102447" y="6815515"/>
                    </a:lnTo>
                    <a:cubicBezTo>
                      <a:pt x="96923" y="6793034"/>
                      <a:pt x="87016" y="6771318"/>
                      <a:pt x="83396" y="6748457"/>
                    </a:cubicBezTo>
                    <a:cubicBezTo>
                      <a:pt x="74824" y="6694163"/>
                      <a:pt x="68728" y="6639487"/>
                      <a:pt x="61870" y="6584811"/>
                    </a:cubicBezTo>
                    <a:cubicBezTo>
                      <a:pt x="54821" y="6528423"/>
                      <a:pt x="47391" y="6472224"/>
                      <a:pt x="41105" y="6415832"/>
                    </a:cubicBezTo>
                    <a:cubicBezTo>
                      <a:pt x="37865" y="6384971"/>
                      <a:pt x="37295" y="6353918"/>
                      <a:pt x="34247" y="6323057"/>
                    </a:cubicBezTo>
                    <a:cubicBezTo>
                      <a:pt x="31579" y="6296004"/>
                      <a:pt x="26626" y="6269143"/>
                      <a:pt x="23386" y="6242092"/>
                    </a:cubicBezTo>
                    <a:cubicBezTo>
                      <a:pt x="20720" y="6218659"/>
                      <a:pt x="19196" y="6195036"/>
                      <a:pt x="16528" y="6171604"/>
                    </a:cubicBezTo>
                    <a:cubicBezTo>
                      <a:pt x="12148" y="6134074"/>
                      <a:pt x="7194" y="6096735"/>
                      <a:pt x="2622" y="6059396"/>
                    </a:cubicBezTo>
                    <a:lnTo>
                      <a:pt x="0" y="6041768"/>
                    </a:lnTo>
                    <a:lnTo>
                      <a:pt x="0" y="6000936"/>
                    </a:lnTo>
                    <a:lnTo>
                      <a:pt x="3670" y="5957594"/>
                    </a:lnTo>
                    <a:lnTo>
                      <a:pt x="0" y="5912510"/>
                    </a:lnTo>
                    <a:lnTo>
                      <a:pt x="0" y="5886400"/>
                    </a:lnTo>
                    <a:lnTo>
                      <a:pt x="1098" y="5864317"/>
                    </a:lnTo>
                    <a:cubicBezTo>
                      <a:pt x="7576" y="5839360"/>
                      <a:pt x="16720" y="5815168"/>
                      <a:pt x="24720" y="5790591"/>
                    </a:cubicBezTo>
                    <a:cubicBezTo>
                      <a:pt x="25672" y="5787923"/>
                      <a:pt x="25864" y="5784685"/>
                      <a:pt x="26434" y="5781829"/>
                    </a:cubicBezTo>
                    <a:cubicBezTo>
                      <a:pt x="29675" y="5765634"/>
                      <a:pt x="32913" y="5749633"/>
                      <a:pt x="35771" y="5733439"/>
                    </a:cubicBezTo>
                    <a:cubicBezTo>
                      <a:pt x="37295" y="5724677"/>
                      <a:pt x="37485" y="5715722"/>
                      <a:pt x="38819" y="5706958"/>
                    </a:cubicBezTo>
                    <a:cubicBezTo>
                      <a:pt x="44153" y="5673049"/>
                      <a:pt x="35199" y="5635710"/>
                      <a:pt x="58250" y="5606371"/>
                    </a:cubicBezTo>
                    <a:cubicBezTo>
                      <a:pt x="73110" y="5587320"/>
                      <a:pt x="69680" y="5568841"/>
                      <a:pt x="67394" y="5548459"/>
                    </a:cubicBezTo>
                    <a:cubicBezTo>
                      <a:pt x="65680" y="5533026"/>
                      <a:pt x="66252" y="5517214"/>
                      <a:pt x="66060" y="5501593"/>
                    </a:cubicBezTo>
                    <a:cubicBezTo>
                      <a:pt x="65490" y="5474160"/>
                      <a:pt x="65298" y="5446727"/>
                      <a:pt x="64346" y="5419294"/>
                    </a:cubicBezTo>
                    <a:cubicBezTo>
                      <a:pt x="63966" y="5410530"/>
                      <a:pt x="59202" y="5401578"/>
                      <a:pt x="59964" y="5393004"/>
                    </a:cubicBezTo>
                    <a:cubicBezTo>
                      <a:pt x="63584" y="5353378"/>
                      <a:pt x="69300" y="5313753"/>
                      <a:pt x="72538" y="5274128"/>
                    </a:cubicBezTo>
                    <a:cubicBezTo>
                      <a:pt x="74442" y="5251649"/>
                      <a:pt x="70824" y="5228596"/>
                      <a:pt x="73490" y="5206307"/>
                    </a:cubicBezTo>
                    <a:cubicBezTo>
                      <a:pt x="76538" y="5180590"/>
                      <a:pt x="84348" y="5155444"/>
                      <a:pt x="89113" y="5129915"/>
                    </a:cubicBezTo>
                    <a:cubicBezTo>
                      <a:pt x="90445" y="5122866"/>
                      <a:pt x="88731" y="5115056"/>
                      <a:pt x="88351" y="5107626"/>
                    </a:cubicBezTo>
                    <a:cubicBezTo>
                      <a:pt x="87968" y="5099244"/>
                      <a:pt x="87206" y="5091051"/>
                      <a:pt x="87016" y="5082669"/>
                    </a:cubicBezTo>
                    <a:cubicBezTo>
                      <a:pt x="86634" y="5057140"/>
                      <a:pt x="87206" y="5031613"/>
                      <a:pt x="85872" y="5006085"/>
                    </a:cubicBezTo>
                    <a:cubicBezTo>
                      <a:pt x="85110" y="4990464"/>
                      <a:pt x="77300" y="4974081"/>
                      <a:pt x="80158" y="4959601"/>
                    </a:cubicBezTo>
                    <a:cubicBezTo>
                      <a:pt x="85682" y="4930074"/>
                      <a:pt x="73300" y="4900545"/>
                      <a:pt x="83586" y="4871018"/>
                    </a:cubicBezTo>
                    <a:cubicBezTo>
                      <a:pt x="86634" y="4861872"/>
                      <a:pt x="79014" y="4849299"/>
                      <a:pt x="78634" y="4838249"/>
                    </a:cubicBezTo>
                    <a:cubicBezTo>
                      <a:pt x="77682" y="4810626"/>
                      <a:pt x="77872" y="4783003"/>
                      <a:pt x="78062" y="4755380"/>
                    </a:cubicBezTo>
                    <a:cubicBezTo>
                      <a:pt x="78252" y="4730613"/>
                      <a:pt x="75586" y="4704894"/>
                      <a:pt x="80920" y="4681082"/>
                    </a:cubicBezTo>
                    <a:cubicBezTo>
                      <a:pt x="86634" y="4656125"/>
                      <a:pt x="85872" y="4633646"/>
                      <a:pt x="79396" y="4609451"/>
                    </a:cubicBezTo>
                    <a:cubicBezTo>
                      <a:pt x="75014" y="4592877"/>
                      <a:pt x="74442" y="4575350"/>
                      <a:pt x="73110" y="4558206"/>
                    </a:cubicBezTo>
                    <a:cubicBezTo>
                      <a:pt x="71586" y="4539727"/>
                      <a:pt x="75586" y="4519342"/>
                      <a:pt x="69300" y="4502578"/>
                    </a:cubicBezTo>
                    <a:cubicBezTo>
                      <a:pt x="50629" y="4452664"/>
                      <a:pt x="46629" y="4401418"/>
                      <a:pt x="46629" y="4349221"/>
                    </a:cubicBezTo>
                    <a:cubicBezTo>
                      <a:pt x="46629" y="4339694"/>
                      <a:pt x="49295" y="4329978"/>
                      <a:pt x="52153" y="4320836"/>
                    </a:cubicBezTo>
                    <a:cubicBezTo>
                      <a:pt x="69300" y="4267492"/>
                      <a:pt x="67776" y="4213960"/>
                      <a:pt x="57297" y="4159666"/>
                    </a:cubicBezTo>
                    <a:cubicBezTo>
                      <a:pt x="55011" y="4148426"/>
                      <a:pt x="54629" y="4135853"/>
                      <a:pt x="56915" y="4124613"/>
                    </a:cubicBezTo>
                    <a:cubicBezTo>
                      <a:pt x="63584" y="4092988"/>
                      <a:pt x="74634" y="4062317"/>
                      <a:pt x="79396" y="4030502"/>
                    </a:cubicBezTo>
                    <a:cubicBezTo>
                      <a:pt x="87206" y="3977924"/>
                      <a:pt x="60918" y="3932393"/>
                      <a:pt x="43771" y="3885337"/>
                    </a:cubicBezTo>
                    <a:cubicBezTo>
                      <a:pt x="31627" y="3851760"/>
                      <a:pt x="8016" y="3821934"/>
                      <a:pt x="426" y="3786776"/>
                    </a:cubicBezTo>
                    <a:lnTo>
                      <a:pt x="0" y="3773896"/>
                    </a:lnTo>
                    <a:lnTo>
                      <a:pt x="0" y="3393881"/>
                    </a:lnTo>
                    <a:lnTo>
                      <a:pt x="11838" y="3359515"/>
                    </a:lnTo>
                    <a:cubicBezTo>
                      <a:pt x="14434" y="3346204"/>
                      <a:pt x="14910" y="3332773"/>
                      <a:pt x="12910" y="3318770"/>
                    </a:cubicBezTo>
                    <a:cubicBezTo>
                      <a:pt x="12243" y="3314103"/>
                      <a:pt x="9909" y="3308769"/>
                      <a:pt x="6718" y="3304078"/>
                    </a:cubicBezTo>
                    <a:lnTo>
                      <a:pt x="0" y="3297656"/>
                    </a:lnTo>
                    <a:lnTo>
                      <a:pt x="0" y="3207866"/>
                    </a:lnTo>
                    <a:lnTo>
                      <a:pt x="15553" y="3186770"/>
                    </a:lnTo>
                    <a:cubicBezTo>
                      <a:pt x="28483" y="3162328"/>
                      <a:pt x="30484" y="3134646"/>
                      <a:pt x="36341" y="3107499"/>
                    </a:cubicBezTo>
                    <a:cubicBezTo>
                      <a:pt x="41105" y="3085402"/>
                      <a:pt x="41295" y="3064826"/>
                      <a:pt x="38057" y="3042727"/>
                    </a:cubicBezTo>
                    <a:cubicBezTo>
                      <a:pt x="30817" y="2994721"/>
                      <a:pt x="41105" y="2948046"/>
                      <a:pt x="54249" y="2901942"/>
                    </a:cubicBezTo>
                    <a:cubicBezTo>
                      <a:pt x="63012" y="2871461"/>
                      <a:pt x="68346" y="2840218"/>
                      <a:pt x="77300" y="2809929"/>
                    </a:cubicBezTo>
                    <a:cubicBezTo>
                      <a:pt x="84158" y="2787258"/>
                      <a:pt x="92351" y="2764589"/>
                      <a:pt x="103399" y="2743825"/>
                    </a:cubicBezTo>
                    <a:cubicBezTo>
                      <a:pt x="119594" y="2713722"/>
                      <a:pt x="143978" y="2687435"/>
                      <a:pt x="137500" y="2649142"/>
                    </a:cubicBezTo>
                    <a:cubicBezTo>
                      <a:pt x="131786" y="2615420"/>
                      <a:pt x="143786" y="2584941"/>
                      <a:pt x="155217" y="2554078"/>
                    </a:cubicBezTo>
                    <a:cubicBezTo>
                      <a:pt x="163599" y="2531408"/>
                      <a:pt x="172173" y="2508741"/>
                      <a:pt x="177507" y="2485306"/>
                    </a:cubicBezTo>
                    <a:cubicBezTo>
                      <a:pt x="183794" y="2457491"/>
                      <a:pt x="181126" y="2426058"/>
                      <a:pt x="192748" y="2401291"/>
                    </a:cubicBezTo>
                    <a:cubicBezTo>
                      <a:pt x="204940" y="2375382"/>
                      <a:pt x="196748" y="2353858"/>
                      <a:pt x="193318" y="2330805"/>
                    </a:cubicBezTo>
                    <a:cubicBezTo>
                      <a:pt x="187984" y="2294038"/>
                      <a:pt x="178077" y="2257458"/>
                      <a:pt x="190652" y="2220311"/>
                    </a:cubicBezTo>
                    <a:cubicBezTo>
                      <a:pt x="205892" y="2175162"/>
                      <a:pt x="222275" y="2130392"/>
                      <a:pt x="236753" y="2085053"/>
                    </a:cubicBezTo>
                    <a:cubicBezTo>
                      <a:pt x="242280" y="2067524"/>
                      <a:pt x="244566" y="2048667"/>
                      <a:pt x="247042" y="2030377"/>
                    </a:cubicBezTo>
                    <a:cubicBezTo>
                      <a:pt x="249138" y="2013042"/>
                      <a:pt x="243804" y="1992278"/>
                      <a:pt x="251804" y="1978939"/>
                    </a:cubicBezTo>
                    <a:cubicBezTo>
                      <a:pt x="272379" y="1944648"/>
                      <a:pt x="282475" y="1909407"/>
                      <a:pt x="282475" y="1869779"/>
                    </a:cubicBezTo>
                    <a:cubicBezTo>
                      <a:pt x="282475" y="1854919"/>
                      <a:pt x="291049" y="1840440"/>
                      <a:pt x="292573" y="1825392"/>
                    </a:cubicBezTo>
                    <a:cubicBezTo>
                      <a:pt x="294477" y="1804815"/>
                      <a:pt x="299622" y="1781193"/>
                      <a:pt x="292381" y="1763286"/>
                    </a:cubicBezTo>
                    <a:cubicBezTo>
                      <a:pt x="275237" y="1721184"/>
                      <a:pt x="289525" y="1687085"/>
                      <a:pt x="306480" y="1650316"/>
                    </a:cubicBezTo>
                    <a:cubicBezTo>
                      <a:pt x="323244" y="1614119"/>
                      <a:pt x="336579" y="1576018"/>
                      <a:pt x="347629" y="1537536"/>
                    </a:cubicBezTo>
                    <a:cubicBezTo>
                      <a:pt x="351629" y="1523058"/>
                      <a:pt x="344961" y="1505723"/>
                      <a:pt x="343629" y="1489719"/>
                    </a:cubicBezTo>
                    <a:cubicBezTo>
                      <a:pt x="343247" y="1484003"/>
                      <a:pt x="342675" y="1477716"/>
                      <a:pt x="344581" y="1472574"/>
                    </a:cubicBezTo>
                    <a:cubicBezTo>
                      <a:pt x="362870" y="1422853"/>
                      <a:pt x="376776" y="1372367"/>
                      <a:pt x="367252" y="1318455"/>
                    </a:cubicBezTo>
                    <a:cubicBezTo>
                      <a:pt x="366298" y="1313503"/>
                      <a:pt x="368394" y="1307977"/>
                      <a:pt x="369728" y="1303023"/>
                    </a:cubicBezTo>
                    <a:cubicBezTo>
                      <a:pt x="376586" y="1278828"/>
                      <a:pt x="387444" y="1255205"/>
                      <a:pt x="389921" y="1230632"/>
                    </a:cubicBezTo>
                    <a:cubicBezTo>
                      <a:pt x="396017" y="1170050"/>
                      <a:pt x="398495" y="1109090"/>
                      <a:pt x="402495" y="1048124"/>
                    </a:cubicBezTo>
                    <a:cubicBezTo>
                      <a:pt x="402685" y="1044314"/>
                      <a:pt x="402685" y="1040314"/>
                      <a:pt x="404019" y="1036886"/>
                    </a:cubicBezTo>
                    <a:cubicBezTo>
                      <a:pt x="412211" y="1014405"/>
                      <a:pt x="409543" y="994784"/>
                      <a:pt x="393923" y="975732"/>
                    </a:cubicBezTo>
                    <a:cubicBezTo>
                      <a:pt x="387064" y="967349"/>
                      <a:pt x="383444" y="955919"/>
                      <a:pt x="379634" y="945443"/>
                    </a:cubicBezTo>
                    <a:cubicBezTo>
                      <a:pt x="373918" y="930010"/>
                      <a:pt x="368394" y="914199"/>
                      <a:pt x="364774" y="898197"/>
                    </a:cubicBezTo>
                    <a:cubicBezTo>
                      <a:pt x="361346" y="882383"/>
                      <a:pt x="356583" y="865429"/>
                      <a:pt x="359250" y="850188"/>
                    </a:cubicBezTo>
                    <a:cubicBezTo>
                      <a:pt x="364012" y="822755"/>
                      <a:pt x="374680" y="796654"/>
                      <a:pt x="381730" y="769604"/>
                    </a:cubicBezTo>
                    <a:cubicBezTo>
                      <a:pt x="384206" y="760269"/>
                      <a:pt x="383824" y="749981"/>
                      <a:pt x="384016" y="740267"/>
                    </a:cubicBezTo>
                    <a:cubicBezTo>
                      <a:pt x="384586" y="717976"/>
                      <a:pt x="379062" y="695115"/>
                      <a:pt x="394875" y="674922"/>
                    </a:cubicBezTo>
                    <a:cubicBezTo>
                      <a:pt x="409733" y="656254"/>
                      <a:pt x="405353" y="637391"/>
                      <a:pt x="394113" y="617771"/>
                    </a:cubicBezTo>
                    <a:cubicBezTo>
                      <a:pt x="386110" y="603672"/>
                      <a:pt x="379824" y="587671"/>
                      <a:pt x="376776" y="571859"/>
                    </a:cubicBezTo>
                    <a:cubicBezTo>
                      <a:pt x="372586" y="550140"/>
                      <a:pt x="370870" y="528614"/>
                      <a:pt x="373348" y="505181"/>
                    </a:cubicBezTo>
                    <a:cubicBezTo>
                      <a:pt x="375062" y="488606"/>
                      <a:pt x="375824" y="475080"/>
                      <a:pt x="385920" y="462125"/>
                    </a:cubicBezTo>
                    <a:cubicBezTo>
                      <a:pt x="387444" y="460031"/>
                      <a:pt x="387826" y="456221"/>
                      <a:pt x="387634" y="453363"/>
                    </a:cubicBezTo>
                    <a:cubicBezTo>
                      <a:pt x="384396" y="415834"/>
                      <a:pt x="386110" y="378685"/>
                      <a:pt x="388399" y="340773"/>
                    </a:cubicBezTo>
                    <a:cubicBezTo>
                      <a:pt x="391445" y="292578"/>
                      <a:pt x="382492" y="241900"/>
                      <a:pt x="350487" y="200181"/>
                    </a:cubicBezTo>
                    <a:cubicBezTo>
                      <a:pt x="345723" y="194084"/>
                      <a:pt x="343629" y="184940"/>
                      <a:pt x="342485" y="176938"/>
                    </a:cubicBezTo>
                    <a:cubicBezTo>
                      <a:pt x="337533" y="139218"/>
                      <a:pt x="334103" y="101307"/>
                      <a:pt x="328579" y="63586"/>
                    </a:cubicBezTo>
                    <a:cubicBezTo>
                      <a:pt x="325530" y="43011"/>
                      <a:pt x="322862" y="21485"/>
                      <a:pt x="314480" y="2816"/>
                    </a:cubicBez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6" name="Group 15">
              <a:extLst>
                <a:ext uri="{FF2B5EF4-FFF2-40B4-BE49-F238E27FC236}">
                  <a16:creationId xmlns:a16="http://schemas.microsoft.com/office/drawing/2014/main" id="{6A764D8A-22FC-8CFF-7321-CA63F3E084B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17" name="Freeform: Shape 16">
                <a:extLst>
                  <a:ext uri="{FF2B5EF4-FFF2-40B4-BE49-F238E27FC236}">
                    <a16:creationId xmlns:a16="http://schemas.microsoft.com/office/drawing/2014/main" id="{006CF126-3749-72D5-F5B3-713F3CBC6C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CAD8F760-D919-63ED-6D26-B66C95048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pic>
        <p:nvPicPr>
          <p:cNvPr id="5" name="Kép 4">
            <a:extLst>
              <a:ext uri="{FF2B5EF4-FFF2-40B4-BE49-F238E27FC236}">
                <a16:creationId xmlns:a16="http://schemas.microsoft.com/office/drawing/2014/main" id="{7C2E5E78-E66F-DD63-33BB-4574029A96D7}"/>
              </a:ext>
            </a:extLst>
          </p:cNvPr>
          <p:cNvPicPr>
            <a:picLocks noChangeAspect="1"/>
          </p:cNvPicPr>
          <p:nvPr/>
        </p:nvPicPr>
        <p:blipFill>
          <a:blip r:embed="rId3"/>
          <a:stretch>
            <a:fillRect/>
          </a:stretch>
        </p:blipFill>
        <p:spPr>
          <a:xfrm>
            <a:off x="8934501" y="316270"/>
            <a:ext cx="2438349" cy="4379709"/>
          </a:xfrm>
          <a:prstGeom prst="rect">
            <a:avLst/>
          </a:prstGeom>
        </p:spPr>
      </p:pic>
      <p:pic>
        <p:nvPicPr>
          <p:cNvPr id="4" name="Kép 3">
            <a:extLst>
              <a:ext uri="{FF2B5EF4-FFF2-40B4-BE49-F238E27FC236}">
                <a16:creationId xmlns:a16="http://schemas.microsoft.com/office/drawing/2014/main" id="{8EF91178-0377-1F78-C633-9A0A4FC87176}"/>
              </a:ext>
            </a:extLst>
          </p:cNvPr>
          <p:cNvPicPr>
            <a:picLocks noChangeAspect="1"/>
          </p:cNvPicPr>
          <p:nvPr/>
        </p:nvPicPr>
        <p:blipFill>
          <a:blip r:embed="rId4"/>
          <a:stretch>
            <a:fillRect/>
          </a:stretch>
        </p:blipFill>
        <p:spPr>
          <a:xfrm>
            <a:off x="8494715" y="5012248"/>
            <a:ext cx="3286881" cy="1140901"/>
          </a:xfrm>
          <a:prstGeom prst="rect">
            <a:avLst/>
          </a:prstGeom>
        </p:spPr>
      </p:pic>
      <p:sp>
        <p:nvSpPr>
          <p:cNvPr id="7" name="Nyíl: felfelé kanyarodó 6">
            <a:extLst>
              <a:ext uri="{FF2B5EF4-FFF2-40B4-BE49-F238E27FC236}">
                <a16:creationId xmlns:a16="http://schemas.microsoft.com/office/drawing/2014/main" id="{85DF1580-55CE-B40B-D7AE-7EAAED92CEED}"/>
              </a:ext>
            </a:extLst>
          </p:cNvPr>
          <p:cNvSpPr/>
          <p:nvPr/>
        </p:nvSpPr>
        <p:spPr>
          <a:xfrm rot="10800000">
            <a:off x="8650287" y="3067049"/>
            <a:ext cx="485775" cy="1972648"/>
          </a:xfrm>
          <a:prstGeom prst="ben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2874330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97DEB4-4A88-4293-A935-9B25506C15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BE42BC3-6707-4CBF-9386-048B994A4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3886" y="0"/>
            <a:ext cx="7538114" cy="6858000"/>
          </a:xfrm>
          <a:custGeom>
            <a:avLst/>
            <a:gdLst>
              <a:gd name="connsiteX0" fmla="*/ 366246 w 7538114"/>
              <a:gd name="connsiteY0" fmla="*/ 0 h 6858000"/>
              <a:gd name="connsiteX1" fmla="*/ 2830292 w 7538114"/>
              <a:gd name="connsiteY1" fmla="*/ 0 h 6858000"/>
              <a:gd name="connsiteX2" fmla="*/ 3903260 w 7538114"/>
              <a:gd name="connsiteY2" fmla="*/ 0 h 6858000"/>
              <a:gd name="connsiteX3" fmla="*/ 4597266 w 7538114"/>
              <a:gd name="connsiteY3" fmla="*/ 0 h 6858000"/>
              <a:gd name="connsiteX4" fmla="*/ 7192370 w 7538114"/>
              <a:gd name="connsiteY4" fmla="*/ 0 h 6858000"/>
              <a:gd name="connsiteX5" fmla="*/ 7538114 w 7538114"/>
              <a:gd name="connsiteY5" fmla="*/ 0 h 6858000"/>
              <a:gd name="connsiteX6" fmla="*/ 7538114 w 7538114"/>
              <a:gd name="connsiteY6" fmla="*/ 6858000 h 6858000"/>
              <a:gd name="connsiteX7" fmla="*/ 7192370 w 7538114"/>
              <a:gd name="connsiteY7" fmla="*/ 6858000 h 6858000"/>
              <a:gd name="connsiteX8" fmla="*/ 4597266 w 7538114"/>
              <a:gd name="connsiteY8" fmla="*/ 6858000 h 6858000"/>
              <a:gd name="connsiteX9" fmla="*/ 3903260 w 7538114"/>
              <a:gd name="connsiteY9" fmla="*/ 6858000 h 6858000"/>
              <a:gd name="connsiteX10" fmla="*/ 2830292 w 7538114"/>
              <a:gd name="connsiteY10" fmla="*/ 6858000 h 6858000"/>
              <a:gd name="connsiteX11" fmla="*/ 170314 w 7538114"/>
              <a:gd name="connsiteY11" fmla="*/ 6858000 h 6858000"/>
              <a:gd name="connsiteX12" fmla="*/ 170341 w 7538114"/>
              <a:gd name="connsiteY12" fmla="*/ 6857759 h 6858000"/>
              <a:gd name="connsiteX13" fmla="*/ 173485 w 7538114"/>
              <a:gd name="connsiteY13" fmla="*/ 6852129 h 6858000"/>
              <a:gd name="connsiteX14" fmla="*/ 167544 w 7538114"/>
              <a:gd name="connsiteY14" fmla="*/ 6830335 h 6858000"/>
              <a:gd name="connsiteX15" fmla="*/ 163472 w 7538114"/>
              <a:gd name="connsiteY15" fmla="*/ 6796707 h 6858000"/>
              <a:gd name="connsiteX16" fmla="*/ 160535 w 7538114"/>
              <a:gd name="connsiteY16" fmla="*/ 6780725 h 6858000"/>
              <a:gd name="connsiteX17" fmla="*/ 162318 w 7538114"/>
              <a:gd name="connsiteY17" fmla="*/ 6767829 h 6858000"/>
              <a:gd name="connsiteX18" fmla="*/ 162771 w 7538114"/>
              <a:gd name="connsiteY18" fmla="*/ 6694444 h 6858000"/>
              <a:gd name="connsiteX19" fmla="*/ 165604 w 7538114"/>
              <a:gd name="connsiteY19" fmla="*/ 6677569 h 6858000"/>
              <a:gd name="connsiteX20" fmla="*/ 171255 w 7538114"/>
              <a:gd name="connsiteY20" fmla="*/ 6669571 h 6858000"/>
              <a:gd name="connsiteX21" fmla="*/ 169240 w 7538114"/>
              <a:gd name="connsiteY21" fmla="*/ 6663304 h 6858000"/>
              <a:gd name="connsiteX22" fmla="*/ 169039 w 7538114"/>
              <a:gd name="connsiteY22" fmla="*/ 6618916 h 6858000"/>
              <a:gd name="connsiteX23" fmla="*/ 168392 w 7538114"/>
              <a:gd name="connsiteY23" fmla="*/ 6589960 h 6858000"/>
              <a:gd name="connsiteX24" fmla="*/ 160636 w 7538114"/>
              <a:gd name="connsiteY24" fmla="*/ 6588200 h 6858000"/>
              <a:gd name="connsiteX25" fmla="*/ 157872 w 7538114"/>
              <a:gd name="connsiteY25" fmla="*/ 6562416 h 6858000"/>
              <a:gd name="connsiteX26" fmla="*/ 162851 w 7538114"/>
              <a:gd name="connsiteY26" fmla="*/ 6534939 h 6858000"/>
              <a:gd name="connsiteX27" fmla="*/ 162153 w 7538114"/>
              <a:gd name="connsiteY27" fmla="*/ 6502552 h 6858000"/>
              <a:gd name="connsiteX28" fmla="*/ 161821 w 7538114"/>
              <a:gd name="connsiteY28" fmla="*/ 6483172 h 6858000"/>
              <a:gd name="connsiteX29" fmla="*/ 154586 w 7538114"/>
              <a:gd name="connsiteY29" fmla="*/ 6432309 h 6858000"/>
              <a:gd name="connsiteX30" fmla="*/ 127078 w 7538114"/>
              <a:gd name="connsiteY30" fmla="*/ 6349783 h 6858000"/>
              <a:gd name="connsiteX31" fmla="*/ 123181 w 7538114"/>
              <a:gd name="connsiteY31" fmla="*/ 6323872 h 6858000"/>
              <a:gd name="connsiteX32" fmla="*/ 124767 w 7538114"/>
              <a:gd name="connsiteY32" fmla="*/ 6319343 h 6858000"/>
              <a:gd name="connsiteX33" fmla="*/ 108246 w 7538114"/>
              <a:gd name="connsiteY33" fmla="*/ 6190348 h 6858000"/>
              <a:gd name="connsiteX34" fmla="*/ 107279 w 7538114"/>
              <a:gd name="connsiteY34" fmla="*/ 6167269 h 6858000"/>
              <a:gd name="connsiteX35" fmla="*/ 107883 w 7538114"/>
              <a:gd name="connsiteY35" fmla="*/ 6149986 h 6858000"/>
              <a:gd name="connsiteX36" fmla="*/ 102380 w 7538114"/>
              <a:gd name="connsiteY36" fmla="*/ 6108622 h 6858000"/>
              <a:gd name="connsiteX37" fmla="*/ 90314 w 7538114"/>
              <a:gd name="connsiteY37" fmla="*/ 6041155 h 6858000"/>
              <a:gd name="connsiteX38" fmla="*/ 88409 w 7538114"/>
              <a:gd name="connsiteY38" fmla="*/ 6026587 h 6858000"/>
              <a:gd name="connsiteX39" fmla="*/ 89403 w 7538114"/>
              <a:gd name="connsiteY39" fmla="*/ 6013265 h 6858000"/>
              <a:gd name="connsiteX40" fmla="*/ 91927 w 7538114"/>
              <a:gd name="connsiteY40" fmla="*/ 6009478 h 6858000"/>
              <a:gd name="connsiteX41" fmla="*/ 91302 w 7538114"/>
              <a:gd name="connsiteY41" fmla="*/ 6001336 h 6858000"/>
              <a:gd name="connsiteX42" fmla="*/ 91687 w 7538114"/>
              <a:gd name="connsiteY42" fmla="*/ 5999003 h 6858000"/>
              <a:gd name="connsiteX43" fmla="*/ 93336 w 7538114"/>
              <a:gd name="connsiteY43" fmla="*/ 5985795 h 6858000"/>
              <a:gd name="connsiteX44" fmla="*/ 83190 w 7538114"/>
              <a:gd name="connsiteY44" fmla="*/ 5961758 h 6858000"/>
              <a:gd name="connsiteX45" fmla="*/ 81952 w 7538114"/>
              <a:gd name="connsiteY45" fmla="*/ 5928761 h 6858000"/>
              <a:gd name="connsiteX46" fmla="*/ 67420 w 7538114"/>
              <a:gd name="connsiteY46" fmla="*/ 5787247 h 6858000"/>
              <a:gd name="connsiteX47" fmla="*/ 50760 w 7538114"/>
              <a:gd name="connsiteY47" fmla="*/ 5710700 h 6858000"/>
              <a:gd name="connsiteX48" fmla="*/ 42956 w 7538114"/>
              <a:gd name="connsiteY48" fmla="*/ 5641754 h 6858000"/>
              <a:gd name="connsiteX49" fmla="*/ 29695 w 7538114"/>
              <a:gd name="connsiteY49" fmla="*/ 5602326 h 6858000"/>
              <a:gd name="connsiteX50" fmla="*/ 18841 w 7538114"/>
              <a:gd name="connsiteY50" fmla="*/ 5570885 h 6858000"/>
              <a:gd name="connsiteX51" fmla="*/ 9977 w 7538114"/>
              <a:gd name="connsiteY51" fmla="*/ 5543492 h 6858000"/>
              <a:gd name="connsiteX52" fmla="*/ 5255 w 7538114"/>
              <a:gd name="connsiteY52" fmla="*/ 5531024 h 6858000"/>
              <a:gd name="connsiteX53" fmla="*/ 5447 w 7538114"/>
              <a:gd name="connsiteY53" fmla="*/ 5527845 h 6858000"/>
              <a:gd name="connsiteX54" fmla="*/ 0 w 7538114"/>
              <a:gd name="connsiteY54" fmla="*/ 5507724 h 6858000"/>
              <a:gd name="connsiteX55" fmla="*/ 435 w 7538114"/>
              <a:gd name="connsiteY55" fmla="*/ 5507045 h 6858000"/>
              <a:gd name="connsiteX56" fmla="*/ 1128 w 7538114"/>
              <a:gd name="connsiteY56" fmla="*/ 5499619 h 6858000"/>
              <a:gd name="connsiteX57" fmla="*/ 1291 w 7538114"/>
              <a:gd name="connsiteY57" fmla="*/ 5486342 h 6858000"/>
              <a:gd name="connsiteX58" fmla="*/ 7976 w 7538114"/>
              <a:gd name="connsiteY58" fmla="*/ 5450755 h 6858000"/>
              <a:gd name="connsiteX59" fmla="*/ 2355 w 7538114"/>
              <a:gd name="connsiteY59" fmla="*/ 5429732 h 6858000"/>
              <a:gd name="connsiteX60" fmla="*/ 1499 w 7538114"/>
              <a:gd name="connsiteY60" fmla="*/ 5370432 h 6858000"/>
              <a:gd name="connsiteX61" fmla="*/ 11483 w 7538114"/>
              <a:gd name="connsiteY61" fmla="*/ 5308330 h 6858000"/>
              <a:gd name="connsiteX62" fmla="*/ 12793 w 7538114"/>
              <a:gd name="connsiteY62" fmla="*/ 5246026 h 6858000"/>
              <a:gd name="connsiteX63" fmla="*/ 12525 w 7538114"/>
              <a:gd name="connsiteY63" fmla="*/ 5223468 h 6858000"/>
              <a:gd name="connsiteX64" fmla="*/ 15322 w 7538114"/>
              <a:gd name="connsiteY64" fmla="*/ 5183258 h 6858000"/>
              <a:gd name="connsiteX65" fmla="*/ 18633 w 7538114"/>
              <a:gd name="connsiteY65" fmla="*/ 5164842 h 6858000"/>
              <a:gd name="connsiteX66" fmla="*/ 18428 w 7538114"/>
              <a:gd name="connsiteY66" fmla="*/ 5164034 h 6858000"/>
              <a:gd name="connsiteX67" fmla="*/ 19854 w 7538114"/>
              <a:gd name="connsiteY67" fmla="*/ 5162388 h 6858000"/>
              <a:gd name="connsiteX68" fmla="*/ 20514 w 7538114"/>
              <a:gd name="connsiteY68" fmla="*/ 5158981 h 6858000"/>
              <a:gd name="connsiteX69" fmla="*/ 20089 w 7538114"/>
              <a:gd name="connsiteY69" fmla="*/ 5149681 h 6858000"/>
              <a:gd name="connsiteX70" fmla="*/ 19561 w 7538114"/>
              <a:gd name="connsiteY70" fmla="*/ 5146183 h 6858000"/>
              <a:gd name="connsiteX71" fmla="*/ 19571 w 7538114"/>
              <a:gd name="connsiteY71" fmla="*/ 5141065 h 6858000"/>
              <a:gd name="connsiteX72" fmla="*/ 19690 w 7538114"/>
              <a:gd name="connsiteY72" fmla="*/ 5140937 h 6858000"/>
              <a:gd name="connsiteX73" fmla="*/ 19471 w 7538114"/>
              <a:gd name="connsiteY73" fmla="*/ 5136144 h 6858000"/>
              <a:gd name="connsiteX74" fmla="*/ 16918 w 7538114"/>
              <a:gd name="connsiteY74" fmla="*/ 5112689 h 6858000"/>
              <a:gd name="connsiteX75" fmla="*/ 28071 w 7538114"/>
              <a:gd name="connsiteY75" fmla="*/ 5081696 h 6858000"/>
              <a:gd name="connsiteX76" fmla="*/ 30005 w 7538114"/>
              <a:gd name="connsiteY76" fmla="*/ 5068879 h 6858000"/>
              <a:gd name="connsiteX77" fmla="*/ 31661 w 7538114"/>
              <a:gd name="connsiteY77" fmla="*/ 5062033 h 6858000"/>
              <a:gd name="connsiteX78" fmla="*/ 32169 w 7538114"/>
              <a:gd name="connsiteY78" fmla="*/ 5061608 h 6858000"/>
              <a:gd name="connsiteX79" fmla="*/ 27436 w 7538114"/>
              <a:gd name="connsiteY79" fmla="*/ 5021480 h 6858000"/>
              <a:gd name="connsiteX80" fmla="*/ 26614 w 7538114"/>
              <a:gd name="connsiteY80" fmla="*/ 5013906 h 6858000"/>
              <a:gd name="connsiteX81" fmla="*/ 25056 w 7538114"/>
              <a:gd name="connsiteY81" fmla="*/ 5011767 h 6858000"/>
              <a:gd name="connsiteX82" fmla="*/ 24513 w 7538114"/>
              <a:gd name="connsiteY82" fmla="*/ 5000592 h 6858000"/>
              <a:gd name="connsiteX83" fmla="*/ 24951 w 7538114"/>
              <a:gd name="connsiteY83" fmla="*/ 4999307 h 6858000"/>
              <a:gd name="connsiteX84" fmla="*/ 22644 w 7538114"/>
              <a:gd name="connsiteY84" fmla="*/ 4990090 h 6858000"/>
              <a:gd name="connsiteX85" fmla="*/ 18465 w 7538114"/>
              <a:gd name="connsiteY85" fmla="*/ 4982366 h 6858000"/>
              <a:gd name="connsiteX86" fmla="*/ 20888 w 7538114"/>
              <a:gd name="connsiteY86" fmla="*/ 4887310 h 6858000"/>
              <a:gd name="connsiteX87" fmla="*/ 15781 w 7538114"/>
              <a:gd name="connsiteY87" fmla="*/ 4807298 h 6858000"/>
              <a:gd name="connsiteX88" fmla="*/ 19649 w 7538114"/>
              <a:gd name="connsiteY88" fmla="*/ 4779990 h 6858000"/>
              <a:gd name="connsiteX89" fmla="*/ 21858 w 7538114"/>
              <a:gd name="connsiteY89" fmla="*/ 4664237 h 6858000"/>
              <a:gd name="connsiteX90" fmla="*/ 13583 w 7538114"/>
              <a:gd name="connsiteY90" fmla="*/ 4598607 h 6858000"/>
              <a:gd name="connsiteX91" fmla="*/ 7118 w 7538114"/>
              <a:gd name="connsiteY91" fmla="*/ 4546768 h 6858000"/>
              <a:gd name="connsiteX92" fmla="*/ 14555 w 7538114"/>
              <a:gd name="connsiteY92" fmla="*/ 4522182 h 6858000"/>
              <a:gd name="connsiteX93" fmla="*/ 17290 w 7538114"/>
              <a:gd name="connsiteY93" fmla="*/ 4509768 h 6858000"/>
              <a:gd name="connsiteX94" fmla="*/ 17421 w 7538114"/>
              <a:gd name="connsiteY94" fmla="*/ 4494586 h 6858000"/>
              <a:gd name="connsiteX95" fmla="*/ 18193 w 7538114"/>
              <a:gd name="connsiteY95" fmla="*/ 4440649 h 6858000"/>
              <a:gd name="connsiteX96" fmla="*/ 16616 w 7538114"/>
              <a:gd name="connsiteY96" fmla="*/ 4431853 h 6858000"/>
              <a:gd name="connsiteX97" fmla="*/ 19246 w 7538114"/>
              <a:gd name="connsiteY97" fmla="*/ 4403141 h 6858000"/>
              <a:gd name="connsiteX98" fmla="*/ 19623 w 7538114"/>
              <a:gd name="connsiteY98" fmla="*/ 4356631 h 6858000"/>
              <a:gd name="connsiteX99" fmla="*/ 20293 w 7538114"/>
              <a:gd name="connsiteY99" fmla="*/ 4339937 h 6858000"/>
              <a:gd name="connsiteX100" fmla="*/ 18752 w 7538114"/>
              <a:gd name="connsiteY100" fmla="*/ 4331435 h 6858000"/>
              <a:gd name="connsiteX101" fmla="*/ 24901 w 7538114"/>
              <a:gd name="connsiteY101" fmla="*/ 4320990 h 6858000"/>
              <a:gd name="connsiteX102" fmla="*/ 23734 w 7538114"/>
              <a:gd name="connsiteY102" fmla="*/ 4309111 h 6858000"/>
              <a:gd name="connsiteX103" fmla="*/ 29040 w 7538114"/>
              <a:gd name="connsiteY103" fmla="*/ 4263489 h 6858000"/>
              <a:gd name="connsiteX104" fmla="*/ 29429 w 7538114"/>
              <a:gd name="connsiteY104" fmla="*/ 4258775 h 6858000"/>
              <a:gd name="connsiteX105" fmla="*/ 33702 w 7538114"/>
              <a:gd name="connsiteY105" fmla="*/ 4248512 h 6858000"/>
              <a:gd name="connsiteX106" fmla="*/ 37356 w 7538114"/>
              <a:gd name="connsiteY106" fmla="*/ 4228644 h 6858000"/>
              <a:gd name="connsiteX107" fmla="*/ 50107 w 7538114"/>
              <a:gd name="connsiteY107" fmla="*/ 4193665 h 6858000"/>
              <a:gd name="connsiteX108" fmla="*/ 56192 w 7538114"/>
              <a:gd name="connsiteY108" fmla="*/ 4173105 h 6858000"/>
              <a:gd name="connsiteX109" fmla="*/ 61800 w 7538114"/>
              <a:gd name="connsiteY109" fmla="*/ 4159194 h 6858000"/>
              <a:gd name="connsiteX110" fmla="*/ 69720 w 7538114"/>
              <a:gd name="connsiteY110" fmla="*/ 4118135 h 6858000"/>
              <a:gd name="connsiteX111" fmla="*/ 80190 w 7538114"/>
              <a:gd name="connsiteY111" fmla="*/ 4047713 h 6858000"/>
              <a:gd name="connsiteX112" fmla="*/ 96666 w 7538114"/>
              <a:gd name="connsiteY112" fmla="*/ 3980780 h 6858000"/>
              <a:gd name="connsiteX113" fmla="*/ 107651 w 7538114"/>
              <a:gd name="connsiteY113" fmla="*/ 3941872 h 6858000"/>
              <a:gd name="connsiteX114" fmla="*/ 118444 w 7538114"/>
              <a:gd name="connsiteY114" fmla="*/ 3897465 h 6858000"/>
              <a:gd name="connsiteX115" fmla="*/ 134545 w 7538114"/>
              <a:gd name="connsiteY115" fmla="*/ 3811132 h 6858000"/>
              <a:gd name="connsiteX116" fmla="*/ 145381 w 7538114"/>
              <a:gd name="connsiteY116" fmla="*/ 3746540 h 6858000"/>
              <a:gd name="connsiteX117" fmla="*/ 146587 w 7538114"/>
              <a:gd name="connsiteY117" fmla="*/ 3670275 h 6858000"/>
              <a:gd name="connsiteX118" fmla="*/ 165690 w 7538114"/>
              <a:gd name="connsiteY118" fmla="*/ 3580981 h 6858000"/>
              <a:gd name="connsiteX119" fmla="*/ 163175 w 7538114"/>
              <a:gd name="connsiteY119" fmla="*/ 3570960 h 6858000"/>
              <a:gd name="connsiteX120" fmla="*/ 162665 w 7538114"/>
              <a:gd name="connsiteY120" fmla="*/ 3560693 h 6858000"/>
              <a:gd name="connsiteX121" fmla="*/ 163299 w 7538114"/>
              <a:gd name="connsiteY121" fmla="*/ 3559743 h 6858000"/>
              <a:gd name="connsiteX122" fmla="*/ 164777 w 7538114"/>
              <a:gd name="connsiteY122" fmla="*/ 3548721 h 6858000"/>
              <a:gd name="connsiteX123" fmla="*/ 163708 w 7538114"/>
              <a:gd name="connsiteY123" fmla="*/ 3545693 h 6858000"/>
              <a:gd name="connsiteX124" fmla="*/ 164286 w 7538114"/>
              <a:gd name="connsiteY124" fmla="*/ 3537938 h 6858000"/>
              <a:gd name="connsiteX125" fmla="*/ 164247 w 7538114"/>
              <a:gd name="connsiteY125" fmla="*/ 3522141 h 6858000"/>
              <a:gd name="connsiteX126" fmla="*/ 165343 w 7538114"/>
              <a:gd name="connsiteY126" fmla="*/ 3519672 h 6858000"/>
              <a:gd name="connsiteX127" fmla="*/ 167001 w 7538114"/>
              <a:gd name="connsiteY127" fmla="*/ 3496604 h 6858000"/>
              <a:gd name="connsiteX128" fmla="*/ 167547 w 7538114"/>
              <a:gd name="connsiteY128" fmla="*/ 3496517 h 6858000"/>
              <a:gd name="connsiteX129" fmla="*/ 170301 w 7538114"/>
              <a:gd name="connsiteY129" fmla="*/ 3491023 h 6858000"/>
              <a:gd name="connsiteX130" fmla="*/ 174371 w 7538114"/>
              <a:gd name="connsiteY130" fmla="*/ 3479998 h 6858000"/>
              <a:gd name="connsiteX131" fmla="*/ 190228 w 7538114"/>
              <a:gd name="connsiteY131" fmla="*/ 3457434 h 6858000"/>
              <a:gd name="connsiteX132" fmla="*/ 192016 w 7538114"/>
              <a:gd name="connsiteY132" fmla="*/ 3433411 h 6858000"/>
              <a:gd name="connsiteX133" fmla="*/ 192663 w 7538114"/>
              <a:gd name="connsiteY133" fmla="*/ 3428691 h 6858000"/>
              <a:gd name="connsiteX134" fmla="*/ 192793 w 7538114"/>
              <a:gd name="connsiteY134" fmla="*/ 3428643 h 6858000"/>
              <a:gd name="connsiteX135" fmla="*/ 193710 w 7538114"/>
              <a:gd name="connsiteY135" fmla="*/ 3423760 h 6858000"/>
              <a:gd name="connsiteX136" fmla="*/ 193839 w 7538114"/>
              <a:gd name="connsiteY136" fmla="*/ 3420085 h 6858000"/>
              <a:gd name="connsiteX137" fmla="*/ 195094 w 7538114"/>
              <a:gd name="connsiteY137" fmla="*/ 3410930 h 6858000"/>
              <a:gd name="connsiteX138" fmla="*/ 196311 w 7538114"/>
              <a:gd name="connsiteY138" fmla="*/ 3408092 h 6858000"/>
              <a:gd name="connsiteX139" fmla="*/ 197928 w 7538114"/>
              <a:gd name="connsiteY139" fmla="*/ 3407419 h 6858000"/>
              <a:gd name="connsiteX140" fmla="*/ 197881 w 7538114"/>
              <a:gd name="connsiteY140" fmla="*/ 3406520 h 6858000"/>
              <a:gd name="connsiteX141" fmla="*/ 204222 w 7538114"/>
              <a:gd name="connsiteY141" fmla="*/ 3391015 h 6858000"/>
              <a:gd name="connsiteX142" fmla="*/ 213950 w 7538114"/>
              <a:gd name="connsiteY142" fmla="*/ 3354361 h 6858000"/>
              <a:gd name="connsiteX143" fmla="*/ 217699 w 7538114"/>
              <a:gd name="connsiteY143" fmla="*/ 3332639 h 6858000"/>
              <a:gd name="connsiteX144" fmla="*/ 229963 w 7538114"/>
              <a:gd name="connsiteY144" fmla="*/ 3273935 h 6858000"/>
              <a:gd name="connsiteX145" fmla="*/ 243785 w 7538114"/>
              <a:gd name="connsiteY145" fmla="*/ 3215621 h 6858000"/>
              <a:gd name="connsiteX146" fmla="*/ 259175 w 7538114"/>
              <a:gd name="connsiteY146" fmla="*/ 3189909 h 6858000"/>
              <a:gd name="connsiteX147" fmla="*/ 259988 w 7538114"/>
              <a:gd name="connsiteY147" fmla="*/ 3186579 h 6858000"/>
              <a:gd name="connsiteX148" fmla="*/ 259980 w 7538114"/>
              <a:gd name="connsiteY148" fmla="*/ 3177264 h 6858000"/>
              <a:gd name="connsiteX149" fmla="*/ 259609 w 7538114"/>
              <a:gd name="connsiteY149" fmla="*/ 3173723 h 6858000"/>
              <a:gd name="connsiteX150" fmla="*/ 259848 w 7538114"/>
              <a:gd name="connsiteY150" fmla="*/ 3168622 h 6858000"/>
              <a:gd name="connsiteX151" fmla="*/ 259971 w 7538114"/>
              <a:gd name="connsiteY151" fmla="*/ 3168508 h 6858000"/>
              <a:gd name="connsiteX152" fmla="*/ 259966 w 7538114"/>
              <a:gd name="connsiteY152" fmla="*/ 3163706 h 6858000"/>
              <a:gd name="connsiteX153" fmla="*/ 258467 w 7538114"/>
              <a:gd name="connsiteY153" fmla="*/ 3140064 h 6858000"/>
              <a:gd name="connsiteX154" fmla="*/ 270990 w 7538114"/>
              <a:gd name="connsiteY154" fmla="*/ 3110288 h 6858000"/>
              <a:gd name="connsiteX155" fmla="*/ 273494 w 7538114"/>
              <a:gd name="connsiteY155" fmla="*/ 3097704 h 6858000"/>
              <a:gd name="connsiteX156" fmla="*/ 275456 w 7538114"/>
              <a:gd name="connsiteY156" fmla="*/ 3091047 h 6858000"/>
              <a:gd name="connsiteX157" fmla="*/ 275980 w 7538114"/>
              <a:gd name="connsiteY157" fmla="*/ 3090672 h 6858000"/>
              <a:gd name="connsiteX158" fmla="*/ 274486 w 7538114"/>
              <a:gd name="connsiteY158" fmla="*/ 3068004 h 6858000"/>
              <a:gd name="connsiteX159" fmla="*/ 275226 w 7538114"/>
              <a:gd name="connsiteY159" fmla="*/ 3065087 h 6858000"/>
              <a:gd name="connsiteX160" fmla="*/ 273050 w 7538114"/>
              <a:gd name="connsiteY160" fmla="*/ 3050191 h 6858000"/>
              <a:gd name="connsiteX161" fmla="*/ 272566 w 7538114"/>
              <a:gd name="connsiteY161" fmla="*/ 3042559 h 6858000"/>
              <a:gd name="connsiteX162" fmla="*/ 271107 w 7538114"/>
              <a:gd name="connsiteY162" fmla="*/ 3040271 h 6858000"/>
              <a:gd name="connsiteX163" fmla="*/ 271065 w 7538114"/>
              <a:gd name="connsiteY163" fmla="*/ 3029072 h 6858000"/>
              <a:gd name="connsiteX164" fmla="*/ 271558 w 7538114"/>
              <a:gd name="connsiteY164" fmla="*/ 3027835 h 6858000"/>
              <a:gd name="connsiteX165" fmla="*/ 268717 w 7538114"/>
              <a:gd name="connsiteY165" fmla="*/ 2964245 h 6858000"/>
              <a:gd name="connsiteX166" fmla="*/ 272511 w 7538114"/>
              <a:gd name="connsiteY166" fmla="*/ 2915772 h 6858000"/>
              <a:gd name="connsiteX167" fmla="*/ 270356 w 7538114"/>
              <a:gd name="connsiteY167" fmla="*/ 2825842 h 6858000"/>
              <a:gd name="connsiteX168" fmla="*/ 273897 w 7538114"/>
              <a:gd name="connsiteY168" fmla="*/ 2734957 h 6858000"/>
              <a:gd name="connsiteX169" fmla="*/ 274458 w 7538114"/>
              <a:gd name="connsiteY169" fmla="*/ 2636572 h 6858000"/>
              <a:gd name="connsiteX170" fmla="*/ 279157 w 7538114"/>
              <a:gd name="connsiteY170" fmla="*/ 2604260 h 6858000"/>
              <a:gd name="connsiteX171" fmla="*/ 288131 w 7538114"/>
              <a:gd name="connsiteY171" fmla="*/ 2582747 h 6858000"/>
              <a:gd name="connsiteX172" fmla="*/ 282516 w 7538114"/>
              <a:gd name="connsiteY172" fmla="*/ 2478755 h 6858000"/>
              <a:gd name="connsiteX173" fmla="*/ 287359 w 7538114"/>
              <a:gd name="connsiteY173" fmla="*/ 2451804 h 6858000"/>
              <a:gd name="connsiteX174" fmla="*/ 289577 w 7538114"/>
              <a:gd name="connsiteY174" fmla="*/ 2408801 h 6858000"/>
              <a:gd name="connsiteX175" fmla="*/ 293203 w 7538114"/>
              <a:gd name="connsiteY175" fmla="*/ 2392670 h 6858000"/>
              <a:gd name="connsiteX176" fmla="*/ 304183 w 7538114"/>
              <a:gd name="connsiteY176" fmla="*/ 2330165 h 6858000"/>
              <a:gd name="connsiteX177" fmla="*/ 310900 w 7538114"/>
              <a:gd name="connsiteY177" fmla="*/ 2276363 h 6858000"/>
              <a:gd name="connsiteX178" fmla="*/ 303909 w 7538114"/>
              <a:gd name="connsiteY178" fmla="*/ 2236310 h 6858000"/>
              <a:gd name="connsiteX179" fmla="*/ 306187 w 7538114"/>
              <a:gd name="connsiteY179" fmla="*/ 2232984 h 6858000"/>
              <a:gd name="connsiteX180" fmla="*/ 307158 w 7538114"/>
              <a:gd name="connsiteY180" fmla="*/ 2205763 h 6858000"/>
              <a:gd name="connsiteX181" fmla="*/ 304860 w 7538114"/>
              <a:gd name="connsiteY181" fmla="*/ 2145703 h 6858000"/>
              <a:gd name="connsiteX182" fmla="*/ 304273 w 7538114"/>
              <a:gd name="connsiteY182" fmla="*/ 2092533 h 6858000"/>
              <a:gd name="connsiteX183" fmla="*/ 301642 w 7538114"/>
              <a:gd name="connsiteY183" fmla="*/ 2057359 h 6858000"/>
              <a:gd name="connsiteX184" fmla="*/ 306736 w 7538114"/>
              <a:gd name="connsiteY184" fmla="*/ 2016105 h 6858000"/>
              <a:gd name="connsiteX185" fmla="*/ 316234 w 7538114"/>
              <a:gd name="connsiteY185" fmla="*/ 1983129 h 6858000"/>
              <a:gd name="connsiteX186" fmla="*/ 318238 w 7538114"/>
              <a:gd name="connsiteY186" fmla="*/ 1956745 h 6858000"/>
              <a:gd name="connsiteX187" fmla="*/ 311341 w 7538114"/>
              <a:gd name="connsiteY187" fmla="*/ 1950160 h 6858000"/>
              <a:gd name="connsiteX188" fmla="*/ 323556 w 7538114"/>
              <a:gd name="connsiteY188" fmla="*/ 1879546 h 6858000"/>
              <a:gd name="connsiteX189" fmla="*/ 326085 w 7538114"/>
              <a:gd name="connsiteY189" fmla="*/ 1854893 h 6858000"/>
              <a:gd name="connsiteX190" fmla="*/ 335058 w 7538114"/>
              <a:gd name="connsiteY190" fmla="*/ 1787684 h 6858000"/>
              <a:gd name="connsiteX191" fmla="*/ 345620 w 7538114"/>
              <a:gd name="connsiteY191" fmla="*/ 1720464 h 6858000"/>
              <a:gd name="connsiteX192" fmla="*/ 360760 w 7538114"/>
              <a:gd name="connsiteY192" fmla="*/ 1681196 h 6858000"/>
              <a:gd name="connsiteX193" fmla="*/ 368483 w 7538114"/>
              <a:gd name="connsiteY193" fmla="*/ 1625881 h 6858000"/>
              <a:gd name="connsiteX194" fmla="*/ 371077 w 7538114"/>
              <a:gd name="connsiteY194" fmla="*/ 1616704 h 6858000"/>
              <a:gd name="connsiteX195" fmla="*/ 383008 w 7538114"/>
              <a:gd name="connsiteY195" fmla="*/ 1551493 h 6858000"/>
              <a:gd name="connsiteX196" fmla="*/ 384834 w 7538114"/>
              <a:gd name="connsiteY196" fmla="*/ 1475233 h 6858000"/>
              <a:gd name="connsiteX197" fmla="*/ 418371 w 7538114"/>
              <a:gd name="connsiteY197" fmla="*/ 1380155 h 6858000"/>
              <a:gd name="connsiteX198" fmla="*/ 469641 w 7538114"/>
              <a:gd name="connsiteY198" fmla="*/ 1210871 h 6858000"/>
              <a:gd name="connsiteX199" fmla="*/ 489701 w 7538114"/>
              <a:gd name="connsiteY199" fmla="*/ 1028427 h 6858000"/>
              <a:gd name="connsiteX200" fmla="*/ 486354 w 7538114"/>
              <a:gd name="connsiteY200" fmla="*/ 980383 h 6858000"/>
              <a:gd name="connsiteX201" fmla="*/ 479762 w 7538114"/>
              <a:gd name="connsiteY201" fmla="*/ 839699 h 6858000"/>
              <a:gd name="connsiteX202" fmla="*/ 445664 w 7538114"/>
              <a:gd name="connsiteY202" fmla="*/ 696545 h 6858000"/>
              <a:gd name="connsiteX203" fmla="*/ 440047 w 7538114"/>
              <a:gd name="connsiteY203" fmla="*/ 606615 h 6858000"/>
              <a:gd name="connsiteX204" fmla="*/ 431225 w 7538114"/>
              <a:gd name="connsiteY204" fmla="*/ 563889 h 6858000"/>
              <a:gd name="connsiteX205" fmla="*/ 430803 w 7538114"/>
              <a:gd name="connsiteY205" fmla="*/ 534294 h 6858000"/>
              <a:gd name="connsiteX206" fmla="*/ 429777 w 7538114"/>
              <a:gd name="connsiteY206" fmla="*/ 516548 h 6858000"/>
              <a:gd name="connsiteX207" fmla="*/ 415090 w 7538114"/>
              <a:gd name="connsiteY207" fmla="*/ 485808 h 6858000"/>
              <a:gd name="connsiteX208" fmla="*/ 410499 w 7538114"/>
              <a:gd name="connsiteY208" fmla="*/ 369873 h 6858000"/>
              <a:gd name="connsiteX209" fmla="*/ 425314 w 7538114"/>
              <a:gd name="connsiteY209" fmla="*/ 259180 h 6858000"/>
              <a:gd name="connsiteX210" fmla="*/ 383240 w 7538114"/>
              <a:gd name="connsiteY210" fmla="*/ 94173 h 6858000"/>
              <a:gd name="connsiteX211" fmla="*/ 379938 w 7538114"/>
              <a:gd name="connsiteY211" fmla="*/ 77267 h 6858000"/>
              <a:gd name="connsiteX212" fmla="*/ 373430 w 7538114"/>
              <a:gd name="connsiteY212" fmla="*/ 3885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7538114" h="6858000">
                <a:moveTo>
                  <a:pt x="366246" y="0"/>
                </a:moveTo>
                <a:lnTo>
                  <a:pt x="2830292" y="0"/>
                </a:lnTo>
                <a:lnTo>
                  <a:pt x="3903260" y="0"/>
                </a:lnTo>
                <a:lnTo>
                  <a:pt x="4597266" y="0"/>
                </a:lnTo>
                <a:lnTo>
                  <a:pt x="7192370" y="0"/>
                </a:lnTo>
                <a:lnTo>
                  <a:pt x="7538114" y="0"/>
                </a:lnTo>
                <a:lnTo>
                  <a:pt x="7538114" y="6858000"/>
                </a:lnTo>
                <a:lnTo>
                  <a:pt x="7192370" y="6858000"/>
                </a:lnTo>
                <a:lnTo>
                  <a:pt x="4597266" y="6858000"/>
                </a:lnTo>
                <a:lnTo>
                  <a:pt x="3903260" y="6858000"/>
                </a:lnTo>
                <a:lnTo>
                  <a:pt x="2830292" y="6858000"/>
                </a:lnTo>
                <a:lnTo>
                  <a:pt x="170314" y="6858000"/>
                </a:lnTo>
                <a:cubicBezTo>
                  <a:pt x="170323" y="6857920"/>
                  <a:pt x="170332" y="6857839"/>
                  <a:pt x="170341" y="6857759"/>
                </a:cubicBezTo>
                <a:lnTo>
                  <a:pt x="173485" y="6852129"/>
                </a:lnTo>
                <a:lnTo>
                  <a:pt x="167544" y="6830335"/>
                </a:lnTo>
                <a:cubicBezTo>
                  <a:pt x="165474" y="6819600"/>
                  <a:pt x="164100" y="6808301"/>
                  <a:pt x="163472" y="6796707"/>
                </a:cubicBezTo>
                <a:cubicBezTo>
                  <a:pt x="167658" y="6794106"/>
                  <a:pt x="161711" y="6785006"/>
                  <a:pt x="160535" y="6780725"/>
                </a:cubicBezTo>
                <a:cubicBezTo>
                  <a:pt x="163268" y="6780680"/>
                  <a:pt x="164578" y="6771195"/>
                  <a:pt x="162318" y="6767829"/>
                </a:cubicBezTo>
                <a:cubicBezTo>
                  <a:pt x="152545" y="6697090"/>
                  <a:pt x="178083" y="6736894"/>
                  <a:pt x="162771" y="6694444"/>
                </a:cubicBezTo>
                <a:cubicBezTo>
                  <a:pt x="161971" y="6687342"/>
                  <a:pt x="163342" y="6682014"/>
                  <a:pt x="165604" y="6677569"/>
                </a:cubicBezTo>
                <a:lnTo>
                  <a:pt x="171255" y="6669571"/>
                </a:lnTo>
                <a:lnTo>
                  <a:pt x="169240" y="6663304"/>
                </a:lnTo>
                <a:cubicBezTo>
                  <a:pt x="169082" y="6639651"/>
                  <a:pt x="174873" y="6632678"/>
                  <a:pt x="169039" y="6618916"/>
                </a:cubicBezTo>
                <a:cubicBezTo>
                  <a:pt x="181164" y="6598580"/>
                  <a:pt x="170248" y="6605428"/>
                  <a:pt x="168392" y="6589960"/>
                </a:cubicBezTo>
                <a:cubicBezTo>
                  <a:pt x="165975" y="6577758"/>
                  <a:pt x="161323" y="6600160"/>
                  <a:pt x="160636" y="6588200"/>
                </a:cubicBezTo>
                <a:cubicBezTo>
                  <a:pt x="163766" y="6575263"/>
                  <a:pt x="154044" y="6575871"/>
                  <a:pt x="157872" y="6562416"/>
                </a:cubicBezTo>
                <a:cubicBezTo>
                  <a:pt x="165196" y="6565685"/>
                  <a:pt x="156453" y="6535866"/>
                  <a:pt x="162851" y="6534939"/>
                </a:cubicBezTo>
                <a:cubicBezTo>
                  <a:pt x="153702" y="6523511"/>
                  <a:pt x="164973" y="6517769"/>
                  <a:pt x="162153" y="6502552"/>
                </a:cubicBezTo>
                <a:cubicBezTo>
                  <a:pt x="158692" y="6495386"/>
                  <a:pt x="158098" y="6490216"/>
                  <a:pt x="161821" y="6483172"/>
                </a:cubicBezTo>
                <a:cubicBezTo>
                  <a:pt x="144969" y="6450162"/>
                  <a:pt x="161066" y="6463202"/>
                  <a:pt x="154586" y="6432309"/>
                </a:cubicBezTo>
                <a:cubicBezTo>
                  <a:pt x="147771" y="6405695"/>
                  <a:pt x="143349" y="6375524"/>
                  <a:pt x="127078" y="6349783"/>
                </a:cubicBezTo>
                <a:cubicBezTo>
                  <a:pt x="122468" y="6345058"/>
                  <a:pt x="120723" y="6333456"/>
                  <a:pt x="123181" y="6323872"/>
                </a:cubicBezTo>
                <a:cubicBezTo>
                  <a:pt x="123604" y="6322225"/>
                  <a:pt x="124138" y="6320698"/>
                  <a:pt x="124767" y="6319343"/>
                </a:cubicBezTo>
                <a:cubicBezTo>
                  <a:pt x="122278" y="6297089"/>
                  <a:pt x="111161" y="6215694"/>
                  <a:pt x="108246" y="6190348"/>
                </a:cubicBezTo>
                <a:cubicBezTo>
                  <a:pt x="114169" y="6188296"/>
                  <a:pt x="103482" y="6175479"/>
                  <a:pt x="107279" y="6167269"/>
                </a:cubicBezTo>
                <a:cubicBezTo>
                  <a:pt x="110610" y="6161389"/>
                  <a:pt x="108145" y="6156128"/>
                  <a:pt x="107883" y="6149986"/>
                </a:cubicBezTo>
                <a:cubicBezTo>
                  <a:pt x="110502" y="6141894"/>
                  <a:pt x="105773" y="6115502"/>
                  <a:pt x="102380" y="6108622"/>
                </a:cubicBezTo>
                <a:cubicBezTo>
                  <a:pt x="90593" y="6092179"/>
                  <a:pt x="99346" y="6054816"/>
                  <a:pt x="90314" y="6041155"/>
                </a:cubicBezTo>
                <a:cubicBezTo>
                  <a:pt x="88990" y="6036198"/>
                  <a:pt x="88454" y="6031348"/>
                  <a:pt x="88409" y="6026587"/>
                </a:cubicBezTo>
                <a:lnTo>
                  <a:pt x="89403" y="6013265"/>
                </a:lnTo>
                <a:lnTo>
                  <a:pt x="91927" y="6009478"/>
                </a:lnTo>
                <a:lnTo>
                  <a:pt x="91302" y="6001336"/>
                </a:lnTo>
                <a:cubicBezTo>
                  <a:pt x="91431" y="6000558"/>
                  <a:pt x="91559" y="5999781"/>
                  <a:pt x="91687" y="5999003"/>
                </a:cubicBezTo>
                <a:cubicBezTo>
                  <a:pt x="92431" y="5994547"/>
                  <a:pt x="93080" y="5990148"/>
                  <a:pt x="93336" y="5985795"/>
                </a:cubicBezTo>
                <a:cubicBezTo>
                  <a:pt x="80676" y="5991520"/>
                  <a:pt x="93430" y="5949705"/>
                  <a:pt x="83190" y="5961758"/>
                </a:cubicBezTo>
                <a:cubicBezTo>
                  <a:pt x="82399" y="5938832"/>
                  <a:pt x="72862" y="5956319"/>
                  <a:pt x="81952" y="5928761"/>
                </a:cubicBezTo>
                <a:cubicBezTo>
                  <a:pt x="79324" y="5899676"/>
                  <a:pt x="72619" y="5823590"/>
                  <a:pt x="67420" y="5787247"/>
                </a:cubicBezTo>
                <a:cubicBezTo>
                  <a:pt x="53530" y="5750058"/>
                  <a:pt x="57730" y="5736292"/>
                  <a:pt x="50760" y="5710700"/>
                </a:cubicBezTo>
                <a:cubicBezTo>
                  <a:pt x="47368" y="5660911"/>
                  <a:pt x="30723" y="5663675"/>
                  <a:pt x="42956" y="5641754"/>
                </a:cubicBezTo>
                <a:cubicBezTo>
                  <a:pt x="39970" y="5608358"/>
                  <a:pt x="24769" y="5637338"/>
                  <a:pt x="29695" y="5602326"/>
                </a:cubicBezTo>
                <a:cubicBezTo>
                  <a:pt x="27700" y="5601239"/>
                  <a:pt x="20274" y="5573144"/>
                  <a:pt x="18841" y="5570885"/>
                </a:cubicBezTo>
                <a:lnTo>
                  <a:pt x="9977" y="5543492"/>
                </a:lnTo>
                <a:lnTo>
                  <a:pt x="5255" y="5531024"/>
                </a:lnTo>
                <a:lnTo>
                  <a:pt x="5447" y="5527845"/>
                </a:lnTo>
                <a:lnTo>
                  <a:pt x="0" y="5507724"/>
                </a:lnTo>
                <a:lnTo>
                  <a:pt x="435" y="5507045"/>
                </a:lnTo>
                <a:cubicBezTo>
                  <a:pt x="1286" y="5505065"/>
                  <a:pt x="1681" y="5502734"/>
                  <a:pt x="1128" y="5499619"/>
                </a:cubicBezTo>
                <a:cubicBezTo>
                  <a:pt x="9450" y="5498516"/>
                  <a:pt x="3652" y="5495435"/>
                  <a:pt x="1291" y="5486342"/>
                </a:cubicBezTo>
                <a:cubicBezTo>
                  <a:pt x="13688" y="5482600"/>
                  <a:pt x="2464" y="5460320"/>
                  <a:pt x="7976" y="5450755"/>
                </a:cubicBezTo>
                <a:cubicBezTo>
                  <a:pt x="5962" y="5444157"/>
                  <a:pt x="4058" y="5437113"/>
                  <a:pt x="2355" y="5429732"/>
                </a:cubicBezTo>
                <a:lnTo>
                  <a:pt x="1499" y="5370432"/>
                </a:lnTo>
                <a:lnTo>
                  <a:pt x="11483" y="5308330"/>
                </a:lnTo>
                <a:cubicBezTo>
                  <a:pt x="11701" y="5285359"/>
                  <a:pt x="15408" y="5265468"/>
                  <a:pt x="12793" y="5246026"/>
                </a:cubicBezTo>
                <a:cubicBezTo>
                  <a:pt x="15678" y="5238129"/>
                  <a:pt x="16842" y="5230685"/>
                  <a:pt x="12525" y="5223468"/>
                </a:cubicBezTo>
                <a:cubicBezTo>
                  <a:pt x="13966" y="5202031"/>
                  <a:pt x="20131" y="5196842"/>
                  <a:pt x="15322" y="5183258"/>
                </a:cubicBezTo>
                <a:cubicBezTo>
                  <a:pt x="25294" y="5171214"/>
                  <a:pt x="21488" y="5170502"/>
                  <a:pt x="18633" y="5164842"/>
                </a:cubicBezTo>
                <a:cubicBezTo>
                  <a:pt x="18565" y="5164573"/>
                  <a:pt x="18496" y="5164303"/>
                  <a:pt x="18428" y="5164034"/>
                </a:cubicBezTo>
                <a:lnTo>
                  <a:pt x="19854" y="5162388"/>
                </a:lnTo>
                <a:lnTo>
                  <a:pt x="20514" y="5158981"/>
                </a:lnTo>
                <a:lnTo>
                  <a:pt x="20089" y="5149681"/>
                </a:lnTo>
                <a:lnTo>
                  <a:pt x="19561" y="5146183"/>
                </a:lnTo>
                <a:cubicBezTo>
                  <a:pt x="19336" y="5143774"/>
                  <a:pt x="19361" y="5142173"/>
                  <a:pt x="19571" y="5141065"/>
                </a:cubicBezTo>
                <a:lnTo>
                  <a:pt x="19690" y="5140937"/>
                </a:lnTo>
                <a:cubicBezTo>
                  <a:pt x="19617" y="5139339"/>
                  <a:pt x="19544" y="5137742"/>
                  <a:pt x="19471" y="5136144"/>
                </a:cubicBezTo>
                <a:cubicBezTo>
                  <a:pt x="18832" y="5128055"/>
                  <a:pt x="17958" y="5120182"/>
                  <a:pt x="16918" y="5112689"/>
                </a:cubicBezTo>
                <a:cubicBezTo>
                  <a:pt x="23464" y="5106353"/>
                  <a:pt x="15733" y="5078666"/>
                  <a:pt x="28071" y="5081696"/>
                </a:cubicBezTo>
                <a:cubicBezTo>
                  <a:pt x="27036" y="5071588"/>
                  <a:pt x="21912" y="5065475"/>
                  <a:pt x="30005" y="5068879"/>
                </a:cubicBezTo>
                <a:cubicBezTo>
                  <a:pt x="29897" y="5065551"/>
                  <a:pt x="30585" y="5063501"/>
                  <a:pt x="31661" y="5062033"/>
                </a:cubicBezTo>
                <a:lnTo>
                  <a:pt x="32169" y="5061608"/>
                </a:lnTo>
                <a:lnTo>
                  <a:pt x="27436" y="5021480"/>
                </a:lnTo>
                <a:lnTo>
                  <a:pt x="26614" y="5013906"/>
                </a:lnTo>
                <a:lnTo>
                  <a:pt x="25056" y="5011767"/>
                </a:lnTo>
                <a:cubicBezTo>
                  <a:pt x="24110" y="5009457"/>
                  <a:pt x="23701" y="5006147"/>
                  <a:pt x="24513" y="5000592"/>
                </a:cubicBezTo>
                <a:lnTo>
                  <a:pt x="24951" y="4999307"/>
                </a:lnTo>
                <a:lnTo>
                  <a:pt x="22644" y="4990090"/>
                </a:lnTo>
                <a:cubicBezTo>
                  <a:pt x="21579" y="4987122"/>
                  <a:pt x="20222" y="4984494"/>
                  <a:pt x="18465" y="4982366"/>
                </a:cubicBezTo>
                <a:cubicBezTo>
                  <a:pt x="27858" y="4950984"/>
                  <a:pt x="19264" y="4921373"/>
                  <a:pt x="20888" y="4887310"/>
                </a:cubicBezTo>
                <a:cubicBezTo>
                  <a:pt x="17563" y="4848813"/>
                  <a:pt x="18386" y="4829570"/>
                  <a:pt x="15781" y="4807298"/>
                </a:cubicBezTo>
                <a:cubicBezTo>
                  <a:pt x="15634" y="4803627"/>
                  <a:pt x="14440" y="4773874"/>
                  <a:pt x="19649" y="4779990"/>
                </a:cubicBezTo>
                <a:cubicBezTo>
                  <a:pt x="18744" y="4746827"/>
                  <a:pt x="22869" y="4698305"/>
                  <a:pt x="21858" y="4664237"/>
                </a:cubicBezTo>
                <a:cubicBezTo>
                  <a:pt x="34232" y="4642340"/>
                  <a:pt x="11268" y="4621318"/>
                  <a:pt x="13583" y="4598607"/>
                </a:cubicBezTo>
                <a:cubicBezTo>
                  <a:pt x="2193" y="4604819"/>
                  <a:pt x="19974" y="4548010"/>
                  <a:pt x="7118" y="4546768"/>
                </a:cubicBezTo>
                <a:lnTo>
                  <a:pt x="14555" y="4522182"/>
                </a:lnTo>
                <a:lnTo>
                  <a:pt x="17290" y="4509768"/>
                </a:lnTo>
                <a:cubicBezTo>
                  <a:pt x="17884" y="4505118"/>
                  <a:pt x="18021" y="4500115"/>
                  <a:pt x="17421" y="4494586"/>
                </a:cubicBezTo>
                <a:cubicBezTo>
                  <a:pt x="12327" y="4480984"/>
                  <a:pt x="18571" y="4459805"/>
                  <a:pt x="18193" y="4440649"/>
                </a:cubicBezTo>
                <a:lnTo>
                  <a:pt x="16616" y="4431853"/>
                </a:lnTo>
                <a:lnTo>
                  <a:pt x="19246" y="4403141"/>
                </a:lnTo>
                <a:cubicBezTo>
                  <a:pt x="19372" y="4387638"/>
                  <a:pt x="19497" y="4372134"/>
                  <a:pt x="19623" y="4356631"/>
                </a:cubicBezTo>
                <a:cubicBezTo>
                  <a:pt x="19508" y="4349062"/>
                  <a:pt x="15847" y="4339045"/>
                  <a:pt x="20293" y="4339937"/>
                </a:cubicBezTo>
                <a:lnTo>
                  <a:pt x="18752" y="4331435"/>
                </a:lnTo>
                <a:cubicBezTo>
                  <a:pt x="19520" y="4328277"/>
                  <a:pt x="24070" y="4324711"/>
                  <a:pt x="24901" y="4320990"/>
                </a:cubicBezTo>
                <a:lnTo>
                  <a:pt x="23734" y="4309111"/>
                </a:lnTo>
                <a:cubicBezTo>
                  <a:pt x="24423" y="4299527"/>
                  <a:pt x="28090" y="4271878"/>
                  <a:pt x="29040" y="4263489"/>
                </a:cubicBezTo>
                <a:cubicBezTo>
                  <a:pt x="29169" y="4261918"/>
                  <a:pt x="29300" y="4260346"/>
                  <a:pt x="29429" y="4258775"/>
                </a:cubicBezTo>
                <a:lnTo>
                  <a:pt x="33702" y="4248512"/>
                </a:lnTo>
                <a:cubicBezTo>
                  <a:pt x="36933" y="4241044"/>
                  <a:pt x="39109" y="4235167"/>
                  <a:pt x="37356" y="4228644"/>
                </a:cubicBezTo>
                <a:cubicBezTo>
                  <a:pt x="41530" y="4217526"/>
                  <a:pt x="53227" y="4209759"/>
                  <a:pt x="50107" y="4193665"/>
                </a:cubicBezTo>
                <a:cubicBezTo>
                  <a:pt x="55406" y="4198550"/>
                  <a:pt x="50749" y="4175793"/>
                  <a:pt x="56192" y="4173105"/>
                </a:cubicBezTo>
                <a:cubicBezTo>
                  <a:pt x="60575" y="4171863"/>
                  <a:pt x="60184" y="4164671"/>
                  <a:pt x="61800" y="4159194"/>
                </a:cubicBezTo>
                <a:cubicBezTo>
                  <a:pt x="66276" y="4155290"/>
                  <a:pt x="70363" y="4127730"/>
                  <a:pt x="69720" y="4118135"/>
                </a:cubicBezTo>
                <a:cubicBezTo>
                  <a:pt x="65265" y="4091091"/>
                  <a:pt x="83289" y="4069336"/>
                  <a:pt x="80190" y="4047713"/>
                </a:cubicBezTo>
                <a:cubicBezTo>
                  <a:pt x="84682" y="4020435"/>
                  <a:pt x="92089" y="3998420"/>
                  <a:pt x="96666" y="3980780"/>
                </a:cubicBezTo>
                <a:cubicBezTo>
                  <a:pt x="98580" y="3977851"/>
                  <a:pt x="106155" y="3945259"/>
                  <a:pt x="107651" y="3941872"/>
                </a:cubicBezTo>
                <a:cubicBezTo>
                  <a:pt x="111761" y="3922504"/>
                  <a:pt x="112043" y="3930219"/>
                  <a:pt x="118444" y="3897465"/>
                </a:cubicBezTo>
                <a:cubicBezTo>
                  <a:pt x="124996" y="3869981"/>
                  <a:pt x="127657" y="3841768"/>
                  <a:pt x="134545" y="3811132"/>
                </a:cubicBezTo>
                <a:cubicBezTo>
                  <a:pt x="143817" y="3778601"/>
                  <a:pt x="141464" y="3759343"/>
                  <a:pt x="145381" y="3746540"/>
                </a:cubicBezTo>
                <a:cubicBezTo>
                  <a:pt x="156739" y="3719637"/>
                  <a:pt x="147664" y="3711291"/>
                  <a:pt x="146587" y="3670275"/>
                </a:cubicBezTo>
                <a:cubicBezTo>
                  <a:pt x="154134" y="3638754"/>
                  <a:pt x="151397" y="3605028"/>
                  <a:pt x="165690" y="3580981"/>
                </a:cubicBezTo>
                <a:cubicBezTo>
                  <a:pt x="164433" y="3577837"/>
                  <a:pt x="163639" y="3574469"/>
                  <a:pt x="163175" y="3570960"/>
                </a:cubicBezTo>
                <a:lnTo>
                  <a:pt x="162665" y="3560693"/>
                </a:lnTo>
                <a:lnTo>
                  <a:pt x="163299" y="3559743"/>
                </a:lnTo>
                <a:cubicBezTo>
                  <a:pt x="165039" y="3554949"/>
                  <a:pt x="165246" y="3551528"/>
                  <a:pt x="164777" y="3548721"/>
                </a:cubicBezTo>
                <a:lnTo>
                  <a:pt x="163708" y="3545693"/>
                </a:lnTo>
                <a:lnTo>
                  <a:pt x="164286" y="3537938"/>
                </a:lnTo>
                <a:cubicBezTo>
                  <a:pt x="164273" y="3532672"/>
                  <a:pt x="164261" y="3527407"/>
                  <a:pt x="164247" y="3522141"/>
                </a:cubicBezTo>
                <a:lnTo>
                  <a:pt x="165343" y="3519672"/>
                </a:lnTo>
                <a:lnTo>
                  <a:pt x="167001" y="3496604"/>
                </a:lnTo>
                <a:lnTo>
                  <a:pt x="167547" y="3496517"/>
                </a:lnTo>
                <a:cubicBezTo>
                  <a:pt x="168811" y="3495796"/>
                  <a:pt x="169814" y="3494272"/>
                  <a:pt x="170301" y="3491023"/>
                </a:cubicBezTo>
                <a:cubicBezTo>
                  <a:pt x="177219" y="3499391"/>
                  <a:pt x="173541" y="3490314"/>
                  <a:pt x="174371" y="3479998"/>
                </a:cubicBezTo>
                <a:cubicBezTo>
                  <a:pt x="185299" y="3490692"/>
                  <a:pt x="183023" y="3459350"/>
                  <a:pt x="190228" y="3457434"/>
                </a:cubicBezTo>
                <a:cubicBezTo>
                  <a:pt x="190591" y="3449617"/>
                  <a:pt x="191174" y="3441542"/>
                  <a:pt x="192016" y="3433411"/>
                </a:cubicBezTo>
                <a:lnTo>
                  <a:pt x="192663" y="3428691"/>
                </a:lnTo>
                <a:cubicBezTo>
                  <a:pt x="192706" y="3428676"/>
                  <a:pt x="192750" y="3428659"/>
                  <a:pt x="192793" y="3428643"/>
                </a:cubicBezTo>
                <a:cubicBezTo>
                  <a:pt x="193186" y="3427720"/>
                  <a:pt x="193494" y="3426206"/>
                  <a:pt x="193710" y="3423760"/>
                </a:cubicBezTo>
                <a:cubicBezTo>
                  <a:pt x="193753" y="3422535"/>
                  <a:pt x="193797" y="3421310"/>
                  <a:pt x="193839" y="3420085"/>
                </a:cubicBezTo>
                <a:lnTo>
                  <a:pt x="195094" y="3410930"/>
                </a:lnTo>
                <a:lnTo>
                  <a:pt x="196311" y="3408092"/>
                </a:lnTo>
                <a:lnTo>
                  <a:pt x="197928" y="3407419"/>
                </a:lnTo>
                <a:cubicBezTo>
                  <a:pt x="197912" y="3407119"/>
                  <a:pt x="197897" y="3406820"/>
                  <a:pt x="197881" y="3406520"/>
                </a:cubicBezTo>
                <a:cubicBezTo>
                  <a:pt x="196231" y="3399306"/>
                  <a:pt x="192821" y="3396220"/>
                  <a:pt x="204222" y="3391015"/>
                </a:cubicBezTo>
                <a:cubicBezTo>
                  <a:pt x="202162" y="3374996"/>
                  <a:pt x="208811" y="3373934"/>
                  <a:pt x="213950" y="3354361"/>
                </a:cubicBezTo>
                <a:cubicBezTo>
                  <a:pt x="211218" y="3344737"/>
                  <a:pt x="213619" y="3338360"/>
                  <a:pt x="217699" y="3332639"/>
                </a:cubicBezTo>
                <a:cubicBezTo>
                  <a:pt x="218717" y="3312409"/>
                  <a:pt x="225688" y="3295747"/>
                  <a:pt x="229963" y="3273935"/>
                </a:cubicBezTo>
                <a:cubicBezTo>
                  <a:pt x="228293" y="3248488"/>
                  <a:pt x="239257" y="3238943"/>
                  <a:pt x="243785" y="3215621"/>
                </a:cubicBezTo>
                <a:cubicBezTo>
                  <a:pt x="237893" y="3192522"/>
                  <a:pt x="253940" y="3201000"/>
                  <a:pt x="259175" y="3189909"/>
                </a:cubicBezTo>
                <a:lnTo>
                  <a:pt x="259988" y="3186579"/>
                </a:lnTo>
                <a:lnTo>
                  <a:pt x="259980" y="3177264"/>
                </a:lnTo>
                <a:lnTo>
                  <a:pt x="259609" y="3173723"/>
                </a:lnTo>
                <a:cubicBezTo>
                  <a:pt x="259490" y="3171299"/>
                  <a:pt x="259588" y="3169704"/>
                  <a:pt x="259848" y="3168622"/>
                </a:cubicBezTo>
                <a:lnTo>
                  <a:pt x="259971" y="3168508"/>
                </a:lnTo>
                <a:cubicBezTo>
                  <a:pt x="259969" y="3166907"/>
                  <a:pt x="259968" y="3165307"/>
                  <a:pt x="259966" y="3163706"/>
                </a:cubicBezTo>
                <a:cubicBezTo>
                  <a:pt x="259691" y="3155577"/>
                  <a:pt x="259171" y="3147642"/>
                  <a:pt x="258467" y="3140064"/>
                </a:cubicBezTo>
                <a:cubicBezTo>
                  <a:pt x="265286" y="3134408"/>
                  <a:pt x="258805" y="3106027"/>
                  <a:pt x="270990" y="3110288"/>
                </a:cubicBezTo>
                <a:cubicBezTo>
                  <a:pt x="270407" y="3100106"/>
                  <a:pt x="265565" y="3093497"/>
                  <a:pt x="273494" y="3097704"/>
                </a:cubicBezTo>
                <a:cubicBezTo>
                  <a:pt x="273534" y="3094376"/>
                  <a:pt x="274313" y="3092401"/>
                  <a:pt x="275456" y="3091047"/>
                </a:cubicBezTo>
                <a:lnTo>
                  <a:pt x="275980" y="3090672"/>
                </a:lnTo>
                <a:lnTo>
                  <a:pt x="274486" y="3068004"/>
                </a:lnTo>
                <a:lnTo>
                  <a:pt x="275226" y="3065087"/>
                </a:lnTo>
                <a:lnTo>
                  <a:pt x="273050" y="3050191"/>
                </a:lnTo>
                <a:cubicBezTo>
                  <a:pt x="272889" y="3047647"/>
                  <a:pt x="272728" y="3045103"/>
                  <a:pt x="272566" y="3042559"/>
                </a:cubicBezTo>
                <a:lnTo>
                  <a:pt x="271107" y="3040271"/>
                </a:lnTo>
                <a:cubicBezTo>
                  <a:pt x="270265" y="3037872"/>
                  <a:pt x="270006" y="3034528"/>
                  <a:pt x="271065" y="3029072"/>
                </a:cubicBezTo>
                <a:lnTo>
                  <a:pt x="271558" y="3027835"/>
                </a:lnTo>
                <a:cubicBezTo>
                  <a:pt x="270688" y="3024705"/>
                  <a:pt x="268559" y="2982922"/>
                  <a:pt x="268717" y="2964245"/>
                </a:cubicBezTo>
                <a:cubicBezTo>
                  <a:pt x="279502" y="2933904"/>
                  <a:pt x="269365" y="2949568"/>
                  <a:pt x="272511" y="2915772"/>
                </a:cubicBezTo>
                <a:cubicBezTo>
                  <a:pt x="272017" y="2877552"/>
                  <a:pt x="270125" y="2850992"/>
                  <a:pt x="270356" y="2825842"/>
                </a:cubicBezTo>
                <a:cubicBezTo>
                  <a:pt x="269433" y="2814032"/>
                  <a:pt x="268938" y="2727859"/>
                  <a:pt x="273897" y="2734957"/>
                </a:cubicBezTo>
                <a:cubicBezTo>
                  <a:pt x="264242" y="2698391"/>
                  <a:pt x="277769" y="2677127"/>
                  <a:pt x="274458" y="2636572"/>
                </a:cubicBezTo>
                <a:cubicBezTo>
                  <a:pt x="287792" y="2615986"/>
                  <a:pt x="275829" y="2626668"/>
                  <a:pt x="279157" y="2604260"/>
                </a:cubicBezTo>
                <a:cubicBezTo>
                  <a:pt x="279270" y="2587221"/>
                  <a:pt x="288019" y="2599786"/>
                  <a:pt x="288131" y="2582747"/>
                </a:cubicBezTo>
                <a:cubicBezTo>
                  <a:pt x="260352" y="2545890"/>
                  <a:pt x="290145" y="2525479"/>
                  <a:pt x="282516" y="2478755"/>
                </a:cubicBezTo>
                <a:lnTo>
                  <a:pt x="287359" y="2451804"/>
                </a:lnTo>
                <a:cubicBezTo>
                  <a:pt x="285426" y="2443087"/>
                  <a:pt x="285710" y="2414879"/>
                  <a:pt x="289577" y="2408801"/>
                </a:cubicBezTo>
                <a:cubicBezTo>
                  <a:pt x="290424" y="2402768"/>
                  <a:pt x="289064" y="2396183"/>
                  <a:pt x="293203" y="2392670"/>
                </a:cubicBezTo>
                <a:cubicBezTo>
                  <a:pt x="295637" y="2379564"/>
                  <a:pt x="301233" y="2349549"/>
                  <a:pt x="304183" y="2330165"/>
                </a:cubicBezTo>
                <a:cubicBezTo>
                  <a:pt x="298973" y="2319718"/>
                  <a:pt x="309550" y="2303314"/>
                  <a:pt x="310900" y="2276363"/>
                </a:cubicBezTo>
                <a:cubicBezTo>
                  <a:pt x="304874" y="2264930"/>
                  <a:pt x="311891" y="2258198"/>
                  <a:pt x="303909" y="2236310"/>
                </a:cubicBezTo>
                <a:cubicBezTo>
                  <a:pt x="304734" y="2235412"/>
                  <a:pt x="305502" y="2234293"/>
                  <a:pt x="306187" y="2232984"/>
                </a:cubicBezTo>
                <a:cubicBezTo>
                  <a:pt x="310170" y="2225381"/>
                  <a:pt x="310605" y="2213194"/>
                  <a:pt x="307158" y="2205763"/>
                </a:cubicBezTo>
                <a:cubicBezTo>
                  <a:pt x="296601" y="2170883"/>
                  <a:pt x="306474" y="2175442"/>
                  <a:pt x="304860" y="2145703"/>
                </a:cubicBezTo>
                <a:cubicBezTo>
                  <a:pt x="304314" y="2112090"/>
                  <a:pt x="314083" y="2134724"/>
                  <a:pt x="304273" y="2092533"/>
                </a:cubicBezTo>
                <a:cubicBezTo>
                  <a:pt x="308983" y="2088154"/>
                  <a:pt x="303590" y="2066396"/>
                  <a:pt x="301642" y="2057359"/>
                </a:cubicBezTo>
                <a:cubicBezTo>
                  <a:pt x="301720" y="2041038"/>
                  <a:pt x="313213" y="2032807"/>
                  <a:pt x="306736" y="2016105"/>
                </a:cubicBezTo>
                <a:cubicBezTo>
                  <a:pt x="312847" y="2019262"/>
                  <a:pt x="310007" y="1975377"/>
                  <a:pt x="316234" y="1983129"/>
                </a:cubicBezTo>
                <a:cubicBezTo>
                  <a:pt x="322177" y="1972692"/>
                  <a:pt x="313034" y="1967129"/>
                  <a:pt x="318238" y="1956745"/>
                </a:cubicBezTo>
                <a:cubicBezTo>
                  <a:pt x="319718" y="1944884"/>
                  <a:pt x="311423" y="1963350"/>
                  <a:pt x="311341" y="1950160"/>
                </a:cubicBezTo>
                <a:lnTo>
                  <a:pt x="323556" y="1879546"/>
                </a:lnTo>
                <a:cubicBezTo>
                  <a:pt x="320263" y="1869846"/>
                  <a:pt x="322312" y="1862247"/>
                  <a:pt x="326085" y="1854893"/>
                </a:cubicBezTo>
                <a:cubicBezTo>
                  <a:pt x="325955" y="1832625"/>
                  <a:pt x="332007" y="1812578"/>
                  <a:pt x="335058" y="1787684"/>
                </a:cubicBezTo>
                <a:cubicBezTo>
                  <a:pt x="331933" y="1760490"/>
                  <a:pt x="342400" y="1747069"/>
                  <a:pt x="345620" y="1720464"/>
                </a:cubicBezTo>
                <a:cubicBezTo>
                  <a:pt x="337355" y="1693643"/>
                  <a:pt x="360215" y="1703686"/>
                  <a:pt x="360760" y="1681196"/>
                </a:cubicBezTo>
                <a:cubicBezTo>
                  <a:pt x="353923" y="1644243"/>
                  <a:pt x="368449" y="1682451"/>
                  <a:pt x="368483" y="1625881"/>
                </a:cubicBezTo>
                <a:cubicBezTo>
                  <a:pt x="367181" y="1622619"/>
                  <a:pt x="369088" y="1615868"/>
                  <a:pt x="371077" y="1616704"/>
                </a:cubicBezTo>
                <a:cubicBezTo>
                  <a:pt x="371005" y="1604306"/>
                  <a:pt x="384453" y="1569256"/>
                  <a:pt x="383008" y="1551493"/>
                </a:cubicBezTo>
                <a:cubicBezTo>
                  <a:pt x="390598" y="1517303"/>
                  <a:pt x="381821" y="1500132"/>
                  <a:pt x="384834" y="1475233"/>
                </a:cubicBezTo>
                <a:cubicBezTo>
                  <a:pt x="393221" y="1446677"/>
                  <a:pt x="400498" y="1430031"/>
                  <a:pt x="418371" y="1380155"/>
                </a:cubicBezTo>
                <a:lnTo>
                  <a:pt x="469641" y="1210871"/>
                </a:lnTo>
                <a:cubicBezTo>
                  <a:pt x="507460" y="1148093"/>
                  <a:pt x="486915" y="1066841"/>
                  <a:pt x="489701" y="1028427"/>
                </a:cubicBezTo>
                <a:cubicBezTo>
                  <a:pt x="478454" y="1012506"/>
                  <a:pt x="490925" y="999600"/>
                  <a:pt x="486354" y="980383"/>
                </a:cubicBezTo>
                <a:cubicBezTo>
                  <a:pt x="483880" y="937629"/>
                  <a:pt x="471099" y="895192"/>
                  <a:pt x="479762" y="839699"/>
                </a:cubicBezTo>
                <a:cubicBezTo>
                  <a:pt x="444550" y="814685"/>
                  <a:pt x="465776" y="749644"/>
                  <a:pt x="445664" y="696545"/>
                </a:cubicBezTo>
                <a:cubicBezTo>
                  <a:pt x="441558" y="665722"/>
                  <a:pt x="459046" y="617297"/>
                  <a:pt x="440047" y="606615"/>
                </a:cubicBezTo>
                <a:cubicBezTo>
                  <a:pt x="451675" y="592509"/>
                  <a:pt x="432892" y="579307"/>
                  <a:pt x="431225" y="563889"/>
                </a:cubicBezTo>
                <a:cubicBezTo>
                  <a:pt x="438618" y="551582"/>
                  <a:pt x="432225" y="545475"/>
                  <a:pt x="430803" y="534294"/>
                </a:cubicBezTo>
                <a:cubicBezTo>
                  <a:pt x="435364" y="529230"/>
                  <a:pt x="435126" y="519767"/>
                  <a:pt x="429777" y="516548"/>
                </a:cubicBezTo>
                <a:cubicBezTo>
                  <a:pt x="417444" y="521116"/>
                  <a:pt x="423596" y="488251"/>
                  <a:pt x="415090" y="485808"/>
                </a:cubicBezTo>
                <a:cubicBezTo>
                  <a:pt x="413316" y="466733"/>
                  <a:pt x="424116" y="383903"/>
                  <a:pt x="410499" y="369873"/>
                </a:cubicBezTo>
                <a:cubicBezTo>
                  <a:pt x="404034" y="331308"/>
                  <a:pt x="425696" y="275570"/>
                  <a:pt x="425314" y="259180"/>
                </a:cubicBezTo>
                <a:cubicBezTo>
                  <a:pt x="450188" y="242918"/>
                  <a:pt x="384634" y="163766"/>
                  <a:pt x="383240" y="94173"/>
                </a:cubicBezTo>
                <a:cubicBezTo>
                  <a:pt x="385641" y="84795"/>
                  <a:pt x="385609" y="79782"/>
                  <a:pt x="379938" y="77267"/>
                </a:cubicBezTo>
                <a:cubicBezTo>
                  <a:pt x="378301" y="68220"/>
                  <a:pt x="376144" y="54774"/>
                  <a:pt x="373430" y="3885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ím 1">
            <a:extLst>
              <a:ext uri="{FF2B5EF4-FFF2-40B4-BE49-F238E27FC236}">
                <a16:creationId xmlns:a16="http://schemas.microsoft.com/office/drawing/2014/main" id="{F484E884-C05B-7671-F954-1387A301BA7B}"/>
              </a:ext>
            </a:extLst>
          </p:cNvPr>
          <p:cNvSpPr>
            <a:spLocks noGrp="1"/>
          </p:cNvSpPr>
          <p:nvPr>
            <p:ph type="title"/>
          </p:nvPr>
        </p:nvSpPr>
        <p:spPr>
          <a:xfrm>
            <a:off x="5867400" y="609600"/>
            <a:ext cx="5310116" cy="1322887"/>
          </a:xfrm>
        </p:spPr>
        <p:txBody>
          <a:bodyPr>
            <a:normAutofit/>
          </a:bodyPr>
          <a:lstStyle/>
          <a:p>
            <a:r>
              <a:rPr lang="hu-HU" dirty="0"/>
              <a:t>Backend-server.js</a:t>
            </a:r>
          </a:p>
        </p:txBody>
      </p:sp>
      <p:pic>
        <p:nvPicPr>
          <p:cNvPr id="4" name="Kép 3">
            <a:extLst>
              <a:ext uri="{FF2B5EF4-FFF2-40B4-BE49-F238E27FC236}">
                <a16:creationId xmlns:a16="http://schemas.microsoft.com/office/drawing/2014/main" id="{FECAC253-912D-6D3B-9352-E0017DE86700}"/>
              </a:ext>
            </a:extLst>
          </p:cNvPr>
          <p:cNvPicPr>
            <a:picLocks noChangeAspect="1"/>
          </p:cNvPicPr>
          <p:nvPr/>
        </p:nvPicPr>
        <p:blipFill>
          <a:blip r:embed="rId2"/>
          <a:stretch>
            <a:fillRect/>
          </a:stretch>
        </p:blipFill>
        <p:spPr>
          <a:xfrm>
            <a:off x="653389" y="670516"/>
            <a:ext cx="3071503" cy="5516967"/>
          </a:xfrm>
          <a:prstGeom prst="rect">
            <a:avLst/>
          </a:prstGeom>
        </p:spPr>
      </p:pic>
      <p:sp>
        <p:nvSpPr>
          <p:cNvPr id="3" name="Tartalom helye 2">
            <a:extLst>
              <a:ext uri="{FF2B5EF4-FFF2-40B4-BE49-F238E27FC236}">
                <a16:creationId xmlns:a16="http://schemas.microsoft.com/office/drawing/2014/main" id="{343C2EBF-C1CF-9EE7-01A2-C9AC95D1C4BD}"/>
              </a:ext>
            </a:extLst>
          </p:cNvPr>
          <p:cNvSpPr>
            <a:spLocks noGrp="1"/>
          </p:cNvSpPr>
          <p:nvPr>
            <p:ph idx="1"/>
          </p:nvPr>
        </p:nvSpPr>
        <p:spPr>
          <a:xfrm>
            <a:off x="5867400" y="2194102"/>
            <a:ext cx="5310116" cy="3908585"/>
          </a:xfrm>
        </p:spPr>
        <p:txBody>
          <a:bodyPr>
            <a:normAutofit/>
          </a:bodyPr>
          <a:lstStyle/>
          <a:p>
            <a:pPr marL="0" indent="0">
              <a:buNone/>
            </a:pPr>
            <a:r>
              <a:rPr lang="hu-HU" sz="2400" dirty="0"/>
              <a:t>A server.js fájl indítja el az Express alapú backend szervert.</a:t>
            </a:r>
          </a:p>
          <a:p>
            <a:pPr marL="0" indent="0">
              <a:buNone/>
            </a:pPr>
            <a:r>
              <a:rPr lang="hu-HU" sz="2400" dirty="0"/>
              <a:t>Beállítja a szükséges középrétegeket (</a:t>
            </a:r>
            <a:r>
              <a:rPr lang="hu-HU" sz="2400" dirty="0" err="1"/>
              <a:t>middleware</a:t>
            </a:r>
            <a:r>
              <a:rPr lang="hu-HU" sz="2400" dirty="0"/>
              <a:t>), mint a CORS, </a:t>
            </a:r>
            <a:r>
              <a:rPr lang="hu-HU" sz="2400" dirty="0" err="1"/>
              <a:t>cookie</a:t>
            </a:r>
            <a:r>
              <a:rPr lang="hu-HU" sz="2400" dirty="0"/>
              <a:t>-parser és </a:t>
            </a:r>
            <a:r>
              <a:rPr lang="hu-HU" sz="2400" dirty="0" err="1"/>
              <a:t>express.json</a:t>
            </a:r>
            <a:r>
              <a:rPr lang="hu-HU" sz="2400" dirty="0"/>
              <a:t>, majd csatlakoztatja az útvonalakat (/</a:t>
            </a:r>
            <a:r>
              <a:rPr lang="hu-HU" sz="2400" dirty="0" err="1"/>
              <a:t>user</a:t>
            </a:r>
            <a:r>
              <a:rPr lang="hu-HU" sz="2400" dirty="0"/>
              <a:t>, /</a:t>
            </a:r>
            <a:r>
              <a:rPr lang="hu-HU" sz="2400" dirty="0" err="1"/>
              <a:t>notes</a:t>
            </a:r>
            <a:r>
              <a:rPr lang="hu-HU" sz="2400" dirty="0"/>
              <a:t>).</a:t>
            </a:r>
          </a:p>
          <a:p>
            <a:pPr marL="0" indent="0">
              <a:buNone/>
            </a:pPr>
            <a:r>
              <a:rPr lang="hu-HU" sz="2400" dirty="0"/>
              <a:t>A szerver a .</a:t>
            </a:r>
            <a:r>
              <a:rPr lang="hu-HU" sz="2400" dirty="0" err="1"/>
              <a:t>env</a:t>
            </a:r>
            <a:r>
              <a:rPr lang="hu-HU" sz="2400" dirty="0"/>
              <a:t> fájlból beolvasott </a:t>
            </a:r>
            <a:r>
              <a:rPr lang="hu-HU" sz="2400" dirty="0" err="1"/>
              <a:t>porton</a:t>
            </a:r>
            <a:r>
              <a:rPr lang="hu-HU" sz="2400" dirty="0"/>
              <a:t> indul, és így képes a </a:t>
            </a:r>
            <a:r>
              <a:rPr lang="hu-HU" sz="2400" dirty="0" err="1"/>
              <a:t>React</a:t>
            </a:r>
            <a:r>
              <a:rPr lang="hu-HU" sz="2400" dirty="0"/>
              <a:t> frontend kéréseit fogadni, kezelni.</a:t>
            </a:r>
          </a:p>
        </p:txBody>
      </p:sp>
      <p:cxnSp>
        <p:nvCxnSpPr>
          <p:cNvPr id="6" name="Összekötő: szögletes 5">
            <a:extLst>
              <a:ext uri="{FF2B5EF4-FFF2-40B4-BE49-F238E27FC236}">
                <a16:creationId xmlns:a16="http://schemas.microsoft.com/office/drawing/2014/main" id="{1E6527D4-535A-0AFA-BA48-ED894FBE2092}"/>
              </a:ext>
            </a:extLst>
          </p:cNvPr>
          <p:cNvCxnSpPr>
            <a:cxnSpLocks/>
          </p:cNvCxnSpPr>
          <p:nvPr/>
        </p:nvCxnSpPr>
        <p:spPr>
          <a:xfrm flipV="1">
            <a:off x="2704104" y="3286125"/>
            <a:ext cx="2829921" cy="2690312"/>
          </a:xfrm>
          <a:prstGeom prst="bentConnector3">
            <a:avLst/>
          </a:prstGeom>
          <a:ln w="1047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1087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9E881A4-A468-403A-9941-F8FFD5C68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F168544-607B-491A-8601-3087D0FCE1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8703" y="1"/>
            <a:ext cx="7423298"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Cím 1">
            <a:extLst>
              <a:ext uri="{FF2B5EF4-FFF2-40B4-BE49-F238E27FC236}">
                <a16:creationId xmlns:a16="http://schemas.microsoft.com/office/drawing/2014/main" id="{CD27C44A-247A-5510-588D-9A41A4EC0EEC}"/>
              </a:ext>
            </a:extLst>
          </p:cNvPr>
          <p:cNvSpPr>
            <a:spLocks noGrp="1"/>
          </p:cNvSpPr>
          <p:nvPr>
            <p:ph type="title"/>
          </p:nvPr>
        </p:nvSpPr>
        <p:spPr>
          <a:xfrm>
            <a:off x="5653287" y="871442"/>
            <a:ext cx="5667269" cy="1289024"/>
          </a:xfrm>
        </p:spPr>
        <p:txBody>
          <a:bodyPr anchor="b">
            <a:normAutofit/>
          </a:bodyPr>
          <a:lstStyle/>
          <a:p>
            <a:pPr algn="ctr"/>
            <a:r>
              <a:rPr lang="hu-HU" sz="3200" dirty="0">
                <a:solidFill>
                  <a:srgbClr val="595959"/>
                </a:solidFill>
              </a:rPr>
              <a:t>Frontend</a:t>
            </a:r>
          </a:p>
        </p:txBody>
      </p:sp>
      <p:sp>
        <p:nvSpPr>
          <p:cNvPr id="3" name="Tartalom helye 2">
            <a:extLst>
              <a:ext uri="{FF2B5EF4-FFF2-40B4-BE49-F238E27FC236}">
                <a16:creationId xmlns:a16="http://schemas.microsoft.com/office/drawing/2014/main" id="{0740BC71-7308-039A-4B88-0F7620056362}"/>
              </a:ext>
            </a:extLst>
          </p:cNvPr>
          <p:cNvSpPr>
            <a:spLocks noGrp="1"/>
          </p:cNvSpPr>
          <p:nvPr>
            <p:ph idx="1"/>
          </p:nvPr>
        </p:nvSpPr>
        <p:spPr>
          <a:xfrm>
            <a:off x="5653287" y="2447337"/>
            <a:ext cx="5667269" cy="3539220"/>
          </a:xfrm>
        </p:spPr>
        <p:txBody>
          <a:bodyPr anchor="t">
            <a:normAutofit lnSpcReduction="10000"/>
          </a:bodyPr>
          <a:lstStyle/>
          <a:p>
            <a:pPr marL="0" indent="0">
              <a:buNone/>
            </a:pPr>
            <a:r>
              <a:rPr lang="hu-HU" dirty="0"/>
              <a:t>Ezek a komponensek a </a:t>
            </a:r>
            <a:r>
              <a:rPr lang="hu-HU" dirty="0" err="1"/>
              <a:t>React</a:t>
            </a:r>
            <a:r>
              <a:rPr lang="hu-HU" dirty="0"/>
              <a:t> alkalmazás fő nézeti felületei, amelyek űrlapokon keresztül kezelik a felhasználói hitelesítést (SignIn.js, Registration.js).</a:t>
            </a:r>
            <a:br>
              <a:rPr lang="hu-HU" dirty="0"/>
            </a:br>
            <a:r>
              <a:rPr lang="hu-HU" dirty="0"/>
              <a:t>A jegyzetek lekérését, létrehozását és törlését, illetve a jegyzetek verzióinak a lekérését a Notes.js jeleníti meg.</a:t>
            </a:r>
          </a:p>
        </p:txBody>
      </p:sp>
      <p:pic>
        <p:nvPicPr>
          <p:cNvPr id="25" name="Kép 24">
            <a:extLst>
              <a:ext uri="{FF2B5EF4-FFF2-40B4-BE49-F238E27FC236}">
                <a16:creationId xmlns:a16="http://schemas.microsoft.com/office/drawing/2014/main" id="{528F86DD-BD06-9CA5-732C-27828DE28C08}"/>
              </a:ext>
            </a:extLst>
          </p:cNvPr>
          <p:cNvPicPr>
            <a:picLocks noChangeAspect="1"/>
          </p:cNvPicPr>
          <p:nvPr/>
        </p:nvPicPr>
        <p:blipFill>
          <a:blip r:embed="rId2"/>
          <a:stretch>
            <a:fillRect/>
          </a:stretch>
        </p:blipFill>
        <p:spPr>
          <a:xfrm>
            <a:off x="723860" y="504731"/>
            <a:ext cx="2488847" cy="5615083"/>
          </a:xfrm>
          <a:prstGeom prst="rect">
            <a:avLst/>
          </a:prstGeom>
        </p:spPr>
      </p:pic>
      <p:sp>
        <p:nvSpPr>
          <p:cNvPr id="17" name="Jobb oldali kapcsos zárójel 16">
            <a:extLst>
              <a:ext uri="{FF2B5EF4-FFF2-40B4-BE49-F238E27FC236}">
                <a16:creationId xmlns:a16="http://schemas.microsoft.com/office/drawing/2014/main" id="{ABD21F28-3534-3738-E8D8-8BE4F00F1D57}"/>
              </a:ext>
            </a:extLst>
          </p:cNvPr>
          <p:cNvSpPr/>
          <p:nvPr/>
        </p:nvSpPr>
        <p:spPr>
          <a:xfrm>
            <a:off x="2592479" y="4148138"/>
            <a:ext cx="327554" cy="895350"/>
          </a:xfrm>
          <a:prstGeom prst="rightBrace">
            <a:avLst/>
          </a:prstGeom>
          <a:ln w="28575">
            <a:solidFill>
              <a:srgbClr val="00B0F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hu-HU"/>
          </a:p>
        </p:txBody>
      </p:sp>
      <p:cxnSp>
        <p:nvCxnSpPr>
          <p:cNvPr id="18" name="Összekötő: szögletes 17">
            <a:extLst>
              <a:ext uri="{FF2B5EF4-FFF2-40B4-BE49-F238E27FC236}">
                <a16:creationId xmlns:a16="http://schemas.microsoft.com/office/drawing/2014/main" id="{54E55D8E-7D79-F3FB-1004-6EA587F6F46A}"/>
              </a:ext>
            </a:extLst>
          </p:cNvPr>
          <p:cNvCxnSpPr>
            <a:cxnSpLocks/>
          </p:cNvCxnSpPr>
          <p:nvPr/>
        </p:nvCxnSpPr>
        <p:spPr>
          <a:xfrm flipV="1">
            <a:off x="3076575" y="2790825"/>
            <a:ext cx="2476500" cy="1804988"/>
          </a:xfrm>
          <a:prstGeom prst="bentConnector3">
            <a:avLst/>
          </a:prstGeom>
          <a:ln w="73025">
            <a:solidFill>
              <a:srgbClr val="00B0F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874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669DC0-2A6A-8540-A940-C44B636CC6B2}"/>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9330410-2D88-D1D5-75E2-4F64B8A93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749E0C1-9355-A0DF-1AB0-2C48526A5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8703" y="1"/>
            <a:ext cx="7423298"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Cím 1">
            <a:extLst>
              <a:ext uri="{FF2B5EF4-FFF2-40B4-BE49-F238E27FC236}">
                <a16:creationId xmlns:a16="http://schemas.microsoft.com/office/drawing/2014/main" id="{0F546BE4-478A-FAC7-AFE7-818031BE6C1A}"/>
              </a:ext>
            </a:extLst>
          </p:cNvPr>
          <p:cNvSpPr>
            <a:spLocks noGrp="1"/>
          </p:cNvSpPr>
          <p:nvPr>
            <p:ph type="title"/>
          </p:nvPr>
        </p:nvSpPr>
        <p:spPr>
          <a:xfrm>
            <a:off x="5653287" y="871442"/>
            <a:ext cx="5667269" cy="1289024"/>
          </a:xfrm>
        </p:spPr>
        <p:txBody>
          <a:bodyPr anchor="b">
            <a:normAutofit/>
          </a:bodyPr>
          <a:lstStyle/>
          <a:p>
            <a:pPr algn="ctr"/>
            <a:r>
              <a:rPr lang="hu-HU" sz="3200" dirty="0">
                <a:solidFill>
                  <a:srgbClr val="595959"/>
                </a:solidFill>
              </a:rPr>
              <a:t>Frontend-index.js</a:t>
            </a:r>
          </a:p>
        </p:txBody>
      </p:sp>
      <p:sp>
        <p:nvSpPr>
          <p:cNvPr id="3" name="Tartalom helye 2">
            <a:extLst>
              <a:ext uri="{FF2B5EF4-FFF2-40B4-BE49-F238E27FC236}">
                <a16:creationId xmlns:a16="http://schemas.microsoft.com/office/drawing/2014/main" id="{28A1DF37-4E7D-26F1-2F83-98FC84AA6AC3}"/>
              </a:ext>
            </a:extLst>
          </p:cNvPr>
          <p:cNvSpPr>
            <a:spLocks noGrp="1"/>
          </p:cNvSpPr>
          <p:nvPr>
            <p:ph idx="1"/>
          </p:nvPr>
        </p:nvSpPr>
        <p:spPr>
          <a:xfrm>
            <a:off x="5653287" y="2447337"/>
            <a:ext cx="5667269" cy="3539220"/>
          </a:xfrm>
        </p:spPr>
        <p:txBody>
          <a:bodyPr anchor="t">
            <a:normAutofit/>
          </a:bodyPr>
          <a:lstStyle/>
          <a:p>
            <a:pPr marL="0" indent="0">
              <a:buNone/>
            </a:pPr>
            <a:r>
              <a:rPr lang="hu-HU" sz="2000" dirty="0"/>
              <a:t>Az index.js fájl a </a:t>
            </a:r>
            <a:r>
              <a:rPr lang="hu-HU" sz="2000" dirty="0" err="1"/>
              <a:t>React</a:t>
            </a:r>
            <a:r>
              <a:rPr lang="hu-HU" sz="2000" dirty="0"/>
              <a:t> alkalmazás belépési pontja, ahol az egész app betöltődik. A </a:t>
            </a:r>
            <a:r>
              <a:rPr lang="hu-HU" sz="2000" dirty="0" err="1"/>
              <a:t>ReactDOM.createRoot</a:t>
            </a:r>
            <a:r>
              <a:rPr lang="hu-HU" sz="2000" dirty="0"/>
              <a:t> segítségével történik a </a:t>
            </a:r>
            <a:r>
              <a:rPr lang="hu-HU" sz="2000" dirty="0" err="1"/>
              <a:t>renderelés</a:t>
            </a:r>
            <a:r>
              <a:rPr lang="hu-HU" sz="2000" dirty="0"/>
              <a:t>, a </a:t>
            </a:r>
            <a:r>
              <a:rPr lang="hu-HU" sz="2000" dirty="0" err="1"/>
              <a:t>BrowserRouter</a:t>
            </a:r>
            <a:r>
              <a:rPr lang="hu-HU" sz="2000" dirty="0"/>
              <a:t> pedig kezeli az oldalak közötti navigációt. Az </a:t>
            </a:r>
            <a:r>
              <a:rPr lang="hu-HU" sz="2000" dirty="0" err="1"/>
              <a:t>AuthContextProvider</a:t>
            </a:r>
            <a:r>
              <a:rPr lang="hu-HU" sz="2000" dirty="0"/>
              <a:t> biztosítja a globális hitelesítési állapotot az alkalmazás számára. A </a:t>
            </a:r>
            <a:r>
              <a:rPr lang="hu-HU" sz="2000" dirty="0" err="1"/>
              <a:t>Routes</a:t>
            </a:r>
            <a:r>
              <a:rPr lang="hu-HU" sz="2000" dirty="0"/>
              <a:t> komponens határozza meg az elérhető útvonalakat, köztük egy védett útvonalat is (/jegyzetek), amely csak bejelentkezett felhasználók számára érhető el. Ha nem létező útvonalat nyitunk meg, az </a:t>
            </a:r>
            <a:r>
              <a:rPr lang="hu-HU" sz="2000" dirty="0" err="1"/>
              <a:t>Error</a:t>
            </a:r>
            <a:r>
              <a:rPr lang="hu-HU" sz="2000" dirty="0"/>
              <a:t> oldal jelenik meg.</a:t>
            </a:r>
          </a:p>
        </p:txBody>
      </p:sp>
      <p:pic>
        <p:nvPicPr>
          <p:cNvPr id="6" name="Kép 5">
            <a:extLst>
              <a:ext uri="{FF2B5EF4-FFF2-40B4-BE49-F238E27FC236}">
                <a16:creationId xmlns:a16="http://schemas.microsoft.com/office/drawing/2014/main" id="{C6D4BA5B-4044-3118-74F7-AA23AF171FD1}"/>
              </a:ext>
            </a:extLst>
          </p:cNvPr>
          <p:cNvPicPr>
            <a:picLocks noChangeAspect="1"/>
          </p:cNvPicPr>
          <p:nvPr/>
        </p:nvPicPr>
        <p:blipFill>
          <a:blip r:embed="rId2"/>
          <a:stretch>
            <a:fillRect/>
          </a:stretch>
        </p:blipFill>
        <p:spPr>
          <a:xfrm>
            <a:off x="994253" y="1028453"/>
            <a:ext cx="2234722" cy="5041751"/>
          </a:xfrm>
          <a:prstGeom prst="rect">
            <a:avLst/>
          </a:prstGeom>
        </p:spPr>
      </p:pic>
      <p:cxnSp>
        <p:nvCxnSpPr>
          <p:cNvPr id="18" name="Összekötő: szögletes 17">
            <a:extLst>
              <a:ext uri="{FF2B5EF4-FFF2-40B4-BE49-F238E27FC236}">
                <a16:creationId xmlns:a16="http://schemas.microsoft.com/office/drawing/2014/main" id="{96EB2795-52C2-020C-AB48-37E3EC8D904A}"/>
              </a:ext>
            </a:extLst>
          </p:cNvPr>
          <p:cNvCxnSpPr>
            <a:cxnSpLocks/>
          </p:cNvCxnSpPr>
          <p:nvPr/>
        </p:nvCxnSpPr>
        <p:spPr>
          <a:xfrm flipV="1">
            <a:off x="2257425" y="2962275"/>
            <a:ext cx="3324225" cy="1181100"/>
          </a:xfrm>
          <a:prstGeom prst="bentConnector3">
            <a:avLst/>
          </a:prstGeom>
          <a:ln w="73025">
            <a:solidFill>
              <a:srgbClr val="00B0F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7313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9BE148-43FB-ECF4-FC11-6A626B72C561}"/>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212FFA4-9689-8670-BAAA-730665F073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C2D3593-4677-05B5-905A-18AFA8AF5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8703" y="1"/>
            <a:ext cx="7423298"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Cím 1">
            <a:extLst>
              <a:ext uri="{FF2B5EF4-FFF2-40B4-BE49-F238E27FC236}">
                <a16:creationId xmlns:a16="http://schemas.microsoft.com/office/drawing/2014/main" id="{B23C4E03-9557-986D-5CFF-F8256D8E50F7}"/>
              </a:ext>
            </a:extLst>
          </p:cNvPr>
          <p:cNvSpPr>
            <a:spLocks noGrp="1"/>
          </p:cNvSpPr>
          <p:nvPr>
            <p:ph type="title"/>
          </p:nvPr>
        </p:nvSpPr>
        <p:spPr>
          <a:xfrm>
            <a:off x="5653287" y="871442"/>
            <a:ext cx="5667269" cy="1289024"/>
          </a:xfrm>
        </p:spPr>
        <p:txBody>
          <a:bodyPr anchor="b">
            <a:normAutofit/>
          </a:bodyPr>
          <a:lstStyle/>
          <a:p>
            <a:pPr algn="ctr"/>
            <a:r>
              <a:rPr lang="hu-HU" sz="3200" dirty="0">
                <a:solidFill>
                  <a:srgbClr val="595959"/>
                </a:solidFill>
              </a:rPr>
              <a:t>Frontend-</a:t>
            </a:r>
            <a:r>
              <a:rPr lang="hu-HU" sz="3200" dirty="0" err="1">
                <a:solidFill>
                  <a:srgbClr val="595959"/>
                </a:solidFill>
              </a:rPr>
              <a:t>api</a:t>
            </a:r>
            <a:endParaRPr lang="hu-HU" sz="3200" dirty="0">
              <a:solidFill>
                <a:srgbClr val="595959"/>
              </a:solidFill>
            </a:endParaRPr>
          </a:p>
        </p:txBody>
      </p:sp>
      <p:sp>
        <p:nvSpPr>
          <p:cNvPr id="3" name="Tartalom helye 2">
            <a:extLst>
              <a:ext uri="{FF2B5EF4-FFF2-40B4-BE49-F238E27FC236}">
                <a16:creationId xmlns:a16="http://schemas.microsoft.com/office/drawing/2014/main" id="{836D06D3-83DE-08BA-B23C-E162B75E2710}"/>
              </a:ext>
            </a:extLst>
          </p:cNvPr>
          <p:cNvSpPr>
            <a:spLocks noGrp="1"/>
          </p:cNvSpPr>
          <p:nvPr>
            <p:ph idx="1"/>
          </p:nvPr>
        </p:nvSpPr>
        <p:spPr>
          <a:xfrm>
            <a:off x="5653287" y="2447337"/>
            <a:ext cx="5667269" cy="3539220"/>
          </a:xfrm>
        </p:spPr>
        <p:txBody>
          <a:bodyPr anchor="t">
            <a:normAutofit/>
          </a:bodyPr>
          <a:lstStyle/>
          <a:p>
            <a:pPr marL="0" indent="0">
              <a:buNone/>
            </a:pPr>
            <a:r>
              <a:rPr lang="hu-HU" sz="2000" dirty="0"/>
              <a:t>Ez a mappa tartalmazza az axios.js fájlt, amely egy előre beállított </a:t>
            </a:r>
            <a:r>
              <a:rPr lang="hu-HU" sz="2000" dirty="0" err="1"/>
              <a:t>Axios</a:t>
            </a:r>
            <a:r>
              <a:rPr lang="hu-HU" sz="2000" dirty="0"/>
              <a:t> példányt hoz létre a szerverrel való kommunikációhoz .Az </a:t>
            </a:r>
            <a:r>
              <a:rPr lang="hu-HU" sz="2000" dirty="0" err="1"/>
              <a:t>instance.defaults.withCredentials</a:t>
            </a:r>
            <a:r>
              <a:rPr lang="hu-HU" sz="2000" dirty="0"/>
              <a:t> = </a:t>
            </a:r>
            <a:r>
              <a:rPr lang="hu-HU" sz="2000" dirty="0" err="1"/>
              <a:t>true</a:t>
            </a:r>
            <a:r>
              <a:rPr lang="hu-HU" sz="2000" dirty="0"/>
              <a:t> sor biztosítja, hogy a HTTP-kérésekben a </a:t>
            </a:r>
            <a:r>
              <a:rPr lang="hu-HU" sz="2000" dirty="0" err="1"/>
              <a:t>tokenek</a:t>
            </a:r>
            <a:r>
              <a:rPr lang="hu-HU" sz="2000" dirty="0"/>
              <a:t> is elküldésre kerüljenek, ami szükséges a bejelentkezés állapotának nyomon követéséhez. Egy beépített </a:t>
            </a:r>
            <a:r>
              <a:rPr lang="hu-HU" sz="2000" dirty="0" err="1"/>
              <a:t>interceptor</a:t>
            </a:r>
            <a:r>
              <a:rPr lang="hu-HU" sz="2000" dirty="0"/>
              <a:t> automatikusan újra megpróbálja a kérést, ha a szerver 401-es (nem hitelesített) hibát ad, és közben lekéri az új </a:t>
            </a:r>
            <a:r>
              <a:rPr lang="hu-HU" sz="2000" dirty="0" err="1"/>
              <a:t>tokent</a:t>
            </a:r>
            <a:r>
              <a:rPr lang="hu-HU" sz="2000" dirty="0"/>
              <a:t> a </a:t>
            </a:r>
            <a:r>
              <a:rPr lang="hu-HU" sz="2000" dirty="0" err="1"/>
              <a:t>user</a:t>
            </a:r>
            <a:r>
              <a:rPr lang="hu-HU" sz="2000" dirty="0"/>
              <a:t>/</a:t>
            </a:r>
            <a:r>
              <a:rPr lang="hu-HU" sz="2000" dirty="0" err="1"/>
              <a:t>refresh</a:t>
            </a:r>
            <a:r>
              <a:rPr lang="hu-HU" sz="2000" dirty="0"/>
              <a:t> végpontról.</a:t>
            </a:r>
          </a:p>
        </p:txBody>
      </p:sp>
      <p:pic>
        <p:nvPicPr>
          <p:cNvPr id="4" name="Kép 3">
            <a:extLst>
              <a:ext uri="{FF2B5EF4-FFF2-40B4-BE49-F238E27FC236}">
                <a16:creationId xmlns:a16="http://schemas.microsoft.com/office/drawing/2014/main" id="{96E6E417-5D7A-800C-4B47-D55CADD25301}"/>
              </a:ext>
            </a:extLst>
          </p:cNvPr>
          <p:cNvPicPr>
            <a:picLocks noChangeAspect="1"/>
          </p:cNvPicPr>
          <p:nvPr/>
        </p:nvPicPr>
        <p:blipFill>
          <a:blip r:embed="rId2"/>
          <a:stretch>
            <a:fillRect/>
          </a:stretch>
        </p:blipFill>
        <p:spPr>
          <a:xfrm>
            <a:off x="960162" y="5317249"/>
            <a:ext cx="2640287" cy="1124082"/>
          </a:xfrm>
          <a:prstGeom prst="rect">
            <a:avLst/>
          </a:prstGeom>
        </p:spPr>
      </p:pic>
      <p:pic>
        <p:nvPicPr>
          <p:cNvPr id="7" name="Kép 6">
            <a:extLst>
              <a:ext uri="{FF2B5EF4-FFF2-40B4-BE49-F238E27FC236}">
                <a16:creationId xmlns:a16="http://schemas.microsoft.com/office/drawing/2014/main" id="{E52052F3-E446-AFBC-ECD9-0C0880ABD7E7}"/>
              </a:ext>
            </a:extLst>
          </p:cNvPr>
          <p:cNvPicPr>
            <a:picLocks noChangeAspect="1"/>
          </p:cNvPicPr>
          <p:nvPr/>
        </p:nvPicPr>
        <p:blipFill>
          <a:blip r:embed="rId3"/>
          <a:stretch>
            <a:fillRect/>
          </a:stretch>
        </p:blipFill>
        <p:spPr>
          <a:xfrm>
            <a:off x="1344982" y="416669"/>
            <a:ext cx="2068803" cy="4667422"/>
          </a:xfrm>
          <a:prstGeom prst="rect">
            <a:avLst/>
          </a:prstGeom>
        </p:spPr>
      </p:pic>
      <p:sp>
        <p:nvSpPr>
          <p:cNvPr id="5" name="Nyíl: felfelé kanyarodó 4">
            <a:extLst>
              <a:ext uri="{FF2B5EF4-FFF2-40B4-BE49-F238E27FC236}">
                <a16:creationId xmlns:a16="http://schemas.microsoft.com/office/drawing/2014/main" id="{70AE0682-B05A-1BD0-E0F8-C3329A15B3B1}"/>
              </a:ext>
            </a:extLst>
          </p:cNvPr>
          <p:cNvSpPr/>
          <p:nvPr/>
        </p:nvSpPr>
        <p:spPr>
          <a:xfrm rot="10800000">
            <a:off x="960159" y="1571625"/>
            <a:ext cx="573366" cy="3848100"/>
          </a:xfrm>
          <a:prstGeom prst="bentUp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dirty="0"/>
          </a:p>
        </p:txBody>
      </p:sp>
    </p:spTree>
    <p:extLst>
      <p:ext uri="{BB962C8B-B14F-4D97-AF65-F5344CB8AC3E}">
        <p14:creationId xmlns:p14="http://schemas.microsoft.com/office/powerpoint/2010/main" val="1883034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DF73B8-3F99-52F8-FBAA-E374FFAAF30E}"/>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B82CA85-3333-3759-4C0A-E38C27D4F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AF26998-740F-8DD6-1E61-E39E141117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8703" y="1"/>
            <a:ext cx="7423298"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Cím 1">
            <a:extLst>
              <a:ext uri="{FF2B5EF4-FFF2-40B4-BE49-F238E27FC236}">
                <a16:creationId xmlns:a16="http://schemas.microsoft.com/office/drawing/2014/main" id="{962F256A-11B3-AF80-CD8F-F1786E526C17}"/>
              </a:ext>
            </a:extLst>
          </p:cNvPr>
          <p:cNvSpPr>
            <a:spLocks noGrp="1"/>
          </p:cNvSpPr>
          <p:nvPr>
            <p:ph type="title"/>
          </p:nvPr>
        </p:nvSpPr>
        <p:spPr>
          <a:xfrm>
            <a:off x="5653287" y="871442"/>
            <a:ext cx="5667269" cy="1289024"/>
          </a:xfrm>
        </p:spPr>
        <p:txBody>
          <a:bodyPr anchor="b">
            <a:normAutofit/>
          </a:bodyPr>
          <a:lstStyle/>
          <a:p>
            <a:pPr algn="ctr"/>
            <a:r>
              <a:rPr lang="hu-HU" sz="3200" dirty="0">
                <a:solidFill>
                  <a:srgbClr val="595959"/>
                </a:solidFill>
              </a:rPr>
              <a:t>Frontend-context</a:t>
            </a:r>
          </a:p>
        </p:txBody>
      </p:sp>
      <p:sp>
        <p:nvSpPr>
          <p:cNvPr id="3" name="Tartalom helye 2">
            <a:extLst>
              <a:ext uri="{FF2B5EF4-FFF2-40B4-BE49-F238E27FC236}">
                <a16:creationId xmlns:a16="http://schemas.microsoft.com/office/drawing/2014/main" id="{9B95542C-CFBB-AEB7-EF67-E5C08249CA1E}"/>
              </a:ext>
            </a:extLst>
          </p:cNvPr>
          <p:cNvSpPr>
            <a:spLocks noGrp="1"/>
          </p:cNvSpPr>
          <p:nvPr>
            <p:ph idx="1"/>
          </p:nvPr>
        </p:nvSpPr>
        <p:spPr>
          <a:xfrm>
            <a:off x="5653287" y="2447337"/>
            <a:ext cx="5667269" cy="3539220"/>
          </a:xfrm>
        </p:spPr>
        <p:txBody>
          <a:bodyPr anchor="t">
            <a:normAutofit/>
          </a:bodyPr>
          <a:lstStyle/>
          <a:p>
            <a:pPr marL="0" indent="0">
              <a:buNone/>
            </a:pPr>
            <a:r>
              <a:rPr lang="hu-HU" dirty="0"/>
              <a:t>Ebben a mappában van egy olyan megoldás, ami segít, hogy az app bármelyik része könnyen hozzáférjen fontos adatokhoz — például hogy melyik felhasználó van épp bejelentkezve. Így nem kell ezeket az adatokat minden komponensnek külön-külön átadni.</a:t>
            </a:r>
          </a:p>
        </p:txBody>
      </p:sp>
      <p:pic>
        <p:nvPicPr>
          <p:cNvPr id="5" name="Kép 4">
            <a:extLst>
              <a:ext uri="{FF2B5EF4-FFF2-40B4-BE49-F238E27FC236}">
                <a16:creationId xmlns:a16="http://schemas.microsoft.com/office/drawing/2014/main" id="{E5EE08EE-3AB8-DAE8-07CE-B6CED5455277}"/>
              </a:ext>
            </a:extLst>
          </p:cNvPr>
          <p:cNvPicPr>
            <a:picLocks noChangeAspect="1"/>
          </p:cNvPicPr>
          <p:nvPr/>
        </p:nvPicPr>
        <p:blipFill>
          <a:blip r:embed="rId2"/>
          <a:stretch>
            <a:fillRect/>
          </a:stretch>
        </p:blipFill>
        <p:spPr>
          <a:xfrm>
            <a:off x="765620" y="5407848"/>
            <a:ext cx="3334070" cy="859730"/>
          </a:xfrm>
          <a:prstGeom prst="rect">
            <a:avLst/>
          </a:prstGeom>
        </p:spPr>
      </p:pic>
      <p:pic>
        <p:nvPicPr>
          <p:cNvPr id="8" name="Kép 7">
            <a:extLst>
              <a:ext uri="{FF2B5EF4-FFF2-40B4-BE49-F238E27FC236}">
                <a16:creationId xmlns:a16="http://schemas.microsoft.com/office/drawing/2014/main" id="{AB6CBD42-30B6-85EF-9F9B-71BC1A7FD43B}"/>
              </a:ext>
            </a:extLst>
          </p:cNvPr>
          <p:cNvPicPr>
            <a:picLocks noChangeAspect="1"/>
          </p:cNvPicPr>
          <p:nvPr/>
        </p:nvPicPr>
        <p:blipFill>
          <a:blip r:embed="rId3"/>
          <a:stretch>
            <a:fillRect/>
          </a:stretch>
        </p:blipFill>
        <p:spPr>
          <a:xfrm>
            <a:off x="1404381" y="590422"/>
            <a:ext cx="2056547" cy="4639771"/>
          </a:xfrm>
          <a:prstGeom prst="rect">
            <a:avLst/>
          </a:prstGeom>
        </p:spPr>
      </p:pic>
      <p:sp>
        <p:nvSpPr>
          <p:cNvPr id="6" name="Nyíl: felfelé kanyarodó 5">
            <a:extLst>
              <a:ext uri="{FF2B5EF4-FFF2-40B4-BE49-F238E27FC236}">
                <a16:creationId xmlns:a16="http://schemas.microsoft.com/office/drawing/2014/main" id="{3A132A13-D142-CF9C-074D-D4EAE491D69C}"/>
              </a:ext>
            </a:extLst>
          </p:cNvPr>
          <p:cNvSpPr/>
          <p:nvPr/>
        </p:nvSpPr>
        <p:spPr>
          <a:xfrm rot="10800000">
            <a:off x="960158" y="2009775"/>
            <a:ext cx="563841" cy="3409950"/>
          </a:xfrm>
          <a:prstGeom prst="bentUp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dirty="0"/>
          </a:p>
        </p:txBody>
      </p:sp>
    </p:spTree>
    <p:extLst>
      <p:ext uri="{BB962C8B-B14F-4D97-AF65-F5344CB8AC3E}">
        <p14:creationId xmlns:p14="http://schemas.microsoft.com/office/powerpoint/2010/main" val="237880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F52C5D-4FA9-AF08-453F-DD99179E0FA1}"/>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B148E13-C2EA-9B44-6F26-C79920AAA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A93E771-D8E9-E873-F27F-4F635DD8E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8703" y="1"/>
            <a:ext cx="7423298"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Cím 1">
            <a:extLst>
              <a:ext uri="{FF2B5EF4-FFF2-40B4-BE49-F238E27FC236}">
                <a16:creationId xmlns:a16="http://schemas.microsoft.com/office/drawing/2014/main" id="{AFE149FA-2710-BB5E-46A1-734D5621E0AB}"/>
              </a:ext>
            </a:extLst>
          </p:cNvPr>
          <p:cNvSpPr>
            <a:spLocks noGrp="1"/>
          </p:cNvSpPr>
          <p:nvPr>
            <p:ph type="title"/>
          </p:nvPr>
        </p:nvSpPr>
        <p:spPr>
          <a:xfrm>
            <a:off x="5653287" y="871442"/>
            <a:ext cx="5667269" cy="1289024"/>
          </a:xfrm>
        </p:spPr>
        <p:txBody>
          <a:bodyPr anchor="b">
            <a:normAutofit/>
          </a:bodyPr>
          <a:lstStyle/>
          <a:p>
            <a:pPr algn="ctr"/>
            <a:r>
              <a:rPr lang="hu-HU" sz="3200" dirty="0">
                <a:solidFill>
                  <a:srgbClr val="595959"/>
                </a:solidFill>
              </a:rPr>
              <a:t>Frontend-</a:t>
            </a:r>
            <a:r>
              <a:rPr lang="hu-HU" sz="3200" dirty="0" err="1">
                <a:solidFill>
                  <a:srgbClr val="595959"/>
                </a:solidFill>
              </a:rPr>
              <a:t>hooks</a:t>
            </a:r>
            <a:endParaRPr lang="hu-HU" sz="3200" dirty="0">
              <a:solidFill>
                <a:srgbClr val="595959"/>
              </a:solidFill>
            </a:endParaRPr>
          </a:p>
        </p:txBody>
      </p:sp>
      <p:sp>
        <p:nvSpPr>
          <p:cNvPr id="3" name="Tartalom helye 2">
            <a:extLst>
              <a:ext uri="{FF2B5EF4-FFF2-40B4-BE49-F238E27FC236}">
                <a16:creationId xmlns:a16="http://schemas.microsoft.com/office/drawing/2014/main" id="{D8D236DC-B880-99AD-737F-02AA8DFD3EFA}"/>
              </a:ext>
            </a:extLst>
          </p:cNvPr>
          <p:cNvSpPr>
            <a:spLocks noGrp="1"/>
          </p:cNvSpPr>
          <p:nvPr>
            <p:ph idx="1"/>
          </p:nvPr>
        </p:nvSpPr>
        <p:spPr>
          <a:xfrm>
            <a:off x="5653287" y="2447337"/>
            <a:ext cx="5667269" cy="3539220"/>
          </a:xfrm>
        </p:spPr>
        <p:txBody>
          <a:bodyPr anchor="t">
            <a:normAutofit/>
          </a:bodyPr>
          <a:lstStyle/>
          <a:p>
            <a:pPr marL="0" indent="0">
              <a:buNone/>
            </a:pPr>
            <a:r>
              <a:rPr lang="hu-HU" sz="2000" dirty="0"/>
              <a:t>Minden végpontnak van egy </a:t>
            </a:r>
            <a:r>
              <a:rPr lang="hu-HU" sz="2000" dirty="0" err="1"/>
              <a:t>hook</a:t>
            </a:r>
            <a:r>
              <a:rPr lang="hu-HU" sz="2000" dirty="0"/>
              <a:t>-ja egy HTTP kérést a backend felé, amelyet az Express router fogad és a megfelelő </a:t>
            </a:r>
            <a:r>
              <a:rPr lang="hu-HU" sz="2000" dirty="0" err="1"/>
              <a:t>controllerhez</a:t>
            </a:r>
            <a:r>
              <a:rPr lang="hu-HU" sz="2000" dirty="0"/>
              <a:t> továbbít. A </a:t>
            </a:r>
            <a:r>
              <a:rPr lang="hu-HU" sz="2000" dirty="0" err="1"/>
              <a:t>controller</a:t>
            </a:r>
            <a:r>
              <a:rPr lang="hu-HU" sz="2000" dirty="0"/>
              <a:t> végrehajtja az üzleti logikát, például adatbázis-lekérdezést vagy külső API hívást, majd JSON formátumban visszaküldi az eredményt. A router ezt a választ továbbítja vissza a </a:t>
            </a:r>
            <a:r>
              <a:rPr lang="hu-HU" sz="2000" dirty="0" err="1"/>
              <a:t>hooknak</a:t>
            </a:r>
            <a:r>
              <a:rPr lang="hu-HU" sz="2000" dirty="0"/>
              <a:t>, amely kezeli az adatot és az esetleges hibákat, majd átadja a komponensnek, így biztosítva az adatok folyamatos és hatékony áramlását a frontend és backend között.</a:t>
            </a:r>
          </a:p>
        </p:txBody>
      </p:sp>
      <p:pic>
        <p:nvPicPr>
          <p:cNvPr id="4" name="Kép 3">
            <a:extLst>
              <a:ext uri="{FF2B5EF4-FFF2-40B4-BE49-F238E27FC236}">
                <a16:creationId xmlns:a16="http://schemas.microsoft.com/office/drawing/2014/main" id="{E58B4218-E274-2209-B319-E03A2BDC5822}"/>
              </a:ext>
            </a:extLst>
          </p:cNvPr>
          <p:cNvPicPr>
            <a:picLocks noChangeAspect="1"/>
          </p:cNvPicPr>
          <p:nvPr/>
        </p:nvPicPr>
        <p:blipFill>
          <a:blip r:embed="rId2"/>
          <a:stretch>
            <a:fillRect/>
          </a:stretch>
        </p:blipFill>
        <p:spPr>
          <a:xfrm>
            <a:off x="1102173" y="4228681"/>
            <a:ext cx="2231577" cy="2479530"/>
          </a:xfrm>
          <a:prstGeom prst="rect">
            <a:avLst/>
          </a:prstGeom>
        </p:spPr>
      </p:pic>
      <p:pic>
        <p:nvPicPr>
          <p:cNvPr id="8" name="Kép 7">
            <a:extLst>
              <a:ext uri="{FF2B5EF4-FFF2-40B4-BE49-F238E27FC236}">
                <a16:creationId xmlns:a16="http://schemas.microsoft.com/office/drawing/2014/main" id="{6F81EE24-5A98-AB82-7605-C1B35BED716F}"/>
              </a:ext>
            </a:extLst>
          </p:cNvPr>
          <p:cNvPicPr>
            <a:picLocks noChangeAspect="1"/>
          </p:cNvPicPr>
          <p:nvPr/>
        </p:nvPicPr>
        <p:blipFill>
          <a:blip r:embed="rId3"/>
          <a:stretch>
            <a:fillRect/>
          </a:stretch>
        </p:blipFill>
        <p:spPr>
          <a:xfrm>
            <a:off x="1436802" y="227459"/>
            <a:ext cx="1725498" cy="3892892"/>
          </a:xfrm>
          <a:prstGeom prst="rect">
            <a:avLst/>
          </a:prstGeom>
        </p:spPr>
      </p:pic>
      <p:sp>
        <p:nvSpPr>
          <p:cNvPr id="6" name="Nyíl: felfelé kanyarodó 5">
            <a:extLst>
              <a:ext uri="{FF2B5EF4-FFF2-40B4-BE49-F238E27FC236}">
                <a16:creationId xmlns:a16="http://schemas.microsoft.com/office/drawing/2014/main" id="{47C017F0-9349-F696-6FA7-DA436BC553F7}"/>
              </a:ext>
            </a:extLst>
          </p:cNvPr>
          <p:cNvSpPr/>
          <p:nvPr/>
        </p:nvSpPr>
        <p:spPr>
          <a:xfrm rot="10800000">
            <a:off x="1102172" y="1638300"/>
            <a:ext cx="459928" cy="2682632"/>
          </a:xfrm>
          <a:prstGeom prst="bentUp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dirty="0"/>
          </a:p>
        </p:txBody>
      </p:sp>
    </p:spTree>
    <p:extLst>
      <p:ext uri="{BB962C8B-B14F-4D97-AF65-F5344CB8AC3E}">
        <p14:creationId xmlns:p14="http://schemas.microsoft.com/office/powerpoint/2010/main" val="2938768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92CBE5-F9A1-E0C6-80CD-61373FF01FC3}"/>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28A5D66-6E28-5E6A-450D-E5C0BB4C8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8C8B2E2-3C76-D281-4BFA-F5915E3E9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8703" y="1"/>
            <a:ext cx="7423298"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Cím 1">
            <a:extLst>
              <a:ext uri="{FF2B5EF4-FFF2-40B4-BE49-F238E27FC236}">
                <a16:creationId xmlns:a16="http://schemas.microsoft.com/office/drawing/2014/main" id="{9E000017-38CB-7E0B-77CE-13C8D73B8050}"/>
              </a:ext>
            </a:extLst>
          </p:cNvPr>
          <p:cNvSpPr>
            <a:spLocks noGrp="1"/>
          </p:cNvSpPr>
          <p:nvPr>
            <p:ph type="title"/>
          </p:nvPr>
        </p:nvSpPr>
        <p:spPr>
          <a:xfrm>
            <a:off x="5653287" y="871442"/>
            <a:ext cx="5667269" cy="1289024"/>
          </a:xfrm>
        </p:spPr>
        <p:txBody>
          <a:bodyPr anchor="b">
            <a:normAutofit/>
          </a:bodyPr>
          <a:lstStyle/>
          <a:p>
            <a:pPr algn="ctr"/>
            <a:r>
              <a:rPr lang="hu-HU" sz="3200" dirty="0">
                <a:solidFill>
                  <a:srgbClr val="595959"/>
                </a:solidFill>
              </a:rPr>
              <a:t>Frontend-</a:t>
            </a:r>
            <a:r>
              <a:rPr lang="hu-HU" sz="3200" dirty="0" err="1">
                <a:solidFill>
                  <a:srgbClr val="595959"/>
                </a:solidFill>
              </a:rPr>
              <a:t>modules</a:t>
            </a:r>
            <a:endParaRPr lang="hu-HU" sz="3200" dirty="0">
              <a:solidFill>
                <a:srgbClr val="595959"/>
              </a:solidFill>
            </a:endParaRPr>
          </a:p>
        </p:txBody>
      </p:sp>
      <p:sp>
        <p:nvSpPr>
          <p:cNvPr id="3" name="Tartalom helye 2">
            <a:extLst>
              <a:ext uri="{FF2B5EF4-FFF2-40B4-BE49-F238E27FC236}">
                <a16:creationId xmlns:a16="http://schemas.microsoft.com/office/drawing/2014/main" id="{E667838A-77BF-A416-AAF1-B7B020BC010E}"/>
              </a:ext>
            </a:extLst>
          </p:cNvPr>
          <p:cNvSpPr>
            <a:spLocks noGrp="1"/>
          </p:cNvSpPr>
          <p:nvPr>
            <p:ph idx="1"/>
          </p:nvPr>
        </p:nvSpPr>
        <p:spPr>
          <a:xfrm>
            <a:off x="5653287" y="2447337"/>
            <a:ext cx="5667269" cy="3539220"/>
          </a:xfrm>
        </p:spPr>
        <p:txBody>
          <a:bodyPr anchor="t">
            <a:normAutofit/>
          </a:bodyPr>
          <a:lstStyle/>
          <a:p>
            <a:pPr marL="0" indent="0">
              <a:buNone/>
            </a:pPr>
            <a:r>
              <a:rPr lang="hu-HU" sz="2400" dirty="0"/>
              <a:t>A </a:t>
            </a:r>
            <a:r>
              <a:rPr lang="hu-HU" sz="2400" dirty="0" err="1"/>
              <a:t>modules</a:t>
            </a:r>
            <a:r>
              <a:rPr lang="hu-HU" sz="2400" dirty="0"/>
              <a:t> mappa a </a:t>
            </a:r>
            <a:r>
              <a:rPr lang="hu-HU" sz="2400" dirty="0" err="1"/>
              <a:t>React</a:t>
            </a:r>
            <a:r>
              <a:rPr lang="hu-HU" sz="2400" dirty="0"/>
              <a:t> komponensekhez tartozó CSS fájlokat tartalmazza.</a:t>
            </a:r>
          </a:p>
        </p:txBody>
      </p:sp>
      <p:pic>
        <p:nvPicPr>
          <p:cNvPr id="8" name="Kép 7">
            <a:extLst>
              <a:ext uri="{FF2B5EF4-FFF2-40B4-BE49-F238E27FC236}">
                <a16:creationId xmlns:a16="http://schemas.microsoft.com/office/drawing/2014/main" id="{1FE5DBEE-A3DB-7B63-0253-1B1D99CECDEB}"/>
              </a:ext>
            </a:extLst>
          </p:cNvPr>
          <p:cNvPicPr>
            <a:picLocks noChangeAspect="1"/>
          </p:cNvPicPr>
          <p:nvPr/>
        </p:nvPicPr>
        <p:blipFill>
          <a:blip r:embed="rId2"/>
          <a:stretch>
            <a:fillRect/>
          </a:stretch>
        </p:blipFill>
        <p:spPr>
          <a:xfrm>
            <a:off x="1642642" y="304215"/>
            <a:ext cx="2043261" cy="4609796"/>
          </a:xfrm>
          <a:prstGeom prst="rect">
            <a:avLst/>
          </a:prstGeom>
        </p:spPr>
      </p:pic>
      <p:sp>
        <p:nvSpPr>
          <p:cNvPr id="6" name="Nyíl: felfelé kanyarodó 5">
            <a:extLst>
              <a:ext uri="{FF2B5EF4-FFF2-40B4-BE49-F238E27FC236}">
                <a16:creationId xmlns:a16="http://schemas.microsoft.com/office/drawing/2014/main" id="{48835282-71C5-AAD6-7F97-C43DDCB62C95}"/>
              </a:ext>
            </a:extLst>
          </p:cNvPr>
          <p:cNvSpPr/>
          <p:nvPr/>
        </p:nvSpPr>
        <p:spPr>
          <a:xfrm rot="10800000">
            <a:off x="1326951" y="2285900"/>
            <a:ext cx="492323" cy="2932325"/>
          </a:xfrm>
          <a:prstGeom prst="bentUp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dirty="0"/>
          </a:p>
        </p:txBody>
      </p:sp>
      <p:pic>
        <p:nvPicPr>
          <p:cNvPr id="7" name="Kép 6">
            <a:extLst>
              <a:ext uri="{FF2B5EF4-FFF2-40B4-BE49-F238E27FC236}">
                <a16:creationId xmlns:a16="http://schemas.microsoft.com/office/drawing/2014/main" id="{07AB8B4F-3DAD-E0F2-1F95-55FFE7628EA3}"/>
              </a:ext>
            </a:extLst>
          </p:cNvPr>
          <p:cNvPicPr>
            <a:picLocks noChangeAspect="1"/>
          </p:cNvPicPr>
          <p:nvPr/>
        </p:nvPicPr>
        <p:blipFill>
          <a:blip r:embed="rId3"/>
          <a:stretch>
            <a:fillRect/>
          </a:stretch>
        </p:blipFill>
        <p:spPr>
          <a:xfrm>
            <a:off x="1040194" y="5291229"/>
            <a:ext cx="3214733" cy="861921"/>
          </a:xfrm>
          <a:prstGeom prst="rect">
            <a:avLst/>
          </a:prstGeom>
        </p:spPr>
      </p:pic>
    </p:spTree>
    <p:extLst>
      <p:ext uri="{BB962C8B-B14F-4D97-AF65-F5344CB8AC3E}">
        <p14:creationId xmlns:p14="http://schemas.microsoft.com/office/powerpoint/2010/main" val="3761049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Cím 1">
            <a:extLst>
              <a:ext uri="{FF2B5EF4-FFF2-40B4-BE49-F238E27FC236}">
                <a16:creationId xmlns:a16="http://schemas.microsoft.com/office/drawing/2014/main" id="{24AD4E1F-4497-DA52-7B55-37C20756572C}"/>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8000" kern="1200" dirty="0" err="1">
                <a:solidFill>
                  <a:srgbClr val="FFFFFF"/>
                </a:solidFill>
                <a:latin typeface="+mj-lt"/>
                <a:ea typeface="+mj-ea"/>
                <a:cs typeface="+mj-cs"/>
              </a:rPr>
              <a:t>Köszönjük</a:t>
            </a:r>
            <a:r>
              <a:rPr lang="en-US" sz="8000" kern="1200" dirty="0">
                <a:solidFill>
                  <a:srgbClr val="FFFFFF"/>
                </a:solidFill>
                <a:latin typeface="+mj-lt"/>
                <a:ea typeface="+mj-ea"/>
                <a:cs typeface="+mj-cs"/>
              </a:rPr>
              <a:t> a </a:t>
            </a:r>
            <a:r>
              <a:rPr lang="en-US" sz="8000" kern="1200" dirty="0" err="1">
                <a:solidFill>
                  <a:srgbClr val="FFFFFF"/>
                </a:solidFill>
                <a:latin typeface="+mj-lt"/>
                <a:ea typeface="+mj-ea"/>
                <a:cs typeface="+mj-cs"/>
              </a:rPr>
              <a:t>figyelmet</a:t>
            </a:r>
            <a:r>
              <a:rPr lang="en-US" sz="8000" kern="1200" dirty="0">
                <a:solidFill>
                  <a:srgbClr val="FFFFFF"/>
                </a:solidFill>
                <a:latin typeface="+mj-lt"/>
                <a:ea typeface="+mj-ea"/>
                <a:cs typeface="+mj-cs"/>
              </a:rPr>
              <a:t> !</a:t>
            </a:r>
          </a:p>
        </p:txBody>
      </p:sp>
      <p:sp>
        <p:nvSpPr>
          <p:cNvPr id="9"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5" name="Straight Connector 14">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9"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70206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1026190-6B62-46DB-B5FF-9E0FF9BDCD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66DA0389-D66E-4727-8EFB-E60E6C412F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4693" y="870265"/>
            <a:ext cx="9662615" cy="1603018"/>
          </a:xfrm>
          <a:custGeom>
            <a:avLst/>
            <a:gdLst>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4055448 w 9662615"/>
              <a:gd name="connsiteY72" fmla="*/ 1528913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86537 w 9662615"/>
              <a:gd name="connsiteY72" fmla="*/ 1523612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652930 w 9662615"/>
              <a:gd name="connsiteY68" fmla="*/ 1539961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155638 w 9662615"/>
              <a:gd name="connsiteY47" fmla="*/ 1521938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5995105 w 9662615"/>
              <a:gd name="connsiteY36" fmla="*/ 1435236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435155 w 9662615"/>
              <a:gd name="connsiteY22" fmla="*/ 1397159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577675 w 9662615"/>
              <a:gd name="connsiteY20" fmla="*/ 1370461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505921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10961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743791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64453 w 9662615"/>
              <a:gd name="connsiteY74" fmla="*/ 1521660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67911 w 9662615"/>
              <a:gd name="connsiteY81" fmla="*/ 1526618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59871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91676 w 9662615"/>
              <a:gd name="connsiteY91" fmla="*/ 1500859 h 1583140"/>
              <a:gd name="connsiteX92" fmla="*/ 2330328 w 9662615"/>
              <a:gd name="connsiteY92" fmla="*/ 1499441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082104 w 9662615"/>
              <a:gd name="connsiteY49" fmla="*/ 1547781 h 1583140"/>
              <a:gd name="connsiteX50" fmla="*/ 5059484 w 9662615"/>
              <a:gd name="connsiteY50" fmla="*/ 1546802 h 1583140"/>
              <a:gd name="connsiteX51" fmla="*/ 5050958 w 9662615"/>
              <a:gd name="connsiteY51" fmla="*/ 1545776 h 1583140"/>
              <a:gd name="connsiteX52" fmla="*/ 5038524 w 9662615"/>
              <a:gd name="connsiteY52" fmla="*/ 1545675 h 1583140"/>
              <a:gd name="connsiteX53" fmla="*/ 5038223 w 9662615"/>
              <a:gd name="connsiteY53" fmla="*/ 1545881 h 1583140"/>
              <a:gd name="connsiteX54" fmla="*/ 5026564 w 9662615"/>
              <a:gd name="connsiteY54" fmla="*/ 1545376 h 1583140"/>
              <a:gd name="connsiteX55" fmla="*/ 4969433 w 9662615"/>
              <a:gd name="connsiteY55" fmla="*/ 1540263 h 1583140"/>
              <a:gd name="connsiteX56" fmla="*/ 4894799 w 9662615"/>
              <a:gd name="connsiteY56" fmla="*/ 1559476 h 1583140"/>
              <a:gd name="connsiteX57" fmla="*/ 4863775 w 9662615"/>
              <a:gd name="connsiteY57" fmla="*/ 1562633 h 1583140"/>
              <a:gd name="connsiteX58" fmla="*/ 4847242 w 9662615"/>
              <a:gd name="connsiteY58" fmla="*/ 1565435 h 1583140"/>
              <a:gd name="connsiteX59" fmla="*/ 4846237 w 9662615"/>
              <a:gd name="connsiteY59" fmla="*/ 1566331 h 1583140"/>
              <a:gd name="connsiteX60" fmla="*/ 4791466 w 9662615"/>
              <a:gd name="connsiteY60" fmla="*/ 1561324 h 1583140"/>
              <a:gd name="connsiteX61" fmla="*/ 4784247 w 9662615"/>
              <a:gd name="connsiteY61" fmla="*/ 1562342 h 1583140"/>
              <a:gd name="connsiteX62" fmla="*/ 4748477 w 9662615"/>
              <a:gd name="connsiteY62" fmla="*/ 1556925 h 1583140"/>
              <a:gd name="connsiteX63" fmla="*/ 4730033 w 9662615"/>
              <a:gd name="connsiteY63" fmla="*/ 1555274 h 1583140"/>
              <a:gd name="connsiteX64" fmla="*/ 4724747 w 9662615"/>
              <a:gd name="connsiteY64" fmla="*/ 1552439 h 1583140"/>
              <a:gd name="connsiteX65" fmla="*/ 4697562 w 9662615"/>
              <a:gd name="connsiteY65" fmla="*/ 1551206 h 1583140"/>
              <a:gd name="connsiteX66" fmla="*/ 4694469 w 9662615"/>
              <a:gd name="connsiteY66" fmla="*/ 1551958 h 1583140"/>
              <a:gd name="connsiteX67" fmla="*/ 4671940 w 9662615"/>
              <a:gd name="connsiteY67" fmla="*/ 1547617 h 1583140"/>
              <a:gd name="connsiteX68" fmla="*/ 4589320 w 9662615"/>
              <a:gd name="connsiteY68" fmla="*/ 1534660 h 1583140"/>
              <a:gd name="connsiteX69" fmla="*/ 4422155 w 9662615"/>
              <a:gd name="connsiteY69" fmla="*/ 1542059 h 1583140"/>
              <a:gd name="connsiteX70" fmla="*/ 4221826 w 9662615"/>
              <a:gd name="connsiteY70" fmla="*/ 1508923 h 1583140"/>
              <a:gd name="connsiteX71" fmla="*/ 4096601 w 9662615"/>
              <a:gd name="connsiteY71" fmla="*/ 1521563 h 1583140"/>
              <a:gd name="connsiteX72" fmla="*/ 3970635 w 9662615"/>
              <a:gd name="connsiteY72" fmla="*/ 1544815 h 1583140"/>
              <a:gd name="connsiteX73" fmla="*/ 3833906 w 9662615"/>
              <a:gd name="connsiteY73" fmla="*/ 1516637 h 1583140"/>
              <a:gd name="connsiteX74" fmla="*/ 3696258 w 9662615"/>
              <a:gd name="connsiteY74" fmla="*/ 1537563 h 1583140"/>
              <a:gd name="connsiteX75" fmla="*/ 3594070 w 9662615"/>
              <a:gd name="connsiteY75" fmla="*/ 1509422 h 1583140"/>
              <a:gd name="connsiteX76" fmla="*/ 3565233 w 9662615"/>
              <a:gd name="connsiteY76" fmla="*/ 1515122 h 1583140"/>
              <a:gd name="connsiteX77" fmla="*/ 3560267 w 9662615"/>
              <a:gd name="connsiteY77" fmla="*/ 1516288 h 1583140"/>
              <a:gd name="connsiteX78" fmla="*/ 3540258 w 9662615"/>
              <a:gd name="connsiteY78" fmla="*/ 1516976 h 1583140"/>
              <a:gd name="connsiteX79" fmla="*/ 3534780 w 9662615"/>
              <a:gd name="connsiteY79" fmla="*/ 1522141 h 1583140"/>
              <a:gd name="connsiteX80" fmla="*/ 3504783 w 9662615"/>
              <a:gd name="connsiteY80" fmla="*/ 1526739 h 1583140"/>
              <a:gd name="connsiteX81" fmla="*/ 3430805 w 9662615"/>
              <a:gd name="connsiteY81" fmla="*/ 1542521 h 1583140"/>
              <a:gd name="connsiteX82" fmla="*/ 3292707 w 9662615"/>
              <a:gd name="connsiteY82" fmla="*/ 1520490 h 1583140"/>
              <a:gd name="connsiteX83" fmla="*/ 3187872 w 9662615"/>
              <a:gd name="connsiteY83" fmla="*/ 1519991 h 1583140"/>
              <a:gd name="connsiteX84" fmla="*/ 3148026 w 9662615"/>
              <a:gd name="connsiteY84" fmla="*/ 1524777 h 1583140"/>
              <a:gd name="connsiteX85" fmla="*/ 3092394 w 9662615"/>
              <a:gd name="connsiteY85" fmla="*/ 1528115 h 1583140"/>
              <a:gd name="connsiteX86" fmla="*/ 2994200 w 9662615"/>
              <a:gd name="connsiteY86" fmla="*/ 1537857 h 1583140"/>
              <a:gd name="connsiteX87" fmla="*/ 2862301 w 9662615"/>
              <a:gd name="connsiteY87" fmla="*/ 1544250 h 1583140"/>
              <a:gd name="connsiteX88" fmla="*/ 2766335 w 9662615"/>
              <a:gd name="connsiteY88" fmla="*/ 1527662 h 1583140"/>
              <a:gd name="connsiteX89" fmla="*/ 2757836 w 9662615"/>
              <a:gd name="connsiteY89" fmla="*/ 1531371 h 1583140"/>
              <a:gd name="connsiteX90" fmla="*/ 2691555 w 9662615"/>
              <a:gd name="connsiteY90" fmla="*/ 1530283 h 1583140"/>
              <a:gd name="connsiteX91" fmla="*/ 2491676 w 9662615"/>
              <a:gd name="connsiteY91" fmla="*/ 1500859 h 1583140"/>
              <a:gd name="connsiteX92" fmla="*/ 2378036 w 9662615"/>
              <a:gd name="connsiteY92" fmla="*/ 1520645 h 1583140"/>
              <a:gd name="connsiteX93" fmla="*/ 2284269 w 9662615"/>
              <a:gd name="connsiteY93" fmla="*/ 1503068 h 1583140"/>
              <a:gd name="connsiteX94" fmla="*/ 2207104 w 9662615"/>
              <a:gd name="connsiteY94" fmla="*/ 1508888 h 1583140"/>
              <a:gd name="connsiteX95" fmla="*/ 2149226 w 9662615"/>
              <a:gd name="connsiteY95" fmla="*/ 1523409 h 1583140"/>
              <a:gd name="connsiteX96" fmla="*/ 2084783 w 9662615"/>
              <a:gd name="connsiteY96" fmla="*/ 1524245 h 1583140"/>
              <a:gd name="connsiteX97" fmla="*/ 2070075 w 9662615"/>
              <a:gd name="connsiteY97" fmla="*/ 1511285 h 1583140"/>
              <a:gd name="connsiteX98" fmla="*/ 2001057 w 9662615"/>
              <a:gd name="connsiteY98" fmla="*/ 1516449 h 1583140"/>
              <a:gd name="connsiteX99" fmla="*/ 1896330 w 9662615"/>
              <a:gd name="connsiteY99" fmla="*/ 1525725 h 1583140"/>
              <a:gd name="connsiteX100" fmla="*/ 1835994 w 9662615"/>
              <a:gd name="connsiteY100" fmla="*/ 1527678 h 1583140"/>
              <a:gd name="connsiteX101" fmla="*/ 1671119 w 9662615"/>
              <a:gd name="connsiteY101" fmla="*/ 1536701 h 1583140"/>
              <a:gd name="connsiteX102" fmla="*/ 1601337 w 9662615"/>
              <a:gd name="connsiteY102" fmla="*/ 1548552 h 1583140"/>
              <a:gd name="connsiteX103" fmla="*/ 1407755 w 9662615"/>
              <a:gd name="connsiteY103" fmla="*/ 1571444 h 1583140"/>
              <a:gd name="connsiteX104" fmla="*/ 1271994 w 9662615"/>
              <a:gd name="connsiteY104" fmla="*/ 1579471 h 1583140"/>
              <a:gd name="connsiteX105" fmla="*/ 1249226 w 9662615"/>
              <a:gd name="connsiteY105" fmla="*/ 1583140 h 1583140"/>
              <a:gd name="connsiteX106" fmla="*/ 1217719 w 9662615"/>
              <a:gd name="connsiteY106" fmla="*/ 1580863 h 1583140"/>
              <a:gd name="connsiteX107" fmla="*/ 1091432 w 9662615"/>
              <a:gd name="connsiteY107" fmla="*/ 1571003 h 1583140"/>
              <a:gd name="connsiteX108" fmla="*/ 992039 w 9662615"/>
              <a:gd name="connsiteY108" fmla="*/ 1556662 h 1583140"/>
              <a:gd name="connsiteX109" fmla="*/ 868264 w 9662615"/>
              <a:gd name="connsiteY109" fmla="*/ 1566392 h 1583140"/>
              <a:gd name="connsiteX110" fmla="*/ 792765 w 9662615"/>
              <a:gd name="connsiteY110" fmla="*/ 1563102 h 1583140"/>
              <a:gd name="connsiteX111" fmla="*/ 669055 w 9662615"/>
              <a:gd name="connsiteY111" fmla="*/ 1543638 h 1583140"/>
              <a:gd name="connsiteX112" fmla="*/ 506152 w 9662615"/>
              <a:gd name="connsiteY112" fmla="*/ 1549124 h 1583140"/>
              <a:gd name="connsiteX113" fmla="*/ 472797 w 9662615"/>
              <a:gd name="connsiteY113" fmla="*/ 1568904 h 1583140"/>
              <a:gd name="connsiteX114" fmla="*/ 427864 w 9662615"/>
              <a:gd name="connsiteY114" fmla="*/ 1580848 h 1583140"/>
              <a:gd name="connsiteX115" fmla="*/ 408381 w 9662615"/>
              <a:gd name="connsiteY115" fmla="*/ 1552940 h 1583140"/>
              <a:gd name="connsiteX116" fmla="*/ 267163 w 9662615"/>
              <a:gd name="connsiteY116" fmla="*/ 1531913 h 1583140"/>
              <a:gd name="connsiteX117" fmla="*/ 196644 w 9662615"/>
              <a:gd name="connsiteY117" fmla="*/ 1524565 h 1583140"/>
              <a:gd name="connsiteX118" fmla="*/ 86819 w 9662615"/>
              <a:gd name="connsiteY118" fmla="*/ 1519517 h 1583140"/>
              <a:gd name="connsiteX119" fmla="*/ 53369 w 9662615"/>
              <a:gd name="connsiteY119" fmla="*/ 1516853 h 1583140"/>
              <a:gd name="connsiteX120" fmla="*/ 2359 w 9662615"/>
              <a:gd name="connsiteY120" fmla="*/ 1515247 h 1583140"/>
              <a:gd name="connsiteX121" fmla="*/ 0 w 9662615"/>
              <a:gd name="connsiteY121" fmla="*/ 1514932 h 1583140"/>
              <a:gd name="connsiteX122" fmla="*/ 0 w 9662615"/>
              <a:gd name="connsiteY122" fmla="*/ 0 h 1583140"/>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71940 w 9662615"/>
              <a:gd name="connsiteY67" fmla="*/ 1547617 h 1587534"/>
              <a:gd name="connsiteX68" fmla="*/ 4589320 w 9662615"/>
              <a:gd name="connsiteY68" fmla="*/ 1534660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71940 w 9662615"/>
              <a:gd name="connsiteY67" fmla="*/ 1547617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94469 w 9662615"/>
              <a:gd name="connsiteY66" fmla="*/ 1551958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894799 w 9662615"/>
              <a:gd name="connsiteY56" fmla="*/ 1559476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62664 w 9662615"/>
              <a:gd name="connsiteY66" fmla="*/ 1573162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87534"/>
              <a:gd name="connsiteX1" fmla="*/ 9662615 w 9662615"/>
              <a:gd name="connsiteY1" fmla="*/ 0 h 1587534"/>
              <a:gd name="connsiteX2" fmla="*/ 9662615 w 9662615"/>
              <a:gd name="connsiteY2" fmla="*/ 1280346 h 1587534"/>
              <a:gd name="connsiteX3" fmla="*/ 9658420 w 9662615"/>
              <a:gd name="connsiteY3" fmla="*/ 1280106 h 1587534"/>
              <a:gd name="connsiteX4" fmla="*/ 9469546 w 9662615"/>
              <a:gd name="connsiteY4" fmla="*/ 1289837 h 1587534"/>
              <a:gd name="connsiteX5" fmla="*/ 9385895 w 9662615"/>
              <a:gd name="connsiteY5" fmla="*/ 1269203 h 1587534"/>
              <a:gd name="connsiteX6" fmla="*/ 9144767 w 9662615"/>
              <a:gd name="connsiteY6" fmla="*/ 1264120 h 1587534"/>
              <a:gd name="connsiteX7" fmla="*/ 8837252 w 9662615"/>
              <a:gd name="connsiteY7" fmla="*/ 1350515 h 1587534"/>
              <a:gd name="connsiteX8" fmla="*/ 8705466 w 9662615"/>
              <a:gd name="connsiteY8" fmla="*/ 1342419 h 1587534"/>
              <a:gd name="connsiteX9" fmla="*/ 8652221 w 9662615"/>
              <a:gd name="connsiteY9" fmla="*/ 1326906 h 1587534"/>
              <a:gd name="connsiteX10" fmla="*/ 8632312 w 9662615"/>
              <a:gd name="connsiteY10" fmla="*/ 1326025 h 1587534"/>
              <a:gd name="connsiteX11" fmla="*/ 8591582 w 9662615"/>
              <a:gd name="connsiteY11" fmla="*/ 1341666 h 1587534"/>
              <a:gd name="connsiteX12" fmla="*/ 8537336 w 9662615"/>
              <a:gd name="connsiteY12" fmla="*/ 1341684 h 1587534"/>
              <a:gd name="connsiteX13" fmla="*/ 8472508 w 9662615"/>
              <a:gd name="connsiteY13" fmla="*/ 1363109 h 1587534"/>
              <a:gd name="connsiteX14" fmla="*/ 8258477 w 9662615"/>
              <a:gd name="connsiteY14" fmla="*/ 1370666 h 1587534"/>
              <a:gd name="connsiteX15" fmla="*/ 8197961 w 9662615"/>
              <a:gd name="connsiteY15" fmla="*/ 1392804 h 1587534"/>
              <a:gd name="connsiteX16" fmla="*/ 8171196 w 9662615"/>
              <a:gd name="connsiteY16" fmla="*/ 1397216 h 1587534"/>
              <a:gd name="connsiteX17" fmla="*/ 8127667 w 9662615"/>
              <a:gd name="connsiteY17" fmla="*/ 1418254 h 1587534"/>
              <a:gd name="connsiteX18" fmla="*/ 7974579 w 9662615"/>
              <a:gd name="connsiteY18" fmla="*/ 1383439 h 1587534"/>
              <a:gd name="connsiteX19" fmla="*/ 7768351 w 9662615"/>
              <a:gd name="connsiteY19" fmla="*/ 1395051 h 1587534"/>
              <a:gd name="connsiteX20" fmla="*/ 7635985 w 9662615"/>
              <a:gd name="connsiteY20" fmla="*/ 1386363 h 1587534"/>
              <a:gd name="connsiteX21" fmla="*/ 7466069 w 9662615"/>
              <a:gd name="connsiteY21" fmla="*/ 1377654 h 1587534"/>
              <a:gd name="connsiteX22" fmla="*/ 7355642 w 9662615"/>
              <a:gd name="connsiteY22" fmla="*/ 1407761 h 1587534"/>
              <a:gd name="connsiteX23" fmla="*/ 7151610 w 9662615"/>
              <a:gd name="connsiteY23" fmla="*/ 1397856 h 1587534"/>
              <a:gd name="connsiteX24" fmla="*/ 7082147 w 9662615"/>
              <a:gd name="connsiteY24" fmla="*/ 1406113 h 1587534"/>
              <a:gd name="connsiteX25" fmla="*/ 7014958 w 9662615"/>
              <a:gd name="connsiteY25" fmla="*/ 1396883 h 1587534"/>
              <a:gd name="connsiteX26" fmla="*/ 6907567 w 9662615"/>
              <a:gd name="connsiteY26" fmla="*/ 1419149 h 1587534"/>
              <a:gd name="connsiteX27" fmla="*/ 6748428 w 9662615"/>
              <a:gd name="connsiteY27" fmla="*/ 1420308 h 1587534"/>
              <a:gd name="connsiteX28" fmla="*/ 6654257 w 9662615"/>
              <a:gd name="connsiteY28" fmla="*/ 1424143 h 1587534"/>
              <a:gd name="connsiteX29" fmla="*/ 6620123 w 9662615"/>
              <a:gd name="connsiteY29" fmla="*/ 1430535 h 1587534"/>
              <a:gd name="connsiteX30" fmla="*/ 6571355 w 9662615"/>
              <a:gd name="connsiteY30" fmla="*/ 1436144 h 1587534"/>
              <a:gd name="connsiteX31" fmla="*/ 6486557 w 9662615"/>
              <a:gd name="connsiteY31" fmla="*/ 1449861 h 1587534"/>
              <a:gd name="connsiteX32" fmla="*/ 6370419 w 9662615"/>
              <a:gd name="connsiteY32" fmla="*/ 1461649 h 1587534"/>
              <a:gd name="connsiteX33" fmla="*/ 6278839 w 9662615"/>
              <a:gd name="connsiteY33" fmla="*/ 1449160 h 1587534"/>
              <a:gd name="connsiteX34" fmla="*/ 6272455 w 9662615"/>
              <a:gd name="connsiteY34" fmla="*/ 1453191 h 1587534"/>
              <a:gd name="connsiteX35" fmla="*/ 6212659 w 9662615"/>
              <a:gd name="connsiteY35" fmla="*/ 1454850 h 1587534"/>
              <a:gd name="connsiteX36" fmla="*/ 6069317 w 9662615"/>
              <a:gd name="connsiteY36" fmla="*/ 1445838 h 1587534"/>
              <a:gd name="connsiteX37" fmla="*/ 5878477 w 9662615"/>
              <a:gd name="connsiteY37" fmla="*/ 1439180 h 1587534"/>
              <a:gd name="connsiteX38" fmla="*/ 5838387 w 9662615"/>
              <a:gd name="connsiteY38" fmla="*/ 1444679 h 1587534"/>
              <a:gd name="connsiteX39" fmla="*/ 5771136 w 9662615"/>
              <a:gd name="connsiteY39" fmla="*/ 1453639 h 1587534"/>
              <a:gd name="connsiteX40" fmla="*/ 5724081 w 9662615"/>
              <a:gd name="connsiteY40" fmla="*/ 1470431 h 1587534"/>
              <a:gd name="connsiteX41" fmla="*/ 5666577 w 9662615"/>
              <a:gd name="connsiteY41" fmla="*/ 1473921 h 1587534"/>
              <a:gd name="connsiteX42" fmla="*/ 5649068 w 9662615"/>
              <a:gd name="connsiteY42" fmla="*/ 1461676 h 1587534"/>
              <a:gd name="connsiteX43" fmla="*/ 5588902 w 9662615"/>
              <a:gd name="connsiteY43" fmla="*/ 1469647 h 1587534"/>
              <a:gd name="connsiteX44" fmla="*/ 5498090 w 9662615"/>
              <a:gd name="connsiteY44" fmla="*/ 1483173 h 1587534"/>
              <a:gd name="connsiteX45" fmla="*/ 5444641 w 9662615"/>
              <a:gd name="connsiteY45" fmla="*/ 1487602 h 1587534"/>
              <a:gd name="connsiteX46" fmla="*/ 5299812 w 9662615"/>
              <a:gd name="connsiteY46" fmla="*/ 1503362 h 1587534"/>
              <a:gd name="connsiteX47" fmla="*/ 5213947 w 9662615"/>
              <a:gd name="connsiteY47" fmla="*/ 1516637 h 1587534"/>
              <a:gd name="connsiteX48" fmla="*/ 5090342 w 9662615"/>
              <a:gd name="connsiteY48" fmla="*/ 1546680 h 1587534"/>
              <a:gd name="connsiteX49" fmla="*/ 5082104 w 9662615"/>
              <a:gd name="connsiteY49" fmla="*/ 1547781 h 1587534"/>
              <a:gd name="connsiteX50" fmla="*/ 5059484 w 9662615"/>
              <a:gd name="connsiteY50" fmla="*/ 1546802 h 1587534"/>
              <a:gd name="connsiteX51" fmla="*/ 5050958 w 9662615"/>
              <a:gd name="connsiteY51" fmla="*/ 1545776 h 1587534"/>
              <a:gd name="connsiteX52" fmla="*/ 5038524 w 9662615"/>
              <a:gd name="connsiteY52" fmla="*/ 1545675 h 1587534"/>
              <a:gd name="connsiteX53" fmla="*/ 5038223 w 9662615"/>
              <a:gd name="connsiteY53" fmla="*/ 1545881 h 1587534"/>
              <a:gd name="connsiteX54" fmla="*/ 5026564 w 9662615"/>
              <a:gd name="connsiteY54" fmla="*/ 1545376 h 1587534"/>
              <a:gd name="connsiteX55" fmla="*/ 4969433 w 9662615"/>
              <a:gd name="connsiteY55" fmla="*/ 1540263 h 1587534"/>
              <a:gd name="connsiteX56" fmla="*/ 4921303 w 9662615"/>
              <a:gd name="connsiteY56" fmla="*/ 1575379 h 1587534"/>
              <a:gd name="connsiteX57" fmla="*/ 4863775 w 9662615"/>
              <a:gd name="connsiteY57" fmla="*/ 1562633 h 1587534"/>
              <a:gd name="connsiteX58" fmla="*/ 4847242 w 9662615"/>
              <a:gd name="connsiteY58" fmla="*/ 1565435 h 1587534"/>
              <a:gd name="connsiteX59" fmla="*/ 4830335 w 9662615"/>
              <a:gd name="connsiteY59" fmla="*/ 1587534 h 1587534"/>
              <a:gd name="connsiteX60" fmla="*/ 4791466 w 9662615"/>
              <a:gd name="connsiteY60" fmla="*/ 1561324 h 1587534"/>
              <a:gd name="connsiteX61" fmla="*/ 4784247 w 9662615"/>
              <a:gd name="connsiteY61" fmla="*/ 1562342 h 1587534"/>
              <a:gd name="connsiteX62" fmla="*/ 4748477 w 9662615"/>
              <a:gd name="connsiteY62" fmla="*/ 1556925 h 1587534"/>
              <a:gd name="connsiteX63" fmla="*/ 4730033 w 9662615"/>
              <a:gd name="connsiteY63" fmla="*/ 1555274 h 1587534"/>
              <a:gd name="connsiteX64" fmla="*/ 4724747 w 9662615"/>
              <a:gd name="connsiteY64" fmla="*/ 1552439 h 1587534"/>
              <a:gd name="connsiteX65" fmla="*/ 4697562 w 9662615"/>
              <a:gd name="connsiteY65" fmla="*/ 1551206 h 1587534"/>
              <a:gd name="connsiteX66" fmla="*/ 4662664 w 9662615"/>
              <a:gd name="connsiteY66" fmla="*/ 1573162 h 1587534"/>
              <a:gd name="connsiteX67" fmla="*/ 4603028 w 9662615"/>
              <a:gd name="connsiteY67" fmla="*/ 1568821 h 1587534"/>
              <a:gd name="connsiteX68" fmla="*/ 4541612 w 9662615"/>
              <a:gd name="connsiteY68" fmla="*/ 1545262 h 1587534"/>
              <a:gd name="connsiteX69" fmla="*/ 4422155 w 9662615"/>
              <a:gd name="connsiteY69" fmla="*/ 1542059 h 1587534"/>
              <a:gd name="connsiteX70" fmla="*/ 4221826 w 9662615"/>
              <a:gd name="connsiteY70" fmla="*/ 1508923 h 1587534"/>
              <a:gd name="connsiteX71" fmla="*/ 4096601 w 9662615"/>
              <a:gd name="connsiteY71" fmla="*/ 1521563 h 1587534"/>
              <a:gd name="connsiteX72" fmla="*/ 3970635 w 9662615"/>
              <a:gd name="connsiteY72" fmla="*/ 1544815 h 1587534"/>
              <a:gd name="connsiteX73" fmla="*/ 3833906 w 9662615"/>
              <a:gd name="connsiteY73" fmla="*/ 1516637 h 1587534"/>
              <a:gd name="connsiteX74" fmla="*/ 3696258 w 9662615"/>
              <a:gd name="connsiteY74" fmla="*/ 1537563 h 1587534"/>
              <a:gd name="connsiteX75" fmla="*/ 3594070 w 9662615"/>
              <a:gd name="connsiteY75" fmla="*/ 1509422 h 1587534"/>
              <a:gd name="connsiteX76" fmla="*/ 3565233 w 9662615"/>
              <a:gd name="connsiteY76" fmla="*/ 1515122 h 1587534"/>
              <a:gd name="connsiteX77" fmla="*/ 3560267 w 9662615"/>
              <a:gd name="connsiteY77" fmla="*/ 1516288 h 1587534"/>
              <a:gd name="connsiteX78" fmla="*/ 3540258 w 9662615"/>
              <a:gd name="connsiteY78" fmla="*/ 1516976 h 1587534"/>
              <a:gd name="connsiteX79" fmla="*/ 3534780 w 9662615"/>
              <a:gd name="connsiteY79" fmla="*/ 1522141 h 1587534"/>
              <a:gd name="connsiteX80" fmla="*/ 3504783 w 9662615"/>
              <a:gd name="connsiteY80" fmla="*/ 1526739 h 1587534"/>
              <a:gd name="connsiteX81" fmla="*/ 3430805 w 9662615"/>
              <a:gd name="connsiteY81" fmla="*/ 1542521 h 1587534"/>
              <a:gd name="connsiteX82" fmla="*/ 3292707 w 9662615"/>
              <a:gd name="connsiteY82" fmla="*/ 1520490 h 1587534"/>
              <a:gd name="connsiteX83" fmla="*/ 3187872 w 9662615"/>
              <a:gd name="connsiteY83" fmla="*/ 1519991 h 1587534"/>
              <a:gd name="connsiteX84" fmla="*/ 3148026 w 9662615"/>
              <a:gd name="connsiteY84" fmla="*/ 1524777 h 1587534"/>
              <a:gd name="connsiteX85" fmla="*/ 3092394 w 9662615"/>
              <a:gd name="connsiteY85" fmla="*/ 1528115 h 1587534"/>
              <a:gd name="connsiteX86" fmla="*/ 2994200 w 9662615"/>
              <a:gd name="connsiteY86" fmla="*/ 1537857 h 1587534"/>
              <a:gd name="connsiteX87" fmla="*/ 2862301 w 9662615"/>
              <a:gd name="connsiteY87" fmla="*/ 1544250 h 1587534"/>
              <a:gd name="connsiteX88" fmla="*/ 2766335 w 9662615"/>
              <a:gd name="connsiteY88" fmla="*/ 1527662 h 1587534"/>
              <a:gd name="connsiteX89" fmla="*/ 2757836 w 9662615"/>
              <a:gd name="connsiteY89" fmla="*/ 1531371 h 1587534"/>
              <a:gd name="connsiteX90" fmla="*/ 2691555 w 9662615"/>
              <a:gd name="connsiteY90" fmla="*/ 1530283 h 1587534"/>
              <a:gd name="connsiteX91" fmla="*/ 2491676 w 9662615"/>
              <a:gd name="connsiteY91" fmla="*/ 1500859 h 1587534"/>
              <a:gd name="connsiteX92" fmla="*/ 2378036 w 9662615"/>
              <a:gd name="connsiteY92" fmla="*/ 1520645 h 1587534"/>
              <a:gd name="connsiteX93" fmla="*/ 2284269 w 9662615"/>
              <a:gd name="connsiteY93" fmla="*/ 1503068 h 1587534"/>
              <a:gd name="connsiteX94" fmla="*/ 2207104 w 9662615"/>
              <a:gd name="connsiteY94" fmla="*/ 1508888 h 1587534"/>
              <a:gd name="connsiteX95" fmla="*/ 2149226 w 9662615"/>
              <a:gd name="connsiteY95" fmla="*/ 1523409 h 1587534"/>
              <a:gd name="connsiteX96" fmla="*/ 2084783 w 9662615"/>
              <a:gd name="connsiteY96" fmla="*/ 1524245 h 1587534"/>
              <a:gd name="connsiteX97" fmla="*/ 2070075 w 9662615"/>
              <a:gd name="connsiteY97" fmla="*/ 1511285 h 1587534"/>
              <a:gd name="connsiteX98" fmla="*/ 2001057 w 9662615"/>
              <a:gd name="connsiteY98" fmla="*/ 1516449 h 1587534"/>
              <a:gd name="connsiteX99" fmla="*/ 1896330 w 9662615"/>
              <a:gd name="connsiteY99" fmla="*/ 1525725 h 1587534"/>
              <a:gd name="connsiteX100" fmla="*/ 1835994 w 9662615"/>
              <a:gd name="connsiteY100" fmla="*/ 1527678 h 1587534"/>
              <a:gd name="connsiteX101" fmla="*/ 1671119 w 9662615"/>
              <a:gd name="connsiteY101" fmla="*/ 1536701 h 1587534"/>
              <a:gd name="connsiteX102" fmla="*/ 1601337 w 9662615"/>
              <a:gd name="connsiteY102" fmla="*/ 1548552 h 1587534"/>
              <a:gd name="connsiteX103" fmla="*/ 1407755 w 9662615"/>
              <a:gd name="connsiteY103" fmla="*/ 1571444 h 1587534"/>
              <a:gd name="connsiteX104" fmla="*/ 1271994 w 9662615"/>
              <a:gd name="connsiteY104" fmla="*/ 1579471 h 1587534"/>
              <a:gd name="connsiteX105" fmla="*/ 1249226 w 9662615"/>
              <a:gd name="connsiteY105" fmla="*/ 1583140 h 1587534"/>
              <a:gd name="connsiteX106" fmla="*/ 1217719 w 9662615"/>
              <a:gd name="connsiteY106" fmla="*/ 1580863 h 1587534"/>
              <a:gd name="connsiteX107" fmla="*/ 1091432 w 9662615"/>
              <a:gd name="connsiteY107" fmla="*/ 1571003 h 1587534"/>
              <a:gd name="connsiteX108" fmla="*/ 992039 w 9662615"/>
              <a:gd name="connsiteY108" fmla="*/ 1556662 h 1587534"/>
              <a:gd name="connsiteX109" fmla="*/ 868264 w 9662615"/>
              <a:gd name="connsiteY109" fmla="*/ 1566392 h 1587534"/>
              <a:gd name="connsiteX110" fmla="*/ 792765 w 9662615"/>
              <a:gd name="connsiteY110" fmla="*/ 1563102 h 1587534"/>
              <a:gd name="connsiteX111" fmla="*/ 669055 w 9662615"/>
              <a:gd name="connsiteY111" fmla="*/ 1543638 h 1587534"/>
              <a:gd name="connsiteX112" fmla="*/ 506152 w 9662615"/>
              <a:gd name="connsiteY112" fmla="*/ 1549124 h 1587534"/>
              <a:gd name="connsiteX113" fmla="*/ 472797 w 9662615"/>
              <a:gd name="connsiteY113" fmla="*/ 1568904 h 1587534"/>
              <a:gd name="connsiteX114" fmla="*/ 427864 w 9662615"/>
              <a:gd name="connsiteY114" fmla="*/ 1580848 h 1587534"/>
              <a:gd name="connsiteX115" fmla="*/ 408381 w 9662615"/>
              <a:gd name="connsiteY115" fmla="*/ 1552940 h 1587534"/>
              <a:gd name="connsiteX116" fmla="*/ 267163 w 9662615"/>
              <a:gd name="connsiteY116" fmla="*/ 1531913 h 1587534"/>
              <a:gd name="connsiteX117" fmla="*/ 196644 w 9662615"/>
              <a:gd name="connsiteY117" fmla="*/ 1524565 h 1587534"/>
              <a:gd name="connsiteX118" fmla="*/ 86819 w 9662615"/>
              <a:gd name="connsiteY118" fmla="*/ 1519517 h 1587534"/>
              <a:gd name="connsiteX119" fmla="*/ 53369 w 9662615"/>
              <a:gd name="connsiteY119" fmla="*/ 1516853 h 1587534"/>
              <a:gd name="connsiteX120" fmla="*/ 2359 w 9662615"/>
              <a:gd name="connsiteY120" fmla="*/ 1515247 h 1587534"/>
              <a:gd name="connsiteX121" fmla="*/ 0 w 9662615"/>
              <a:gd name="connsiteY121" fmla="*/ 1514932 h 1587534"/>
              <a:gd name="connsiteX122" fmla="*/ 0 w 9662615"/>
              <a:gd name="connsiteY122" fmla="*/ 0 h 1587534"/>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082104 w 9662615"/>
              <a:gd name="connsiteY49" fmla="*/ 1547781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38223 w 9662615"/>
              <a:gd name="connsiteY53" fmla="*/ 1545881 h 1598136"/>
              <a:gd name="connsiteX54" fmla="*/ 5026564 w 9662615"/>
              <a:gd name="connsiteY54" fmla="*/ 1545376 h 1598136"/>
              <a:gd name="connsiteX55" fmla="*/ 4969433 w 9662615"/>
              <a:gd name="connsiteY55" fmla="*/ 1540263 h 1598136"/>
              <a:gd name="connsiteX56" fmla="*/ 4921303 w 9662615"/>
              <a:gd name="connsiteY56" fmla="*/ 1575379 h 1598136"/>
              <a:gd name="connsiteX57" fmla="*/ 4863775 w 9662615"/>
              <a:gd name="connsiteY57" fmla="*/ 1562633 h 1598136"/>
              <a:gd name="connsiteX58" fmla="*/ 4847242 w 9662615"/>
              <a:gd name="connsiteY58" fmla="*/ 1565435 h 1598136"/>
              <a:gd name="connsiteX59" fmla="*/ 4856839 w 9662615"/>
              <a:gd name="connsiteY59" fmla="*/ 1598136 h 1598136"/>
              <a:gd name="connsiteX60" fmla="*/ 4791466 w 9662615"/>
              <a:gd name="connsiteY60" fmla="*/ 1561324 h 1598136"/>
              <a:gd name="connsiteX61" fmla="*/ 4784247 w 9662615"/>
              <a:gd name="connsiteY61" fmla="*/ 1562342 h 1598136"/>
              <a:gd name="connsiteX62" fmla="*/ 4748477 w 9662615"/>
              <a:gd name="connsiteY62" fmla="*/ 1556925 h 1598136"/>
              <a:gd name="connsiteX63" fmla="*/ 4730033 w 9662615"/>
              <a:gd name="connsiteY63" fmla="*/ 1555274 h 1598136"/>
              <a:gd name="connsiteX64" fmla="*/ 4724747 w 9662615"/>
              <a:gd name="connsiteY64" fmla="*/ 1552439 h 1598136"/>
              <a:gd name="connsiteX65" fmla="*/ 4697562 w 9662615"/>
              <a:gd name="connsiteY65" fmla="*/ 1551206 h 1598136"/>
              <a:gd name="connsiteX66" fmla="*/ 4662664 w 9662615"/>
              <a:gd name="connsiteY66" fmla="*/ 1573162 h 1598136"/>
              <a:gd name="connsiteX67" fmla="*/ 4603028 w 9662615"/>
              <a:gd name="connsiteY67" fmla="*/ 1568821 h 1598136"/>
              <a:gd name="connsiteX68" fmla="*/ 4541612 w 9662615"/>
              <a:gd name="connsiteY68" fmla="*/ 1545262 h 1598136"/>
              <a:gd name="connsiteX69" fmla="*/ 4422155 w 9662615"/>
              <a:gd name="connsiteY69" fmla="*/ 1542059 h 1598136"/>
              <a:gd name="connsiteX70" fmla="*/ 4221826 w 9662615"/>
              <a:gd name="connsiteY70" fmla="*/ 1508923 h 1598136"/>
              <a:gd name="connsiteX71" fmla="*/ 4096601 w 9662615"/>
              <a:gd name="connsiteY71" fmla="*/ 1521563 h 1598136"/>
              <a:gd name="connsiteX72" fmla="*/ 3970635 w 9662615"/>
              <a:gd name="connsiteY72" fmla="*/ 1544815 h 1598136"/>
              <a:gd name="connsiteX73" fmla="*/ 3833906 w 9662615"/>
              <a:gd name="connsiteY73" fmla="*/ 1516637 h 1598136"/>
              <a:gd name="connsiteX74" fmla="*/ 3696258 w 9662615"/>
              <a:gd name="connsiteY74" fmla="*/ 1537563 h 1598136"/>
              <a:gd name="connsiteX75" fmla="*/ 3594070 w 9662615"/>
              <a:gd name="connsiteY75" fmla="*/ 1509422 h 1598136"/>
              <a:gd name="connsiteX76" fmla="*/ 3565233 w 9662615"/>
              <a:gd name="connsiteY76" fmla="*/ 1515122 h 1598136"/>
              <a:gd name="connsiteX77" fmla="*/ 3560267 w 9662615"/>
              <a:gd name="connsiteY77" fmla="*/ 1516288 h 1598136"/>
              <a:gd name="connsiteX78" fmla="*/ 3540258 w 9662615"/>
              <a:gd name="connsiteY78" fmla="*/ 1516976 h 1598136"/>
              <a:gd name="connsiteX79" fmla="*/ 3534780 w 9662615"/>
              <a:gd name="connsiteY79" fmla="*/ 1522141 h 1598136"/>
              <a:gd name="connsiteX80" fmla="*/ 3504783 w 9662615"/>
              <a:gd name="connsiteY80" fmla="*/ 1526739 h 1598136"/>
              <a:gd name="connsiteX81" fmla="*/ 3430805 w 9662615"/>
              <a:gd name="connsiteY81" fmla="*/ 1542521 h 1598136"/>
              <a:gd name="connsiteX82" fmla="*/ 3292707 w 9662615"/>
              <a:gd name="connsiteY82" fmla="*/ 1520490 h 1598136"/>
              <a:gd name="connsiteX83" fmla="*/ 3187872 w 9662615"/>
              <a:gd name="connsiteY83" fmla="*/ 1519991 h 1598136"/>
              <a:gd name="connsiteX84" fmla="*/ 3148026 w 9662615"/>
              <a:gd name="connsiteY84" fmla="*/ 1524777 h 1598136"/>
              <a:gd name="connsiteX85" fmla="*/ 3092394 w 9662615"/>
              <a:gd name="connsiteY85" fmla="*/ 1528115 h 1598136"/>
              <a:gd name="connsiteX86" fmla="*/ 2994200 w 9662615"/>
              <a:gd name="connsiteY86" fmla="*/ 1537857 h 1598136"/>
              <a:gd name="connsiteX87" fmla="*/ 2862301 w 9662615"/>
              <a:gd name="connsiteY87" fmla="*/ 1544250 h 1598136"/>
              <a:gd name="connsiteX88" fmla="*/ 2766335 w 9662615"/>
              <a:gd name="connsiteY88" fmla="*/ 1527662 h 1598136"/>
              <a:gd name="connsiteX89" fmla="*/ 2757836 w 9662615"/>
              <a:gd name="connsiteY89" fmla="*/ 1531371 h 1598136"/>
              <a:gd name="connsiteX90" fmla="*/ 2691555 w 9662615"/>
              <a:gd name="connsiteY90" fmla="*/ 1530283 h 1598136"/>
              <a:gd name="connsiteX91" fmla="*/ 2491676 w 9662615"/>
              <a:gd name="connsiteY91" fmla="*/ 1500859 h 1598136"/>
              <a:gd name="connsiteX92" fmla="*/ 2378036 w 9662615"/>
              <a:gd name="connsiteY92" fmla="*/ 1520645 h 1598136"/>
              <a:gd name="connsiteX93" fmla="*/ 2284269 w 9662615"/>
              <a:gd name="connsiteY93" fmla="*/ 1503068 h 1598136"/>
              <a:gd name="connsiteX94" fmla="*/ 2207104 w 9662615"/>
              <a:gd name="connsiteY94" fmla="*/ 1508888 h 1598136"/>
              <a:gd name="connsiteX95" fmla="*/ 2149226 w 9662615"/>
              <a:gd name="connsiteY95" fmla="*/ 1523409 h 1598136"/>
              <a:gd name="connsiteX96" fmla="*/ 2084783 w 9662615"/>
              <a:gd name="connsiteY96" fmla="*/ 1524245 h 1598136"/>
              <a:gd name="connsiteX97" fmla="*/ 2070075 w 9662615"/>
              <a:gd name="connsiteY97" fmla="*/ 1511285 h 1598136"/>
              <a:gd name="connsiteX98" fmla="*/ 2001057 w 9662615"/>
              <a:gd name="connsiteY98" fmla="*/ 1516449 h 1598136"/>
              <a:gd name="connsiteX99" fmla="*/ 1896330 w 9662615"/>
              <a:gd name="connsiteY99" fmla="*/ 1525725 h 1598136"/>
              <a:gd name="connsiteX100" fmla="*/ 1835994 w 9662615"/>
              <a:gd name="connsiteY100" fmla="*/ 1527678 h 1598136"/>
              <a:gd name="connsiteX101" fmla="*/ 1671119 w 9662615"/>
              <a:gd name="connsiteY101" fmla="*/ 1536701 h 1598136"/>
              <a:gd name="connsiteX102" fmla="*/ 1601337 w 9662615"/>
              <a:gd name="connsiteY102" fmla="*/ 1548552 h 1598136"/>
              <a:gd name="connsiteX103" fmla="*/ 1407755 w 9662615"/>
              <a:gd name="connsiteY103" fmla="*/ 1571444 h 1598136"/>
              <a:gd name="connsiteX104" fmla="*/ 1271994 w 9662615"/>
              <a:gd name="connsiteY104" fmla="*/ 1579471 h 1598136"/>
              <a:gd name="connsiteX105" fmla="*/ 1249226 w 9662615"/>
              <a:gd name="connsiteY105" fmla="*/ 1583140 h 1598136"/>
              <a:gd name="connsiteX106" fmla="*/ 1217719 w 9662615"/>
              <a:gd name="connsiteY106" fmla="*/ 1580863 h 1598136"/>
              <a:gd name="connsiteX107" fmla="*/ 1091432 w 9662615"/>
              <a:gd name="connsiteY107" fmla="*/ 1571003 h 1598136"/>
              <a:gd name="connsiteX108" fmla="*/ 992039 w 9662615"/>
              <a:gd name="connsiteY108" fmla="*/ 1556662 h 1598136"/>
              <a:gd name="connsiteX109" fmla="*/ 868264 w 9662615"/>
              <a:gd name="connsiteY109" fmla="*/ 1566392 h 1598136"/>
              <a:gd name="connsiteX110" fmla="*/ 792765 w 9662615"/>
              <a:gd name="connsiteY110" fmla="*/ 1563102 h 1598136"/>
              <a:gd name="connsiteX111" fmla="*/ 669055 w 9662615"/>
              <a:gd name="connsiteY111" fmla="*/ 1543638 h 1598136"/>
              <a:gd name="connsiteX112" fmla="*/ 506152 w 9662615"/>
              <a:gd name="connsiteY112" fmla="*/ 1549124 h 1598136"/>
              <a:gd name="connsiteX113" fmla="*/ 472797 w 9662615"/>
              <a:gd name="connsiteY113" fmla="*/ 1568904 h 1598136"/>
              <a:gd name="connsiteX114" fmla="*/ 427864 w 9662615"/>
              <a:gd name="connsiteY114" fmla="*/ 1580848 h 1598136"/>
              <a:gd name="connsiteX115" fmla="*/ 408381 w 9662615"/>
              <a:gd name="connsiteY115" fmla="*/ 1552940 h 1598136"/>
              <a:gd name="connsiteX116" fmla="*/ 267163 w 9662615"/>
              <a:gd name="connsiteY116" fmla="*/ 1531913 h 1598136"/>
              <a:gd name="connsiteX117" fmla="*/ 196644 w 9662615"/>
              <a:gd name="connsiteY117" fmla="*/ 1524565 h 1598136"/>
              <a:gd name="connsiteX118" fmla="*/ 86819 w 9662615"/>
              <a:gd name="connsiteY118" fmla="*/ 1519517 h 1598136"/>
              <a:gd name="connsiteX119" fmla="*/ 53369 w 9662615"/>
              <a:gd name="connsiteY119" fmla="*/ 1516853 h 1598136"/>
              <a:gd name="connsiteX120" fmla="*/ 2359 w 9662615"/>
              <a:gd name="connsiteY120" fmla="*/ 1515247 h 1598136"/>
              <a:gd name="connsiteX121" fmla="*/ 0 w 9662615"/>
              <a:gd name="connsiteY121" fmla="*/ 1514932 h 1598136"/>
              <a:gd name="connsiteX122" fmla="*/ 0 w 9662615"/>
              <a:gd name="connsiteY122"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38223 w 9662615"/>
              <a:gd name="connsiteY53" fmla="*/ 1545881 h 1598136"/>
              <a:gd name="connsiteX54" fmla="*/ 5026564 w 9662615"/>
              <a:gd name="connsiteY54" fmla="*/ 1545376 h 1598136"/>
              <a:gd name="connsiteX55" fmla="*/ 4969433 w 9662615"/>
              <a:gd name="connsiteY55" fmla="*/ 1540263 h 1598136"/>
              <a:gd name="connsiteX56" fmla="*/ 4921303 w 9662615"/>
              <a:gd name="connsiteY56" fmla="*/ 1575379 h 1598136"/>
              <a:gd name="connsiteX57" fmla="*/ 4863775 w 9662615"/>
              <a:gd name="connsiteY57" fmla="*/ 1562633 h 1598136"/>
              <a:gd name="connsiteX58" fmla="*/ 4847242 w 9662615"/>
              <a:gd name="connsiteY58" fmla="*/ 1565435 h 1598136"/>
              <a:gd name="connsiteX59" fmla="*/ 4856839 w 9662615"/>
              <a:gd name="connsiteY59" fmla="*/ 1598136 h 1598136"/>
              <a:gd name="connsiteX60" fmla="*/ 4791466 w 9662615"/>
              <a:gd name="connsiteY60" fmla="*/ 1561324 h 1598136"/>
              <a:gd name="connsiteX61" fmla="*/ 4784247 w 9662615"/>
              <a:gd name="connsiteY61" fmla="*/ 1562342 h 1598136"/>
              <a:gd name="connsiteX62" fmla="*/ 4748477 w 9662615"/>
              <a:gd name="connsiteY62" fmla="*/ 1556925 h 1598136"/>
              <a:gd name="connsiteX63" fmla="*/ 4730033 w 9662615"/>
              <a:gd name="connsiteY63" fmla="*/ 1555274 h 1598136"/>
              <a:gd name="connsiteX64" fmla="*/ 4724747 w 9662615"/>
              <a:gd name="connsiteY64" fmla="*/ 1552439 h 1598136"/>
              <a:gd name="connsiteX65" fmla="*/ 4697562 w 9662615"/>
              <a:gd name="connsiteY65" fmla="*/ 1551206 h 1598136"/>
              <a:gd name="connsiteX66" fmla="*/ 4662664 w 9662615"/>
              <a:gd name="connsiteY66" fmla="*/ 1573162 h 1598136"/>
              <a:gd name="connsiteX67" fmla="*/ 4603028 w 9662615"/>
              <a:gd name="connsiteY67" fmla="*/ 1568821 h 1598136"/>
              <a:gd name="connsiteX68" fmla="*/ 4541612 w 9662615"/>
              <a:gd name="connsiteY68" fmla="*/ 1545262 h 1598136"/>
              <a:gd name="connsiteX69" fmla="*/ 4422155 w 9662615"/>
              <a:gd name="connsiteY69" fmla="*/ 1542059 h 1598136"/>
              <a:gd name="connsiteX70" fmla="*/ 4221826 w 9662615"/>
              <a:gd name="connsiteY70" fmla="*/ 1508923 h 1598136"/>
              <a:gd name="connsiteX71" fmla="*/ 4096601 w 9662615"/>
              <a:gd name="connsiteY71" fmla="*/ 1521563 h 1598136"/>
              <a:gd name="connsiteX72" fmla="*/ 3970635 w 9662615"/>
              <a:gd name="connsiteY72" fmla="*/ 1544815 h 1598136"/>
              <a:gd name="connsiteX73" fmla="*/ 3833906 w 9662615"/>
              <a:gd name="connsiteY73" fmla="*/ 1516637 h 1598136"/>
              <a:gd name="connsiteX74" fmla="*/ 3696258 w 9662615"/>
              <a:gd name="connsiteY74" fmla="*/ 1537563 h 1598136"/>
              <a:gd name="connsiteX75" fmla="*/ 3594070 w 9662615"/>
              <a:gd name="connsiteY75" fmla="*/ 1509422 h 1598136"/>
              <a:gd name="connsiteX76" fmla="*/ 3565233 w 9662615"/>
              <a:gd name="connsiteY76" fmla="*/ 1515122 h 1598136"/>
              <a:gd name="connsiteX77" fmla="*/ 3560267 w 9662615"/>
              <a:gd name="connsiteY77" fmla="*/ 1516288 h 1598136"/>
              <a:gd name="connsiteX78" fmla="*/ 3540258 w 9662615"/>
              <a:gd name="connsiteY78" fmla="*/ 1516976 h 1598136"/>
              <a:gd name="connsiteX79" fmla="*/ 3534780 w 9662615"/>
              <a:gd name="connsiteY79" fmla="*/ 1522141 h 1598136"/>
              <a:gd name="connsiteX80" fmla="*/ 3504783 w 9662615"/>
              <a:gd name="connsiteY80" fmla="*/ 1526739 h 1598136"/>
              <a:gd name="connsiteX81" fmla="*/ 3430805 w 9662615"/>
              <a:gd name="connsiteY81" fmla="*/ 1542521 h 1598136"/>
              <a:gd name="connsiteX82" fmla="*/ 3292707 w 9662615"/>
              <a:gd name="connsiteY82" fmla="*/ 1520490 h 1598136"/>
              <a:gd name="connsiteX83" fmla="*/ 3187872 w 9662615"/>
              <a:gd name="connsiteY83" fmla="*/ 1519991 h 1598136"/>
              <a:gd name="connsiteX84" fmla="*/ 3148026 w 9662615"/>
              <a:gd name="connsiteY84" fmla="*/ 1524777 h 1598136"/>
              <a:gd name="connsiteX85" fmla="*/ 3092394 w 9662615"/>
              <a:gd name="connsiteY85" fmla="*/ 1528115 h 1598136"/>
              <a:gd name="connsiteX86" fmla="*/ 2994200 w 9662615"/>
              <a:gd name="connsiteY86" fmla="*/ 1537857 h 1598136"/>
              <a:gd name="connsiteX87" fmla="*/ 2862301 w 9662615"/>
              <a:gd name="connsiteY87" fmla="*/ 1544250 h 1598136"/>
              <a:gd name="connsiteX88" fmla="*/ 2766335 w 9662615"/>
              <a:gd name="connsiteY88" fmla="*/ 1527662 h 1598136"/>
              <a:gd name="connsiteX89" fmla="*/ 2757836 w 9662615"/>
              <a:gd name="connsiteY89" fmla="*/ 1531371 h 1598136"/>
              <a:gd name="connsiteX90" fmla="*/ 2691555 w 9662615"/>
              <a:gd name="connsiteY90" fmla="*/ 1530283 h 1598136"/>
              <a:gd name="connsiteX91" fmla="*/ 2491676 w 9662615"/>
              <a:gd name="connsiteY91" fmla="*/ 1500859 h 1598136"/>
              <a:gd name="connsiteX92" fmla="*/ 2378036 w 9662615"/>
              <a:gd name="connsiteY92" fmla="*/ 1520645 h 1598136"/>
              <a:gd name="connsiteX93" fmla="*/ 2284269 w 9662615"/>
              <a:gd name="connsiteY93" fmla="*/ 1503068 h 1598136"/>
              <a:gd name="connsiteX94" fmla="*/ 2207104 w 9662615"/>
              <a:gd name="connsiteY94" fmla="*/ 1508888 h 1598136"/>
              <a:gd name="connsiteX95" fmla="*/ 2149226 w 9662615"/>
              <a:gd name="connsiteY95" fmla="*/ 1523409 h 1598136"/>
              <a:gd name="connsiteX96" fmla="*/ 2084783 w 9662615"/>
              <a:gd name="connsiteY96" fmla="*/ 1524245 h 1598136"/>
              <a:gd name="connsiteX97" fmla="*/ 2070075 w 9662615"/>
              <a:gd name="connsiteY97" fmla="*/ 1511285 h 1598136"/>
              <a:gd name="connsiteX98" fmla="*/ 2001057 w 9662615"/>
              <a:gd name="connsiteY98" fmla="*/ 1516449 h 1598136"/>
              <a:gd name="connsiteX99" fmla="*/ 1896330 w 9662615"/>
              <a:gd name="connsiteY99" fmla="*/ 1525725 h 1598136"/>
              <a:gd name="connsiteX100" fmla="*/ 1835994 w 9662615"/>
              <a:gd name="connsiteY100" fmla="*/ 1527678 h 1598136"/>
              <a:gd name="connsiteX101" fmla="*/ 1671119 w 9662615"/>
              <a:gd name="connsiteY101" fmla="*/ 1536701 h 1598136"/>
              <a:gd name="connsiteX102" fmla="*/ 1601337 w 9662615"/>
              <a:gd name="connsiteY102" fmla="*/ 1548552 h 1598136"/>
              <a:gd name="connsiteX103" fmla="*/ 1407755 w 9662615"/>
              <a:gd name="connsiteY103" fmla="*/ 1571444 h 1598136"/>
              <a:gd name="connsiteX104" fmla="*/ 1271994 w 9662615"/>
              <a:gd name="connsiteY104" fmla="*/ 1579471 h 1598136"/>
              <a:gd name="connsiteX105" fmla="*/ 1249226 w 9662615"/>
              <a:gd name="connsiteY105" fmla="*/ 1583140 h 1598136"/>
              <a:gd name="connsiteX106" fmla="*/ 1217719 w 9662615"/>
              <a:gd name="connsiteY106" fmla="*/ 1580863 h 1598136"/>
              <a:gd name="connsiteX107" fmla="*/ 1091432 w 9662615"/>
              <a:gd name="connsiteY107" fmla="*/ 1571003 h 1598136"/>
              <a:gd name="connsiteX108" fmla="*/ 992039 w 9662615"/>
              <a:gd name="connsiteY108" fmla="*/ 1556662 h 1598136"/>
              <a:gd name="connsiteX109" fmla="*/ 868264 w 9662615"/>
              <a:gd name="connsiteY109" fmla="*/ 1566392 h 1598136"/>
              <a:gd name="connsiteX110" fmla="*/ 792765 w 9662615"/>
              <a:gd name="connsiteY110" fmla="*/ 1563102 h 1598136"/>
              <a:gd name="connsiteX111" fmla="*/ 669055 w 9662615"/>
              <a:gd name="connsiteY111" fmla="*/ 1543638 h 1598136"/>
              <a:gd name="connsiteX112" fmla="*/ 506152 w 9662615"/>
              <a:gd name="connsiteY112" fmla="*/ 1549124 h 1598136"/>
              <a:gd name="connsiteX113" fmla="*/ 472797 w 9662615"/>
              <a:gd name="connsiteY113" fmla="*/ 1568904 h 1598136"/>
              <a:gd name="connsiteX114" fmla="*/ 427864 w 9662615"/>
              <a:gd name="connsiteY114" fmla="*/ 1580848 h 1598136"/>
              <a:gd name="connsiteX115" fmla="*/ 408381 w 9662615"/>
              <a:gd name="connsiteY115" fmla="*/ 1552940 h 1598136"/>
              <a:gd name="connsiteX116" fmla="*/ 267163 w 9662615"/>
              <a:gd name="connsiteY116" fmla="*/ 1531913 h 1598136"/>
              <a:gd name="connsiteX117" fmla="*/ 196644 w 9662615"/>
              <a:gd name="connsiteY117" fmla="*/ 1524565 h 1598136"/>
              <a:gd name="connsiteX118" fmla="*/ 86819 w 9662615"/>
              <a:gd name="connsiteY118" fmla="*/ 1519517 h 1598136"/>
              <a:gd name="connsiteX119" fmla="*/ 53369 w 9662615"/>
              <a:gd name="connsiteY119" fmla="*/ 1516853 h 1598136"/>
              <a:gd name="connsiteX120" fmla="*/ 2359 w 9662615"/>
              <a:gd name="connsiteY120" fmla="*/ 1515247 h 1598136"/>
              <a:gd name="connsiteX121" fmla="*/ 0 w 9662615"/>
              <a:gd name="connsiteY121" fmla="*/ 1514932 h 1598136"/>
              <a:gd name="connsiteX122" fmla="*/ 0 w 9662615"/>
              <a:gd name="connsiteY122"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50958 w 9662615"/>
              <a:gd name="connsiteY51" fmla="*/ 1545776 h 1598136"/>
              <a:gd name="connsiteX52" fmla="*/ 5038524 w 9662615"/>
              <a:gd name="connsiteY52" fmla="*/ 1545675 h 1598136"/>
              <a:gd name="connsiteX53" fmla="*/ 5026564 w 9662615"/>
              <a:gd name="connsiteY53" fmla="*/ 1545376 h 1598136"/>
              <a:gd name="connsiteX54" fmla="*/ 4969433 w 9662615"/>
              <a:gd name="connsiteY54" fmla="*/ 1540263 h 1598136"/>
              <a:gd name="connsiteX55" fmla="*/ 4921303 w 9662615"/>
              <a:gd name="connsiteY55" fmla="*/ 1575379 h 1598136"/>
              <a:gd name="connsiteX56" fmla="*/ 4863775 w 9662615"/>
              <a:gd name="connsiteY56" fmla="*/ 1562633 h 1598136"/>
              <a:gd name="connsiteX57" fmla="*/ 4847242 w 9662615"/>
              <a:gd name="connsiteY57" fmla="*/ 1565435 h 1598136"/>
              <a:gd name="connsiteX58" fmla="*/ 4856839 w 9662615"/>
              <a:gd name="connsiteY58" fmla="*/ 1598136 h 1598136"/>
              <a:gd name="connsiteX59" fmla="*/ 4791466 w 9662615"/>
              <a:gd name="connsiteY59" fmla="*/ 1561324 h 1598136"/>
              <a:gd name="connsiteX60" fmla="*/ 4784247 w 9662615"/>
              <a:gd name="connsiteY60" fmla="*/ 1562342 h 1598136"/>
              <a:gd name="connsiteX61" fmla="*/ 4748477 w 9662615"/>
              <a:gd name="connsiteY61" fmla="*/ 1556925 h 1598136"/>
              <a:gd name="connsiteX62" fmla="*/ 4730033 w 9662615"/>
              <a:gd name="connsiteY62" fmla="*/ 1555274 h 1598136"/>
              <a:gd name="connsiteX63" fmla="*/ 4724747 w 9662615"/>
              <a:gd name="connsiteY63" fmla="*/ 1552439 h 1598136"/>
              <a:gd name="connsiteX64" fmla="*/ 4697562 w 9662615"/>
              <a:gd name="connsiteY64" fmla="*/ 1551206 h 1598136"/>
              <a:gd name="connsiteX65" fmla="*/ 4662664 w 9662615"/>
              <a:gd name="connsiteY65" fmla="*/ 1573162 h 1598136"/>
              <a:gd name="connsiteX66" fmla="*/ 4603028 w 9662615"/>
              <a:gd name="connsiteY66" fmla="*/ 1568821 h 1598136"/>
              <a:gd name="connsiteX67" fmla="*/ 4541612 w 9662615"/>
              <a:gd name="connsiteY67" fmla="*/ 1545262 h 1598136"/>
              <a:gd name="connsiteX68" fmla="*/ 4422155 w 9662615"/>
              <a:gd name="connsiteY68" fmla="*/ 1542059 h 1598136"/>
              <a:gd name="connsiteX69" fmla="*/ 4221826 w 9662615"/>
              <a:gd name="connsiteY69" fmla="*/ 1508923 h 1598136"/>
              <a:gd name="connsiteX70" fmla="*/ 4096601 w 9662615"/>
              <a:gd name="connsiteY70" fmla="*/ 1521563 h 1598136"/>
              <a:gd name="connsiteX71" fmla="*/ 3970635 w 9662615"/>
              <a:gd name="connsiteY71" fmla="*/ 1544815 h 1598136"/>
              <a:gd name="connsiteX72" fmla="*/ 3833906 w 9662615"/>
              <a:gd name="connsiteY72" fmla="*/ 1516637 h 1598136"/>
              <a:gd name="connsiteX73" fmla="*/ 3696258 w 9662615"/>
              <a:gd name="connsiteY73" fmla="*/ 1537563 h 1598136"/>
              <a:gd name="connsiteX74" fmla="*/ 3594070 w 9662615"/>
              <a:gd name="connsiteY74" fmla="*/ 1509422 h 1598136"/>
              <a:gd name="connsiteX75" fmla="*/ 3565233 w 9662615"/>
              <a:gd name="connsiteY75" fmla="*/ 1515122 h 1598136"/>
              <a:gd name="connsiteX76" fmla="*/ 3560267 w 9662615"/>
              <a:gd name="connsiteY76" fmla="*/ 1516288 h 1598136"/>
              <a:gd name="connsiteX77" fmla="*/ 3540258 w 9662615"/>
              <a:gd name="connsiteY77" fmla="*/ 1516976 h 1598136"/>
              <a:gd name="connsiteX78" fmla="*/ 3534780 w 9662615"/>
              <a:gd name="connsiteY78" fmla="*/ 1522141 h 1598136"/>
              <a:gd name="connsiteX79" fmla="*/ 3504783 w 9662615"/>
              <a:gd name="connsiteY79" fmla="*/ 1526739 h 1598136"/>
              <a:gd name="connsiteX80" fmla="*/ 3430805 w 9662615"/>
              <a:gd name="connsiteY80" fmla="*/ 1542521 h 1598136"/>
              <a:gd name="connsiteX81" fmla="*/ 3292707 w 9662615"/>
              <a:gd name="connsiteY81" fmla="*/ 1520490 h 1598136"/>
              <a:gd name="connsiteX82" fmla="*/ 3187872 w 9662615"/>
              <a:gd name="connsiteY82" fmla="*/ 1519991 h 1598136"/>
              <a:gd name="connsiteX83" fmla="*/ 3148026 w 9662615"/>
              <a:gd name="connsiteY83" fmla="*/ 1524777 h 1598136"/>
              <a:gd name="connsiteX84" fmla="*/ 3092394 w 9662615"/>
              <a:gd name="connsiteY84" fmla="*/ 1528115 h 1598136"/>
              <a:gd name="connsiteX85" fmla="*/ 2994200 w 9662615"/>
              <a:gd name="connsiteY85" fmla="*/ 1537857 h 1598136"/>
              <a:gd name="connsiteX86" fmla="*/ 2862301 w 9662615"/>
              <a:gd name="connsiteY86" fmla="*/ 1544250 h 1598136"/>
              <a:gd name="connsiteX87" fmla="*/ 2766335 w 9662615"/>
              <a:gd name="connsiteY87" fmla="*/ 1527662 h 1598136"/>
              <a:gd name="connsiteX88" fmla="*/ 2757836 w 9662615"/>
              <a:gd name="connsiteY88" fmla="*/ 1531371 h 1598136"/>
              <a:gd name="connsiteX89" fmla="*/ 2691555 w 9662615"/>
              <a:gd name="connsiteY89" fmla="*/ 1530283 h 1598136"/>
              <a:gd name="connsiteX90" fmla="*/ 2491676 w 9662615"/>
              <a:gd name="connsiteY90" fmla="*/ 1500859 h 1598136"/>
              <a:gd name="connsiteX91" fmla="*/ 2378036 w 9662615"/>
              <a:gd name="connsiteY91" fmla="*/ 1520645 h 1598136"/>
              <a:gd name="connsiteX92" fmla="*/ 2284269 w 9662615"/>
              <a:gd name="connsiteY92" fmla="*/ 1503068 h 1598136"/>
              <a:gd name="connsiteX93" fmla="*/ 2207104 w 9662615"/>
              <a:gd name="connsiteY93" fmla="*/ 1508888 h 1598136"/>
              <a:gd name="connsiteX94" fmla="*/ 2149226 w 9662615"/>
              <a:gd name="connsiteY94" fmla="*/ 1523409 h 1598136"/>
              <a:gd name="connsiteX95" fmla="*/ 2084783 w 9662615"/>
              <a:gd name="connsiteY95" fmla="*/ 1524245 h 1598136"/>
              <a:gd name="connsiteX96" fmla="*/ 2070075 w 9662615"/>
              <a:gd name="connsiteY96" fmla="*/ 1511285 h 1598136"/>
              <a:gd name="connsiteX97" fmla="*/ 2001057 w 9662615"/>
              <a:gd name="connsiteY97" fmla="*/ 1516449 h 1598136"/>
              <a:gd name="connsiteX98" fmla="*/ 1896330 w 9662615"/>
              <a:gd name="connsiteY98" fmla="*/ 1525725 h 1598136"/>
              <a:gd name="connsiteX99" fmla="*/ 1835994 w 9662615"/>
              <a:gd name="connsiteY99" fmla="*/ 1527678 h 1598136"/>
              <a:gd name="connsiteX100" fmla="*/ 1671119 w 9662615"/>
              <a:gd name="connsiteY100" fmla="*/ 1536701 h 1598136"/>
              <a:gd name="connsiteX101" fmla="*/ 1601337 w 9662615"/>
              <a:gd name="connsiteY101" fmla="*/ 1548552 h 1598136"/>
              <a:gd name="connsiteX102" fmla="*/ 1407755 w 9662615"/>
              <a:gd name="connsiteY102" fmla="*/ 1571444 h 1598136"/>
              <a:gd name="connsiteX103" fmla="*/ 1271994 w 9662615"/>
              <a:gd name="connsiteY103" fmla="*/ 1579471 h 1598136"/>
              <a:gd name="connsiteX104" fmla="*/ 1249226 w 9662615"/>
              <a:gd name="connsiteY104" fmla="*/ 1583140 h 1598136"/>
              <a:gd name="connsiteX105" fmla="*/ 1217719 w 9662615"/>
              <a:gd name="connsiteY105" fmla="*/ 1580863 h 1598136"/>
              <a:gd name="connsiteX106" fmla="*/ 1091432 w 9662615"/>
              <a:gd name="connsiteY106" fmla="*/ 1571003 h 1598136"/>
              <a:gd name="connsiteX107" fmla="*/ 992039 w 9662615"/>
              <a:gd name="connsiteY107" fmla="*/ 1556662 h 1598136"/>
              <a:gd name="connsiteX108" fmla="*/ 868264 w 9662615"/>
              <a:gd name="connsiteY108" fmla="*/ 1566392 h 1598136"/>
              <a:gd name="connsiteX109" fmla="*/ 792765 w 9662615"/>
              <a:gd name="connsiteY109" fmla="*/ 1563102 h 1598136"/>
              <a:gd name="connsiteX110" fmla="*/ 669055 w 9662615"/>
              <a:gd name="connsiteY110" fmla="*/ 1543638 h 1598136"/>
              <a:gd name="connsiteX111" fmla="*/ 506152 w 9662615"/>
              <a:gd name="connsiteY111" fmla="*/ 1549124 h 1598136"/>
              <a:gd name="connsiteX112" fmla="*/ 472797 w 9662615"/>
              <a:gd name="connsiteY112" fmla="*/ 1568904 h 1598136"/>
              <a:gd name="connsiteX113" fmla="*/ 427864 w 9662615"/>
              <a:gd name="connsiteY113" fmla="*/ 1580848 h 1598136"/>
              <a:gd name="connsiteX114" fmla="*/ 408381 w 9662615"/>
              <a:gd name="connsiteY114" fmla="*/ 1552940 h 1598136"/>
              <a:gd name="connsiteX115" fmla="*/ 267163 w 9662615"/>
              <a:gd name="connsiteY115" fmla="*/ 1531913 h 1598136"/>
              <a:gd name="connsiteX116" fmla="*/ 196644 w 9662615"/>
              <a:gd name="connsiteY116" fmla="*/ 1524565 h 1598136"/>
              <a:gd name="connsiteX117" fmla="*/ 86819 w 9662615"/>
              <a:gd name="connsiteY117" fmla="*/ 1519517 h 1598136"/>
              <a:gd name="connsiteX118" fmla="*/ 53369 w 9662615"/>
              <a:gd name="connsiteY118" fmla="*/ 1516853 h 1598136"/>
              <a:gd name="connsiteX119" fmla="*/ 2359 w 9662615"/>
              <a:gd name="connsiteY119" fmla="*/ 1515247 h 1598136"/>
              <a:gd name="connsiteX120" fmla="*/ 0 w 9662615"/>
              <a:gd name="connsiteY120" fmla="*/ 1514932 h 1598136"/>
              <a:gd name="connsiteX121" fmla="*/ 0 w 9662615"/>
              <a:gd name="connsiteY121"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38524 w 9662615"/>
              <a:gd name="connsiteY51" fmla="*/ 1545675 h 1598136"/>
              <a:gd name="connsiteX52" fmla="*/ 5026564 w 9662615"/>
              <a:gd name="connsiteY52" fmla="*/ 1545376 h 1598136"/>
              <a:gd name="connsiteX53" fmla="*/ 4969433 w 9662615"/>
              <a:gd name="connsiteY53" fmla="*/ 1540263 h 1598136"/>
              <a:gd name="connsiteX54" fmla="*/ 4921303 w 9662615"/>
              <a:gd name="connsiteY54" fmla="*/ 1575379 h 1598136"/>
              <a:gd name="connsiteX55" fmla="*/ 4863775 w 9662615"/>
              <a:gd name="connsiteY55" fmla="*/ 1562633 h 1598136"/>
              <a:gd name="connsiteX56" fmla="*/ 4847242 w 9662615"/>
              <a:gd name="connsiteY56" fmla="*/ 1565435 h 1598136"/>
              <a:gd name="connsiteX57" fmla="*/ 4856839 w 9662615"/>
              <a:gd name="connsiteY57" fmla="*/ 1598136 h 1598136"/>
              <a:gd name="connsiteX58" fmla="*/ 4791466 w 9662615"/>
              <a:gd name="connsiteY58" fmla="*/ 1561324 h 1598136"/>
              <a:gd name="connsiteX59" fmla="*/ 4784247 w 9662615"/>
              <a:gd name="connsiteY59" fmla="*/ 1562342 h 1598136"/>
              <a:gd name="connsiteX60" fmla="*/ 4748477 w 9662615"/>
              <a:gd name="connsiteY60" fmla="*/ 1556925 h 1598136"/>
              <a:gd name="connsiteX61" fmla="*/ 4730033 w 9662615"/>
              <a:gd name="connsiteY61" fmla="*/ 1555274 h 1598136"/>
              <a:gd name="connsiteX62" fmla="*/ 4724747 w 9662615"/>
              <a:gd name="connsiteY62" fmla="*/ 1552439 h 1598136"/>
              <a:gd name="connsiteX63" fmla="*/ 4697562 w 9662615"/>
              <a:gd name="connsiteY63" fmla="*/ 1551206 h 1598136"/>
              <a:gd name="connsiteX64" fmla="*/ 4662664 w 9662615"/>
              <a:gd name="connsiteY64" fmla="*/ 1573162 h 1598136"/>
              <a:gd name="connsiteX65" fmla="*/ 4603028 w 9662615"/>
              <a:gd name="connsiteY65" fmla="*/ 1568821 h 1598136"/>
              <a:gd name="connsiteX66" fmla="*/ 4541612 w 9662615"/>
              <a:gd name="connsiteY66" fmla="*/ 1545262 h 1598136"/>
              <a:gd name="connsiteX67" fmla="*/ 4422155 w 9662615"/>
              <a:gd name="connsiteY67" fmla="*/ 1542059 h 1598136"/>
              <a:gd name="connsiteX68" fmla="*/ 4221826 w 9662615"/>
              <a:gd name="connsiteY68" fmla="*/ 1508923 h 1598136"/>
              <a:gd name="connsiteX69" fmla="*/ 4096601 w 9662615"/>
              <a:gd name="connsiteY69" fmla="*/ 1521563 h 1598136"/>
              <a:gd name="connsiteX70" fmla="*/ 3970635 w 9662615"/>
              <a:gd name="connsiteY70" fmla="*/ 1544815 h 1598136"/>
              <a:gd name="connsiteX71" fmla="*/ 3833906 w 9662615"/>
              <a:gd name="connsiteY71" fmla="*/ 1516637 h 1598136"/>
              <a:gd name="connsiteX72" fmla="*/ 3696258 w 9662615"/>
              <a:gd name="connsiteY72" fmla="*/ 1537563 h 1598136"/>
              <a:gd name="connsiteX73" fmla="*/ 3594070 w 9662615"/>
              <a:gd name="connsiteY73" fmla="*/ 1509422 h 1598136"/>
              <a:gd name="connsiteX74" fmla="*/ 3565233 w 9662615"/>
              <a:gd name="connsiteY74" fmla="*/ 1515122 h 1598136"/>
              <a:gd name="connsiteX75" fmla="*/ 3560267 w 9662615"/>
              <a:gd name="connsiteY75" fmla="*/ 1516288 h 1598136"/>
              <a:gd name="connsiteX76" fmla="*/ 3540258 w 9662615"/>
              <a:gd name="connsiteY76" fmla="*/ 1516976 h 1598136"/>
              <a:gd name="connsiteX77" fmla="*/ 3534780 w 9662615"/>
              <a:gd name="connsiteY77" fmla="*/ 1522141 h 1598136"/>
              <a:gd name="connsiteX78" fmla="*/ 3504783 w 9662615"/>
              <a:gd name="connsiteY78" fmla="*/ 1526739 h 1598136"/>
              <a:gd name="connsiteX79" fmla="*/ 3430805 w 9662615"/>
              <a:gd name="connsiteY79" fmla="*/ 1542521 h 1598136"/>
              <a:gd name="connsiteX80" fmla="*/ 3292707 w 9662615"/>
              <a:gd name="connsiteY80" fmla="*/ 1520490 h 1598136"/>
              <a:gd name="connsiteX81" fmla="*/ 3187872 w 9662615"/>
              <a:gd name="connsiteY81" fmla="*/ 1519991 h 1598136"/>
              <a:gd name="connsiteX82" fmla="*/ 3148026 w 9662615"/>
              <a:gd name="connsiteY82" fmla="*/ 1524777 h 1598136"/>
              <a:gd name="connsiteX83" fmla="*/ 3092394 w 9662615"/>
              <a:gd name="connsiteY83" fmla="*/ 1528115 h 1598136"/>
              <a:gd name="connsiteX84" fmla="*/ 2994200 w 9662615"/>
              <a:gd name="connsiteY84" fmla="*/ 1537857 h 1598136"/>
              <a:gd name="connsiteX85" fmla="*/ 2862301 w 9662615"/>
              <a:gd name="connsiteY85" fmla="*/ 1544250 h 1598136"/>
              <a:gd name="connsiteX86" fmla="*/ 2766335 w 9662615"/>
              <a:gd name="connsiteY86" fmla="*/ 1527662 h 1598136"/>
              <a:gd name="connsiteX87" fmla="*/ 2757836 w 9662615"/>
              <a:gd name="connsiteY87" fmla="*/ 1531371 h 1598136"/>
              <a:gd name="connsiteX88" fmla="*/ 2691555 w 9662615"/>
              <a:gd name="connsiteY88" fmla="*/ 1530283 h 1598136"/>
              <a:gd name="connsiteX89" fmla="*/ 2491676 w 9662615"/>
              <a:gd name="connsiteY89" fmla="*/ 1500859 h 1598136"/>
              <a:gd name="connsiteX90" fmla="*/ 2378036 w 9662615"/>
              <a:gd name="connsiteY90" fmla="*/ 1520645 h 1598136"/>
              <a:gd name="connsiteX91" fmla="*/ 2284269 w 9662615"/>
              <a:gd name="connsiteY91" fmla="*/ 1503068 h 1598136"/>
              <a:gd name="connsiteX92" fmla="*/ 2207104 w 9662615"/>
              <a:gd name="connsiteY92" fmla="*/ 1508888 h 1598136"/>
              <a:gd name="connsiteX93" fmla="*/ 2149226 w 9662615"/>
              <a:gd name="connsiteY93" fmla="*/ 1523409 h 1598136"/>
              <a:gd name="connsiteX94" fmla="*/ 2084783 w 9662615"/>
              <a:gd name="connsiteY94" fmla="*/ 1524245 h 1598136"/>
              <a:gd name="connsiteX95" fmla="*/ 2070075 w 9662615"/>
              <a:gd name="connsiteY95" fmla="*/ 1511285 h 1598136"/>
              <a:gd name="connsiteX96" fmla="*/ 2001057 w 9662615"/>
              <a:gd name="connsiteY96" fmla="*/ 1516449 h 1598136"/>
              <a:gd name="connsiteX97" fmla="*/ 1896330 w 9662615"/>
              <a:gd name="connsiteY97" fmla="*/ 1525725 h 1598136"/>
              <a:gd name="connsiteX98" fmla="*/ 1835994 w 9662615"/>
              <a:gd name="connsiteY98" fmla="*/ 1527678 h 1598136"/>
              <a:gd name="connsiteX99" fmla="*/ 1671119 w 9662615"/>
              <a:gd name="connsiteY99" fmla="*/ 1536701 h 1598136"/>
              <a:gd name="connsiteX100" fmla="*/ 1601337 w 9662615"/>
              <a:gd name="connsiteY100" fmla="*/ 1548552 h 1598136"/>
              <a:gd name="connsiteX101" fmla="*/ 1407755 w 9662615"/>
              <a:gd name="connsiteY101" fmla="*/ 1571444 h 1598136"/>
              <a:gd name="connsiteX102" fmla="*/ 1271994 w 9662615"/>
              <a:gd name="connsiteY102" fmla="*/ 1579471 h 1598136"/>
              <a:gd name="connsiteX103" fmla="*/ 1249226 w 9662615"/>
              <a:gd name="connsiteY103" fmla="*/ 1583140 h 1598136"/>
              <a:gd name="connsiteX104" fmla="*/ 1217719 w 9662615"/>
              <a:gd name="connsiteY104" fmla="*/ 1580863 h 1598136"/>
              <a:gd name="connsiteX105" fmla="*/ 1091432 w 9662615"/>
              <a:gd name="connsiteY105" fmla="*/ 1571003 h 1598136"/>
              <a:gd name="connsiteX106" fmla="*/ 992039 w 9662615"/>
              <a:gd name="connsiteY106" fmla="*/ 1556662 h 1598136"/>
              <a:gd name="connsiteX107" fmla="*/ 868264 w 9662615"/>
              <a:gd name="connsiteY107" fmla="*/ 1566392 h 1598136"/>
              <a:gd name="connsiteX108" fmla="*/ 792765 w 9662615"/>
              <a:gd name="connsiteY108" fmla="*/ 1563102 h 1598136"/>
              <a:gd name="connsiteX109" fmla="*/ 669055 w 9662615"/>
              <a:gd name="connsiteY109" fmla="*/ 1543638 h 1598136"/>
              <a:gd name="connsiteX110" fmla="*/ 506152 w 9662615"/>
              <a:gd name="connsiteY110" fmla="*/ 1549124 h 1598136"/>
              <a:gd name="connsiteX111" fmla="*/ 472797 w 9662615"/>
              <a:gd name="connsiteY111" fmla="*/ 1568904 h 1598136"/>
              <a:gd name="connsiteX112" fmla="*/ 427864 w 9662615"/>
              <a:gd name="connsiteY112" fmla="*/ 1580848 h 1598136"/>
              <a:gd name="connsiteX113" fmla="*/ 408381 w 9662615"/>
              <a:gd name="connsiteY113" fmla="*/ 1552940 h 1598136"/>
              <a:gd name="connsiteX114" fmla="*/ 267163 w 9662615"/>
              <a:gd name="connsiteY114" fmla="*/ 1531913 h 1598136"/>
              <a:gd name="connsiteX115" fmla="*/ 196644 w 9662615"/>
              <a:gd name="connsiteY115" fmla="*/ 1524565 h 1598136"/>
              <a:gd name="connsiteX116" fmla="*/ 86819 w 9662615"/>
              <a:gd name="connsiteY116" fmla="*/ 1519517 h 1598136"/>
              <a:gd name="connsiteX117" fmla="*/ 53369 w 9662615"/>
              <a:gd name="connsiteY117" fmla="*/ 1516853 h 1598136"/>
              <a:gd name="connsiteX118" fmla="*/ 2359 w 9662615"/>
              <a:gd name="connsiteY118" fmla="*/ 1515247 h 1598136"/>
              <a:gd name="connsiteX119" fmla="*/ 0 w 9662615"/>
              <a:gd name="connsiteY119" fmla="*/ 1514932 h 1598136"/>
              <a:gd name="connsiteX120" fmla="*/ 0 w 9662615"/>
              <a:gd name="connsiteY120" fmla="*/ 0 h 1598136"/>
              <a:gd name="connsiteX0" fmla="*/ 0 w 9662615"/>
              <a:gd name="connsiteY0" fmla="*/ 0 h 1598136"/>
              <a:gd name="connsiteX1" fmla="*/ 9662615 w 9662615"/>
              <a:gd name="connsiteY1" fmla="*/ 0 h 1598136"/>
              <a:gd name="connsiteX2" fmla="*/ 9662615 w 9662615"/>
              <a:gd name="connsiteY2" fmla="*/ 1280346 h 1598136"/>
              <a:gd name="connsiteX3" fmla="*/ 9658420 w 9662615"/>
              <a:gd name="connsiteY3" fmla="*/ 1280106 h 1598136"/>
              <a:gd name="connsiteX4" fmla="*/ 9469546 w 9662615"/>
              <a:gd name="connsiteY4" fmla="*/ 1289837 h 1598136"/>
              <a:gd name="connsiteX5" fmla="*/ 9385895 w 9662615"/>
              <a:gd name="connsiteY5" fmla="*/ 1269203 h 1598136"/>
              <a:gd name="connsiteX6" fmla="*/ 9144767 w 9662615"/>
              <a:gd name="connsiteY6" fmla="*/ 1264120 h 1598136"/>
              <a:gd name="connsiteX7" fmla="*/ 8837252 w 9662615"/>
              <a:gd name="connsiteY7" fmla="*/ 1350515 h 1598136"/>
              <a:gd name="connsiteX8" fmla="*/ 8705466 w 9662615"/>
              <a:gd name="connsiteY8" fmla="*/ 1342419 h 1598136"/>
              <a:gd name="connsiteX9" fmla="*/ 8652221 w 9662615"/>
              <a:gd name="connsiteY9" fmla="*/ 1326906 h 1598136"/>
              <a:gd name="connsiteX10" fmla="*/ 8632312 w 9662615"/>
              <a:gd name="connsiteY10" fmla="*/ 1326025 h 1598136"/>
              <a:gd name="connsiteX11" fmla="*/ 8591582 w 9662615"/>
              <a:gd name="connsiteY11" fmla="*/ 1341666 h 1598136"/>
              <a:gd name="connsiteX12" fmla="*/ 8537336 w 9662615"/>
              <a:gd name="connsiteY12" fmla="*/ 1341684 h 1598136"/>
              <a:gd name="connsiteX13" fmla="*/ 8472508 w 9662615"/>
              <a:gd name="connsiteY13" fmla="*/ 1363109 h 1598136"/>
              <a:gd name="connsiteX14" fmla="*/ 8258477 w 9662615"/>
              <a:gd name="connsiteY14" fmla="*/ 1370666 h 1598136"/>
              <a:gd name="connsiteX15" fmla="*/ 8197961 w 9662615"/>
              <a:gd name="connsiteY15" fmla="*/ 1392804 h 1598136"/>
              <a:gd name="connsiteX16" fmla="*/ 8171196 w 9662615"/>
              <a:gd name="connsiteY16" fmla="*/ 1397216 h 1598136"/>
              <a:gd name="connsiteX17" fmla="*/ 8127667 w 9662615"/>
              <a:gd name="connsiteY17" fmla="*/ 1418254 h 1598136"/>
              <a:gd name="connsiteX18" fmla="*/ 7974579 w 9662615"/>
              <a:gd name="connsiteY18" fmla="*/ 1383439 h 1598136"/>
              <a:gd name="connsiteX19" fmla="*/ 7768351 w 9662615"/>
              <a:gd name="connsiteY19" fmla="*/ 1395051 h 1598136"/>
              <a:gd name="connsiteX20" fmla="*/ 7635985 w 9662615"/>
              <a:gd name="connsiteY20" fmla="*/ 1386363 h 1598136"/>
              <a:gd name="connsiteX21" fmla="*/ 7466069 w 9662615"/>
              <a:gd name="connsiteY21" fmla="*/ 1377654 h 1598136"/>
              <a:gd name="connsiteX22" fmla="*/ 7355642 w 9662615"/>
              <a:gd name="connsiteY22" fmla="*/ 1407761 h 1598136"/>
              <a:gd name="connsiteX23" fmla="*/ 7151610 w 9662615"/>
              <a:gd name="connsiteY23" fmla="*/ 1397856 h 1598136"/>
              <a:gd name="connsiteX24" fmla="*/ 7082147 w 9662615"/>
              <a:gd name="connsiteY24" fmla="*/ 1406113 h 1598136"/>
              <a:gd name="connsiteX25" fmla="*/ 7014958 w 9662615"/>
              <a:gd name="connsiteY25" fmla="*/ 1396883 h 1598136"/>
              <a:gd name="connsiteX26" fmla="*/ 6907567 w 9662615"/>
              <a:gd name="connsiteY26" fmla="*/ 1419149 h 1598136"/>
              <a:gd name="connsiteX27" fmla="*/ 6748428 w 9662615"/>
              <a:gd name="connsiteY27" fmla="*/ 1420308 h 1598136"/>
              <a:gd name="connsiteX28" fmla="*/ 6654257 w 9662615"/>
              <a:gd name="connsiteY28" fmla="*/ 1424143 h 1598136"/>
              <a:gd name="connsiteX29" fmla="*/ 6620123 w 9662615"/>
              <a:gd name="connsiteY29" fmla="*/ 1430535 h 1598136"/>
              <a:gd name="connsiteX30" fmla="*/ 6571355 w 9662615"/>
              <a:gd name="connsiteY30" fmla="*/ 1436144 h 1598136"/>
              <a:gd name="connsiteX31" fmla="*/ 6486557 w 9662615"/>
              <a:gd name="connsiteY31" fmla="*/ 1449861 h 1598136"/>
              <a:gd name="connsiteX32" fmla="*/ 6370419 w 9662615"/>
              <a:gd name="connsiteY32" fmla="*/ 1461649 h 1598136"/>
              <a:gd name="connsiteX33" fmla="*/ 6278839 w 9662615"/>
              <a:gd name="connsiteY33" fmla="*/ 1449160 h 1598136"/>
              <a:gd name="connsiteX34" fmla="*/ 6272455 w 9662615"/>
              <a:gd name="connsiteY34" fmla="*/ 1453191 h 1598136"/>
              <a:gd name="connsiteX35" fmla="*/ 6212659 w 9662615"/>
              <a:gd name="connsiteY35" fmla="*/ 1454850 h 1598136"/>
              <a:gd name="connsiteX36" fmla="*/ 6069317 w 9662615"/>
              <a:gd name="connsiteY36" fmla="*/ 1445838 h 1598136"/>
              <a:gd name="connsiteX37" fmla="*/ 5878477 w 9662615"/>
              <a:gd name="connsiteY37" fmla="*/ 1439180 h 1598136"/>
              <a:gd name="connsiteX38" fmla="*/ 5838387 w 9662615"/>
              <a:gd name="connsiteY38" fmla="*/ 1444679 h 1598136"/>
              <a:gd name="connsiteX39" fmla="*/ 5771136 w 9662615"/>
              <a:gd name="connsiteY39" fmla="*/ 1453639 h 1598136"/>
              <a:gd name="connsiteX40" fmla="*/ 5724081 w 9662615"/>
              <a:gd name="connsiteY40" fmla="*/ 1470431 h 1598136"/>
              <a:gd name="connsiteX41" fmla="*/ 5666577 w 9662615"/>
              <a:gd name="connsiteY41" fmla="*/ 1473921 h 1598136"/>
              <a:gd name="connsiteX42" fmla="*/ 5649068 w 9662615"/>
              <a:gd name="connsiteY42" fmla="*/ 1461676 h 1598136"/>
              <a:gd name="connsiteX43" fmla="*/ 5588902 w 9662615"/>
              <a:gd name="connsiteY43" fmla="*/ 1469647 h 1598136"/>
              <a:gd name="connsiteX44" fmla="*/ 5498090 w 9662615"/>
              <a:gd name="connsiteY44" fmla="*/ 1483173 h 1598136"/>
              <a:gd name="connsiteX45" fmla="*/ 5444641 w 9662615"/>
              <a:gd name="connsiteY45" fmla="*/ 1487602 h 1598136"/>
              <a:gd name="connsiteX46" fmla="*/ 5299812 w 9662615"/>
              <a:gd name="connsiteY46" fmla="*/ 1503362 h 1598136"/>
              <a:gd name="connsiteX47" fmla="*/ 5213947 w 9662615"/>
              <a:gd name="connsiteY47" fmla="*/ 1516637 h 1598136"/>
              <a:gd name="connsiteX48" fmla="*/ 5090342 w 9662615"/>
              <a:gd name="connsiteY48" fmla="*/ 1546680 h 1598136"/>
              <a:gd name="connsiteX49" fmla="*/ 5129812 w 9662615"/>
              <a:gd name="connsiteY49" fmla="*/ 1521277 h 1598136"/>
              <a:gd name="connsiteX50" fmla="*/ 5059484 w 9662615"/>
              <a:gd name="connsiteY50" fmla="*/ 1546802 h 1598136"/>
              <a:gd name="connsiteX51" fmla="*/ 5038524 w 9662615"/>
              <a:gd name="connsiteY51" fmla="*/ 1545675 h 1598136"/>
              <a:gd name="connsiteX52" fmla="*/ 5026564 w 9662615"/>
              <a:gd name="connsiteY52" fmla="*/ 1545376 h 1598136"/>
              <a:gd name="connsiteX53" fmla="*/ 4969433 w 9662615"/>
              <a:gd name="connsiteY53" fmla="*/ 1550865 h 1598136"/>
              <a:gd name="connsiteX54" fmla="*/ 4921303 w 9662615"/>
              <a:gd name="connsiteY54" fmla="*/ 1575379 h 1598136"/>
              <a:gd name="connsiteX55" fmla="*/ 4863775 w 9662615"/>
              <a:gd name="connsiteY55" fmla="*/ 1562633 h 1598136"/>
              <a:gd name="connsiteX56" fmla="*/ 4847242 w 9662615"/>
              <a:gd name="connsiteY56" fmla="*/ 1565435 h 1598136"/>
              <a:gd name="connsiteX57" fmla="*/ 4856839 w 9662615"/>
              <a:gd name="connsiteY57" fmla="*/ 1598136 h 1598136"/>
              <a:gd name="connsiteX58" fmla="*/ 4791466 w 9662615"/>
              <a:gd name="connsiteY58" fmla="*/ 1561324 h 1598136"/>
              <a:gd name="connsiteX59" fmla="*/ 4784247 w 9662615"/>
              <a:gd name="connsiteY59" fmla="*/ 1562342 h 1598136"/>
              <a:gd name="connsiteX60" fmla="*/ 4748477 w 9662615"/>
              <a:gd name="connsiteY60" fmla="*/ 1556925 h 1598136"/>
              <a:gd name="connsiteX61" fmla="*/ 4730033 w 9662615"/>
              <a:gd name="connsiteY61" fmla="*/ 1555274 h 1598136"/>
              <a:gd name="connsiteX62" fmla="*/ 4724747 w 9662615"/>
              <a:gd name="connsiteY62" fmla="*/ 1552439 h 1598136"/>
              <a:gd name="connsiteX63" fmla="*/ 4697562 w 9662615"/>
              <a:gd name="connsiteY63" fmla="*/ 1551206 h 1598136"/>
              <a:gd name="connsiteX64" fmla="*/ 4662664 w 9662615"/>
              <a:gd name="connsiteY64" fmla="*/ 1573162 h 1598136"/>
              <a:gd name="connsiteX65" fmla="*/ 4603028 w 9662615"/>
              <a:gd name="connsiteY65" fmla="*/ 1568821 h 1598136"/>
              <a:gd name="connsiteX66" fmla="*/ 4541612 w 9662615"/>
              <a:gd name="connsiteY66" fmla="*/ 1545262 h 1598136"/>
              <a:gd name="connsiteX67" fmla="*/ 4422155 w 9662615"/>
              <a:gd name="connsiteY67" fmla="*/ 1542059 h 1598136"/>
              <a:gd name="connsiteX68" fmla="*/ 4221826 w 9662615"/>
              <a:gd name="connsiteY68" fmla="*/ 1508923 h 1598136"/>
              <a:gd name="connsiteX69" fmla="*/ 4096601 w 9662615"/>
              <a:gd name="connsiteY69" fmla="*/ 1521563 h 1598136"/>
              <a:gd name="connsiteX70" fmla="*/ 3970635 w 9662615"/>
              <a:gd name="connsiteY70" fmla="*/ 1544815 h 1598136"/>
              <a:gd name="connsiteX71" fmla="*/ 3833906 w 9662615"/>
              <a:gd name="connsiteY71" fmla="*/ 1516637 h 1598136"/>
              <a:gd name="connsiteX72" fmla="*/ 3696258 w 9662615"/>
              <a:gd name="connsiteY72" fmla="*/ 1537563 h 1598136"/>
              <a:gd name="connsiteX73" fmla="*/ 3594070 w 9662615"/>
              <a:gd name="connsiteY73" fmla="*/ 1509422 h 1598136"/>
              <a:gd name="connsiteX74" fmla="*/ 3565233 w 9662615"/>
              <a:gd name="connsiteY74" fmla="*/ 1515122 h 1598136"/>
              <a:gd name="connsiteX75" fmla="*/ 3560267 w 9662615"/>
              <a:gd name="connsiteY75" fmla="*/ 1516288 h 1598136"/>
              <a:gd name="connsiteX76" fmla="*/ 3540258 w 9662615"/>
              <a:gd name="connsiteY76" fmla="*/ 1516976 h 1598136"/>
              <a:gd name="connsiteX77" fmla="*/ 3534780 w 9662615"/>
              <a:gd name="connsiteY77" fmla="*/ 1522141 h 1598136"/>
              <a:gd name="connsiteX78" fmla="*/ 3504783 w 9662615"/>
              <a:gd name="connsiteY78" fmla="*/ 1526739 h 1598136"/>
              <a:gd name="connsiteX79" fmla="*/ 3430805 w 9662615"/>
              <a:gd name="connsiteY79" fmla="*/ 1542521 h 1598136"/>
              <a:gd name="connsiteX80" fmla="*/ 3292707 w 9662615"/>
              <a:gd name="connsiteY80" fmla="*/ 1520490 h 1598136"/>
              <a:gd name="connsiteX81" fmla="*/ 3187872 w 9662615"/>
              <a:gd name="connsiteY81" fmla="*/ 1519991 h 1598136"/>
              <a:gd name="connsiteX82" fmla="*/ 3148026 w 9662615"/>
              <a:gd name="connsiteY82" fmla="*/ 1524777 h 1598136"/>
              <a:gd name="connsiteX83" fmla="*/ 3092394 w 9662615"/>
              <a:gd name="connsiteY83" fmla="*/ 1528115 h 1598136"/>
              <a:gd name="connsiteX84" fmla="*/ 2994200 w 9662615"/>
              <a:gd name="connsiteY84" fmla="*/ 1537857 h 1598136"/>
              <a:gd name="connsiteX85" fmla="*/ 2862301 w 9662615"/>
              <a:gd name="connsiteY85" fmla="*/ 1544250 h 1598136"/>
              <a:gd name="connsiteX86" fmla="*/ 2766335 w 9662615"/>
              <a:gd name="connsiteY86" fmla="*/ 1527662 h 1598136"/>
              <a:gd name="connsiteX87" fmla="*/ 2757836 w 9662615"/>
              <a:gd name="connsiteY87" fmla="*/ 1531371 h 1598136"/>
              <a:gd name="connsiteX88" fmla="*/ 2691555 w 9662615"/>
              <a:gd name="connsiteY88" fmla="*/ 1530283 h 1598136"/>
              <a:gd name="connsiteX89" fmla="*/ 2491676 w 9662615"/>
              <a:gd name="connsiteY89" fmla="*/ 1500859 h 1598136"/>
              <a:gd name="connsiteX90" fmla="*/ 2378036 w 9662615"/>
              <a:gd name="connsiteY90" fmla="*/ 1520645 h 1598136"/>
              <a:gd name="connsiteX91" fmla="*/ 2284269 w 9662615"/>
              <a:gd name="connsiteY91" fmla="*/ 1503068 h 1598136"/>
              <a:gd name="connsiteX92" fmla="*/ 2207104 w 9662615"/>
              <a:gd name="connsiteY92" fmla="*/ 1508888 h 1598136"/>
              <a:gd name="connsiteX93" fmla="*/ 2149226 w 9662615"/>
              <a:gd name="connsiteY93" fmla="*/ 1523409 h 1598136"/>
              <a:gd name="connsiteX94" fmla="*/ 2084783 w 9662615"/>
              <a:gd name="connsiteY94" fmla="*/ 1524245 h 1598136"/>
              <a:gd name="connsiteX95" fmla="*/ 2070075 w 9662615"/>
              <a:gd name="connsiteY95" fmla="*/ 1511285 h 1598136"/>
              <a:gd name="connsiteX96" fmla="*/ 2001057 w 9662615"/>
              <a:gd name="connsiteY96" fmla="*/ 1516449 h 1598136"/>
              <a:gd name="connsiteX97" fmla="*/ 1896330 w 9662615"/>
              <a:gd name="connsiteY97" fmla="*/ 1525725 h 1598136"/>
              <a:gd name="connsiteX98" fmla="*/ 1835994 w 9662615"/>
              <a:gd name="connsiteY98" fmla="*/ 1527678 h 1598136"/>
              <a:gd name="connsiteX99" fmla="*/ 1671119 w 9662615"/>
              <a:gd name="connsiteY99" fmla="*/ 1536701 h 1598136"/>
              <a:gd name="connsiteX100" fmla="*/ 1601337 w 9662615"/>
              <a:gd name="connsiteY100" fmla="*/ 1548552 h 1598136"/>
              <a:gd name="connsiteX101" fmla="*/ 1407755 w 9662615"/>
              <a:gd name="connsiteY101" fmla="*/ 1571444 h 1598136"/>
              <a:gd name="connsiteX102" fmla="*/ 1271994 w 9662615"/>
              <a:gd name="connsiteY102" fmla="*/ 1579471 h 1598136"/>
              <a:gd name="connsiteX103" fmla="*/ 1249226 w 9662615"/>
              <a:gd name="connsiteY103" fmla="*/ 1583140 h 1598136"/>
              <a:gd name="connsiteX104" fmla="*/ 1217719 w 9662615"/>
              <a:gd name="connsiteY104" fmla="*/ 1580863 h 1598136"/>
              <a:gd name="connsiteX105" fmla="*/ 1091432 w 9662615"/>
              <a:gd name="connsiteY105" fmla="*/ 1571003 h 1598136"/>
              <a:gd name="connsiteX106" fmla="*/ 992039 w 9662615"/>
              <a:gd name="connsiteY106" fmla="*/ 1556662 h 1598136"/>
              <a:gd name="connsiteX107" fmla="*/ 868264 w 9662615"/>
              <a:gd name="connsiteY107" fmla="*/ 1566392 h 1598136"/>
              <a:gd name="connsiteX108" fmla="*/ 792765 w 9662615"/>
              <a:gd name="connsiteY108" fmla="*/ 1563102 h 1598136"/>
              <a:gd name="connsiteX109" fmla="*/ 669055 w 9662615"/>
              <a:gd name="connsiteY109" fmla="*/ 1543638 h 1598136"/>
              <a:gd name="connsiteX110" fmla="*/ 506152 w 9662615"/>
              <a:gd name="connsiteY110" fmla="*/ 1549124 h 1598136"/>
              <a:gd name="connsiteX111" fmla="*/ 472797 w 9662615"/>
              <a:gd name="connsiteY111" fmla="*/ 1568904 h 1598136"/>
              <a:gd name="connsiteX112" fmla="*/ 427864 w 9662615"/>
              <a:gd name="connsiteY112" fmla="*/ 1580848 h 1598136"/>
              <a:gd name="connsiteX113" fmla="*/ 408381 w 9662615"/>
              <a:gd name="connsiteY113" fmla="*/ 1552940 h 1598136"/>
              <a:gd name="connsiteX114" fmla="*/ 267163 w 9662615"/>
              <a:gd name="connsiteY114" fmla="*/ 1531913 h 1598136"/>
              <a:gd name="connsiteX115" fmla="*/ 196644 w 9662615"/>
              <a:gd name="connsiteY115" fmla="*/ 1524565 h 1598136"/>
              <a:gd name="connsiteX116" fmla="*/ 86819 w 9662615"/>
              <a:gd name="connsiteY116" fmla="*/ 1519517 h 1598136"/>
              <a:gd name="connsiteX117" fmla="*/ 53369 w 9662615"/>
              <a:gd name="connsiteY117" fmla="*/ 1516853 h 1598136"/>
              <a:gd name="connsiteX118" fmla="*/ 2359 w 9662615"/>
              <a:gd name="connsiteY118" fmla="*/ 1515247 h 1598136"/>
              <a:gd name="connsiteX119" fmla="*/ 0 w 9662615"/>
              <a:gd name="connsiteY119" fmla="*/ 1514932 h 1598136"/>
              <a:gd name="connsiteX120" fmla="*/ 0 w 9662615"/>
              <a:gd name="connsiteY120" fmla="*/ 0 h 1598136"/>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48477 w 9662615"/>
              <a:gd name="connsiteY60" fmla="*/ 1556925 h 1592835"/>
              <a:gd name="connsiteX61" fmla="*/ 4730033 w 9662615"/>
              <a:gd name="connsiteY61" fmla="*/ 1555274 h 1592835"/>
              <a:gd name="connsiteX62" fmla="*/ 4724747 w 9662615"/>
              <a:gd name="connsiteY62" fmla="*/ 1552439 h 1592835"/>
              <a:gd name="connsiteX63" fmla="*/ 4697562 w 9662615"/>
              <a:gd name="connsiteY63" fmla="*/ 1551206 h 1592835"/>
              <a:gd name="connsiteX64" fmla="*/ 4662664 w 9662615"/>
              <a:gd name="connsiteY64" fmla="*/ 1573162 h 1592835"/>
              <a:gd name="connsiteX65" fmla="*/ 4603028 w 9662615"/>
              <a:gd name="connsiteY65" fmla="*/ 1568821 h 1592835"/>
              <a:gd name="connsiteX66" fmla="*/ 4541612 w 9662615"/>
              <a:gd name="connsiteY66" fmla="*/ 1545262 h 1592835"/>
              <a:gd name="connsiteX67" fmla="*/ 4422155 w 9662615"/>
              <a:gd name="connsiteY67" fmla="*/ 1542059 h 1592835"/>
              <a:gd name="connsiteX68" fmla="*/ 4221826 w 9662615"/>
              <a:gd name="connsiteY68" fmla="*/ 1508923 h 1592835"/>
              <a:gd name="connsiteX69" fmla="*/ 4096601 w 9662615"/>
              <a:gd name="connsiteY69" fmla="*/ 1521563 h 1592835"/>
              <a:gd name="connsiteX70" fmla="*/ 3970635 w 9662615"/>
              <a:gd name="connsiteY70" fmla="*/ 1544815 h 1592835"/>
              <a:gd name="connsiteX71" fmla="*/ 3833906 w 9662615"/>
              <a:gd name="connsiteY71" fmla="*/ 1516637 h 1592835"/>
              <a:gd name="connsiteX72" fmla="*/ 3696258 w 9662615"/>
              <a:gd name="connsiteY72" fmla="*/ 1537563 h 1592835"/>
              <a:gd name="connsiteX73" fmla="*/ 3594070 w 9662615"/>
              <a:gd name="connsiteY73" fmla="*/ 1509422 h 1592835"/>
              <a:gd name="connsiteX74" fmla="*/ 3565233 w 9662615"/>
              <a:gd name="connsiteY74" fmla="*/ 1515122 h 1592835"/>
              <a:gd name="connsiteX75" fmla="*/ 3560267 w 9662615"/>
              <a:gd name="connsiteY75" fmla="*/ 1516288 h 1592835"/>
              <a:gd name="connsiteX76" fmla="*/ 3540258 w 9662615"/>
              <a:gd name="connsiteY76" fmla="*/ 1516976 h 1592835"/>
              <a:gd name="connsiteX77" fmla="*/ 3534780 w 9662615"/>
              <a:gd name="connsiteY77" fmla="*/ 1522141 h 1592835"/>
              <a:gd name="connsiteX78" fmla="*/ 3504783 w 9662615"/>
              <a:gd name="connsiteY78" fmla="*/ 1526739 h 1592835"/>
              <a:gd name="connsiteX79" fmla="*/ 3430805 w 9662615"/>
              <a:gd name="connsiteY79" fmla="*/ 1542521 h 1592835"/>
              <a:gd name="connsiteX80" fmla="*/ 3292707 w 9662615"/>
              <a:gd name="connsiteY80" fmla="*/ 1520490 h 1592835"/>
              <a:gd name="connsiteX81" fmla="*/ 3187872 w 9662615"/>
              <a:gd name="connsiteY81" fmla="*/ 1519991 h 1592835"/>
              <a:gd name="connsiteX82" fmla="*/ 3148026 w 9662615"/>
              <a:gd name="connsiteY82" fmla="*/ 1524777 h 1592835"/>
              <a:gd name="connsiteX83" fmla="*/ 3092394 w 9662615"/>
              <a:gd name="connsiteY83" fmla="*/ 1528115 h 1592835"/>
              <a:gd name="connsiteX84" fmla="*/ 2994200 w 9662615"/>
              <a:gd name="connsiteY84" fmla="*/ 1537857 h 1592835"/>
              <a:gd name="connsiteX85" fmla="*/ 2862301 w 9662615"/>
              <a:gd name="connsiteY85" fmla="*/ 1544250 h 1592835"/>
              <a:gd name="connsiteX86" fmla="*/ 2766335 w 9662615"/>
              <a:gd name="connsiteY86" fmla="*/ 1527662 h 1592835"/>
              <a:gd name="connsiteX87" fmla="*/ 2757836 w 9662615"/>
              <a:gd name="connsiteY87" fmla="*/ 1531371 h 1592835"/>
              <a:gd name="connsiteX88" fmla="*/ 2691555 w 9662615"/>
              <a:gd name="connsiteY88" fmla="*/ 1530283 h 1592835"/>
              <a:gd name="connsiteX89" fmla="*/ 2491676 w 9662615"/>
              <a:gd name="connsiteY89" fmla="*/ 1500859 h 1592835"/>
              <a:gd name="connsiteX90" fmla="*/ 2378036 w 9662615"/>
              <a:gd name="connsiteY90" fmla="*/ 1520645 h 1592835"/>
              <a:gd name="connsiteX91" fmla="*/ 2284269 w 9662615"/>
              <a:gd name="connsiteY91" fmla="*/ 1503068 h 1592835"/>
              <a:gd name="connsiteX92" fmla="*/ 2207104 w 9662615"/>
              <a:gd name="connsiteY92" fmla="*/ 1508888 h 1592835"/>
              <a:gd name="connsiteX93" fmla="*/ 2149226 w 9662615"/>
              <a:gd name="connsiteY93" fmla="*/ 1523409 h 1592835"/>
              <a:gd name="connsiteX94" fmla="*/ 2084783 w 9662615"/>
              <a:gd name="connsiteY94" fmla="*/ 1524245 h 1592835"/>
              <a:gd name="connsiteX95" fmla="*/ 2070075 w 9662615"/>
              <a:gd name="connsiteY95" fmla="*/ 1511285 h 1592835"/>
              <a:gd name="connsiteX96" fmla="*/ 2001057 w 9662615"/>
              <a:gd name="connsiteY96" fmla="*/ 1516449 h 1592835"/>
              <a:gd name="connsiteX97" fmla="*/ 1896330 w 9662615"/>
              <a:gd name="connsiteY97" fmla="*/ 1525725 h 1592835"/>
              <a:gd name="connsiteX98" fmla="*/ 1835994 w 9662615"/>
              <a:gd name="connsiteY98" fmla="*/ 1527678 h 1592835"/>
              <a:gd name="connsiteX99" fmla="*/ 1671119 w 9662615"/>
              <a:gd name="connsiteY99" fmla="*/ 1536701 h 1592835"/>
              <a:gd name="connsiteX100" fmla="*/ 1601337 w 9662615"/>
              <a:gd name="connsiteY100" fmla="*/ 1548552 h 1592835"/>
              <a:gd name="connsiteX101" fmla="*/ 1407755 w 9662615"/>
              <a:gd name="connsiteY101" fmla="*/ 1571444 h 1592835"/>
              <a:gd name="connsiteX102" fmla="*/ 1271994 w 9662615"/>
              <a:gd name="connsiteY102" fmla="*/ 1579471 h 1592835"/>
              <a:gd name="connsiteX103" fmla="*/ 1249226 w 9662615"/>
              <a:gd name="connsiteY103" fmla="*/ 1583140 h 1592835"/>
              <a:gd name="connsiteX104" fmla="*/ 1217719 w 9662615"/>
              <a:gd name="connsiteY104" fmla="*/ 1580863 h 1592835"/>
              <a:gd name="connsiteX105" fmla="*/ 1091432 w 9662615"/>
              <a:gd name="connsiteY105" fmla="*/ 1571003 h 1592835"/>
              <a:gd name="connsiteX106" fmla="*/ 992039 w 9662615"/>
              <a:gd name="connsiteY106" fmla="*/ 1556662 h 1592835"/>
              <a:gd name="connsiteX107" fmla="*/ 868264 w 9662615"/>
              <a:gd name="connsiteY107" fmla="*/ 1566392 h 1592835"/>
              <a:gd name="connsiteX108" fmla="*/ 792765 w 9662615"/>
              <a:gd name="connsiteY108" fmla="*/ 1563102 h 1592835"/>
              <a:gd name="connsiteX109" fmla="*/ 669055 w 9662615"/>
              <a:gd name="connsiteY109" fmla="*/ 1543638 h 1592835"/>
              <a:gd name="connsiteX110" fmla="*/ 506152 w 9662615"/>
              <a:gd name="connsiteY110" fmla="*/ 1549124 h 1592835"/>
              <a:gd name="connsiteX111" fmla="*/ 472797 w 9662615"/>
              <a:gd name="connsiteY111" fmla="*/ 1568904 h 1592835"/>
              <a:gd name="connsiteX112" fmla="*/ 427864 w 9662615"/>
              <a:gd name="connsiteY112" fmla="*/ 1580848 h 1592835"/>
              <a:gd name="connsiteX113" fmla="*/ 408381 w 9662615"/>
              <a:gd name="connsiteY113" fmla="*/ 1552940 h 1592835"/>
              <a:gd name="connsiteX114" fmla="*/ 267163 w 9662615"/>
              <a:gd name="connsiteY114" fmla="*/ 1531913 h 1592835"/>
              <a:gd name="connsiteX115" fmla="*/ 196644 w 9662615"/>
              <a:gd name="connsiteY115" fmla="*/ 1524565 h 1592835"/>
              <a:gd name="connsiteX116" fmla="*/ 86819 w 9662615"/>
              <a:gd name="connsiteY116" fmla="*/ 1519517 h 1592835"/>
              <a:gd name="connsiteX117" fmla="*/ 53369 w 9662615"/>
              <a:gd name="connsiteY117" fmla="*/ 1516853 h 1592835"/>
              <a:gd name="connsiteX118" fmla="*/ 2359 w 9662615"/>
              <a:gd name="connsiteY118" fmla="*/ 1515247 h 1592835"/>
              <a:gd name="connsiteX119" fmla="*/ 0 w 9662615"/>
              <a:gd name="connsiteY119" fmla="*/ 1514932 h 1592835"/>
              <a:gd name="connsiteX120" fmla="*/ 0 w 9662615"/>
              <a:gd name="connsiteY120"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48477 w 9662615"/>
              <a:gd name="connsiteY60" fmla="*/ 1556925 h 1592835"/>
              <a:gd name="connsiteX61" fmla="*/ 4730033 w 9662615"/>
              <a:gd name="connsiteY61" fmla="*/ 1555274 h 1592835"/>
              <a:gd name="connsiteX62" fmla="*/ 4697562 w 9662615"/>
              <a:gd name="connsiteY62" fmla="*/ 1551206 h 1592835"/>
              <a:gd name="connsiteX63" fmla="*/ 4662664 w 9662615"/>
              <a:gd name="connsiteY63" fmla="*/ 1573162 h 1592835"/>
              <a:gd name="connsiteX64" fmla="*/ 4603028 w 9662615"/>
              <a:gd name="connsiteY64" fmla="*/ 1568821 h 1592835"/>
              <a:gd name="connsiteX65" fmla="*/ 4541612 w 9662615"/>
              <a:gd name="connsiteY65" fmla="*/ 1545262 h 1592835"/>
              <a:gd name="connsiteX66" fmla="*/ 4422155 w 9662615"/>
              <a:gd name="connsiteY66" fmla="*/ 1542059 h 1592835"/>
              <a:gd name="connsiteX67" fmla="*/ 4221826 w 9662615"/>
              <a:gd name="connsiteY67" fmla="*/ 1508923 h 1592835"/>
              <a:gd name="connsiteX68" fmla="*/ 4096601 w 9662615"/>
              <a:gd name="connsiteY68" fmla="*/ 1521563 h 1592835"/>
              <a:gd name="connsiteX69" fmla="*/ 3970635 w 9662615"/>
              <a:gd name="connsiteY69" fmla="*/ 1544815 h 1592835"/>
              <a:gd name="connsiteX70" fmla="*/ 3833906 w 9662615"/>
              <a:gd name="connsiteY70" fmla="*/ 1516637 h 1592835"/>
              <a:gd name="connsiteX71" fmla="*/ 3696258 w 9662615"/>
              <a:gd name="connsiteY71" fmla="*/ 1537563 h 1592835"/>
              <a:gd name="connsiteX72" fmla="*/ 3594070 w 9662615"/>
              <a:gd name="connsiteY72" fmla="*/ 1509422 h 1592835"/>
              <a:gd name="connsiteX73" fmla="*/ 3565233 w 9662615"/>
              <a:gd name="connsiteY73" fmla="*/ 1515122 h 1592835"/>
              <a:gd name="connsiteX74" fmla="*/ 3560267 w 9662615"/>
              <a:gd name="connsiteY74" fmla="*/ 1516288 h 1592835"/>
              <a:gd name="connsiteX75" fmla="*/ 3540258 w 9662615"/>
              <a:gd name="connsiteY75" fmla="*/ 1516976 h 1592835"/>
              <a:gd name="connsiteX76" fmla="*/ 3534780 w 9662615"/>
              <a:gd name="connsiteY76" fmla="*/ 1522141 h 1592835"/>
              <a:gd name="connsiteX77" fmla="*/ 3504783 w 9662615"/>
              <a:gd name="connsiteY77" fmla="*/ 1526739 h 1592835"/>
              <a:gd name="connsiteX78" fmla="*/ 3430805 w 9662615"/>
              <a:gd name="connsiteY78" fmla="*/ 1542521 h 1592835"/>
              <a:gd name="connsiteX79" fmla="*/ 3292707 w 9662615"/>
              <a:gd name="connsiteY79" fmla="*/ 1520490 h 1592835"/>
              <a:gd name="connsiteX80" fmla="*/ 3187872 w 9662615"/>
              <a:gd name="connsiteY80" fmla="*/ 1519991 h 1592835"/>
              <a:gd name="connsiteX81" fmla="*/ 3148026 w 9662615"/>
              <a:gd name="connsiteY81" fmla="*/ 1524777 h 1592835"/>
              <a:gd name="connsiteX82" fmla="*/ 3092394 w 9662615"/>
              <a:gd name="connsiteY82" fmla="*/ 1528115 h 1592835"/>
              <a:gd name="connsiteX83" fmla="*/ 2994200 w 9662615"/>
              <a:gd name="connsiteY83" fmla="*/ 1537857 h 1592835"/>
              <a:gd name="connsiteX84" fmla="*/ 2862301 w 9662615"/>
              <a:gd name="connsiteY84" fmla="*/ 1544250 h 1592835"/>
              <a:gd name="connsiteX85" fmla="*/ 2766335 w 9662615"/>
              <a:gd name="connsiteY85" fmla="*/ 1527662 h 1592835"/>
              <a:gd name="connsiteX86" fmla="*/ 2757836 w 9662615"/>
              <a:gd name="connsiteY86" fmla="*/ 1531371 h 1592835"/>
              <a:gd name="connsiteX87" fmla="*/ 2691555 w 9662615"/>
              <a:gd name="connsiteY87" fmla="*/ 1530283 h 1592835"/>
              <a:gd name="connsiteX88" fmla="*/ 2491676 w 9662615"/>
              <a:gd name="connsiteY88" fmla="*/ 1500859 h 1592835"/>
              <a:gd name="connsiteX89" fmla="*/ 2378036 w 9662615"/>
              <a:gd name="connsiteY89" fmla="*/ 1520645 h 1592835"/>
              <a:gd name="connsiteX90" fmla="*/ 2284269 w 9662615"/>
              <a:gd name="connsiteY90" fmla="*/ 1503068 h 1592835"/>
              <a:gd name="connsiteX91" fmla="*/ 2207104 w 9662615"/>
              <a:gd name="connsiteY91" fmla="*/ 1508888 h 1592835"/>
              <a:gd name="connsiteX92" fmla="*/ 2149226 w 9662615"/>
              <a:gd name="connsiteY92" fmla="*/ 1523409 h 1592835"/>
              <a:gd name="connsiteX93" fmla="*/ 2084783 w 9662615"/>
              <a:gd name="connsiteY93" fmla="*/ 1524245 h 1592835"/>
              <a:gd name="connsiteX94" fmla="*/ 2070075 w 9662615"/>
              <a:gd name="connsiteY94" fmla="*/ 1511285 h 1592835"/>
              <a:gd name="connsiteX95" fmla="*/ 2001057 w 9662615"/>
              <a:gd name="connsiteY95" fmla="*/ 1516449 h 1592835"/>
              <a:gd name="connsiteX96" fmla="*/ 1896330 w 9662615"/>
              <a:gd name="connsiteY96" fmla="*/ 1525725 h 1592835"/>
              <a:gd name="connsiteX97" fmla="*/ 1835994 w 9662615"/>
              <a:gd name="connsiteY97" fmla="*/ 1527678 h 1592835"/>
              <a:gd name="connsiteX98" fmla="*/ 1671119 w 9662615"/>
              <a:gd name="connsiteY98" fmla="*/ 1536701 h 1592835"/>
              <a:gd name="connsiteX99" fmla="*/ 1601337 w 9662615"/>
              <a:gd name="connsiteY99" fmla="*/ 1548552 h 1592835"/>
              <a:gd name="connsiteX100" fmla="*/ 1407755 w 9662615"/>
              <a:gd name="connsiteY100" fmla="*/ 1571444 h 1592835"/>
              <a:gd name="connsiteX101" fmla="*/ 1271994 w 9662615"/>
              <a:gd name="connsiteY101" fmla="*/ 1579471 h 1592835"/>
              <a:gd name="connsiteX102" fmla="*/ 1249226 w 9662615"/>
              <a:gd name="connsiteY102" fmla="*/ 1583140 h 1592835"/>
              <a:gd name="connsiteX103" fmla="*/ 1217719 w 9662615"/>
              <a:gd name="connsiteY103" fmla="*/ 1580863 h 1592835"/>
              <a:gd name="connsiteX104" fmla="*/ 1091432 w 9662615"/>
              <a:gd name="connsiteY104" fmla="*/ 1571003 h 1592835"/>
              <a:gd name="connsiteX105" fmla="*/ 992039 w 9662615"/>
              <a:gd name="connsiteY105" fmla="*/ 1556662 h 1592835"/>
              <a:gd name="connsiteX106" fmla="*/ 868264 w 9662615"/>
              <a:gd name="connsiteY106" fmla="*/ 1566392 h 1592835"/>
              <a:gd name="connsiteX107" fmla="*/ 792765 w 9662615"/>
              <a:gd name="connsiteY107" fmla="*/ 1563102 h 1592835"/>
              <a:gd name="connsiteX108" fmla="*/ 669055 w 9662615"/>
              <a:gd name="connsiteY108" fmla="*/ 1543638 h 1592835"/>
              <a:gd name="connsiteX109" fmla="*/ 506152 w 9662615"/>
              <a:gd name="connsiteY109" fmla="*/ 1549124 h 1592835"/>
              <a:gd name="connsiteX110" fmla="*/ 472797 w 9662615"/>
              <a:gd name="connsiteY110" fmla="*/ 1568904 h 1592835"/>
              <a:gd name="connsiteX111" fmla="*/ 427864 w 9662615"/>
              <a:gd name="connsiteY111" fmla="*/ 1580848 h 1592835"/>
              <a:gd name="connsiteX112" fmla="*/ 408381 w 9662615"/>
              <a:gd name="connsiteY112" fmla="*/ 1552940 h 1592835"/>
              <a:gd name="connsiteX113" fmla="*/ 267163 w 9662615"/>
              <a:gd name="connsiteY113" fmla="*/ 1531913 h 1592835"/>
              <a:gd name="connsiteX114" fmla="*/ 196644 w 9662615"/>
              <a:gd name="connsiteY114" fmla="*/ 1524565 h 1592835"/>
              <a:gd name="connsiteX115" fmla="*/ 86819 w 9662615"/>
              <a:gd name="connsiteY115" fmla="*/ 1519517 h 1592835"/>
              <a:gd name="connsiteX116" fmla="*/ 53369 w 9662615"/>
              <a:gd name="connsiteY116" fmla="*/ 1516853 h 1592835"/>
              <a:gd name="connsiteX117" fmla="*/ 2359 w 9662615"/>
              <a:gd name="connsiteY117" fmla="*/ 1515247 h 1592835"/>
              <a:gd name="connsiteX118" fmla="*/ 0 w 9662615"/>
              <a:gd name="connsiteY118" fmla="*/ 1514932 h 1592835"/>
              <a:gd name="connsiteX119" fmla="*/ 0 w 9662615"/>
              <a:gd name="connsiteY119"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30033 w 9662615"/>
              <a:gd name="connsiteY60" fmla="*/ 1555274 h 1592835"/>
              <a:gd name="connsiteX61" fmla="*/ 4697562 w 9662615"/>
              <a:gd name="connsiteY61" fmla="*/ 1551206 h 1592835"/>
              <a:gd name="connsiteX62" fmla="*/ 4662664 w 9662615"/>
              <a:gd name="connsiteY62" fmla="*/ 1573162 h 1592835"/>
              <a:gd name="connsiteX63" fmla="*/ 4603028 w 9662615"/>
              <a:gd name="connsiteY63" fmla="*/ 1568821 h 1592835"/>
              <a:gd name="connsiteX64" fmla="*/ 4541612 w 9662615"/>
              <a:gd name="connsiteY64" fmla="*/ 1545262 h 1592835"/>
              <a:gd name="connsiteX65" fmla="*/ 4422155 w 9662615"/>
              <a:gd name="connsiteY65" fmla="*/ 1542059 h 1592835"/>
              <a:gd name="connsiteX66" fmla="*/ 4221826 w 9662615"/>
              <a:gd name="connsiteY66" fmla="*/ 1508923 h 1592835"/>
              <a:gd name="connsiteX67" fmla="*/ 4096601 w 9662615"/>
              <a:gd name="connsiteY67" fmla="*/ 1521563 h 1592835"/>
              <a:gd name="connsiteX68" fmla="*/ 3970635 w 9662615"/>
              <a:gd name="connsiteY68" fmla="*/ 1544815 h 1592835"/>
              <a:gd name="connsiteX69" fmla="*/ 3833906 w 9662615"/>
              <a:gd name="connsiteY69" fmla="*/ 1516637 h 1592835"/>
              <a:gd name="connsiteX70" fmla="*/ 3696258 w 9662615"/>
              <a:gd name="connsiteY70" fmla="*/ 1537563 h 1592835"/>
              <a:gd name="connsiteX71" fmla="*/ 3594070 w 9662615"/>
              <a:gd name="connsiteY71" fmla="*/ 1509422 h 1592835"/>
              <a:gd name="connsiteX72" fmla="*/ 3565233 w 9662615"/>
              <a:gd name="connsiteY72" fmla="*/ 1515122 h 1592835"/>
              <a:gd name="connsiteX73" fmla="*/ 3560267 w 9662615"/>
              <a:gd name="connsiteY73" fmla="*/ 1516288 h 1592835"/>
              <a:gd name="connsiteX74" fmla="*/ 3540258 w 9662615"/>
              <a:gd name="connsiteY74" fmla="*/ 1516976 h 1592835"/>
              <a:gd name="connsiteX75" fmla="*/ 3534780 w 9662615"/>
              <a:gd name="connsiteY75" fmla="*/ 1522141 h 1592835"/>
              <a:gd name="connsiteX76" fmla="*/ 3504783 w 9662615"/>
              <a:gd name="connsiteY76" fmla="*/ 1526739 h 1592835"/>
              <a:gd name="connsiteX77" fmla="*/ 3430805 w 9662615"/>
              <a:gd name="connsiteY77" fmla="*/ 1542521 h 1592835"/>
              <a:gd name="connsiteX78" fmla="*/ 3292707 w 9662615"/>
              <a:gd name="connsiteY78" fmla="*/ 1520490 h 1592835"/>
              <a:gd name="connsiteX79" fmla="*/ 3187872 w 9662615"/>
              <a:gd name="connsiteY79" fmla="*/ 1519991 h 1592835"/>
              <a:gd name="connsiteX80" fmla="*/ 3148026 w 9662615"/>
              <a:gd name="connsiteY80" fmla="*/ 1524777 h 1592835"/>
              <a:gd name="connsiteX81" fmla="*/ 3092394 w 9662615"/>
              <a:gd name="connsiteY81" fmla="*/ 1528115 h 1592835"/>
              <a:gd name="connsiteX82" fmla="*/ 2994200 w 9662615"/>
              <a:gd name="connsiteY82" fmla="*/ 1537857 h 1592835"/>
              <a:gd name="connsiteX83" fmla="*/ 2862301 w 9662615"/>
              <a:gd name="connsiteY83" fmla="*/ 1544250 h 1592835"/>
              <a:gd name="connsiteX84" fmla="*/ 2766335 w 9662615"/>
              <a:gd name="connsiteY84" fmla="*/ 1527662 h 1592835"/>
              <a:gd name="connsiteX85" fmla="*/ 2757836 w 9662615"/>
              <a:gd name="connsiteY85" fmla="*/ 1531371 h 1592835"/>
              <a:gd name="connsiteX86" fmla="*/ 2691555 w 9662615"/>
              <a:gd name="connsiteY86" fmla="*/ 1530283 h 1592835"/>
              <a:gd name="connsiteX87" fmla="*/ 2491676 w 9662615"/>
              <a:gd name="connsiteY87" fmla="*/ 1500859 h 1592835"/>
              <a:gd name="connsiteX88" fmla="*/ 2378036 w 9662615"/>
              <a:gd name="connsiteY88" fmla="*/ 1520645 h 1592835"/>
              <a:gd name="connsiteX89" fmla="*/ 2284269 w 9662615"/>
              <a:gd name="connsiteY89" fmla="*/ 1503068 h 1592835"/>
              <a:gd name="connsiteX90" fmla="*/ 2207104 w 9662615"/>
              <a:gd name="connsiteY90" fmla="*/ 1508888 h 1592835"/>
              <a:gd name="connsiteX91" fmla="*/ 2149226 w 9662615"/>
              <a:gd name="connsiteY91" fmla="*/ 1523409 h 1592835"/>
              <a:gd name="connsiteX92" fmla="*/ 2084783 w 9662615"/>
              <a:gd name="connsiteY92" fmla="*/ 1524245 h 1592835"/>
              <a:gd name="connsiteX93" fmla="*/ 2070075 w 9662615"/>
              <a:gd name="connsiteY93" fmla="*/ 1511285 h 1592835"/>
              <a:gd name="connsiteX94" fmla="*/ 2001057 w 9662615"/>
              <a:gd name="connsiteY94" fmla="*/ 1516449 h 1592835"/>
              <a:gd name="connsiteX95" fmla="*/ 1896330 w 9662615"/>
              <a:gd name="connsiteY95" fmla="*/ 1525725 h 1592835"/>
              <a:gd name="connsiteX96" fmla="*/ 1835994 w 9662615"/>
              <a:gd name="connsiteY96" fmla="*/ 1527678 h 1592835"/>
              <a:gd name="connsiteX97" fmla="*/ 1671119 w 9662615"/>
              <a:gd name="connsiteY97" fmla="*/ 1536701 h 1592835"/>
              <a:gd name="connsiteX98" fmla="*/ 1601337 w 9662615"/>
              <a:gd name="connsiteY98" fmla="*/ 1548552 h 1592835"/>
              <a:gd name="connsiteX99" fmla="*/ 1407755 w 9662615"/>
              <a:gd name="connsiteY99" fmla="*/ 1571444 h 1592835"/>
              <a:gd name="connsiteX100" fmla="*/ 1271994 w 9662615"/>
              <a:gd name="connsiteY100" fmla="*/ 1579471 h 1592835"/>
              <a:gd name="connsiteX101" fmla="*/ 1249226 w 9662615"/>
              <a:gd name="connsiteY101" fmla="*/ 1583140 h 1592835"/>
              <a:gd name="connsiteX102" fmla="*/ 1217719 w 9662615"/>
              <a:gd name="connsiteY102" fmla="*/ 1580863 h 1592835"/>
              <a:gd name="connsiteX103" fmla="*/ 1091432 w 9662615"/>
              <a:gd name="connsiteY103" fmla="*/ 1571003 h 1592835"/>
              <a:gd name="connsiteX104" fmla="*/ 992039 w 9662615"/>
              <a:gd name="connsiteY104" fmla="*/ 1556662 h 1592835"/>
              <a:gd name="connsiteX105" fmla="*/ 868264 w 9662615"/>
              <a:gd name="connsiteY105" fmla="*/ 1566392 h 1592835"/>
              <a:gd name="connsiteX106" fmla="*/ 792765 w 9662615"/>
              <a:gd name="connsiteY106" fmla="*/ 1563102 h 1592835"/>
              <a:gd name="connsiteX107" fmla="*/ 669055 w 9662615"/>
              <a:gd name="connsiteY107" fmla="*/ 1543638 h 1592835"/>
              <a:gd name="connsiteX108" fmla="*/ 506152 w 9662615"/>
              <a:gd name="connsiteY108" fmla="*/ 1549124 h 1592835"/>
              <a:gd name="connsiteX109" fmla="*/ 472797 w 9662615"/>
              <a:gd name="connsiteY109" fmla="*/ 1568904 h 1592835"/>
              <a:gd name="connsiteX110" fmla="*/ 427864 w 9662615"/>
              <a:gd name="connsiteY110" fmla="*/ 1580848 h 1592835"/>
              <a:gd name="connsiteX111" fmla="*/ 408381 w 9662615"/>
              <a:gd name="connsiteY111" fmla="*/ 1552940 h 1592835"/>
              <a:gd name="connsiteX112" fmla="*/ 267163 w 9662615"/>
              <a:gd name="connsiteY112" fmla="*/ 1531913 h 1592835"/>
              <a:gd name="connsiteX113" fmla="*/ 196644 w 9662615"/>
              <a:gd name="connsiteY113" fmla="*/ 1524565 h 1592835"/>
              <a:gd name="connsiteX114" fmla="*/ 86819 w 9662615"/>
              <a:gd name="connsiteY114" fmla="*/ 1519517 h 1592835"/>
              <a:gd name="connsiteX115" fmla="*/ 53369 w 9662615"/>
              <a:gd name="connsiteY115" fmla="*/ 1516853 h 1592835"/>
              <a:gd name="connsiteX116" fmla="*/ 2359 w 9662615"/>
              <a:gd name="connsiteY116" fmla="*/ 1515247 h 1592835"/>
              <a:gd name="connsiteX117" fmla="*/ 0 w 9662615"/>
              <a:gd name="connsiteY117" fmla="*/ 1514932 h 1592835"/>
              <a:gd name="connsiteX118" fmla="*/ 0 w 9662615"/>
              <a:gd name="connsiteY118" fmla="*/ 0 h 1592835"/>
              <a:gd name="connsiteX0" fmla="*/ 0 w 9662615"/>
              <a:gd name="connsiteY0" fmla="*/ 0 h 1592835"/>
              <a:gd name="connsiteX1" fmla="*/ 9662615 w 9662615"/>
              <a:gd name="connsiteY1" fmla="*/ 0 h 1592835"/>
              <a:gd name="connsiteX2" fmla="*/ 9662615 w 9662615"/>
              <a:gd name="connsiteY2" fmla="*/ 1280346 h 1592835"/>
              <a:gd name="connsiteX3" fmla="*/ 9658420 w 9662615"/>
              <a:gd name="connsiteY3" fmla="*/ 1280106 h 1592835"/>
              <a:gd name="connsiteX4" fmla="*/ 9469546 w 9662615"/>
              <a:gd name="connsiteY4" fmla="*/ 1289837 h 1592835"/>
              <a:gd name="connsiteX5" fmla="*/ 9385895 w 9662615"/>
              <a:gd name="connsiteY5" fmla="*/ 1269203 h 1592835"/>
              <a:gd name="connsiteX6" fmla="*/ 9144767 w 9662615"/>
              <a:gd name="connsiteY6" fmla="*/ 1264120 h 1592835"/>
              <a:gd name="connsiteX7" fmla="*/ 8837252 w 9662615"/>
              <a:gd name="connsiteY7" fmla="*/ 1350515 h 1592835"/>
              <a:gd name="connsiteX8" fmla="*/ 8705466 w 9662615"/>
              <a:gd name="connsiteY8" fmla="*/ 1342419 h 1592835"/>
              <a:gd name="connsiteX9" fmla="*/ 8652221 w 9662615"/>
              <a:gd name="connsiteY9" fmla="*/ 1326906 h 1592835"/>
              <a:gd name="connsiteX10" fmla="*/ 8632312 w 9662615"/>
              <a:gd name="connsiteY10" fmla="*/ 1326025 h 1592835"/>
              <a:gd name="connsiteX11" fmla="*/ 8591582 w 9662615"/>
              <a:gd name="connsiteY11" fmla="*/ 1341666 h 1592835"/>
              <a:gd name="connsiteX12" fmla="*/ 8537336 w 9662615"/>
              <a:gd name="connsiteY12" fmla="*/ 1341684 h 1592835"/>
              <a:gd name="connsiteX13" fmla="*/ 8472508 w 9662615"/>
              <a:gd name="connsiteY13" fmla="*/ 1363109 h 1592835"/>
              <a:gd name="connsiteX14" fmla="*/ 8258477 w 9662615"/>
              <a:gd name="connsiteY14" fmla="*/ 1370666 h 1592835"/>
              <a:gd name="connsiteX15" fmla="*/ 8197961 w 9662615"/>
              <a:gd name="connsiteY15" fmla="*/ 1392804 h 1592835"/>
              <a:gd name="connsiteX16" fmla="*/ 8171196 w 9662615"/>
              <a:gd name="connsiteY16" fmla="*/ 1397216 h 1592835"/>
              <a:gd name="connsiteX17" fmla="*/ 8127667 w 9662615"/>
              <a:gd name="connsiteY17" fmla="*/ 1418254 h 1592835"/>
              <a:gd name="connsiteX18" fmla="*/ 7974579 w 9662615"/>
              <a:gd name="connsiteY18" fmla="*/ 1383439 h 1592835"/>
              <a:gd name="connsiteX19" fmla="*/ 7768351 w 9662615"/>
              <a:gd name="connsiteY19" fmla="*/ 1395051 h 1592835"/>
              <a:gd name="connsiteX20" fmla="*/ 7635985 w 9662615"/>
              <a:gd name="connsiteY20" fmla="*/ 1386363 h 1592835"/>
              <a:gd name="connsiteX21" fmla="*/ 7466069 w 9662615"/>
              <a:gd name="connsiteY21" fmla="*/ 1377654 h 1592835"/>
              <a:gd name="connsiteX22" fmla="*/ 7355642 w 9662615"/>
              <a:gd name="connsiteY22" fmla="*/ 1407761 h 1592835"/>
              <a:gd name="connsiteX23" fmla="*/ 7151610 w 9662615"/>
              <a:gd name="connsiteY23" fmla="*/ 1397856 h 1592835"/>
              <a:gd name="connsiteX24" fmla="*/ 7082147 w 9662615"/>
              <a:gd name="connsiteY24" fmla="*/ 1406113 h 1592835"/>
              <a:gd name="connsiteX25" fmla="*/ 7014958 w 9662615"/>
              <a:gd name="connsiteY25" fmla="*/ 1396883 h 1592835"/>
              <a:gd name="connsiteX26" fmla="*/ 6907567 w 9662615"/>
              <a:gd name="connsiteY26" fmla="*/ 1419149 h 1592835"/>
              <a:gd name="connsiteX27" fmla="*/ 6748428 w 9662615"/>
              <a:gd name="connsiteY27" fmla="*/ 1420308 h 1592835"/>
              <a:gd name="connsiteX28" fmla="*/ 6654257 w 9662615"/>
              <a:gd name="connsiteY28" fmla="*/ 1424143 h 1592835"/>
              <a:gd name="connsiteX29" fmla="*/ 6620123 w 9662615"/>
              <a:gd name="connsiteY29" fmla="*/ 1430535 h 1592835"/>
              <a:gd name="connsiteX30" fmla="*/ 6571355 w 9662615"/>
              <a:gd name="connsiteY30" fmla="*/ 1436144 h 1592835"/>
              <a:gd name="connsiteX31" fmla="*/ 6486557 w 9662615"/>
              <a:gd name="connsiteY31" fmla="*/ 1449861 h 1592835"/>
              <a:gd name="connsiteX32" fmla="*/ 6370419 w 9662615"/>
              <a:gd name="connsiteY32" fmla="*/ 1461649 h 1592835"/>
              <a:gd name="connsiteX33" fmla="*/ 6278839 w 9662615"/>
              <a:gd name="connsiteY33" fmla="*/ 1449160 h 1592835"/>
              <a:gd name="connsiteX34" fmla="*/ 6272455 w 9662615"/>
              <a:gd name="connsiteY34" fmla="*/ 1453191 h 1592835"/>
              <a:gd name="connsiteX35" fmla="*/ 6212659 w 9662615"/>
              <a:gd name="connsiteY35" fmla="*/ 1454850 h 1592835"/>
              <a:gd name="connsiteX36" fmla="*/ 6069317 w 9662615"/>
              <a:gd name="connsiteY36" fmla="*/ 1445838 h 1592835"/>
              <a:gd name="connsiteX37" fmla="*/ 5878477 w 9662615"/>
              <a:gd name="connsiteY37" fmla="*/ 1439180 h 1592835"/>
              <a:gd name="connsiteX38" fmla="*/ 5838387 w 9662615"/>
              <a:gd name="connsiteY38" fmla="*/ 1444679 h 1592835"/>
              <a:gd name="connsiteX39" fmla="*/ 5771136 w 9662615"/>
              <a:gd name="connsiteY39" fmla="*/ 1453639 h 1592835"/>
              <a:gd name="connsiteX40" fmla="*/ 5724081 w 9662615"/>
              <a:gd name="connsiteY40" fmla="*/ 1470431 h 1592835"/>
              <a:gd name="connsiteX41" fmla="*/ 5666577 w 9662615"/>
              <a:gd name="connsiteY41" fmla="*/ 1473921 h 1592835"/>
              <a:gd name="connsiteX42" fmla="*/ 5649068 w 9662615"/>
              <a:gd name="connsiteY42" fmla="*/ 1461676 h 1592835"/>
              <a:gd name="connsiteX43" fmla="*/ 5588902 w 9662615"/>
              <a:gd name="connsiteY43" fmla="*/ 1469647 h 1592835"/>
              <a:gd name="connsiteX44" fmla="*/ 5498090 w 9662615"/>
              <a:gd name="connsiteY44" fmla="*/ 1483173 h 1592835"/>
              <a:gd name="connsiteX45" fmla="*/ 5444641 w 9662615"/>
              <a:gd name="connsiteY45" fmla="*/ 1487602 h 1592835"/>
              <a:gd name="connsiteX46" fmla="*/ 5299812 w 9662615"/>
              <a:gd name="connsiteY46" fmla="*/ 1503362 h 1592835"/>
              <a:gd name="connsiteX47" fmla="*/ 5213947 w 9662615"/>
              <a:gd name="connsiteY47" fmla="*/ 1516637 h 1592835"/>
              <a:gd name="connsiteX48" fmla="*/ 5090342 w 9662615"/>
              <a:gd name="connsiteY48" fmla="*/ 1546680 h 1592835"/>
              <a:gd name="connsiteX49" fmla="*/ 5129812 w 9662615"/>
              <a:gd name="connsiteY49" fmla="*/ 1521277 h 1592835"/>
              <a:gd name="connsiteX50" fmla="*/ 5059484 w 9662615"/>
              <a:gd name="connsiteY50" fmla="*/ 1546802 h 1592835"/>
              <a:gd name="connsiteX51" fmla="*/ 5038524 w 9662615"/>
              <a:gd name="connsiteY51" fmla="*/ 1545675 h 1592835"/>
              <a:gd name="connsiteX52" fmla="*/ 5026564 w 9662615"/>
              <a:gd name="connsiteY52" fmla="*/ 1545376 h 1592835"/>
              <a:gd name="connsiteX53" fmla="*/ 4969433 w 9662615"/>
              <a:gd name="connsiteY53" fmla="*/ 1550865 h 1592835"/>
              <a:gd name="connsiteX54" fmla="*/ 4921303 w 9662615"/>
              <a:gd name="connsiteY54" fmla="*/ 1575379 h 1592835"/>
              <a:gd name="connsiteX55" fmla="*/ 4863775 w 9662615"/>
              <a:gd name="connsiteY55" fmla="*/ 1562633 h 1592835"/>
              <a:gd name="connsiteX56" fmla="*/ 4847242 w 9662615"/>
              <a:gd name="connsiteY56" fmla="*/ 1565435 h 1592835"/>
              <a:gd name="connsiteX57" fmla="*/ 4856839 w 9662615"/>
              <a:gd name="connsiteY57" fmla="*/ 1592835 h 1592835"/>
              <a:gd name="connsiteX58" fmla="*/ 4791466 w 9662615"/>
              <a:gd name="connsiteY58" fmla="*/ 1561324 h 1592835"/>
              <a:gd name="connsiteX59" fmla="*/ 4784247 w 9662615"/>
              <a:gd name="connsiteY59" fmla="*/ 1562342 h 1592835"/>
              <a:gd name="connsiteX60" fmla="*/ 4735334 w 9662615"/>
              <a:gd name="connsiteY60" fmla="*/ 1581778 h 1592835"/>
              <a:gd name="connsiteX61" fmla="*/ 4697562 w 9662615"/>
              <a:gd name="connsiteY61" fmla="*/ 1551206 h 1592835"/>
              <a:gd name="connsiteX62" fmla="*/ 4662664 w 9662615"/>
              <a:gd name="connsiteY62" fmla="*/ 1573162 h 1592835"/>
              <a:gd name="connsiteX63" fmla="*/ 4603028 w 9662615"/>
              <a:gd name="connsiteY63" fmla="*/ 1568821 h 1592835"/>
              <a:gd name="connsiteX64" fmla="*/ 4541612 w 9662615"/>
              <a:gd name="connsiteY64" fmla="*/ 1545262 h 1592835"/>
              <a:gd name="connsiteX65" fmla="*/ 4422155 w 9662615"/>
              <a:gd name="connsiteY65" fmla="*/ 1542059 h 1592835"/>
              <a:gd name="connsiteX66" fmla="*/ 4221826 w 9662615"/>
              <a:gd name="connsiteY66" fmla="*/ 1508923 h 1592835"/>
              <a:gd name="connsiteX67" fmla="*/ 4096601 w 9662615"/>
              <a:gd name="connsiteY67" fmla="*/ 1521563 h 1592835"/>
              <a:gd name="connsiteX68" fmla="*/ 3970635 w 9662615"/>
              <a:gd name="connsiteY68" fmla="*/ 1544815 h 1592835"/>
              <a:gd name="connsiteX69" fmla="*/ 3833906 w 9662615"/>
              <a:gd name="connsiteY69" fmla="*/ 1516637 h 1592835"/>
              <a:gd name="connsiteX70" fmla="*/ 3696258 w 9662615"/>
              <a:gd name="connsiteY70" fmla="*/ 1537563 h 1592835"/>
              <a:gd name="connsiteX71" fmla="*/ 3594070 w 9662615"/>
              <a:gd name="connsiteY71" fmla="*/ 1509422 h 1592835"/>
              <a:gd name="connsiteX72" fmla="*/ 3565233 w 9662615"/>
              <a:gd name="connsiteY72" fmla="*/ 1515122 h 1592835"/>
              <a:gd name="connsiteX73" fmla="*/ 3560267 w 9662615"/>
              <a:gd name="connsiteY73" fmla="*/ 1516288 h 1592835"/>
              <a:gd name="connsiteX74" fmla="*/ 3540258 w 9662615"/>
              <a:gd name="connsiteY74" fmla="*/ 1516976 h 1592835"/>
              <a:gd name="connsiteX75" fmla="*/ 3534780 w 9662615"/>
              <a:gd name="connsiteY75" fmla="*/ 1522141 h 1592835"/>
              <a:gd name="connsiteX76" fmla="*/ 3504783 w 9662615"/>
              <a:gd name="connsiteY76" fmla="*/ 1526739 h 1592835"/>
              <a:gd name="connsiteX77" fmla="*/ 3430805 w 9662615"/>
              <a:gd name="connsiteY77" fmla="*/ 1542521 h 1592835"/>
              <a:gd name="connsiteX78" fmla="*/ 3292707 w 9662615"/>
              <a:gd name="connsiteY78" fmla="*/ 1520490 h 1592835"/>
              <a:gd name="connsiteX79" fmla="*/ 3187872 w 9662615"/>
              <a:gd name="connsiteY79" fmla="*/ 1519991 h 1592835"/>
              <a:gd name="connsiteX80" fmla="*/ 3148026 w 9662615"/>
              <a:gd name="connsiteY80" fmla="*/ 1524777 h 1592835"/>
              <a:gd name="connsiteX81" fmla="*/ 3092394 w 9662615"/>
              <a:gd name="connsiteY81" fmla="*/ 1528115 h 1592835"/>
              <a:gd name="connsiteX82" fmla="*/ 2994200 w 9662615"/>
              <a:gd name="connsiteY82" fmla="*/ 1537857 h 1592835"/>
              <a:gd name="connsiteX83" fmla="*/ 2862301 w 9662615"/>
              <a:gd name="connsiteY83" fmla="*/ 1544250 h 1592835"/>
              <a:gd name="connsiteX84" fmla="*/ 2766335 w 9662615"/>
              <a:gd name="connsiteY84" fmla="*/ 1527662 h 1592835"/>
              <a:gd name="connsiteX85" fmla="*/ 2757836 w 9662615"/>
              <a:gd name="connsiteY85" fmla="*/ 1531371 h 1592835"/>
              <a:gd name="connsiteX86" fmla="*/ 2691555 w 9662615"/>
              <a:gd name="connsiteY86" fmla="*/ 1530283 h 1592835"/>
              <a:gd name="connsiteX87" fmla="*/ 2491676 w 9662615"/>
              <a:gd name="connsiteY87" fmla="*/ 1500859 h 1592835"/>
              <a:gd name="connsiteX88" fmla="*/ 2378036 w 9662615"/>
              <a:gd name="connsiteY88" fmla="*/ 1520645 h 1592835"/>
              <a:gd name="connsiteX89" fmla="*/ 2284269 w 9662615"/>
              <a:gd name="connsiteY89" fmla="*/ 1503068 h 1592835"/>
              <a:gd name="connsiteX90" fmla="*/ 2207104 w 9662615"/>
              <a:gd name="connsiteY90" fmla="*/ 1508888 h 1592835"/>
              <a:gd name="connsiteX91" fmla="*/ 2149226 w 9662615"/>
              <a:gd name="connsiteY91" fmla="*/ 1523409 h 1592835"/>
              <a:gd name="connsiteX92" fmla="*/ 2084783 w 9662615"/>
              <a:gd name="connsiteY92" fmla="*/ 1524245 h 1592835"/>
              <a:gd name="connsiteX93" fmla="*/ 2070075 w 9662615"/>
              <a:gd name="connsiteY93" fmla="*/ 1511285 h 1592835"/>
              <a:gd name="connsiteX94" fmla="*/ 2001057 w 9662615"/>
              <a:gd name="connsiteY94" fmla="*/ 1516449 h 1592835"/>
              <a:gd name="connsiteX95" fmla="*/ 1896330 w 9662615"/>
              <a:gd name="connsiteY95" fmla="*/ 1525725 h 1592835"/>
              <a:gd name="connsiteX96" fmla="*/ 1835994 w 9662615"/>
              <a:gd name="connsiteY96" fmla="*/ 1527678 h 1592835"/>
              <a:gd name="connsiteX97" fmla="*/ 1671119 w 9662615"/>
              <a:gd name="connsiteY97" fmla="*/ 1536701 h 1592835"/>
              <a:gd name="connsiteX98" fmla="*/ 1601337 w 9662615"/>
              <a:gd name="connsiteY98" fmla="*/ 1548552 h 1592835"/>
              <a:gd name="connsiteX99" fmla="*/ 1407755 w 9662615"/>
              <a:gd name="connsiteY99" fmla="*/ 1571444 h 1592835"/>
              <a:gd name="connsiteX100" fmla="*/ 1271994 w 9662615"/>
              <a:gd name="connsiteY100" fmla="*/ 1579471 h 1592835"/>
              <a:gd name="connsiteX101" fmla="*/ 1249226 w 9662615"/>
              <a:gd name="connsiteY101" fmla="*/ 1583140 h 1592835"/>
              <a:gd name="connsiteX102" fmla="*/ 1217719 w 9662615"/>
              <a:gd name="connsiteY102" fmla="*/ 1580863 h 1592835"/>
              <a:gd name="connsiteX103" fmla="*/ 1091432 w 9662615"/>
              <a:gd name="connsiteY103" fmla="*/ 1571003 h 1592835"/>
              <a:gd name="connsiteX104" fmla="*/ 992039 w 9662615"/>
              <a:gd name="connsiteY104" fmla="*/ 1556662 h 1592835"/>
              <a:gd name="connsiteX105" fmla="*/ 868264 w 9662615"/>
              <a:gd name="connsiteY105" fmla="*/ 1566392 h 1592835"/>
              <a:gd name="connsiteX106" fmla="*/ 792765 w 9662615"/>
              <a:gd name="connsiteY106" fmla="*/ 1563102 h 1592835"/>
              <a:gd name="connsiteX107" fmla="*/ 669055 w 9662615"/>
              <a:gd name="connsiteY107" fmla="*/ 1543638 h 1592835"/>
              <a:gd name="connsiteX108" fmla="*/ 506152 w 9662615"/>
              <a:gd name="connsiteY108" fmla="*/ 1549124 h 1592835"/>
              <a:gd name="connsiteX109" fmla="*/ 472797 w 9662615"/>
              <a:gd name="connsiteY109" fmla="*/ 1568904 h 1592835"/>
              <a:gd name="connsiteX110" fmla="*/ 427864 w 9662615"/>
              <a:gd name="connsiteY110" fmla="*/ 1580848 h 1592835"/>
              <a:gd name="connsiteX111" fmla="*/ 408381 w 9662615"/>
              <a:gd name="connsiteY111" fmla="*/ 1552940 h 1592835"/>
              <a:gd name="connsiteX112" fmla="*/ 267163 w 9662615"/>
              <a:gd name="connsiteY112" fmla="*/ 1531913 h 1592835"/>
              <a:gd name="connsiteX113" fmla="*/ 196644 w 9662615"/>
              <a:gd name="connsiteY113" fmla="*/ 1524565 h 1592835"/>
              <a:gd name="connsiteX114" fmla="*/ 86819 w 9662615"/>
              <a:gd name="connsiteY114" fmla="*/ 1519517 h 1592835"/>
              <a:gd name="connsiteX115" fmla="*/ 53369 w 9662615"/>
              <a:gd name="connsiteY115" fmla="*/ 1516853 h 1592835"/>
              <a:gd name="connsiteX116" fmla="*/ 2359 w 9662615"/>
              <a:gd name="connsiteY116" fmla="*/ 1515247 h 1592835"/>
              <a:gd name="connsiteX117" fmla="*/ 0 w 9662615"/>
              <a:gd name="connsiteY117" fmla="*/ 1514932 h 1592835"/>
              <a:gd name="connsiteX118" fmla="*/ 0 w 9662615"/>
              <a:gd name="connsiteY118" fmla="*/ 0 h 1592835"/>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63775 w 9662615"/>
              <a:gd name="connsiteY55" fmla="*/ 1562633 h 1692226"/>
              <a:gd name="connsiteX56" fmla="*/ 4847242 w 9662615"/>
              <a:gd name="connsiteY56" fmla="*/ 1565435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63775 w 9662615"/>
              <a:gd name="connsiteY55" fmla="*/ 1562633 h 1692226"/>
              <a:gd name="connsiteX56" fmla="*/ 4847242 w 9662615"/>
              <a:gd name="connsiteY56" fmla="*/ 1664826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71726 w 9662615"/>
              <a:gd name="connsiteY55" fmla="*/ 1570584 h 1692226"/>
              <a:gd name="connsiteX56" fmla="*/ 4847242 w 9662615"/>
              <a:gd name="connsiteY56" fmla="*/ 1664826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92226"/>
              <a:gd name="connsiteX1" fmla="*/ 9662615 w 9662615"/>
              <a:gd name="connsiteY1" fmla="*/ 0 h 1692226"/>
              <a:gd name="connsiteX2" fmla="*/ 9662615 w 9662615"/>
              <a:gd name="connsiteY2" fmla="*/ 1280346 h 1692226"/>
              <a:gd name="connsiteX3" fmla="*/ 9658420 w 9662615"/>
              <a:gd name="connsiteY3" fmla="*/ 1280106 h 1692226"/>
              <a:gd name="connsiteX4" fmla="*/ 9469546 w 9662615"/>
              <a:gd name="connsiteY4" fmla="*/ 1289837 h 1692226"/>
              <a:gd name="connsiteX5" fmla="*/ 9385895 w 9662615"/>
              <a:gd name="connsiteY5" fmla="*/ 1269203 h 1692226"/>
              <a:gd name="connsiteX6" fmla="*/ 9144767 w 9662615"/>
              <a:gd name="connsiteY6" fmla="*/ 1264120 h 1692226"/>
              <a:gd name="connsiteX7" fmla="*/ 8837252 w 9662615"/>
              <a:gd name="connsiteY7" fmla="*/ 1350515 h 1692226"/>
              <a:gd name="connsiteX8" fmla="*/ 8705466 w 9662615"/>
              <a:gd name="connsiteY8" fmla="*/ 1342419 h 1692226"/>
              <a:gd name="connsiteX9" fmla="*/ 8652221 w 9662615"/>
              <a:gd name="connsiteY9" fmla="*/ 1326906 h 1692226"/>
              <a:gd name="connsiteX10" fmla="*/ 8632312 w 9662615"/>
              <a:gd name="connsiteY10" fmla="*/ 1326025 h 1692226"/>
              <a:gd name="connsiteX11" fmla="*/ 8591582 w 9662615"/>
              <a:gd name="connsiteY11" fmla="*/ 1341666 h 1692226"/>
              <a:gd name="connsiteX12" fmla="*/ 8537336 w 9662615"/>
              <a:gd name="connsiteY12" fmla="*/ 1341684 h 1692226"/>
              <a:gd name="connsiteX13" fmla="*/ 8472508 w 9662615"/>
              <a:gd name="connsiteY13" fmla="*/ 1363109 h 1692226"/>
              <a:gd name="connsiteX14" fmla="*/ 8258477 w 9662615"/>
              <a:gd name="connsiteY14" fmla="*/ 1370666 h 1692226"/>
              <a:gd name="connsiteX15" fmla="*/ 8197961 w 9662615"/>
              <a:gd name="connsiteY15" fmla="*/ 1392804 h 1692226"/>
              <a:gd name="connsiteX16" fmla="*/ 8171196 w 9662615"/>
              <a:gd name="connsiteY16" fmla="*/ 1397216 h 1692226"/>
              <a:gd name="connsiteX17" fmla="*/ 8127667 w 9662615"/>
              <a:gd name="connsiteY17" fmla="*/ 1418254 h 1692226"/>
              <a:gd name="connsiteX18" fmla="*/ 7974579 w 9662615"/>
              <a:gd name="connsiteY18" fmla="*/ 1383439 h 1692226"/>
              <a:gd name="connsiteX19" fmla="*/ 7768351 w 9662615"/>
              <a:gd name="connsiteY19" fmla="*/ 1395051 h 1692226"/>
              <a:gd name="connsiteX20" fmla="*/ 7635985 w 9662615"/>
              <a:gd name="connsiteY20" fmla="*/ 1386363 h 1692226"/>
              <a:gd name="connsiteX21" fmla="*/ 7466069 w 9662615"/>
              <a:gd name="connsiteY21" fmla="*/ 1377654 h 1692226"/>
              <a:gd name="connsiteX22" fmla="*/ 7355642 w 9662615"/>
              <a:gd name="connsiteY22" fmla="*/ 1407761 h 1692226"/>
              <a:gd name="connsiteX23" fmla="*/ 7151610 w 9662615"/>
              <a:gd name="connsiteY23" fmla="*/ 1397856 h 1692226"/>
              <a:gd name="connsiteX24" fmla="*/ 7082147 w 9662615"/>
              <a:gd name="connsiteY24" fmla="*/ 1406113 h 1692226"/>
              <a:gd name="connsiteX25" fmla="*/ 7014958 w 9662615"/>
              <a:gd name="connsiteY25" fmla="*/ 1396883 h 1692226"/>
              <a:gd name="connsiteX26" fmla="*/ 6907567 w 9662615"/>
              <a:gd name="connsiteY26" fmla="*/ 1419149 h 1692226"/>
              <a:gd name="connsiteX27" fmla="*/ 6748428 w 9662615"/>
              <a:gd name="connsiteY27" fmla="*/ 1420308 h 1692226"/>
              <a:gd name="connsiteX28" fmla="*/ 6654257 w 9662615"/>
              <a:gd name="connsiteY28" fmla="*/ 1424143 h 1692226"/>
              <a:gd name="connsiteX29" fmla="*/ 6620123 w 9662615"/>
              <a:gd name="connsiteY29" fmla="*/ 1430535 h 1692226"/>
              <a:gd name="connsiteX30" fmla="*/ 6571355 w 9662615"/>
              <a:gd name="connsiteY30" fmla="*/ 1436144 h 1692226"/>
              <a:gd name="connsiteX31" fmla="*/ 6486557 w 9662615"/>
              <a:gd name="connsiteY31" fmla="*/ 1449861 h 1692226"/>
              <a:gd name="connsiteX32" fmla="*/ 6370419 w 9662615"/>
              <a:gd name="connsiteY32" fmla="*/ 1461649 h 1692226"/>
              <a:gd name="connsiteX33" fmla="*/ 6278839 w 9662615"/>
              <a:gd name="connsiteY33" fmla="*/ 1449160 h 1692226"/>
              <a:gd name="connsiteX34" fmla="*/ 6272455 w 9662615"/>
              <a:gd name="connsiteY34" fmla="*/ 1453191 h 1692226"/>
              <a:gd name="connsiteX35" fmla="*/ 6212659 w 9662615"/>
              <a:gd name="connsiteY35" fmla="*/ 1454850 h 1692226"/>
              <a:gd name="connsiteX36" fmla="*/ 6069317 w 9662615"/>
              <a:gd name="connsiteY36" fmla="*/ 1445838 h 1692226"/>
              <a:gd name="connsiteX37" fmla="*/ 5878477 w 9662615"/>
              <a:gd name="connsiteY37" fmla="*/ 1439180 h 1692226"/>
              <a:gd name="connsiteX38" fmla="*/ 5838387 w 9662615"/>
              <a:gd name="connsiteY38" fmla="*/ 1444679 h 1692226"/>
              <a:gd name="connsiteX39" fmla="*/ 5771136 w 9662615"/>
              <a:gd name="connsiteY39" fmla="*/ 1453639 h 1692226"/>
              <a:gd name="connsiteX40" fmla="*/ 5724081 w 9662615"/>
              <a:gd name="connsiteY40" fmla="*/ 1470431 h 1692226"/>
              <a:gd name="connsiteX41" fmla="*/ 5666577 w 9662615"/>
              <a:gd name="connsiteY41" fmla="*/ 1473921 h 1692226"/>
              <a:gd name="connsiteX42" fmla="*/ 5649068 w 9662615"/>
              <a:gd name="connsiteY42" fmla="*/ 1461676 h 1692226"/>
              <a:gd name="connsiteX43" fmla="*/ 5588902 w 9662615"/>
              <a:gd name="connsiteY43" fmla="*/ 1469647 h 1692226"/>
              <a:gd name="connsiteX44" fmla="*/ 5498090 w 9662615"/>
              <a:gd name="connsiteY44" fmla="*/ 1483173 h 1692226"/>
              <a:gd name="connsiteX45" fmla="*/ 5444641 w 9662615"/>
              <a:gd name="connsiteY45" fmla="*/ 1487602 h 1692226"/>
              <a:gd name="connsiteX46" fmla="*/ 5299812 w 9662615"/>
              <a:gd name="connsiteY46" fmla="*/ 1503362 h 1692226"/>
              <a:gd name="connsiteX47" fmla="*/ 5213947 w 9662615"/>
              <a:gd name="connsiteY47" fmla="*/ 1516637 h 1692226"/>
              <a:gd name="connsiteX48" fmla="*/ 5090342 w 9662615"/>
              <a:gd name="connsiteY48" fmla="*/ 1546680 h 1692226"/>
              <a:gd name="connsiteX49" fmla="*/ 5129812 w 9662615"/>
              <a:gd name="connsiteY49" fmla="*/ 1521277 h 1692226"/>
              <a:gd name="connsiteX50" fmla="*/ 5059484 w 9662615"/>
              <a:gd name="connsiteY50" fmla="*/ 1546802 h 1692226"/>
              <a:gd name="connsiteX51" fmla="*/ 5038524 w 9662615"/>
              <a:gd name="connsiteY51" fmla="*/ 1545675 h 1692226"/>
              <a:gd name="connsiteX52" fmla="*/ 5026564 w 9662615"/>
              <a:gd name="connsiteY52" fmla="*/ 1545376 h 1692226"/>
              <a:gd name="connsiteX53" fmla="*/ 4969433 w 9662615"/>
              <a:gd name="connsiteY53" fmla="*/ 1550865 h 1692226"/>
              <a:gd name="connsiteX54" fmla="*/ 4921303 w 9662615"/>
              <a:gd name="connsiteY54" fmla="*/ 1575379 h 1692226"/>
              <a:gd name="connsiteX55" fmla="*/ 4871726 w 9662615"/>
              <a:gd name="connsiteY55" fmla="*/ 1570584 h 1692226"/>
              <a:gd name="connsiteX56" fmla="*/ 4847242 w 9662615"/>
              <a:gd name="connsiteY56" fmla="*/ 1621094 h 1692226"/>
              <a:gd name="connsiteX57" fmla="*/ 4809131 w 9662615"/>
              <a:gd name="connsiteY57" fmla="*/ 1692226 h 1692226"/>
              <a:gd name="connsiteX58" fmla="*/ 4791466 w 9662615"/>
              <a:gd name="connsiteY58" fmla="*/ 1561324 h 1692226"/>
              <a:gd name="connsiteX59" fmla="*/ 4784247 w 9662615"/>
              <a:gd name="connsiteY59" fmla="*/ 1562342 h 1692226"/>
              <a:gd name="connsiteX60" fmla="*/ 4735334 w 9662615"/>
              <a:gd name="connsiteY60" fmla="*/ 1581778 h 1692226"/>
              <a:gd name="connsiteX61" fmla="*/ 4697562 w 9662615"/>
              <a:gd name="connsiteY61" fmla="*/ 1551206 h 1692226"/>
              <a:gd name="connsiteX62" fmla="*/ 4662664 w 9662615"/>
              <a:gd name="connsiteY62" fmla="*/ 1573162 h 1692226"/>
              <a:gd name="connsiteX63" fmla="*/ 4603028 w 9662615"/>
              <a:gd name="connsiteY63" fmla="*/ 1568821 h 1692226"/>
              <a:gd name="connsiteX64" fmla="*/ 4541612 w 9662615"/>
              <a:gd name="connsiteY64" fmla="*/ 1545262 h 1692226"/>
              <a:gd name="connsiteX65" fmla="*/ 4422155 w 9662615"/>
              <a:gd name="connsiteY65" fmla="*/ 1542059 h 1692226"/>
              <a:gd name="connsiteX66" fmla="*/ 4221826 w 9662615"/>
              <a:gd name="connsiteY66" fmla="*/ 1508923 h 1692226"/>
              <a:gd name="connsiteX67" fmla="*/ 4096601 w 9662615"/>
              <a:gd name="connsiteY67" fmla="*/ 1521563 h 1692226"/>
              <a:gd name="connsiteX68" fmla="*/ 3970635 w 9662615"/>
              <a:gd name="connsiteY68" fmla="*/ 1544815 h 1692226"/>
              <a:gd name="connsiteX69" fmla="*/ 3833906 w 9662615"/>
              <a:gd name="connsiteY69" fmla="*/ 1516637 h 1692226"/>
              <a:gd name="connsiteX70" fmla="*/ 3696258 w 9662615"/>
              <a:gd name="connsiteY70" fmla="*/ 1537563 h 1692226"/>
              <a:gd name="connsiteX71" fmla="*/ 3594070 w 9662615"/>
              <a:gd name="connsiteY71" fmla="*/ 1509422 h 1692226"/>
              <a:gd name="connsiteX72" fmla="*/ 3565233 w 9662615"/>
              <a:gd name="connsiteY72" fmla="*/ 1515122 h 1692226"/>
              <a:gd name="connsiteX73" fmla="*/ 3560267 w 9662615"/>
              <a:gd name="connsiteY73" fmla="*/ 1516288 h 1692226"/>
              <a:gd name="connsiteX74" fmla="*/ 3540258 w 9662615"/>
              <a:gd name="connsiteY74" fmla="*/ 1516976 h 1692226"/>
              <a:gd name="connsiteX75" fmla="*/ 3534780 w 9662615"/>
              <a:gd name="connsiteY75" fmla="*/ 1522141 h 1692226"/>
              <a:gd name="connsiteX76" fmla="*/ 3504783 w 9662615"/>
              <a:gd name="connsiteY76" fmla="*/ 1526739 h 1692226"/>
              <a:gd name="connsiteX77" fmla="*/ 3430805 w 9662615"/>
              <a:gd name="connsiteY77" fmla="*/ 1542521 h 1692226"/>
              <a:gd name="connsiteX78" fmla="*/ 3292707 w 9662615"/>
              <a:gd name="connsiteY78" fmla="*/ 1520490 h 1692226"/>
              <a:gd name="connsiteX79" fmla="*/ 3187872 w 9662615"/>
              <a:gd name="connsiteY79" fmla="*/ 1519991 h 1692226"/>
              <a:gd name="connsiteX80" fmla="*/ 3148026 w 9662615"/>
              <a:gd name="connsiteY80" fmla="*/ 1524777 h 1692226"/>
              <a:gd name="connsiteX81" fmla="*/ 3092394 w 9662615"/>
              <a:gd name="connsiteY81" fmla="*/ 1528115 h 1692226"/>
              <a:gd name="connsiteX82" fmla="*/ 2994200 w 9662615"/>
              <a:gd name="connsiteY82" fmla="*/ 1537857 h 1692226"/>
              <a:gd name="connsiteX83" fmla="*/ 2862301 w 9662615"/>
              <a:gd name="connsiteY83" fmla="*/ 1544250 h 1692226"/>
              <a:gd name="connsiteX84" fmla="*/ 2766335 w 9662615"/>
              <a:gd name="connsiteY84" fmla="*/ 1527662 h 1692226"/>
              <a:gd name="connsiteX85" fmla="*/ 2757836 w 9662615"/>
              <a:gd name="connsiteY85" fmla="*/ 1531371 h 1692226"/>
              <a:gd name="connsiteX86" fmla="*/ 2691555 w 9662615"/>
              <a:gd name="connsiteY86" fmla="*/ 1530283 h 1692226"/>
              <a:gd name="connsiteX87" fmla="*/ 2491676 w 9662615"/>
              <a:gd name="connsiteY87" fmla="*/ 1500859 h 1692226"/>
              <a:gd name="connsiteX88" fmla="*/ 2378036 w 9662615"/>
              <a:gd name="connsiteY88" fmla="*/ 1520645 h 1692226"/>
              <a:gd name="connsiteX89" fmla="*/ 2284269 w 9662615"/>
              <a:gd name="connsiteY89" fmla="*/ 1503068 h 1692226"/>
              <a:gd name="connsiteX90" fmla="*/ 2207104 w 9662615"/>
              <a:gd name="connsiteY90" fmla="*/ 1508888 h 1692226"/>
              <a:gd name="connsiteX91" fmla="*/ 2149226 w 9662615"/>
              <a:gd name="connsiteY91" fmla="*/ 1523409 h 1692226"/>
              <a:gd name="connsiteX92" fmla="*/ 2084783 w 9662615"/>
              <a:gd name="connsiteY92" fmla="*/ 1524245 h 1692226"/>
              <a:gd name="connsiteX93" fmla="*/ 2070075 w 9662615"/>
              <a:gd name="connsiteY93" fmla="*/ 1511285 h 1692226"/>
              <a:gd name="connsiteX94" fmla="*/ 2001057 w 9662615"/>
              <a:gd name="connsiteY94" fmla="*/ 1516449 h 1692226"/>
              <a:gd name="connsiteX95" fmla="*/ 1896330 w 9662615"/>
              <a:gd name="connsiteY95" fmla="*/ 1525725 h 1692226"/>
              <a:gd name="connsiteX96" fmla="*/ 1835994 w 9662615"/>
              <a:gd name="connsiteY96" fmla="*/ 1527678 h 1692226"/>
              <a:gd name="connsiteX97" fmla="*/ 1671119 w 9662615"/>
              <a:gd name="connsiteY97" fmla="*/ 1536701 h 1692226"/>
              <a:gd name="connsiteX98" fmla="*/ 1601337 w 9662615"/>
              <a:gd name="connsiteY98" fmla="*/ 1548552 h 1692226"/>
              <a:gd name="connsiteX99" fmla="*/ 1407755 w 9662615"/>
              <a:gd name="connsiteY99" fmla="*/ 1571444 h 1692226"/>
              <a:gd name="connsiteX100" fmla="*/ 1271994 w 9662615"/>
              <a:gd name="connsiteY100" fmla="*/ 1579471 h 1692226"/>
              <a:gd name="connsiteX101" fmla="*/ 1249226 w 9662615"/>
              <a:gd name="connsiteY101" fmla="*/ 1583140 h 1692226"/>
              <a:gd name="connsiteX102" fmla="*/ 1217719 w 9662615"/>
              <a:gd name="connsiteY102" fmla="*/ 1580863 h 1692226"/>
              <a:gd name="connsiteX103" fmla="*/ 1091432 w 9662615"/>
              <a:gd name="connsiteY103" fmla="*/ 1571003 h 1692226"/>
              <a:gd name="connsiteX104" fmla="*/ 992039 w 9662615"/>
              <a:gd name="connsiteY104" fmla="*/ 1556662 h 1692226"/>
              <a:gd name="connsiteX105" fmla="*/ 868264 w 9662615"/>
              <a:gd name="connsiteY105" fmla="*/ 1566392 h 1692226"/>
              <a:gd name="connsiteX106" fmla="*/ 792765 w 9662615"/>
              <a:gd name="connsiteY106" fmla="*/ 1563102 h 1692226"/>
              <a:gd name="connsiteX107" fmla="*/ 669055 w 9662615"/>
              <a:gd name="connsiteY107" fmla="*/ 1543638 h 1692226"/>
              <a:gd name="connsiteX108" fmla="*/ 506152 w 9662615"/>
              <a:gd name="connsiteY108" fmla="*/ 1549124 h 1692226"/>
              <a:gd name="connsiteX109" fmla="*/ 472797 w 9662615"/>
              <a:gd name="connsiteY109" fmla="*/ 1568904 h 1692226"/>
              <a:gd name="connsiteX110" fmla="*/ 427864 w 9662615"/>
              <a:gd name="connsiteY110" fmla="*/ 1580848 h 1692226"/>
              <a:gd name="connsiteX111" fmla="*/ 408381 w 9662615"/>
              <a:gd name="connsiteY111" fmla="*/ 1552940 h 1692226"/>
              <a:gd name="connsiteX112" fmla="*/ 267163 w 9662615"/>
              <a:gd name="connsiteY112" fmla="*/ 1531913 h 1692226"/>
              <a:gd name="connsiteX113" fmla="*/ 196644 w 9662615"/>
              <a:gd name="connsiteY113" fmla="*/ 1524565 h 1692226"/>
              <a:gd name="connsiteX114" fmla="*/ 86819 w 9662615"/>
              <a:gd name="connsiteY114" fmla="*/ 1519517 h 1692226"/>
              <a:gd name="connsiteX115" fmla="*/ 53369 w 9662615"/>
              <a:gd name="connsiteY115" fmla="*/ 1516853 h 1692226"/>
              <a:gd name="connsiteX116" fmla="*/ 2359 w 9662615"/>
              <a:gd name="connsiteY116" fmla="*/ 1515247 h 1692226"/>
              <a:gd name="connsiteX117" fmla="*/ 0 w 9662615"/>
              <a:gd name="connsiteY117" fmla="*/ 1514932 h 1692226"/>
              <a:gd name="connsiteX118" fmla="*/ 0 w 9662615"/>
              <a:gd name="connsiteY118" fmla="*/ 0 h 1692226"/>
              <a:gd name="connsiteX0" fmla="*/ 0 w 9662615"/>
              <a:gd name="connsiteY0" fmla="*/ 0 h 1621094"/>
              <a:gd name="connsiteX1" fmla="*/ 9662615 w 9662615"/>
              <a:gd name="connsiteY1" fmla="*/ 0 h 1621094"/>
              <a:gd name="connsiteX2" fmla="*/ 9662615 w 9662615"/>
              <a:gd name="connsiteY2" fmla="*/ 1280346 h 1621094"/>
              <a:gd name="connsiteX3" fmla="*/ 9658420 w 9662615"/>
              <a:gd name="connsiteY3" fmla="*/ 1280106 h 1621094"/>
              <a:gd name="connsiteX4" fmla="*/ 9469546 w 9662615"/>
              <a:gd name="connsiteY4" fmla="*/ 1289837 h 1621094"/>
              <a:gd name="connsiteX5" fmla="*/ 9385895 w 9662615"/>
              <a:gd name="connsiteY5" fmla="*/ 1269203 h 1621094"/>
              <a:gd name="connsiteX6" fmla="*/ 9144767 w 9662615"/>
              <a:gd name="connsiteY6" fmla="*/ 1264120 h 1621094"/>
              <a:gd name="connsiteX7" fmla="*/ 8837252 w 9662615"/>
              <a:gd name="connsiteY7" fmla="*/ 1350515 h 1621094"/>
              <a:gd name="connsiteX8" fmla="*/ 8705466 w 9662615"/>
              <a:gd name="connsiteY8" fmla="*/ 1342419 h 1621094"/>
              <a:gd name="connsiteX9" fmla="*/ 8652221 w 9662615"/>
              <a:gd name="connsiteY9" fmla="*/ 1326906 h 1621094"/>
              <a:gd name="connsiteX10" fmla="*/ 8632312 w 9662615"/>
              <a:gd name="connsiteY10" fmla="*/ 1326025 h 1621094"/>
              <a:gd name="connsiteX11" fmla="*/ 8591582 w 9662615"/>
              <a:gd name="connsiteY11" fmla="*/ 1341666 h 1621094"/>
              <a:gd name="connsiteX12" fmla="*/ 8537336 w 9662615"/>
              <a:gd name="connsiteY12" fmla="*/ 1341684 h 1621094"/>
              <a:gd name="connsiteX13" fmla="*/ 8472508 w 9662615"/>
              <a:gd name="connsiteY13" fmla="*/ 1363109 h 1621094"/>
              <a:gd name="connsiteX14" fmla="*/ 8258477 w 9662615"/>
              <a:gd name="connsiteY14" fmla="*/ 1370666 h 1621094"/>
              <a:gd name="connsiteX15" fmla="*/ 8197961 w 9662615"/>
              <a:gd name="connsiteY15" fmla="*/ 1392804 h 1621094"/>
              <a:gd name="connsiteX16" fmla="*/ 8171196 w 9662615"/>
              <a:gd name="connsiteY16" fmla="*/ 1397216 h 1621094"/>
              <a:gd name="connsiteX17" fmla="*/ 8127667 w 9662615"/>
              <a:gd name="connsiteY17" fmla="*/ 1418254 h 1621094"/>
              <a:gd name="connsiteX18" fmla="*/ 7974579 w 9662615"/>
              <a:gd name="connsiteY18" fmla="*/ 1383439 h 1621094"/>
              <a:gd name="connsiteX19" fmla="*/ 7768351 w 9662615"/>
              <a:gd name="connsiteY19" fmla="*/ 1395051 h 1621094"/>
              <a:gd name="connsiteX20" fmla="*/ 7635985 w 9662615"/>
              <a:gd name="connsiteY20" fmla="*/ 1386363 h 1621094"/>
              <a:gd name="connsiteX21" fmla="*/ 7466069 w 9662615"/>
              <a:gd name="connsiteY21" fmla="*/ 1377654 h 1621094"/>
              <a:gd name="connsiteX22" fmla="*/ 7355642 w 9662615"/>
              <a:gd name="connsiteY22" fmla="*/ 1407761 h 1621094"/>
              <a:gd name="connsiteX23" fmla="*/ 7151610 w 9662615"/>
              <a:gd name="connsiteY23" fmla="*/ 1397856 h 1621094"/>
              <a:gd name="connsiteX24" fmla="*/ 7082147 w 9662615"/>
              <a:gd name="connsiteY24" fmla="*/ 1406113 h 1621094"/>
              <a:gd name="connsiteX25" fmla="*/ 7014958 w 9662615"/>
              <a:gd name="connsiteY25" fmla="*/ 1396883 h 1621094"/>
              <a:gd name="connsiteX26" fmla="*/ 6907567 w 9662615"/>
              <a:gd name="connsiteY26" fmla="*/ 1419149 h 1621094"/>
              <a:gd name="connsiteX27" fmla="*/ 6748428 w 9662615"/>
              <a:gd name="connsiteY27" fmla="*/ 1420308 h 1621094"/>
              <a:gd name="connsiteX28" fmla="*/ 6654257 w 9662615"/>
              <a:gd name="connsiteY28" fmla="*/ 1424143 h 1621094"/>
              <a:gd name="connsiteX29" fmla="*/ 6620123 w 9662615"/>
              <a:gd name="connsiteY29" fmla="*/ 1430535 h 1621094"/>
              <a:gd name="connsiteX30" fmla="*/ 6571355 w 9662615"/>
              <a:gd name="connsiteY30" fmla="*/ 1436144 h 1621094"/>
              <a:gd name="connsiteX31" fmla="*/ 6486557 w 9662615"/>
              <a:gd name="connsiteY31" fmla="*/ 1449861 h 1621094"/>
              <a:gd name="connsiteX32" fmla="*/ 6370419 w 9662615"/>
              <a:gd name="connsiteY32" fmla="*/ 1461649 h 1621094"/>
              <a:gd name="connsiteX33" fmla="*/ 6278839 w 9662615"/>
              <a:gd name="connsiteY33" fmla="*/ 1449160 h 1621094"/>
              <a:gd name="connsiteX34" fmla="*/ 6272455 w 9662615"/>
              <a:gd name="connsiteY34" fmla="*/ 1453191 h 1621094"/>
              <a:gd name="connsiteX35" fmla="*/ 6212659 w 9662615"/>
              <a:gd name="connsiteY35" fmla="*/ 1454850 h 1621094"/>
              <a:gd name="connsiteX36" fmla="*/ 6069317 w 9662615"/>
              <a:gd name="connsiteY36" fmla="*/ 1445838 h 1621094"/>
              <a:gd name="connsiteX37" fmla="*/ 5878477 w 9662615"/>
              <a:gd name="connsiteY37" fmla="*/ 1439180 h 1621094"/>
              <a:gd name="connsiteX38" fmla="*/ 5838387 w 9662615"/>
              <a:gd name="connsiteY38" fmla="*/ 1444679 h 1621094"/>
              <a:gd name="connsiteX39" fmla="*/ 5771136 w 9662615"/>
              <a:gd name="connsiteY39" fmla="*/ 1453639 h 1621094"/>
              <a:gd name="connsiteX40" fmla="*/ 5724081 w 9662615"/>
              <a:gd name="connsiteY40" fmla="*/ 1470431 h 1621094"/>
              <a:gd name="connsiteX41" fmla="*/ 5666577 w 9662615"/>
              <a:gd name="connsiteY41" fmla="*/ 1473921 h 1621094"/>
              <a:gd name="connsiteX42" fmla="*/ 5649068 w 9662615"/>
              <a:gd name="connsiteY42" fmla="*/ 1461676 h 1621094"/>
              <a:gd name="connsiteX43" fmla="*/ 5588902 w 9662615"/>
              <a:gd name="connsiteY43" fmla="*/ 1469647 h 1621094"/>
              <a:gd name="connsiteX44" fmla="*/ 5498090 w 9662615"/>
              <a:gd name="connsiteY44" fmla="*/ 1483173 h 1621094"/>
              <a:gd name="connsiteX45" fmla="*/ 5444641 w 9662615"/>
              <a:gd name="connsiteY45" fmla="*/ 1487602 h 1621094"/>
              <a:gd name="connsiteX46" fmla="*/ 5299812 w 9662615"/>
              <a:gd name="connsiteY46" fmla="*/ 1503362 h 1621094"/>
              <a:gd name="connsiteX47" fmla="*/ 5213947 w 9662615"/>
              <a:gd name="connsiteY47" fmla="*/ 1516637 h 1621094"/>
              <a:gd name="connsiteX48" fmla="*/ 5090342 w 9662615"/>
              <a:gd name="connsiteY48" fmla="*/ 1546680 h 1621094"/>
              <a:gd name="connsiteX49" fmla="*/ 5129812 w 9662615"/>
              <a:gd name="connsiteY49" fmla="*/ 1521277 h 1621094"/>
              <a:gd name="connsiteX50" fmla="*/ 5059484 w 9662615"/>
              <a:gd name="connsiteY50" fmla="*/ 1546802 h 1621094"/>
              <a:gd name="connsiteX51" fmla="*/ 5038524 w 9662615"/>
              <a:gd name="connsiteY51" fmla="*/ 1545675 h 1621094"/>
              <a:gd name="connsiteX52" fmla="*/ 5026564 w 9662615"/>
              <a:gd name="connsiteY52" fmla="*/ 1545376 h 1621094"/>
              <a:gd name="connsiteX53" fmla="*/ 4969433 w 9662615"/>
              <a:gd name="connsiteY53" fmla="*/ 1550865 h 1621094"/>
              <a:gd name="connsiteX54" fmla="*/ 4921303 w 9662615"/>
              <a:gd name="connsiteY54" fmla="*/ 1575379 h 1621094"/>
              <a:gd name="connsiteX55" fmla="*/ 4871726 w 9662615"/>
              <a:gd name="connsiteY55" fmla="*/ 1570584 h 1621094"/>
              <a:gd name="connsiteX56" fmla="*/ 4847242 w 9662615"/>
              <a:gd name="connsiteY56" fmla="*/ 1621094 h 1621094"/>
              <a:gd name="connsiteX57" fmla="*/ 4821058 w 9662615"/>
              <a:gd name="connsiteY57" fmla="*/ 1553078 h 1621094"/>
              <a:gd name="connsiteX58" fmla="*/ 4791466 w 9662615"/>
              <a:gd name="connsiteY58" fmla="*/ 1561324 h 1621094"/>
              <a:gd name="connsiteX59" fmla="*/ 4784247 w 9662615"/>
              <a:gd name="connsiteY59" fmla="*/ 1562342 h 1621094"/>
              <a:gd name="connsiteX60" fmla="*/ 4735334 w 9662615"/>
              <a:gd name="connsiteY60" fmla="*/ 1581778 h 1621094"/>
              <a:gd name="connsiteX61" fmla="*/ 4697562 w 9662615"/>
              <a:gd name="connsiteY61" fmla="*/ 1551206 h 1621094"/>
              <a:gd name="connsiteX62" fmla="*/ 4662664 w 9662615"/>
              <a:gd name="connsiteY62" fmla="*/ 1573162 h 1621094"/>
              <a:gd name="connsiteX63" fmla="*/ 4603028 w 9662615"/>
              <a:gd name="connsiteY63" fmla="*/ 1568821 h 1621094"/>
              <a:gd name="connsiteX64" fmla="*/ 4541612 w 9662615"/>
              <a:gd name="connsiteY64" fmla="*/ 1545262 h 1621094"/>
              <a:gd name="connsiteX65" fmla="*/ 4422155 w 9662615"/>
              <a:gd name="connsiteY65" fmla="*/ 1542059 h 1621094"/>
              <a:gd name="connsiteX66" fmla="*/ 4221826 w 9662615"/>
              <a:gd name="connsiteY66" fmla="*/ 1508923 h 1621094"/>
              <a:gd name="connsiteX67" fmla="*/ 4096601 w 9662615"/>
              <a:gd name="connsiteY67" fmla="*/ 1521563 h 1621094"/>
              <a:gd name="connsiteX68" fmla="*/ 3970635 w 9662615"/>
              <a:gd name="connsiteY68" fmla="*/ 1544815 h 1621094"/>
              <a:gd name="connsiteX69" fmla="*/ 3833906 w 9662615"/>
              <a:gd name="connsiteY69" fmla="*/ 1516637 h 1621094"/>
              <a:gd name="connsiteX70" fmla="*/ 3696258 w 9662615"/>
              <a:gd name="connsiteY70" fmla="*/ 1537563 h 1621094"/>
              <a:gd name="connsiteX71" fmla="*/ 3594070 w 9662615"/>
              <a:gd name="connsiteY71" fmla="*/ 1509422 h 1621094"/>
              <a:gd name="connsiteX72" fmla="*/ 3565233 w 9662615"/>
              <a:gd name="connsiteY72" fmla="*/ 1515122 h 1621094"/>
              <a:gd name="connsiteX73" fmla="*/ 3560267 w 9662615"/>
              <a:gd name="connsiteY73" fmla="*/ 1516288 h 1621094"/>
              <a:gd name="connsiteX74" fmla="*/ 3540258 w 9662615"/>
              <a:gd name="connsiteY74" fmla="*/ 1516976 h 1621094"/>
              <a:gd name="connsiteX75" fmla="*/ 3534780 w 9662615"/>
              <a:gd name="connsiteY75" fmla="*/ 1522141 h 1621094"/>
              <a:gd name="connsiteX76" fmla="*/ 3504783 w 9662615"/>
              <a:gd name="connsiteY76" fmla="*/ 1526739 h 1621094"/>
              <a:gd name="connsiteX77" fmla="*/ 3430805 w 9662615"/>
              <a:gd name="connsiteY77" fmla="*/ 1542521 h 1621094"/>
              <a:gd name="connsiteX78" fmla="*/ 3292707 w 9662615"/>
              <a:gd name="connsiteY78" fmla="*/ 1520490 h 1621094"/>
              <a:gd name="connsiteX79" fmla="*/ 3187872 w 9662615"/>
              <a:gd name="connsiteY79" fmla="*/ 1519991 h 1621094"/>
              <a:gd name="connsiteX80" fmla="*/ 3148026 w 9662615"/>
              <a:gd name="connsiteY80" fmla="*/ 1524777 h 1621094"/>
              <a:gd name="connsiteX81" fmla="*/ 3092394 w 9662615"/>
              <a:gd name="connsiteY81" fmla="*/ 1528115 h 1621094"/>
              <a:gd name="connsiteX82" fmla="*/ 2994200 w 9662615"/>
              <a:gd name="connsiteY82" fmla="*/ 1537857 h 1621094"/>
              <a:gd name="connsiteX83" fmla="*/ 2862301 w 9662615"/>
              <a:gd name="connsiteY83" fmla="*/ 1544250 h 1621094"/>
              <a:gd name="connsiteX84" fmla="*/ 2766335 w 9662615"/>
              <a:gd name="connsiteY84" fmla="*/ 1527662 h 1621094"/>
              <a:gd name="connsiteX85" fmla="*/ 2757836 w 9662615"/>
              <a:gd name="connsiteY85" fmla="*/ 1531371 h 1621094"/>
              <a:gd name="connsiteX86" fmla="*/ 2691555 w 9662615"/>
              <a:gd name="connsiteY86" fmla="*/ 1530283 h 1621094"/>
              <a:gd name="connsiteX87" fmla="*/ 2491676 w 9662615"/>
              <a:gd name="connsiteY87" fmla="*/ 1500859 h 1621094"/>
              <a:gd name="connsiteX88" fmla="*/ 2378036 w 9662615"/>
              <a:gd name="connsiteY88" fmla="*/ 1520645 h 1621094"/>
              <a:gd name="connsiteX89" fmla="*/ 2284269 w 9662615"/>
              <a:gd name="connsiteY89" fmla="*/ 1503068 h 1621094"/>
              <a:gd name="connsiteX90" fmla="*/ 2207104 w 9662615"/>
              <a:gd name="connsiteY90" fmla="*/ 1508888 h 1621094"/>
              <a:gd name="connsiteX91" fmla="*/ 2149226 w 9662615"/>
              <a:gd name="connsiteY91" fmla="*/ 1523409 h 1621094"/>
              <a:gd name="connsiteX92" fmla="*/ 2084783 w 9662615"/>
              <a:gd name="connsiteY92" fmla="*/ 1524245 h 1621094"/>
              <a:gd name="connsiteX93" fmla="*/ 2070075 w 9662615"/>
              <a:gd name="connsiteY93" fmla="*/ 1511285 h 1621094"/>
              <a:gd name="connsiteX94" fmla="*/ 2001057 w 9662615"/>
              <a:gd name="connsiteY94" fmla="*/ 1516449 h 1621094"/>
              <a:gd name="connsiteX95" fmla="*/ 1896330 w 9662615"/>
              <a:gd name="connsiteY95" fmla="*/ 1525725 h 1621094"/>
              <a:gd name="connsiteX96" fmla="*/ 1835994 w 9662615"/>
              <a:gd name="connsiteY96" fmla="*/ 1527678 h 1621094"/>
              <a:gd name="connsiteX97" fmla="*/ 1671119 w 9662615"/>
              <a:gd name="connsiteY97" fmla="*/ 1536701 h 1621094"/>
              <a:gd name="connsiteX98" fmla="*/ 1601337 w 9662615"/>
              <a:gd name="connsiteY98" fmla="*/ 1548552 h 1621094"/>
              <a:gd name="connsiteX99" fmla="*/ 1407755 w 9662615"/>
              <a:gd name="connsiteY99" fmla="*/ 1571444 h 1621094"/>
              <a:gd name="connsiteX100" fmla="*/ 1271994 w 9662615"/>
              <a:gd name="connsiteY100" fmla="*/ 1579471 h 1621094"/>
              <a:gd name="connsiteX101" fmla="*/ 1249226 w 9662615"/>
              <a:gd name="connsiteY101" fmla="*/ 1583140 h 1621094"/>
              <a:gd name="connsiteX102" fmla="*/ 1217719 w 9662615"/>
              <a:gd name="connsiteY102" fmla="*/ 1580863 h 1621094"/>
              <a:gd name="connsiteX103" fmla="*/ 1091432 w 9662615"/>
              <a:gd name="connsiteY103" fmla="*/ 1571003 h 1621094"/>
              <a:gd name="connsiteX104" fmla="*/ 992039 w 9662615"/>
              <a:gd name="connsiteY104" fmla="*/ 1556662 h 1621094"/>
              <a:gd name="connsiteX105" fmla="*/ 868264 w 9662615"/>
              <a:gd name="connsiteY105" fmla="*/ 1566392 h 1621094"/>
              <a:gd name="connsiteX106" fmla="*/ 792765 w 9662615"/>
              <a:gd name="connsiteY106" fmla="*/ 1563102 h 1621094"/>
              <a:gd name="connsiteX107" fmla="*/ 669055 w 9662615"/>
              <a:gd name="connsiteY107" fmla="*/ 1543638 h 1621094"/>
              <a:gd name="connsiteX108" fmla="*/ 506152 w 9662615"/>
              <a:gd name="connsiteY108" fmla="*/ 1549124 h 1621094"/>
              <a:gd name="connsiteX109" fmla="*/ 472797 w 9662615"/>
              <a:gd name="connsiteY109" fmla="*/ 1568904 h 1621094"/>
              <a:gd name="connsiteX110" fmla="*/ 427864 w 9662615"/>
              <a:gd name="connsiteY110" fmla="*/ 1580848 h 1621094"/>
              <a:gd name="connsiteX111" fmla="*/ 408381 w 9662615"/>
              <a:gd name="connsiteY111" fmla="*/ 1552940 h 1621094"/>
              <a:gd name="connsiteX112" fmla="*/ 267163 w 9662615"/>
              <a:gd name="connsiteY112" fmla="*/ 1531913 h 1621094"/>
              <a:gd name="connsiteX113" fmla="*/ 196644 w 9662615"/>
              <a:gd name="connsiteY113" fmla="*/ 1524565 h 1621094"/>
              <a:gd name="connsiteX114" fmla="*/ 86819 w 9662615"/>
              <a:gd name="connsiteY114" fmla="*/ 1519517 h 1621094"/>
              <a:gd name="connsiteX115" fmla="*/ 53369 w 9662615"/>
              <a:gd name="connsiteY115" fmla="*/ 1516853 h 1621094"/>
              <a:gd name="connsiteX116" fmla="*/ 2359 w 9662615"/>
              <a:gd name="connsiteY116" fmla="*/ 1515247 h 1621094"/>
              <a:gd name="connsiteX117" fmla="*/ 0 w 9662615"/>
              <a:gd name="connsiteY117" fmla="*/ 1514932 h 1621094"/>
              <a:gd name="connsiteX118" fmla="*/ 0 w 9662615"/>
              <a:gd name="connsiteY118" fmla="*/ 0 h 1621094"/>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1303 w 9662615"/>
              <a:gd name="connsiteY54" fmla="*/ 1575379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5334 w 9662615"/>
              <a:gd name="connsiteY60" fmla="*/ 158177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5334 w 9662615"/>
              <a:gd name="connsiteY60" fmla="*/ 158177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97680"/>
              <a:gd name="connsiteX1" fmla="*/ 9662615 w 9662615"/>
              <a:gd name="connsiteY1" fmla="*/ 0 h 1597680"/>
              <a:gd name="connsiteX2" fmla="*/ 9662615 w 9662615"/>
              <a:gd name="connsiteY2" fmla="*/ 1280346 h 1597680"/>
              <a:gd name="connsiteX3" fmla="*/ 9658420 w 9662615"/>
              <a:gd name="connsiteY3" fmla="*/ 1280106 h 1597680"/>
              <a:gd name="connsiteX4" fmla="*/ 9469546 w 9662615"/>
              <a:gd name="connsiteY4" fmla="*/ 1289837 h 1597680"/>
              <a:gd name="connsiteX5" fmla="*/ 9385895 w 9662615"/>
              <a:gd name="connsiteY5" fmla="*/ 1269203 h 1597680"/>
              <a:gd name="connsiteX6" fmla="*/ 9144767 w 9662615"/>
              <a:gd name="connsiteY6" fmla="*/ 1264120 h 1597680"/>
              <a:gd name="connsiteX7" fmla="*/ 8837252 w 9662615"/>
              <a:gd name="connsiteY7" fmla="*/ 1350515 h 1597680"/>
              <a:gd name="connsiteX8" fmla="*/ 8705466 w 9662615"/>
              <a:gd name="connsiteY8" fmla="*/ 1342419 h 1597680"/>
              <a:gd name="connsiteX9" fmla="*/ 8652221 w 9662615"/>
              <a:gd name="connsiteY9" fmla="*/ 1326906 h 1597680"/>
              <a:gd name="connsiteX10" fmla="*/ 8632312 w 9662615"/>
              <a:gd name="connsiteY10" fmla="*/ 1326025 h 1597680"/>
              <a:gd name="connsiteX11" fmla="*/ 8591582 w 9662615"/>
              <a:gd name="connsiteY11" fmla="*/ 1341666 h 1597680"/>
              <a:gd name="connsiteX12" fmla="*/ 8537336 w 9662615"/>
              <a:gd name="connsiteY12" fmla="*/ 1341684 h 1597680"/>
              <a:gd name="connsiteX13" fmla="*/ 8472508 w 9662615"/>
              <a:gd name="connsiteY13" fmla="*/ 1363109 h 1597680"/>
              <a:gd name="connsiteX14" fmla="*/ 8258477 w 9662615"/>
              <a:gd name="connsiteY14" fmla="*/ 1370666 h 1597680"/>
              <a:gd name="connsiteX15" fmla="*/ 8197961 w 9662615"/>
              <a:gd name="connsiteY15" fmla="*/ 1392804 h 1597680"/>
              <a:gd name="connsiteX16" fmla="*/ 8171196 w 9662615"/>
              <a:gd name="connsiteY16" fmla="*/ 1397216 h 1597680"/>
              <a:gd name="connsiteX17" fmla="*/ 8127667 w 9662615"/>
              <a:gd name="connsiteY17" fmla="*/ 1418254 h 1597680"/>
              <a:gd name="connsiteX18" fmla="*/ 7974579 w 9662615"/>
              <a:gd name="connsiteY18" fmla="*/ 1383439 h 1597680"/>
              <a:gd name="connsiteX19" fmla="*/ 7768351 w 9662615"/>
              <a:gd name="connsiteY19" fmla="*/ 1395051 h 1597680"/>
              <a:gd name="connsiteX20" fmla="*/ 7635985 w 9662615"/>
              <a:gd name="connsiteY20" fmla="*/ 1386363 h 1597680"/>
              <a:gd name="connsiteX21" fmla="*/ 7466069 w 9662615"/>
              <a:gd name="connsiteY21" fmla="*/ 1377654 h 1597680"/>
              <a:gd name="connsiteX22" fmla="*/ 7355642 w 9662615"/>
              <a:gd name="connsiteY22" fmla="*/ 1407761 h 1597680"/>
              <a:gd name="connsiteX23" fmla="*/ 7151610 w 9662615"/>
              <a:gd name="connsiteY23" fmla="*/ 1397856 h 1597680"/>
              <a:gd name="connsiteX24" fmla="*/ 7082147 w 9662615"/>
              <a:gd name="connsiteY24" fmla="*/ 1406113 h 1597680"/>
              <a:gd name="connsiteX25" fmla="*/ 7014958 w 9662615"/>
              <a:gd name="connsiteY25" fmla="*/ 1396883 h 1597680"/>
              <a:gd name="connsiteX26" fmla="*/ 6907567 w 9662615"/>
              <a:gd name="connsiteY26" fmla="*/ 1419149 h 1597680"/>
              <a:gd name="connsiteX27" fmla="*/ 6748428 w 9662615"/>
              <a:gd name="connsiteY27" fmla="*/ 1420308 h 1597680"/>
              <a:gd name="connsiteX28" fmla="*/ 6654257 w 9662615"/>
              <a:gd name="connsiteY28" fmla="*/ 1424143 h 1597680"/>
              <a:gd name="connsiteX29" fmla="*/ 6620123 w 9662615"/>
              <a:gd name="connsiteY29" fmla="*/ 1430535 h 1597680"/>
              <a:gd name="connsiteX30" fmla="*/ 6571355 w 9662615"/>
              <a:gd name="connsiteY30" fmla="*/ 1436144 h 1597680"/>
              <a:gd name="connsiteX31" fmla="*/ 6486557 w 9662615"/>
              <a:gd name="connsiteY31" fmla="*/ 1449861 h 1597680"/>
              <a:gd name="connsiteX32" fmla="*/ 6370419 w 9662615"/>
              <a:gd name="connsiteY32" fmla="*/ 1461649 h 1597680"/>
              <a:gd name="connsiteX33" fmla="*/ 6278839 w 9662615"/>
              <a:gd name="connsiteY33" fmla="*/ 1449160 h 1597680"/>
              <a:gd name="connsiteX34" fmla="*/ 6272455 w 9662615"/>
              <a:gd name="connsiteY34" fmla="*/ 1453191 h 1597680"/>
              <a:gd name="connsiteX35" fmla="*/ 6212659 w 9662615"/>
              <a:gd name="connsiteY35" fmla="*/ 1454850 h 1597680"/>
              <a:gd name="connsiteX36" fmla="*/ 6069317 w 9662615"/>
              <a:gd name="connsiteY36" fmla="*/ 1445838 h 1597680"/>
              <a:gd name="connsiteX37" fmla="*/ 5878477 w 9662615"/>
              <a:gd name="connsiteY37" fmla="*/ 1439180 h 1597680"/>
              <a:gd name="connsiteX38" fmla="*/ 5838387 w 9662615"/>
              <a:gd name="connsiteY38" fmla="*/ 1444679 h 1597680"/>
              <a:gd name="connsiteX39" fmla="*/ 5771136 w 9662615"/>
              <a:gd name="connsiteY39" fmla="*/ 1453639 h 1597680"/>
              <a:gd name="connsiteX40" fmla="*/ 5724081 w 9662615"/>
              <a:gd name="connsiteY40" fmla="*/ 1470431 h 1597680"/>
              <a:gd name="connsiteX41" fmla="*/ 5666577 w 9662615"/>
              <a:gd name="connsiteY41" fmla="*/ 1473921 h 1597680"/>
              <a:gd name="connsiteX42" fmla="*/ 5649068 w 9662615"/>
              <a:gd name="connsiteY42" fmla="*/ 1461676 h 1597680"/>
              <a:gd name="connsiteX43" fmla="*/ 5588902 w 9662615"/>
              <a:gd name="connsiteY43" fmla="*/ 1469647 h 1597680"/>
              <a:gd name="connsiteX44" fmla="*/ 5498090 w 9662615"/>
              <a:gd name="connsiteY44" fmla="*/ 1483173 h 1597680"/>
              <a:gd name="connsiteX45" fmla="*/ 5444641 w 9662615"/>
              <a:gd name="connsiteY45" fmla="*/ 1487602 h 1597680"/>
              <a:gd name="connsiteX46" fmla="*/ 5299812 w 9662615"/>
              <a:gd name="connsiteY46" fmla="*/ 1503362 h 1597680"/>
              <a:gd name="connsiteX47" fmla="*/ 5213947 w 9662615"/>
              <a:gd name="connsiteY47" fmla="*/ 1516637 h 1597680"/>
              <a:gd name="connsiteX48" fmla="*/ 5090342 w 9662615"/>
              <a:gd name="connsiteY48" fmla="*/ 1546680 h 1597680"/>
              <a:gd name="connsiteX49" fmla="*/ 5129812 w 9662615"/>
              <a:gd name="connsiteY49" fmla="*/ 1521277 h 1597680"/>
              <a:gd name="connsiteX50" fmla="*/ 5059484 w 9662615"/>
              <a:gd name="connsiteY50" fmla="*/ 1546802 h 1597680"/>
              <a:gd name="connsiteX51" fmla="*/ 5038524 w 9662615"/>
              <a:gd name="connsiteY51" fmla="*/ 1545675 h 1597680"/>
              <a:gd name="connsiteX52" fmla="*/ 5026564 w 9662615"/>
              <a:gd name="connsiteY52" fmla="*/ 1545376 h 1597680"/>
              <a:gd name="connsiteX53" fmla="*/ 4969433 w 9662615"/>
              <a:gd name="connsiteY53" fmla="*/ 1550865 h 1597680"/>
              <a:gd name="connsiteX54" fmla="*/ 4929254 w 9662615"/>
              <a:gd name="connsiteY54" fmla="*/ 1563452 h 1597680"/>
              <a:gd name="connsiteX55" fmla="*/ 4871726 w 9662615"/>
              <a:gd name="connsiteY55" fmla="*/ 1570584 h 1597680"/>
              <a:gd name="connsiteX56" fmla="*/ 4843267 w 9662615"/>
              <a:gd name="connsiteY56" fmla="*/ 1561459 h 1597680"/>
              <a:gd name="connsiteX57" fmla="*/ 4821058 w 9662615"/>
              <a:gd name="connsiteY57" fmla="*/ 1553078 h 1597680"/>
              <a:gd name="connsiteX58" fmla="*/ 4791466 w 9662615"/>
              <a:gd name="connsiteY58" fmla="*/ 1561324 h 1597680"/>
              <a:gd name="connsiteX59" fmla="*/ 4784247 w 9662615"/>
              <a:gd name="connsiteY59" fmla="*/ 1562342 h 1597680"/>
              <a:gd name="connsiteX60" fmla="*/ 4743285 w 9662615"/>
              <a:gd name="connsiteY60" fmla="*/ 1597680 h 1597680"/>
              <a:gd name="connsiteX61" fmla="*/ 4697562 w 9662615"/>
              <a:gd name="connsiteY61" fmla="*/ 1551206 h 1597680"/>
              <a:gd name="connsiteX62" fmla="*/ 4662664 w 9662615"/>
              <a:gd name="connsiteY62" fmla="*/ 1573162 h 1597680"/>
              <a:gd name="connsiteX63" fmla="*/ 4603028 w 9662615"/>
              <a:gd name="connsiteY63" fmla="*/ 1568821 h 1597680"/>
              <a:gd name="connsiteX64" fmla="*/ 4541612 w 9662615"/>
              <a:gd name="connsiteY64" fmla="*/ 1545262 h 1597680"/>
              <a:gd name="connsiteX65" fmla="*/ 4422155 w 9662615"/>
              <a:gd name="connsiteY65" fmla="*/ 1542059 h 1597680"/>
              <a:gd name="connsiteX66" fmla="*/ 4221826 w 9662615"/>
              <a:gd name="connsiteY66" fmla="*/ 1508923 h 1597680"/>
              <a:gd name="connsiteX67" fmla="*/ 4096601 w 9662615"/>
              <a:gd name="connsiteY67" fmla="*/ 1521563 h 1597680"/>
              <a:gd name="connsiteX68" fmla="*/ 3970635 w 9662615"/>
              <a:gd name="connsiteY68" fmla="*/ 1544815 h 1597680"/>
              <a:gd name="connsiteX69" fmla="*/ 3833906 w 9662615"/>
              <a:gd name="connsiteY69" fmla="*/ 1516637 h 1597680"/>
              <a:gd name="connsiteX70" fmla="*/ 3696258 w 9662615"/>
              <a:gd name="connsiteY70" fmla="*/ 1537563 h 1597680"/>
              <a:gd name="connsiteX71" fmla="*/ 3594070 w 9662615"/>
              <a:gd name="connsiteY71" fmla="*/ 1509422 h 1597680"/>
              <a:gd name="connsiteX72" fmla="*/ 3565233 w 9662615"/>
              <a:gd name="connsiteY72" fmla="*/ 1515122 h 1597680"/>
              <a:gd name="connsiteX73" fmla="*/ 3560267 w 9662615"/>
              <a:gd name="connsiteY73" fmla="*/ 1516288 h 1597680"/>
              <a:gd name="connsiteX74" fmla="*/ 3540258 w 9662615"/>
              <a:gd name="connsiteY74" fmla="*/ 1516976 h 1597680"/>
              <a:gd name="connsiteX75" fmla="*/ 3534780 w 9662615"/>
              <a:gd name="connsiteY75" fmla="*/ 1522141 h 1597680"/>
              <a:gd name="connsiteX76" fmla="*/ 3504783 w 9662615"/>
              <a:gd name="connsiteY76" fmla="*/ 1526739 h 1597680"/>
              <a:gd name="connsiteX77" fmla="*/ 3430805 w 9662615"/>
              <a:gd name="connsiteY77" fmla="*/ 1542521 h 1597680"/>
              <a:gd name="connsiteX78" fmla="*/ 3292707 w 9662615"/>
              <a:gd name="connsiteY78" fmla="*/ 1520490 h 1597680"/>
              <a:gd name="connsiteX79" fmla="*/ 3187872 w 9662615"/>
              <a:gd name="connsiteY79" fmla="*/ 1519991 h 1597680"/>
              <a:gd name="connsiteX80" fmla="*/ 3148026 w 9662615"/>
              <a:gd name="connsiteY80" fmla="*/ 1524777 h 1597680"/>
              <a:gd name="connsiteX81" fmla="*/ 3092394 w 9662615"/>
              <a:gd name="connsiteY81" fmla="*/ 1528115 h 1597680"/>
              <a:gd name="connsiteX82" fmla="*/ 2994200 w 9662615"/>
              <a:gd name="connsiteY82" fmla="*/ 1537857 h 1597680"/>
              <a:gd name="connsiteX83" fmla="*/ 2862301 w 9662615"/>
              <a:gd name="connsiteY83" fmla="*/ 1544250 h 1597680"/>
              <a:gd name="connsiteX84" fmla="*/ 2766335 w 9662615"/>
              <a:gd name="connsiteY84" fmla="*/ 1527662 h 1597680"/>
              <a:gd name="connsiteX85" fmla="*/ 2757836 w 9662615"/>
              <a:gd name="connsiteY85" fmla="*/ 1531371 h 1597680"/>
              <a:gd name="connsiteX86" fmla="*/ 2691555 w 9662615"/>
              <a:gd name="connsiteY86" fmla="*/ 1530283 h 1597680"/>
              <a:gd name="connsiteX87" fmla="*/ 2491676 w 9662615"/>
              <a:gd name="connsiteY87" fmla="*/ 1500859 h 1597680"/>
              <a:gd name="connsiteX88" fmla="*/ 2378036 w 9662615"/>
              <a:gd name="connsiteY88" fmla="*/ 1520645 h 1597680"/>
              <a:gd name="connsiteX89" fmla="*/ 2284269 w 9662615"/>
              <a:gd name="connsiteY89" fmla="*/ 1503068 h 1597680"/>
              <a:gd name="connsiteX90" fmla="*/ 2207104 w 9662615"/>
              <a:gd name="connsiteY90" fmla="*/ 1508888 h 1597680"/>
              <a:gd name="connsiteX91" fmla="*/ 2149226 w 9662615"/>
              <a:gd name="connsiteY91" fmla="*/ 1523409 h 1597680"/>
              <a:gd name="connsiteX92" fmla="*/ 2084783 w 9662615"/>
              <a:gd name="connsiteY92" fmla="*/ 1524245 h 1597680"/>
              <a:gd name="connsiteX93" fmla="*/ 2070075 w 9662615"/>
              <a:gd name="connsiteY93" fmla="*/ 1511285 h 1597680"/>
              <a:gd name="connsiteX94" fmla="*/ 2001057 w 9662615"/>
              <a:gd name="connsiteY94" fmla="*/ 1516449 h 1597680"/>
              <a:gd name="connsiteX95" fmla="*/ 1896330 w 9662615"/>
              <a:gd name="connsiteY95" fmla="*/ 1525725 h 1597680"/>
              <a:gd name="connsiteX96" fmla="*/ 1835994 w 9662615"/>
              <a:gd name="connsiteY96" fmla="*/ 1527678 h 1597680"/>
              <a:gd name="connsiteX97" fmla="*/ 1671119 w 9662615"/>
              <a:gd name="connsiteY97" fmla="*/ 1536701 h 1597680"/>
              <a:gd name="connsiteX98" fmla="*/ 1601337 w 9662615"/>
              <a:gd name="connsiteY98" fmla="*/ 1548552 h 1597680"/>
              <a:gd name="connsiteX99" fmla="*/ 1407755 w 9662615"/>
              <a:gd name="connsiteY99" fmla="*/ 1571444 h 1597680"/>
              <a:gd name="connsiteX100" fmla="*/ 1271994 w 9662615"/>
              <a:gd name="connsiteY100" fmla="*/ 1579471 h 1597680"/>
              <a:gd name="connsiteX101" fmla="*/ 1249226 w 9662615"/>
              <a:gd name="connsiteY101" fmla="*/ 1583140 h 1597680"/>
              <a:gd name="connsiteX102" fmla="*/ 1217719 w 9662615"/>
              <a:gd name="connsiteY102" fmla="*/ 1580863 h 1597680"/>
              <a:gd name="connsiteX103" fmla="*/ 1091432 w 9662615"/>
              <a:gd name="connsiteY103" fmla="*/ 1571003 h 1597680"/>
              <a:gd name="connsiteX104" fmla="*/ 992039 w 9662615"/>
              <a:gd name="connsiteY104" fmla="*/ 1556662 h 1597680"/>
              <a:gd name="connsiteX105" fmla="*/ 868264 w 9662615"/>
              <a:gd name="connsiteY105" fmla="*/ 1566392 h 1597680"/>
              <a:gd name="connsiteX106" fmla="*/ 792765 w 9662615"/>
              <a:gd name="connsiteY106" fmla="*/ 1563102 h 1597680"/>
              <a:gd name="connsiteX107" fmla="*/ 669055 w 9662615"/>
              <a:gd name="connsiteY107" fmla="*/ 1543638 h 1597680"/>
              <a:gd name="connsiteX108" fmla="*/ 506152 w 9662615"/>
              <a:gd name="connsiteY108" fmla="*/ 1549124 h 1597680"/>
              <a:gd name="connsiteX109" fmla="*/ 472797 w 9662615"/>
              <a:gd name="connsiteY109" fmla="*/ 1568904 h 1597680"/>
              <a:gd name="connsiteX110" fmla="*/ 427864 w 9662615"/>
              <a:gd name="connsiteY110" fmla="*/ 1580848 h 1597680"/>
              <a:gd name="connsiteX111" fmla="*/ 408381 w 9662615"/>
              <a:gd name="connsiteY111" fmla="*/ 1552940 h 1597680"/>
              <a:gd name="connsiteX112" fmla="*/ 267163 w 9662615"/>
              <a:gd name="connsiteY112" fmla="*/ 1531913 h 1597680"/>
              <a:gd name="connsiteX113" fmla="*/ 196644 w 9662615"/>
              <a:gd name="connsiteY113" fmla="*/ 1524565 h 1597680"/>
              <a:gd name="connsiteX114" fmla="*/ 86819 w 9662615"/>
              <a:gd name="connsiteY114" fmla="*/ 1519517 h 1597680"/>
              <a:gd name="connsiteX115" fmla="*/ 53369 w 9662615"/>
              <a:gd name="connsiteY115" fmla="*/ 1516853 h 1597680"/>
              <a:gd name="connsiteX116" fmla="*/ 2359 w 9662615"/>
              <a:gd name="connsiteY116" fmla="*/ 1515247 h 1597680"/>
              <a:gd name="connsiteX117" fmla="*/ 0 w 9662615"/>
              <a:gd name="connsiteY117" fmla="*/ 1514932 h 1597680"/>
              <a:gd name="connsiteX118" fmla="*/ 0 w 9662615"/>
              <a:gd name="connsiteY118" fmla="*/ 0 h 1597680"/>
              <a:gd name="connsiteX0" fmla="*/ 0 w 9662615"/>
              <a:gd name="connsiteY0" fmla="*/ 0 h 1603753"/>
              <a:gd name="connsiteX1" fmla="*/ 9662615 w 9662615"/>
              <a:gd name="connsiteY1" fmla="*/ 0 h 1603753"/>
              <a:gd name="connsiteX2" fmla="*/ 9662615 w 9662615"/>
              <a:gd name="connsiteY2" fmla="*/ 1280346 h 1603753"/>
              <a:gd name="connsiteX3" fmla="*/ 9658420 w 9662615"/>
              <a:gd name="connsiteY3" fmla="*/ 1280106 h 1603753"/>
              <a:gd name="connsiteX4" fmla="*/ 9469546 w 9662615"/>
              <a:gd name="connsiteY4" fmla="*/ 1289837 h 1603753"/>
              <a:gd name="connsiteX5" fmla="*/ 9385895 w 9662615"/>
              <a:gd name="connsiteY5" fmla="*/ 1269203 h 1603753"/>
              <a:gd name="connsiteX6" fmla="*/ 9144767 w 9662615"/>
              <a:gd name="connsiteY6" fmla="*/ 1264120 h 1603753"/>
              <a:gd name="connsiteX7" fmla="*/ 8837252 w 9662615"/>
              <a:gd name="connsiteY7" fmla="*/ 1350515 h 1603753"/>
              <a:gd name="connsiteX8" fmla="*/ 8705466 w 9662615"/>
              <a:gd name="connsiteY8" fmla="*/ 1342419 h 1603753"/>
              <a:gd name="connsiteX9" fmla="*/ 8652221 w 9662615"/>
              <a:gd name="connsiteY9" fmla="*/ 1326906 h 1603753"/>
              <a:gd name="connsiteX10" fmla="*/ 8632312 w 9662615"/>
              <a:gd name="connsiteY10" fmla="*/ 1326025 h 1603753"/>
              <a:gd name="connsiteX11" fmla="*/ 8591582 w 9662615"/>
              <a:gd name="connsiteY11" fmla="*/ 1341666 h 1603753"/>
              <a:gd name="connsiteX12" fmla="*/ 8537336 w 9662615"/>
              <a:gd name="connsiteY12" fmla="*/ 1341684 h 1603753"/>
              <a:gd name="connsiteX13" fmla="*/ 8472508 w 9662615"/>
              <a:gd name="connsiteY13" fmla="*/ 1363109 h 1603753"/>
              <a:gd name="connsiteX14" fmla="*/ 8258477 w 9662615"/>
              <a:gd name="connsiteY14" fmla="*/ 1370666 h 1603753"/>
              <a:gd name="connsiteX15" fmla="*/ 8197961 w 9662615"/>
              <a:gd name="connsiteY15" fmla="*/ 1392804 h 1603753"/>
              <a:gd name="connsiteX16" fmla="*/ 8171196 w 9662615"/>
              <a:gd name="connsiteY16" fmla="*/ 1397216 h 1603753"/>
              <a:gd name="connsiteX17" fmla="*/ 8127667 w 9662615"/>
              <a:gd name="connsiteY17" fmla="*/ 1418254 h 1603753"/>
              <a:gd name="connsiteX18" fmla="*/ 7974579 w 9662615"/>
              <a:gd name="connsiteY18" fmla="*/ 1383439 h 1603753"/>
              <a:gd name="connsiteX19" fmla="*/ 7768351 w 9662615"/>
              <a:gd name="connsiteY19" fmla="*/ 1395051 h 1603753"/>
              <a:gd name="connsiteX20" fmla="*/ 7635985 w 9662615"/>
              <a:gd name="connsiteY20" fmla="*/ 1386363 h 1603753"/>
              <a:gd name="connsiteX21" fmla="*/ 7466069 w 9662615"/>
              <a:gd name="connsiteY21" fmla="*/ 1377654 h 1603753"/>
              <a:gd name="connsiteX22" fmla="*/ 7355642 w 9662615"/>
              <a:gd name="connsiteY22" fmla="*/ 1407761 h 1603753"/>
              <a:gd name="connsiteX23" fmla="*/ 7151610 w 9662615"/>
              <a:gd name="connsiteY23" fmla="*/ 1397856 h 1603753"/>
              <a:gd name="connsiteX24" fmla="*/ 7082147 w 9662615"/>
              <a:gd name="connsiteY24" fmla="*/ 1406113 h 1603753"/>
              <a:gd name="connsiteX25" fmla="*/ 7014958 w 9662615"/>
              <a:gd name="connsiteY25" fmla="*/ 1396883 h 1603753"/>
              <a:gd name="connsiteX26" fmla="*/ 6907567 w 9662615"/>
              <a:gd name="connsiteY26" fmla="*/ 1419149 h 1603753"/>
              <a:gd name="connsiteX27" fmla="*/ 6748428 w 9662615"/>
              <a:gd name="connsiteY27" fmla="*/ 1420308 h 1603753"/>
              <a:gd name="connsiteX28" fmla="*/ 6654257 w 9662615"/>
              <a:gd name="connsiteY28" fmla="*/ 1424143 h 1603753"/>
              <a:gd name="connsiteX29" fmla="*/ 6620123 w 9662615"/>
              <a:gd name="connsiteY29" fmla="*/ 1430535 h 1603753"/>
              <a:gd name="connsiteX30" fmla="*/ 6571355 w 9662615"/>
              <a:gd name="connsiteY30" fmla="*/ 1436144 h 1603753"/>
              <a:gd name="connsiteX31" fmla="*/ 6486557 w 9662615"/>
              <a:gd name="connsiteY31" fmla="*/ 1449861 h 1603753"/>
              <a:gd name="connsiteX32" fmla="*/ 6370419 w 9662615"/>
              <a:gd name="connsiteY32" fmla="*/ 1461649 h 1603753"/>
              <a:gd name="connsiteX33" fmla="*/ 6278839 w 9662615"/>
              <a:gd name="connsiteY33" fmla="*/ 1449160 h 1603753"/>
              <a:gd name="connsiteX34" fmla="*/ 6272455 w 9662615"/>
              <a:gd name="connsiteY34" fmla="*/ 1453191 h 1603753"/>
              <a:gd name="connsiteX35" fmla="*/ 6212659 w 9662615"/>
              <a:gd name="connsiteY35" fmla="*/ 1454850 h 1603753"/>
              <a:gd name="connsiteX36" fmla="*/ 6069317 w 9662615"/>
              <a:gd name="connsiteY36" fmla="*/ 1445838 h 1603753"/>
              <a:gd name="connsiteX37" fmla="*/ 5878477 w 9662615"/>
              <a:gd name="connsiteY37" fmla="*/ 1439180 h 1603753"/>
              <a:gd name="connsiteX38" fmla="*/ 5838387 w 9662615"/>
              <a:gd name="connsiteY38" fmla="*/ 1444679 h 1603753"/>
              <a:gd name="connsiteX39" fmla="*/ 5771136 w 9662615"/>
              <a:gd name="connsiteY39" fmla="*/ 1453639 h 1603753"/>
              <a:gd name="connsiteX40" fmla="*/ 5724081 w 9662615"/>
              <a:gd name="connsiteY40" fmla="*/ 1470431 h 1603753"/>
              <a:gd name="connsiteX41" fmla="*/ 5666577 w 9662615"/>
              <a:gd name="connsiteY41" fmla="*/ 1473921 h 1603753"/>
              <a:gd name="connsiteX42" fmla="*/ 5649068 w 9662615"/>
              <a:gd name="connsiteY42" fmla="*/ 1461676 h 1603753"/>
              <a:gd name="connsiteX43" fmla="*/ 5588902 w 9662615"/>
              <a:gd name="connsiteY43" fmla="*/ 1469647 h 1603753"/>
              <a:gd name="connsiteX44" fmla="*/ 5498090 w 9662615"/>
              <a:gd name="connsiteY44" fmla="*/ 1483173 h 1603753"/>
              <a:gd name="connsiteX45" fmla="*/ 5444641 w 9662615"/>
              <a:gd name="connsiteY45" fmla="*/ 1487602 h 1603753"/>
              <a:gd name="connsiteX46" fmla="*/ 5299812 w 9662615"/>
              <a:gd name="connsiteY46" fmla="*/ 1503362 h 1603753"/>
              <a:gd name="connsiteX47" fmla="*/ 5213947 w 9662615"/>
              <a:gd name="connsiteY47" fmla="*/ 1516637 h 1603753"/>
              <a:gd name="connsiteX48" fmla="*/ 5090342 w 9662615"/>
              <a:gd name="connsiteY48" fmla="*/ 1546680 h 1603753"/>
              <a:gd name="connsiteX49" fmla="*/ 5129812 w 9662615"/>
              <a:gd name="connsiteY49" fmla="*/ 1521277 h 1603753"/>
              <a:gd name="connsiteX50" fmla="*/ 5059484 w 9662615"/>
              <a:gd name="connsiteY50" fmla="*/ 1546802 h 1603753"/>
              <a:gd name="connsiteX51" fmla="*/ 5038524 w 9662615"/>
              <a:gd name="connsiteY51" fmla="*/ 1545675 h 1603753"/>
              <a:gd name="connsiteX52" fmla="*/ 5026564 w 9662615"/>
              <a:gd name="connsiteY52" fmla="*/ 1545376 h 1603753"/>
              <a:gd name="connsiteX53" fmla="*/ 4969433 w 9662615"/>
              <a:gd name="connsiteY53" fmla="*/ 1550865 h 1603753"/>
              <a:gd name="connsiteX54" fmla="*/ 4929254 w 9662615"/>
              <a:gd name="connsiteY54" fmla="*/ 1563452 h 1603753"/>
              <a:gd name="connsiteX55" fmla="*/ 4871726 w 9662615"/>
              <a:gd name="connsiteY55" fmla="*/ 1570584 h 1603753"/>
              <a:gd name="connsiteX56" fmla="*/ 4843267 w 9662615"/>
              <a:gd name="connsiteY56" fmla="*/ 1561459 h 1603753"/>
              <a:gd name="connsiteX57" fmla="*/ 4821058 w 9662615"/>
              <a:gd name="connsiteY57" fmla="*/ 1553078 h 1603753"/>
              <a:gd name="connsiteX58" fmla="*/ 4791466 w 9662615"/>
              <a:gd name="connsiteY58" fmla="*/ 1561324 h 1603753"/>
              <a:gd name="connsiteX59" fmla="*/ 4784247 w 9662615"/>
              <a:gd name="connsiteY59" fmla="*/ 1562342 h 1603753"/>
              <a:gd name="connsiteX60" fmla="*/ 4743285 w 9662615"/>
              <a:gd name="connsiteY60" fmla="*/ 1597680 h 1603753"/>
              <a:gd name="connsiteX61" fmla="*/ 4697562 w 9662615"/>
              <a:gd name="connsiteY61" fmla="*/ 1551206 h 1603753"/>
              <a:gd name="connsiteX62" fmla="*/ 4662664 w 9662615"/>
              <a:gd name="connsiteY62" fmla="*/ 1573162 h 1603753"/>
              <a:gd name="connsiteX63" fmla="*/ 4603028 w 9662615"/>
              <a:gd name="connsiteY63" fmla="*/ 1568821 h 1603753"/>
              <a:gd name="connsiteX64" fmla="*/ 4541612 w 9662615"/>
              <a:gd name="connsiteY64" fmla="*/ 1545262 h 1603753"/>
              <a:gd name="connsiteX65" fmla="*/ 4422155 w 9662615"/>
              <a:gd name="connsiteY65" fmla="*/ 1542059 h 1603753"/>
              <a:gd name="connsiteX66" fmla="*/ 4221826 w 9662615"/>
              <a:gd name="connsiteY66" fmla="*/ 1508923 h 1603753"/>
              <a:gd name="connsiteX67" fmla="*/ 4096601 w 9662615"/>
              <a:gd name="connsiteY67" fmla="*/ 1521563 h 1603753"/>
              <a:gd name="connsiteX68" fmla="*/ 3970635 w 9662615"/>
              <a:gd name="connsiteY68" fmla="*/ 1544815 h 1603753"/>
              <a:gd name="connsiteX69" fmla="*/ 3833906 w 9662615"/>
              <a:gd name="connsiteY69" fmla="*/ 1516637 h 1603753"/>
              <a:gd name="connsiteX70" fmla="*/ 3696258 w 9662615"/>
              <a:gd name="connsiteY70" fmla="*/ 1537563 h 1603753"/>
              <a:gd name="connsiteX71" fmla="*/ 3594070 w 9662615"/>
              <a:gd name="connsiteY71" fmla="*/ 1509422 h 1603753"/>
              <a:gd name="connsiteX72" fmla="*/ 3565233 w 9662615"/>
              <a:gd name="connsiteY72" fmla="*/ 1515122 h 1603753"/>
              <a:gd name="connsiteX73" fmla="*/ 3560267 w 9662615"/>
              <a:gd name="connsiteY73" fmla="*/ 1516288 h 1603753"/>
              <a:gd name="connsiteX74" fmla="*/ 3540258 w 9662615"/>
              <a:gd name="connsiteY74" fmla="*/ 1516976 h 1603753"/>
              <a:gd name="connsiteX75" fmla="*/ 3534780 w 9662615"/>
              <a:gd name="connsiteY75" fmla="*/ 1522141 h 1603753"/>
              <a:gd name="connsiteX76" fmla="*/ 3504783 w 9662615"/>
              <a:gd name="connsiteY76" fmla="*/ 1526739 h 1603753"/>
              <a:gd name="connsiteX77" fmla="*/ 3430805 w 9662615"/>
              <a:gd name="connsiteY77" fmla="*/ 1542521 h 1603753"/>
              <a:gd name="connsiteX78" fmla="*/ 3292707 w 9662615"/>
              <a:gd name="connsiteY78" fmla="*/ 1520490 h 1603753"/>
              <a:gd name="connsiteX79" fmla="*/ 3187872 w 9662615"/>
              <a:gd name="connsiteY79" fmla="*/ 1519991 h 1603753"/>
              <a:gd name="connsiteX80" fmla="*/ 3148026 w 9662615"/>
              <a:gd name="connsiteY80" fmla="*/ 1524777 h 1603753"/>
              <a:gd name="connsiteX81" fmla="*/ 3092394 w 9662615"/>
              <a:gd name="connsiteY81" fmla="*/ 1528115 h 1603753"/>
              <a:gd name="connsiteX82" fmla="*/ 2994200 w 9662615"/>
              <a:gd name="connsiteY82" fmla="*/ 1537857 h 1603753"/>
              <a:gd name="connsiteX83" fmla="*/ 2862301 w 9662615"/>
              <a:gd name="connsiteY83" fmla="*/ 1544250 h 1603753"/>
              <a:gd name="connsiteX84" fmla="*/ 2766335 w 9662615"/>
              <a:gd name="connsiteY84" fmla="*/ 1527662 h 1603753"/>
              <a:gd name="connsiteX85" fmla="*/ 2757836 w 9662615"/>
              <a:gd name="connsiteY85" fmla="*/ 1531371 h 1603753"/>
              <a:gd name="connsiteX86" fmla="*/ 2691555 w 9662615"/>
              <a:gd name="connsiteY86" fmla="*/ 1530283 h 1603753"/>
              <a:gd name="connsiteX87" fmla="*/ 2491676 w 9662615"/>
              <a:gd name="connsiteY87" fmla="*/ 1500859 h 1603753"/>
              <a:gd name="connsiteX88" fmla="*/ 2378036 w 9662615"/>
              <a:gd name="connsiteY88" fmla="*/ 1520645 h 1603753"/>
              <a:gd name="connsiteX89" fmla="*/ 2284269 w 9662615"/>
              <a:gd name="connsiteY89" fmla="*/ 1503068 h 1603753"/>
              <a:gd name="connsiteX90" fmla="*/ 2207104 w 9662615"/>
              <a:gd name="connsiteY90" fmla="*/ 1508888 h 1603753"/>
              <a:gd name="connsiteX91" fmla="*/ 2149226 w 9662615"/>
              <a:gd name="connsiteY91" fmla="*/ 1523409 h 1603753"/>
              <a:gd name="connsiteX92" fmla="*/ 2084783 w 9662615"/>
              <a:gd name="connsiteY92" fmla="*/ 1524245 h 1603753"/>
              <a:gd name="connsiteX93" fmla="*/ 2070075 w 9662615"/>
              <a:gd name="connsiteY93" fmla="*/ 1511285 h 1603753"/>
              <a:gd name="connsiteX94" fmla="*/ 2001057 w 9662615"/>
              <a:gd name="connsiteY94" fmla="*/ 1516449 h 1603753"/>
              <a:gd name="connsiteX95" fmla="*/ 1896330 w 9662615"/>
              <a:gd name="connsiteY95" fmla="*/ 1525725 h 1603753"/>
              <a:gd name="connsiteX96" fmla="*/ 1835994 w 9662615"/>
              <a:gd name="connsiteY96" fmla="*/ 1527678 h 1603753"/>
              <a:gd name="connsiteX97" fmla="*/ 1671119 w 9662615"/>
              <a:gd name="connsiteY97" fmla="*/ 1536701 h 1603753"/>
              <a:gd name="connsiteX98" fmla="*/ 1601337 w 9662615"/>
              <a:gd name="connsiteY98" fmla="*/ 1548552 h 1603753"/>
              <a:gd name="connsiteX99" fmla="*/ 1407755 w 9662615"/>
              <a:gd name="connsiteY99" fmla="*/ 1571444 h 1603753"/>
              <a:gd name="connsiteX100" fmla="*/ 1271994 w 9662615"/>
              <a:gd name="connsiteY100" fmla="*/ 1579471 h 1603753"/>
              <a:gd name="connsiteX101" fmla="*/ 1249226 w 9662615"/>
              <a:gd name="connsiteY101" fmla="*/ 1583140 h 1603753"/>
              <a:gd name="connsiteX102" fmla="*/ 1217719 w 9662615"/>
              <a:gd name="connsiteY102" fmla="*/ 1580863 h 1603753"/>
              <a:gd name="connsiteX103" fmla="*/ 1091432 w 9662615"/>
              <a:gd name="connsiteY103" fmla="*/ 1571003 h 1603753"/>
              <a:gd name="connsiteX104" fmla="*/ 992039 w 9662615"/>
              <a:gd name="connsiteY104" fmla="*/ 1556662 h 1603753"/>
              <a:gd name="connsiteX105" fmla="*/ 868264 w 9662615"/>
              <a:gd name="connsiteY105" fmla="*/ 1566392 h 1603753"/>
              <a:gd name="connsiteX106" fmla="*/ 792765 w 9662615"/>
              <a:gd name="connsiteY106" fmla="*/ 1563102 h 1603753"/>
              <a:gd name="connsiteX107" fmla="*/ 669055 w 9662615"/>
              <a:gd name="connsiteY107" fmla="*/ 1543638 h 1603753"/>
              <a:gd name="connsiteX108" fmla="*/ 506152 w 9662615"/>
              <a:gd name="connsiteY108" fmla="*/ 1549124 h 1603753"/>
              <a:gd name="connsiteX109" fmla="*/ 472797 w 9662615"/>
              <a:gd name="connsiteY109" fmla="*/ 1568904 h 1603753"/>
              <a:gd name="connsiteX110" fmla="*/ 427864 w 9662615"/>
              <a:gd name="connsiteY110" fmla="*/ 1580848 h 1603753"/>
              <a:gd name="connsiteX111" fmla="*/ 408381 w 9662615"/>
              <a:gd name="connsiteY111" fmla="*/ 1552940 h 1603753"/>
              <a:gd name="connsiteX112" fmla="*/ 267163 w 9662615"/>
              <a:gd name="connsiteY112" fmla="*/ 1531913 h 1603753"/>
              <a:gd name="connsiteX113" fmla="*/ 196644 w 9662615"/>
              <a:gd name="connsiteY113" fmla="*/ 1524565 h 1603753"/>
              <a:gd name="connsiteX114" fmla="*/ 86819 w 9662615"/>
              <a:gd name="connsiteY114" fmla="*/ 1519517 h 1603753"/>
              <a:gd name="connsiteX115" fmla="*/ 53369 w 9662615"/>
              <a:gd name="connsiteY115" fmla="*/ 1516853 h 1603753"/>
              <a:gd name="connsiteX116" fmla="*/ 2359 w 9662615"/>
              <a:gd name="connsiteY116" fmla="*/ 1515247 h 1603753"/>
              <a:gd name="connsiteX117" fmla="*/ 0 w 9662615"/>
              <a:gd name="connsiteY117" fmla="*/ 1514932 h 1603753"/>
              <a:gd name="connsiteX118" fmla="*/ 0 w 9662615"/>
              <a:gd name="connsiteY118" fmla="*/ 0 h 1603753"/>
              <a:gd name="connsiteX0" fmla="*/ 0 w 9662615"/>
              <a:gd name="connsiteY0" fmla="*/ 0 h 1603753"/>
              <a:gd name="connsiteX1" fmla="*/ 9662615 w 9662615"/>
              <a:gd name="connsiteY1" fmla="*/ 0 h 1603753"/>
              <a:gd name="connsiteX2" fmla="*/ 9662615 w 9662615"/>
              <a:gd name="connsiteY2" fmla="*/ 1280346 h 1603753"/>
              <a:gd name="connsiteX3" fmla="*/ 9658420 w 9662615"/>
              <a:gd name="connsiteY3" fmla="*/ 1280106 h 1603753"/>
              <a:gd name="connsiteX4" fmla="*/ 9469546 w 9662615"/>
              <a:gd name="connsiteY4" fmla="*/ 1289837 h 1603753"/>
              <a:gd name="connsiteX5" fmla="*/ 9385895 w 9662615"/>
              <a:gd name="connsiteY5" fmla="*/ 1269203 h 1603753"/>
              <a:gd name="connsiteX6" fmla="*/ 9144767 w 9662615"/>
              <a:gd name="connsiteY6" fmla="*/ 1264120 h 1603753"/>
              <a:gd name="connsiteX7" fmla="*/ 8837252 w 9662615"/>
              <a:gd name="connsiteY7" fmla="*/ 1350515 h 1603753"/>
              <a:gd name="connsiteX8" fmla="*/ 8705466 w 9662615"/>
              <a:gd name="connsiteY8" fmla="*/ 1342419 h 1603753"/>
              <a:gd name="connsiteX9" fmla="*/ 8652221 w 9662615"/>
              <a:gd name="connsiteY9" fmla="*/ 1326906 h 1603753"/>
              <a:gd name="connsiteX10" fmla="*/ 8632312 w 9662615"/>
              <a:gd name="connsiteY10" fmla="*/ 1326025 h 1603753"/>
              <a:gd name="connsiteX11" fmla="*/ 8591582 w 9662615"/>
              <a:gd name="connsiteY11" fmla="*/ 1341666 h 1603753"/>
              <a:gd name="connsiteX12" fmla="*/ 8537336 w 9662615"/>
              <a:gd name="connsiteY12" fmla="*/ 1341684 h 1603753"/>
              <a:gd name="connsiteX13" fmla="*/ 8472508 w 9662615"/>
              <a:gd name="connsiteY13" fmla="*/ 1363109 h 1603753"/>
              <a:gd name="connsiteX14" fmla="*/ 8258477 w 9662615"/>
              <a:gd name="connsiteY14" fmla="*/ 1370666 h 1603753"/>
              <a:gd name="connsiteX15" fmla="*/ 8197961 w 9662615"/>
              <a:gd name="connsiteY15" fmla="*/ 1392804 h 1603753"/>
              <a:gd name="connsiteX16" fmla="*/ 8171196 w 9662615"/>
              <a:gd name="connsiteY16" fmla="*/ 1397216 h 1603753"/>
              <a:gd name="connsiteX17" fmla="*/ 8127667 w 9662615"/>
              <a:gd name="connsiteY17" fmla="*/ 1418254 h 1603753"/>
              <a:gd name="connsiteX18" fmla="*/ 7974579 w 9662615"/>
              <a:gd name="connsiteY18" fmla="*/ 1383439 h 1603753"/>
              <a:gd name="connsiteX19" fmla="*/ 7768351 w 9662615"/>
              <a:gd name="connsiteY19" fmla="*/ 1395051 h 1603753"/>
              <a:gd name="connsiteX20" fmla="*/ 7635985 w 9662615"/>
              <a:gd name="connsiteY20" fmla="*/ 1386363 h 1603753"/>
              <a:gd name="connsiteX21" fmla="*/ 7466069 w 9662615"/>
              <a:gd name="connsiteY21" fmla="*/ 1377654 h 1603753"/>
              <a:gd name="connsiteX22" fmla="*/ 7355642 w 9662615"/>
              <a:gd name="connsiteY22" fmla="*/ 1407761 h 1603753"/>
              <a:gd name="connsiteX23" fmla="*/ 7151610 w 9662615"/>
              <a:gd name="connsiteY23" fmla="*/ 1397856 h 1603753"/>
              <a:gd name="connsiteX24" fmla="*/ 7082147 w 9662615"/>
              <a:gd name="connsiteY24" fmla="*/ 1406113 h 1603753"/>
              <a:gd name="connsiteX25" fmla="*/ 7014958 w 9662615"/>
              <a:gd name="connsiteY25" fmla="*/ 1396883 h 1603753"/>
              <a:gd name="connsiteX26" fmla="*/ 6907567 w 9662615"/>
              <a:gd name="connsiteY26" fmla="*/ 1419149 h 1603753"/>
              <a:gd name="connsiteX27" fmla="*/ 6748428 w 9662615"/>
              <a:gd name="connsiteY27" fmla="*/ 1420308 h 1603753"/>
              <a:gd name="connsiteX28" fmla="*/ 6654257 w 9662615"/>
              <a:gd name="connsiteY28" fmla="*/ 1424143 h 1603753"/>
              <a:gd name="connsiteX29" fmla="*/ 6620123 w 9662615"/>
              <a:gd name="connsiteY29" fmla="*/ 1430535 h 1603753"/>
              <a:gd name="connsiteX30" fmla="*/ 6571355 w 9662615"/>
              <a:gd name="connsiteY30" fmla="*/ 1436144 h 1603753"/>
              <a:gd name="connsiteX31" fmla="*/ 6486557 w 9662615"/>
              <a:gd name="connsiteY31" fmla="*/ 1449861 h 1603753"/>
              <a:gd name="connsiteX32" fmla="*/ 6370419 w 9662615"/>
              <a:gd name="connsiteY32" fmla="*/ 1461649 h 1603753"/>
              <a:gd name="connsiteX33" fmla="*/ 6278839 w 9662615"/>
              <a:gd name="connsiteY33" fmla="*/ 1449160 h 1603753"/>
              <a:gd name="connsiteX34" fmla="*/ 6272455 w 9662615"/>
              <a:gd name="connsiteY34" fmla="*/ 1453191 h 1603753"/>
              <a:gd name="connsiteX35" fmla="*/ 6212659 w 9662615"/>
              <a:gd name="connsiteY35" fmla="*/ 1454850 h 1603753"/>
              <a:gd name="connsiteX36" fmla="*/ 6069317 w 9662615"/>
              <a:gd name="connsiteY36" fmla="*/ 1445838 h 1603753"/>
              <a:gd name="connsiteX37" fmla="*/ 5878477 w 9662615"/>
              <a:gd name="connsiteY37" fmla="*/ 1439180 h 1603753"/>
              <a:gd name="connsiteX38" fmla="*/ 5838387 w 9662615"/>
              <a:gd name="connsiteY38" fmla="*/ 1444679 h 1603753"/>
              <a:gd name="connsiteX39" fmla="*/ 5771136 w 9662615"/>
              <a:gd name="connsiteY39" fmla="*/ 1453639 h 1603753"/>
              <a:gd name="connsiteX40" fmla="*/ 5724081 w 9662615"/>
              <a:gd name="connsiteY40" fmla="*/ 1470431 h 1603753"/>
              <a:gd name="connsiteX41" fmla="*/ 5666577 w 9662615"/>
              <a:gd name="connsiteY41" fmla="*/ 1473921 h 1603753"/>
              <a:gd name="connsiteX42" fmla="*/ 5649068 w 9662615"/>
              <a:gd name="connsiteY42" fmla="*/ 1461676 h 1603753"/>
              <a:gd name="connsiteX43" fmla="*/ 5588902 w 9662615"/>
              <a:gd name="connsiteY43" fmla="*/ 1469647 h 1603753"/>
              <a:gd name="connsiteX44" fmla="*/ 5498090 w 9662615"/>
              <a:gd name="connsiteY44" fmla="*/ 1483173 h 1603753"/>
              <a:gd name="connsiteX45" fmla="*/ 5444641 w 9662615"/>
              <a:gd name="connsiteY45" fmla="*/ 1487602 h 1603753"/>
              <a:gd name="connsiteX46" fmla="*/ 5299812 w 9662615"/>
              <a:gd name="connsiteY46" fmla="*/ 1503362 h 1603753"/>
              <a:gd name="connsiteX47" fmla="*/ 5213947 w 9662615"/>
              <a:gd name="connsiteY47" fmla="*/ 1516637 h 1603753"/>
              <a:gd name="connsiteX48" fmla="*/ 5090342 w 9662615"/>
              <a:gd name="connsiteY48" fmla="*/ 1546680 h 1603753"/>
              <a:gd name="connsiteX49" fmla="*/ 5129812 w 9662615"/>
              <a:gd name="connsiteY49" fmla="*/ 1521277 h 1603753"/>
              <a:gd name="connsiteX50" fmla="*/ 5059484 w 9662615"/>
              <a:gd name="connsiteY50" fmla="*/ 1546802 h 1603753"/>
              <a:gd name="connsiteX51" fmla="*/ 5038524 w 9662615"/>
              <a:gd name="connsiteY51" fmla="*/ 1545675 h 1603753"/>
              <a:gd name="connsiteX52" fmla="*/ 5026564 w 9662615"/>
              <a:gd name="connsiteY52" fmla="*/ 1545376 h 1603753"/>
              <a:gd name="connsiteX53" fmla="*/ 4969433 w 9662615"/>
              <a:gd name="connsiteY53" fmla="*/ 1550865 h 1603753"/>
              <a:gd name="connsiteX54" fmla="*/ 4929254 w 9662615"/>
              <a:gd name="connsiteY54" fmla="*/ 1563452 h 1603753"/>
              <a:gd name="connsiteX55" fmla="*/ 4871726 w 9662615"/>
              <a:gd name="connsiteY55" fmla="*/ 1570584 h 1603753"/>
              <a:gd name="connsiteX56" fmla="*/ 4843267 w 9662615"/>
              <a:gd name="connsiteY56" fmla="*/ 1561459 h 1603753"/>
              <a:gd name="connsiteX57" fmla="*/ 4821058 w 9662615"/>
              <a:gd name="connsiteY57" fmla="*/ 1553078 h 1603753"/>
              <a:gd name="connsiteX58" fmla="*/ 4791466 w 9662615"/>
              <a:gd name="connsiteY58" fmla="*/ 1561324 h 1603753"/>
              <a:gd name="connsiteX59" fmla="*/ 4784247 w 9662615"/>
              <a:gd name="connsiteY59" fmla="*/ 1562342 h 1603753"/>
              <a:gd name="connsiteX60" fmla="*/ 4743285 w 9662615"/>
              <a:gd name="connsiteY60" fmla="*/ 1597680 h 1603753"/>
              <a:gd name="connsiteX61" fmla="*/ 4697562 w 9662615"/>
              <a:gd name="connsiteY61" fmla="*/ 1551206 h 1603753"/>
              <a:gd name="connsiteX62" fmla="*/ 4662664 w 9662615"/>
              <a:gd name="connsiteY62" fmla="*/ 1573162 h 1603753"/>
              <a:gd name="connsiteX63" fmla="*/ 4603028 w 9662615"/>
              <a:gd name="connsiteY63" fmla="*/ 1568821 h 1603753"/>
              <a:gd name="connsiteX64" fmla="*/ 4541612 w 9662615"/>
              <a:gd name="connsiteY64" fmla="*/ 1545262 h 1603753"/>
              <a:gd name="connsiteX65" fmla="*/ 4422155 w 9662615"/>
              <a:gd name="connsiteY65" fmla="*/ 1542059 h 1603753"/>
              <a:gd name="connsiteX66" fmla="*/ 4221826 w 9662615"/>
              <a:gd name="connsiteY66" fmla="*/ 1508923 h 1603753"/>
              <a:gd name="connsiteX67" fmla="*/ 4096601 w 9662615"/>
              <a:gd name="connsiteY67" fmla="*/ 1521563 h 1603753"/>
              <a:gd name="connsiteX68" fmla="*/ 3970635 w 9662615"/>
              <a:gd name="connsiteY68" fmla="*/ 1544815 h 1603753"/>
              <a:gd name="connsiteX69" fmla="*/ 3833906 w 9662615"/>
              <a:gd name="connsiteY69" fmla="*/ 1516637 h 1603753"/>
              <a:gd name="connsiteX70" fmla="*/ 3696258 w 9662615"/>
              <a:gd name="connsiteY70" fmla="*/ 1537563 h 1603753"/>
              <a:gd name="connsiteX71" fmla="*/ 3594070 w 9662615"/>
              <a:gd name="connsiteY71" fmla="*/ 1509422 h 1603753"/>
              <a:gd name="connsiteX72" fmla="*/ 3565233 w 9662615"/>
              <a:gd name="connsiteY72" fmla="*/ 1515122 h 1603753"/>
              <a:gd name="connsiteX73" fmla="*/ 3560267 w 9662615"/>
              <a:gd name="connsiteY73" fmla="*/ 1516288 h 1603753"/>
              <a:gd name="connsiteX74" fmla="*/ 3540258 w 9662615"/>
              <a:gd name="connsiteY74" fmla="*/ 1516976 h 1603753"/>
              <a:gd name="connsiteX75" fmla="*/ 3534780 w 9662615"/>
              <a:gd name="connsiteY75" fmla="*/ 1522141 h 1603753"/>
              <a:gd name="connsiteX76" fmla="*/ 3504783 w 9662615"/>
              <a:gd name="connsiteY76" fmla="*/ 1526739 h 1603753"/>
              <a:gd name="connsiteX77" fmla="*/ 3430805 w 9662615"/>
              <a:gd name="connsiteY77" fmla="*/ 1542521 h 1603753"/>
              <a:gd name="connsiteX78" fmla="*/ 3292707 w 9662615"/>
              <a:gd name="connsiteY78" fmla="*/ 1520490 h 1603753"/>
              <a:gd name="connsiteX79" fmla="*/ 3187872 w 9662615"/>
              <a:gd name="connsiteY79" fmla="*/ 1519991 h 1603753"/>
              <a:gd name="connsiteX80" fmla="*/ 3148026 w 9662615"/>
              <a:gd name="connsiteY80" fmla="*/ 1524777 h 1603753"/>
              <a:gd name="connsiteX81" fmla="*/ 3092394 w 9662615"/>
              <a:gd name="connsiteY81" fmla="*/ 1528115 h 1603753"/>
              <a:gd name="connsiteX82" fmla="*/ 2994200 w 9662615"/>
              <a:gd name="connsiteY82" fmla="*/ 1537857 h 1603753"/>
              <a:gd name="connsiteX83" fmla="*/ 2862301 w 9662615"/>
              <a:gd name="connsiteY83" fmla="*/ 1544250 h 1603753"/>
              <a:gd name="connsiteX84" fmla="*/ 2766335 w 9662615"/>
              <a:gd name="connsiteY84" fmla="*/ 1527662 h 1603753"/>
              <a:gd name="connsiteX85" fmla="*/ 2757836 w 9662615"/>
              <a:gd name="connsiteY85" fmla="*/ 1531371 h 1603753"/>
              <a:gd name="connsiteX86" fmla="*/ 2691555 w 9662615"/>
              <a:gd name="connsiteY86" fmla="*/ 1530283 h 1603753"/>
              <a:gd name="connsiteX87" fmla="*/ 2491676 w 9662615"/>
              <a:gd name="connsiteY87" fmla="*/ 1500859 h 1603753"/>
              <a:gd name="connsiteX88" fmla="*/ 2378036 w 9662615"/>
              <a:gd name="connsiteY88" fmla="*/ 1520645 h 1603753"/>
              <a:gd name="connsiteX89" fmla="*/ 2284269 w 9662615"/>
              <a:gd name="connsiteY89" fmla="*/ 1503068 h 1603753"/>
              <a:gd name="connsiteX90" fmla="*/ 2207104 w 9662615"/>
              <a:gd name="connsiteY90" fmla="*/ 1508888 h 1603753"/>
              <a:gd name="connsiteX91" fmla="*/ 2149226 w 9662615"/>
              <a:gd name="connsiteY91" fmla="*/ 1523409 h 1603753"/>
              <a:gd name="connsiteX92" fmla="*/ 2084783 w 9662615"/>
              <a:gd name="connsiteY92" fmla="*/ 1524245 h 1603753"/>
              <a:gd name="connsiteX93" fmla="*/ 2070075 w 9662615"/>
              <a:gd name="connsiteY93" fmla="*/ 1511285 h 1603753"/>
              <a:gd name="connsiteX94" fmla="*/ 2001057 w 9662615"/>
              <a:gd name="connsiteY94" fmla="*/ 1516449 h 1603753"/>
              <a:gd name="connsiteX95" fmla="*/ 1896330 w 9662615"/>
              <a:gd name="connsiteY95" fmla="*/ 1525725 h 1603753"/>
              <a:gd name="connsiteX96" fmla="*/ 1835994 w 9662615"/>
              <a:gd name="connsiteY96" fmla="*/ 1527678 h 1603753"/>
              <a:gd name="connsiteX97" fmla="*/ 1671119 w 9662615"/>
              <a:gd name="connsiteY97" fmla="*/ 1536701 h 1603753"/>
              <a:gd name="connsiteX98" fmla="*/ 1601337 w 9662615"/>
              <a:gd name="connsiteY98" fmla="*/ 1548552 h 1603753"/>
              <a:gd name="connsiteX99" fmla="*/ 1407755 w 9662615"/>
              <a:gd name="connsiteY99" fmla="*/ 1571444 h 1603753"/>
              <a:gd name="connsiteX100" fmla="*/ 1271994 w 9662615"/>
              <a:gd name="connsiteY100" fmla="*/ 1579471 h 1603753"/>
              <a:gd name="connsiteX101" fmla="*/ 1249226 w 9662615"/>
              <a:gd name="connsiteY101" fmla="*/ 1583140 h 1603753"/>
              <a:gd name="connsiteX102" fmla="*/ 1217719 w 9662615"/>
              <a:gd name="connsiteY102" fmla="*/ 1580863 h 1603753"/>
              <a:gd name="connsiteX103" fmla="*/ 1091432 w 9662615"/>
              <a:gd name="connsiteY103" fmla="*/ 1571003 h 1603753"/>
              <a:gd name="connsiteX104" fmla="*/ 992039 w 9662615"/>
              <a:gd name="connsiteY104" fmla="*/ 1556662 h 1603753"/>
              <a:gd name="connsiteX105" fmla="*/ 868264 w 9662615"/>
              <a:gd name="connsiteY105" fmla="*/ 1566392 h 1603753"/>
              <a:gd name="connsiteX106" fmla="*/ 792765 w 9662615"/>
              <a:gd name="connsiteY106" fmla="*/ 1563102 h 1603753"/>
              <a:gd name="connsiteX107" fmla="*/ 669055 w 9662615"/>
              <a:gd name="connsiteY107" fmla="*/ 1543638 h 1603753"/>
              <a:gd name="connsiteX108" fmla="*/ 506152 w 9662615"/>
              <a:gd name="connsiteY108" fmla="*/ 1549124 h 1603753"/>
              <a:gd name="connsiteX109" fmla="*/ 472797 w 9662615"/>
              <a:gd name="connsiteY109" fmla="*/ 1568904 h 1603753"/>
              <a:gd name="connsiteX110" fmla="*/ 427864 w 9662615"/>
              <a:gd name="connsiteY110" fmla="*/ 1580848 h 1603753"/>
              <a:gd name="connsiteX111" fmla="*/ 408381 w 9662615"/>
              <a:gd name="connsiteY111" fmla="*/ 1552940 h 1603753"/>
              <a:gd name="connsiteX112" fmla="*/ 267163 w 9662615"/>
              <a:gd name="connsiteY112" fmla="*/ 1531913 h 1603753"/>
              <a:gd name="connsiteX113" fmla="*/ 196644 w 9662615"/>
              <a:gd name="connsiteY113" fmla="*/ 1524565 h 1603753"/>
              <a:gd name="connsiteX114" fmla="*/ 86819 w 9662615"/>
              <a:gd name="connsiteY114" fmla="*/ 1519517 h 1603753"/>
              <a:gd name="connsiteX115" fmla="*/ 53369 w 9662615"/>
              <a:gd name="connsiteY115" fmla="*/ 1516853 h 1603753"/>
              <a:gd name="connsiteX116" fmla="*/ 2359 w 9662615"/>
              <a:gd name="connsiteY116" fmla="*/ 1515247 h 1603753"/>
              <a:gd name="connsiteX117" fmla="*/ 0 w 9662615"/>
              <a:gd name="connsiteY117" fmla="*/ 1514932 h 1603753"/>
              <a:gd name="connsiteX118" fmla="*/ 0 w 9662615"/>
              <a:gd name="connsiteY118" fmla="*/ 0 h 1603753"/>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422155 w 9662615"/>
              <a:gd name="connsiteY65" fmla="*/ 1542059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41612 w 9662615"/>
              <a:gd name="connsiteY64" fmla="*/ 1545262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603028 w 9662615"/>
              <a:gd name="connsiteY63" fmla="*/ 1568821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95077 w 9662615"/>
              <a:gd name="connsiteY63" fmla="*/ 1552918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95077 w 9662615"/>
              <a:gd name="connsiteY63" fmla="*/ 1552918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62664 w 9662615"/>
              <a:gd name="connsiteY62" fmla="*/ 1573162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8923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70635 w 9662615"/>
              <a:gd name="connsiteY68" fmla="*/ 1544815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3966659 w 9662615"/>
              <a:gd name="connsiteY68" fmla="*/ 1528913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96499"/>
              <a:gd name="connsiteX1" fmla="*/ 9662615 w 9662615"/>
              <a:gd name="connsiteY1" fmla="*/ 0 h 1596499"/>
              <a:gd name="connsiteX2" fmla="*/ 9662615 w 9662615"/>
              <a:gd name="connsiteY2" fmla="*/ 1280346 h 1596499"/>
              <a:gd name="connsiteX3" fmla="*/ 9658420 w 9662615"/>
              <a:gd name="connsiteY3" fmla="*/ 1280106 h 1596499"/>
              <a:gd name="connsiteX4" fmla="*/ 9469546 w 9662615"/>
              <a:gd name="connsiteY4" fmla="*/ 1289837 h 1596499"/>
              <a:gd name="connsiteX5" fmla="*/ 9385895 w 9662615"/>
              <a:gd name="connsiteY5" fmla="*/ 1269203 h 1596499"/>
              <a:gd name="connsiteX6" fmla="*/ 9144767 w 9662615"/>
              <a:gd name="connsiteY6" fmla="*/ 1264120 h 1596499"/>
              <a:gd name="connsiteX7" fmla="*/ 8837252 w 9662615"/>
              <a:gd name="connsiteY7" fmla="*/ 1350515 h 1596499"/>
              <a:gd name="connsiteX8" fmla="*/ 8705466 w 9662615"/>
              <a:gd name="connsiteY8" fmla="*/ 1342419 h 1596499"/>
              <a:gd name="connsiteX9" fmla="*/ 8652221 w 9662615"/>
              <a:gd name="connsiteY9" fmla="*/ 1326906 h 1596499"/>
              <a:gd name="connsiteX10" fmla="*/ 8632312 w 9662615"/>
              <a:gd name="connsiteY10" fmla="*/ 1326025 h 1596499"/>
              <a:gd name="connsiteX11" fmla="*/ 8591582 w 9662615"/>
              <a:gd name="connsiteY11" fmla="*/ 1341666 h 1596499"/>
              <a:gd name="connsiteX12" fmla="*/ 8537336 w 9662615"/>
              <a:gd name="connsiteY12" fmla="*/ 1341684 h 1596499"/>
              <a:gd name="connsiteX13" fmla="*/ 8472508 w 9662615"/>
              <a:gd name="connsiteY13" fmla="*/ 1363109 h 1596499"/>
              <a:gd name="connsiteX14" fmla="*/ 8258477 w 9662615"/>
              <a:gd name="connsiteY14" fmla="*/ 1370666 h 1596499"/>
              <a:gd name="connsiteX15" fmla="*/ 8197961 w 9662615"/>
              <a:gd name="connsiteY15" fmla="*/ 1392804 h 1596499"/>
              <a:gd name="connsiteX16" fmla="*/ 8171196 w 9662615"/>
              <a:gd name="connsiteY16" fmla="*/ 1397216 h 1596499"/>
              <a:gd name="connsiteX17" fmla="*/ 8127667 w 9662615"/>
              <a:gd name="connsiteY17" fmla="*/ 1418254 h 1596499"/>
              <a:gd name="connsiteX18" fmla="*/ 7974579 w 9662615"/>
              <a:gd name="connsiteY18" fmla="*/ 1383439 h 1596499"/>
              <a:gd name="connsiteX19" fmla="*/ 7768351 w 9662615"/>
              <a:gd name="connsiteY19" fmla="*/ 1395051 h 1596499"/>
              <a:gd name="connsiteX20" fmla="*/ 7635985 w 9662615"/>
              <a:gd name="connsiteY20" fmla="*/ 1386363 h 1596499"/>
              <a:gd name="connsiteX21" fmla="*/ 7466069 w 9662615"/>
              <a:gd name="connsiteY21" fmla="*/ 1377654 h 1596499"/>
              <a:gd name="connsiteX22" fmla="*/ 7355642 w 9662615"/>
              <a:gd name="connsiteY22" fmla="*/ 1407761 h 1596499"/>
              <a:gd name="connsiteX23" fmla="*/ 7151610 w 9662615"/>
              <a:gd name="connsiteY23" fmla="*/ 1397856 h 1596499"/>
              <a:gd name="connsiteX24" fmla="*/ 7082147 w 9662615"/>
              <a:gd name="connsiteY24" fmla="*/ 1406113 h 1596499"/>
              <a:gd name="connsiteX25" fmla="*/ 7014958 w 9662615"/>
              <a:gd name="connsiteY25" fmla="*/ 1396883 h 1596499"/>
              <a:gd name="connsiteX26" fmla="*/ 6907567 w 9662615"/>
              <a:gd name="connsiteY26" fmla="*/ 1419149 h 1596499"/>
              <a:gd name="connsiteX27" fmla="*/ 6748428 w 9662615"/>
              <a:gd name="connsiteY27" fmla="*/ 1420308 h 1596499"/>
              <a:gd name="connsiteX28" fmla="*/ 6654257 w 9662615"/>
              <a:gd name="connsiteY28" fmla="*/ 1424143 h 1596499"/>
              <a:gd name="connsiteX29" fmla="*/ 6620123 w 9662615"/>
              <a:gd name="connsiteY29" fmla="*/ 1430535 h 1596499"/>
              <a:gd name="connsiteX30" fmla="*/ 6571355 w 9662615"/>
              <a:gd name="connsiteY30" fmla="*/ 1436144 h 1596499"/>
              <a:gd name="connsiteX31" fmla="*/ 6486557 w 9662615"/>
              <a:gd name="connsiteY31" fmla="*/ 1449861 h 1596499"/>
              <a:gd name="connsiteX32" fmla="*/ 6370419 w 9662615"/>
              <a:gd name="connsiteY32" fmla="*/ 1461649 h 1596499"/>
              <a:gd name="connsiteX33" fmla="*/ 6278839 w 9662615"/>
              <a:gd name="connsiteY33" fmla="*/ 1449160 h 1596499"/>
              <a:gd name="connsiteX34" fmla="*/ 6272455 w 9662615"/>
              <a:gd name="connsiteY34" fmla="*/ 1453191 h 1596499"/>
              <a:gd name="connsiteX35" fmla="*/ 6212659 w 9662615"/>
              <a:gd name="connsiteY35" fmla="*/ 1454850 h 1596499"/>
              <a:gd name="connsiteX36" fmla="*/ 6069317 w 9662615"/>
              <a:gd name="connsiteY36" fmla="*/ 1445838 h 1596499"/>
              <a:gd name="connsiteX37" fmla="*/ 5878477 w 9662615"/>
              <a:gd name="connsiteY37" fmla="*/ 1439180 h 1596499"/>
              <a:gd name="connsiteX38" fmla="*/ 5838387 w 9662615"/>
              <a:gd name="connsiteY38" fmla="*/ 1444679 h 1596499"/>
              <a:gd name="connsiteX39" fmla="*/ 5771136 w 9662615"/>
              <a:gd name="connsiteY39" fmla="*/ 1453639 h 1596499"/>
              <a:gd name="connsiteX40" fmla="*/ 5724081 w 9662615"/>
              <a:gd name="connsiteY40" fmla="*/ 1470431 h 1596499"/>
              <a:gd name="connsiteX41" fmla="*/ 5666577 w 9662615"/>
              <a:gd name="connsiteY41" fmla="*/ 1473921 h 1596499"/>
              <a:gd name="connsiteX42" fmla="*/ 5649068 w 9662615"/>
              <a:gd name="connsiteY42" fmla="*/ 1461676 h 1596499"/>
              <a:gd name="connsiteX43" fmla="*/ 5588902 w 9662615"/>
              <a:gd name="connsiteY43" fmla="*/ 1469647 h 1596499"/>
              <a:gd name="connsiteX44" fmla="*/ 5498090 w 9662615"/>
              <a:gd name="connsiteY44" fmla="*/ 1483173 h 1596499"/>
              <a:gd name="connsiteX45" fmla="*/ 5444641 w 9662615"/>
              <a:gd name="connsiteY45" fmla="*/ 1487602 h 1596499"/>
              <a:gd name="connsiteX46" fmla="*/ 5299812 w 9662615"/>
              <a:gd name="connsiteY46" fmla="*/ 1503362 h 1596499"/>
              <a:gd name="connsiteX47" fmla="*/ 5213947 w 9662615"/>
              <a:gd name="connsiteY47" fmla="*/ 1516637 h 1596499"/>
              <a:gd name="connsiteX48" fmla="*/ 5090342 w 9662615"/>
              <a:gd name="connsiteY48" fmla="*/ 1546680 h 1596499"/>
              <a:gd name="connsiteX49" fmla="*/ 5129812 w 9662615"/>
              <a:gd name="connsiteY49" fmla="*/ 1521277 h 1596499"/>
              <a:gd name="connsiteX50" fmla="*/ 5059484 w 9662615"/>
              <a:gd name="connsiteY50" fmla="*/ 1546802 h 1596499"/>
              <a:gd name="connsiteX51" fmla="*/ 5038524 w 9662615"/>
              <a:gd name="connsiteY51" fmla="*/ 1545675 h 1596499"/>
              <a:gd name="connsiteX52" fmla="*/ 5026564 w 9662615"/>
              <a:gd name="connsiteY52" fmla="*/ 1545376 h 1596499"/>
              <a:gd name="connsiteX53" fmla="*/ 4969433 w 9662615"/>
              <a:gd name="connsiteY53" fmla="*/ 1550865 h 1596499"/>
              <a:gd name="connsiteX54" fmla="*/ 4929254 w 9662615"/>
              <a:gd name="connsiteY54" fmla="*/ 1563452 h 1596499"/>
              <a:gd name="connsiteX55" fmla="*/ 4871726 w 9662615"/>
              <a:gd name="connsiteY55" fmla="*/ 1570584 h 1596499"/>
              <a:gd name="connsiteX56" fmla="*/ 4843267 w 9662615"/>
              <a:gd name="connsiteY56" fmla="*/ 1561459 h 1596499"/>
              <a:gd name="connsiteX57" fmla="*/ 4821058 w 9662615"/>
              <a:gd name="connsiteY57" fmla="*/ 1553078 h 1596499"/>
              <a:gd name="connsiteX58" fmla="*/ 4791466 w 9662615"/>
              <a:gd name="connsiteY58" fmla="*/ 1561324 h 1596499"/>
              <a:gd name="connsiteX59" fmla="*/ 4784247 w 9662615"/>
              <a:gd name="connsiteY59" fmla="*/ 1562342 h 1596499"/>
              <a:gd name="connsiteX60" fmla="*/ 4739309 w 9662615"/>
              <a:gd name="connsiteY60" fmla="*/ 1553948 h 1596499"/>
              <a:gd name="connsiteX61" fmla="*/ 4697562 w 9662615"/>
              <a:gd name="connsiteY61" fmla="*/ 1551206 h 1596499"/>
              <a:gd name="connsiteX62" fmla="*/ 4650737 w 9662615"/>
              <a:gd name="connsiteY62" fmla="*/ 1537381 h 1596499"/>
              <a:gd name="connsiteX63" fmla="*/ 4583150 w 9662615"/>
              <a:gd name="connsiteY63" fmla="*/ 1529064 h 1596499"/>
              <a:gd name="connsiteX64" fmla="*/ 4521734 w 9662615"/>
              <a:gd name="connsiteY64" fmla="*/ 1529359 h 1596499"/>
              <a:gd name="connsiteX65" fmla="*/ 4382398 w 9662615"/>
              <a:gd name="connsiteY65" fmla="*/ 1534108 h 1596499"/>
              <a:gd name="connsiteX66" fmla="*/ 4221826 w 9662615"/>
              <a:gd name="connsiteY66" fmla="*/ 1500972 h 1596499"/>
              <a:gd name="connsiteX67" fmla="*/ 4096601 w 9662615"/>
              <a:gd name="connsiteY67" fmla="*/ 1521563 h 1596499"/>
              <a:gd name="connsiteX68" fmla="*/ 3978586 w 9662615"/>
              <a:gd name="connsiteY68" fmla="*/ 1596499 h 1596499"/>
              <a:gd name="connsiteX69" fmla="*/ 3833906 w 9662615"/>
              <a:gd name="connsiteY69" fmla="*/ 1516637 h 1596499"/>
              <a:gd name="connsiteX70" fmla="*/ 3696258 w 9662615"/>
              <a:gd name="connsiteY70" fmla="*/ 1537563 h 1596499"/>
              <a:gd name="connsiteX71" fmla="*/ 3594070 w 9662615"/>
              <a:gd name="connsiteY71" fmla="*/ 1509422 h 1596499"/>
              <a:gd name="connsiteX72" fmla="*/ 3565233 w 9662615"/>
              <a:gd name="connsiteY72" fmla="*/ 1515122 h 1596499"/>
              <a:gd name="connsiteX73" fmla="*/ 3560267 w 9662615"/>
              <a:gd name="connsiteY73" fmla="*/ 1516288 h 1596499"/>
              <a:gd name="connsiteX74" fmla="*/ 3540258 w 9662615"/>
              <a:gd name="connsiteY74" fmla="*/ 1516976 h 1596499"/>
              <a:gd name="connsiteX75" fmla="*/ 3534780 w 9662615"/>
              <a:gd name="connsiteY75" fmla="*/ 1522141 h 1596499"/>
              <a:gd name="connsiteX76" fmla="*/ 3504783 w 9662615"/>
              <a:gd name="connsiteY76" fmla="*/ 1526739 h 1596499"/>
              <a:gd name="connsiteX77" fmla="*/ 3430805 w 9662615"/>
              <a:gd name="connsiteY77" fmla="*/ 1542521 h 1596499"/>
              <a:gd name="connsiteX78" fmla="*/ 3292707 w 9662615"/>
              <a:gd name="connsiteY78" fmla="*/ 1520490 h 1596499"/>
              <a:gd name="connsiteX79" fmla="*/ 3187872 w 9662615"/>
              <a:gd name="connsiteY79" fmla="*/ 1519991 h 1596499"/>
              <a:gd name="connsiteX80" fmla="*/ 3148026 w 9662615"/>
              <a:gd name="connsiteY80" fmla="*/ 1524777 h 1596499"/>
              <a:gd name="connsiteX81" fmla="*/ 3092394 w 9662615"/>
              <a:gd name="connsiteY81" fmla="*/ 1528115 h 1596499"/>
              <a:gd name="connsiteX82" fmla="*/ 2994200 w 9662615"/>
              <a:gd name="connsiteY82" fmla="*/ 1537857 h 1596499"/>
              <a:gd name="connsiteX83" fmla="*/ 2862301 w 9662615"/>
              <a:gd name="connsiteY83" fmla="*/ 1544250 h 1596499"/>
              <a:gd name="connsiteX84" fmla="*/ 2766335 w 9662615"/>
              <a:gd name="connsiteY84" fmla="*/ 1527662 h 1596499"/>
              <a:gd name="connsiteX85" fmla="*/ 2757836 w 9662615"/>
              <a:gd name="connsiteY85" fmla="*/ 1531371 h 1596499"/>
              <a:gd name="connsiteX86" fmla="*/ 2691555 w 9662615"/>
              <a:gd name="connsiteY86" fmla="*/ 1530283 h 1596499"/>
              <a:gd name="connsiteX87" fmla="*/ 2491676 w 9662615"/>
              <a:gd name="connsiteY87" fmla="*/ 1500859 h 1596499"/>
              <a:gd name="connsiteX88" fmla="*/ 2378036 w 9662615"/>
              <a:gd name="connsiteY88" fmla="*/ 1520645 h 1596499"/>
              <a:gd name="connsiteX89" fmla="*/ 2284269 w 9662615"/>
              <a:gd name="connsiteY89" fmla="*/ 1503068 h 1596499"/>
              <a:gd name="connsiteX90" fmla="*/ 2207104 w 9662615"/>
              <a:gd name="connsiteY90" fmla="*/ 1508888 h 1596499"/>
              <a:gd name="connsiteX91" fmla="*/ 2149226 w 9662615"/>
              <a:gd name="connsiteY91" fmla="*/ 1523409 h 1596499"/>
              <a:gd name="connsiteX92" fmla="*/ 2084783 w 9662615"/>
              <a:gd name="connsiteY92" fmla="*/ 1524245 h 1596499"/>
              <a:gd name="connsiteX93" fmla="*/ 2070075 w 9662615"/>
              <a:gd name="connsiteY93" fmla="*/ 1511285 h 1596499"/>
              <a:gd name="connsiteX94" fmla="*/ 2001057 w 9662615"/>
              <a:gd name="connsiteY94" fmla="*/ 1516449 h 1596499"/>
              <a:gd name="connsiteX95" fmla="*/ 1896330 w 9662615"/>
              <a:gd name="connsiteY95" fmla="*/ 1525725 h 1596499"/>
              <a:gd name="connsiteX96" fmla="*/ 1835994 w 9662615"/>
              <a:gd name="connsiteY96" fmla="*/ 1527678 h 1596499"/>
              <a:gd name="connsiteX97" fmla="*/ 1671119 w 9662615"/>
              <a:gd name="connsiteY97" fmla="*/ 1536701 h 1596499"/>
              <a:gd name="connsiteX98" fmla="*/ 1601337 w 9662615"/>
              <a:gd name="connsiteY98" fmla="*/ 1548552 h 1596499"/>
              <a:gd name="connsiteX99" fmla="*/ 1407755 w 9662615"/>
              <a:gd name="connsiteY99" fmla="*/ 1571444 h 1596499"/>
              <a:gd name="connsiteX100" fmla="*/ 1271994 w 9662615"/>
              <a:gd name="connsiteY100" fmla="*/ 1579471 h 1596499"/>
              <a:gd name="connsiteX101" fmla="*/ 1249226 w 9662615"/>
              <a:gd name="connsiteY101" fmla="*/ 1583140 h 1596499"/>
              <a:gd name="connsiteX102" fmla="*/ 1217719 w 9662615"/>
              <a:gd name="connsiteY102" fmla="*/ 1580863 h 1596499"/>
              <a:gd name="connsiteX103" fmla="*/ 1091432 w 9662615"/>
              <a:gd name="connsiteY103" fmla="*/ 1571003 h 1596499"/>
              <a:gd name="connsiteX104" fmla="*/ 992039 w 9662615"/>
              <a:gd name="connsiteY104" fmla="*/ 1556662 h 1596499"/>
              <a:gd name="connsiteX105" fmla="*/ 868264 w 9662615"/>
              <a:gd name="connsiteY105" fmla="*/ 1566392 h 1596499"/>
              <a:gd name="connsiteX106" fmla="*/ 792765 w 9662615"/>
              <a:gd name="connsiteY106" fmla="*/ 1563102 h 1596499"/>
              <a:gd name="connsiteX107" fmla="*/ 669055 w 9662615"/>
              <a:gd name="connsiteY107" fmla="*/ 1543638 h 1596499"/>
              <a:gd name="connsiteX108" fmla="*/ 506152 w 9662615"/>
              <a:gd name="connsiteY108" fmla="*/ 1549124 h 1596499"/>
              <a:gd name="connsiteX109" fmla="*/ 472797 w 9662615"/>
              <a:gd name="connsiteY109" fmla="*/ 1568904 h 1596499"/>
              <a:gd name="connsiteX110" fmla="*/ 427864 w 9662615"/>
              <a:gd name="connsiteY110" fmla="*/ 1580848 h 1596499"/>
              <a:gd name="connsiteX111" fmla="*/ 408381 w 9662615"/>
              <a:gd name="connsiteY111" fmla="*/ 1552940 h 1596499"/>
              <a:gd name="connsiteX112" fmla="*/ 267163 w 9662615"/>
              <a:gd name="connsiteY112" fmla="*/ 1531913 h 1596499"/>
              <a:gd name="connsiteX113" fmla="*/ 196644 w 9662615"/>
              <a:gd name="connsiteY113" fmla="*/ 1524565 h 1596499"/>
              <a:gd name="connsiteX114" fmla="*/ 86819 w 9662615"/>
              <a:gd name="connsiteY114" fmla="*/ 1519517 h 1596499"/>
              <a:gd name="connsiteX115" fmla="*/ 53369 w 9662615"/>
              <a:gd name="connsiteY115" fmla="*/ 1516853 h 1596499"/>
              <a:gd name="connsiteX116" fmla="*/ 2359 w 9662615"/>
              <a:gd name="connsiteY116" fmla="*/ 1515247 h 1596499"/>
              <a:gd name="connsiteX117" fmla="*/ 0 w 9662615"/>
              <a:gd name="connsiteY117" fmla="*/ 1514932 h 1596499"/>
              <a:gd name="connsiteX118" fmla="*/ 0 w 9662615"/>
              <a:gd name="connsiteY118" fmla="*/ 0 h 1596499"/>
              <a:gd name="connsiteX0" fmla="*/ 0 w 9662615"/>
              <a:gd name="connsiteY0" fmla="*/ 0 h 1600474"/>
              <a:gd name="connsiteX1" fmla="*/ 9662615 w 9662615"/>
              <a:gd name="connsiteY1" fmla="*/ 0 h 1600474"/>
              <a:gd name="connsiteX2" fmla="*/ 9662615 w 9662615"/>
              <a:gd name="connsiteY2" fmla="*/ 1280346 h 1600474"/>
              <a:gd name="connsiteX3" fmla="*/ 9658420 w 9662615"/>
              <a:gd name="connsiteY3" fmla="*/ 1280106 h 1600474"/>
              <a:gd name="connsiteX4" fmla="*/ 9469546 w 9662615"/>
              <a:gd name="connsiteY4" fmla="*/ 1289837 h 1600474"/>
              <a:gd name="connsiteX5" fmla="*/ 9385895 w 9662615"/>
              <a:gd name="connsiteY5" fmla="*/ 1269203 h 1600474"/>
              <a:gd name="connsiteX6" fmla="*/ 9144767 w 9662615"/>
              <a:gd name="connsiteY6" fmla="*/ 1264120 h 1600474"/>
              <a:gd name="connsiteX7" fmla="*/ 8837252 w 9662615"/>
              <a:gd name="connsiteY7" fmla="*/ 1350515 h 1600474"/>
              <a:gd name="connsiteX8" fmla="*/ 8705466 w 9662615"/>
              <a:gd name="connsiteY8" fmla="*/ 1342419 h 1600474"/>
              <a:gd name="connsiteX9" fmla="*/ 8652221 w 9662615"/>
              <a:gd name="connsiteY9" fmla="*/ 1326906 h 1600474"/>
              <a:gd name="connsiteX10" fmla="*/ 8632312 w 9662615"/>
              <a:gd name="connsiteY10" fmla="*/ 1326025 h 1600474"/>
              <a:gd name="connsiteX11" fmla="*/ 8591582 w 9662615"/>
              <a:gd name="connsiteY11" fmla="*/ 1341666 h 1600474"/>
              <a:gd name="connsiteX12" fmla="*/ 8537336 w 9662615"/>
              <a:gd name="connsiteY12" fmla="*/ 1341684 h 1600474"/>
              <a:gd name="connsiteX13" fmla="*/ 8472508 w 9662615"/>
              <a:gd name="connsiteY13" fmla="*/ 1363109 h 1600474"/>
              <a:gd name="connsiteX14" fmla="*/ 8258477 w 9662615"/>
              <a:gd name="connsiteY14" fmla="*/ 1370666 h 1600474"/>
              <a:gd name="connsiteX15" fmla="*/ 8197961 w 9662615"/>
              <a:gd name="connsiteY15" fmla="*/ 1392804 h 1600474"/>
              <a:gd name="connsiteX16" fmla="*/ 8171196 w 9662615"/>
              <a:gd name="connsiteY16" fmla="*/ 1397216 h 1600474"/>
              <a:gd name="connsiteX17" fmla="*/ 8127667 w 9662615"/>
              <a:gd name="connsiteY17" fmla="*/ 1418254 h 1600474"/>
              <a:gd name="connsiteX18" fmla="*/ 7974579 w 9662615"/>
              <a:gd name="connsiteY18" fmla="*/ 1383439 h 1600474"/>
              <a:gd name="connsiteX19" fmla="*/ 7768351 w 9662615"/>
              <a:gd name="connsiteY19" fmla="*/ 1395051 h 1600474"/>
              <a:gd name="connsiteX20" fmla="*/ 7635985 w 9662615"/>
              <a:gd name="connsiteY20" fmla="*/ 1386363 h 1600474"/>
              <a:gd name="connsiteX21" fmla="*/ 7466069 w 9662615"/>
              <a:gd name="connsiteY21" fmla="*/ 1377654 h 1600474"/>
              <a:gd name="connsiteX22" fmla="*/ 7355642 w 9662615"/>
              <a:gd name="connsiteY22" fmla="*/ 1407761 h 1600474"/>
              <a:gd name="connsiteX23" fmla="*/ 7151610 w 9662615"/>
              <a:gd name="connsiteY23" fmla="*/ 1397856 h 1600474"/>
              <a:gd name="connsiteX24" fmla="*/ 7082147 w 9662615"/>
              <a:gd name="connsiteY24" fmla="*/ 1406113 h 1600474"/>
              <a:gd name="connsiteX25" fmla="*/ 7014958 w 9662615"/>
              <a:gd name="connsiteY25" fmla="*/ 1396883 h 1600474"/>
              <a:gd name="connsiteX26" fmla="*/ 6907567 w 9662615"/>
              <a:gd name="connsiteY26" fmla="*/ 1419149 h 1600474"/>
              <a:gd name="connsiteX27" fmla="*/ 6748428 w 9662615"/>
              <a:gd name="connsiteY27" fmla="*/ 1420308 h 1600474"/>
              <a:gd name="connsiteX28" fmla="*/ 6654257 w 9662615"/>
              <a:gd name="connsiteY28" fmla="*/ 1424143 h 1600474"/>
              <a:gd name="connsiteX29" fmla="*/ 6620123 w 9662615"/>
              <a:gd name="connsiteY29" fmla="*/ 1430535 h 1600474"/>
              <a:gd name="connsiteX30" fmla="*/ 6571355 w 9662615"/>
              <a:gd name="connsiteY30" fmla="*/ 1436144 h 1600474"/>
              <a:gd name="connsiteX31" fmla="*/ 6486557 w 9662615"/>
              <a:gd name="connsiteY31" fmla="*/ 1449861 h 1600474"/>
              <a:gd name="connsiteX32" fmla="*/ 6370419 w 9662615"/>
              <a:gd name="connsiteY32" fmla="*/ 1461649 h 1600474"/>
              <a:gd name="connsiteX33" fmla="*/ 6278839 w 9662615"/>
              <a:gd name="connsiteY33" fmla="*/ 1449160 h 1600474"/>
              <a:gd name="connsiteX34" fmla="*/ 6272455 w 9662615"/>
              <a:gd name="connsiteY34" fmla="*/ 1453191 h 1600474"/>
              <a:gd name="connsiteX35" fmla="*/ 6212659 w 9662615"/>
              <a:gd name="connsiteY35" fmla="*/ 1454850 h 1600474"/>
              <a:gd name="connsiteX36" fmla="*/ 6069317 w 9662615"/>
              <a:gd name="connsiteY36" fmla="*/ 1445838 h 1600474"/>
              <a:gd name="connsiteX37" fmla="*/ 5878477 w 9662615"/>
              <a:gd name="connsiteY37" fmla="*/ 1439180 h 1600474"/>
              <a:gd name="connsiteX38" fmla="*/ 5838387 w 9662615"/>
              <a:gd name="connsiteY38" fmla="*/ 1444679 h 1600474"/>
              <a:gd name="connsiteX39" fmla="*/ 5771136 w 9662615"/>
              <a:gd name="connsiteY39" fmla="*/ 1453639 h 1600474"/>
              <a:gd name="connsiteX40" fmla="*/ 5724081 w 9662615"/>
              <a:gd name="connsiteY40" fmla="*/ 1470431 h 1600474"/>
              <a:gd name="connsiteX41" fmla="*/ 5666577 w 9662615"/>
              <a:gd name="connsiteY41" fmla="*/ 1473921 h 1600474"/>
              <a:gd name="connsiteX42" fmla="*/ 5649068 w 9662615"/>
              <a:gd name="connsiteY42" fmla="*/ 1461676 h 1600474"/>
              <a:gd name="connsiteX43" fmla="*/ 5588902 w 9662615"/>
              <a:gd name="connsiteY43" fmla="*/ 1469647 h 1600474"/>
              <a:gd name="connsiteX44" fmla="*/ 5498090 w 9662615"/>
              <a:gd name="connsiteY44" fmla="*/ 1483173 h 1600474"/>
              <a:gd name="connsiteX45" fmla="*/ 5444641 w 9662615"/>
              <a:gd name="connsiteY45" fmla="*/ 1487602 h 1600474"/>
              <a:gd name="connsiteX46" fmla="*/ 5299812 w 9662615"/>
              <a:gd name="connsiteY46" fmla="*/ 1503362 h 1600474"/>
              <a:gd name="connsiteX47" fmla="*/ 5213947 w 9662615"/>
              <a:gd name="connsiteY47" fmla="*/ 1516637 h 1600474"/>
              <a:gd name="connsiteX48" fmla="*/ 5090342 w 9662615"/>
              <a:gd name="connsiteY48" fmla="*/ 1546680 h 1600474"/>
              <a:gd name="connsiteX49" fmla="*/ 5129812 w 9662615"/>
              <a:gd name="connsiteY49" fmla="*/ 1521277 h 1600474"/>
              <a:gd name="connsiteX50" fmla="*/ 5059484 w 9662615"/>
              <a:gd name="connsiteY50" fmla="*/ 1546802 h 1600474"/>
              <a:gd name="connsiteX51" fmla="*/ 5038524 w 9662615"/>
              <a:gd name="connsiteY51" fmla="*/ 1545675 h 1600474"/>
              <a:gd name="connsiteX52" fmla="*/ 5026564 w 9662615"/>
              <a:gd name="connsiteY52" fmla="*/ 1545376 h 1600474"/>
              <a:gd name="connsiteX53" fmla="*/ 4969433 w 9662615"/>
              <a:gd name="connsiteY53" fmla="*/ 1550865 h 1600474"/>
              <a:gd name="connsiteX54" fmla="*/ 4929254 w 9662615"/>
              <a:gd name="connsiteY54" fmla="*/ 1563452 h 1600474"/>
              <a:gd name="connsiteX55" fmla="*/ 4871726 w 9662615"/>
              <a:gd name="connsiteY55" fmla="*/ 1570584 h 1600474"/>
              <a:gd name="connsiteX56" fmla="*/ 4843267 w 9662615"/>
              <a:gd name="connsiteY56" fmla="*/ 1561459 h 1600474"/>
              <a:gd name="connsiteX57" fmla="*/ 4821058 w 9662615"/>
              <a:gd name="connsiteY57" fmla="*/ 1553078 h 1600474"/>
              <a:gd name="connsiteX58" fmla="*/ 4791466 w 9662615"/>
              <a:gd name="connsiteY58" fmla="*/ 1561324 h 1600474"/>
              <a:gd name="connsiteX59" fmla="*/ 4784247 w 9662615"/>
              <a:gd name="connsiteY59" fmla="*/ 1562342 h 1600474"/>
              <a:gd name="connsiteX60" fmla="*/ 4739309 w 9662615"/>
              <a:gd name="connsiteY60" fmla="*/ 1553948 h 1600474"/>
              <a:gd name="connsiteX61" fmla="*/ 4697562 w 9662615"/>
              <a:gd name="connsiteY61" fmla="*/ 1551206 h 1600474"/>
              <a:gd name="connsiteX62" fmla="*/ 4650737 w 9662615"/>
              <a:gd name="connsiteY62" fmla="*/ 1537381 h 1600474"/>
              <a:gd name="connsiteX63" fmla="*/ 4583150 w 9662615"/>
              <a:gd name="connsiteY63" fmla="*/ 1529064 h 1600474"/>
              <a:gd name="connsiteX64" fmla="*/ 4521734 w 9662615"/>
              <a:gd name="connsiteY64" fmla="*/ 1529359 h 1600474"/>
              <a:gd name="connsiteX65" fmla="*/ 4382398 w 9662615"/>
              <a:gd name="connsiteY65" fmla="*/ 1534108 h 1600474"/>
              <a:gd name="connsiteX66" fmla="*/ 4221826 w 9662615"/>
              <a:gd name="connsiteY66" fmla="*/ 1500972 h 1600474"/>
              <a:gd name="connsiteX67" fmla="*/ 4096601 w 9662615"/>
              <a:gd name="connsiteY67" fmla="*/ 1521563 h 1600474"/>
              <a:gd name="connsiteX68" fmla="*/ 4046172 w 9662615"/>
              <a:gd name="connsiteY68" fmla="*/ 1600474 h 1600474"/>
              <a:gd name="connsiteX69" fmla="*/ 3833906 w 9662615"/>
              <a:gd name="connsiteY69" fmla="*/ 1516637 h 1600474"/>
              <a:gd name="connsiteX70" fmla="*/ 3696258 w 9662615"/>
              <a:gd name="connsiteY70" fmla="*/ 1537563 h 1600474"/>
              <a:gd name="connsiteX71" fmla="*/ 3594070 w 9662615"/>
              <a:gd name="connsiteY71" fmla="*/ 1509422 h 1600474"/>
              <a:gd name="connsiteX72" fmla="*/ 3565233 w 9662615"/>
              <a:gd name="connsiteY72" fmla="*/ 1515122 h 1600474"/>
              <a:gd name="connsiteX73" fmla="*/ 3560267 w 9662615"/>
              <a:gd name="connsiteY73" fmla="*/ 1516288 h 1600474"/>
              <a:gd name="connsiteX74" fmla="*/ 3540258 w 9662615"/>
              <a:gd name="connsiteY74" fmla="*/ 1516976 h 1600474"/>
              <a:gd name="connsiteX75" fmla="*/ 3534780 w 9662615"/>
              <a:gd name="connsiteY75" fmla="*/ 1522141 h 1600474"/>
              <a:gd name="connsiteX76" fmla="*/ 3504783 w 9662615"/>
              <a:gd name="connsiteY76" fmla="*/ 1526739 h 1600474"/>
              <a:gd name="connsiteX77" fmla="*/ 3430805 w 9662615"/>
              <a:gd name="connsiteY77" fmla="*/ 1542521 h 1600474"/>
              <a:gd name="connsiteX78" fmla="*/ 3292707 w 9662615"/>
              <a:gd name="connsiteY78" fmla="*/ 1520490 h 1600474"/>
              <a:gd name="connsiteX79" fmla="*/ 3187872 w 9662615"/>
              <a:gd name="connsiteY79" fmla="*/ 1519991 h 1600474"/>
              <a:gd name="connsiteX80" fmla="*/ 3148026 w 9662615"/>
              <a:gd name="connsiteY80" fmla="*/ 1524777 h 1600474"/>
              <a:gd name="connsiteX81" fmla="*/ 3092394 w 9662615"/>
              <a:gd name="connsiteY81" fmla="*/ 1528115 h 1600474"/>
              <a:gd name="connsiteX82" fmla="*/ 2994200 w 9662615"/>
              <a:gd name="connsiteY82" fmla="*/ 1537857 h 1600474"/>
              <a:gd name="connsiteX83" fmla="*/ 2862301 w 9662615"/>
              <a:gd name="connsiteY83" fmla="*/ 1544250 h 1600474"/>
              <a:gd name="connsiteX84" fmla="*/ 2766335 w 9662615"/>
              <a:gd name="connsiteY84" fmla="*/ 1527662 h 1600474"/>
              <a:gd name="connsiteX85" fmla="*/ 2757836 w 9662615"/>
              <a:gd name="connsiteY85" fmla="*/ 1531371 h 1600474"/>
              <a:gd name="connsiteX86" fmla="*/ 2691555 w 9662615"/>
              <a:gd name="connsiteY86" fmla="*/ 1530283 h 1600474"/>
              <a:gd name="connsiteX87" fmla="*/ 2491676 w 9662615"/>
              <a:gd name="connsiteY87" fmla="*/ 1500859 h 1600474"/>
              <a:gd name="connsiteX88" fmla="*/ 2378036 w 9662615"/>
              <a:gd name="connsiteY88" fmla="*/ 1520645 h 1600474"/>
              <a:gd name="connsiteX89" fmla="*/ 2284269 w 9662615"/>
              <a:gd name="connsiteY89" fmla="*/ 1503068 h 1600474"/>
              <a:gd name="connsiteX90" fmla="*/ 2207104 w 9662615"/>
              <a:gd name="connsiteY90" fmla="*/ 1508888 h 1600474"/>
              <a:gd name="connsiteX91" fmla="*/ 2149226 w 9662615"/>
              <a:gd name="connsiteY91" fmla="*/ 1523409 h 1600474"/>
              <a:gd name="connsiteX92" fmla="*/ 2084783 w 9662615"/>
              <a:gd name="connsiteY92" fmla="*/ 1524245 h 1600474"/>
              <a:gd name="connsiteX93" fmla="*/ 2070075 w 9662615"/>
              <a:gd name="connsiteY93" fmla="*/ 1511285 h 1600474"/>
              <a:gd name="connsiteX94" fmla="*/ 2001057 w 9662615"/>
              <a:gd name="connsiteY94" fmla="*/ 1516449 h 1600474"/>
              <a:gd name="connsiteX95" fmla="*/ 1896330 w 9662615"/>
              <a:gd name="connsiteY95" fmla="*/ 1525725 h 1600474"/>
              <a:gd name="connsiteX96" fmla="*/ 1835994 w 9662615"/>
              <a:gd name="connsiteY96" fmla="*/ 1527678 h 1600474"/>
              <a:gd name="connsiteX97" fmla="*/ 1671119 w 9662615"/>
              <a:gd name="connsiteY97" fmla="*/ 1536701 h 1600474"/>
              <a:gd name="connsiteX98" fmla="*/ 1601337 w 9662615"/>
              <a:gd name="connsiteY98" fmla="*/ 1548552 h 1600474"/>
              <a:gd name="connsiteX99" fmla="*/ 1407755 w 9662615"/>
              <a:gd name="connsiteY99" fmla="*/ 1571444 h 1600474"/>
              <a:gd name="connsiteX100" fmla="*/ 1271994 w 9662615"/>
              <a:gd name="connsiteY100" fmla="*/ 1579471 h 1600474"/>
              <a:gd name="connsiteX101" fmla="*/ 1249226 w 9662615"/>
              <a:gd name="connsiteY101" fmla="*/ 1583140 h 1600474"/>
              <a:gd name="connsiteX102" fmla="*/ 1217719 w 9662615"/>
              <a:gd name="connsiteY102" fmla="*/ 1580863 h 1600474"/>
              <a:gd name="connsiteX103" fmla="*/ 1091432 w 9662615"/>
              <a:gd name="connsiteY103" fmla="*/ 1571003 h 1600474"/>
              <a:gd name="connsiteX104" fmla="*/ 992039 w 9662615"/>
              <a:gd name="connsiteY104" fmla="*/ 1556662 h 1600474"/>
              <a:gd name="connsiteX105" fmla="*/ 868264 w 9662615"/>
              <a:gd name="connsiteY105" fmla="*/ 1566392 h 1600474"/>
              <a:gd name="connsiteX106" fmla="*/ 792765 w 9662615"/>
              <a:gd name="connsiteY106" fmla="*/ 1563102 h 1600474"/>
              <a:gd name="connsiteX107" fmla="*/ 669055 w 9662615"/>
              <a:gd name="connsiteY107" fmla="*/ 1543638 h 1600474"/>
              <a:gd name="connsiteX108" fmla="*/ 506152 w 9662615"/>
              <a:gd name="connsiteY108" fmla="*/ 1549124 h 1600474"/>
              <a:gd name="connsiteX109" fmla="*/ 472797 w 9662615"/>
              <a:gd name="connsiteY109" fmla="*/ 1568904 h 1600474"/>
              <a:gd name="connsiteX110" fmla="*/ 427864 w 9662615"/>
              <a:gd name="connsiteY110" fmla="*/ 1580848 h 1600474"/>
              <a:gd name="connsiteX111" fmla="*/ 408381 w 9662615"/>
              <a:gd name="connsiteY111" fmla="*/ 1552940 h 1600474"/>
              <a:gd name="connsiteX112" fmla="*/ 267163 w 9662615"/>
              <a:gd name="connsiteY112" fmla="*/ 1531913 h 1600474"/>
              <a:gd name="connsiteX113" fmla="*/ 196644 w 9662615"/>
              <a:gd name="connsiteY113" fmla="*/ 1524565 h 1600474"/>
              <a:gd name="connsiteX114" fmla="*/ 86819 w 9662615"/>
              <a:gd name="connsiteY114" fmla="*/ 1519517 h 1600474"/>
              <a:gd name="connsiteX115" fmla="*/ 53369 w 9662615"/>
              <a:gd name="connsiteY115" fmla="*/ 1516853 h 1600474"/>
              <a:gd name="connsiteX116" fmla="*/ 2359 w 9662615"/>
              <a:gd name="connsiteY116" fmla="*/ 1515247 h 1600474"/>
              <a:gd name="connsiteX117" fmla="*/ 0 w 9662615"/>
              <a:gd name="connsiteY117" fmla="*/ 1514932 h 1600474"/>
              <a:gd name="connsiteX118" fmla="*/ 0 w 9662615"/>
              <a:gd name="connsiteY118" fmla="*/ 0 h 1600474"/>
              <a:gd name="connsiteX0" fmla="*/ 0 w 9662615"/>
              <a:gd name="connsiteY0" fmla="*/ 0 h 1679987"/>
              <a:gd name="connsiteX1" fmla="*/ 9662615 w 9662615"/>
              <a:gd name="connsiteY1" fmla="*/ 0 h 1679987"/>
              <a:gd name="connsiteX2" fmla="*/ 9662615 w 9662615"/>
              <a:gd name="connsiteY2" fmla="*/ 1280346 h 1679987"/>
              <a:gd name="connsiteX3" fmla="*/ 9658420 w 9662615"/>
              <a:gd name="connsiteY3" fmla="*/ 1280106 h 1679987"/>
              <a:gd name="connsiteX4" fmla="*/ 9469546 w 9662615"/>
              <a:gd name="connsiteY4" fmla="*/ 1289837 h 1679987"/>
              <a:gd name="connsiteX5" fmla="*/ 9385895 w 9662615"/>
              <a:gd name="connsiteY5" fmla="*/ 1269203 h 1679987"/>
              <a:gd name="connsiteX6" fmla="*/ 9144767 w 9662615"/>
              <a:gd name="connsiteY6" fmla="*/ 1264120 h 1679987"/>
              <a:gd name="connsiteX7" fmla="*/ 8837252 w 9662615"/>
              <a:gd name="connsiteY7" fmla="*/ 1350515 h 1679987"/>
              <a:gd name="connsiteX8" fmla="*/ 8705466 w 9662615"/>
              <a:gd name="connsiteY8" fmla="*/ 1342419 h 1679987"/>
              <a:gd name="connsiteX9" fmla="*/ 8652221 w 9662615"/>
              <a:gd name="connsiteY9" fmla="*/ 1326906 h 1679987"/>
              <a:gd name="connsiteX10" fmla="*/ 8632312 w 9662615"/>
              <a:gd name="connsiteY10" fmla="*/ 1326025 h 1679987"/>
              <a:gd name="connsiteX11" fmla="*/ 8591582 w 9662615"/>
              <a:gd name="connsiteY11" fmla="*/ 1341666 h 1679987"/>
              <a:gd name="connsiteX12" fmla="*/ 8537336 w 9662615"/>
              <a:gd name="connsiteY12" fmla="*/ 1341684 h 1679987"/>
              <a:gd name="connsiteX13" fmla="*/ 8472508 w 9662615"/>
              <a:gd name="connsiteY13" fmla="*/ 1363109 h 1679987"/>
              <a:gd name="connsiteX14" fmla="*/ 8258477 w 9662615"/>
              <a:gd name="connsiteY14" fmla="*/ 1370666 h 1679987"/>
              <a:gd name="connsiteX15" fmla="*/ 8197961 w 9662615"/>
              <a:gd name="connsiteY15" fmla="*/ 1392804 h 1679987"/>
              <a:gd name="connsiteX16" fmla="*/ 8171196 w 9662615"/>
              <a:gd name="connsiteY16" fmla="*/ 1397216 h 1679987"/>
              <a:gd name="connsiteX17" fmla="*/ 8127667 w 9662615"/>
              <a:gd name="connsiteY17" fmla="*/ 1418254 h 1679987"/>
              <a:gd name="connsiteX18" fmla="*/ 7974579 w 9662615"/>
              <a:gd name="connsiteY18" fmla="*/ 1383439 h 1679987"/>
              <a:gd name="connsiteX19" fmla="*/ 7768351 w 9662615"/>
              <a:gd name="connsiteY19" fmla="*/ 1395051 h 1679987"/>
              <a:gd name="connsiteX20" fmla="*/ 7635985 w 9662615"/>
              <a:gd name="connsiteY20" fmla="*/ 1386363 h 1679987"/>
              <a:gd name="connsiteX21" fmla="*/ 7466069 w 9662615"/>
              <a:gd name="connsiteY21" fmla="*/ 1377654 h 1679987"/>
              <a:gd name="connsiteX22" fmla="*/ 7355642 w 9662615"/>
              <a:gd name="connsiteY22" fmla="*/ 1407761 h 1679987"/>
              <a:gd name="connsiteX23" fmla="*/ 7151610 w 9662615"/>
              <a:gd name="connsiteY23" fmla="*/ 1397856 h 1679987"/>
              <a:gd name="connsiteX24" fmla="*/ 7082147 w 9662615"/>
              <a:gd name="connsiteY24" fmla="*/ 1406113 h 1679987"/>
              <a:gd name="connsiteX25" fmla="*/ 7014958 w 9662615"/>
              <a:gd name="connsiteY25" fmla="*/ 1396883 h 1679987"/>
              <a:gd name="connsiteX26" fmla="*/ 6907567 w 9662615"/>
              <a:gd name="connsiteY26" fmla="*/ 1419149 h 1679987"/>
              <a:gd name="connsiteX27" fmla="*/ 6748428 w 9662615"/>
              <a:gd name="connsiteY27" fmla="*/ 1420308 h 1679987"/>
              <a:gd name="connsiteX28" fmla="*/ 6654257 w 9662615"/>
              <a:gd name="connsiteY28" fmla="*/ 1424143 h 1679987"/>
              <a:gd name="connsiteX29" fmla="*/ 6620123 w 9662615"/>
              <a:gd name="connsiteY29" fmla="*/ 1430535 h 1679987"/>
              <a:gd name="connsiteX30" fmla="*/ 6571355 w 9662615"/>
              <a:gd name="connsiteY30" fmla="*/ 1436144 h 1679987"/>
              <a:gd name="connsiteX31" fmla="*/ 6486557 w 9662615"/>
              <a:gd name="connsiteY31" fmla="*/ 1449861 h 1679987"/>
              <a:gd name="connsiteX32" fmla="*/ 6370419 w 9662615"/>
              <a:gd name="connsiteY32" fmla="*/ 1461649 h 1679987"/>
              <a:gd name="connsiteX33" fmla="*/ 6278839 w 9662615"/>
              <a:gd name="connsiteY33" fmla="*/ 1449160 h 1679987"/>
              <a:gd name="connsiteX34" fmla="*/ 6272455 w 9662615"/>
              <a:gd name="connsiteY34" fmla="*/ 1453191 h 1679987"/>
              <a:gd name="connsiteX35" fmla="*/ 6212659 w 9662615"/>
              <a:gd name="connsiteY35" fmla="*/ 1454850 h 1679987"/>
              <a:gd name="connsiteX36" fmla="*/ 6069317 w 9662615"/>
              <a:gd name="connsiteY36" fmla="*/ 1445838 h 1679987"/>
              <a:gd name="connsiteX37" fmla="*/ 5878477 w 9662615"/>
              <a:gd name="connsiteY37" fmla="*/ 1439180 h 1679987"/>
              <a:gd name="connsiteX38" fmla="*/ 5838387 w 9662615"/>
              <a:gd name="connsiteY38" fmla="*/ 1444679 h 1679987"/>
              <a:gd name="connsiteX39" fmla="*/ 5771136 w 9662615"/>
              <a:gd name="connsiteY39" fmla="*/ 1453639 h 1679987"/>
              <a:gd name="connsiteX40" fmla="*/ 5724081 w 9662615"/>
              <a:gd name="connsiteY40" fmla="*/ 1470431 h 1679987"/>
              <a:gd name="connsiteX41" fmla="*/ 5666577 w 9662615"/>
              <a:gd name="connsiteY41" fmla="*/ 1473921 h 1679987"/>
              <a:gd name="connsiteX42" fmla="*/ 5649068 w 9662615"/>
              <a:gd name="connsiteY42" fmla="*/ 1461676 h 1679987"/>
              <a:gd name="connsiteX43" fmla="*/ 5588902 w 9662615"/>
              <a:gd name="connsiteY43" fmla="*/ 1469647 h 1679987"/>
              <a:gd name="connsiteX44" fmla="*/ 5498090 w 9662615"/>
              <a:gd name="connsiteY44" fmla="*/ 1483173 h 1679987"/>
              <a:gd name="connsiteX45" fmla="*/ 5444641 w 9662615"/>
              <a:gd name="connsiteY45" fmla="*/ 1487602 h 1679987"/>
              <a:gd name="connsiteX46" fmla="*/ 5299812 w 9662615"/>
              <a:gd name="connsiteY46" fmla="*/ 1503362 h 1679987"/>
              <a:gd name="connsiteX47" fmla="*/ 5213947 w 9662615"/>
              <a:gd name="connsiteY47" fmla="*/ 1516637 h 1679987"/>
              <a:gd name="connsiteX48" fmla="*/ 5090342 w 9662615"/>
              <a:gd name="connsiteY48" fmla="*/ 1546680 h 1679987"/>
              <a:gd name="connsiteX49" fmla="*/ 5129812 w 9662615"/>
              <a:gd name="connsiteY49" fmla="*/ 1521277 h 1679987"/>
              <a:gd name="connsiteX50" fmla="*/ 5059484 w 9662615"/>
              <a:gd name="connsiteY50" fmla="*/ 1546802 h 1679987"/>
              <a:gd name="connsiteX51" fmla="*/ 5038524 w 9662615"/>
              <a:gd name="connsiteY51" fmla="*/ 1545675 h 1679987"/>
              <a:gd name="connsiteX52" fmla="*/ 5026564 w 9662615"/>
              <a:gd name="connsiteY52" fmla="*/ 1545376 h 1679987"/>
              <a:gd name="connsiteX53" fmla="*/ 4969433 w 9662615"/>
              <a:gd name="connsiteY53" fmla="*/ 1550865 h 1679987"/>
              <a:gd name="connsiteX54" fmla="*/ 4929254 w 9662615"/>
              <a:gd name="connsiteY54" fmla="*/ 1563452 h 1679987"/>
              <a:gd name="connsiteX55" fmla="*/ 4871726 w 9662615"/>
              <a:gd name="connsiteY55" fmla="*/ 1570584 h 1679987"/>
              <a:gd name="connsiteX56" fmla="*/ 4843267 w 9662615"/>
              <a:gd name="connsiteY56" fmla="*/ 1561459 h 1679987"/>
              <a:gd name="connsiteX57" fmla="*/ 4821058 w 9662615"/>
              <a:gd name="connsiteY57" fmla="*/ 1553078 h 1679987"/>
              <a:gd name="connsiteX58" fmla="*/ 4791466 w 9662615"/>
              <a:gd name="connsiteY58" fmla="*/ 1561324 h 1679987"/>
              <a:gd name="connsiteX59" fmla="*/ 4784247 w 9662615"/>
              <a:gd name="connsiteY59" fmla="*/ 1562342 h 1679987"/>
              <a:gd name="connsiteX60" fmla="*/ 4739309 w 9662615"/>
              <a:gd name="connsiteY60" fmla="*/ 1553948 h 1679987"/>
              <a:gd name="connsiteX61" fmla="*/ 4697562 w 9662615"/>
              <a:gd name="connsiteY61" fmla="*/ 1551206 h 1679987"/>
              <a:gd name="connsiteX62" fmla="*/ 4650737 w 9662615"/>
              <a:gd name="connsiteY62" fmla="*/ 1537381 h 1679987"/>
              <a:gd name="connsiteX63" fmla="*/ 4583150 w 9662615"/>
              <a:gd name="connsiteY63" fmla="*/ 1529064 h 1679987"/>
              <a:gd name="connsiteX64" fmla="*/ 4521734 w 9662615"/>
              <a:gd name="connsiteY64" fmla="*/ 1529359 h 1679987"/>
              <a:gd name="connsiteX65" fmla="*/ 4382398 w 9662615"/>
              <a:gd name="connsiteY65" fmla="*/ 1534108 h 1679987"/>
              <a:gd name="connsiteX66" fmla="*/ 4221826 w 9662615"/>
              <a:gd name="connsiteY66" fmla="*/ 1500972 h 1679987"/>
              <a:gd name="connsiteX67" fmla="*/ 4096601 w 9662615"/>
              <a:gd name="connsiteY67" fmla="*/ 1521563 h 1679987"/>
              <a:gd name="connsiteX68" fmla="*/ 3879195 w 9662615"/>
              <a:gd name="connsiteY68" fmla="*/ 1679987 h 1679987"/>
              <a:gd name="connsiteX69" fmla="*/ 3833906 w 9662615"/>
              <a:gd name="connsiteY69" fmla="*/ 1516637 h 1679987"/>
              <a:gd name="connsiteX70" fmla="*/ 3696258 w 9662615"/>
              <a:gd name="connsiteY70" fmla="*/ 1537563 h 1679987"/>
              <a:gd name="connsiteX71" fmla="*/ 3594070 w 9662615"/>
              <a:gd name="connsiteY71" fmla="*/ 1509422 h 1679987"/>
              <a:gd name="connsiteX72" fmla="*/ 3565233 w 9662615"/>
              <a:gd name="connsiteY72" fmla="*/ 1515122 h 1679987"/>
              <a:gd name="connsiteX73" fmla="*/ 3560267 w 9662615"/>
              <a:gd name="connsiteY73" fmla="*/ 1516288 h 1679987"/>
              <a:gd name="connsiteX74" fmla="*/ 3540258 w 9662615"/>
              <a:gd name="connsiteY74" fmla="*/ 1516976 h 1679987"/>
              <a:gd name="connsiteX75" fmla="*/ 3534780 w 9662615"/>
              <a:gd name="connsiteY75" fmla="*/ 1522141 h 1679987"/>
              <a:gd name="connsiteX76" fmla="*/ 3504783 w 9662615"/>
              <a:gd name="connsiteY76" fmla="*/ 1526739 h 1679987"/>
              <a:gd name="connsiteX77" fmla="*/ 3430805 w 9662615"/>
              <a:gd name="connsiteY77" fmla="*/ 1542521 h 1679987"/>
              <a:gd name="connsiteX78" fmla="*/ 3292707 w 9662615"/>
              <a:gd name="connsiteY78" fmla="*/ 1520490 h 1679987"/>
              <a:gd name="connsiteX79" fmla="*/ 3187872 w 9662615"/>
              <a:gd name="connsiteY79" fmla="*/ 1519991 h 1679987"/>
              <a:gd name="connsiteX80" fmla="*/ 3148026 w 9662615"/>
              <a:gd name="connsiteY80" fmla="*/ 1524777 h 1679987"/>
              <a:gd name="connsiteX81" fmla="*/ 3092394 w 9662615"/>
              <a:gd name="connsiteY81" fmla="*/ 1528115 h 1679987"/>
              <a:gd name="connsiteX82" fmla="*/ 2994200 w 9662615"/>
              <a:gd name="connsiteY82" fmla="*/ 1537857 h 1679987"/>
              <a:gd name="connsiteX83" fmla="*/ 2862301 w 9662615"/>
              <a:gd name="connsiteY83" fmla="*/ 1544250 h 1679987"/>
              <a:gd name="connsiteX84" fmla="*/ 2766335 w 9662615"/>
              <a:gd name="connsiteY84" fmla="*/ 1527662 h 1679987"/>
              <a:gd name="connsiteX85" fmla="*/ 2757836 w 9662615"/>
              <a:gd name="connsiteY85" fmla="*/ 1531371 h 1679987"/>
              <a:gd name="connsiteX86" fmla="*/ 2691555 w 9662615"/>
              <a:gd name="connsiteY86" fmla="*/ 1530283 h 1679987"/>
              <a:gd name="connsiteX87" fmla="*/ 2491676 w 9662615"/>
              <a:gd name="connsiteY87" fmla="*/ 1500859 h 1679987"/>
              <a:gd name="connsiteX88" fmla="*/ 2378036 w 9662615"/>
              <a:gd name="connsiteY88" fmla="*/ 1520645 h 1679987"/>
              <a:gd name="connsiteX89" fmla="*/ 2284269 w 9662615"/>
              <a:gd name="connsiteY89" fmla="*/ 1503068 h 1679987"/>
              <a:gd name="connsiteX90" fmla="*/ 2207104 w 9662615"/>
              <a:gd name="connsiteY90" fmla="*/ 1508888 h 1679987"/>
              <a:gd name="connsiteX91" fmla="*/ 2149226 w 9662615"/>
              <a:gd name="connsiteY91" fmla="*/ 1523409 h 1679987"/>
              <a:gd name="connsiteX92" fmla="*/ 2084783 w 9662615"/>
              <a:gd name="connsiteY92" fmla="*/ 1524245 h 1679987"/>
              <a:gd name="connsiteX93" fmla="*/ 2070075 w 9662615"/>
              <a:gd name="connsiteY93" fmla="*/ 1511285 h 1679987"/>
              <a:gd name="connsiteX94" fmla="*/ 2001057 w 9662615"/>
              <a:gd name="connsiteY94" fmla="*/ 1516449 h 1679987"/>
              <a:gd name="connsiteX95" fmla="*/ 1896330 w 9662615"/>
              <a:gd name="connsiteY95" fmla="*/ 1525725 h 1679987"/>
              <a:gd name="connsiteX96" fmla="*/ 1835994 w 9662615"/>
              <a:gd name="connsiteY96" fmla="*/ 1527678 h 1679987"/>
              <a:gd name="connsiteX97" fmla="*/ 1671119 w 9662615"/>
              <a:gd name="connsiteY97" fmla="*/ 1536701 h 1679987"/>
              <a:gd name="connsiteX98" fmla="*/ 1601337 w 9662615"/>
              <a:gd name="connsiteY98" fmla="*/ 1548552 h 1679987"/>
              <a:gd name="connsiteX99" fmla="*/ 1407755 w 9662615"/>
              <a:gd name="connsiteY99" fmla="*/ 1571444 h 1679987"/>
              <a:gd name="connsiteX100" fmla="*/ 1271994 w 9662615"/>
              <a:gd name="connsiteY100" fmla="*/ 1579471 h 1679987"/>
              <a:gd name="connsiteX101" fmla="*/ 1249226 w 9662615"/>
              <a:gd name="connsiteY101" fmla="*/ 1583140 h 1679987"/>
              <a:gd name="connsiteX102" fmla="*/ 1217719 w 9662615"/>
              <a:gd name="connsiteY102" fmla="*/ 1580863 h 1679987"/>
              <a:gd name="connsiteX103" fmla="*/ 1091432 w 9662615"/>
              <a:gd name="connsiteY103" fmla="*/ 1571003 h 1679987"/>
              <a:gd name="connsiteX104" fmla="*/ 992039 w 9662615"/>
              <a:gd name="connsiteY104" fmla="*/ 1556662 h 1679987"/>
              <a:gd name="connsiteX105" fmla="*/ 868264 w 9662615"/>
              <a:gd name="connsiteY105" fmla="*/ 1566392 h 1679987"/>
              <a:gd name="connsiteX106" fmla="*/ 792765 w 9662615"/>
              <a:gd name="connsiteY106" fmla="*/ 1563102 h 1679987"/>
              <a:gd name="connsiteX107" fmla="*/ 669055 w 9662615"/>
              <a:gd name="connsiteY107" fmla="*/ 1543638 h 1679987"/>
              <a:gd name="connsiteX108" fmla="*/ 506152 w 9662615"/>
              <a:gd name="connsiteY108" fmla="*/ 1549124 h 1679987"/>
              <a:gd name="connsiteX109" fmla="*/ 472797 w 9662615"/>
              <a:gd name="connsiteY109" fmla="*/ 1568904 h 1679987"/>
              <a:gd name="connsiteX110" fmla="*/ 427864 w 9662615"/>
              <a:gd name="connsiteY110" fmla="*/ 1580848 h 1679987"/>
              <a:gd name="connsiteX111" fmla="*/ 408381 w 9662615"/>
              <a:gd name="connsiteY111" fmla="*/ 1552940 h 1679987"/>
              <a:gd name="connsiteX112" fmla="*/ 267163 w 9662615"/>
              <a:gd name="connsiteY112" fmla="*/ 1531913 h 1679987"/>
              <a:gd name="connsiteX113" fmla="*/ 196644 w 9662615"/>
              <a:gd name="connsiteY113" fmla="*/ 1524565 h 1679987"/>
              <a:gd name="connsiteX114" fmla="*/ 86819 w 9662615"/>
              <a:gd name="connsiteY114" fmla="*/ 1519517 h 1679987"/>
              <a:gd name="connsiteX115" fmla="*/ 53369 w 9662615"/>
              <a:gd name="connsiteY115" fmla="*/ 1516853 h 1679987"/>
              <a:gd name="connsiteX116" fmla="*/ 2359 w 9662615"/>
              <a:gd name="connsiteY116" fmla="*/ 1515247 h 1679987"/>
              <a:gd name="connsiteX117" fmla="*/ 0 w 9662615"/>
              <a:gd name="connsiteY117" fmla="*/ 1514932 h 1679987"/>
              <a:gd name="connsiteX118" fmla="*/ 0 w 9662615"/>
              <a:gd name="connsiteY118" fmla="*/ 0 h 1679987"/>
              <a:gd name="connsiteX0" fmla="*/ 0 w 9662615"/>
              <a:gd name="connsiteY0" fmla="*/ 0 h 1648182"/>
              <a:gd name="connsiteX1" fmla="*/ 9662615 w 9662615"/>
              <a:gd name="connsiteY1" fmla="*/ 0 h 1648182"/>
              <a:gd name="connsiteX2" fmla="*/ 9662615 w 9662615"/>
              <a:gd name="connsiteY2" fmla="*/ 1280346 h 1648182"/>
              <a:gd name="connsiteX3" fmla="*/ 9658420 w 9662615"/>
              <a:gd name="connsiteY3" fmla="*/ 1280106 h 1648182"/>
              <a:gd name="connsiteX4" fmla="*/ 9469546 w 9662615"/>
              <a:gd name="connsiteY4" fmla="*/ 1289837 h 1648182"/>
              <a:gd name="connsiteX5" fmla="*/ 9385895 w 9662615"/>
              <a:gd name="connsiteY5" fmla="*/ 1269203 h 1648182"/>
              <a:gd name="connsiteX6" fmla="*/ 9144767 w 9662615"/>
              <a:gd name="connsiteY6" fmla="*/ 1264120 h 1648182"/>
              <a:gd name="connsiteX7" fmla="*/ 8837252 w 9662615"/>
              <a:gd name="connsiteY7" fmla="*/ 1350515 h 1648182"/>
              <a:gd name="connsiteX8" fmla="*/ 8705466 w 9662615"/>
              <a:gd name="connsiteY8" fmla="*/ 1342419 h 1648182"/>
              <a:gd name="connsiteX9" fmla="*/ 8652221 w 9662615"/>
              <a:gd name="connsiteY9" fmla="*/ 1326906 h 1648182"/>
              <a:gd name="connsiteX10" fmla="*/ 8632312 w 9662615"/>
              <a:gd name="connsiteY10" fmla="*/ 1326025 h 1648182"/>
              <a:gd name="connsiteX11" fmla="*/ 8591582 w 9662615"/>
              <a:gd name="connsiteY11" fmla="*/ 1341666 h 1648182"/>
              <a:gd name="connsiteX12" fmla="*/ 8537336 w 9662615"/>
              <a:gd name="connsiteY12" fmla="*/ 1341684 h 1648182"/>
              <a:gd name="connsiteX13" fmla="*/ 8472508 w 9662615"/>
              <a:gd name="connsiteY13" fmla="*/ 1363109 h 1648182"/>
              <a:gd name="connsiteX14" fmla="*/ 8258477 w 9662615"/>
              <a:gd name="connsiteY14" fmla="*/ 1370666 h 1648182"/>
              <a:gd name="connsiteX15" fmla="*/ 8197961 w 9662615"/>
              <a:gd name="connsiteY15" fmla="*/ 1392804 h 1648182"/>
              <a:gd name="connsiteX16" fmla="*/ 8171196 w 9662615"/>
              <a:gd name="connsiteY16" fmla="*/ 1397216 h 1648182"/>
              <a:gd name="connsiteX17" fmla="*/ 8127667 w 9662615"/>
              <a:gd name="connsiteY17" fmla="*/ 1418254 h 1648182"/>
              <a:gd name="connsiteX18" fmla="*/ 7974579 w 9662615"/>
              <a:gd name="connsiteY18" fmla="*/ 1383439 h 1648182"/>
              <a:gd name="connsiteX19" fmla="*/ 7768351 w 9662615"/>
              <a:gd name="connsiteY19" fmla="*/ 1395051 h 1648182"/>
              <a:gd name="connsiteX20" fmla="*/ 7635985 w 9662615"/>
              <a:gd name="connsiteY20" fmla="*/ 1386363 h 1648182"/>
              <a:gd name="connsiteX21" fmla="*/ 7466069 w 9662615"/>
              <a:gd name="connsiteY21" fmla="*/ 1377654 h 1648182"/>
              <a:gd name="connsiteX22" fmla="*/ 7355642 w 9662615"/>
              <a:gd name="connsiteY22" fmla="*/ 1407761 h 1648182"/>
              <a:gd name="connsiteX23" fmla="*/ 7151610 w 9662615"/>
              <a:gd name="connsiteY23" fmla="*/ 1397856 h 1648182"/>
              <a:gd name="connsiteX24" fmla="*/ 7082147 w 9662615"/>
              <a:gd name="connsiteY24" fmla="*/ 1406113 h 1648182"/>
              <a:gd name="connsiteX25" fmla="*/ 7014958 w 9662615"/>
              <a:gd name="connsiteY25" fmla="*/ 1396883 h 1648182"/>
              <a:gd name="connsiteX26" fmla="*/ 6907567 w 9662615"/>
              <a:gd name="connsiteY26" fmla="*/ 1419149 h 1648182"/>
              <a:gd name="connsiteX27" fmla="*/ 6748428 w 9662615"/>
              <a:gd name="connsiteY27" fmla="*/ 1420308 h 1648182"/>
              <a:gd name="connsiteX28" fmla="*/ 6654257 w 9662615"/>
              <a:gd name="connsiteY28" fmla="*/ 1424143 h 1648182"/>
              <a:gd name="connsiteX29" fmla="*/ 6620123 w 9662615"/>
              <a:gd name="connsiteY29" fmla="*/ 1430535 h 1648182"/>
              <a:gd name="connsiteX30" fmla="*/ 6571355 w 9662615"/>
              <a:gd name="connsiteY30" fmla="*/ 1436144 h 1648182"/>
              <a:gd name="connsiteX31" fmla="*/ 6486557 w 9662615"/>
              <a:gd name="connsiteY31" fmla="*/ 1449861 h 1648182"/>
              <a:gd name="connsiteX32" fmla="*/ 6370419 w 9662615"/>
              <a:gd name="connsiteY32" fmla="*/ 1461649 h 1648182"/>
              <a:gd name="connsiteX33" fmla="*/ 6278839 w 9662615"/>
              <a:gd name="connsiteY33" fmla="*/ 1449160 h 1648182"/>
              <a:gd name="connsiteX34" fmla="*/ 6272455 w 9662615"/>
              <a:gd name="connsiteY34" fmla="*/ 1453191 h 1648182"/>
              <a:gd name="connsiteX35" fmla="*/ 6212659 w 9662615"/>
              <a:gd name="connsiteY35" fmla="*/ 1454850 h 1648182"/>
              <a:gd name="connsiteX36" fmla="*/ 6069317 w 9662615"/>
              <a:gd name="connsiteY36" fmla="*/ 1445838 h 1648182"/>
              <a:gd name="connsiteX37" fmla="*/ 5878477 w 9662615"/>
              <a:gd name="connsiteY37" fmla="*/ 1439180 h 1648182"/>
              <a:gd name="connsiteX38" fmla="*/ 5838387 w 9662615"/>
              <a:gd name="connsiteY38" fmla="*/ 1444679 h 1648182"/>
              <a:gd name="connsiteX39" fmla="*/ 5771136 w 9662615"/>
              <a:gd name="connsiteY39" fmla="*/ 1453639 h 1648182"/>
              <a:gd name="connsiteX40" fmla="*/ 5724081 w 9662615"/>
              <a:gd name="connsiteY40" fmla="*/ 1470431 h 1648182"/>
              <a:gd name="connsiteX41" fmla="*/ 5666577 w 9662615"/>
              <a:gd name="connsiteY41" fmla="*/ 1473921 h 1648182"/>
              <a:gd name="connsiteX42" fmla="*/ 5649068 w 9662615"/>
              <a:gd name="connsiteY42" fmla="*/ 1461676 h 1648182"/>
              <a:gd name="connsiteX43" fmla="*/ 5588902 w 9662615"/>
              <a:gd name="connsiteY43" fmla="*/ 1469647 h 1648182"/>
              <a:gd name="connsiteX44" fmla="*/ 5498090 w 9662615"/>
              <a:gd name="connsiteY44" fmla="*/ 1483173 h 1648182"/>
              <a:gd name="connsiteX45" fmla="*/ 5444641 w 9662615"/>
              <a:gd name="connsiteY45" fmla="*/ 1487602 h 1648182"/>
              <a:gd name="connsiteX46" fmla="*/ 5299812 w 9662615"/>
              <a:gd name="connsiteY46" fmla="*/ 1503362 h 1648182"/>
              <a:gd name="connsiteX47" fmla="*/ 5213947 w 9662615"/>
              <a:gd name="connsiteY47" fmla="*/ 1516637 h 1648182"/>
              <a:gd name="connsiteX48" fmla="*/ 5090342 w 9662615"/>
              <a:gd name="connsiteY48" fmla="*/ 1546680 h 1648182"/>
              <a:gd name="connsiteX49" fmla="*/ 5129812 w 9662615"/>
              <a:gd name="connsiteY49" fmla="*/ 1521277 h 1648182"/>
              <a:gd name="connsiteX50" fmla="*/ 5059484 w 9662615"/>
              <a:gd name="connsiteY50" fmla="*/ 1546802 h 1648182"/>
              <a:gd name="connsiteX51" fmla="*/ 5038524 w 9662615"/>
              <a:gd name="connsiteY51" fmla="*/ 1545675 h 1648182"/>
              <a:gd name="connsiteX52" fmla="*/ 5026564 w 9662615"/>
              <a:gd name="connsiteY52" fmla="*/ 1545376 h 1648182"/>
              <a:gd name="connsiteX53" fmla="*/ 4969433 w 9662615"/>
              <a:gd name="connsiteY53" fmla="*/ 1550865 h 1648182"/>
              <a:gd name="connsiteX54" fmla="*/ 4929254 w 9662615"/>
              <a:gd name="connsiteY54" fmla="*/ 1563452 h 1648182"/>
              <a:gd name="connsiteX55" fmla="*/ 4871726 w 9662615"/>
              <a:gd name="connsiteY55" fmla="*/ 1570584 h 1648182"/>
              <a:gd name="connsiteX56" fmla="*/ 4843267 w 9662615"/>
              <a:gd name="connsiteY56" fmla="*/ 1561459 h 1648182"/>
              <a:gd name="connsiteX57" fmla="*/ 4821058 w 9662615"/>
              <a:gd name="connsiteY57" fmla="*/ 1553078 h 1648182"/>
              <a:gd name="connsiteX58" fmla="*/ 4791466 w 9662615"/>
              <a:gd name="connsiteY58" fmla="*/ 1561324 h 1648182"/>
              <a:gd name="connsiteX59" fmla="*/ 4784247 w 9662615"/>
              <a:gd name="connsiteY59" fmla="*/ 1562342 h 1648182"/>
              <a:gd name="connsiteX60" fmla="*/ 4739309 w 9662615"/>
              <a:gd name="connsiteY60" fmla="*/ 1553948 h 1648182"/>
              <a:gd name="connsiteX61" fmla="*/ 4697562 w 9662615"/>
              <a:gd name="connsiteY61" fmla="*/ 1551206 h 1648182"/>
              <a:gd name="connsiteX62" fmla="*/ 4650737 w 9662615"/>
              <a:gd name="connsiteY62" fmla="*/ 1537381 h 1648182"/>
              <a:gd name="connsiteX63" fmla="*/ 4583150 w 9662615"/>
              <a:gd name="connsiteY63" fmla="*/ 1529064 h 1648182"/>
              <a:gd name="connsiteX64" fmla="*/ 4521734 w 9662615"/>
              <a:gd name="connsiteY64" fmla="*/ 1529359 h 1648182"/>
              <a:gd name="connsiteX65" fmla="*/ 4382398 w 9662615"/>
              <a:gd name="connsiteY65" fmla="*/ 1534108 h 1648182"/>
              <a:gd name="connsiteX66" fmla="*/ 4221826 w 9662615"/>
              <a:gd name="connsiteY66" fmla="*/ 1500972 h 1648182"/>
              <a:gd name="connsiteX67" fmla="*/ 4096601 w 9662615"/>
              <a:gd name="connsiteY67" fmla="*/ 1521563 h 1648182"/>
              <a:gd name="connsiteX68" fmla="*/ 4058099 w 9662615"/>
              <a:gd name="connsiteY68" fmla="*/ 1648182 h 1648182"/>
              <a:gd name="connsiteX69" fmla="*/ 3833906 w 9662615"/>
              <a:gd name="connsiteY69" fmla="*/ 1516637 h 1648182"/>
              <a:gd name="connsiteX70" fmla="*/ 3696258 w 9662615"/>
              <a:gd name="connsiteY70" fmla="*/ 1537563 h 1648182"/>
              <a:gd name="connsiteX71" fmla="*/ 3594070 w 9662615"/>
              <a:gd name="connsiteY71" fmla="*/ 1509422 h 1648182"/>
              <a:gd name="connsiteX72" fmla="*/ 3565233 w 9662615"/>
              <a:gd name="connsiteY72" fmla="*/ 1515122 h 1648182"/>
              <a:gd name="connsiteX73" fmla="*/ 3560267 w 9662615"/>
              <a:gd name="connsiteY73" fmla="*/ 1516288 h 1648182"/>
              <a:gd name="connsiteX74" fmla="*/ 3540258 w 9662615"/>
              <a:gd name="connsiteY74" fmla="*/ 1516976 h 1648182"/>
              <a:gd name="connsiteX75" fmla="*/ 3534780 w 9662615"/>
              <a:gd name="connsiteY75" fmla="*/ 1522141 h 1648182"/>
              <a:gd name="connsiteX76" fmla="*/ 3504783 w 9662615"/>
              <a:gd name="connsiteY76" fmla="*/ 1526739 h 1648182"/>
              <a:gd name="connsiteX77" fmla="*/ 3430805 w 9662615"/>
              <a:gd name="connsiteY77" fmla="*/ 1542521 h 1648182"/>
              <a:gd name="connsiteX78" fmla="*/ 3292707 w 9662615"/>
              <a:gd name="connsiteY78" fmla="*/ 1520490 h 1648182"/>
              <a:gd name="connsiteX79" fmla="*/ 3187872 w 9662615"/>
              <a:gd name="connsiteY79" fmla="*/ 1519991 h 1648182"/>
              <a:gd name="connsiteX80" fmla="*/ 3148026 w 9662615"/>
              <a:gd name="connsiteY80" fmla="*/ 1524777 h 1648182"/>
              <a:gd name="connsiteX81" fmla="*/ 3092394 w 9662615"/>
              <a:gd name="connsiteY81" fmla="*/ 1528115 h 1648182"/>
              <a:gd name="connsiteX82" fmla="*/ 2994200 w 9662615"/>
              <a:gd name="connsiteY82" fmla="*/ 1537857 h 1648182"/>
              <a:gd name="connsiteX83" fmla="*/ 2862301 w 9662615"/>
              <a:gd name="connsiteY83" fmla="*/ 1544250 h 1648182"/>
              <a:gd name="connsiteX84" fmla="*/ 2766335 w 9662615"/>
              <a:gd name="connsiteY84" fmla="*/ 1527662 h 1648182"/>
              <a:gd name="connsiteX85" fmla="*/ 2757836 w 9662615"/>
              <a:gd name="connsiteY85" fmla="*/ 1531371 h 1648182"/>
              <a:gd name="connsiteX86" fmla="*/ 2691555 w 9662615"/>
              <a:gd name="connsiteY86" fmla="*/ 1530283 h 1648182"/>
              <a:gd name="connsiteX87" fmla="*/ 2491676 w 9662615"/>
              <a:gd name="connsiteY87" fmla="*/ 1500859 h 1648182"/>
              <a:gd name="connsiteX88" fmla="*/ 2378036 w 9662615"/>
              <a:gd name="connsiteY88" fmla="*/ 1520645 h 1648182"/>
              <a:gd name="connsiteX89" fmla="*/ 2284269 w 9662615"/>
              <a:gd name="connsiteY89" fmla="*/ 1503068 h 1648182"/>
              <a:gd name="connsiteX90" fmla="*/ 2207104 w 9662615"/>
              <a:gd name="connsiteY90" fmla="*/ 1508888 h 1648182"/>
              <a:gd name="connsiteX91" fmla="*/ 2149226 w 9662615"/>
              <a:gd name="connsiteY91" fmla="*/ 1523409 h 1648182"/>
              <a:gd name="connsiteX92" fmla="*/ 2084783 w 9662615"/>
              <a:gd name="connsiteY92" fmla="*/ 1524245 h 1648182"/>
              <a:gd name="connsiteX93" fmla="*/ 2070075 w 9662615"/>
              <a:gd name="connsiteY93" fmla="*/ 1511285 h 1648182"/>
              <a:gd name="connsiteX94" fmla="*/ 2001057 w 9662615"/>
              <a:gd name="connsiteY94" fmla="*/ 1516449 h 1648182"/>
              <a:gd name="connsiteX95" fmla="*/ 1896330 w 9662615"/>
              <a:gd name="connsiteY95" fmla="*/ 1525725 h 1648182"/>
              <a:gd name="connsiteX96" fmla="*/ 1835994 w 9662615"/>
              <a:gd name="connsiteY96" fmla="*/ 1527678 h 1648182"/>
              <a:gd name="connsiteX97" fmla="*/ 1671119 w 9662615"/>
              <a:gd name="connsiteY97" fmla="*/ 1536701 h 1648182"/>
              <a:gd name="connsiteX98" fmla="*/ 1601337 w 9662615"/>
              <a:gd name="connsiteY98" fmla="*/ 1548552 h 1648182"/>
              <a:gd name="connsiteX99" fmla="*/ 1407755 w 9662615"/>
              <a:gd name="connsiteY99" fmla="*/ 1571444 h 1648182"/>
              <a:gd name="connsiteX100" fmla="*/ 1271994 w 9662615"/>
              <a:gd name="connsiteY100" fmla="*/ 1579471 h 1648182"/>
              <a:gd name="connsiteX101" fmla="*/ 1249226 w 9662615"/>
              <a:gd name="connsiteY101" fmla="*/ 1583140 h 1648182"/>
              <a:gd name="connsiteX102" fmla="*/ 1217719 w 9662615"/>
              <a:gd name="connsiteY102" fmla="*/ 1580863 h 1648182"/>
              <a:gd name="connsiteX103" fmla="*/ 1091432 w 9662615"/>
              <a:gd name="connsiteY103" fmla="*/ 1571003 h 1648182"/>
              <a:gd name="connsiteX104" fmla="*/ 992039 w 9662615"/>
              <a:gd name="connsiteY104" fmla="*/ 1556662 h 1648182"/>
              <a:gd name="connsiteX105" fmla="*/ 868264 w 9662615"/>
              <a:gd name="connsiteY105" fmla="*/ 1566392 h 1648182"/>
              <a:gd name="connsiteX106" fmla="*/ 792765 w 9662615"/>
              <a:gd name="connsiteY106" fmla="*/ 1563102 h 1648182"/>
              <a:gd name="connsiteX107" fmla="*/ 669055 w 9662615"/>
              <a:gd name="connsiteY107" fmla="*/ 1543638 h 1648182"/>
              <a:gd name="connsiteX108" fmla="*/ 506152 w 9662615"/>
              <a:gd name="connsiteY108" fmla="*/ 1549124 h 1648182"/>
              <a:gd name="connsiteX109" fmla="*/ 472797 w 9662615"/>
              <a:gd name="connsiteY109" fmla="*/ 1568904 h 1648182"/>
              <a:gd name="connsiteX110" fmla="*/ 427864 w 9662615"/>
              <a:gd name="connsiteY110" fmla="*/ 1580848 h 1648182"/>
              <a:gd name="connsiteX111" fmla="*/ 408381 w 9662615"/>
              <a:gd name="connsiteY111" fmla="*/ 1552940 h 1648182"/>
              <a:gd name="connsiteX112" fmla="*/ 267163 w 9662615"/>
              <a:gd name="connsiteY112" fmla="*/ 1531913 h 1648182"/>
              <a:gd name="connsiteX113" fmla="*/ 196644 w 9662615"/>
              <a:gd name="connsiteY113" fmla="*/ 1524565 h 1648182"/>
              <a:gd name="connsiteX114" fmla="*/ 86819 w 9662615"/>
              <a:gd name="connsiteY114" fmla="*/ 1519517 h 1648182"/>
              <a:gd name="connsiteX115" fmla="*/ 53369 w 9662615"/>
              <a:gd name="connsiteY115" fmla="*/ 1516853 h 1648182"/>
              <a:gd name="connsiteX116" fmla="*/ 2359 w 9662615"/>
              <a:gd name="connsiteY116" fmla="*/ 1515247 h 1648182"/>
              <a:gd name="connsiteX117" fmla="*/ 0 w 9662615"/>
              <a:gd name="connsiteY117" fmla="*/ 1514932 h 1648182"/>
              <a:gd name="connsiteX118" fmla="*/ 0 w 9662615"/>
              <a:gd name="connsiteY118" fmla="*/ 0 h 1648182"/>
              <a:gd name="connsiteX0" fmla="*/ 0 w 9662615"/>
              <a:gd name="connsiteY0" fmla="*/ 0 h 1648182"/>
              <a:gd name="connsiteX1" fmla="*/ 9662615 w 9662615"/>
              <a:gd name="connsiteY1" fmla="*/ 0 h 1648182"/>
              <a:gd name="connsiteX2" fmla="*/ 9662615 w 9662615"/>
              <a:gd name="connsiteY2" fmla="*/ 1280346 h 1648182"/>
              <a:gd name="connsiteX3" fmla="*/ 9658420 w 9662615"/>
              <a:gd name="connsiteY3" fmla="*/ 1280106 h 1648182"/>
              <a:gd name="connsiteX4" fmla="*/ 9469546 w 9662615"/>
              <a:gd name="connsiteY4" fmla="*/ 1289837 h 1648182"/>
              <a:gd name="connsiteX5" fmla="*/ 9385895 w 9662615"/>
              <a:gd name="connsiteY5" fmla="*/ 1269203 h 1648182"/>
              <a:gd name="connsiteX6" fmla="*/ 9144767 w 9662615"/>
              <a:gd name="connsiteY6" fmla="*/ 1264120 h 1648182"/>
              <a:gd name="connsiteX7" fmla="*/ 8837252 w 9662615"/>
              <a:gd name="connsiteY7" fmla="*/ 1350515 h 1648182"/>
              <a:gd name="connsiteX8" fmla="*/ 8705466 w 9662615"/>
              <a:gd name="connsiteY8" fmla="*/ 1342419 h 1648182"/>
              <a:gd name="connsiteX9" fmla="*/ 8652221 w 9662615"/>
              <a:gd name="connsiteY9" fmla="*/ 1326906 h 1648182"/>
              <a:gd name="connsiteX10" fmla="*/ 8632312 w 9662615"/>
              <a:gd name="connsiteY10" fmla="*/ 1326025 h 1648182"/>
              <a:gd name="connsiteX11" fmla="*/ 8591582 w 9662615"/>
              <a:gd name="connsiteY11" fmla="*/ 1341666 h 1648182"/>
              <a:gd name="connsiteX12" fmla="*/ 8537336 w 9662615"/>
              <a:gd name="connsiteY12" fmla="*/ 1341684 h 1648182"/>
              <a:gd name="connsiteX13" fmla="*/ 8472508 w 9662615"/>
              <a:gd name="connsiteY13" fmla="*/ 1363109 h 1648182"/>
              <a:gd name="connsiteX14" fmla="*/ 8258477 w 9662615"/>
              <a:gd name="connsiteY14" fmla="*/ 1370666 h 1648182"/>
              <a:gd name="connsiteX15" fmla="*/ 8197961 w 9662615"/>
              <a:gd name="connsiteY15" fmla="*/ 1392804 h 1648182"/>
              <a:gd name="connsiteX16" fmla="*/ 8171196 w 9662615"/>
              <a:gd name="connsiteY16" fmla="*/ 1397216 h 1648182"/>
              <a:gd name="connsiteX17" fmla="*/ 8127667 w 9662615"/>
              <a:gd name="connsiteY17" fmla="*/ 1418254 h 1648182"/>
              <a:gd name="connsiteX18" fmla="*/ 7974579 w 9662615"/>
              <a:gd name="connsiteY18" fmla="*/ 1383439 h 1648182"/>
              <a:gd name="connsiteX19" fmla="*/ 7768351 w 9662615"/>
              <a:gd name="connsiteY19" fmla="*/ 1395051 h 1648182"/>
              <a:gd name="connsiteX20" fmla="*/ 7635985 w 9662615"/>
              <a:gd name="connsiteY20" fmla="*/ 1386363 h 1648182"/>
              <a:gd name="connsiteX21" fmla="*/ 7466069 w 9662615"/>
              <a:gd name="connsiteY21" fmla="*/ 1377654 h 1648182"/>
              <a:gd name="connsiteX22" fmla="*/ 7355642 w 9662615"/>
              <a:gd name="connsiteY22" fmla="*/ 1407761 h 1648182"/>
              <a:gd name="connsiteX23" fmla="*/ 7151610 w 9662615"/>
              <a:gd name="connsiteY23" fmla="*/ 1397856 h 1648182"/>
              <a:gd name="connsiteX24" fmla="*/ 7082147 w 9662615"/>
              <a:gd name="connsiteY24" fmla="*/ 1406113 h 1648182"/>
              <a:gd name="connsiteX25" fmla="*/ 7014958 w 9662615"/>
              <a:gd name="connsiteY25" fmla="*/ 1396883 h 1648182"/>
              <a:gd name="connsiteX26" fmla="*/ 6907567 w 9662615"/>
              <a:gd name="connsiteY26" fmla="*/ 1419149 h 1648182"/>
              <a:gd name="connsiteX27" fmla="*/ 6748428 w 9662615"/>
              <a:gd name="connsiteY27" fmla="*/ 1420308 h 1648182"/>
              <a:gd name="connsiteX28" fmla="*/ 6654257 w 9662615"/>
              <a:gd name="connsiteY28" fmla="*/ 1424143 h 1648182"/>
              <a:gd name="connsiteX29" fmla="*/ 6620123 w 9662615"/>
              <a:gd name="connsiteY29" fmla="*/ 1430535 h 1648182"/>
              <a:gd name="connsiteX30" fmla="*/ 6571355 w 9662615"/>
              <a:gd name="connsiteY30" fmla="*/ 1436144 h 1648182"/>
              <a:gd name="connsiteX31" fmla="*/ 6486557 w 9662615"/>
              <a:gd name="connsiteY31" fmla="*/ 1449861 h 1648182"/>
              <a:gd name="connsiteX32" fmla="*/ 6370419 w 9662615"/>
              <a:gd name="connsiteY32" fmla="*/ 1461649 h 1648182"/>
              <a:gd name="connsiteX33" fmla="*/ 6278839 w 9662615"/>
              <a:gd name="connsiteY33" fmla="*/ 1449160 h 1648182"/>
              <a:gd name="connsiteX34" fmla="*/ 6272455 w 9662615"/>
              <a:gd name="connsiteY34" fmla="*/ 1453191 h 1648182"/>
              <a:gd name="connsiteX35" fmla="*/ 6212659 w 9662615"/>
              <a:gd name="connsiteY35" fmla="*/ 1454850 h 1648182"/>
              <a:gd name="connsiteX36" fmla="*/ 6069317 w 9662615"/>
              <a:gd name="connsiteY36" fmla="*/ 1445838 h 1648182"/>
              <a:gd name="connsiteX37" fmla="*/ 5878477 w 9662615"/>
              <a:gd name="connsiteY37" fmla="*/ 1439180 h 1648182"/>
              <a:gd name="connsiteX38" fmla="*/ 5838387 w 9662615"/>
              <a:gd name="connsiteY38" fmla="*/ 1444679 h 1648182"/>
              <a:gd name="connsiteX39" fmla="*/ 5771136 w 9662615"/>
              <a:gd name="connsiteY39" fmla="*/ 1453639 h 1648182"/>
              <a:gd name="connsiteX40" fmla="*/ 5724081 w 9662615"/>
              <a:gd name="connsiteY40" fmla="*/ 1470431 h 1648182"/>
              <a:gd name="connsiteX41" fmla="*/ 5666577 w 9662615"/>
              <a:gd name="connsiteY41" fmla="*/ 1473921 h 1648182"/>
              <a:gd name="connsiteX42" fmla="*/ 5649068 w 9662615"/>
              <a:gd name="connsiteY42" fmla="*/ 1461676 h 1648182"/>
              <a:gd name="connsiteX43" fmla="*/ 5588902 w 9662615"/>
              <a:gd name="connsiteY43" fmla="*/ 1469647 h 1648182"/>
              <a:gd name="connsiteX44" fmla="*/ 5498090 w 9662615"/>
              <a:gd name="connsiteY44" fmla="*/ 1483173 h 1648182"/>
              <a:gd name="connsiteX45" fmla="*/ 5444641 w 9662615"/>
              <a:gd name="connsiteY45" fmla="*/ 1487602 h 1648182"/>
              <a:gd name="connsiteX46" fmla="*/ 5299812 w 9662615"/>
              <a:gd name="connsiteY46" fmla="*/ 1503362 h 1648182"/>
              <a:gd name="connsiteX47" fmla="*/ 5213947 w 9662615"/>
              <a:gd name="connsiteY47" fmla="*/ 1516637 h 1648182"/>
              <a:gd name="connsiteX48" fmla="*/ 5090342 w 9662615"/>
              <a:gd name="connsiteY48" fmla="*/ 1546680 h 1648182"/>
              <a:gd name="connsiteX49" fmla="*/ 5129812 w 9662615"/>
              <a:gd name="connsiteY49" fmla="*/ 1521277 h 1648182"/>
              <a:gd name="connsiteX50" fmla="*/ 5059484 w 9662615"/>
              <a:gd name="connsiteY50" fmla="*/ 1546802 h 1648182"/>
              <a:gd name="connsiteX51" fmla="*/ 5038524 w 9662615"/>
              <a:gd name="connsiteY51" fmla="*/ 1545675 h 1648182"/>
              <a:gd name="connsiteX52" fmla="*/ 5026564 w 9662615"/>
              <a:gd name="connsiteY52" fmla="*/ 1545376 h 1648182"/>
              <a:gd name="connsiteX53" fmla="*/ 4969433 w 9662615"/>
              <a:gd name="connsiteY53" fmla="*/ 1550865 h 1648182"/>
              <a:gd name="connsiteX54" fmla="*/ 4929254 w 9662615"/>
              <a:gd name="connsiteY54" fmla="*/ 1563452 h 1648182"/>
              <a:gd name="connsiteX55" fmla="*/ 4871726 w 9662615"/>
              <a:gd name="connsiteY55" fmla="*/ 1570584 h 1648182"/>
              <a:gd name="connsiteX56" fmla="*/ 4843267 w 9662615"/>
              <a:gd name="connsiteY56" fmla="*/ 1561459 h 1648182"/>
              <a:gd name="connsiteX57" fmla="*/ 4821058 w 9662615"/>
              <a:gd name="connsiteY57" fmla="*/ 1553078 h 1648182"/>
              <a:gd name="connsiteX58" fmla="*/ 4791466 w 9662615"/>
              <a:gd name="connsiteY58" fmla="*/ 1561324 h 1648182"/>
              <a:gd name="connsiteX59" fmla="*/ 4784247 w 9662615"/>
              <a:gd name="connsiteY59" fmla="*/ 1562342 h 1648182"/>
              <a:gd name="connsiteX60" fmla="*/ 4739309 w 9662615"/>
              <a:gd name="connsiteY60" fmla="*/ 1553948 h 1648182"/>
              <a:gd name="connsiteX61" fmla="*/ 4697562 w 9662615"/>
              <a:gd name="connsiteY61" fmla="*/ 1551206 h 1648182"/>
              <a:gd name="connsiteX62" fmla="*/ 4650737 w 9662615"/>
              <a:gd name="connsiteY62" fmla="*/ 1537381 h 1648182"/>
              <a:gd name="connsiteX63" fmla="*/ 4583150 w 9662615"/>
              <a:gd name="connsiteY63" fmla="*/ 1529064 h 1648182"/>
              <a:gd name="connsiteX64" fmla="*/ 4521734 w 9662615"/>
              <a:gd name="connsiteY64" fmla="*/ 1529359 h 1648182"/>
              <a:gd name="connsiteX65" fmla="*/ 4382398 w 9662615"/>
              <a:gd name="connsiteY65" fmla="*/ 1534108 h 1648182"/>
              <a:gd name="connsiteX66" fmla="*/ 4221826 w 9662615"/>
              <a:gd name="connsiteY66" fmla="*/ 1500972 h 1648182"/>
              <a:gd name="connsiteX67" fmla="*/ 4096601 w 9662615"/>
              <a:gd name="connsiteY67" fmla="*/ 1521563 h 1648182"/>
              <a:gd name="connsiteX68" fmla="*/ 4058099 w 9662615"/>
              <a:gd name="connsiteY68" fmla="*/ 1648182 h 1648182"/>
              <a:gd name="connsiteX69" fmla="*/ 3833906 w 9662615"/>
              <a:gd name="connsiteY69" fmla="*/ 1516637 h 1648182"/>
              <a:gd name="connsiteX70" fmla="*/ 3696258 w 9662615"/>
              <a:gd name="connsiteY70" fmla="*/ 1537563 h 1648182"/>
              <a:gd name="connsiteX71" fmla="*/ 3594070 w 9662615"/>
              <a:gd name="connsiteY71" fmla="*/ 1509422 h 1648182"/>
              <a:gd name="connsiteX72" fmla="*/ 3565233 w 9662615"/>
              <a:gd name="connsiteY72" fmla="*/ 1515122 h 1648182"/>
              <a:gd name="connsiteX73" fmla="*/ 3560267 w 9662615"/>
              <a:gd name="connsiteY73" fmla="*/ 1516288 h 1648182"/>
              <a:gd name="connsiteX74" fmla="*/ 3540258 w 9662615"/>
              <a:gd name="connsiteY74" fmla="*/ 1516976 h 1648182"/>
              <a:gd name="connsiteX75" fmla="*/ 3534780 w 9662615"/>
              <a:gd name="connsiteY75" fmla="*/ 1522141 h 1648182"/>
              <a:gd name="connsiteX76" fmla="*/ 3504783 w 9662615"/>
              <a:gd name="connsiteY76" fmla="*/ 1526739 h 1648182"/>
              <a:gd name="connsiteX77" fmla="*/ 3430805 w 9662615"/>
              <a:gd name="connsiteY77" fmla="*/ 1542521 h 1648182"/>
              <a:gd name="connsiteX78" fmla="*/ 3292707 w 9662615"/>
              <a:gd name="connsiteY78" fmla="*/ 1520490 h 1648182"/>
              <a:gd name="connsiteX79" fmla="*/ 3187872 w 9662615"/>
              <a:gd name="connsiteY79" fmla="*/ 1519991 h 1648182"/>
              <a:gd name="connsiteX80" fmla="*/ 3148026 w 9662615"/>
              <a:gd name="connsiteY80" fmla="*/ 1524777 h 1648182"/>
              <a:gd name="connsiteX81" fmla="*/ 3092394 w 9662615"/>
              <a:gd name="connsiteY81" fmla="*/ 1528115 h 1648182"/>
              <a:gd name="connsiteX82" fmla="*/ 2994200 w 9662615"/>
              <a:gd name="connsiteY82" fmla="*/ 1537857 h 1648182"/>
              <a:gd name="connsiteX83" fmla="*/ 2862301 w 9662615"/>
              <a:gd name="connsiteY83" fmla="*/ 1544250 h 1648182"/>
              <a:gd name="connsiteX84" fmla="*/ 2766335 w 9662615"/>
              <a:gd name="connsiteY84" fmla="*/ 1527662 h 1648182"/>
              <a:gd name="connsiteX85" fmla="*/ 2757836 w 9662615"/>
              <a:gd name="connsiteY85" fmla="*/ 1531371 h 1648182"/>
              <a:gd name="connsiteX86" fmla="*/ 2691555 w 9662615"/>
              <a:gd name="connsiteY86" fmla="*/ 1530283 h 1648182"/>
              <a:gd name="connsiteX87" fmla="*/ 2491676 w 9662615"/>
              <a:gd name="connsiteY87" fmla="*/ 1500859 h 1648182"/>
              <a:gd name="connsiteX88" fmla="*/ 2378036 w 9662615"/>
              <a:gd name="connsiteY88" fmla="*/ 1520645 h 1648182"/>
              <a:gd name="connsiteX89" fmla="*/ 2284269 w 9662615"/>
              <a:gd name="connsiteY89" fmla="*/ 1503068 h 1648182"/>
              <a:gd name="connsiteX90" fmla="*/ 2207104 w 9662615"/>
              <a:gd name="connsiteY90" fmla="*/ 1508888 h 1648182"/>
              <a:gd name="connsiteX91" fmla="*/ 2149226 w 9662615"/>
              <a:gd name="connsiteY91" fmla="*/ 1523409 h 1648182"/>
              <a:gd name="connsiteX92" fmla="*/ 2084783 w 9662615"/>
              <a:gd name="connsiteY92" fmla="*/ 1524245 h 1648182"/>
              <a:gd name="connsiteX93" fmla="*/ 2070075 w 9662615"/>
              <a:gd name="connsiteY93" fmla="*/ 1511285 h 1648182"/>
              <a:gd name="connsiteX94" fmla="*/ 2001057 w 9662615"/>
              <a:gd name="connsiteY94" fmla="*/ 1516449 h 1648182"/>
              <a:gd name="connsiteX95" fmla="*/ 1896330 w 9662615"/>
              <a:gd name="connsiteY95" fmla="*/ 1525725 h 1648182"/>
              <a:gd name="connsiteX96" fmla="*/ 1835994 w 9662615"/>
              <a:gd name="connsiteY96" fmla="*/ 1527678 h 1648182"/>
              <a:gd name="connsiteX97" fmla="*/ 1671119 w 9662615"/>
              <a:gd name="connsiteY97" fmla="*/ 1536701 h 1648182"/>
              <a:gd name="connsiteX98" fmla="*/ 1601337 w 9662615"/>
              <a:gd name="connsiteY98" fmla="*/ 1548552 h 1648182"/>
              <a:gd name="connsiteX99" fmla="*/ 1407755 w 9662615"/>
              <a:gd name="connsiteY99" fmla="*/ 1571444 h 1648182"/>
              <a:gd name="connsiteX100" fmla="*/ 1271994 w 9662615"/>
              <a:gd name="connsiteY100" fmla="*/ 1579471 h 1648182"/>
              <a:gd name="connsiteX101" fmla="*/ 1249226 w 9662615"/>
              <a:gd name="connsiteY101" fmla="*/ 1583140 h 1648182"/>
              <a:gd name="connsiteX102" fmla="*/ 1217719 w 9662615"/>
              <a:gd name="connsiteY102" fmla="*/ 1580863 h 1648182"/>
              <a:gd name="connsiteX103" fmla="*/ 1091432 w 9662615"/>
              <a:gd name="connsiteY103" fmla="*/ 1571003 h 1648182"/>
              <a:gd name="connsiteX104" fmla="*/ 992039 w 9662615"/>
              <a:gd name="connsiteY104" fmla="*/ 1556662 h 1648182"/>
              <a:gd name="connsiteX105" fmla="*/ 868264 w 9662615"/>
              <a:gd name="connsiteY105" fmla="*/ 1566392 h 1648182"/>
              <a:gd name="connsiteX106" fmla="*/ 792765 w 9662615"/>
              <a:gd name="connsiteY106" fmla="*/ 1563102 h 1648182"/>
              <a:gd name="connsiteX107" fmla="*/ 669055 w 9662615"/>
              <a:gd name="connsiteY107" fmla="*/ 1543638 h 1648182"/>
              <a:gd name="connsiteX108" fmla="*/ 506152 w 9662615"/>
              <a:gd name="connsiteY108" fmla="*/ 1549124 h 1648182"/>
              <a:gd name="connsiteX109" fmla="*/ 472797 w 9662615"/>
              <a:gd name="connsiteY109" fmla="*/ 1568904 h 1648182"/>
              <a:gd name="connsiteX110" fmla="*/ 427864 w 9662615"/>
              <a:gd name="connsiteY110" fmla="*/ 1580848 h 1648182"/>
              <a:gd name="connsiteX111" fmla="*/ 408381 w 9662615"/>
              <a:gd name="connsiteY111" fmla="*/ 1552940 h 1648182"/>
              <a:gd name="connsiteX112" fmla="*/ 267163 w 9662615"/>
              <a:gd name="connsiteY112" fmla="*/ 1531913 h 1648182"/>
              <a:gd name="connsiteX113" fmla="*/ 196644 w 9662615"/>
              <a:gd name="connsiteY113" fmla="*/ 1524565 h 1648182"/>
              <a:gd name="connsiteX114" fmla="*/ 86819 w 9662615"/>
              <a:gd name="connsiteY114" fmla="*/ 1519517 h 1648182"/>
              <a:gd name="connsiteX115" fmla="*/ 53369 w 9662615"/>
              <a:gd name="connsiteY115" fmla="*/ 1516853 h 1648182"/>
              <a:gd name="connsiteX116" fmla="*/ 2359 w 9662615"/>
              <a:gd name="connsiteY116" fmla="*/ 1515247 h 1648182"/>
              <a:gd name="connsiteX117" fmla="*/ 0 w 9662615"/>
              <a:gd name="connsiteY117" fmla="*/ 1514932 h 1648182"/>
              <a:gd name="connsiteX118" fmla="*/ 0 w 9662615"/>
              <a:gd name="connsiteY118" fmla="*/ 0 h 1648182"/>
              <a:gd name="connsiteX0" fmla="*/ 0 w 9662615"/>
              <a:gd name="connsiteY0" fmla="*/ 0 h 1723719"/>
              <a:gd name="connsiteX1" fmla="*/ 9662615 w 9662615"/>
              <a:gd name="connsiteY1" fmla="*/ 0 h 1723719"/>
              <a:gd name="connsiteX2" fmla="*/ 9662615 w 9662615"/>
              <a:gd name="connsiteY2" fmla="*/ 1280346 h 1723719"/>
              <a:gd name="connsiteX3" fmla="*/ 9658420 w 9662615"/>
              <a:gd name="connsiteY3" fmla="*/ 1280106 h 1723719"/>
              <a:gd name="connsiteX4" fmla="*/ 9469546 w 9662615"/>
              <a:gd name="connsiteY4" fmla="*/ 1289837 h 1723719"/>
              <a:gd name="connsiteX5" fmla="*/ 9385895 w 9662615"/>
              <a:gd name="connsiteY5" fmla="*/ 1269203 h 1723719"/>
              <a:gd name="connsiteX6" fmla="*/ 9144767 w 9662615"/>
              <a:gd name="connsiteY6" fmla="*/ 1264120 h 1723719"/>
              <a:gd name="connsiteX7" fmla="*/ 8837252 w 9662615"/>
              <a:gd name="connsiteY7" fmla="*/ 1350515 h 1723719"/>
              <a:gd name="connsiteX8" fmla="*/ 8705466 w 9662615"/>
              <a:gd name="connsiteY8" fmla="*/ 1342419 h 1723719"/>
              <a:gd name="connsiteX9" fmla="*/ 8652221 w 9662615"/>
              <a:gd name="connsiteY9" fmla="*/ 1326906 h 1723719"/>
              <a:gd name="connsiteX10" fmla="*/ 8632312 w 9662615"/>
              <a:gd name="connsiteY10" fmla="*/ 1326025 h 1723719"/>
              <a:gd name="connsiteX11" fmla="*/ 8591582 w 9662615"/>
              <a:gd name="connsiteY11" fmla="*/ 1341666 h 1723719"/>
              <a:gd name="connsiteX12" fmla="*/ 8537336 w 9662615"/>
              <a:gd name="connsiteY12" fmla="*/ 1341684 h 1723719"/>
              <a:gd name="connsiteX13" fmla="*/ 8472508 w 9662615"/>
              <a:gd name="connsiteY13" fmla="*/ 1363109 h 1723719"/>
              <a:gd name="connsiteX14" fmla="*/ 8258477 w 9662615"/>
              <a:gd name="connsiteY14" fmla="*/ 1370666 h 1723719"/>
              <a:gd name="connsiteX15" fmla="*/ 8197961 w 9662615"/>
              <a:gd name="connsiteY15" fmla="*/ 1392804 h 1723719"/>
              <a:gd name="connsiteX16" fmla="*/ 8171196 w 9662615"/>
              <a:gd name="connsiteY16" fmla="*/ 1397216 h 1723719"/>
              <a:gd name="connsiteX17" fmla="*/ 8127667 w 9662615"/>
              <a:gd name="connsiteY17" fmla="*/ 1418254 h 1723719"/>
              <a:gd name="connsiteX18" fmla="*/ 7974579 w 9662615"/>
              <a:gd name="connsiteY18" fmla="*/ 1383439 h 1723719"/>
              <a:gd name="connsiteX19" fmla="*/ 7768351 w 9662615"/>
              <a:gd name="connsiteY19" fmla="*/ 1395051 h 1723719"/>
              <a:gd name="connsiteX20" fmla="*/ 7635985 w 9662615"/>
              <a:gd name="connsiteY20" fmla="*/ 1386363 h 1723719"/>
              <a:gd name="connsiteX21" fmla="*/ 7466069 w 9662615"/>
              <a:gd name="connsiteY21" fmla="*/ 1377654 h 1723719"/>
              <a:gd name="connsiteX22" fmla="*/ 7355642 w 9662615"/>
              <a:gd name="connsiteY22" fmla="*/ 1407761 h 1723719"/>
              <a:gd name="connsiteX23" fmla="*/ 7151610 w 9662615"/>
              <a:gd name="connsiteY23" fmla="*/ 1397856 h 1723719"/>
              <a:gd name="connsiteX24" fmla="*/ 7082147 w 9662615"/>
              <a:gd name="connsiteY24" fmla="*/ 1406113 h 1723719"/>
              <a:gd name="connsiteX25" fmla="*/ 7014958 w 9662615"/>
              <a:gd name="connsiteY25" fmla="*/ 1396883 h 1723719"/>
              <a:gd name="connsiteX26" fmla="*/ 6907567 w 9662615"/>
              <a:gd name="connsiteY26" fmla="*/ 1419149 h 1723719"/>
              <a:gd name="connsiteX27" fmla="*/ 6748428 w 9662615"/>
              <a:gd name="connsiteY27" fmla="*/ 1420308 h 1723719"/>
              <a:gd name="connsiteX28" fmla="*/ 6654257 w 9662615"/>
              <a:gd name="connsiteY28" fmla="*/ 1424143 h 1723719"/>
              <a:gd name="connsiteX29" fmla="*/ 6620123 w 9662615"/>
              <a:gd name="connsiteY29" fmla="*/ 1430535 h 1723719"/>
              <a:gd name="connsiteX30" fmla="*/ 6571355 w 9662615"/>
              <a:gd name="connsiteY30" fmla="*/ 1436144 h 1723719"/>
              <a:gd name="connsiteX31" fmla="*/ 6486557 w 9662615"/>
              <a:gd name="connsiteY31" fmla="*/ 1449861 h 1723719"/>
              <a:gd name="connsiteX32" fmla="*/ 6370419 w 9662615"/>
              <a:gd name="connsiteY32" fmla="*/ 1461649 h 1723719"/>
              <a:gd name="connsiteX33" fmla="*/ 6278839 w 9662615"/>
              <a:gd name="connsiteY33" fmla="*/ 1449160 h 1723719"/>
              <a:gd name="connsiteX34" fmla="*/ 6272455 w 9662615"/>
              <a:gd name="connsiteY34" fmla="*/ 1453191 h 1723719"/>
              <a:gd name="connsiteX35" fmla="*/ 6212659 w 9662615"/>
              <a:gd name="connsiteY35" fmla="*/ 1454850 h 1723719"/>
              <a:gd name="connsiteX36" fmla="*/ 6069317 w 9662615"/>
              <a:gd name="connsiteY36" fmla="*/ 1445838 h 1723719"/>
              <a:gd name="connsiteX37" fmla="*/ 5878477 w 9662615"/>
              <a:gd name="connsiteY37" fmla="*/ 1439180 h 1723719"/>
              <a:gd name="connsiteX38" fmla="*/ 5838387 w 9662615"/>
              <a:gd name="connsiteY38" fmla="*/ 1444679 h 1723719"/>
              <a:gd name="connsiteX39" fmla="*/ 5771136 w 9662615"/>
              <a:gd name="connsiteY39" fmla="*/ 1453639 h 1723719"/>
              <a:gd name="connsiteX40" fmla="*/ 5724081 w 9662615"/>
              <a:gd name="connsiteY40" fmla="*/ 1470431 h 1723719"/>
              <a:gd name="connsiteX41" fmla="*/ 5666577 w 9662615"/>
              <a:gd name="connsiteY41" fmla="*/ 1473921 h 1723719"/>
              <a:gd name="connsiteX42" fmla="*/ 5649068 w 9662615"/>
              <a:gd name="connsiteY42" fmla="*/ 1461676 h 1723719"/>
              <a:gd name="connsiteX43" fmla="*/ 5588902 w 9662615"/>
              <a:gd name="connsiteY43" fmla="*/ 1469647 h 1723719"/>
              <a:gd name="connsiteX44" fmla="*/ 5498090 w 9662615"/>
              <a:gd name="connsiteY44" fmla="*/ 1483173 h 1723719"/>
              <a:gd name="connsiteX45" fmla="*/ 5444641 w 9662615"/>
              <a:gd name="connsiteY45" fmla="*/ 1487602 h 1723719"/>
              <a:gd name="connsiteX46" fmla="*/ 5299812 w 9662615"/>
              <a:gd name="connsiteY46" fmla="*/ 1503362 h 1723719"/>
              <a:gd name="connsiteX47" fmla="*/ 5213947 w 9662615"/>
              <a:gd name="connsiteY47" fmla="*/ 1516637 h 1723719"/>
              <a:gd name="connsiteX48" fmla="*/ 5090342 w 9662615"/>
              <a:gd name="connsiteY48" fmla="*/ 1546680 h 1723719"/>
              <a:gd name="connsiteX49" fmla="*/ 5129812 w 9662615"/>
              <a:gd name="connsiteY49" fmla="*/ 1521277 h 1723719"/>
              <a:gd name="connsiteX50" fmla="*/ 5059484 w 9662615"/>
              <a:gd name="connsiteY50" fmla="*/ 1546802 h 1723719"/>
              <a:gd name="connsiteX51" fmla="*/ 5038524 w 9662615"/>
              <a:gd name="connsiteY51" fmla="*/ 1545675 h 1723719"/>
              <a:gd name="connsiteX52" fmla="*/ 5026564 w 9662615"/>
              <a:gd name="connsiteY52" fmla="*/ 1545376 h 1723719"/>
              <a:gd name="connsiteX53" fmla="*/ 4969433 w 9662615"/>
              <a:gd name="connsiteY53" fmla="*/ 1550865 h 1723719"/>
              <a:gd name="connsiteX54" fmla="*/ 4929254 w 9662615"/>
              <a:gd name="connsiteY54" fmla="*/ 1563452 h 1723719"/>
              <a:gd name="connsiteX55" fmla="*/ 4871726 w 9662615"/>
              <a:gd name="connsiteY55" fmla="*/ 1570584 h 1723719"/>
              <a:gd name="connsiteX56" fmla="*/ 4843267 w 9662615"/>
              <a:gd name="connsiteY56" fmla="*/ 1561459 h 1723719"/>
              <a:gd name="connsiteX57" fmla="*/ 4821058 w 9662615"/>
              <a:gd name="connsiteY57" fmla="*/ 1553078 h 1723719"/>
              <a:gd name="connsiteX58" fmla="*/ 4791466 w 9662615"/>
              <a:gd name="connsiteY58" fmla="*/ 1561324 h 1723719"/>
              <a:gd name="connsiteX59" fmla="*/ 4784247 w 9662615"/>
              <a:gd name="connsiteY59" fmla="*/ 1562342 h 1723719"/>
              <a:gd name="connsiteX60" fmla="*/ 4739309 w 9662615"/>
              <a:gd name="connsiteY60" fmla="*/ 1553948 h 1723719"/>
              <a:gd name="connsiteX61" fmla="*/ 4697562 w 9662615"/>
              <a:gd name="connsiteY61" fmla="*/ 1551206 h 1723719"/>
              <a:gd name="connsiteX62" fmla="*/ 4650737 w 9662615"/>
              <a:gd name="connsiteY62" fmla="*/ 1537381 h 1723719"/>
              <a:gd name="connsiteX63" fmla="*/ 4583150 w 9662615"/>
              <a:gd name="connsiteY63" fmla="*/ 1529064 h 1723719"/>
              <a:gd name="connsiteX64" fmla="*/ 4521734 w 9662615"/>
              <a:gd name="connsiteY64" fmla="*/ 1529359 h 1723719"/>
              <a:gd name="connsiteX65" fmla="*/ 4382398 w 9662615"/>
              <a:gd name="connsiteY65" fmla="*/ 1534108 h 1723719"/>
              <a:gd name="connsiteX66" fmla="*/ 4221826 w 9662615"/>
              <a:gd name="connsiteY66" fmla="*/ 1500972 h 1723719"/>
              <a:gd name="connsiteX67" fmla="*/ 4096601 w 9662615"/>
              <a:gd name="connsiteY67" fmla="*/ 1521563 h 1723719"/>
              <a:gd name="connsiteX68" fmla="*/ 3970635 w 9662615"/>
              <a:gd name="connsiteY68" fmla="*/ 1723719 h 1723719"/>
              <a:gd name="connsiteX69" fmla="*/ 3833906 w 9662615"/>
              <a:gd name="connsiteY69" fmla="*/ 1516637 h 1723719"/>
              <a:gd name="connsiteX70" fmla="*/ 3696258 w 9662615"/>
              <a:gd name="connsiteY70" fmla="*/ 1537563 h 1723719"/>
              <a:gd name="connsiteX71" fmla="*/ 3594070 w 9662615"/>
              <a:gd name="connsiteY71" fmla="*/ 1509422 h 1723719"/>
              <a:gd name="connsiteX72" fmla="*/ 3565233 w 9662615"/>
              <a:gd name="connsiteY72" fmla="*/ 1515122 h 1723719"/>
              <a:gd name="connsiteX73" fmla="*/ 3560267 w 9662615"/>
              <a:gd name="connsiteY73" fmla="*/ 1516288 h 1723719"/>
              <a:gd name="connsiteX74" fmla="*/ 3540258 w 9662615"/>
              <a:gd name="connsiteY74" fmla="*/ 1516976 h 1723719"/>
              <a:gd name="connsiteX75" fmla="*/ 3534780 w 9662615"/>
              <a:gd name="connsiteY75" fmla="*/ 1522141 h 1723719"/>
              <a:gd name="connsiteX76" fmla="*/ 3504783 w 9662615"/>
              <a:gd name="connsiteY76" fmla="*/ 1526739 h 1723719"/>
              <a:gd name="connsiteX77" fmla="*/ 3430805 w 9662615"/>
              <a:gd name="connsiteY77" fmla="*/ 1542521 h 1723719"/>
              <a:gd name="connsiteX78" fmla="*/ 3292707 w 9662615"/>
              <a:gd name="connsiteY78" fmla="*/ 1520490 h 1723719"/>
              <a:gd name="connsiteX79" fmla="*/ 3187872 w 9662615"/>
              <a:gd name="connsiteY79" fmla="*/ 1519991 h 1723719"/>
              <a:gd name="connsiteX80" fmla="*/ 3148026 w 9662615"/>
              <a:gd name="connsiteY80" fmla="*/ 1524777 h 1723719"/>
              <a:gd name="connsiteX81" fmla="*/ 3092394 w 9662615"/>
              <a:gd name="connsiteY81" fmla="*/ 1528115 h 1723719"/>
              <a:gd name="connsiteX82" fmla="*/ 2994200 w 9662615"/>
              <a:gd name="connsiteY82" fmla="*/ 1537857 h 1723719"/>
              <a:gd name="connsiteX83" fmla="*/ 2862301 w 9662615"/>
              <a:gd name="connsiteY83" fmla="*/ 1544250 h 1723719"/>
              <a:gd name="connsiteX84" fmla="*/ 2766335 w 9662615"/>
              <a:gd name="connsiteY84" fmla="*/ 1527662 h 1723719"/>
              <a:gd name="connsiteX85" fmla="*/ 2757836 w 9662615"/>
              <a:gd name="connsiteY85" fmla="*/ 1531371 h 1723719"/>
              <a:gd name="connsiteX86" fmla="*/ 2691555 w 9662615"/>
              <a:gd name="connsiteY86" fmla="*/ 1530283 h 1723719"/>
              <a:gd name="connsiteX87" fmla="*/ 2491676 w 9662615"/>
              <a:gd name="connsiteY87" fmla="*/ 1500859 h 1723719"/>
              <a:gd name="connsiteX88" fmla="*/ 2378036 w 9662615"/>
              <a:gd name="connsiteY88" fmla="*/ 1520645 h 1723719"/>
              <a:gd name="connsiteX89" fmla="*/ 2284269 w 9662615"/>
              <a:gd name="connsiteY89" fmla="*/ 1503068 h 1723719"/>
              <a:gd name="connsiteX90" fmla="*/ 2207104 w 9662615"/>
              <a:gd name="connsiteY90" fmla="*/ 1508888 h 1723719"/>
              <a:gd name="connsiteX91" fmla="*/ 2149226 w 9662615"/>
              <a:gd name="connsiteY91" fmla="*/ 1523409 h 1723719"/>
              <a:gd name="connsiteX92" fmla="*/ 2084783 w 9662615"/>
              <a:gd name="connsiteY92" fmla="*/ 1524245 h 1723719"/>
              <a:gd name="connsiteX93" fmla="*/ 2070075 w 9662615"/>
              <a:gd name="connsiteY93" fmla="*/ 1511285 h 1723719"/>
              <a:gd name="connsiteX94" fmla="*/ 2001057 w 9662615"/>
              <a:gd name="connsiteY94" fmla="*/ 1516449 h 1723719"/>
              <a:gd name="connsiteX95" fmla="*/ 1896330 w 9662615"/>
              <a:gd name="connsiteY95" fmla="*/ 1525725 h 1723719"/>
              <a:gd name="connsiteX96" fmla="*/ 1835994 w 9662615"/>
              <a:gd name="connsiteY96" fmla="*/ 1527678 h 1723719"/>
              <a:gd name="connsiteX97" fmla="*/ 1671119 w 9662615"/>
              <a:gd name="connsiteY97" fmla="*/ 1536701 h 1723719"/>
              <a:gd name="connsiteX98" fmla="*/ 1601337 w 9662615"/>
              <a:gd name="connsiteY98" fmla="*/ 1548552 h 1723719"/>
              <a:gd name="connsiteX99" fmla="*/ 1407755 w 9662615"/>
              <a:gd name="connsiteY99" fmla="*/ 1571444 h 1723719"/>
              <a:gd name="connsiteX100" fmla="*/ 1271994 w 9662615"/>
              <a:gd name="connsiteY100" fmla="*/ 1579471 h 1723719"/>
              <a:gd name="connsiteX101" fmla="*/ 1249226 w 9662615"/>
              <a:gd name="connsiteY101" fmla="*/ 1583140 h 1723719"/>
              <a:gd name="connsiteX102" fmla="*/ 1217719 w 9662615"/>
              <a:gd name="connsiteY102" fmla="*/ 1580863 h 1723719"/>
              <a:gd name="connsiteX103" fmla="*/ 1091432 w 9662615"/>
              <a:gd name="connsiteY103" fmla="*/ 1571003 h 1723719"/>
              <a:gd name="connsiteX104" fmla="*/ 992039 w 9662615"/>
              <a:gd name="connsiteY104" fmla="*/ 1556662 h 1723719"/>
              <a:gd name="connsiteX105" fmla="*/ 868264 w 9662615"/>
              <a:gd name="connsiteY105" fmla="*/ 1566392 h 1723719"/>
              <a:gd name="connsiteX106" fmla="*/ 792765 w 9662615"/>
              <a:gd name="connsiteY106" fmla="*/ 1563102 h 1723719"/>
              <a:gd name="connsiteX107" fmla="*/ 669055 w 9662615"/>
              <a:gd name="connsiteY107" fmla="*/ 1543638 h 1723719"/>
              <a:gd name="connsiteX108" fmla="*/ 506152 w 9662615"/>
              <a:gd name="connsiteY108" fmla="*/ 1549124 h 1723719"/>
              <a:gd name="connsiteX109" fmla="*/ 472797 w 9662615"/>
              <a:gd name="connsiteY109" fmla="*/ 1568904 h 1723719"/>
              <a:gd name="connsiteX110" fmla="*/ 427864 w 9662615"/>
              <a:gd name="connsiteY110" fmla="*/ 1580848 h 1723719"/>
              <a:gd name="connsiteX111" fmla="*/ 408381 w 9662615"/>
              <a:gd name="connsiteY111" fmla="*/ 1552940 h 1723719"/>
              <a:gd name="connsiteX112" fmla="*/ 267163 w 9662615"/>
              <a:gd name="connsiteY112" fmla="*/ 1531913 h 1723719"/>
              <a:gd name="connsiteX113" fmla="*/ 196644 w 9662615"/>
              <a:gd name="connsiteY113" fmla="*/ 1524565 h 1723719"/>
              <a:gd name="connsiteX114" fmla="*/ 86819 w 9662615"/>
              <a:gd name="connsiteY114" fmla="*/ 1519517 h 1723719"/>
              <a:gd name="connsiteX115" fmla="*/ 53369 w 9662615"/>
              <a:gd name="connsiteY115" fmla="*/ 1516853 h 1723719"/>
              <a:gd name="connsiteX116" fmla="*/ 2359 w 9662615"/>
              <a:gd name="connsiteY116" fmla="*/ 1515247 h 1723719"/>
              <a:gd name="connsiteX117" fmla="*/ 0 w 9662615"/>
              <a:gd name="connsiteY117" fmla="*/ 1514932 h 1723719"/>
              <a:gd name="connsiteX118" fmla="*/ 0 w 9662615"/>
              <a:gd name="connsiteY118" fmla="*/ 0 h 1723719"/>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696258 w 9662615"/>
              <a:gd name="connsiteY70" fmla="*/ 1537563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594070 w 9662615"/>
              <a:gd name="connsiteY71" fmla="*/ 1509422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29812 w 9662615"/>
              <a:gd name="connsiteY49" fmla="*/ 1521277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090342 w 9662615"/>
              <a:gd name="connsiteY48" fmla="*/ 1546680 h 1583140"/>
              <a:gd name="connsiteX49" fmla="*/ 5137764 w 9662615"/>
              <a:gd name="connsiteY49" fmla="*/ 1481521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177807 w 9662615"/>
              <a:gd name="connsiteY48" fmla="*/ 1526802 h 1583140"/>
              <a:gd name="connsiteX49" fmla="*/ 5137764 w 9662615"/>
              <a:gd name="connsiteY49" fmla="*/ 1481521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13947 w 9662615"/>
              <a:gd name="connsiteY47" fmla="*/ 1516637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15161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7014958 w 9662615"/>
              <a:gd name="connsiteY25" fmla="*/ 1396883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127667 w 9662615"/>
              <a:gd name="connsiteY17" fmla="*/ 1418254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58477 w 9662615"/>
              <a:gd name="connsiteY14" fmla="*/ 1370666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837252 w 9662615"/>
              <a:gd name="connsiteY7" fmla="*/ 1350515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05466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52221 w 9662615"/>
              <a:gd name="connsiteY9" fmla="*/ 1326906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32312 w 9662615"/>
              <a:gd name="connsiteY10" fmla="*/ 1326025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72508 w 9662615"/>
              <a:gd name="connsiteY13" fmla="*/ 1363109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85895 w 9662615"/>
              <a:gd name="connsiteY5" fmla="*/ 1269203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784979 w 9662615"/>
              <a:gd name="connsiteY8" fmla="*/ 1342419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58420 w 9662615"/>
              <a:gd name="connsiteY3" fmla="*/ 1280106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618664 w 9662615"/>
              <a:gd name="connsiteY3" fmla="*/ 1331789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929254 w 9662615"/>
              <a:gd name="connsiteY54" fmla="*/ 1563452 h 1583140"/>
              <a:gd name="connsiteX55" fmla="*/ 4871726 w 9662615"/>
              <a:gd name="connsiteY55" fmla="*/ 1570584 h 1583140"/>
              <a:gd name="connsiteX56" fmla="*/ 4843267 w 9662615"/>
              <a:gd name="connsiteY56" fmla="*/ 1561459 h 1583140"/>
              <a:gd name="connsiteX57" fmla="*/ 4821058 w 9662615"/>
              <a:gd name="connsiteY57" fmla="*/ 1553078 h 1583140"/>
              <a:gd name="connsiteX58" fmla="*/ 4791466 w 9662615"/>
              <a:gd name="connsiteY58" fmla="*/ 1561324 h 1583140"/>
              <a:gd name="connsiteX59" fmla="*/ 4784247 w 9662615"/>
              <a:gd name="connsiteY59" fmla="*/ 1562342 h 1583140"/>
              <a:gd name="connsiteX60" fmla="*/ 4739309 w 9662615"/>
              <a:gd name="connsiteY60" fmla="*/ 1553948 h 1583140"/>
              <a:gd name="connsiteX61" fmla="*/ 4697562 w 9662615"/>
              <a:gd name="connsiteY61" fmla="*/ 1551206 h 1583140"/>
              <a:gd name="connsiteX62" fmla="*/ 4650737 w 9662615"/>
              <a:gd name="connsiteY62" fmla="*/ 1537381 h 1583140"/>
              <a:gd name="connsiteX63" fmla="*/ 4583150 w 9662615"/>
              <a:gd name="connsiteY63" fmla="*/ 1529064 h 1583140"/>
              <a:gd name="connsiteX64" fmla="*/ 4521734 w 9662615"/>
              <a:gd name="connsiteY64" fmla="*/ 1529359 h 1583140"/>
              <a:gd name="connsiteX65" fmla="*/ 4382398 w 9662615"/>
              <a:gd name="connsiteY65" fmla="*/ 1534108 h 1583140"/>
              <a:gd name="connsiteX66" fmla="*/ 4221826 w 9662615"/>
              <a:gd name="connsiteY66" fmla="*/ 1500972 h 1583140"/>
              <a:gd name="connsiteX67" fmla="*/ 4096601 w 9662615"/>
              <a:gd name="connsiteY67" fmla="*/ 1521563 h 1583140"/>
              <a:gd name="connsiteX68" fmla="*/ 4002441 w 9662615"/>
              <a:gd name="connsiteY68" fmla="*/ 1528912 h 1583140"/>
              <a:gd name="connsiteX69" fmla="*/ 3833906 w 9662615"/>
              <a:gd name="connsiteY69" fmla="*/ 1516637 h 1583140"/>
              <a:gd name="connsiteX70" fmla="*/ 3763845 w 9662615"/>
              <a:gd name="connsiteY70" fmla="*/ 1501782 h 1583140"/>
              <a:gd name="connsiteX71" fmla="*/ 3641778 w 9662615"/>
              <a:gd name="connsiteY71" fmla="*/ 1505446 h 1583140"/>
              <a:gd name="connsiteX72" fmla="*/ 3565233 w 9662615"/>
              <a:gd name="connsiteY72" fmla="*/ 1515122 h 1583140"/>
              <a:gd name="connsiteX73" fmla="*/ 3560267 w 9662615"/>
              <a:gd name="connsiteY73" fmla="*/ 1516288 h 1583140"/>
              <a:gd name="connsiteX74" fmla="*/ 3540258 w 9662615"/>
              <a:gd name="connsiteY74" fmla="*/ 1516976 h 1583140"/>
              <a:gd name="connsiteX75" fmla="*/ 3534780 w 9662615"/>
              <a:gd name="connsiteY75" fmla="*/ 1522141 h 1583140"/>
              <a:gd name="connsiteX76" fmla="*/ 3504783 w 9662615"/>
              <a:gd name="connsiteY76" fmla="*/ 1526739 h 1583140"/>
              <a:gd name="connsiteX77" fmla="*/ 3430805 w 9662615"/>
              <a:gd name="connsiteY77" fmla="*/ 1542521 h 1583140"/>
              <a:gd name="connsiteX78" fmla="*/ 3292707 w 9662615"/>
              <a:gd name="connsiteY78" fmla="*/ 1520490 h 1583140"/>
              <a:gd name="connsiteX79" fmla="*/ 3187872 w 9662615"/>
              <a:gd name="connsiteY79" fmla="*/ 1519991 h 1583140"/>
              <a:gd name="connsiteX80" fmla="*/ 3148026 w 9662615"/>
              <a:gd name="connsiteY80" fmla="*/ 1524777 h 1583140"/>
              <a:gd name="connsiteX81" fmla="*/ 3092394 w 9662615"/>
              <a:gd name="connsiteY81" fmla="*/ 1528115 h 1583140"/>
              <a:gd name="connsiteX82" fmla="*/ 2994200 w 9662615"/>
              <a:gd name="connsiteY82" fmla="*/ 1537857 h 1583140"/>
              <a:gd name="connsiteX83" fmla="*/ 2862301 w 9662615"/>
              <a:gd name="connsiteY83" fmla="*/ 1544250 h 1583140"/>
              <a:gd name="connsiteX84" fmla="*/ 2766335 w 9662615"/>
              <a:gd name="connsiteY84" fmla="*/ 1527662 h 1583140"/>
              <a:gd name="connsiteX85" fmla="*/ 2757836 w 9662615"/>
              <a:gd name="connsiteY85" fmla="*/ 1531371 h 1583140"/>
              <a:gd name="connsiteX86" fmla="*/ 2691555 w 9662615"/>
              <a:gd name="connsiteY86" fmla="*/ 1530283 h 1583140"/>
              <a:gd name="connsiteX87" fmla="*/ 2491676 w 9662615"/>
              <a:gd name="connsiteY87" fmla="*/ 1500859 h 1583140"/>
              <a:gd name="connsiteX88" fmla="*/ 2378036 w 9662615"/>
              <a:gd name="connsiteY88" fmla="*/ 1520645 h 1583140"/>
              <a:gd name="connsiteX89" fmla="*/ 2284269 w 9662615"/>
              <a:gd name="connsiteY89" fmla="*/ 1503068 h 1583140"/>
              <a:gd name="connsiteX90" fmla="*/ 2207104 w 9662615"/>
              <a:gd name="connsiteY90" fmla="*/ 1508888 h 1583140"/>
              <a:gd name="connsiteX91" fmla="*/ 2149226 w 9662615"/>
              <a:gd name="connsiteY91" fmla="*/ 1523409 h 1583140"/>
              <a:gd name="connsiteX92" fmla="*/ 2084783 w 9662615"/>
              <a:gd name="connsiteY92" fmla="*/ 1524245 h 1583140"/>
              <a:gd name="connsiteX93" fmla="*/ 2070075 w 9662615"/>
              <a:gd name="connsiteY93" fmla="*/ 1511285 h 1583140"/>
              <a:gd name="connsiteX94" fmla="*/ 2001057 w 9662615"/>
              <a:gd name="connsiteY94" fmla="*/ 1516449 h 1583140"/>
              <a:gd name="connsiteX95" fmla="*/ 1896330 w 9662615"/>
              <a:gd name="connsiteY95" fmla="*/ 1525725 h 1583140"/>
              <a:gd name="connsiteX96" fmla="*/ 1835994 w 9662615"/>
              <a:gd name="connsiteY96" fmla="*/ 1527678 h 1583140"/>
              <a:gd name="connsiteX97" fmla="*/ 1671119 w 9662615"/>
              <a:gd name="connsiteY97" fmla="*/ 1536701 h 1583140"/>
              <a:gd name="connsiteX98" fmla="*/ 1601337 w 9662615"/>
              <a:gd name="connsiteY98" fmla="*/ 1548552 h 1583140"/>
              <a:gd name="connsiteX99" fmla="*/ 1407755 w 9662615"/>
              <a:gd name="connsiteY99" fmla="*/ 1571444 h 1583140"/>
              <a:gd name="connsiteX100" fmla="*/ 1271994 w 9662615"/>
              <a:gd name="connsiteY100" fmla="*/ 1579471 h 1583140"/>
              <a:gd name="connsiteX101" fmla="*/ 1249226 w 9662615"/>
              <a:gd name="connsiteY101" fmla="*/ 1583140 h 1583140"/>
              <a:gd name="connsiteX102" fmla="*/ 1217719 w 9662615"/>
              <a:gd name="connsiteY102" fmla="*/ 1580863 h 1583140"/>
              <a:gd name="connsiteX103" fmla="*/ 1091432 w 9662615"/>
              <a:gd name="connsiteY103" fmla="*/ 1571003 h 1583140"/>
              <a:gd name="connsiteX104" fmla="*/ 992039 w 9662615"/>
              <a:gd name="connsiteY104" fmla="*/ 1556662 h 1583140"/>
              <a:gd name="connsiteX105" fmla="*/ 868264 w 9662615"/>
              <a:gd name="connsiteY105" fmla="*/ 1566392 h 1583140"/>
              <a:gd name="connsiteX106" fmla="*/ 792765 w 9662615"/>
              <a:gd name="connsiteY106" fmla="*/ 1563102 h 1583140"/>
              <a:gd name="connsiteX107" fmla="*/ 669055 w 9662615"/>
              <a:gd name="connsiteY107" fmla="*/ 1543638 h 1583140"/>
              <a:gd name="connsiteX108" fmla="*/ 506152 w 9662615"/>
              <a:gd name="connsiteY108" fmla="*/ 1549124 h 1583140"/>
              <a:gd name="connsiteX109" fmla="*/ 472797 w 9662615"/>
              <a:gd name="connsiteY109" fmla="*/ 1568904 h 1583140"/>
              <a:gd name="connsiteX110" fmla="*/ 427864 w 9662615"/>
              <a:gd name="connsiteY110" fmla="*/ 1580848 h 1583140"/>
              <a:gd name="connsiteX111" fmla="*/ 408381 w 9662615"/>
              <a:gd name="connsiteY111" fmla="*/ 1552940 h 1583140"/>
              <a:gd name="connsiteX112" fmla="*/ 267163 w 9662615"/>
              <a:gd name="connsiteY112" fmla="*/ 1531913 h 1583140"/>
              <a:gd name="connsiteX113" fmla="*/ 196644 w 9662615"/>
              <a:gd name="connsiteY113" fmla="*/ 1524565 h 1583140"/>
              <a:gd name="connsiteX114" fmla="*/ 86819 w 9662615"/>
              <a:gd name="connsiteY114" fmla="*/ 1519517 h 1583140"/>
              <a:gd name="connsiteX115" fmla="*/ 53369 w 9662615"/>
              <a:gd name="connsiteY115" fmla="*/ 1516853 h 1583140"/>
              <a:gd name="connsiteX116" fmla="*/ 2359 w 9662615"/>
              <a:gd name="connsiteY116" fmla="*/ 1515247 h 1583140"/>
              <a:gd name="connsiteX117" fmla="*/ 0 w 9662615"/>
              <a:gd name="connsiteY117" fmla="*/ 1514932 h 1583140"/>
              <a:gd name="connsiteX118" fmla="*/ 0 w 9662615"/>
              <a:gd name="connsiteY118"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427864 w 9662615"/>
              <a:gd name="connsiteY109" fmla="*/ 1580848 h 1583140"/>
              <a:gd name="connsiteX110" fmla="*/ 408381 w 9662615"/>
              <a:gd name="connsiteY110" fmla="*/ 1552940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427864 w 9662615"/>
              <a:gd name="connsiteY109" fmla="*/ 1580848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06152 w 9662615"/>
              <a:gd name="connsiteY107" fmla="*/ 1549124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69055 w 9662615"/>
              <a:gd name="connsiteY106" fmla="*/ 1543638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92039 w 9662615"/>
              <a:gd name="connsiteY103" fmla="*/ 1556662 h 1583140"/>
              <a:gd name="connsiteX104" fmla="*/ 868264 w 9662615"/>
              <a:gd name="connsiteY104" fmla="*/ 1566392 h 1583140"/>
              <a:gd name="connsiteX105" fmla="*/ 792765 w 9662615"/>
              <a:gd name="connsiteY105" fmla="*/ 1563102 h 1583140"/>
              <a:gd name="connsiteX106" fmla="*/ 653153 w 9662615"/>
              <a:gd name="connsiteY106" fmla="*/ 1563516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83140"/>
              <a:gd name="connsiteX1" fmla="*/ 9662615 w 9662615"/>
              <a:gd name="connsiteY1" fmla="*/ 0 h 1583140"/>
              <a:gd name="connsiteX2" fmla="*/ 9662615 w 9662615"/>
              <a:gd name="connsiteY2" fmla="*/ 1280346 h 1583140"/>
              <a:gd name="connsiteX3" fmla="*/ 9551077 w 9662615"/>
              <a:gd name="connsiteY3" fmla="*/ 1292033 h 1583140"/>
              <a:gd name="connsiteX4" fmla="*/ 9469546 w 9662615"/>
              <a:gd name="connsiteY4" fmla="*/ 1289837 h 1583140"/>
              <a:gd name="connsiteX5" fmla="*/ 9326260 w 9662615"/>
              <a:gd name="connsiteY5" fmla="*/ 1277155 h 1583140"/>
              <a:gd name="connsiteX6" fmla="*/ 9144767 w 9662615"/>
              <a:gd name="connsiteY6" fmla="*/ 1264120 h 1583140"/>
              <a:gd name="connsiteX7" fmla="*/ 8976400 w 9662615"/>
              <a:gd name="connsiteY7" fmla="*/ 1326661 h 1583140"/>
              <a:gd name="connsiteX8" fmla="*/ 8828711 w 9662615"/>
              <a:gd name="connsiteY8" fmla="*/ 1346394 h 1583140"/>
              <a:gd name="connsiteX9" fmla="*/ 8695953 w 9662615"/>
              <a:gd name="connsiteY9" fmla="*/ 1346784 h 1583140"/>
              <a:gd name="connsiteX10" fmla="*/ 8652191 w 9662615"/>
              <a:gd name="connsiteY10" fmla="*/ 1345903 h 1583140"/>
              <a:gd name="connsiteX11" fmla="*/ 8591582 w 9662615"/>
              <a:gd name="connsiteY11" fmla="*/ 1341666 h 1583140"/>
              <a:gd name="connsiteX12" fmla="*/ 8537336 w 9662615"/>
              <a:gd name="connsiteY12" fmla="*/ 1341684 h 1583140"/>
              <a:gd name="connsiteX13" fmla="*/ 8416849 w 9662615"/>
              <a:gd name="connsiteY13" fmla="*/ 1367085 h 1583140"/>
              <a:gd name="connsiteX14" fmla="*/ 8278355 w 9662615"/>
              <a:gd name="connsiteY14" fmla="*/ 1386569 h 1583140"/>
              <a:gd name="connsiteX15" fmla="*/ 8197961 w 9662615"/>
              <a:gd name="connsiteY15" fmla="*/ 1392804 h 1583140"/>
              <a:gd name="connsiteX16" fmla="*/ 8171196 w 9662615"/>
              <a:gd name="connsiteY16" fmla="*/ 1397216 h 1583140"/>
              <a:gd name="connsiteX17" fmla="*/ 8087910 w 9662615"/>
              <a:gd name="connsiteY17" fmla="*/ 1386449 h 1583140"/>
              <a:gd name="connsiteX18" fmla="*/ 7974579 w 9662615"/>
              <a:gd name="connsiteY18" fmla="*/ 1383439 h 1583140"/>
              <a:gd name="connsiteX19" fmla="*/ 7768351 w 9662615"/>
              <a:gd name="connsiteY19" fmla="*/ 1395051 h 1583140"/>
              <a:gd name="connsiteX20" fmla="*/ 7635985 w 9662615"/>
              <a:gd name="connsiteY20" fmla="*/ 1386363 h 1583140"/>
              <a:gd name="connsiteX21" fmla="*/ 7466069 w 9662615"/>
              <a:gd name="connsiteY21" fmla="*/ 1377654 h 1583140"/>
              <a:gd name="connsiteX22" fmla="*/ 7355642 w 9662615"/>
              <a:gd name="connsiteY22" fmla="*/ 1407761 h 1583140"/>
              <a:gd name="connsiteX23" fmla="*/ 7215220 w 9662615"/>
              <a:gd name="connsiteY23" fmla="*/ 1397856 h 1583140"/>
              <a:gd name="connsiteX24" fmla="*/ 7082147 w 9662615"/>
              <a:gd name="connsiteY24" fmla="*/ 1406113 h 1583140"/>
              <a:gd name="connsiteX25" fmla="*/ 6987129 w 9662615"/>
              <a:gd name="connsiteY25" fmla="*/ 1404834 h 1583140"/>
              <a:gd name="connsiteX26" fmla="*/ 6907567 w 9662615"/>
              <a:gd name="connsiteY26" fmla="*/ 1419149 h 1583140"/>
              <a:gd name="connsiteX27" fmla="*/ 6748428 w 9662615"/>
              <a:gd name="connsiteY27" fmla="*/ 1420308 h 1583140"/>
              <a:gd name="connsiteX28" fmla="*/ 6654257 w 9662615"/>
              <a:gd name="connsiteY28" fmla="*/ 1424143 h 1583140"/>
              <a:gd name="connsiteX29" fmla="*/ 6620123 w 9662615"/>
              <a:gd name="connsiteY29" fmla="*/ 1430535 h 1583140"/>
              <a:gd name="connsiteX30" fmla="*/ 6571355 w 9662615"/>
              <a:gd name="connsiteY30" fmla="*/ 1436144 h 1583140"/>
              <a:gd name="connsiteX31" fmla="*/ 6486557 w 9662615"/>
              <a:gd name="connsiteY31" fmla="*/ 1449861 h 1583140"/>
              <a:gd name="connsiteX32" fmla="*/ 6370419 w 9662615"/>
              <a:gd name="connsiteY32" fmla="*/ 1461649 h 1583140"/>
              <a:gd name="connsiteX33" fmla="*/ 6278839 w 9662615"/>
              <a:gd name="connsiteY33" fmla="*/ 1449160 h 1583140"/>
              <a:gd name="connsiteX34" fmla="*/ 6272455 w 9662615"/>
              <a:gd name="connsiteY34" fmla="*/ 1453191 h 1583140"/>
              <a:gd name="connsiteX35" fmla="*/ 6212659 w 9662615"/>
              <a:gd name="connsiteY35" fmla="*/ 1454850 h 1583140"/>
              <a:gd name="connsiteX36" fmla="*/ 6069317 w 9662615"/>
              <a:gd name="connsiteY36" fmla="*/ 1445838 h 1583140"/>
              <a:gd name="connsiteX37" fmla="*/ 5878477 w 9662615"/>
              <a:gd name="connsiteY37" fmla="*/ 1439180 h 1583140"/>
              <a:gd name="connsiteX38" fmla="*/ 5838387 w 9662615"/>
              <a:gd name="connsiteY38" fmla="*/ 1444679 h 1583140"/>
              <a:gd name="connsiteX39" fmla="*/ 5771136 w 9662615"/>
              <a:gd name="connsiteY39" fmla="*/ 1453639 h 1583140"/>
              <a:gd name="connsiteX40" fmla="*/ 5724081 w 9662615"/>
              <a:gd name="connsiteY40" fmla="*/ 1470431 h 1583140"/>
              <a:gd name="connsiteX41" fmla="*/ 5666577 w 9662615"/>
              <a:gd name="connsiteY41" fmla="*/ 1473921 h 1583140"/>
              <a:gd name="connsiteX42" fmla="*/ 5649068 w 9662615"/>
              <a:gd name="connsiteY42" fmla="*/ 1461676 h 1583140"/>
              <a:gd name="connsiteX43" fmla="*/ 5588902 w 9662615"/>
              <a:gd name="connsiteY43" fmla="*/ 1469647 h 1583140"/>
              <a:gd name="connsiteX44" fmla="*/ 5498090 w 9662615"/>
              <a:gd name="connsiteY44" fmla="*/ 1483173 h 1583140"/>
              <a:gd name="connsiteX45" fmla="*/ 5444641 w 9662615"/>
              <a:gd name="connsiteY45" fmla="*/ 1487602 h 1583140"/>
              <a:gd name="connsiteX46" fmla="*/ 5299812 w 9662615"/>
              <a:gd name="connsiteY46" fmla="*/ 1503362 h 1583140"/>
              <a:gd name="connsiteX47" fmla="*/ 5245752 w 9662615"/>
              <a:gd name="connsiteY47" fmla="*/ 1520612 h 1583140"/>
              <a:gd name="connsiteX48" fmla="*/ 5177807 w 9662615"/>
              <a:gd name="connsiteY48" fmla="*/ 1526802 h 1583140"/>
              <a:gd name="connsiteX49" fmla="*/ 5113910 w 9662615"/>
              <a:gd name="connsiteY49" fmla="*/ 1533205 h 1583140"/>
              <a:gd name="connsiteX50" fmla="*/ 5059484 w 9662615"/>
              <a:gd name="connsiteY50" fmla="*/ 1546802 h 1583140"/>
              <a:gd name="connsiteX51" fmla="*/ 5038524 w 9662615"/>
              <a:gd name="connsiteY51" fmla="*/ 1545675 h 1583140"/>
              <a:gd name="connsiteX52" fmla="*/ 5026564 w 9662615"/>
              <a:gd name="connsiteY52" fmla="*/ 1545376 h 1583140"/>
              <a:gd name="connsiteX53" fmla="*/ 4969433 w 9662615"/>
              <a:gd name="connsiteY53" fmla="*/ 1550865 h 1583140"/>
              <a:gd name="connsiteX54" fmla="*/ 4871726 w 9662615"/>
              <a:gd name="connsiteY54" fmla="*/ 1570584 h 1583140"/>
              <a:gd name="connsiteX55" fmla="*/ 4843267 w 9662615"/>
              <a:gd name="connsiteY55" fmla="*/ 1561459 h 1583140"/>
              <a:gd name="connsiteX56" fmla="*/ 4821058 w 9662615"/>
              <a:gd name="connsiteY56" fmla="*/ 1553078 h 1583140"/>
              <a:gd name="connsiteX57" fmla="*/ 4791466 w 9662615"/>
              <a:gd name="connsiteY57" fmla="*/ 1561324 h 1583140"/>
              <a:gd name="connsiteX58" fmla="*/ 4784247 w 9662615"/>
              <a:gd name="connsiteY58" fmla="*/ 1562342 h 1583140"/>
              <a:gd name="connsiteX59" fmla="*/ 4739309 w 9662615"/>
              <a:gd name="connsiteY59" fmla="*/ 1553948 h 1583140"/>
              <a:gd name="connsiteX60" fmla="*/ 4697562 w 9662615"/>
              <a:gd name="connsiteY60" fmla="*/ 1551206 h 1583140"/>
              <a:gd name="connsiteX61" fmla="*/ 4650737 w 9662615"/>
              <a:gd name="connsiteY61" fmla="*/ 1537381 h 1583140"/>
              <a:gd name="connsiteX62" fmla="*/ 4583150 w 9662615"/>
              <a:gd name="connsiteY62" fmla="*/ 1529064 h 1583140"/>
              <a:gd name="connsiteX63" fmla="*/ 4521734 w 9662615"/>
              <a:gd name="connsiteY63" fmla="*/ 1529359 h 1583140"/>
              <a:gd name="connsiteX64" fmla="*/ 4382398 w 9662615"/>
              <a:gd name="connsiteY64" fmla="*/ 1534108 h 1583140"/>
              <a:gd name="connsiteX65" fmla="*/ 4221826 w 9662615"/>
              <a:gd name="connsiteY65" fmla="*/ 1500972 h 1583140"/>
              <a:gd name="connsiteX66" fmla="*/ 4096601 w 9662615"/>
              <a:gd name="connsiteY66" fmla="*/ 1521563 h 1583140"/>
              <a:gd name="connsiteX67" fmla="*/ 4002441 w 9662615"/>
              <a:gd name="connsiteY67" fmla="*/ 1528912 h 1583140"/>
              <a:gd name="connsiteX68" fmla="*/ 3833906 w 9662615"/>
              <a:gd name="connsiteY68" fmla="*/ 1516637 h 1583140"/>
              <a:gd name="connsiteX69" fmla="*/ 3763845 w 9662615"/>
              <a:gd name="connsiteY69" fmla="*/ 1501782 h 1583140"/>
              <a:gd name="connsiteX70" fmla="*/ 3641778 w 9662615"/>
              <a:gd name="connsiteY70" fmla="*/ 1505446 h 1583140"/>
              <a:gd name="connsiteX71" fmla="*/ 3565233 w 9662615"/>
              <a:gd name="connsiteY71" fmla="*/ 1515122 h 1583140"/>
              <a:gd name="connsiteX72" fmla="*/ 3560267 w 9662615"/>
              <a:gd name="connsiteY72" fmla="*/ 1516288 h 1583140"/>
              <a:gd name="connsiteX73" fmla="*/ 3540258 w 9662615"/>
              <a:gd name="connsiteY73" fmla="*/ 1516976 h 1583140"/>
              <a:gd name="connsiteX74" fmla="*/ 3534780 w 9662615"/>
              <a:gd name="connsiteY74" fmla="*/ 1522141 h 1583140"/>
              <a:gd name="connsiteX75" fmla="*/ 3504783 w 9662615"/>
              <a:gd name="connsiteY75" fmla="*/ 1526739 h 1583140"/>
              <a:gd name="connsiteX76" fmla="*/ 3430805 w 9662615"/>
              <a:gd name="connsiteY76" fmla="*/ 1542521 h 1583140"/>
              <a:gd name="connsiteX77" fmla="*/ 3292707 w 9662615"/>
              <a:gd name="connsiteY77" fmla="*/ 1520490 h 1583140"/>
              <a:gd name="connsiteX78" fmla="*/ 3187872 w 9662615"/>
              <a:gd name="connsiteY78" fmla="*/ 1519991 h 1583140"/>
              <a:gd name="connsiteX79" fmla="*/ 3148026 w 9662615"/>
              <a:gd name="connsiteY79" fmla="*/ 1524777 h 1583140"/>
              <a:gd name="connsiteX80" fmla="*/ 3092394 w 9662615"/>
              <a:gd name="connsiteY80" fmla="*/ 1528115 h 1583140"/>
              <a:gd name="connsiteX81" fmla="*/ 2994200 w 9662615"/>
              <a:gd name="connsiteY81" fmla="*/ 1537857 h 1583140"/>
              <a:gd name="connsiteX82" fmla="*/ 2862301 w 9662615"/>
              <a:gd name="connsiteY82" fmla="*/ 1544250 h 1583140"/>
              <a:gd name="connsiteX83" fmla="*/ 2766335 w 9662615"/>
              <a:gd name="connsiteY83" fmla="*/ 1527662 h 1583140"/>
              <a:gd name="connsiteX84" fmla="*/ 2757836 w 9662615"/>
              <a:gd name="connsiteY84" fmla="*/ 1531371 h 1583140"/>
              <a:gd name="connsiteX85" fmla="*/ 2691555 w 9662615"/>
              <a:gd name="connsiteY85" fmla="*/ 1530283 h 1583140"/>
              <a:gd name="connsiteX86" fmla="*/ 2491676 w 9662615"/>
              <a:gd name="connsiteY86" fmla="*/ 1500859 h 1583140"/>
              <a:gd name="connsiteX87" fmla="*/ 2378036 w 9662615"/>
              <a:gd name="connsiteY87" fmla="*/ 1520645 h 1583140"/>
              <a:gd name="connsiteX88" fmla="*/ 2284269 w 9662615"/>
              <a:gd name="connsiteY88" fmla="*/ 1503068 h 1583140"/>
              <a:gd name="connsiteX89" fmla="*/ 2207104 w 9662615"/>
              <a:gd name="connsiteY89" fmla="*/ 1508888 h 1583140"/>
              <a:gd name="connsiteX90" fmla="*/ 2149226 w 9662615"/>
              <a:gd name="connsiteY90" fmla="*/ 1523409 h 1583140"/>
              <a:gd name="connsiteX91" fmla="*/ 2084783 w 9662615"/>
              <a:gd name="connsiteY91" fmla="*/ 1524245 h 1583140"/>
              <a:gd name="connsiteX92" fmla="*/ 2070075 w 9662615"/>
              <a:gd name="connsiteY92" fmla="*/ 1511285 h 1583140"/>
              <a:gd name="connsiteX93" fmla="*/ 2001057 w 9662615"/>
              <a:gd name="connsiteY93" fmla="*/ 1516449 h 1583140"/>
              <a:gd name="connsiteX94" fmla="*/ 1896330 w 9662615"/>
              <a:gd name="connsiteY94" fmla="*/ 1525725 h 1583140"/>
              <a:gd name="connsiteX95" fmla="*/ 1835994 w 9662615"/>
              <a:gd name="connsiteY95" fmla="*/ 1527678 h 1583140"/>
              <a:gd name="connsiteX96" fmla="*/ 1671119 w 9662615"/>
              <a:gd name="connsiteY96" fmla="*/ 1536701 h 1583140"/>
              <a:gd name="connsiteX97" fmla="*/ 1601337 w 9662615"/>
              <a:gd name="connsiteY97" fmla="*/ 1548552 h 1583140"/>
              <a:gd name="connsiteX98" fmla="*/ 1407755 w 9662615"/>
              <a:gd name="connsiteY98" fmla="*/ 1571444 h 1583140"/>
              <a:gd name="connsiteX99" fmla="*/ 1271994 w 9662615"/>
              <a:gd name="connsiteY99" fmla="*/ 1579471 h 1583140"/>
              <a:gd name="connsiteX100" fmla="*/ 1249226 w 9662615"/>
              <a:gd name="connsiteY100" fmla="*/ 1583140 h 1583140"/>
              <a:gd name="connsiteX101" fmla="*/ 1217719 w 9662615"/>
              <a:gd name="connsiteY101" fmla="*/ 1580863 h 1583140"/>
              <a:gd name="connsiteX102" fmla="*/ 1091432 w 9662615"/>
              <a:gd name="connsiteY102" fmla="*/ 1571003 h 1583140"/>
              <a:gd name="connsiteX103" fmla="*/ 940355 w 9662615"/>
              <a:gd name="connsiteY103" fmla="*/ 1560638 h 1583140"/>
              <a:gd name="connsiteX104" fmla="*/ 868264 w 9662615"/>
              <a:gd name="connsiteY104" fmla="*/ 1566392 h 1583140"/>
              <a:gd name="connsiteX105" fmla="*/ 792765 w 9662615"/>
              <a:gd name="connsiteY105" fmla="*/ 1563102 h 1583140"/>
              <a:gd name="connsiteX106" fmla="*/ 653153 w 9662615"/>
              <a:gd name="connsiteY106" fmla="*/ 1563516 h 1583140"/>
              <a:gd name="connsiteX107" fmla="*/ 541933 w 9662615"/>
              <a:gd name="connsiteY107" fmla="*/ 1561051 h 1583140"/>
              <a:gd name="connsiteX108" fmla="*/ 472797 w 9662615"/>
              <a:gd name="connsiteY108" fmla="*/ 1568904 h 1583140"/>
              <a:gd name="connsiteX109" fmla="*/ 396059 w 9662615"/>
              <a:gd name="connsiteY109" fmla="*/ 1560970 h 1583140"/>
              <a:gd name="connsiteX110" fmla="*/ 336819 w 9662615"/>
              <a:gd name="connsiteY110" fmla="*/ 1560892 h 1583140"/>
              <a:gd name="connsiteX111" fmla="*/ 267163 w 9662615"/>
              <a:gd name="connsiteY111" fmla="*/ 1531913 h 1583140"/>
              <a:gd name="connsiteX112" fmla="*/ 196644 w 9662615"/>
              <a:gd name="connsiteY112" fmla="*/ 1524565 h 1583140"/>
              <a:gd name="connsiteX113" fmla="*/ 86819 w 9662615"/>
              <a:gd name="connsiteY113" fmla="*/ 1519517 h 1583140"/>
              <a:gd name="connsiteX114" fmla="*/ 53369 w 9662615"/>
              <a:gd name="connsiteY114" fmla="*/ 1516853 h 1583140"/>
              <a:gd name="connsiteX115" fmla="*/ 2359 w 9662615"/>
              <a:gd name="connsiteY115" fmla="*/ 1515247 h 1583140"/>
              <a:gd name="connsiteX116" fmla="*/ 0 w 9662615"/>
              <a:gd name="connsiteY116" fmla="*/ 1514932 h 1583140"/>
              <a:gd name="connsiteX117" fmla="*/ 0 w 9662615"/>
              <a:gd name="connsiteY117" fmla="*/ 0 h 1583140"/>
              <a:gd name="connsiteX0" fmla="*/ 0 w 9662615"/>
              <a:gd name="connsiteY0" fmla="*/ 0 h 1592811"/>
              <a:gd name="connsiteX1" fmla="*/ 9662615 w 9662615"/>
              <a:gd name="connsiteY1" fmla="*/ 0 h 1592811"/>
              <a:gd name="connsiteX2" fmla="*/ 9662615 w 9662615"/>
              <a:gd name="connsiteY2" fmla="*/ 1280346 h 1592811"/>
              <a:gd name="connsiteX3" fmla="*/ 9551077 w 9662615"/>
              <a:gd name="connsiteY3" fmla="*/ 1292033 h 1592811"/>
              <a:gd name="connsiteX4" fmla="*/ 9469546 w 9662615"/>
              <a:gd name="connsiteY4" fmla="*/ 1289837 h 1592811"/>
              <a:gd name="connsiteX5" fmla="*/ 9326260 w 9662615"/>
              <a:gd name="connsiteY5" fmla="*/ 1277155 h 1592811"/>
              <a:gd name="connsiteX6" fmla="*/ 9144767 w 9662615"/>
              <a:gd name="connsiteY6" fmla="*/ 1264120 h 1592811"/>
              <a:gd name="connsiteX7" fmla="*/ 8976400 w 9662615"/>
              <a:gd name="connsiteY7" fmla="*/ 1326661 h 1592811"/>
              <a:gd name="connsiteX8" fmla="*/ 8828711 w 9662615"/>
              <a:gd name="connsiteY8" fmla="*/ 1346394 h 1592811"/>
              <a:gd name="connsiteX9" fmla="*/ 8695953 w 9662615"/>
              <a:gd name="connsiteY9" fmla="*/ 1346784 h 1592811"/>
              <a:gd name="connsiteX10" fmla="*/ 8652191 w 9662615"/>
              <a:gd name="connsiteY10" fmla="*/ 1345903 h 1592811"/>
              <a:gd name="connsiteX11" fmla="*/ 8591582 w 9662615"/>
              <a:gd name="connsiteY11" fmla="*/ 1341666 h 1592811"/>
              <a:gd name="connsiteX12" fmla="*/ 8537336 w 9662615"/>
              <a:gd name="connsiteY12" fmla="*/ 1341684 h 1592811"/>
              <a:gd name="connsiteX13" fmla="*/ 8416849 w 9662615"/>
              <a:gd name="connsiteY13" fmla="*/ 1367085 h 1592811"/>
              <a:gd name="connsiteX14" fmla="*/ 8278355 w 9662615"/>
              <a:gd name="connsiteY14" fmla="*/ 1386569 h 1592811"/>
              <a:gd name="connsiteX15" fmla="*/ 8197961 w 9662615"/>
              <a:gd name="connsiteY15" fmla="*/ 1392804 h 1592811"/>
              <a:gd name="connsiteX16" fmla="*/ 8171196 w 9662615"/>
              <a:gd name="connsiteY16" fmla="*/ 1397216 h 1592811"/>
              <a:gd name="connsiteX17" fmla="*/ 8087910 w 9662615"/>
              <a:gd name="connsiteY17" fmla="*/ 1386449 h 1592811"/>
              <a:gd name="connsiteX18" fmla="*/ 7974579 w 9662615"/>
              <a:gd name="connsiteY18" fmla="*/ 1383439 h 1592811"/>
              <a:gd name="connsiteX19" fmla="*/ 7768351 w 9662615"/>
              <a:gd name="connsiteY19" fmla="*/ 1395051 h 1592811"/>
              <a:gd name="connsiteX20" fmla="*/ 7635985 w 9662615"/>
              <a:gd name="connsiteY20" fmla="*/ 1386363 h 1592811"/>
              <a:gd name="connsiteX21" fmla="*/ 7466069 w 9662615"/>
              <a:gd name="connsiteY21" fmla="*/ 1377654 h 1592811"/>
              <a:gd name="connsiteX22" fmla="*/ 7355642 w 9662615"/>
              <a:gd name="connsiteY22" fmla="*/ 1407761 h 1592811"/>
              <a:gd name="connsiteX23" fmla="*/ 7215220 w 9662615"/>
              <a:gd name="connsiteY23" fmla="*/ 1397856 h 1592811"/>
              <a:gd name="connsiteX24" fmla="*/ 7082147 w 9662615"/>
              <a:gd name="connsiteY24" fmla="*/ 1406113 h 1592811"/>
              <a:gd name="connsiteX25" fmla="*/ 6987129 w 9662615"/>
              <a:gd name="connsiteY25" fmla="*/ 1404834 h 1592811"/>
              <a:gd name="connsiteX26" fmla="*/ 6907567 w 9662615"/>
              <a:gd name="connsiteY26" fmla="*/ 1419149 h 1592811"/>
              <a:gd name="connsiteX27" fmla="*/ 6748428 w 9662615"/>
              <a:gd name="connsiteY27" fmla="*/ 1420308 h 1592811"/>
              <a:gd name="connsiteX28" fmla="*/ 6654257 w 9662615"/>
              <a:gd name="connsiteY28" fmla="*/ 1424143 h 1592811"/>
              <a:gd name="connsiteX29" fmla="*/ 6620123 w 9662615"/>
              <a:gd name="connsiteY29" fmla="*/ 1430535 h 1592811"/>
              <a:gd name="connsiteX30" fmla="*/ 6571355 w 9662615"/>
              <a:gd name="connsiteY30" fmla="*/ 1436144 h 1592811"/>
              <a:gd name="connsiteX31" fmla="*/ 6486557 w 9662615"/>
              <a:gd name="connsiteY31" fmla="*/ 1449861 h 1592811"/>
              <a:gd name="connsiteX32" fmla="*/ 6370419 w 9662615"/>
              <a:gd name="connsiteY32" fmla="*/ 1461649 h 1592811"/>
              <a:gd name="connsiteX33" fmla="*/ 6278839 w 9662615"/>
              <a:gd name="connsiteY33" fmla="*/ 1449160 h 1592811"/>
              <a:gd name="connsiteX34" fmla="*/ 6272455 w 9662615"/>
              <a:gd name="connsiteY34" fmla="*/ 1453191 h 1592811"/>
              <a:gd name="connsiteX35" fmla="*/ 6212659 w 9662615"/>
              <a:gd name="connsiteY35" fmla="*/ 1454850 h 1592811"/>
              <a:gd name="connsiteX36" fmla="*/ 6069317 w 9662615"/>
              <a:gd name="connsiteY36" fmla="*/ 1445838 h 1592811"/>
              <a:gd name="connsiteX37" fmla="*/ 5878477 w 9662615"/>
              <a:gd name="connsiteY37" fmla="*/ 1439180 h 1592811"/>
              <a:gd name="connsiteX38" fmla="*/ 5838387 w 9662615"/>
              <a:gd name="connsiteY38" fmla="*/ 1444679 h 1592811"/>
              <a:gd name="connsiteX39" fmla="*/ 5771136 w 9662615"/>
              <a:gd name="connsiteY39" fmla="*/ 1453639 h 1592811"/>
              <a:gd name="connsiteX40" fmla="*/ 5724081 w 9662615"/>
              <a:gd name="connsiteY40" fmla="*/ 1470431 h 1592811"/>
              <a:gd name="connsiteX41" fmla="*/ 5666577 w 9662615"/>
              <a:gd name="connsiteY41" fmla="*/ 1473921 h 1592811"/>
              <a:gd name="connsiteX42" fmla="*/ 5649068 w 9662615"/>
              <a:gd name="connsiteY42" fmla="*/ 1461676 h 1592811"/>
              <a:gd name="connsiteX43" fmla="*/ 5588902 w 9662615"/>
              <a:gd name="connsiteY43" fmla="*/ 1469647 h 1592811"/>
              <a:gd name="connsiteX44" fmla="*/ 5498090 w 9662615"/>
              <a:gd name="connsiteY44" fmla="*/ 1483173 h 1592811"/>
              <a:gd name="connsiteX45" fmla="*/ 5444641 w 9662615"/>
              <a:gd name="connsiteY45" fmla="*/ 1487602 h 1592811"/>
              <a:gd name="connsiteX46" fmla="*/ 5299812 w 9662615"/>
              <a:gd name="connsiteY46" fmla="*/ 1503362 h 1592811"/>
              <a:gd name="connsiteX47" fmla="*/ 5245752 w 9662615"/>
              <a:gd name="connsiteY47" fmla="*/ 1520612 h 1592811"/>
              <a:gd name="connsiteX48" fmla="*/ 5177807 w 9662615"/>
              <a:gd name="connsiteY48" fmla="*/ 1526802 h 1592811"/>
              <a:gd name="connsiteX49" fmla="*/ 5113910 w 9662615"/>
              <a:gd name="connsiteY49" fmla="*/ 1533205 h 1592811"/>
              <a:gd name="connsiteX50" fmla="*/ 5059484 w 9662615"/>
              <a:gd name="connsiteY50" fmla="*/ 1546802 h 1592811"/>
              <a:gd name="connsiteX51" fmla="*/ 5038524 w 9662615"/>
              <a:gd name="connsiteY51" fmla="*/ 1545675 h 1592811"/>
              <a:gd name="connsiteX52" fmla="*/ 5026564 w 9662615"/>
              <a:gd name="connsiteY52" fmla="*/ 1545376 h 1592811"/>
              <a:gd name="connsiteX53" fmla="*/ 4969433 w 9662615"/>
              <a:gd name="connsiteY53" fmla="*/ 1550865 h 1592811"/>
              <a:gd name="connsiteX54" fmla="*/ 4871726 w 9662615"/>
              <a:gd name="connsiteY54" fmla="*/ 1570584 h 1592811"/>
              <a:gd name="connsiteX55" fmla="*/ 4843267 w 9662615"/>
              <a:gd name="connsiteY55" fmla="*/ 1561459 h 1592811"/>
              <a:gd name="connsiteX56" fmla="*/ 4821058 w 9662615"/>
              <a:gd name="connsiteY56" fmla="*/ 1553078 h 1592811"/>
              <a:gd name="connsiteX57" fmla="*/ 4791466 w 9662615"/>
              <a:gd name="connsiteY57" fmla="*/ 1561324 h 1592811"/>
              <a:gd name="connsiteX58" fmla="*/ 4784247 w 9662615"/>
              <a:gd name="connsiteY58" fmla="*/ 1562342 h 1592811"/>
              <a:gd name="connsiteX59" fmla="*/ 4739309 w 9662615"/>
              <a:gd name="connsiteY59" fmla="*/ 1553948 h 1592811"/>
              <a:gd name="connsiteX60" fmla="*/ 4697562 w 9662615"/>
              <a:gd name="connsiteY60" fmla="*/ 1551206 h 1592811"/>
              <a:gd name="connsiteX61" fmla="*/ 4650737 w 9662615"/>
              <a:gd name="connsiteY61" fmla="*/ 1537381 h 1592811"/>
              <a:gd name="connsiteX62" fmla="*/ 4583150 w 9662615"/>
              <a:gd name="connsiteY62" fmla="*/ 1529064 h 1592811"/>
              <a:gd name="connsiteX63" fmla="*/ 4521734 w 9662615"/>
              <a:gd name="connsiteY63" fmla="*/ 1529359 h 1592811"/>
              <a:gd name="connsiteX64" fmla="*/ 4382398 w 9662615"/>
              <a:gd name="connsiteY64" fmla="*/ 1534108 h 1592811"/>
              <a:gd name="connsiteX65" fmla="*/ 4221826 w 9662615"/>
              <a:gd name="connsiteY65" fmla="*/ 1500972 h 1592811"/>
              <a:gd name="connsiteX66" fmla="*/ 4096601 w 9662615"/>
              <a:gd name="connsiteY66" fmla="*/ 1521563 h 1592811"/>
              <a:gd name="connsiteX67" fmla="*/ 4002441 w 9662615"/>
              <a:gd name="connsiteY67" fmla="*/ 1528912 h 1592811"/>
              <a:gd name="connsiteX68" fmla="*/ 3833906 w 9662615"/>
              <a:gd name="connsiteY68" fmla="*/ 1516637 h 1592811"/>
              <a:gd name="connsiteX69" fmla="*/ 3763845 w 9662615"/>
              <a:gd name="connsiteY69" fmla="*/ 1501782 h 1592811"/>
              <a:gd name="connsiteX70" fmla="*/ 3641778 w 9662615"/>
              <a:gd name="connsiteY70" fmla="*/ 1505446 h 1592811"/>
              <a:gd name="connsiteX71" fmla="*/ 3565233 w 9662615"/>
              <a:gd name="connsiteY71" fmla="*/ 1515122 h 1592811"/>
              <a:gd name="connsiteX72" fmla="*/ 3560267 w 9662615"/>
              <a:gd name="connsiteY72" fmla="*/ 1516288 h 1592811"/>
              <a:gd name="connsiteX73" fmla="*/ 3540258 w 9662615"/>
              <a:gd name="connsiteY73" fmla="*/ 1516976 h 1592811"/>
              <a:gd name="connsiteX74" fmla="*/ 3534780 w 9662615"/>
              <a:gd name="connsiteY74" fmla="*/ 1522141 h 1592811"/>
              <a:gd name="connsiteX75" fmla="*/ 3504783 w 9662615"/>
              <a:gd name="connsiteY75" fmla="*/ 1526739 h 1592811"/>
              <a:gd name="connsiteX76" fmla="*/ 3430805 w 9662615"/>
              <a:gd name="connsiteY76" fmla="*/ 1542521 h 1592811"/>
              <a:gd name="connsiteX77" fmla="*/ 3292707 w 9662615"/>
              <a:gd name="connsiteY77" fmla="*/ 1520490 h 1592811"/>
              <a:gd name="connsiteX78" fmla="*/ 3187872 w 9662615"/>
              <a:gd name="connsiteY78" fmla="*/ 1519991 h 1592811"/>
              <a:gd name="connsiteX79" fmla="*/ 3148026 w 9662615"/>
              <a:gd name="connsiteY79" fmla="*/ 1524777 h 1592811"/>
              <a:gd name="connsiteX80" fmla="*/ 3092394 w 9662615"/>
              <a:gd name="connsiteY80" fmla="*/ 1528115 h 1592811"/>
              <a:gd name="connsiteX81" fmla="*/ 2994200 w 9662615"/>
              <a:gd name="connsiteY81" fmla="*/ 1537857 h 1592811"/>
              <a:gd name="connsiteX82" fmla="*/ 2862301 w 9662615"/>
              <a:gd name="connsiteY82" fmla="*/ 1544250 h 1592811"/>
              <a:gd name="connsiteX83" fmla="*/ 2766335 w 9662615"/>
              <a:gd name="connsiteY83" fmla="*/ 1527662 h 1592811"/>
              <a:gd name="connsiteX84" fmla="*/ 2757836 w 9662615"/>
              <a:gd name="connsiteY84" fmla="*/ 1531371 h 1592811"/>
              <a:gd name="connsiteX85" fmla="*/ 2691555 w 9662615"/>
              <a:gd name="connsiteY85" fmla="*/ 1530283 h 1592811"/>
              <a:gd name="connsiteX86" fmla="*/ 2491676 w 9662615"/>
              <a:gd name="connsiteY86" fmla="*/ 1500859 h 1592811"/>
              <a:gd name="connsiteX87" fmla="*/ 2378036 w 9662615"/>
              <a:gd name="connsiteY87" fmla="*/ 1520645 h 1592811"/>
              <a:gd name="connsiteX88" fmla="*/ 2284269 w 9662615"/>
              <a:gd name="connsiteY88" fmla="*/ 1503068 h 1592811"/>
              <a:gd name="connsiteX89" fmla="*/ 2207104 w 9662615"/>
              <a:gd name="connsiteY89" fmla="*/ 1508888 h 1592811"/>
              <a:gd name="connsiteX90" fmla="*/ 2149226 w 9662615"/>
              <a:gd name="connsiteY90" fmla="*/ 1523409 h 1592811"/>
              <a:gd name="connsiteX91" fmla="*/ 2084783 w 9662615"/>
              <a:gd name="connsiteY91" fmla="*/ 1524245 h 1592811"/>
              <a:gd name="connsiteX92" fmla="*/ 2070075 w 9662615"/>
              <a:gd name="connsiteY92" fmla="*/ 1511285 h 1592811"/>
              <a:gd name="connsiteX93" fmla="*/ 2001057 w 9662615"/>
              <a:gd name="connsiteY93" fmla="*/ 1516449 h 1592811"/>
              <a:gd name="connsiteX94" fmla="*/ 1896330 w 9662615"/>
              <a:gd name="connsiteY94" fmla="*/ 1525725 h 1592811"/>
              <a:gd name="connsiteX95" fmla="*/ 1835994 w 9662615"/>
              <a:gd name="connsiteY95" fmla="*/ 1527678 h 1592811"/>
              <a:gd name="connsiteX96" fmla="*/ 1671119 w 9662615"/>
              <a:gd name="connsiteY96" fmla="*/ 1536701 h 1592811"/>
              <a:gd name="connsiteX97" fmla="*/ 1601337 w 9662615"/>
              <a:gd name="connsiteY97" fmla="*/ 1548552 h 1592811"/>
              <a:gd name="connsiteX98" fmla="*/ 1407755 w 9662615"/>
              <a:gd name="connsiteY98" fmla="*/ 1571444 h 1592811"/>
              <a:gd name="connsiteX99" fmla="*/ 1271994 w 9662615"/>
              <a:gd name="connsiteY99" fmla="*/ 1579471 h 1592811"/>
              <a:gd name="connsiteX100" fmla="*/ 1249226 w 9662615"/>
              <a:gd name="connsiteY100" fmla="*/ 1583140 h 1592811"/>
              <a:gd name="connsiteX101" fmla="*/ 1181938 w 9662615"/>
              <a:gd name="connsiteY101" fmla="*/ 1592789 h 1592811"/>
              <a:gd name="connsiteX102" fmla="*/ 1091432 w 9662615"/>
              <a:gd name="connsiteY102" fmla="*/ 1571003 h 1592811"/>
              <a:gd name="connsiteX103" fmla="*/ 940355 w 9662615"/>
              <a:gd name="connsiteY103" fmla="*/ 1560638 h 1592811"/>
              <a:gd name="connsiteX104" fmla="*/ 868264 w 9662615"/>
              <a:gd name="connsiteY104" fmla="*/ 1566392 h 1592811"/>
              <a:gd name="connsiteX105" fmla="*/ 792765 w 9662615"/>
              <a:gd name="connsiteY105" fmla="*/ 1563102 h 1592811"/>
              <a:gd name="connsiteX106" fmla="*/ 653153 w 9662615"/>
              <a:gd name="connsiteY106" fmla="*/ 1563516 h 1592811"/>
              <a:gd name="connsiteX107" fmla="*/ 541933 w 9662615"/>
              <a:gd name="connsiteY107" fmla="*/ 1561051 h 1592811"/>
              <a:gd name="connsiteX108" fmla="*/ 472797 w 9662615"/>
              <a:gd name="connsiteY108" fmla="*/ 1568904 h 1592811"/>
              <a:gd name="connsiteX109" fmla="*/ 396059 w 9662615"/>
              <a:gd name="connsiteY109" fmla="*/ 1560970 h 1592811"/>
              <a:gd name="connsiteX110" fmla="*/ 336819 w 9662615"/>
              <a:gd name="connsiteY110" fmla="*/ 1560892 h 1592811"/>
              <a:gd name="connsiteX111" fmla="*/ 267163 w 9662615"/>
              <a:gd name="connsiteY111" fmla="*/ 1531913 h 1592811"/>
              <a:gd name="connsiteX112" fmla="*/ 196644 w 9662615"/>
              <a:gd name="connsiteY112" fmla="*/ 1524565 h 1592811"/>
              <a:gd name="connsiteX113" fmla="*/ 86819 w 9662615"/>
              <a:gd name="connsiteY113" fmla="*/ 1519517 h 1592811"/>
              <a:gd name="connsiteX114" fmla="*/ 53369 w 9662615"/>
              <a:gd name="connsiteY114" fmla="*/ 1516853 h 1592811"/>
              <a:gd name="connsiteX115" fmla="*/ 2359 w 9662615"/>
              <a:gd name="connsiteY115" fmla="*/ 1515247 h 1592811"/>
              <a:gd name="connsiteX116" fmla="*/ 0 w 9662615"/>
              <a:gd name="connsiteY116" fmla="*/ 1514932 h 1592811"/>
              <a:gd name="connsiteX117" fmla="*/ 0 w 9662615"/>
              <a:gd name="connsiteY117" fmla="*/ 0 h 1592811"/>
              <a:gd name="connsiteX0" fmla="*/ 0 w 9662615"/>
              <a:gd name="connsiteY0" fmla="*/ 0 h 1592811"/>
              <a:gd name="connsiteX1" fmla="*/ 9662615 w 9662615"/>
              <a:gd name="connsiteY1" fmla="*/ 0 h 1592811"/>
              <a:gd name="connsiteX2" fmla="*/ 9662615 w 9662615"/>
              <a:gd name="connsiteY2" fmla="*/ 1280346 h 1592811"/>
              <a:gd name="connsiteX3" fmla="*/ 9551077 w 9662615"/>
              <a:gd name="connsiteY3" fmla="*/ 1292033 h 1592811"/>
              <a:gd name="connsiteX4" fmla="*/ 9469546 w 9662615"/>
              <a:gd name="connsiteY4" fmla="*/ 1289837 h 1592811"/>
              <a:gd name="connsiteX5" fmla="*/ 9326260 w 9662615"/>
              <a:gd name="connsiteY5" fmla="*/ 1277155 h 1592811"/>
              <a:gd name="connsiteX6" fmla="*/ 9144767 w 9662615"/>
              <a:gd name="connsiteY6" fmla="*/ 1264120 h 1592811"/>
              <a:gd name="connsiteX7" fmla="*/ 8976400 w 9662615"/>
              <a:gd name="connsiteY7" fmla="*/ 1326661 h 1592811"/>
              <a:gd name="connsiteX8" fmla="*/ 8828711 w 9662615"/>
              <a:gd name="connsiteY8" fmla="*/ 1346394 h 1592811"/>
              <a:gd name="connsiteX9" fmla="*/ 8695953 w 9662615"/>
              <a:gd name="connsiteY9" fmla="*/ 1346784 h 1592811"/>
              <a:gd name="connsiteX10" fmla="*/ 8652191 w 9662615"/>
              <a:gd name="connsiteY10" fmla="*/ 1345903 h 1592811"/>
              <a:gd name="connsiteX11" fmla="*/ 8591582 w 9662615"/>
              <a:gd name="connsiteY11" fmla="*/ 1341666 h 1592811"/>
              <a:gd name="connsiteX12" fmla="*/ 8537336 w 9662615"/>
              <a:gd name="connsiteY12" fmla="*/ 1341684 h 1592811"/>
              <a:gd name="connsiteX13" fmla="*/ 8416849 w 9662615"/>
              <a:gd name="connsiteY13" fmla="*/ 1367085 h 1592811"/>
              <a:gd name="connsiteX14" fmla="*/ 8278355 w 9662615"/>
              <a:gd name="connsiteY14" fmla="*/ 1386569 h 1592811"/>
              <a:gd name="connsiteX15" fmla="*/ 8197961 w 9662615"/>
              <a:gd name="connsiteY15" fmla="*/ 1392804 h 1592811"/>
              <a:gd name="connsiteX16" fmla="*/ 8171196 w 9662615"/>
              <a:gd name="connsiteY16" fmla="*/ 1397216 h 1592811"/>
              <a:gd name="connsiteX17" fmla="*/ 8087910 w 9662615"/>
              <a:gd name="connsiteY17" fmla="*/ 1386449 h 1592811"/>
              <a:gd name="connsiteX18" fmla="*/ 7974579 w 9662615"/>
              <a:gd name="connsiteY18" fmla="*/ 1383439 h 1592811"/>
              <a:gd name="connsiteX19" fmla="*/ 7768351 w 9662615"/>
              <a:gd name="connsiteY19" fmla="*/ 1395051 h 1592811"/>
              <a:gd name="connsiteX20" fmla="*/ 7635985 w 9662615"/>
              <a:gd name="connsiteY20" fmla="*/ 1386363 h 1592811"/>
              <a:gd name="connsiteX21" fmla="*/ 7466069 w 9662615"/>
              <a:gd name="connsiteY21" fmla="*/ 1377654 h 1592811"/>
              <a:gd name="connsiteX22" fmla="*/ 7355642 w 9662615"/>
              <a:gd name="connsiteY22" fmla="*/ 1407761 h 1592811"/>
              <a:gd name="connsiteX23" fmla="*/ 7215220 w 9662615"/>
              <a:gd name="connsiteY23" fmla="*/ 1397856 h 1592811"/>
              <a:gd name="connsiteX24" fmla="*/ 7082147 w 9662615"/>
              <a:gd name="connsiteY24" fmla="*/ 1406113 h 1592811"/>
              <a:gd name="connsiteX25" fmla="*/ 6987129 w 9662615"/>
              <a:gd name="connsiteY25" fmla="*/ 1404834 h 1592811"/>
              <a:gd name="connsiteX26" fmla="*/ 6907567 w 9662615"/>
              <a:gd name="connsiteY26" fmla="*/ 1419149 h 1592811"/>
              <a:gd name="connsiteX27" fmla="*/ 6748428 w 9662615"/>
              <a:gd name="connsiteY27" fmla="*/ 1420308 h 1592811"/>
              <a:gd name="connsiteX28" fmla="*/ 6654257 w 9662615"/>
              <a:gd name="connsiteY28" fmla="*/ 1424143 h 1592811"/>
              <a:gd name="connsiteX29" fmla="*/ 6620123 w 9662615"/>
              <a:gd name="connsiteY29" fmla="*/ 1430535 h 1592811"/>
              <a:gd name="connsiteX30" fmla="*/ 6571355 w 9662615"/>
              <a:gd name="connsiteY30" fmla="*/ 1436144 h 1592811"/>
              <a:gd name="connsiteX31" fmla="*/ 6486557 w 9662615"/>
              <a:gd name="connsiteY31" fmla="*/ 1449861 h 1592811"/>
              <a:gd name="connsiteX32" fmla="*/ 6370419 w 9662615"/>
              <a:gd name="connsiteY32" fmla="*/ 1461649 h 1592811"/>
              <a:gd name="connsiteX33" fmla="*/ 6278839 w 9662615"/>
              <a:gd name="connsiteY33" fmla="*/ 1449160 h 1592811"/>
              <a:gd name="connsiteX34" fmla="*/ 6272455 w 9662615"/>
              <a:gd name="connsiteY34" fmla="*/ 1453191 h 1592811"/>
              <a:gd name="connsiteX35" fmla="*/ 6212659 w 9662615"/>
              <a:gd name="connsiteY35" fmla="*/ 1454850 h 1592811"/>
              <a:gd name="connsiteX36" fmla="*/ 6069317 w 9662615"/>
              <a:gd name="connsiteY36" fmla="*/ 1445838 h 1592811"/>
              <a:gd name="connsiteX37" fmla="*/ 5878477 w 9662615"/>
              <a:gd name="connsiteY37" fmla="*/ 1439180 h 1592811"/>
              <a:gd name="connsiteX38" fmla="*/ 5838387 w 9662615"/>
              <a:gd name="connsiteY38" fmla="*/ 1444679 h 1592811"/>
              <a:gd name="connsiteX39" fmla="*/ 5771136 w 9662615"/>
              <a:gd name="connsiteY39" fmla="*/ 1453639 h 1592811"/>
              <a:gd name="connsiteX40" fmla="*/ 5724081 w 9662615"/>
              <a:gd name="connsiteY40" fmla="*/ 1470431 h 1592811"/>
              <a:gd name="connsiteX41" fmla="*/ 5666577 w 9662615"/>
              <a:gd name="connsiteY41" fmla="*/ 1473921 h 1592811"/>
              <a:gd name="connsiteX42" fmla="*/ 5649068 w 9662615"/>
              <a:gd name="connsiteY42" fmla="*/ 1461676 h 1592811"/>
              <a:gd name="connsiteX43" fmla="*/ 5588902 w 9662615"/>
              <a:gd name="connsiteY43" fmla="*/ 1469647 h 1592811"/>
              <a:gd name="connsiteX44" fmla="*/ 5498090 w 9662615"/>
              <a:gd name="connsiteY44" fmla="*/ 1483173 h 1592811"/>
              <a:gd name="connsiteX45" fmla="*/ 5444641 w 9662615"/>
              <a:gd name="connsiteY45" fmla="*/ 1487602 h 1592811"/>
              <a:gd name="connsiteX46" fmla="*/ 5299812 w 9662615"/>
              <a:gd name="connsiteY46" fmla="*/ 1503362 h 1592811"/>
              <a:gd name="connsiteX47" fmla="*/ 5245752 w 9662615"/>
              <a:gd name="connsiteY47" fmla="*/ 1520612 h 1592811"/>
              <a:gd name="connsiteX48" fmla="*/ 5177807 w 9662615"/>
              <a:gd name="connsiteY48" fmla="*/ 1526802 h 1592811"/>
              <a:gd name="connsiteX49" fmla="*/ 5113910 w 9662615"/>
              <a:gd name="connsiteY49" fmla="*/ 1533205 h 1592811"/>
              <a:gd name="connsiteX50" fmla="*/ 5059484 w 9662615"/>
              <a:gd name="connsiteY50" fmla="*/ 1546802 h 1592811"/>
              <a:gd name="connsiteX51" fmla="*/ 5038524 w 9662615"/>
              <a:gd name="connsiteY51" fmla="*/ 1545675 h 1592811"/>
              <a:gd name="connsiteX52" fmla="*/ 5026564 w 9662615"/>
              <a:gd name="connsiteY52" fmla="*/ 1545376 h 1592811"/>
              <a:gd name="connsiteX53" fmla="*/ 4969433 w 9662615"/>
              <a:gd name="connsiteY53" fmla="*/ 1550865 h 1592811"/>
              <a:gd name="connsiteX54" fmla="*/ 4871726 w 9662615"/>
              <a:gd name="connsiteY54" fmla="*/ 1570584 h 1592811"/>
              <a:gd name="connsiteX55" fmla="*/ 4843267 w 9662615"/>
              <a:gd name="connsiteY55" fmla="*/ 1561459 h 1592811"/>
              <a:gd name="connsiteX56" fmla="*/ 4821058 w 9662615"/>
              <a:gd name="connsiteY56" fmla="*/ 1553078 h 1592811"/>
              <a:gd name="connsiteX57" fmla="*/ 4791466 w 9662615"/>
              <a:gd name="connsiteY57" fmla="*/ 1561324 h 1592811"/>
              <a:gd name="connsiteX58" fmla="*/ 4784247 w 9662615"/>
              <a:gd name="connsiteY58" fmla="*/ 1562342 h 1592811"/>
              <a:gd name="connsiteX59" fmla="*/ 4739309 w 9662615"/>
              <a:gd name="connsiteY59" fmla="*/ 1553948 h 1592811"/>
              <a:gd name="connsiteX60" fmla="*/ 4697562 w 9662615"/>
              <a:gd name="connsiteY60" fmla="*/ 1551206 h 1592811"/>
              <a:gd name="connsiteX61" fmla="*/ 4650737 w 9662615"/>
              <a:gd name="connsiteY61" fmla="*/ 1537381 h 1592811"/>
              <a:gd name="connsiteX62" fmla="*/ 4583150 w 9662615"/>
              <a:gd name="connsiteY62" fmla="*/ 1529064 h 1592811"/>
              <a:gd name="connsiteX63" fmla="*/ 4521734 w 9662615"/>
              <a:gd name="connsiteY63" fmla="*/ 1529359 h 1592811"/>
              <a:gd name="connsiteX64" fmla="*/ 4382398 w 9662615"/>
              <a:gd name="connsiteY64" fmla="*/ 1534108 h 1592811"/>
              <a:gd name="connsiteX65" fmla="*/ 4221826 w 9662615"/>
              <a:gd name="connsiteY65" fmla="*/ 1500972 h 1592811"/>
              <a:gd name="connsiteX66" fmla="*/ 4096601 w 9662615"/>
              <a:gd name="connsiteY66" fmla="*/ 1521563 h 1592811"/>
              <a:gd name="connsiteX67" fmla="*/ 4002441 w 9662615"/>
              <a:gd name="connsiteY67" fmla="*/ 1528912 h 1592811"/>
              <a:gd name="connsiteX68" fmla="*/ 3833906 w 9662615"/>
              <a:gd name="connsiteY68" fmla="*/ 1516637 h 1592811"/>
              <a:gd name="connsiteX69" fmla="*/ 3763845 w 9662615"/>
              <a:gd name="connsiteY69" fmla="*/ 1501782 h 1592811"/>
              <a:gd name="connsiteX70" fmla="*/ 3641778 w 9662615"/>
              <a:gd name="connsiteY70" fmla="*/ 1505446 h 1592811"/>
              <a:gd name="connsiteX71" fmla="*/ 3565233 w 9662615"/>
              <a:gd name="connsiteY71" fmla="*/ 1515122 h 1592811"/>
              <a:gd name="connsiteX72" fmla="*/ 3560267 w 9662615"/>
              <a:gd name="connsiteY72" fmla="*/ 1516288 h 1592811"/>
              <a:gd name="connsiteX73" fmla="*/ 3540258 w 9662615"/>
              <a:gd name="connsiteY73" fmla="*/ 1516976 h 1592811"/>
              <a:gd name="connsiteX74" fmla="*/ 3534780 w 9662615"/>
              <a:gd name="connsiteY74" fmla="*/ 1522141 h 1592811"/>
              <a:gd name="connsiteX75" fmla="*/ 3504783 w 9662615"/>
              <a:gd name="connsiteY75" fmla="*/ 1526739 h 1592811"/>
              <a:gd name="connsiteX76" fmla="*/ 3430805 w 9662615"/>
              <a:gd name="connsiteY76" fmla="*/ 1542521 h 1592811"/>
              <a:gd name="connsiteX77" fmla="*/ 3292707 w 9662615"/>
              <a:gd name="connsiteY77" fmla="*/ 1520490 h 1592811"/>
              <a:gd name="connsiteX78" fmla="*/ 3187872 w 9662615"/>
              <a:gd name="connsiteY78" fmla="*/ 1519991 h 1592811"/>
              <a:gd name="connsiteX79" fmla="*/ 3148026 w 9662615"/>
              <a:gd name="connsiteY79" fmla="*/ 1524777 h 1592811"/>
              <a:gd name="connsiteX80" fmla="*/ 3092394 w 9662615"/>
              <a:gd name="connsiteY80" fmla="*/ 1528115 h 1592811"/>
              <a:gd name="connsiteX81" fmla="*/ 2994200 w 9662615"/>
              <a:gd name="connsiteY81" fmla="*/ 1537857 h 1592811"/>
              <a:gd name="connsiteX82" fmla="*/ 2862301 w 9662615"/>
              <a:gd name="connsiteY82" fmla="*/ 1544250 h 1592811"/>
              <a:gd name="connsiteX83" fmla="*/ 2766335 w 9662615"/>
              <a:gd name="connsiteY83" fmla="*/ 1527662 h 1592811"/>
              <a:gd name="connsiteX84" fmla="*/ 2757836 w 9662615"/>
              <a:gd name="connsiteY84" fmla="*/ 1531371 h 1592811"/>
              <a:gd name="connsiteX85" fmla="*/ 2691555 w 9662615"/>
              <a:gd name="connsiteY85" fmla="*/ 1530283 h 1592811"/>
              <a:gd name="connsiteX86" fmla="*/ 2491676 w 9662615"/>
              <a:gd name="connsiteY86" fmla="*/ 1500859 h 1592811"/>
              <a:gd name="connsiteX87" fmla="*/ 2378036 w 9662615"/>
              <a:gd name="connsiteY87" fmla="*/ 1520645 h 1592811"/>
              <a:gd name="connsiteX88" fmla="*/ 2284269 w 9662615"/>
              <a:gd name="connsiteY88" fmla="*/ 1503068 h 1592811"/>
              <a:gd name="connsiteX89" fmla="*/ 2207104 w 9662615"/>
              <a:gd name="connsiteY89" fmla="*/ 1508888 h 1592811"/>
              <a:gd name="connsiteX90" fmla="*/ 2149226 w 9662615"/>
              <a:gd name="connsiteY90" fmla="*/ 1523409 h 1592811"/>
              <a:gd name="connsiteX91" fmla="*/ 2084783 w 9662615"/>
              <a:gd name="connsiteY91" fmla="*/ 1524245 h 1592811"/>
              <a:gd name="connsiteX92" fmla="*/ 2070075 w 9662615"/>
              <a:gd name="connsiteY92" fmla="*/ 1511285 h 1592811"/>
              <a:gd name="connsiteX93" fmla="*/ 2001057 w 9662615"/>
              <a:gd name="connsiteY93" fmla="*/ 1516449 h 1592811"/>
              <a:gd name="connsiteX94" fmla="*/ 1896330 w 9662615"/>
              <a:gd name="connsiteY94" fmla="*/ 1525725 h 1592811"/>
              <a:gd name="connsiteX95" fmla="*/ 1835994 w 9662615"/>
              <a:gd name="connsiteY95" fmla="*/ 1527678 h 1592811"/>
              <a:gd name="connsiteX96" fmla="*/ 1671119 w 9662615"/>
              <a:gd name="connsiteY96" fmla="*/ 1536701 h 1592811"/>
              <a:gd name="connsiteX97" fmla="*/ 1601337 w 9662615"/>
              <a:gd name="connsiteY97" fmla="*/ 1548552 h 1592811"/>
              <a:gd name="connsiteX98" fmla="*/ 1407755 w 9662615"/>
              <a:gd name="connsiteY98" fmla="*/ 1571444 h 1592811"/>
              <a:gd name="connsiteX99" fmla="*/ 1291872 w 9662615"/>
              <a:gd name="connsiteY99" fmla="*/ 1579471 h 1592811"/>
              <a:gd name="connsiteX100" fmla="*/ 1249226 w 9662615"/>
              <a:gd name="connsiteY100" fmla="*/ 1583140 h 1592811"/>
              <a:gd name="connsiteX101" fmla="*/ 1181938 w 9662615"/>
              <a:gd name="connsiteY101" fmla="*/ 1592789 h 1592811"/>
              <a:gd name="connsiteX102" fmla="*/ 1091432 w 9662615"/>
              <a:gd name="connsiteY102" fmla="*/ 1571003 h 1592811"/>
              <a:gd name="connsiteX103" fmla="*/ 940355 w 9662615"/>
              <a:gd name="connsiteY103" fmla="*/ 1560638 h 1592811"/>
              <a:gd name="connsiteX104" fmla="*/ 868264 w 9662615"/>
              <a:gd name="connsiteY104" fmla="*/ 1566392 h 1592811"/>
              <a:gd name="connsiteX105" fmla="*/ 792765 w 9662615"/>
              <a:gd name="connsiteY105" fmla="*/ 1563102 h 1592811"/>
              <a:gd name="connsiteX106" fmla="*/ 653153 w 9662615"/>
              <a:gd name="connsiteY106" fmla="*/ 1563516 h 1592811"/>
              <a:gd name="connsiteX107" fmla="*/ 541933 w 9662615"/>
              <a:gd name="connsiteY107" fmla="*/ 1561051 h 1592811"/>
              <a:gd name="connsiteX108" fmla="*/ 472797 w 9662615"/>
              <a:gd name="connsiteY108" fmla="*/ 1568904 h 1592811"/>
              <a:gd name="connsiteX109" fmla="*/ 396059 w 9662615"/>
              <a:gd name="connsiteY109" fmla="*/ 1560970 h 1592811"/>
              <a:gd name="connsiteX110" fmla="*/ 336819 w 9662615"/>
              <a:gd name="connsiteY110" fmla="*/ 1560892 h 1592811"/>
              <a:gd name="connsiteX111" fmla="*/ 267163 w 9662615"/>
              <a:gd name="connsiteY111" fmla="*/ 1531913 h 1592811"/>
              <a:gd name="connsiteX112" fmla="*/ 196644 w 9662615"/>
              <a:gd name="connsiteY112" fmla="*/ 1524565 h 1592811"/>
              <a:gd name="connsiteX113" fmla="*/ 86819 w 9662615"/>
              <a:gd name="connsiteY113" fmla="*/ 1519517 h 1592811"/>
              <a:gd name="connsiteX114" fmla="*/ 53369 w 9662615"/>
              <a:gd name="connsiteY114" fmla="*/ 1516853 h 1592811"/>
              <a:gd name="connsiteX115" fmla="*/ 2359 w 9662615"/>
              <a:gd name="connsiteY115" fmla="*/ 1515247 h 1592811"/>
              <a:gd name="connsiteX116" fmla="*/ 0 w 9662615"/>
              <a:gd name="connsiteY116" fmla="*/ 1514932 h 1592811"/>
              <a:gd name="connsiteX117" fmla="*/ 0 w 9662615"/>
              <a:gd name="connsiteY117" fmla="*/ 0 h 1592811"/>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504783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601337 w 9662615"/>
              <a:gd name="connsiteY97" fmla="*/ 1548552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504783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34780 w 9662615"/>
              <a:gd name="connsiteY74" fmla="*/ 1522141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565233 w 9662615"/>
              <a:gd name="connsiteY71" fmla="*/ 1515122 h 1603018"/>
              <a:gd name="connsiteX72" fmla="*/ 3560267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612941 w 9662615"/>
              <a:gd name="connsiteY71" fmla="*/ 1411755 h 1603018"/>
              <a:gd name="connsiteX72" fmla="*/ 3560267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41778 w 9662615"/>
              <a:gd name="connsiteY70" fmla="*/ 1505446 h 1603018"/>
              <a:gd name="connsiteX71" fmla="*/ 3612941 w 9662615"/>
              <a:gd name="connsiteY71" fmla="*/ 141175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12941 w 9662615"/>
              <a:gd name="connsiteY71" fmla="*/ 141175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491676 w 9662615"/>
              <a:gd name="connsiteY86" fmla="*/ 1500859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284269 w 9662615"/>
              <a:gd name="connsiteY88" fmla="*/ 1503068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07104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49226 w 9662615"/>
              <a:gd name="connsiteY90" fmla="*/ 1523409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08478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70075 w 9662615"/>
              <a:gd name="connsiteY92" fmla="*/ 1511285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46221 w 9662615"/>
              <a:gd name="connsiteY92" fmla="*/ 1523212 h 1603018"/>
              <a:gd name="connsiteX93" fmla="*/ 2001057 w 9662615"/>
              <a:gd name="connsiteY93" fmla="*/ 1516449 h 1603018"/>
              <a:gd name="connsiteX94" fmla="*/ 1896330 w 9662615"/>
              <a:gd name="connsiteY94" fmla="*/ 1525725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 name="connsiteX0" fmla="*/ 0 w 9662615"/>
              <a:gd name="connsiteY0" fmla="*/ 0 h 1603018"/>
              <a:gd name="connsiteX1" fmla="*/ 9662615 w 9662615"/>
              <a:gd name="connsiteY1" fmla="*/ 0 h 1603018"/>
              <a:gd name="connsiteX2" fmla="*/ 9662615 w 9662615"/>
              <a:gd name="connsiteY2" fmla="*/ 1280346 h 1603018"/>
              <a:gd name="connsiteX3" fmla="*/ 9551077 w 9662615"/>
              <a:gd name="connsiteY3" fmla="*/ 1292033 h 1603018"/>
              <a:gd name="connsiteX4" fmla="*/ 9469546 w 9662615"/>
              <a:gd name="connsiteY4" fmla="*/ 1289837 h 1603018"/>
              <a:gd name="connsiteX5" fmla="*/ 9326260 w 9662615"/>
              <a:gd name="connsiteY5" fmla="*/ 1277155 h 1603018"/>
              <a:gd name="connsiteX6" fmla="*/ 9144767 w 9662615"/>
              <a:gd name="connsiteY6" fmla="*/ 1264120 h 1603018"/>
              <a:gd name="connsiteX7" fmla="*/ 8976400 w 9662615"/>
              <a:gd name="connsiteY7" fmla="*/ 1326661 h 1603018"/>
              <a:gd name="connsiteX8" fmla="*/ 8828711 w 9662615"/>
              <a:gd name="connsiteY8" fmla="*/ 1346394 h 1603018"/>
              <a:gd name="connsiteX9" fmla="*/ 8695953 w 9662615"/>
              <a:gd name="connsiteY9" fmla="*/ 1346784 h 1603018"/>
              <a:gd name="connsiteX10" fmla="*/ 8652191 w 9662615"/>
              <a:gd name="connsiteY10" fmla="*/ 1345903 h 1603018"/>
              <a:gd name="connsiteX11" fmla="*/ 8591582 w 9662615"/>
              <a:gd name="connsiteY11" fmla="*/ 1341666 h 1603018"/>
              <a:gd name="connsiteX12" fmla="*/ 8537336 w 9662615"/>
              <a:gd name="connsiteY12" fmla="*/ 1341684 h 1603018"/>
              <a:gd name="connsiteX13" fmla="*/ 8416849 w 9662615"/>
              <a:gd name="connsiteY13" fmla="*/ 1367085 h 1603018"/>
              <a:gd name="connsiteX14" fmla="*/ 8278355 w 9662615"/>
              <a:gd name="connsiteY14" fmla="*/ 1386569 h 1603018"/>
              <a:gd name="connsiteX15" fmla="*/ 8197961 w 9662615"/>
              <a:gd name="connsiteY15" fmla="*/ 1392804 h 1603018"/>
              <a:gd name="connsiteX16" fmla="*/ 8171196 w 9662615"/>
              <a:gd name="connsiteY16" fmla="*/ 1397216 h 1603018"/>
              <a:gd name="connsiteX17" fmla="*/ 8087910 w 9662615"/>
              <a:gd name="connsiteY17" fmla="*/ 1386449 h 1603018"/>
              <a:gd name="connsiteX18" fmla="*/ 7974579 w 9662615"/>
              <a:gd name="connsiteY18" fmla="*/ 1383439 h 1603018"/>
              <a:gd name="connsiteX19" fmla="*/ 7768351 w 9662615"/>
              <a:gd name="connsiteY19" fmla="*/ 1395051 h 1603018"/>
              <a:gd name="connsiteX20" fmla="*/ 7635985 w 9662615"/>
              <a:gd name="connsiteY20" fmla="*/ 1386363 h 1603018"/>
              <a:gd name="connsiteX21" fmla="*/ 7466069 w 9662615"/>
              <a:gd name="connsiteY21" fmla="*/ 1377654 h 1603018"/>
              <a:gd name="connsiteX22" fmla="*/ 7355642 w 9662615"/>
              <a:gd name="connsiteY22" fmla="*/ 1407761 h 1603018"/>
              <a:gd name="connsiteX23" fmla="*/ 7215220 w 9662615"/>
              <a:gd name="connsiteY23" fmla="*/ 1397856 h 1603018"/>
              <a:gd name="connsiteX24" fmla="*/ 7082147 w 9662615"/>
              <a:gd name="connsiteY24" fmla="*/ 1406113 h 1603018"/>
              <a:gd name="connsiteX25" fmla="*/ 6987129 w 9662615"/>
              <a:gd name="connsiteY25" fmla="*/ 1404834 h 1603018"/>
              <a:gd name="connsiteX26" fmla="*/ 6907567 w 9662615"/>
              <a:gd name="connsiteY26" fmla="*/ 1419149 h 1603018"/>
              <a:gd name="connsiteX27" fmla="*/ 6748428 w 9662615"/>
              <a:gd name="connsiteY27" fmla="*/ 1420308 h 1603018"/>
              <a:gd name="connsiteX28" fmla="*/ 6654257 w 9662615"/>
              <a:gd name="connsiteY28" fmla="*/ 1424143 h 1603018"/>
              <a:gd name="connsiteX29" fmla="*/ 6620123 w 9662615"/>
              <a:gd name="connsiteY29" fmla="*/ 1430535 h 1603018"/>
              <a:gd name="connsiteX30" fmla="*/ 6571355 w 9662615"/>
              <a:gd name="connsiteY30" fmla="*/ 1436144 h 1603018"/>
              <a:gd name="connsiteX31" fmla="*/ 6486557 w 9662615"/>
              <a:gd name="connsiteY31" fmla="*/ 1449861 h 1603018"/>
              <a:gd name="connsiteX32" fmla="*/ 6370419 w 9662615"/>
              <a:gd name="connsiteY32" fmla="*/ 1461649 h 1603018"/>
              <a:gd name="connsiteX33" fmla="*/ 6278839 w 9662615"/>
              <a:gd name="connsiteY33" fmla="*/ 1449160 h 1603018"/>
              <a:gd name="connsiteX34" fmla="*/ 6272455 w 9662615"/>
              <a:gd name="connsiteY34" fmla="*/ 1453191 h 1603018"/>
              <a:gd name="connsiteX35" fmla="*/ 6212659 w 9662615"/>
              <a:gd name="connsiteY35" fmla="*/ 1454850 h 1603018"/>
              <a:gd name="connsiteX36" fmla="*/ 6069317 w 9662615"/>
              <a:gd name="connsiteY36" fmla="*/ 1445838 h 1603018"/>
              <a:gd name="connsiteX37" fmla="*/ 5878477 w 9662615"/>
              <a:gd name="connsiteY37" fmla="*/ 1439180 h 1603018"/>
              <a:gd name="connsiteX38" fmla="*/ 5838387 w 9662615"/>
              <a:gd name="connsiteY38" fmla="*/ 1444679 h 1603018"/>
              <a:gd name="connsiteX39" fmla="*/ 5771136 w 9662615"/>
              <a:gd name="connsiteY39" fmla="*/ 1453639 h 1603018"/>
              <a:gd name="connsiteX40" fmla="*/ 5724081 w 9662615"/>
              <a:gd name="connsiteY40" fmla="*/ 1470431 h 1603018"/>
              <a:gd name="connsiteX41" fmla="*/ 5666577 w 9662615"/>
              <a:gd name="connsiteY41" fmla="*/ 1473921 h 1603018"/>
              <a:gd name="connsiteX42" fmla="*/ 5649068 w 9662615"/>
              <a:gd name="connsiteY42" fmla="*/ 1461676 h 1603018"/>
              <a:gd name="connsiteX43" fmla="*/ 5588902 w 9662615"/>
              <a:gd name="connsiteY43" fmla="*/ 1469647 h 1603018"/>
              <a:gd name="connsiteX44" fmla="*/ 5498090 w 9662615"/>
              <a:gd name="connsiteY44" fmla="*/ 1483173 h 1603018"/>
              <a:gd name="connsiteX45" fmla="*/ 5444641 w 9662615"/>
              <a:gd name="connsiteY45" fmla="*/ 1487602 h 1603018"/>
              <a:gd name="connsiteX46" fmla="*/ 5299812 w 9662615"/>
              <a:gd name="connsiteY46" fmla="*/ 1503362 h 1603018"/>
              <a:gd name="connsiteX47" fmla="*/ 5245752 w 9662615"/>
              <a:gd name="connsiteY47" fmla="*/ 1520612 h 1603018"/>
              <a:gd name="connsiteX48" fmla="*/ 5177807 w 9662615"/>
              <a:gd name="connsiteY48" fmla="*/ 1526802 h 1603018"/>
              <a:gd name="connsiteX49" fmla="*/ 5113910 w 9662615"/>
              <a:gd name="connsiteY49" fmla="*/ 1533205 h 1603018"/>
              <a:gd name="connsiteX50" fmla="*/ 5059484 w 9662615"/>
              <a:gd name="connsiteY50" fmla="*/ 1546802 h 1603018"/>
              <a:gd name="connsiteX51" fmla="*/ 5038524 w 9662615"/>
              <a:gd name="connsiteY51" fmla="*/ 1545675 h 1603018"/>
              <a:gd name="connsiteX52" fmla="*/ 5026564 w 9662615"/>
              <a:gd name="connsiteY52" fmla="*/ 1545376 h 1603018"/>
              <a:gd name="connsiteX53" fmla="*/ 4969433 w 9662615"/>
              <a:gd name="connsiteY53" fmla="*/ 1550865 h 1603018"/>
              <a:gd name="connsiteX54" fmla="*/ 4871726 w 9662615"/>
              <a:gd name="connsiteY54" fmla="*/ 1570584 h 1603018"/>
              <a:gd name="connsiteX55" fmla="*/ 4843267 w 9662615"/>
              <a:gd name="connsiteY55" fmla="*/ 1561459 h 1603018"/>
              <a:gd name="connsiteX56" fmla="*/ 4821058 w 9662615"/>
              <a:gd name="connsiteY56" fmla="*/ 1553078 h 1603018"/>
              <a:gd name="connsiteX57" fmla="*/ 4791466 w 9662615"/>
              <a:gd name="connsiteY57" fmla="*/ 1561324 h 1603018"/>
              <a:gd name="connsiteX58" fmla="*/ 4784247 w 9662615"/>
              <a:gd name="connsiteY58" fmla="*/ 1562342 h 1603018"/>
              <a:gd name="connsiteX59" fmla="*/ 4739309 w 9662615"/>
              <a:gd name="connsiteY59" fmla="*/ 1553948 h 1603018"/>
              <a:gd name="connsiteX60" fmla="*/ 4697562 w 9662615"/>
              <a:gd name="connsiteY60" fmla="*/ 1551206 h 1603018"/>
              <a:gd name="connsiteX61" fmla="*/ 4650737 w 9662615"/>
              <a:gd name="connsiteY61" fmla="*/ 1537381 h 1603018"/>
              <a:gd name="connsiteX62" fmla="*/ 4583150 w 9662615"/>
              <a:gd name="connsiteY62" fmla="*/ 1529064 h 1603018"/>
              <a:gd name="connsiteX63" fmla="*/ 4521734 w 9662615"/>
              <a:gd name="connsiteY63" fmla="*/ 1529359 h 1603018"/>
              <a:gd name="connsiteX64" fmla="*/ 4382398 w 9662615"/>
              <a:gd name="connsiteY64" fmla="*/ 1534108 h 1603018"/>
              <a:gd name="connsiteX65" fmla="*/ 4221826 w 9662615"/>
              <a:gd name="connsiteY65" fmla="*/ 1500972 h 1603018"/>
              <a:gd name="connsiteX66" fmla="*/ 4096601 w 9662615"/>
              <a:gd name="connsiteY66" fmla="*/ 1521563 h 1603018"/>
              <a:gd name="connsiteX67" fmla="*/ 4002441 w 9662615"/>
              <a:gd name="connsiteY67" fmla="*/ 1528912 h 1603018"/>
              <a:gd name="connsiteX68" fmla="*/ 3833906 w 9662615"/>
              <a:gd name="connsiteY68" fmla="*/ 1516637 h 1603018"/>
              <a:gd name="connsiteX69" fmla="*/ 3763845 w 9662615"/>
              <a:gd name="connsiteY69" fmla="*/ 1501782 h 1603018"/>
              <a:gd name="connsiteX70" fmla="*/ 3673583 w 9662615"/>
              <a:gd name="connsiteY70" fmla="*/ 1501471 h 1603018"/>
              <a:gd name="connsiteX71" fmla="*/ 3640771 w 9662615"/>
              <a:gd name="connsiteY71" fmla="*/ 1531025 h 1603018"/>
              <a:gd name="connsiteX72" fmla="*/ 3576170 w 9662615"/>
              <a:gd name="connsiteY72" fmla="*/ 1516288 h 1603018"/>
              <a:gd name="connsiteX73" fmla="*/ 3540258 w 9662615"/>
              <a:gd name="connsiteY73" fmla="*/ 1516976 h 1603018"/>
              <a:gd name="connsiteX74" fmla="*/ 3522853 w 9662615"/>
              <a:gd name="connsiteY74" fmla="*/ 1538044 h 1603018"/>
              <a:gd name="connsiteX75" fmla="*/ 3480929 w 9662615"/>
              <a:gd name="connsiteY75" fmla="*/ 1526739 h 1603018"/>
              <a:gd name="connsiteX76" fmla="*/ 3430805 w 9662615"/>
              <a:gd name="connsiteY76" fmla="*/ 1542521 h 1603018"/>
              <a:gd name="connsiteX77" fmla="*/ 3292707 w 9662615"/>
              <a:gd name="connsiteY77" fmla="*/ 1520490 h 1603018"/>
              <a:gd name="connsiteX78" fmla="*/ 3187872 w 9662615"/>
              <a:gd name="connsiteY78" fmla="*/ 1519991 h 1603018"/>
              <a:gd name="connsiteX79" fmla="*/ 3148026 w 9662615"/>
              <a:gd name="connsiteY79" fmla="*/ 1524777 h 1603018"/>
              <a:gd name="connsiteX80" fmla="*/ 3092394 w 9662615"/>
              <a:gd name="connsiteY80" fmla="*/ 1528115 h 1603018"/>
              <a:gd name="connsiteX81" fmla="*/ 2994200 w 9662615"/>
              <a:gd name="connsiteY81" fmla="*/ 1537857 h 1603018"/>
              <a:gd name="connsiteX82" fmla="*/ 2862301 w 9662615"/>
              <a:gd name="connsiteY82" fmla="*/ 1544250 h 1603018"/>
              <a:gd name="connsiteX83" fmla="*/ 2766335 w 9662615"/>
              <a:gd name="connsiteY83" fmla="*/ 1527662 h 1603018"/>
              <a:gd name="connsiteX84" fmla="*/ 2757836 w 9662615"/>
              <a:gd name="connsiteY84" fmla="*/ 1531371 h 1603018"/>
              <a:gd name="connsiteX85" fmla="*/ 2691555 w 9662615"/>
              <a:gd name="connsiteY85" fmla="*/ 1530283 h 1603018"/>
              <a:gd name="connsiteX86" fmla="*/ 2539383 w 9662615"/>
              <a:gd name="connsiteY86" fmla="*/ 1504835 h 1603018"/>
              <a:gd name="connsiteX87" fmla="*/ 2378036 w 9662615"/>
              <a:gd name="connsiteY87" fmla="*/ 1520645 h 1603018"/>
              <a:gd name="connsiteX88" fmla="*/ 2320049 w 9662615"/>
              <a:gd name="connsiteY88" fmla="*/ 1511019 h 1603018"/>
              <a:gd name="connsiteX89" fmla="*/ 2238909 w 9662615"/>
              <a:gd name="connsiteY89" fmla="*/ 1508888 h 1603018"/>
              <a:gd name="connsiteX90" fmla="*/ 2181031 w 9662615"/>
              <a:gd name="connsiteY90" fmla="*/ 1531361 h 1603018"/>
              <a:gd name="connsiteX91" fmla="*/ 2112613 w 9662615"/>
              <a:gd name="connsiteY91" fmla="*/ 1524245 h 1603018"/>
              <a:gd name="connsiteX92" fmla="*/ 2046221 w 9662615"/>
              <a:gd name="connsiteY92" fmla="*/ 1523212 h 1603018"/>
              <a:gd name="connsiteX93" fmla="*/ 2001057 w 9662615"/>
              <a:gd name="connsiteY93" fmla="*/ 1516449 h 1603018"/>
              <a:gd name="connsiteX94" fmla="*/ 1920184 w 9662615"/>
              <a:gd name="connsiteY94" fmla="*/ 1533676 h 1603018"/>
              <a:gd name="connsiteX95" fmla="*/ 1835994 w 9662615"/>
              <a:gd name="connsiteY95" fmla="*/ 1527678 h 1603018"/>
              <a:gd name="connsiteX96" fmla="*/ 1671119 w 9662615"/>
              <a:gd name="connsiteY96" fmla="*/ 1536701 h 1603018"/>
              <a:gd name="connsiteX97" fmla="*/ 1565556 w 9662615"/>
              <a:gd name="connsiteY97" fmla="*/ 1556503 h 1603018"/>
              <a:gd name="connsiteX98" fmla="*/ 1407755 w 9662615"/>
              <a:gd name="connsiteY98" fmla="*/ 1571444 h 1603018"/>
              <a:gd name="connsiteX99" fmla="*/ 1291872 w 9662615"/>
              <a:gd name="connsiteY99" fmla="*/ 1579471 h 1603018"/>
              <a:gd name="connsiteX100" fmla="*/ 1245251 w 9662615"/>
              <a:gd name="connsiteY100" fmla="*/ 1603018 h 1603018"/>
              <a:gd name="connsiteX101" fmla="*/ 1181938 w 9662615"/>
              <a:gd name="connsiteY101" fmla="*/ 1592789 h 1603018"/>
              <a:gd name="connsiteX102" fmla="*/ 1091432 w 9662615"/>
              <a:gd name="connsiteY102" fmla="*/ 1571003 h 1603018"/>
              <a:gd name="connsiteX103" fmla="*/ 940355 w 9662615"/>
              <a:gd name="connsiteY103" fmla="*/ 1560638 h 1603018"/>
              <a:gd name="connsiteX104" fmla="*/ 868264 w 9662615"/>
              <a:gd name="connsiteY104" fmla="*/ 1566392 h 1603018"/>
              <a:gd name="connsiteX105" fmla="*/ 792765 w 9662615"/>
              <a:gd name="connsiteY105" fmla="*/ 1563102 h 1603018"/>
              <a:gd name="connsiteX106" fmla="*/ 653153 w 9662615"/>
              <a:gd name="connsiteY106" fmla="*/ 1563516 h 1603018"/>
              <a:gd name="connsiteX107" fmla="*/ 541933 w 9662615"/>
              <a:gd name="connsiteY107" fmla="*/ 1561051 h 1603018"/>
              <a:gd name="connsiteX108" fmla="*/ 472797 w 9662615"/>
              <a:gd name="connsiteY108" fmla="*/ 1568904 h 1603018"/>
              <a:gd name="connsiteX109" fmla="*/ 396059 w 9662615"/>
              <a:gd name="connsiteY109" fmla="*/ 1560970 h 1603018"/>
              <a:gd name="connsiteX110" fmla="*/ 336819 w 9662615"/>
              <a:gd name="connsiteY110" fmla="*/ 1560892 h 1603018"/>
              <a:gd name="connsiteX111" fmla="*/ 267163 w 9662615"/>
              <a:gd name="connsiteY111" fmla="*/ 1531913 h 1603018"/>
              <a:gd name="connsiteX112" fmla="*/ 196644 w 9662615"/>
              <a:gd name="connsiteY112" fmla="*/ 1524565 h 1603018"/>
              <a:gd name="connsiteX113" fmla="*/ 86819 w 9662615"/>
              <a:gd name="connsiteY113" fmla="*/ 1519517 h 1603018"/>
              <a:gd name="connsiteX114" fmla="*/ 53369 w 9662615"/>
              <a:gd name="connsiteY114" fmla="*/ 1516853 h 1603018"/>
              <a:gd name="connsiteX115" fmla="*/ 2359 w 9662615"/>
              <a:gd name="connsiteY115" fmla="*/ 1515247 h 1603018"/>
              <a:gd name="connsiteX116" fmla="*/ 0 w 9662615"/>
              <a:gd name="connsiteY116" fmla="*/ 1514932 h 1603018"/>
              <a:gd name="connsiteX117" fmla="*/ 0 w 9662615"/>
              <a:gd name="connsiteY117" fmla="*/ 0 h 160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9662615" h="1603018">
                <a:moveTo>
                  <a:pt x="0" y="0"/>
                </a:moveTo>
                <a:lnTo>
                  <a:pt x="9662615" y="0"/>
                </a:lnTo>
                <a:lnTo>
                  <a:pt x="9662615" y="1280346"/>
                </a:lnTo>
                <a:lnTo>
                  <a:pt x="9551077" y="1292033"/>
                </a:lnTo>
                <a:cubicBezTo>
                  <a:pt x="9489925" y="1291588"/>
                  <a:pt x="9543615" y="1296257"/>
                  <a:pt x="9469546" y="1289837"/>
                </a:cubicBezTo>
                <a:cubicBezTo>
                  <a:pt x="9413040" y="1331485"/>
                  <a:pt x="9340031" y="1268376"/>
                  <a:pt x="9326260" y="1277155"/>
                </a:cubicBezTo>
                <a:cubicBezTo>
                  <a:pt x="9234251" y="1284900"/>
                  <a:pt x="9225377" y="1258935"/>
                  <a:pt x="9144767" y="1264120"/>
                </a:cubicBezTo>
                <a:cubicBezTo>
                  <a:pt x="9159115" y="1310075"/>
                  <a:pt x="9066692" y="1304806"/>
                  <a:pt x="8976400" y="1326661"/>
                </a:cubicBezTo>
                <a:cubicBezTo>
                  <a:pt x="8931920" y="1325947"/>
                  <a:pt x="8871807" y="1351060"/>
                  <a:pt x="8828711" y="1346394"/>
                </a:cubicBezTo>
                <a:cubicBezTo>
                  <a:pt x="8809650" y="1326213"/>
                  <a:pt x="8718313" y="1358527"/>
                  <a:pt x="8695953" y="1346784"/>
                </a:cubicBezTo>
                <a:cubicBezTo>
                  <a:pt x="8694290" y="1355317"/>
                  <a:pt x="8661526" y="1349865"/>
                  <a:pt x="8652191" y="1345903"/>
                </a:cubicBezTo>
                <a:cubicBezTo>
                  <a:pt x="8641363" y="1349626"/>
                  <a:pt x="8603292" y="1341304"/>
                  <a:pt x="8591582" y="1341666"/>
                </a:cubicBezTo>
                <a:cubicBezTo>
                  <a:pt x="8568421" y="1323004"/>
                  <a:pt x="8565847" y="1352287"/>
                  <a:pt x="8537336" y="1341684"/>
                </a:cubicBezTo>
                <a:cubicBezTo>
                  <a:pt x="8524809" y="1348019"/>
                  <a:pt x="8445703" y="1377667"/>
                  <a:pt x="8416849" y="1367085"/>
                </a:cubicBezTo>
                <a:cubicBezTo>
                  <a:pt x="8350736" y="1379599"/>
                  <a:pt x="8346589" y="1391624"/>
                  <a:pt x="8278355" y="1386569"/>
                </a:cubicBezTo>
                <a:cubicBezTo>
                  <a:pt x="8268756" y="1398649"/>
                  <a:pt x="8183331" y="1371185"/>
                  <a:pt x="8197961" y="1392804"/>
                </a:cubicBezTo>
                <a:cubicBezTo>
                  <a:pt x="8175189" y="1391748"/>
                  <a:pt x="8158503" y="1383145"/>
                  <a:pt x="8171196" y="1397216"/>
                </a:cubicBezTo>
                <a:cubicBezTo>
                  <a:pt x="8141821" y="1397466"/>
                  <a:pt x="8125626" y="1386947"/>
                  <a:pt x="8087910" y="1386449"/>
                </a:cubicBezTo>
                <a:cubicBezTo>
                  <a:pt x="8029319" y="1362701"/>
                  <a:pt x="8020916" y="1407035"/>
                  <a:pt x="7974579" y="1383439"/>
                </a:cubicBezTo>
                <a:cubicBezTo>
                  <a:pt x="7912074" y="1402493"/>
                  <a:pt x="7841761" y="1389550"/>
                  <a:pt x="7768351" y="1395051"/>
                </a:cubicBezTo>
                <a:cubicBezTo>
                  <a:pt x="7741665" y="1390266"/>
                  <a:pt x="7663663" y="1410813"/>
                  <a:pt x="7635985" y="1386363"/>
                </a:cubicBezTo>
                <a:cubicBezTo>
                  <a:pt x="7646173" y="1415707"/>
                  <a:pt x="7542198" y="1378410"/>
                  <a:pt x="7466069" y="1377654"/>
                </a:cubicBezTo>
                <a:cubicBezTo>
                  <a:pt x="7427626" y="1403818"/>
                  <a:pt x="7337822" y="1398948"/>
                  <a:pt x="7355642" y="1407761"/>
                </a:cubicBezTo>
                <a:cubicBezTo>
                  <a:pt x="7270634" y="1390553"/>
                  <a:pt x="7306340" y="1403822"/>
                  <a:pt x="7215220" y="1397856"/>
                </a:cubicBezTo>
                <a:cubicBezTo>
                  <a:pt x="7175381" y="1421457"/>
                  <a:pt x="7122339" y="1428094"/>
                  <a:pt x="7082147" y="1406113"/>
                </a:cubicBezTo>
                <a:cubicBezTo>
                  <a:pt x="7040624" y="1425217"/>
                  <a:pt x="7029993" y="1391726"/>
                  <a:pt x="6987129" y="1404834"/>
                </a:cubicBezTo>
                <a:cubicBezTo>
                  <a:pt x="6953477" y="1411964"/>
                  <a:pt x="6957479" y="1421694"/>
                  <a:pt x="6907567" y="1419149"/>
                </a:cubicBezTo>
                <a:cubicBezTo>
                  <a:pt x="6863513" y="1408514"/>
                  <a:pt x="6803088" y="1434619"/>
                  <a:pt x="6748428" y="1420308"/>
                </a:cubicBezTo>
                <a:cubicBezTo>
                  <a:pt x="6728317" y="1416860"/>
                  <a:pt x="6666046" y="1417296"/>
                  <a:pt x="6654257" y="1424143"/>
                </a:cubicBezTo>
                <a:cubicBezTo>
                  <a:pt x="6641271" y="1425628"/>
                  <a:pt x="6626125" y="1423202"/>
                  <a:pt x="6620123" y="1430535"/>
                </a:cubicBezTo>
                <a:cubicBezTo>
                  <a:pt x="6610208" y="1439359"/>
                  <a:pt x="6564906" y="1425734"/>
                  <a:pt x="6571355" y="1436144"/>
                </a:cubicBezTo>
                <a:cubicBezTo>
                  <a:pt x="6539188" y="1426808"/>
                  <a:pt x="6513602" y="1445293"/>
                  <a:pt x="6486557" y="1449861"/>
                </a:cubicBezTo>
                <a:cubicBezTo>
                  <a:pt x="6461221" y="1440598"/>
                  <a:pt x="6429457" y="1459319"/>
                  <a:pt x="6370419" y="1461649"/>
                </a:cubicBezTo>
                <a:cubicBezTo>
                  <a:pt x="6342558" y="1450937"/>
                  <a:pt x="6330664" y="1463365"/>
                  <a:pt x="6278839" y="1449160"/>
                </a:cubicBezTo>
                <a:cubicBezTo>
                  <a:pt x="6277206" y="1450621"/>
                  <a:pt x="6275057" y="1451978"/>
                  <a:pt x="6272455" y="1453191"/>
                </a:cubicBezTo>
                <a:cubicBezTo>
                  <a:pt x="6257338" y="1460236"/>
                  <a:pt x="6230567" y="1460979"/>
                  <a:pt x="6212659" y="1454850"/>
                </a:cubicBezTo>
                <a:cubicBezTo>
                  <a:pt x="6130994" y="1436046"/>
                  <a:pt x="6135790" y="1448771"/>
                  <a:pt x="6069317" y="1445838"/>
                </a:cubicBezTo>
                <a:cubicBezTo>
                  <a:pt x="5994738" y="1444791"/>
                  <a:pt x="5975991" y="1456673"/>
                  <a:pt x="5878477" y="1439180"/>
                </a:cubicBezTo>
                <a:cubicBezTo>
                  <a:pt x="5870803" y="1447519"/>
                  <a:pt x="5859206" y="1448153"/>
                  <a:pt x="5838387" y="1444679"/>
                </a:cubicBezTo>
                <a:cubicBezTo>
                  <a:pt x="5802317" y="1444778"/>
                  <a:pt x="5810848" y="1465165"/>
                  <a:pt x="5771136" y="1453639"/>
                </a:cubicBezTo>
                <a:cubicBezTo>
                  <a:pt x="5780732" y="1464484"/>
                  <a:pt x="5704275" y="1459369"/>
                  <a:pt x="5724081" y="1470431"/>
                </a:cubicBezTo>
                <a:cubicBezTo>
                  <a:pt x="5703536" y="1480946"/>
                  <a:pt x="5687323" y="1464719"/>
                  <a:pt x="5666577" y="1473921"/>
                </a:cubicBezTo>
                <a:cubicBezTo>
                  <a:pt x="5640974" y="1476520"/>
                  <a:pt x="5678275" y="1461854"/>
                  <a:pt x="5649068" y="1461676"/>
                </a:cubicBezTo>
                <a:cubicBezTo>
                  <a:pt x="5614218" y="1463443"/>
                  <a:pt x="5608578" y="1443299"/>
                  <a:pt x="5588902" y="1469647"/>
                </a:cubicBezTo>
                <a:cubicBezTo>
                  <a:pt x="5550386" y="1464321"/>
                  <a:pt x="5546573" y="1476049"/>
                  <a:pt x="5498090" y="1483173"/>
                </a:cubicBezTo>
                <a:cubicBezTo>
                  <a:pt x="5475226" y="1477314"/>
                  <a:pt x="5459293" y="1480930"/>
                  <a:pt x="5444641" y="1487602"/>
                </a:cubicBezTo>
                <a:cubicBezTo>
                  <a:pt x="5395328" y="1487320"/>
                  <a:pt x="5353572" y="1498007"/>
                  <a:pt x="5299812" y="1503362"/>
                </a:cubicBezTo>
                <a:cubicBezTo>
                  <a:pt x="5238326" y="1497756"/>
                  <a:pt x="5303225" y="1514963"/>
                  <a:pt x="5245752" y="1520612"/>
                </a:cubicBezTo>
                <a:cubicBezTo>
                  <a:pt x="5190753" y="1507732"/>
                  <a:pt x="5205712" y="1518627"/>
                  <a:pt x="5177807" y="1526802"/>
                </a:cubicBezTo>
                <a:lnTo>
                  <a:pt x="5113910" y="1533205"/>
                </a:lnTo>
                <a:lnTo>
                  <a:pt x="5059484" y="1546802"/>
                </a:lnTo>
                <a:lnTo>
                  <a:pt x="5038524" y="1545675"/>
                </a:lnTo>
                <a:lnTo>
                  <a:pt x="5026564" y="1545376"/>
                </a:lnTo>
                <a:cubicBezTo>
                  <a:pt x="5006873" y="1544046"/>
                  <a:pt x="4987701" y="1552900"/>
                  <a:pt x="4969433" y="1550865"/>
                </a:cubicBezTo>
                <a:cubicBezTo>
                  <a:pt x="4943627" y="1555066"/>
                  <a:pt x="4892754" y="1568818"/>
                  <a:pt x="4871726" y="1570584"/>
                </a:cubicBezTo>
                <a:cubicBezTo>
                  <a:pt x="4863638" y="1570310"/>
                  <a:pt x="4846771" y="1559566"/>
                  <a:pt x="4843267" y="1561459"/>
                </a:cubicBezTo>
                <a:lnTo>
                  <a:pt x="4821058" y="1553078"/>
                </a:lnTo>
                <a:lnTo>
                  <a:pt x="4791466" y="1561324"/>
                </a:lnTo>
                <a:lnTo>
                  <a:pt x="4784247" y="1562342"/>
                </a:lnTo>
                <a:cubicBezTo>
                  <a:pt x="4770593" y="1574121"/>
                  <a:pt x="4776816" y="1558072"/>
                  <a:pt x="4739309" y="1553948"/>
                </a:cubicBezTo>
                <a:cubicBezTo>
                  <a:pt x="4684311" y="1578213"/>
                  <a:pt x="4712803" y="1566697"/>
                  <a:pt x="4697562" y="1551206"/>
                </a:cubicBezTo>
                <a:lnTo>
                  <a:pt x="4650737" y="1537381"/>
                </a:lnTo>
                <a:cubicBezTo>
                  <a:pt x="4628208" y="1530633"/>
                  <a:pt x="4609654" y="1567617"/>
                  <a:pt x="4583150" y="1529064"/>
                </a:cubicBezTo>
                <a:cubicBezTo>
                  <a:pt x="4575879" y="1527088"/>
                  <a:pt x="4527005" y="1532552"/>
                  <a:pt x="4521734" y="1529359"/>
                </a:cubicBezTo>
                <a:cubicBezTo>
                  <a:pt x="4457980" y="1517590"/>
                  <a:pt x="4465052" y="1532003"/>
                  <a:pt x="4382398" y="1534108"/>
                </a:cubicBezTo>
                <a:cubicBezTo>
                  <a:pt x="4347480" y="1506889"/>
                  <a:pt x="4310783" y="1494709"/>
                  <a:pt x="4221826" y="1500972"/>
                </a:cubicBezTo>
                <a:cubicBezTo>
                  <a:pt x="4174471" y="1526598"/>
                  <a:pt x="4136675" y="1542031"/>
                  <a:pt x="4096601" y="1521563"/>
                </a:cubicBezTo>
                <a:cubicBezTo>
                  <a:pt x="4015086" y="1550501"/>
                  <a:pt x="3986123" y="1519347"/>
                  <a:pt x="4002441" y="1528912"/>
                </a:cubicBezTo>
                <a:cubicBezTo>
                  <a:pt x="3967120" y="1539744"/>
                  <a:pt x="3931774" y="1526729"/>
                  <a:pt x="3833906" y="1516637"/>
                </a:cubicBezTo>
                <a:cubicBezTo>
                  <a:pt x="3781438" y="1538249"/>
                  <a:pt x="3822855" y="1526006"/>
                  <a:pt x="3763845" y="1501782"/>
                </a:cubicBezTo>
                <a:cubicBezTo>
                  <a:pt x="3734533" y="1525292"/>
                  <a:pt x="3677359" y="1524487"/>
                  <a:pt x="3673583" y="1501471"/>
                </a:cubicBezTo>
                <a:cubicBezTo>
                  <a:pt x="3663687" y="1502855"/>
                  <a:pt x="3650245" y="1528777"/>
                  <a:pt x="3640771" y="1531025"/>
                </a:cubicBezTo>
                <a:lnTo>
                  <a:pt x="3576170" y="1516288"/>
                </a:lnTo>
                <a:lnTo>
                  <a:pt x="3540258" y="1516976"/>
                </a:lnTo>
                <a:lnTo>
                  <a:pt x="3522853" y="1538044"/>
                </a:lnTo>
                <a:lnTo>
                  <a:pt x="3480929" y="1526739"/>
                </a:lnTo>
                <a:cubicBezTo>
                  <a:pt x="3469671" y="1527693"/>
                  <a:pt x="3444273" y="1543724"/>
                  <a:pt x="3430805" y="1542521"/>
                </a:cubicBezTo>
                <a:cubicBezTo>
                  <a:pt x="3386352" y="1529947"/>
                  <a:pt x="3347457" y="1537200"/>
                  <a:pt x="3292707" y="1520490"/>
                </a:cubicBezTo>
                <a:cubicBezTo>
                  <a:pt x="3271897" y="1516147"/>
                  <a:pt x="3203347" y="1513732"/>
                  <a:pt x="3187872" y="1519991"/>
                </a:cubicBezTo>
                <a:cubicBezTo>
                  <a:pt x="3173062" y="1520872"/>
                  <a:pt x="3157325" y="1517771"/>
                  <a:pt x="3148026" y="1524777"/>
                </a:cubicBezTo>
                <a:cubicBezTo>
                  <a:pt x="3133878" y="1533085"/>
                  <a:pt x="3089156" y="1517485"/>
                  <a:pt x="3092394" y="1528115"/>
                </a:cubicBezTo>
                <a:cubicBezTo>
                  <a:pt x="3060512" y="1517374"/>
                  <a:pt x="3025593" y="1534558"/>
                  <a:pt x="2994200" y="1537857"/>
                </a:cubicBezTo>
                <a:cubicBezTo>
                  <a:pt x="2969798" y="1527501"/>
                  <a:pt x="2927999" y="1544636"/>
                  <a:pt x="2862301" y="1544250"/>
                </a:cubicBezTo>
                <a:cubicBezTo>
                  <a:pt x="2835658" y="1532340"/>
                  <a:pt x="2818008" y="1544135"/>
                  <a:pt x="2766335" y="1527662"/>
                </a:cubicBezTo>
                <a:cubicBezTo>
                  <a:pt x="2764004" y="1529036"/>
                  <a:pt x="2761142" y="1530285"/>
                  <a:pt x="2757836" y="1531371"/>
                </a:cubicBezTo>
                <a:cubicBezTo>
                  <a:pt x="2738633" y="1537675"/>
                  <a:pt x="2708957" y="1537188"/>
                  <a:pt x="2691555" y="1530283"/>
                </a:cubicBezTo>
                <a:cubicBezTo>
                  <a:pt x="2608810" y="1507878"/>
                  <a:pt x="2611304" y="1510787"/>
                  <a:pt x="2539383" y="1504835"/>
                </a:cubicBezTo>
                <a:cubicBezTo>
                  <a:pt x="2457862" y="1500384"/>
                  <a:pt x="2478670" y="1542474"/>
                  <a:pt x="2378036" y="1520645"/>
                </a:cubicBezTo>
                <a:cubicBezTo>
                  <a:pt x="2366529" y="1528574"/>
                  <a:pt x="2341629" y="1515421"/>
                  <a:pt x="2320049" y="1511019"/>
                </a:cubicBezTo>
                <a:cubicBezTo>
                  <a:pt x="2280399" y="1509467"/>
                  <a:pt x="2278267" y="1522148"/>
                  <a:pt x="2238909" y="1508888"/>
                </a:cubicBezTo>
                <a:cubicBezTo>
                  <a:pt x="2245444" y="1520095"/>
                  <a:pt x="2163364" y="1519472"/>
                  <a:pt x="2181031" y="1531361"/>
                </a:cubicBezTo>
                <a:cubicBezTo>
                  <a:pt x="2154585" y="1540861"/>
                  <a:pt x="2138796" y="1516056"/>
                  <a:pt x="2112613" y="1524245"/>
                </a:cubicBezTo>
                <a:cubicBezTo>
                  <a:pt x="2083537" y="1525655"/>
                  <a:pt x="2078233" y="1524725"/>
                  <a:pt x="2046221" y="1523212"/>
                </a:cubicBezTo>
                <a:cubicBezTo>
                  <a:pt x="2007296" y="1523373"/>
                  <a:pt x="2032394" y="1491187"/>
                  <a:pt x="2001057" y="1516449"/>
                </a:cubicBezTo>
                <a:cubicBezTo>
                  <a:pt x="1960724" y="1509398"/>
                  <a:pt x="1976058" y="1528820"/>
                  <a:pt x="1920184" y="1533676"/>
                </a:cubicBezTo>
                <a:cubicBezTo>
                  <a:pt x="1897238" y="1526813"/>
                  <a:pt x="1877505" y="1527174"/>
                  <a:pt x="1835994" y="1527678"/>
                </a:cubicBezTo>
                <a:cubicBezTo>
                  <a:pt x="1794483" y="1528182"/>
                  <a:pt x="1726077" y="1533693"/>
                  <a:pt x="1671119" y="1536701"/>
                </a:cubicBezTo>
                <a:cubicBezTo>
                  <a:pt x="1605663" y="1528324"/>
                  <a:pt x="1630763" y="1553523"/>
                  <a:pt x="1565556" y="1556503"/>
                </a:cubicBezTo>
                <a:cubicBezTo>
                  <a:pt x="1501959" y="1539013"/>
                  <a:pt x="1462468" y="1572800"/>
                  <a:pt x="1407755" y="1571444"/>
                </a:cubicBezTo>
                <a:cubicBezTo>
                  <a:pt x="1319286" y="1555448"/>
                  <a:pt x="1429251" y="1585263"/>
                  <a:pt x="1291872" y="1579471"/>
                </a:cubicBezTo>
                <a:cubicBezTo>
                  <a:pt x="1284192" y="1576816"/>
                  <a:pt x="1243590" y="1599390"/>
                  <a:pt x="1245251" y="1603018"/>
                </a:cubicBezTo>
                <a:cubicBezTo>
                  <a:pt x="1236562" y="1601891"/>
                  <a:pt x="1184091" y="1586977"/>
                  <a:pt x="1181938" y="1592789"/>
                </a:cubicBezTo>
                <a:cubicBezTo>
                  <a:pt x="1138153" y="1593474"/>
                  <a:pt x="1130439" y="1578153"/>
                  <a:pt x="1091432" y="1571003"/>
                </a:cubicBezTo>
                <a:cubicBezTo>
                  <a:pt x="1007000" y="1580980"/>
                  <a:pt x="1001377" y="1557850"/>
                  <a:pt x="940355" y="1560638"/>
                </a:cubicBezTo>
                <a:cubicBezTo>
                  <a:pt x="891367" y="1572083"/>
                  <a:pt x="924846" y="1558773"/>
                  <a:pt x="868264" y="1566392"/>
                </a:cubicBezTo>
                <a:cubicBezTo>
                  <a:pt x="848640" y="1547574"/>
                  <a:pt x="814997" y="1568391"/>
                  <a:pt x="792765" y="1563102"/>
                </a:cubicBezTo>
                <a:cubicBezTo>
                  <a:pt x="758082" y="1585102"/>
                  <a:pt x="689950" y="1563038"/>
                  <a:pt x="653153" y="1563516"/>
                </a:cubicBezTo>
                <a:cubicBezTo>
                  <a:pt x="591300" y="1567692"/>
                  <a:pt x="576686" y="1582565"/>
                  <a:pt x="541933" y="1561051"/>
                </a:cubicBezTo>
                <a:cubicBezTo>
                  <a:pt x="537775" y="1570056"/>
                  <a:pt x="508236" y="1570304"/>
                  <a:pt x="472797" y="1568904"/>
                </a:cubicBezTo>
                <a:cubicBezTo>
                  <a:pt x="458898" y="1573560"/>
                  <a:pt x="425270" y="1567476"/>
                  <a:pt x="396059" y="1560970"/>
                </a:cubicBezTo>
                <a:cubicBezTo>
                  <a:pt x="431016" y="1548467"/>
                  <a:pt x="332180" y="1575204"/>
                  <a:pt x="336819" y="1560892"/>
                </a:cubicBezTo>
                <a:cubicBezTo>
                  <a:pt x="292157" y="1552383"/>
                  <a:pt x="263346" y="1557575"/>
                  <a:pt x="267163" y="1531913"/>
                </a:cubicBezTo>
                <a:cubicBezTo>
                  <a:pt x="253228" y="1516946"/>
                  <a:pt x="198100" y="1540864"/>
                  <a:pt x="196644" y="1524565"/>
                </a:cubicBezTo>
                <a:cubicBezTo>
                  <a:pt x="172602" y="1535342"/>
                  <a:pt x="127394" y="1518578"/>
                  <a:pt x="86819" y="1519517"/>
                </a:cubicBezTo>
                <a:cubicBezTo>
                  <a:pt x="78537" y="1512257"/>
                  <a:pt x="69224" y="1512723"/>
                  <a:pt x="53369" y="1516853"/>
                </a:cubicBezTo>
                <a:cubicBezTo>
                  <a:pt x="37131" y="1517503"/>
                  <a:pt x="19976" y="1516838"/>
                  <a:pt x="2359" y="1515247"/>
                </a:cubicBezTo>
                <a:lnTo>
                  <a:pt x="0" y="1514932"/>
                </a:lnTo>
                <a:lnTo>
                  <a:pt x="0" y="0"/>
                </a:lnTo>
                <a:close/>
              </a:path>
            </a:pathLst>
          </a:custGeom>
          <a:solidFill>
            <a:schemeClr val="bg1">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Cím 1">
            <a:extLst>
              <a:ext uri="{FF2B5EF4-FFF2-40B4-BE49-F238E27FC236}">
                <a16:creationId xmlns:a16="http://schemas.microsoft.com/office/drawing/2014/main" id="{7CE66C64-955E-C44D-DEEB-7AA3F1DD2B76}"/>
              </a:ext>
            </a:extLst>
          </p:cNvPr>
          <p:cNvSpPr>
            <a:spLocks noGrp="1"/>
          </p:cNvSpPr>
          <p:nvPr>
            <p:ph type="title"/>
          </p:nvPr>
        </p:nvSpPr>
        <p:spPr>
          <a:xfrm>
            <a:off x="1629751" y="1118473"/>
            <a:ext cx="8924392" cy="1037867"/>
          </a:xfrm>
        </p:spPr>
        <p:txBody>
          <a:bodyPr>
            <a:normAutofit/>
          </a:bodyPr>
          <a:lstStyle/>
          <a:p>
            <a:pPr algn="ctr"/>
            <a:r>
              <a:rPr lang="hu-HU" dirty="0"/>
              <a:t>Az ötlet</a:t>
            </a:r>
          </a:p>
        </p:txBody>
      </p:sp>
      <p:sp>
        <p:nvSpPr>
          <p:cNvPr id="14" name="Rectangle 6">
            <a:extLst>
              <a:ext uri="{FF2B5EF4-FFF2-40B4-BE49-F238E27FC236}">
                <a16:creationId xmlns:a16="http://schemas.microsoft.com/office/drawing/2014/main" id="{B24A3A03-2C4E-45B5-B388-FAD638CDF0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548" y="662268"/>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artalom helye 2">
            <a:extLst>
              <a:ext uri="{FF2B5EF4-FFF2-40B4-BE49-F238E27FC236}">
                <a16:creationId xmlns:a16="http://schemas.microsoft.com/office/drawing/2014/main" id="{DBC798DB-7EA6-D806-4B36-8600DB4F5B22}"/>
              </a:ext>
            </a:extLst>
          </p:cNvPr>
          <p:cNvSpPr>
            <a:spLocks noGrp="1"/>
          </p:cNvSpPr>
          <p:nvPr>
            <p:ph idx="1"/>
          </p:nvPr>
        </p:nvSpPr>
        <p:spPr>
          <a:xfrm>
            <a:off x="266007" y="2721491"/>
            <a:ext cx="11671069" cy="3945315"/>
          </a:xfrm>
        </p:spPr>
        <p:txBody>
          <a:bodyPr>
            <a:normAutofit fontScale="92500"/>
          </a:bodyPr>
          <a:lstStyle/>
          <a:p>
            <a:pPr marL="0" indent="0">
              <a:buNone/>
            </a:pPr>
            <a:r>
              <a:rPr lang="hu-HU" sz="3200" dirty="0"/>
              <a:t>Az élet során gyakran szükség van jegyzetek készítésére, azonban a legtöbb hagyományos jegyzetelő eszköz nem teszi lehetővé, hogy egy dokumentum különböző változatait hosszabb távon megőrizzük. Ez különösen akkor jelent problémát, ha egy jegyzet többször módosul, és vissza szeretnénk térni egy korábbi állapothoz – akár hibajavítás, akár tartalmi újragondolás céljából.</a:t>
            </a:r>
            <a:br>
              <a:rPr lang="hu-HU" sz="3200" dirty="0"/>
            </a:br>
            <a:r>
              <a:rPr lang="hu-HU" sz="3200" dirty="0"/>
              <a:t>Ezt a hiányosságot felismerve készítettünk egy olyan webalkalmazást, amelyben a felhasználók elmenthetik a jegyzeteik különböző verzióit. A verziók időrendben visszakereshetők. </a:t>
            </a:r>
          </a:p>
        </p:txBody>
      </p:sp>
    </p:spTree>
    <p:extLst>
      <p:ext uri="{BB962C8B-B14F-4D97-AF65-F5344CB8AC3E}">
        <p14:creationId xmlns:p14="http://schemas.microsoft.com/office/powerpoint/2010/main" val="1032289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B299CAB-C506-454B-90FC-406572829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8D99311-F254-40F1-8AB5-EE3E7B9B6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17585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1B444DB8-D2A9-CE85-150B-8DB6ECC92255}"/>
              </a:ext>
            </a:extLst>
          </p:cNvPr>
          <p:cNvSpPr>
            <a:spLocks noGrp="1"/>
          </p:cNvSpPr>
          <p:nvPr>
            <p:ph type="title"/>
          </p:nvPr>
        </p:nvSpPr>
        <p:spPr>
          <a:xfrm>
            <a:off x="1616054" y="1070149"/>
            <a:ext cx="8959893" cy="1004836"/>
          </a:xfrm>
        </p:spPr>
        <p:txBody>
          <a:bodyPr anchor="ctr">
            <a:normAutofit/>
          </a:bodyPr>
          <a:lstStyle/>
          <a:p>
            <a:pPr algn="ctr"/>
            <a:r>
              <a:rPr lang="hu-HU" sz="3200" dirty="0">
                <a:solidFill>
                  <a:srgbClr val="595959"/>
                </a:solidFill>
              </a:rPr>
              <a:t>A projekt</a:t>
            </a:r>
          </a:p>
        </p:txBody>
      </p:sp>
      <p:sp>
        <p:nvSpPr>
          <p:cNvPr id="12" name="Rectangle 11">
            <a:extLst>
              <a:ext uri="{FF2B5EF4-FFF2-40B4-BE49-F238E27FC236}">
                <a16:creationId xmlns:a16="http://schemas.microsoft.com/office/drawing/2014/main" id="{7D89E3CB-00ED-4691-9F0F-F23EA3564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016" y="2444376"/>
            <a:ext cx="10824184" cy="3727824"/>
          </a:xfrm>
          <a:prstGeom prst="rect">
            <a:avLst/>
          </a:prstGeom>
          <a:solidFill>
            <a:schemeClr val="accent2">
              <a:lumMod val="20000"/>
              <a:lumOff val="80000"/>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artalom helye 2">
            <a:extLst>
              <a:ext uri="{FF2B5EF4-FFF2-40B4-BE49-F238E27FC236}">
                <a16:creationId xmlns:a16="http://schemas.microsoft.com/office/drawing/2014/main" id="{AABFBB65-2145-D561-607F-676D51E3002E}"/>
              </a:ext>
            </a:extLst>
          </p:cNvPr>
          <p:cNvSpPr>
            <a:spLocks noGrp="1"/>
          </p:cNvSpPr>
          <p:nvPr>
            <p:ph idx="1"/>
          </p:nvPr>
        </p:nvSpPr>
        <p:spPr>
          <a:xfrm>
            <a:off x="1616054" y="2768321"/>
            <a:ext cx="8959892" cy="3232429"/>
          </a:xfrm>
        </p:spPr>
        <p:txBody>
          <a:bodyPr anchor="t">
            <a:normAutofit fontScale="92500" lnSpcReduction="20000"/>
          </a:bodyPr>
          <a:lstStyle/>
          <a:p>
            <a:pPr marL="0" indent="0">
              <a:buNone/>
            </a:pPr>
            <a:r>
              <a:rPr lang="hu-HU" dirty="0"/>
              <a:t>A webalkalmazás fejlesztéséhez JavaScript nyelvet használtunk.</a:t>
            </a:r>
            <a:br>
              <a:rPr lang="hu-HU" dirty="0"/>
            </a:br>
            <a:r>
              <a:rPr lang="hu-HU" dirty="0"/>
              <a:t>A számításokat végző részt, a „backend” – </a:t>
            </a:r>
            <a:r>
              <a:rPr lang="hu-HU" dirty="0" err="1"/>
              <a:t>et</a:t>
            </a:r>
            <a:r>
              <a:rPr lang="hu-HU" dirty="0"/>
              <a:t>, </a:t>
            </a:r>
            <a:r>
              <a:rPr lang="hu-HU" b="1" dirty="0"/>
              <a:t>Node.js </a:t>
            </a:r>
            <a:r>
              <a:rPr lang="hu-HU" dirty="0"/>
              <a:t>biztosítja, az adatszolgáltatást és az adatbázissal történő kommunikációt az </a:t>
            </a:r>
            <a:r>
              <a:rPr lang="hu-HU" b="1" dirty="0"/>
              <a:t>Express.js </a:t>
            </a:r>
            <a:r>
              <a:rPr lang="hu-HU" dirty="0"/>
              <a:t>végzi API végpontok segítségével.</a:t>
            </a:r>
            <a:br>
              <a:rPr lang="hu-HU" dirty="0"/>
            </a:br>
            <a:r>
              <a:rPr lang="hu-HU" dirty="0"/>
              <a:t>A frontend oldalon a </a:t>
            </a:r>
            <a:r>
              <a:rPr lang="hu-HU" b="1" dirty="0" err="1"/>
              <a:t>React</a:t>
            </a:r>
            <a:r>
              <a:rPr lang="hu-HU" dirty="0"/>
              <a:t> keretrendszert használtuk a felhasználói felülethez.</a:t>
            </a:r>
            <a:br>
              <a:rPr lang="hu-HU" dirty="0"/>
            </a:br>
            <a:r>
              <a:rPr lang="hu-HU" dirty="0"/>
              <a:t>A kliens és a szerver közötti kommunikációt </a:t>
            </a:r>
            <a:r>
              <a:rPr lang="hu-HU" b="1" dirty="0" err="1"/>
              <a:t>Axios</a:t>
            </a:r>
            <a:r>
              <a:rPr lang="hu-HU" dirty="0"/>
              <a:t> végzi.</a:t>
            </a:r>
            <a:br>
              <a:rPr lang="hu-HU" dirty="0"/>
            </a:br>
            <a:r>
              <a:rPr lang="hu-HU" dirty="0"/>
              <a:t>Az adatokat egy </a:t>
            </a:r>
            <a:r>
              <a:rPr lang="hu-HU" b="1" dirty="0" err="1"/>
              <a:t>MySQL</a:t>
            </a:r>
            <a:r>
              <a:rPr lang="hu-HU" dirty="0"/>
              <a:t> adatbázis tárolja, amelyet helyileg egy </a:t>
            </a:r>
            <a:r>
              <a:rPr lang="hu-HU" b="1" dirty="0"/>
              <a:t>WAMP szerver</a:t>
            </a:r>
            <a:r>
              <a:rPr lang="hu-HU" dirty="0"/>
              <a:t> futtat.</a:t>
            </a:r>
          </a:p>
        </p:txBody>
      </p:sp>
    </p:spTree>
    <p:extLst>
      <p:ext uri="{BB962C8B-B14F-4D97-AF65-F5344CB8AC3E}">
        <p14:creationId xmlns:p14="http://schemas.microsoft.com/office/powerpoint/2010/main" val="121857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22">
            <a:extLst>
              <a:ext uri="{FF2B5EF4-FFF2-40B4-BE49-F238E27FC236}">
                <a16:creationId xmlns:a16="http://schemas.microsoft.com/office/drawing/2014/main" id="{56604AF4-AEF7-4020-93AD-C74808D17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4">
            <a:extLst>
              <a:ext uri="{FF2B5EF4-FFF2-40B4-BE49-F238E27FC236}">
                <a16:creationId xmlns:a16="http://schemas.microsoft.com/office/drawing/2014/main" id="{EDB65AB2-AC18-4139-B8BE-52452A2564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1"/>
            <a:ext cx="12192001"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89A5304-EF26-47F3-9CB7-ED121FC74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798" y="685799"/>
            <a:ext cx="10820400"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2193F393-E401-6463-CD19-5411FA44CCD3}"/>
              </a:ext>
            </a:extLst>
          </p:cNvPr>
          <p:cNvSpPr>
            <a:spLocks noGrp="1"/>
          </p:cNvSpPr>
          <p:nvPr>
            <p:ph type="title"/>
          </p:nvPr>
        </p:nvSpPr>
        <p:spPr>
          <a:xfrm>
            <a:off x="1587794" y="1136478"/>
            <a:ext cx="9016409" cy="1051885"/>
          </a:xfrm>
        </p:spPr>
        <p:txBody>
          <a:bodyPr anchor="ctr">
            <a:normAutofit/>
          </a:bodyPr>
          <a:lstStyle/>
          <a:p>
            <a:pPr algn="ctr"/>
            <a:r>
              <a:rPr lang="hu-HU" sz="3200">
                <a:solidFill>
                  <a:schemeClr val="tx1">
                    <a:lumMod val="65000"/>
                    <a:lumOff val="35000"/>
                  </a:schemeClr>
                </a:solidFill>
              </a:rPr>
              <a:t>Adatbázis</a:t>
            </a:r>
          </a:p>
        </p:txBody>
      </p:sp>
      <p:pic>
        <p:nvPicPr>
          <p:cNvPr id="5" name="Kép 4">
            <a:extLst>
              <a:ext uri="{FF2B5EF4-FFF2-40B4-BE49-F238E27FC236}">
                <a16:creationId xmlns:a16="http://schemas.microsoft.com/office/drawing/2014/main" id="{0252802F-0662-CF71-8E99-936546C8E0ED}"/>
              </a:ext>
            </a:extLst>
          </p:cNvPr>
          <p:cNvPicPr>
            <a:picLocks noChangeAspect="1"/>
          </p:cNvPicPr>
          <p:nvPr/>
        </p:nvPicPr>
        <p:blipFill>
          <a:blip r:embed="rId2"/>
          <a:stretch>
            <a:fillRect/>
          </a:stretch>
        </p:blipFill>
        <p:spPr>
          <a:xfrm>
            <a:off x="1378891" y="2391331"/>
            <a:ext cx="2478800" cy="1673504"/>
          </a:xfrm>
          <a:prstGeom prst="rect">
            <a:avLst/>
          </a:prstGeom>
        </p:spPr>
      </p:pic>
      <p:pic>
        <p:nvPicPr>
          <p:cNvPr id="9" name="Kép 8">
            <a:extLst>
              <a:ext uri="{FF2B5EF4-FFF2-40B4-BE49-F238E27FC236}">
                <a16:creationId xmlns:a16="http://schemas.microsoft.com/office/drawing/2014/main" id="{6249E857-42FA-29CA-7733-058B30CC685D}"/>
              </a:ext>
            </a:extLst>
          </p:cNvPr>
          <p:cNvPicPr>
            <a:picLocks noChangeAspect="1"/>
          </p:cNvPicPr>
          <p:nvPr/>
        </p:nvPicPr>
        <p:blipFill>
          <a:blip r:embed="rId3"/>
          <a:stretch>
            <a:fillRect/>
          </a:stretch>
        </p:blipFill>
        <p:spPr>
          <a:xfrm>
            <a:off x="4866103" y="2477074"/>
            <a:ext cx="2459793" cy="1051884"/>
          </a:xfrm>
          <a:prstGeom prst="rect">
            <a:avLst/>
          </a:prstGeom>
        </p:spPr>
      </p:pic>
      <p:pic>
        <p:nvPicPr>
          <p:cNvPr id="7" name="Kép 6">
            <a:extLst>
              <a:ext uri="{FF2B5EF4-FFF2-40B4-BE49-F238E27FC236}">
                <a16:creationId xmlns:a16="http://schemas.microsoft.com/office/drawing/2014/main" id="{89D194A7-9CC8-3550-8B6D-853777F72F8E}"/>
              </a:ext>
            </a:extLst>
          </p:cNvPr>
          <p:cNvPicPr>
            <a:picLocks noChangeAspect="1"/>
          </p:cNvPicPr>
          <p:nvPr/>
        </p:nvPicPr>
        <p:blipFill>
          <a:blip r:embed="rId4"/>
          <a:stretch>
            <a:fillRect/>
          </a:stretch>
        </p:blipFill>
        <p:spPr>
          <a:xfrm>
            <a:off x="8153714" y="2391331"/>
            <a:ext cx="2450489" cy="1673504"/>
          </a:xfrm>
          <a:prstGeom prst="rect">
            <a:avLst/>
          </a:prstGeom>
        </p:spPr>
      </p:pic>
      <p:sp>
        <p:nvSpPr>
          <p:cNvPr id="3" name="Tartalom helye 2">
            <a:extLst>
              <a:ext uri="{FF2B5EF4-FFF2-40B4-BE49-F238E27FC236}">
                <a16:creationId xmlns:a16="http://schemas.microsoft.com/office/drawing/2014/main" id="{EFEA6629-2ABB-14DF-C0EC-680E0CE0DE98}"/>
              </a:ext>
            </a:extLst>
          </p:cNvPr>
          <p:cNvSpPr>
            <a:spLocks noGrp="1"/>
          </p:cNvSpPr>
          <p:nvPr>
            <p:ph idx="1"/>
          </p:nvPr>
        </p:nvSpPr>
        <p:spPr>
          <a:xfrm>
            <a:off x="1378891" y="4353546"/>
            <a:ext cx="9225311" cy="1367975"/>
          </a:xfrm>
        </p:spPr>
        <p:txBody>
          <a:bodyPr anchor="t">
            <a:normAutofit lnSpcReduction="10000"/>
          </a:bodyPr>
          <a:lstStyle/>
          <a:p>
            <a:pPr marL="0" indent="0" algn="ctr">
              <a:buNone/>
            </a:pPr>
            <a:r>
              <a:rPr lang="hu-HU" sz="2400" dirty="0">
                <a:solidFill>
                  <a:schemeClr val="tx1">
                    <a:lumMod val="65000"/>
                    <a:lumOff val="35000"/>
                  </a:schemeClr>
                </a:solidFill>
              </a:rPr>
              <a:t>Az adatbázis 3 táblából épül fel, melyek a fenti képen láthatóak. </a:t>
            </a:r>
            <a:br>
              <a:rPr lang="hu-HU" sz="2400" dirty="0">
                <a:solidFill>
                  <a:schemeClr val="tx1">
                    <a:lumMod val="65000"/>
                    <a:lumOff val="35000"/>
                  </a:schemeClr>
                </a:solidFill>
              </a:rPr>
            </a:br>
            <a:r>
              <a:rPr lang="hu-HU" sz="2400" dirty="0">
                <a:solidFill>
                  <a:schemeClr val="tx1">
                    <a:lumMod val="65000"/>
                    <a:lumOff val="35000"/>
                  </a:schemeClr>
                </a:solidFill>
              </a:rPr>
              <a:t>A felhasználók adatait a </a:t>
            </a:r>
            <a:r>
              <a:rPr lang="hu-HU" sz="2400" dirty="0" err="1">
                <a:solidFill>
                  <a:schemeClr val="tx1">
                    <a:lumMod val="65000"/>
                    <a:lumOff val="35000"/>
                  </a:schemeClr>
                </a:solidFill>
              </a:rPr>
              <a:t>users</a:t>
            </a:r>
            <a:r>
              <a:rPr lang="hu-HU" sz="2400" dirty="0">
                <a:solidFill>
                  <a:schemeClr val="tx1">
                    <a:lumMod val="65000"/>
                    <a:lumOff val="35000"/>
                  </a:schemeClr>
                </a:solidFill>
              </a:rPr>
              <a:t> táblában tároljuk, míg a jegyzeteket és annak verzióit a </a:t>
            </a:r>
            <a:r>
              <a:rPr lang="hu-HU" sz="2400" dirty="0" err="1">
                <a:solidFill>
                  <a:schemeClr val="tx1">
                    <a:lumMod val="65000"/>
                    <a:lumOff val="35000"/>
                  </a:schemeClr>
                </a:solidFill>
              </a:rPr>
              <a:t>noteshistory</a:t>
            </a:r>
            <a:r>
              <a:rPr lang="hu-HU" sz="2400" dirty="0">
                <a:solidFill>
                  <a:schemeClr val="tx1">
                    <a:lumMod val="65000"/>
                    <a:lumOff val="35000"/>
                  </a:schemeClr>
                </a:solidFill>
              </a:rPr>
              <a:t>-ban. A két tábla összekötését a </a:t>
            </a:r>
            <a:r>
              <a:rPr lang="hu-HU" sz="2400" dirty="0" err="1">
                <a:solidFill>
                  <a:schemeClr val="tx1">
                    <a:lumMod val="65000"/>
                    <a:lumOff val="35000"/>
                  </a:schemeClr>
                </a:solidFill>
              </a:rPr>
              <a:t>notes</a:t>
            </a:r>
            <a:r>
              <a:rPr lang="hu-HU" sz="2400" dirty="0">
                <a:solidFill>
                  <a:schemeClr val="tx1">
                    <a:lumMod val="65000"/>
                    <a:lumOff val="35000"/>
                  </a:schemeClr>
                </a:solidFill>
              </a:rPr>
              <a:t> kapcsolótábla valósítja meg.</a:t>
            </a:r>
          </a:p>
        </p:txBody>
      </p:sp>
    </p:spTree>
    <p:extLst>
      <p:ext uri="{BB962C8B-B14F-4D97-AF65-F5344CB8AC3E}">
        <p14:creationId xmlns:p14="http://schemas.microsoft.com/office/powerpoint/2010/main" val="2438482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5C01129-3453-464D-A870-ED71C6E89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2781A6-5C82-4764-B489-F9A599C0A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11782" y="685800"/>
            <a:ext cx="4994335"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E85C3206-ED14-1EF2-B88A-DD48D362A400}"/>
              </a:ext>
            </a:extLst>
          </p:cNvPr>
          <p:cNvSpPr>
            <a:spLocks noGrp="1"/>
          </p:cNvSpPr>
          <p:nvPr>
            <p:ph type="title"/>
          </p:nvPr>
        </p:nvSpPr>
        <p:spPr>
          <a:xfrm>
            <a:off x="4099396" y="1084521"/>
            <a:ext cx="4019107" cy="1292027"/>
          </a:xfrm>
        </p:spPr>
        <p:txBody>
          <a:bodyPr anchor="b">
            <a:normAutofit/>
          </a:bodyPr>
          <a:lstStyle/>
          <a:p>
            <a:pPr algn="ctr"/>
            <a:r>
              <a:rPr lang="hu-HU" sz="3200" dirty="0">
                <a:solidFill>
                  <a:srgbClr val="595959"/>
                </a:solidFill>
              </a:rPr>
              <a:t>A projekt felépítése</a:t>
            </a:r>
          </a:p>
        </p:txBody>
      </p:sp>
      <p:sp>
        <p:nvSpPr>
          <p:cNvPr id="3" name="Tartalom helye 2">
            <a:extLst>
              <a:ext uri="{FF2B5EF4-FFF2-40B4-BE49-F238E27FC236}">
                <a16:creationId xmlns:a16="http://schemas.microsoft.com/office/drawing/2014/main" id="{2B72AFCC-B507-9117-8EF3-2FD173DECD4F}"/>
              </a:ext>
            </a:extLst>
          </p:cNvPr>
          <p:cNvSpPr>
            <a:spLocks noGrp="1"/>
          </p:cNvSpPr>
          <p:nvPr>
            <p:ph idx="1"/>
          </p:nvPr>
        </p:nvSpPr>
        <p:spPr>
          <a:xfrm>
            <a:off x="4120661" y="2678654"/>
            <a:ext cx="3976577" cy="3137355"/>
          </a:xfrm>
        </p:spPr>
        <p:txBody>
          <a:bodyPr anchor="t">
            <a:normAutofit lnSpcReduction="10000"/>
          </a:bodyPr>
          <a:lstStyle/>
          <a:p>
            <a:pPr marL="0" indent="0" algn="ctr">
              <a:buNone/>
            </a:pPr>
            <a:r>
              <a:rPr lang="hu-HU" sz="2000" dirty="0"/>
              <a:t>A projekt két nagy részre osztható fel, mely a frontend és backend.</a:t>
            </a:r>
          </a:p>
          <a:p>
            <a:pPr marL="0" indent="0" algn="ctr">
              <a:buNone/>
            </a:pPr>
            <a:r>
              <a:rPr lang="hu-HU" sz="2000" dirty="0"/>
              <a:t>A bal oldalon a frontend szerkezete látható, amely a felhasználói felületet tartalmazza.</a:t>
            </a:r>
          </a:p>
          <a:p>
            <a:pPr marL="0" indent="0" algn="ctr">
              <a:buNone/>
            </a:pPr>
            <a:r>
              <a:rPr lang="hu-HU" sz="2000" dirty="0"/>
              <a:t>A jobb oldalon a backend mappaszerkezete szerepel.</a:t>
            </a:r>
          </a:p>
          <a:p>
            <a:pPr marL="0" indent="0" algn="ctr">
              <a:buNone/>
            </a:pPr>
            <a:r>
              <a:rPr lang="hu-HU" sz="2000" dirty="0"/>
              <a:t>A mappaszerkezetet és a projekt felépítését az alábbi diákban részletesen is bemutatjuk.</a:t>
            </a:r>
          </a:p>
        </p:txBody>
      </p:sp>
      <p:pic>
        <p:nvPicPr>
          <p:cNvPr id="4" name="Kép 3">
            <a:extLst>
              <a:ext uri="{FF2B5EF4-FFF2-40B4-BE49-F238E27FC236}">
                <a16:creationId xmlns:a16="http://schemas.microsoft.com/office/drawing/2014/main" id="{22C17FF2-9A5D-00E6-2EF2-8D85EF1060E4}"/>
              </a:ext>
            </a:extLst>
          </p:cNvPr>
          <p:cNvPicPr>
            <a:picLocks noChangeAspect="1"/>
          </p:cNvPicPr>
          <p:nvPr/>
        </p:nvPicPr>
        <p:blipFill>
          <a:blip r:embed="rId2"/>
          <a:srcRect r="4879" b="-2"/>
          <a:stretch>
            <a:fillRect/>
          </a:stretch>
        </p:blipFill>
        <p:spPr>
          <a:xfrm>
            <a:off x="8849924" y="685800"/>
            <a:ext cx="2905400" cy="5486399"/>
          </a:xfrm>
          <a:prstGeom prst="rect">
            <a:avLst/>
          </a:prstGeom>
        </p:spPr>
      </p:pic>
      <p:pic>
        <p:nvPicPr>
          <p:cNvPr id="6" name="Kép 5">
            <a:extLst>
              <a:ext uri="{FF2B5EF4-FFF2-40B4-BE49-F238E27FC236}">
                <a16:creationId xmlns:a16="http://schemas.microsoft.com/office/drawing/2014/main" id="{E5894B73-7D55-796C-07CB-B36EB23CED86}"/>
              </a:ext>
            </a:extLst>
          </p:cNvPr>
          <p:cNvPicPr>
            <a:picLocks noChangeAspect="1"/>
          </p:cNvPicPr>
          <p:nvPr/>
        </p:nvPicPr>
        <p:blipFill>
          <a:blip r:embed="rId3"/>
          <a:stretch>
            <a:fillRect/>
          </a:stretch>
        </p:blipFill>
        <p:spPr>
          <a:xfrm>
            <a:off x="723860" y="475522"/>
            <a:ext cx="2618217" cy="5906954"/>
          </a:xfrm>
          <a:prstGeom prst="rect">
            <a:avLst/>
          </a:prstGeom>
        </p:spPr>
      </p:pic>
    </p:spTree>
    <p:extLst>
      <p:ext uri="{BB962C8B-B14F-4D97-AF65-F5344CB8AC3E}">
        <p14:creationId xmlns:p14="http://schemas.microsoft.com/office/powerpoint/2010/main" val="1426902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15B6D513-CBF0-082D-AF5F-4560A03F0B6A}"/>
              </a:ext>
            </a:extLst>
          </p:cNvPr>
          <p:cNvSpPr>
            <a:spLocks noGrp="1"/>
          </p:cNvSpPr>
          <p:nvPr>
            <p:ph type="title"/>
          </p:nvPr>
        </p:nvSpPr>
        <p:spPr>
          <a:xfrm>
            <a:off x="838200" y="1641752"/>
            <a:ext cx="6140449" cy="1323439"/>
          </a:xfrm>
        </p:spPr>
        <p:txBody>
          <a:bodyPr anchor="t">
            <a:normAutofit/>
          </a:bodyPr>
          <a:lstStyle/>
          <a:p>
            <a:r>
              <a:rPr lang="hu-HU" sz="4000">
                <a:solidFill>
                  <a:schemeClr val="bg1"/>
                </a:solidFill>
              </a:rPr>
              <a:t>Backend-controllers</a:t>
            </a:r>
          </a:p>
        </p:txBody>
      </p:sp>
      <p:sp>
        <p:nvSpPr>
          <p:cNvPr id="3" name="Tartalom helye 2">
            <a:extLst>
              <a:ext uri="{FF2B5EF4-FFF2-40B4-BE49-F238E27FC236}">
                <a16:creationId xmlns:a16="http://schemas.microsoft.com/office/drawing/2014/main" id="{923112C0-9E34-5EAC-FF65-EA53ED5E4008}"/>
              </a:ext>
            </a:extLst>
          </p:cNvPr>
          <p:cNvSpPr>
            <a:spLocks noGrp="1"/>
          </p:cNvSpPr>
          <p:nvPr>
            <p:ph idx="1"/>
          </p:nvPr>
        </p:nvSpPr>
        <p:spPr>
          <a:xfrm>
            <a:off x="838200" y="3146400"/>
            <a:ext cx="6140449" cy="2862288"/>
          </a:xfrm>
        </p:spPr>
        <p:txBody>
          <a:bodyPr>
            <a:normAutofit/>
          </a:bodyPr>
          <a:lstStyle/>
          <a:p>
            <a:pPr marL="0" indent="0">
              <a:buNone/>
            </a:pPr>
            <a:r>
              <a:rPr lang="hu-HU" sz="2400" dirty="0">
                <a:solidFill>
                  <a:schemeClr val="bg1">
                    <a:alpha val="80000"/>
                  </a:schemeClr>
                </a:solidFill>
              </a:rPr>
              <a:t>Ebben a mappában találhatók azok a fájlok, amelyek a tényleges üzleti logikát tartalmazzák. Itt történik a beérkező adatok feldolgozása, például új jegyzet létrehozása, felhasználók kezelése.</a:t>
            </a:r>
          </a:p>
        </p:txBody>
      </p:sp>
      <p:grpSp>
        <p:nvGrpSpPr>
          <p:cNvPr id="14" name="Group 13">
            <a:extLst>
              <a:ext uri="{FF2B5EF4-FFF2-40B4-BE49-F238E27FC236}">
                <a16:creationId xmlns:a16="http://schemas.microsoft.com/office/drawing/2014/main" id="{93CBDBE1-B300-4C21-9F06-E127BB3166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4572000" cy="6858001"/>
            <a:chOff x="7620000" y="-1"/>
            <a:chExt cx="4572000" cy="6858001"/>
          </a:xfrm>
          <a:effectLst>
            <a:outerShdw blurRad="381000" dist="152400" dir="10800000" algn="ctr" rotWithShape="0">
              <a:srgbClr val="000000">
                <a:alpha val="10000"/>
              </a:srgbClr>
            </a:outerShdw>
          </a:effectLst>
        </p:grpSpPr>
        <p:grpSp>
          <p:nvGrpSpPr>
            <p:cNvPr id="15" name="Group 14">
              <a:extLst>
                <a:ext uri="{FF2B5EF4-FFF2-40B4-BE49-F238E27FC236}">
                  <a16:creationId xmlns:a16="http://schemas.microsoft.com/office/drawing/2014/main" id="{4EBCA523-1BD1-4D5D-B427-8C329C4EE35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7648048" y="0"/>
              <a:ext cx="4543952" cy="6858000"/>
              <a:chOff x="7648048" y="0"/>
              <a:chExt cx="4543952" cy="6858000"/>
            </a:xfrm>
          </p:grpSpPr>
          <p:sp>
            <p:nvSpPr>
              <p:cNvPr id="19" name="Freeform: Shape 18">
                <a:extLst>
                  <a:ext uri="{FF2B5EF4-FFF2-40B4-BE49-F238E27FC236}">
                    <a16:creationId xmlns:a16="http://schemas.microsoft.com/office/drawing/2014/main" id="{A049276B-6C4C-4A4E-AF63-6A54348B5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48048" y="0"/>
                <a:ext cx="4543952" cy="6858000"/>
              </a:xfrm>
              <a:custGeom>
                <a:avLst/>
                <a:gdLst>
                  <a:gd name="connsiteX0" fmla="*/ 328959 w 4543952"/>
                  <a:gd name="connsiteY0" fmla="*/ 6564619 h 6858000"/>
                  <a:gd name="connsiteX1" fmla="*/ 306480 w 4543952"/>
                  <a:gd name="connsiteY1" fmla="*/ 6588624 h 6858000"/>
                  <a:gd name="connsiteX2" fmla="*/ 289858 w 4543952"/>
                  <a:gd name="connsiteY2" fmla="*/ 6625223 h 6858000"/>
                  <a:gd name="connsiteX3" fmla="*/ 289858 w 4543952"/>
                  <a:gd name="connsiteY3" fmla="*/ 6625224 h 6858000"/>
                  <a:gd name="connsiteX4" fmla="*/ 289870 w 4543952"/>
                  <a:gd name="connsiteY4" fmla="*/ 6645551 h 6858000"/>
                  <a:gd name="connsiteX5" fmla="*/ 296953 w 4543952"/>
                  <a:gd name="connsiteY5" fmla="*/ 6662539 h 6858000"/>
                  <a:gd name="connsiteX6" fmla="*/ 296953 w 4543952"/>
                  <a:gd name="connsiteY6" fmla="*/ 6662541 h 6858000"/>
                  <a:gd name="connsiteX7" fmla="*/ 296954 w 4543952"/>
                  <a:gd name="connsiteY7" fmla="*/ 6662543 h 6858000"/>
                  <a:gd name="connsiteX8" fmla="*/ 311551 w 4543952"/>
                  <a:gd name="connsiteY8" fmla="*/ 6702975 h 6858000"/>
                  <a:gd name="connsiteX9" fmla="*/ 297715 w 4543952"/>
                  <a:gd name="connsiteY9" fmla="*/ 6742551 h 6858000"/>
                  <a:gd name="connsiteX10" fmla="*/ 297714 w 4543952"/>
                  <a:gd name="connsiteY10" fmla="*/ 6742554 h 6858000"/>
                  <a:gd name="connsiteX11" fmla="*/ 283011 w 4543952"/>
                  <a:gd name="connsiteY11" fmla="*/ 6776799 h 6858000"/>
                  <a:gd name="connsiteX12" fmla="*/ 278238 w 4543952"/>
                  <a:gd name="connsiteY12" fmla="*/ 6812061 h 6858000"/>
                  <a:gd name="connsiteX13" fmla="*/ 278237 w 4543952"/>
                  <a:gd name="connsiteY13" fmla="*/ 6812062 h 6858000"/>
                  <a:gd name="connsiteX14" fmla="*/ 278237 w 4543952"/>
                  <a:gd name="connsiteY14" fmla="*/ 6812063 h 6858000"/>
                  <a:gd name="connsiteX15" fmla="*/ 278238 w 4543952"/>
                  <a:gd name="connsiteY15" fmla="*/ 6812061 h 6858000"/>
                  <a:gd name="connsiteX16" fmla="*/ 297714 w 4543952"/>
                  <a:gd name="connsiteY16" fmla="*/ 6742554 h 6858000"/>
                  <a:gd name="connsiteX17" fmla="*/ 297715 w 4543952"/>
                  <a:gd name="connsiteY17" fmla="*/ 6742552 h 6858000"/>
                  <a:gd name="connsiteX18" fmla="*/ 311551 w 4543952"/>
                  <a:gd name="connsiteY18" fmla="*/ 6702976 h 6858000"/>
                  <a:gd name="connsiteX19" fmla="*/ 311551 w 4543952"/>
                  <a:gd name="connsiteY19" fmla="*/ 6702975 h 6858000"/>
                  <a:gd name="connsiteX20" fmla="*/ 308405 w 4543952"/>
                  <a:gd name="connsiteY20" fmla="*/ 6683026 h 6858000"/>
                  <a:gd name="connsiteX21" fmla="*/ 296954 w 4543952"/>
                  <a:gd name="connsiteY21" fmla="*/ 6662543 h 6858000"/>
                  <a:gd name="connsiteX22" fmla="*/ 296953 w 4543952"/>
                  <a:gd name="connsiteY22" fmla="*/ 6662540 h 6858000"/>
                  <a:gd name="connsiteX23" fmla="*/ 296953 w 4543952"/>
                  <a:gd name="connsiteY23" fmla="*/ 6662539 h 6858000"/>
                  <a:gd name="connsiteX24" fmla="*/ 289858 w 4543952"/>
                  <a:gd name="connsiteY24" fmla="*/ 6625224 h 6858000"/>
                  <a:gd name="connsiteX25" fmla="*/ 306480 w 4543952"/>
                  <a:gd name="connsiteY25" fmla="*/ 6588625 h 6858000"/>
                  <a:gd name="connsiteX26" fmla="*/ 328959 w 4543952"/>
                  <a:gd name="connsiteY26" fmla="*/ 6564620 h 6858000"/>
                  <a:gd name="connsiteX27" fmla="*/ 248638 w 4543952"/>
                  <a:gd name="connsiteY27" fmla="*/ 6438980 h 6858000"/>
                  <a:gd name="connsiteX28" fmla="*/ 268569 w 4543952"/>
                  <a:gd name="connsiteY28" fmla="*/ 6463840 h 6858000"/>
                  <a:gd name="connsiteX29" fmla="*/ 268572 w 4543952"/>
                  <a:gd name="connsiteY29" fmla="*/ 6463848 h 6858000"/>
                  <a:gd name="connsiteX30" fmla="*/ 279556 w 4543952"/>
                  <a:gd name="connsiteY30" fmla="*/ 6508051 h 6858000"/>
                  <a:gd name="connsiteX31" fmla="*/ 282367 w 4543952"/>
                  <a:gd name="connsiteY31" fmla="*/ 6513011 h 6858000"/>
                  <a:gd name="connsiteX32" fmla="*/ 284834 w 4543952"/>
                  <a:gd name="connsiteY32" fmla="*/ 6521803 h 6858000"/>
                  <a:gd name="connsiteX33" fmla="*/ 301172 w 4543952"/>
                  <a:gd name="connsiteY33" fmla="*/ 6546194 h 6858000"/>
                  <a:gd name="connsiteX34" fmla="*/ 301172 w 4543952"/>
                  <a:gd name="connsiteY34" fmla="*/ 6546193 h 6858000"/>
                  <a:gd name="connsiteX35" fmla="*/ 282367 w 4543952"/>
                  <a:gd name="connsiteY35" fmla="*/ 6513011 h 6858000"/>
                  <a:gd name="connsiteX36" fmla="*/ 268572 w 4543952"/>
                  <a:gd name="connsiteY36" fmla="*/ 6463848 h 6858000"/>
                  <a:gd name="connsiteX37" fmla="*/ 268569 w 4543952"/>
                  <a:gd name="connsiteY37" fmla="*/ 6463839 h 6858000"/>
                  <a:gd name="connsiteX38" fmla="*/ 166047 w 4543952"/>
                  <a:gd name="connsiteY38" fmla="*/ 6392242 h 6858000"/>
                  <a:gd name="connsiteX39" fmla="*/ 173364 w 4543952"/>
                  <a:gd name="connsiteY39" fmla="*/ 6407332 h 6858000"/>
                  <a:gd name="connsiteX40" fmla="*/ 173364 w 4543952"/>
                  <a:gd name="connsiteY40" fmla="*/ 6407331 h 6858000"/>
                  <a:gd name="connsiteX41" fmla="*/ 401733 w 4543952"/>
                  <a:gd name="connsiteY41" fmla="*/ 4221390 h 6858000"/>
                  <a:gd name="connsiteX42" fmla="*/ 396017 w 4543952"/>
                  <a:gd name="connsiteY42" fmla="*/ 4253013 h 6858000"/>
                  <a:gd name="connsiteX43" fmla="*/ 356201 w 4543952"/>
                  <a:gd name="connsiteY43" fmla="*/ 4324644 h 6858000"/>
                  <a:gd name="connsiteX44" fmla="*/ 347247 w 4543952"/>
                  <a:gd name="connsiteY44" fmla="*/ 4363889 h 6858000"/>
                  <a:gd name="connsiteX45" fmla="*/ 347247 w 4543952"/>
                  <a:gd name="connsiteY45" fmla="*/ 4363890 h 6858000"/>
                  <a:gd name="connsiteX46" fmla="*/ 348009 w 4543952"/>
                  <a:gd name="connsiteY46" fmla="*/ 4482004 h 6858000"/>
                  <a:gd name="connsiteX47" fmla="*/ 408019 w 4543952"/>
                  <a:gd name="connsiteY47" fmla="*/ 4659174 h 6858000"/>
                  <a:gd name="connsiteX48" fmla="*/ 416021 w 4543952"/>
                  <a:gd name="connsiteY48" fmla="*/ 4677655 h 6858000"/>
                  <a:gd name="connsiteX49" fmla="*/ 425928 w 4543952"/>
                  <a:gd name="connsiteY49" fmla="*/ 4767764 h 6858000"/>
                  <a:gd name="connsiteX50" fmla="*/ 427237 w 4543952"/>
                  <a:gd name="connsiteY50" fmla="*/ 4800482 h 6858000"/>
                  <a:gd name="connsiteX51" fmla="*/ 412401 w 4543952"/>
                  <a:gd name="connsiteY51" fmla="*/ 4828915 h 6858000"/>
                  <a:gd name="connsiteX52" fmla="*/ 391971 w 4543952"/>
                  <a:gd name="connsiteY52" fmla="*/ 4857316 h 6858000"/>
                  <a:gd name="connsiteX53" fmla="*/ 390221 w 4543952"/>
                  <a:gd name="connsiteY53" fmla="*/ 4863342 h 6858000"/>
                  <a:gd name="connsiteX54" fmla="*/ 387469 w 4543952"/>
                  <a:gd name="connsiteY54" fmla="*/ 4867613 h 6858000"/>
                  <a:gd name="connsiteX55" fmla="*/ 382691 w 4543952"/>
                  <a:gd name="connsiteY55" fmla="*/ 4889274 h 6858000"/>
                  <a:gd name="connsiteX56" fmla="*/ 382691 w 4543952"/>
                  <a:gd name="connsiteY56" fmla="*/ 4889275 h 6858000"/>
                  <a:gd name="connsiteX57" fmla="*/ 384396 w 4543952"/>
                  <a:gd name="connsiteY57" fmla="*/ 4912168 h 6858000"/>
                  <a:gd name="connsiteX58" fmla="*/ 385799 w 4543952"/>
                  <a:gd name="connsiteY58" fmla="*/ 4933804 h 6858000"/>
                  <a:gd name="connsiteX59" fmla="*/ 378247 w 4543952"/>
                  <a:gd name="connsiteY59" fmla="*/ 4957452 h 6858000"/>
                  <a:gd name="connsiteX60" fmla="*/ 360964 w 4543952"/>
                  <a:gd name="connsiteY60" fmla="*/ 4987036 h 6858000"/>
                  <a:gd name="connsiteX61" fmla="*/ 334485 w 4543952"/>
                  <a:gd name="connsiteY61" fmla="*/ 5041520 h 6858000"/>
                  <a:gd name="connsiteX62" fmla="*/ 321371 w 4543952"/>
                  <a:gd name="connsiteY62" fmla="*/ 5087422 h 6858000"/>
                  <a:gd name="connsiteX63" fmla="*/ 321364 w 4543952"/>
                  <a:gd name="connsiteY63" fmla="*/ 5087449 h 6858000"/>
                  <a:gd name="connsiteX64" fmla="*/ 315482 w 4543952"/>
                  <a:gd name="connsiteY64" fmla="*/ 5102460 h 6858000"/>
                  <a:gd name="connsiteX65" fmla="*/ 308338 w 4543952"/>
                  <a:gd name="connsiteY65" fmla="*/ 5133219 h 6858000"/>
                  <a:gd name="connsiteX66" fmla="*/ 308337 w 4543952"/>
                  <a:gd name="connsiteY66" fmla="*/ 5133223 h 6858000"/>
                  <a:gd name="connsiteX67" fmla="*/ 308337 w 4543952"/>
                  <a:gd name="connsiteY67" fmla="*/ 5133224 h 6858000"/>
                  <a:gd name="connsiteX68" fmla="*/ 315052 w 4543952"/>
                  <a:gd name="connsiteY68" fmla="*/ 5166113 h 6858000"/>
                  <a:gd name="connsiteX69" fmla="*/ 314362 w 4543952"/>
                  <a:gd name="connsiteY69" fmla="*/ 5172089 h 6858000"/>
                  <a:gd name="connsiteX70" fmla="*/ 311814 w 4543952"/>
                  <a:gd name="connsiteY70" fmla="*/ 5179066 h 6858000"/>
                  <a:gd name="connsiteX71" fmla="*/ 311814 w 4543952"/>
                  <a:gd name="connsiteY71" fmla="*/ 5179067 h 6858000"/>
                  <a:gd name="connsiteX72" fmla="*/ 335437 w 4543952"/>
                  <a:gd name="connsiteY72" fmla="*/ 5272796 h 6858000"/>
                  <a:gd name="connsiteX73" fmla="*/ 360397 w 4543952"/>
                  <a:gd name="connsiteY73" fmla="*/ 5321350 h 6858000"/>
                  <a:gd name="connsiteX74" fmla="*/ 364317 w 4543952"/>
                  <a:gd name="connsiteY74" fmla="*/ 5355013 h 6858000"/>
                  <a:gd name="connsiteX75" fmla="*/ 359440 w 4543952"/>
                  <a:gd name="connsiteY75" fmla="*/ 5385383 h 6858000"/>
                  <a:gd name="connsiteX76" fmla="*/ 351249 w 4543952"/>
                  <a:gd name="connsiteY76" fmla="*/ 5425581 h 6858000"/>
                  <a:gd name="connsiteX77" fmla="*/ 339627 w 4543952"/>
                  <a:gd name="connsiteY77" fmla="*/ 5480636 h 6858000"/>
                  <a:gd name="connsiteX78" fmla="*/ 335103 w 4543952"/>
                  <a:gd name="connsiteY78" fmla="*/ 5507666 h 6858000"/>
                  <a:gd name="connsiteX79" fmla="*/ 335103 w 4543952"/>
                  <a:gd name="connsiteY79" fmla="*/ 5507667 h 6858000"/>
                  <a:gd name="connsiteX80" fmla="*/ 337324 w 4543952"/>
                  <a:gd name="connsiteY80" fmla="*/ 5520421 h 6858000"/>
                  <a:gd name="connsiteX81" fmla="*/ 345722 w 4543952"/>
                  <a:gd name="connsiteY81" fmla="*/ 5531691 h 6858000"/>
                  <a:gd name="connsiteX82" fmla="*/ 345723 w 4543952"/>
                  <a:gd name="connsiteY82" fmla="*/ 5531693 h 6858000"/>
                  <a:gd name="connsiteX83" fmla="*/ 355869 w 4543952"/>
                  <a:gd name="connsiteY83" fmla="*/ 5547577 h 6858000"/>
                  <a:gd name="connsiteX84" fmla="*/ 346295 w 4543952"/>
                  <a:gd name="connsiteY84" fmla="*/ 5562745 h 6858000"/>
                  <a:gd name="connsiteX85" fmla="*/ 275047 w 4543952"/>
                  <a:gd name="connsiteY85" fmla="*/ 5704482 h 6858000"/>
                  <a:gd name="connsiteX86" fmla="*/ 269141 w 4543952"/>
                  <a:gd name="connsiteY86" fmla="*/ 5740487 h 6858000"/>
                  <a:gd name="connsiteX87" fmla="*/ 260376 w 4543952"/>
                  <a:gd name="connsiteY87" fmla="*/ 5760872 h 6858000"/>
                  <a:gd name="connsiteX88" fmla="*/ 171981 w 4543952"/>
                  <a:gd name="connsiteY88" fmla="*/ 5883750 h 6858000"/>
                  <a:gd name="connsiteX89" fmla="*/ 171979 w 4543952"/>
                  <a:gd name="connsiteY89" fmla="*/ 5883755 h 6858000"/>
                  <a:gd name="connsiteX90" fmla="*/ 160957 w 4543952"/>
                  <a:gd name="connsiteY90" fmla="*/ 5909350 h 6858000"/>
                  <a:gd name="connsiteX91" fmla="*/ 154076 w 4543952"/>
                  <a:gd name="connsiteY91" fmla="*/ 5935945 h 6858000"/>
                  <a:gd name="connsiteX92" fmla="*/ 154075 w 4543952"/>
                  <a:gd name="connsiteY92" fmla="*/ 5935948 h 6858000"/>
                  <a:gd name="connsiteX93" fmla="*/ 154075 w 4543952"/>
                  <a:gd name="connsiteY93" fmla="*/ 5935949 h 6858000"/>
                  <a:gd name="connsiteX94" fmla="*/ 154242 w 4543952"/>
                  <a:gd name="connsiteY94" fmla="*/ 5964476 h 6858000"/>
                  <a:gd name="connsiteX95" fmla="*/ 157695 w 4543952"/>
                  <a:gd name="connsiteY95" fmla="*/ 5993289 h 6858000"/>
                  <a:gd name="connsiteX96" fmla="*/ 157695 w 4543952"/>
                  <a:gd name="connsiteY96" fmla="*/ 5993291 h 6858000"/>
                  <a:gd name="connsiteX97" fmla="*/ 164171 w 4543952"/>
                  <a:gd name="connsiteY97" fmla="*/ 6026440 h 6858000"/>
                  <a:gd name="connsiteX98" fmla="*/ 220371 w 4543952"/>
                  <a:gd name="connsiteY98" fmla="*/ 6108738 h 6858000"/>
                  <a:gd name="connsiteX99" fmla="*/ 234064 w 4543952"/>
                  <a:gd name="connsiteY99" fmla="*/ 6133314 h 6858000"/>
                  <a:gd name="connsiteX100" fmla="*/ 218468 w 4543952"/>
                  <a:gd name="connsiteY100" fmla="*/ 6155599 h 6858000"/>
                  <a:gd name="connsiteX101" fmla="*/ 218465 w 4543952"/>
                  <a:gd name="connsiteY101" fmla="*/ 6155601 h 6858000"/>
                  <a:gd name="connsiteX102" fmla="*/ 179794 w 4543952"/>
                  <a:gd name="connsiteY102" fmla="*/ 6228755 h 6858000"/>
                  <a:gd name="connsiteX103" fmla="*/ 162457 w 4543952"/>
                  <a:gd name="connsiteY103" fmla="*/ 6361538 h 6858000"/>
                  <a:gd name="connsiteX104" fmla="*/ 162457 w 4543952"/>
                  <a:gd name="connsiteY104" fmla="*/ 6361539 h 6858000"/>
                  <a:gd name="connsiteX105" fmla="*/ 179794 w 4543952"/>
                  <a:gd name="connsiteY105" fmla="*/ 6228756 h 6858000"/>
                  <a:gd name="connsiteX106" fmla="*/ 218465 w 4543952"/>
                  <a:gd name="connsiteY106" fmla="*/ 6155602 h 6858000"/>
                  <a:gd name="connsiteX107" fmla="*/ 218468 w 4543952"/>
                  <a:gd name="connsiteY107" fmla="*/ 6155599 h 6858000"/>
                  <a:gd name="connsiteX108" fmla="*/ 230364 w 4543952"/>
                  <a:gd name="connsiteY108" fmla="*/ 6143189 h 6858000"/>
                  <a:gd name="connsiteX109" fmla="*/ 234064 w 4543952"/>
                  <a:gd name="connsiteY109" fmla="*/ 6133314 h 6858000"/>
                  <a:gd name="connsiteX110" fmla="*/ 234064 w 4543952"/>
                  <a:gd name="connsiteY110" fmla="*/ 6133313 h 6858000"/>
                  <a:gd name="connsiteX111" fmla="*/ 220371 w 4543952"/>
                  <a:gd name="connsiteY111" fmla="*/ 6108737 h 6858000"/>
                  <a:gd name="connsiteX112" fmla="*/ 164171 w 4543952"/>
                  <a:gd name="connsiteY112" fmla="*/ 6026439 h 6858000"/>
                  <a:gd name="connsiteX113" fmla="*/ 157695 w 4543952"/>
                  <a:gd name="connsiteY113" fmla="*/ 5993290 h 6858000"/>
                  <a:gd name="connsiteX114" fmla="*/ 157695 w 4543952"/>
                  <a:gd name="connsiteY114" fmla="*/ 5993289 h 6858000"/>
                  <a:gd name="connsiteX115" fmla="*/ 154075 w 4543952"/>
                  <a:gd name="connsiteY115" fmla="*/ 5935949 h 6858000"/>
                  <a:gd name="connsiteX116" fmla="*/ 154076 w 4543952"/>
                  <a:gd name="connsiteY116" fmla="*/ 5935945 h 6858000"/>
                  <a:gd name="connsiteX117" fmla="*/ 171979 w 4543952"/>
                  <a:gd name="connsiteY117" fmla="*/ 5883755 h 6858000"/>
                  <a:gd name="connsiteX118" fmla="*/ 171981 w 4543952"/>
                  <a:gd name="connsiteY118" fmla="*/ 5883751 h 6858000"/>
                  <a:gd name="connsiteX119" fmla="*/ 260376 w 4543952"/>
                  <a:gd name="connsiteY119" fmla="*/ 5760873 h 6858000"/>
                  <a:gd name="connsiteX120" fmla="*/ 269141 w 4543952"/>
                  <a:gd name="connsiteY120" fmla="*/ 5740488 h 6858000"/>
                  <a:gd name="connsiteX121" fmla="*/ 275047 w 4543952"/>
                  <a:gd name="connsiteY121" fmla="*/ 5704483 h 6858000"/>
                  <a:gd name="connsiteX122" fmla="*/ 346295 w 4543952"/>
                  <a:gd name="connsiteY122" fmla="*/ 5562746 h 6858000"/>
                  <a:gd name="connsiteX123" fmla="*/ 355869 w 4543952"/>
                  <a:gd name="connsiteY123" fmla="*/ 5547578 h 6858000"/>
                  <a:gd name="connsiteX124" fmla="*/ 355869 w 4543952"/>
                  <a:gd name="connsiteY124" fmla="*/ 5547577 h 6858000"/>
                  <a:gd name="connsiteX125" fmla="*/ 345723 w 4543952"/>
                  <a:gd name="connsiteY125" fmla="*/ 5531692 h 6858000"/>
                  <a:gd name="connsiteX126" fmla="*/ 345722 w 4543952"/>
                  <a:gd name="connsiteY126" fmla="*/ 5531691 h 6858000"/>
                  <a:gd name="connsiteX127" fmla="*/ 335103 w 4543952"/>
                  <a:gd name="connsiteY127" fmla="*/ 5507667 h 6858000"/>
                  <a:gd name="connsiteX128" fmla="*/ 339627 w 4543952"/>
                  <a:gd name="connsiteY128" fmla="*/ 5480637 h 6858000"/>
                  <a:gd name="connsiteX129" fmla="*/ 351249 w 4543952"/>
                  <a:gd name="connsiteY129" fmla="*/ 5425582 h 6858000"/>
                  <a:gd name="connsiteX130" fmla="*/ 359440 w 4543952"/>
                  <a:gd name="connsiteY130" fmla="*/ 5385384 h 6858000"/>
                  <a:gd name="connsiteX131" fmla="*/ 364317 w 4543952"/>
                  <a:gd name="connsiteY131" fmla="*/ 5355014 h 6858000"/>
                  <a:gd name="connsiteX132" fmla="*/ 364317 w 4543952"/>
                  <a:gd name="connsiteY132" fmla="*/ 5355013 h 6858000"/>
                  <a:gd name="connsiteX133" fmla="*/ 362870 w 4543952"/>
                  <a:gd name="connsiteY133" fmla="*/ 5326162 h 6858000"/>
                  <a:gd name="connsiteX134" fmla="*/ 360397 w 4543952"/>
                  <a:gd name="connsiteY134" fmla="*/ 5321350 h 6858000"/>
                  <a:gd name="connsiteX135" fmla="*/ 359341 w 4543952"/>
                  <a:gd name="connsiteY135" fmla="*/ 5312287 h 6858000"/>
                  <a:gd name="connsiteX136" fmla="*/ 335437 w 4543952"/>
                  <a:gd name="connsiteY136" fmla="*/ 5272795 h 6858000"/>
                  <a:gd name="connsiteX137" fmla="*/ 311981 w 4543952"/>
                  <a:gd name="connsiteY137" fmla="*/ 5229432 h 6858000"/>
                  <a:gd name="connsiteX138" fmla="*/ 311814 w 4543952"/>
                  <a:gd name="connsiteY138" fmla="*/ 5179067 h 6858000"/>
                  <a:gd name="connsiteX139" fmla="*/ 314362 w 4543952"/>
                  <a:gd name="connsiteY139" fmla="*/ 5172090 h 6858000"/>
                  <a:gd name="connsiteX140" fmla="*/ 315052 w 4543952"/>
                  <a:gd name="connsiteY140" fmla="*/ 5166113 h 6858000"/>
                  <a:gd name="connsiteX141" fmla="*/ 315052 w 4543952"/>
                  <a:gd name="connsiteY141" fmla="*/ 5166112 h 6858000"/>
                  <a:gd name="connsiteX142" fmla="*/ 308337 w 4543952"/>
                  <a:gd name="connsiteY142" fmla="*/ 5133224 h 6858000"/>
                  <a:gd name="connsiteX143" fmla="*/ 308338 w 4543952"/>
                  <a:gd name="connsiteY143" fmla="*/ 5133219 h 6858000"/>
                  <a:gd name="connsiteX144" fmla="*/ 321364 w 4543952"/>
                  <a:gd name="connsiteY144" fmla="*/ 5087449 h 6858000"/>
                  <a:gd name="connsiteX145" fmla="*/ 327270 w 4543952"/>
                  <a:gd name="connsiteY145" fmla="*/ 5072375 h 6858000"/>
                  <a:gd name="connsiteX146" fmla="*/ 334485 w 4543952"/>
                  <a:gd name="connsiteY146" fmla="*/ 5041521 h 6858000"/>
                  <a:gd name="connsiteX147" fmla="*/ 360964 w 4543952"/>
                  <a:gd name="connsiteY147" fmla="*/ 4987037 h 6858000"/>
                  <a:gd name="connsiteX148" fmla="*/ 376969 w 4543952"/>
                  <a:gd name="connsiteY148" fmla="*/ 4961455 h 6858000"/>
                  <a:gd name="connsiteX149" fmla="*/ 378247 w 4543952"/>
                  <a:gd name="connsiteY149" fmla="*/ 4957452 h 6858000"/>
                  <a:gd name="connsiteX150" fmla="*/ 381039 w 4543952"/>
                  <a:gd name="connsiteY150" fmla="*/ 4952672 h 6858000"/>
                  <a:gd name="connsiteX151" fmla="*/ 385799 w 4543952"/>
                  <a:gd name="connsiteY151" fmla="*/ 4933804 h 6858000"/>
                  <a:gd name="connsiteX152" fmla="*/ 384396 w 4543952"/>
                  <a:gd name="connsiteY152" fmla="*/ 4912167 h 6858000"/>
                  <a:gd name="connsiteX153" fmla="*/ 382691 w 4543952"/>
                  <a:gd name="connsiteY153" fmla="*/ 4889274 h 6858000"/>
                  <a:gd name="connsiteX154" fmla="*/ 390221 w 4543952"/>
                  <a:gd name="connsiteY154" fmla="*/ 4863342 h 6858000"/>
                  <a:gd name="connsiteX155" fmla="*/ 412401 w 4543952"/>
                  <a:gd name="connsiteY155" fmla="*/ 4828916 h 6858000"/>
                  <a:gd name="connsiteX156" fmla="*/ 427237 w 4543952"/>
                  <a:gd name="connsiteY156" fmla="*/ 4800483 h 6858000"/>
                  <a:gd name="connsiteX157" fmla="*/ 427237 w 4543952"/>
                  <a:gd name="connsiteY157" fmla="*/ 4800482 h 6858000"/>
                  <a:gd name="connsiteX158" fmla="*/ 425928 w 4543952"/>
                  <a:gd name="connsiteY158" fmla="*/ 4767763 h 6858000"/>
                  <a:gd name="connsiteX159" fmla="*/ 416021 w 4543952"/>
                  <a:gd name="connsiteY159" fmla="*/ 4677654 h 6858000"/>
                  <a:gd name="connsiteX160" fmla="*/ 408019 w 4543952"/>
                  <a:gd name="connsiteY160" fmla="*/ 4659173 h 6858000"/>
                  <a:gd name="connsiteX161" fmla="*/ 348009 w 4543952"/>
                  <a:gd name="connsiteY161" fmla="*/ 4482003 h 6858000"/>
                  <a:gd name="connsiteX162" fmla="*/ 347247 w 4543952"/>
                  <a:gd name="connsiteY162" fmla="*/ 4363890 h 6858000"/>
                  <a:gd name="connsiteX163" fmla="*/ 356201 w 4543952"/>
                  <a:gd name="connsiteY163" fmla="*/ 4324645 h 6858000"/>
                  <a:gd name="connsiteX164" fmla="*/ 396017 w 4543952"/>
                  <a:gd name="connsiteY164" fmla="*/ 4253014 h 6858000"/>
                  <a:gd name="connsiteX165" fmla="*/ 401733 w 4543952"/>
                  <a:gd name="connsiteY165" fmla="*/ 4221391 h 6858000"/>
                  <a:gd name="connsiteX166" fmla="*/ 332842 w 4543952"/>
                  <a:gd name="connsiteY166" fmla="*/ 2836171 h 6858000"/>
                  <a:gd name="connsiteX167" fmla="*/ 332842 w 4543952"/>
                  <a:gd name="connsiteY167" fmla="*/ 2836172 h 6858000"/>
                  <a:gd name="connsiteX168" fmla="*/ 341533 w 4543952"/>
                  <a:gd name="connsiteY168" fmla="*/ 2848793 h 6858000"/>
                  <a:gd name="connsiteX169" fmla="*/ 358166 w 4543952"/>
                  <a:gd name="connsiteY169" fmla="*/ 2903544 h 6858000"/>
                  <a:gd name="connsiteX170" fmla="*/ 366072 w 4543952"/>
                  <a:gd name="connsiteY170" fmla="*/ 2947858 h 6858000"/>
                  <a:gd name="connsiteX171" fmla="*/ 366072 w 4543952"/>
                  <a:gd name="connsiteY171" fmla="*/ 2947862 h 6858000"/>
                  <a:gd name="connsiteX172" fmla="*/ 362488 w 4543952"/>
                  <a:gd name="connsiteY172" fmla="*/ 2982147 h 6858000"/>
                  <a:gd name="connsiteX173" fmla="*/ 350796 w 4543952"/>
                  <a:gd name="connsiteY173" fmla="*/ 3077400 h 6858000"/>
                  <a:gd name="connsiteX174" fmla="*/ 350796 w 4543952"/>
                  <a:gd name="connsiteY174" fmla="*/ 3077401 h 6858000"/>
                  <a:gd name="connsiteX175" fmla="*/ 363250 w 4543952"/>
                  <a:gd name="connsiteY175" fmla="*/ 3172654 h 6858000"/>
                  <a:gd name="connsiteX176" fmla="*/ 410877 w 4543952"/>
                  <a:gd name="connsiteY176" fmla="*/ 3489467 h 6858000"/>
                  <a:gd name="connsiteX177" fmla="*/ 432976 w 4543952"/>
                  <a:gd name="connsiteY177" fmla="*/ 3544713 h 6858000"/>
                  <a:gd name="connsiteX178" fmla="*/ 445520 w 4543952"/>
                  <a:gd name="connsiteY178" fmla="*/ 3562320 h 6858000"/>
                  <a:gd name="connsiteX179" fmla="*/ 450598 w 4543952"/>
                  <a:gd name="connsiteY179" fmla="*/ 3574407 h 6858000"/>
                  <a:gd name="connsiteX180" fmla="*/ 448246 w 4543952"/>
                  <a:gd name="connsiteY180" fmla="*/ 3587173 h 6858000"/>
                  <a:gd name="connsiteX181" fmla="*/ 438500 w 4543952"/>
                  <a:gd name="connsiteY181" fmla="*/ 3606816 h 6858000"/>
                  <a:gd name="connsiteX182" fmla="*/ 424974 w 4543952"/>
                  <a:gd name="connsiteY182" fmla="*/ 3630631 h 6858000"/>
                  <a:gd name="connsiteX183" fmla="*/ 400733 w 4543952"/>
                  <a:gd name="connsiteY183" fmla="*/ 3680162 h 6858000"/>
                  <a:gd name="connsiteX184" fmla="*/ 400733 w 4543952"/>
                  <a:gd name="connsiteY184" fmla="*/ 3680163 h 6858000"/>
                  <a:gd name="connsiteX185" fmla="*/ 404781 w 4543952"/>
                  <a:gd name="connsiteY185" fmla="*/ 3734837 h 6858000"/>
                  <a:gd name="connsiteX186" fmla="*/ 404399 w 4543952"/>
                  <a:gd name="connsiteY186" fmla="*/ 3754651 h 6858000"/>
                  <a:gd name="connsiteX187" fmla="*/ 398042 w 4543952"/>
                  <a:gd name="connsiteY187" fmla="*/ 3789775 h 6858000"/>
                  <a:gd name="connsiteX188" fmla="*/ 398042 w 4543952"/>
                  <a:gd name="connsiteY188" fmla="*/ 3789776 h 6858000"/>
                  <a:gd name="connsiteX189" fmla="*/ 412973 w 4543952"/>
                  <a:gd name="connsiteY189" fmla="*/ 3822472 h 6858000"/>
                  <a:gd name="connsiteX190" fmla="*/ 427308 w 4543952"/>
                  <a:gd name="connsiteY190" fmla="*/ 3852619 h 6858000"/>
                  <a:gd name="connsiteX191" fmla="*/ 417926 w 4543952"/>
                  <a:gd name="connsiteY191" fmla="*/ 3885336 h 6858000"/>
                  <a:gd name="connsiteX192" fmla="*/ 417925 w 4543952"/>
                  <a:gd name="connsiteY192" fmla="*/ 3885337 h 6858000"/>
                  <a:gd name="connsiteX193" fmla="*/ 386040 w 4543952"/>
                  <a:gd name="connsiteY193" fmla="*/ 3962158 h 6858000"/>
                  <a:gd name="connsiteX194" fmla="*/ 386040 w 4543952"/>
                  <a:gd name="connsiteY194" fmla="*/ 3962159 h 6858000"/>
                  <a:gd name="connsiteX195" fmla="*/ 388431 w 4543952"/>
                  <a:gd name="connsiteY195" fmla="*/ 4002409 h 6858000"/>
                  <a:gd name="connsiteX196" fmla="*/ 401733 w 4543952"/>
                  <a:gd name="connsiteY196" fmla="*/ 4043837 h 6858000"/>
                  <a:gd name="connsiteX197" fmla="*/ 401733 w 4543952"/>
                  <a:gd name="connsiteY197" fmla="*/ 4043839 h 6858000"/>
                  <a:gd name="connsiteX198" fmla="*/ 416855 w 4543952"/>
                  <a:gd name="connsiteY198" fmla="*/ 4103825 h 6858000"/>
                  <a:gd name="connsiteX199" fmla="*/ 405544 w 4543952"/>
                  <a:gd name="connsiteY199" fmla="*/ 4165381 h 6858000"/>
                  <a:gd name="connsiteX200" fmla="*/ 405543 w 4543952"/>
                  <a:gd name="connsiteY200" fmla="*/ 4165382 h 6858000"/>
                  <a:gd name="connsiteX201" fmla="*/ 401638 w 4543952"/>
                  <a:gd name="connsiteY201" fmla="*/ 4192386 h 6858000"/>
                  <a:gd name="connsiteX202" fmla="*/ 401638 w 4543952"/>
                  <a:gd name="connsiteY202" fmla="*/ 4192387 h 6858000"/>
                  <a:gd name="connsiteX203" fmla="*/ 405543 w 4543952"/>
                  <a:gd name="connsiteY203" fmla="*/ 4165383 h 6858000"/>
                  <a:gd name="connsiteX204" fmla="*/ 405544 w 4543952"/>
                  <a:gd name="connsiteY204" fmla="*/ 4165381 h 6858000"/>
                  <a:gd name="connsiteX205" fmla="*/ 414887 w 4543952"/>
                  <a:gd name="connsiteY205" fmla="*/ 4134255 h 6858000"/>
                  <a:gd name="connsiteX206" fmla="*/ 416855 w 4543952"/>
                  <a:gd name="connsiteY206" fmla="*/ 4103825 h 6858000"/>
                  <a:gd name="connsiteX207" fmla="*/ 416855 w 4543952"/>
                  <a:gd name="connsiteY207" fmla="*/ 4103824 h 6858000"/>
                  <a:gd name="connsiteX208" fmla="*/ 401733 w 4543952"/>
                  <a:gd name="connsiteY208" fmla="*/ 4043838 h 6858000"/>
                  <a:gd name="connsiteX209" fmla="*/ 401733 w 4543952"/>
                  <a:gd name="connsiteY209" fmla="*/ 4043837 h 6858000"/>
                  <a:gd name="connsiteX210" fmla="*/ 386040 w 4543952"/>
                  <a:gd name="connsiteY210" fmla="*/ 3962159 h 6858000"/>
                  <a:gd name="connsiteX211" fmla="*/ 395544 w 4543952"/>
                  <a:gd name="connsiteY211" fmla="*/ 3923124 h 6858000"/>
                  <a:gd name="connsiteX212" fmla="*/ 417925 w 4543952"/>
                  <a:gd name="connsiteY212" fmla="*/ 3885338 h 6858000"/>
                  <a:gd name="connsiteX213" fmla="*/ 417926 w 4543952"/>
                  <a:gd name="connsiteY213" fmla="*/ 3885336 h 6858000"/>
                  <a:gd name="connsiteX214" fmla="*/ 426528 w 4543952"/>
                  <a:gd name="connsiteY214" fmla="*/ 3868763 h 6858000"/>
                  <a:gd name="connsiteX215" fmla="*/ 427308 w 4543952"/>
                  <a:gd name="connsiteY215" fmla="*/ 3852619 h 6858000"/>
                  <a:gd name="connsiteX216" fmla="*/ 427308 w 4543952"/>
                  <a:gd name="connsiteY216" fmla="*/ 3852618 h 6858000"/>
                  <a:gd name="connsiteX217" fmla="*/ 412973 w 4543952"/>
                  <a:gd name="connsiteY217" fmla="*/ 3822471 h 6858000"/>
                  <a:gd name="connsiteX218" fmla="*/ 398042 w 4543952"/>
                  <a:gd name="connsiteY218" fmla="*/ 3789775 h 6858000"/>
                  <a:gd name="connsiteX219" fmla="*/ 404399 w 4543952"/>
                  <a:gd name="connsiteY219" fmla="*/ 3754652 h 6858000"/>
                  <a:gd name="connsiteX220" fmla="*/ 404781 w 4543952"/>
                  <a:gd name="connsiteY220" fmla="*/ 3734837 h 6858000"/>
                  <a:gd name="connsiteX221" fmla="*/ 404781 w 4543952"/>
                  <a:gd name="connsiteY221" fmla="*/ 3734836 h 6858000"/>
                  <a:gd name="connsiteX222" fmla="*/ 400733 w 4543952"/>
                  <a:gd name="connsiteY222" fmla="*/ 3680163 h 6858000"/>
                  <a:gd name="connsiteX223" fmla="*/ 407246 w 4543952"/>
                  <a:gd name="connsiteY223" fmla="*/ 3654415 h 6858000"/>
                  <a:gd name="connsiteX224" fmla="*/ 424974 w 4543952"/>
                  <a:gd name="connsiteY224" fmla="*/ 3630632 h 6858000"/>
                  <a:gd name="connsiteX225" fmla="*/ 438500 w 4543952"/>
                  <a:gd name="connsiteY225" fmla="*/ 3606817 h 6858000"/>
                  <a:gd name="connsiteX226" fmla="*/ 450598 w 4543952"/>
                  <a:gd name="connsiteY226" fmla="*/ 3574408 h 6858000"/>
                  <a:gd name="connsiteX227" fmla="*/ 450598 w 4543952"/>
                  <a:gd name="connsiteY227" fmla="*/ 3574407 h 6858000"/>
                  <a:gd name="connsiteX228" fmla="*/ 432976 w 4543952"/>
                  <a:gd name="connsiteY228" fmla="*/ 3544712 h 6858000"/>
                  <a:gd name="connsiteX229" fmla="*/ 410877 w 4543952"/>
                  <a:gd name="connsiteY229" fmla="*/ 3489466 h 6858000"/>
                  <a:gd name="connsiteX230" fmla="*/ 363250 w 4543952"/>
                  <a:gd name="connsiteY230" fmla="*/ 3172653 h 6858000"/>
                  <a:gd name="connsiteX231" fmla="*/ 350796 w 4543952"/>
                  <a:gd name="connsiteY231" fmla="*/ 3077401 h 6858000"/>
                  <a:gd name="connsiteX232" fmla="*/ 362488 w 4543952"/>
                  <a:gd name="connsiteY232" fmla="*/ 2982148 h 6858000"/>
                  <a:gd name="connsiteX233" fmla="*/ 366072 w 4543952"/>
                  <a:gd name="connsiteY233" fmla="*/ 2947862 h 6858000"/>
                  <a:gd name="connsiteX234" fmla="*/ 366072 w 4543952"/>
                  <a:gd name="connsiteY234" fmla="*/ 2947861 h 6858000"/>
                  <a:gd name="connsiteX235" fmla="*/ 366072 w 4543952"/>
                  <a:gd name="connsiteY235" fmla="*/ 2947858 h 6858000"/>
                  <a:gd name="connsiteX236" fmla="*/ 361441 w 4543952"/>
                  <a:gd name="connsiteY236" fmla="*/ 2914327 h 6858000"/>
                  <a:gd name="connsiteX237" fmla="*/ 358166 w 4543952"/>
                  <a:gd name="connsiteY237" fmla="*/ 2903544 h 6858000"/>
                  <a:gd name="connsiteX238" fmla="*/ 357138 w 4543952"/>
                  <a:gd name="connsiteY238" fmla="*/ 2897784 h 6858000"/>
                  <a:gd name="connsiteX239" fmla="*/ 341533 w 4543952"/>
                  <a:gd name="connsiteY239" fmla="*/ 2848792 h 6858000"/>
                  <a:gd name="connsiteX240" fmla="*/ 296001 w 4543952"/>
                  <a:gd name="connsiteY240" fmla="*/ 2745351 h 6858000"/>
                  <a:gd name="connsiteX241" fmla="*/ 289670 w 4543952"/>
                  <a:gd name="connsiteY241" fmla="*/ 2770757 h 6858000"/>
                  <a:gd name="connsiteX242" fmla="*/ 290080 w 4543952"/>
                  <a:gd name="connsiteY242" fmla="*/ 2778005 h 6858000"/>
                  <a:gd name="connsiteX243" fmla="*/ 289301 w 4543952"/>
                  <a:gd name="connsiteY243" fmla="*/ 2782304 h 6858000"/>
                  <a:gd name="connsiteX244" fmla="*/ 290501 w 4543952"/>
                  <a:gd name="connsiteY244" fmla="*/ 2785439 h 6858000"/>
                  <a:gd name="connsiteX245" fmla="*/ 290929 w 4543952"/>
                  <a:gd name="connsiteY245" fmla="*/ 2793022 h 6858000"/>
                  <a:gd name="connsiteX246" fmla="*/ 300579 w 4543952"/>
                  <a:gd name="connsiteY246" fmla="*/ 2811779 h 6858000"/>
                  <a:gd name="connsiteX247" fmla="*/ 300582 w 4543952"/>
                  <a:gd name="connsiteY247" fmla="*/ 2811786 h 6858000"/>
                  <a:gd name="connsiteX248" fmla="*/ 300583 w 4543952"/>
                  <a:gd name="connsiteY248" fmla="*/ 2811786 h 6858000"/>
                  <a:gd name="connsiteX249" fmla="*/ 300579 w 4543952"/>
                  <a:gd name="connsiteY249" fmla="*/ 2811779 h 6858000"/>
                  <a:gd name="connsiteX250" fmla="*/ 290501 w 4543952"/>
                  <a:gd name="connsiteY250" fmla="*/ 2785439 h 6858000"/>
                  <a:gd name="connsiteX251" fmla="*/ 290080 w 4543952"/>
                  <a:gd name="connsiteY251" fmla="*/ 2778005 h 6858000"/>
                  <a:gd name="connsiteX252" fmla="*/ 817328 w 4543952"/>
                  <a:gd name="connsiteY252" fmla="*/ 1508457 h 6858000"/>
                  <a:gd name="connsiteX253" fmla="*/ 845421 w 4543952"/>
                  <a:gd name="connsiteY253" fmla="*/ 1596212 h 6858000"/>
                  <a:gd name="connsiteX254" fmla="*/ 843517 w 4543952"/>
                  <a:gd name="connsiteY254" fmla="*/ 1624979 h 6858000"/>
                  <a:gd name="connsiteX255" fmla="*/ 786935 w 4543952"/>
                  <a:gd name="connsiteY255" fmla="*/ 1697752 h 6858000"/>
                  <a:gd name="connsiteX256" fmla="*/ 764267 w 4543952"/>
                  <a:gd name="connsiteY256" fmla="*/ 1733187 h 6858000"/>
                  <a:gd name="connsiteX257" fmla="*/ 722546 w 4543952"/>
                  <a:gd name="connsiteY257" fmla="*/ 1833774 h 6858000"/>
                  <a:gd name="connsiteX258" fmla="*/ 714925 w 4543952"/>
                  <a:gd name="connsiteY258" fmla="*/ 1842157 h 6858000"/>
                  <a:gd name="connsiteX259" fmla="*/ 624434 w 4543952"/>
                  <a:gd name="connsiteY259" fmla="*/ 1916453 h 6858000"/>
                  <a:gd name="connsiteX260" fmla="*/ 609004 w 4543952"/>
                  <a:gd name="connsiteY260" fmla="*/ 1933218 h 6858000"/>
                  <a:gd name="connsiteX261" fmla="*/ 584999 w 4543952"/>
                  <a:gd name="connsiteY261" fmla="*/ 1953412 h 6858000"/>
                  <a:gd name="connsiteX262" fmla="*/ 538516 w 4543952"/>
                  <a:gd name="connsiteY262" fmla="*/ 2016468 h 6858000"/>
                  <a:gd name="connsiteX263" fmla="*/ 523657 w 4543952"/>
                  <a:gd name="connsiteY263" fmla="*/ 2094577 h 6858000"/>
                  <a:gd name="connsiteX264" fmla="*/ 500986 w 4543952"/>
                  <a:gd name="connsiteY264" fmla="*/ 2188878 h 6858000"/>
                  <a:gd name="connsiteX265" fmla="*/ 485746 w 4543952"/>
                  <a:gd name="connsiteY265" fmla="*/ 2228313 h 6858000"/>
                  <a:gd name="connsiteX266" fmla="*/ 456789 w 4543952"/>
                  <a:gd name="connsiteY266" fmla="*/ 2334043 h 6858000"/>
                  <a:gd name="connsiteX267" fmla="*/ 432404 w 4543952"/>
                  <a:gd name="connsiteY267" fmla="*/ 2409484 h 6858000"/>
                  <a:gd name="connsiteX268" fmla="*/ 415303 w 4543952"/>
                  <a:gd name="connsiteY268" fmla="*/ 2435912 h 6858000"/>
                  <a:gd name="connsiteX269" fmla="*/ 415303 w 4543952"/>
                  <a:gd name="connsiteY269" fmla="*/ 2435912 h 6858000"/>
                  <a:gd name="connsiteX270" fmla="*/ 415303 w 4543952"/>
                  <a:gd name="connsiteY270" fmla="*/ 2435912 h 6858000"/>
                  <a:gd name="connsiteX271" fmla="*/ 414227 w 4543952"/>
                  <a:gd name="connsiteY271" fmla="*/ 2440915 h 6858000"/>
                  <a:gd name="connsiteX272" fmla="*/ 409472 w 4543952"/>
                  <a:gd name="connsiteY272" fmla="*/ 2463016 h 6858000"/>
                  <a:gd name="connsiteX273" fmla="*/ 409472 w 4543952"/>
                  <a:gd name="connsiteY273" fmla="*/ 2463017 h 6858000"/>
                  <a:gd name="connsiteX274" fmla="*/ 411535 w 4543952"/>
                  <a:gd name="connsiteY274" fmla="*/ 2490550 h 6858000"/>
                  <a:gd name="connsiteX275" fmla="*/ 418115 w 4543952"/>
                  <a:gd name="connsiteY275" fmla="*/ 2518261 h 6858000"/>
                  <a:gd name="connsiteX276" fmla="*/ 418115 w 4543952"/>
                  <a:gd name="connsiteY276" fmla="*/ 2518264 h 6858000"/>
                  <a:gd name="connsiteX277" fmla="*/ 421759 w 4543952"/>
                  <a:gd name="connsiteY277" fmla="*/ 2545006 h 6858000"/>
                  <a:gd name="connsiteX278" fmla="*/ 417545 w 4543952"/>
                  <a:gd name="connsiteY278" fmla="*/ 2571033 h 6858000"/>
                  <a:gd name="connsiteX279" fmla="*/ 344391 w 4543952"/>
                  <a:gd name="connsiteY279" fmla="*/ 2668000 h 6858000"/>
                  <a:gd name="connsiteX280" fmla="*/ 296001 w 4543952"/>
                  <a:gd name="connsiteY280" fmla="*/ 2745347 h 6858000"/>
                  <a:gd name="connsiteX281" fmla="*/ 296001 w 4543952"/>
                  <a:gd name="connsiteY281" fmla="*/ 2745348 h 6858000"/>
                  <a:gd name="connsiteX282" fmla="*/ 344391 w 4543952"/>
                  <a:gd name="connsiteY282" fmla="*/ 2668001 h 6858000"/>
                  <a:gd name="connsiteX283" fmla="*/ 417545 w 4543952"/>
                  <a:gd name="connsiteY283" fmla="*/ 2571034 h 6858000"/>
                  <a:gd name="connsiteX284" fmla="*/ 421760 w 4543952"/>
                  <a:gd name="connsiteY284" fmla="*/ 2545006 h 6858000"/>
                  <a:gd name="connsiteX285" fmla="*/ 421759 w 4543952"/>
                  <a:gd name="connsiteY285" fmla="*/ 2545006 h 6858000"/>
                  <a:gd name="connsiteX286" fmla="*/ 421760 w 4543952"/>
                  <a:gd name="connsiteY286" fmla="*/ 2545005 h 6858000"/>
                  <a:gd name="connsiteX287" fmla="*/ 418115 w 4543952"/>
                  <a:gd name="connsiteY287" fmla="*/ 2518263 h 6858000"/>
                  <a:gd name="connsiteX288" fmla="*/ 418115 w 4543952"/>
                  <a:gd name="connsiteY288" fmla="*/ 2518261 h 6858000"/>
                  <a:gd name="connsiteX289" fmla="*/ 409472 w 4543952"/>
                  <a:gd name="connsiteY289" fmla="*/ 2463017 h 6858000"/>
                  <a:gd name="connsiteX290" fmla="*/ 414227 w 4543952"/>
                  <a:gd name="connsiteY290" fmla="*/ 2440915 h 6858000"/>
                  <a:gd name="connsiteX291" fmla="*/ 415303 w 4543952"/>
                  <a:gd name="connsiteY291" fmla="*/ 2435912 h 6858000"/>
                  <a:gd name="connsiteX292" fmla="*/ 432404 w 4543952"/>
                  <a:gd name="connsiteY292" fmla="*/ 2409485 h 6858000"/>
                  <a:gd name="connsiteX293" fmla="*/ 456789 w 4543952"/>
                  <a:gd name="connsiteY293" fmla="*/ 2334044 h 6858000"/>
                  <a:gd name="connsiteX294" fmla="*/ 485746 w 4543952"/>
                  <a:gd name="connsiteY294" fmla="*/ 2228314 h 6858000"/>
                  <a:gd name="connsiteX295" fmla="*/ 500986 w 4543952"/>
                  <a:gd name="connsiteY295" fmla="*/ 2188879 h 6858000"/>
                  <a:gd name="connsiteX296" fmla="*/ 523657 w 4543952"/>
                  <a:gd name="connsiteY296" fmla="*/ 2094578 h 6858000"/>
                  <a:gd name="connsiteX297" fmla="*/ 538516 w 4543952"/>
                  <a:gd name="connsiteY297" fmla="*/ 2016469 h 6858000"/>
                  <a:gd name="connsiteX298" fmla="*/ 584999 w 4543952"/>
                  <a:gd name="connsiteY298" fmla="*/ 1953413 h 6858000"/>
                  <a:gd name="connsiteX299" fmla="*/ 609004 w 4543952"/>
                  <a:gd name="connsiteY299" fmla="*/ 1933219 h 6858000"/>
                  <a:gd name="connsiteX300" fmla="*/ 624434 w 4543952"/>
                  <a:gd name="connsiteY300" fmla="*/ 1916454 h 6858000"/>
                  <a:gd name="connsiteX301" fmla="*/ 714925 w 4543952"/>
                  <a:gd name="connsiteY301" fmla="*/ 1842158 h 6858000"/>
                  <a:gd name="connsiteX302" fmla="*/ 722546 w 4543952"/>
                  <a:gd name="connsiteY302" fmla="*/ 1833775 h 6858000"/>
                  <a:gd name="connsiteX303" fmla="*/ 764267 w 4543952"/>
                  <a:gd name="connsiteY303" fmla="*/ 1733188 h 6858000"/>
                  <a:gd name="connsiteX304" fmla="*/ 786936 w 4543952"/>
                  <a:gd name="connsiteY304" fmla="*/ 1697753 h 6858000"/>
                  <a:gd name="connsiteX305" fmla="*/ 843517 w 4543952"/>
                  <a:gd name="connsiteY305" fmla="*/ 1624980 h 6858000"/>
                  <a:gd name="connsiteX306" fmla="*/ 845422 w 4543952"/>
                  <a:gd name="connsiteY306" fmla="*/ 1596213 h 6858000"/>
                  <a:gd name="connsiteX307" fmla="*/ 798723 w 4543952"/>
                  <a:gd name="connsiteY307" fmla="*/ 1459072 h 6858000"/>
                  <a:gd name="connsiteX308" fmla="*/ 807941 w 4543952"/>
                  <a:gd name="connsiteY308" fmla="*/ 1481571 h 6858000"/>
                  <a:gd name="connsiteX309" fmla="*/ 798724 w 4543952"/>
                  <a:gd name="connsiteY309" fmla="*/ 1459073 h 6858000"/>
                  <a:gd name="connsiteX310" fmla="*/ 779530 w 4543952"/>
                  <a:gd name="connsiteY310" fmla="*/ 1268757 h 6858000"/>
                  <a:gd name="connsiteX311" fmla="*/ 774363 w 4543952"/>
                  <a:gd name="connsiteY311" fmla="*/ 1286068 h 6858000"/>
                  <a:gd name="connsiteX312" fmla="*/ 752025 w 4543952"/>
                  <a:gd name="connsiteY312" fmla="*/ 1350626 h 6858000"/>
                  <a:gd name="connsiteX313" fmla="*/ 757620 w 4543952"/>
                  <a:gd name="connsiteY313" fmla="*/ 1413839 h 6858000"/>
                  <a:gd name="connsiteX314" fmla="*/ 752026 w 4543952"/>
                  <a:gd name="connsiteY314" fmla="*/ 1350627 h 6858000"/>
                  <a:gd name="connsiteX315" fmla="*/ 774363 w 4543952"/>
                  <a:gd name="connsiteY315" fmla="*/ 1286069 h 6858000"/>
                  <a:gd name="connsiteX316" fmla="*/ 779530 w 4543952"/>
                  <a:gd name="connsiteY316" fmla="*/ 1268757 h 6858000"/>
                  <a:gd name="connsiteX317" fmla="*/ 837801 w 4543952"/>
                  <a:gd name="connsiteY317" fmla="*/ 773034 h 6858000"/>
                  <a:gd name="connsiteX318" fmla="*/ 829801 w 4543952"/>
                  <a:gd name="connsiteY318" fmla="*/ 854378 h 6858000"/>
                  <a:gd name="connsiteX319" fmla="*/ 798747 w 4543952"/>
                  <a:gd name="connsiteY319" fmla="*/ 915342 h 6858000"/>
                  <a:gd name="connsiteX320" fmla="*/ 788269 w 4543952"/>
                  <a:gd name="connsiteY320" fmla="*/ 927154 h 6858000"/>
                  <a:gd name="connsiteX321" fmla="*/ 791889 w 4543952"/>
                  <a:gd name="connsiteY321" fmla="*/ 1097086 h 6858000"/>
                  <a:gd name="connsiteX322" fmla="*/ 796271 w 4543952"/>
                  <a:gd name="connsiteY322" fmla="*/ 1123184 h 6858000"/>
                  <a:gd name="connsiteX323" fmla="*/ 771553 w 4543952"/>
                  <a:gd name="connsiteY323" fmla="*/ 1184028 h 6858000"/>
                  <a:gd name="connsiteX324" fmla="*/ 796272 w 4543952"/>
                  <a:gd name="connsiteY324" fmla="*/ 1123185 h 6858000"/>
                  <a:gd name="connsiteX325" fmla="*/ 791890 w 4543952"/>
                  <a:gd name="connsiteY325" fmla="*/ 1097087 h 6858000"/>
                  <a:gd name="connsiteX326" fmla="*/ 788270 w 4543952"/>
                  <a:gd name="connsiteY326" fmla="*/ 927155 h 6858000"/>
                  <a:gd name="connsiteX327" fmla="*/ 798748 w 4543952"/>
                  <a:gd name="connsiteY327" fmla="*/ 915343 h 6858000"/>
                  <a:gd name="connsiteX328" fmla="*/ 829801 w 4543952"/>
                  <a:gd name="connsiteY328" fmla="*/ 854379 h 6858000"/>
                  <a:gd name="connsiteX329" fmla="*/ 837801 w 4543952"/>
                  <a:gd name="connsiteY329" fmla="*/ 773035 h 6858000"/>
                  <a:gd name="connsiteX330" fmla="*/ 782400 w 4543952"/>
                  <a:gd name="connsiteY330" fmla="*/ 517850 h 6858000"/>
                  <a:gd name="connsiteX331" fmla="*/ 791317 w 4543952"/>
                  <a:gd name="connsiteY331" fmla="*/ 556046 h 6858000"/>
                  <a:gd name="connsiteX332" fmla="*/ 797795 w 4543952"/>
                  <a:gd name="connsiteY332" fmla="*/ 580049 h 6858000"/>
                  <a:gd name="connsiteX333" fmla="*/ 801176 w 4543952"/>
                  <a:gd name="connsiteY333" fmla="*/ 642536 h 6858000"/>
                  <a:gd name="connsiteX334" fmla="*/ 813700 w 4543952"/>
                  <a:gd name="connsiteY334" fmla="*/ 694927 h 6858000"/>
                  <a:gd name="connsiteX335" fmla="*/ 801177 w 4543952"/>
                  <a:gd name="connsiteY335" fmla="*/ 642537 h 6858000"/>
                  <a:gd name="connsiteX336" fmla="*/ 797796 w 4543952"/>
                  <a:gd name="connsiteY336" fmla="*/ 580050 h 6858000"/>
                  <a:gd name="connsiteX337" fmla="*/ 791318 w 4543952"/>
                  <a:gd name="connsiteY337" fmla="*/ 556047 h 6858000"/>
                  <a:gd name="connsiteX338" fmla="*/ 783887 w 4543952"/>
                  <a:gd name="connsiteY338" fmla="*/ 313532 h 6858000"/>
                  <a:gd name="connsiteX339" fmla="*/ 786245 w 4543952"/>
                  <a:gd name="connsiteY339" fmla="*/ 324057 h 6858000"/>
                  <a:gd name="connsiteX340" fmla="*/ 784459 w 4543952"/>
                  <a:gd name="connsiteY340" fmla="*/ 338869 h 6858000"/>
                  <a:gd name="connsiteX341" fmla="*/ 784454 w 4543952"/>
                  <a:gd name="connsiteY341" fmla="*/ 338897 h 6858000"/>
                  <a:gd name="connsiteX342" fmla="*/ 778363 w 4543952"/>
                  <a:gd name="connsiteY342" fmla="*/ 367327 h 6858000"/>
                  <a:gd name="connsiteX343" fmla="*/ 774553 w 4543952"/>
                  <a:gd name="connsiteY343" fmla="*/ 395639 h 6858000"/>
                  <a:gd name="connsiteX344" fmla="*/ 784454 w 4543952"/>
                  <a:gd name="connsiteY344" fmla="*/ 338897 h 6858000"/>
                  <a:gd name="connsiteX345" fmla="*/ 784460 w 4543952"/>
                  <a:gd name="connsiteY345" fmla="*/ 338870 h 6858000"/>
                  <a:gd name="connsiteX346" fmla="*/ 783888 w 4543952"/>
                  <a:gd name="connsiteY346" fmla="*/ 313533 h 6858000"/>
                  <a:gd name="connsiteX347" fmla="*/ 761560 w 4543952"/>
                  <a:gd name="connsiteY347" fmla="*/ 281567 h 6858000"/>
                  <a:gd name="connsiteX348" fmla="*/ 766454 w 4543952"/>
                  <a:gd name="connsiteY348" fmla="*/ 295414 h 6858000"/>
                  <a:gd name="connsiteX349" fmla="*/ 766455 w 4543952"/>
                  <a:gd name="connsiteY349" fmla="*/ 295414 h 6858000"/>
                  <a:gd name="connsiteX350" fmla="*/ 774880 w 4543952"/>
                  <a:gd name="connsiteY350" fmla="*/ 24485 h 6858000"/>
                  <a:gd name="connsiteX351" fmla="*/ 777142 w 4543952"/>
                  <a:gd name="connsiteY351" fmla="*/ 74128 h 6858000"/>
                  <a:gd name="connsiteX352" fmla="*/ 767023 w 4543952"/>
                  <a:gd name="connsiteY352" fmla="*/ 151568 h 6858000"/>
                  <a:gd name="connsiteX353" fmla="*/ 766824 w 4543952"/>
                  <a:gd name="connsiteY353" fmla="*/ 153387 h 6858000"/>
                  <a:gd name="connsiteX354" fmla="*/ 763010 w 4543952"/>
                  <a:gd name="connsiteY354" fmla="*/ 177270 h 6858000"/>
                  <a:gd name="connsiteX355" fmla="*/ 758551 w 4543952"/>
                  <a:gd name="connsiteY355" fmla="*/ 228943 h 6858000"/>
                  <a:gd name="connsiteX356" fmla="*/ 766824 w 4543952"/>
                  <a:gd name="connsiteY356" fmla="*/ 153387 h 6858000"/>
                  <a:gd name="connsiteX357" fmla="*/ 771220 w 4543952"/>
                  <a:gd name="connsiteY357" fmla="*/ 125860 h 6858000"/>
                  <a:gd name="connsiteX358" fmla="*/ 777143 w 4543952"/>
                  <a:gd name="connsiteY358" fmla="*/ 74128 h 6858000"/>
                  <a:gd name="connsiteX359" fmla="*/ 313354 w 4543952"/>
                  <a:gd name="connsiteY359" fmla="*/ 0 h 6858000"/>
                  <a:gd name="connsiteX360" fmla="*/ 777461 w 4543952"/>
                  <a:gd name="connsiteY360" fmla="*/ 0 h 6858000"/>
                  <a:gd name="connsiteX361" fmla="*/ 774743 w 4543952"/>
                  <a:gd name="connsiteY361" fmla="*/ 21485 h 6858000"/>
                  <a:gd name="connsiteX362" fmla="*/ 777461 w 4543952"/>
                  <a:gd name="connsiteY362" fmla="*/ 0 h 6858000"/>
                  <a:gd name="connsiteX363" fmla="*/ 4543952 w 4543952"/>
                  <a:gd name="connsiteY363" fmla="*/ 1 h 6858000"/>
                  <a:gd name="connsiteX364" fmla="*/ 4543952 w 4543952"/>
                  <a:gd name="connsiteY364" fmla="*/ 6858000 h 6858000"/>
                  <a:gd name="connsiteX365" fmla="*/ 284400 w 4543952"/>
                  <a:gd name="connsiteY365" fmla="*/ 6858000 h 6858000"/>
                  <a:gd name="connsiteX366" fmla="*/ 112147 w 4543952"/>
                  <a:gd name="connsiteY366" fmla="*/ 6858000 h 6858000"/>
                  <a:gd name="connsiteX367" fmla="*/ 102447 w 4543952"/>
                  <a:gd name="connsiteY367" fmla="*/ 6815515 h 6858000"/>
                  <a:gd name="connsiteX368" fmla="*/ 83396 w 4543952"/>
                  <a:gd name="connsiteY368" fmla="*/ 6748457 h 6858000"/>
                  <a:gd name="connsiteX369" fmla="*/ 61870 w 4543952"/>
                  <a:gd name="connsiteY369" fmla="*/ 6584811 h 6858000"/>
                  <a:gd name="connsiteX370" fmla="*/ 41105 w 4543952"/>
                  <a:gd name="connsiteY370" fmla="*/ 6415832 h 6858000"/>
                  <a:gd name="connsiteX371" fmla="*/ 34247 w 4543952"/>
                  <a:gd name="connsiteY371" fmla="*/ 6323057 h 6858000"/>
                  <a:gd name="connsiteX372" fmla="*/ 23386 w 4543952"/>
                  <a:gd name="connsiteY372" fmla="*/ 6242092 h 6858000"/>
                  <a:gd name="connsiteX373" fmla="*/ 16528 w 4543952"/>
                  <a:gd name="connsiteY373" fmla="*/ 6171604 h 6858000"/>
                  <a:gd name="connsiteX374" fmla="*/ 2622 w 4543952"/>
                  <a:gd name="connsiteY374" fmla="*/ 6059396 h 6858000"/>
                  <a:gd name="connsiteX375" fmla="*/ 0 w 4543952"/>
                  <a:gd name="connsiteY375" fmla="*/ 6041768 h 6858000"/>
                  <a:gd name="connsiteX376" fmla="*/ 0 w 4543952"/>
                  <a:gd name="connsiteY376" fmla="*/ 6000936 h 6858000"/>
                  <a:gd name="connsiteX377" fmla="*/ 3670 w 4543952"/>
                  <a:gd name="connsiteY377" fmla="*/ 5957594 h 6858000"/>
                  <a:gd name="connsiteX378" fmla="*/ 0 w 4543952"/>
                  <a:gd name="connsiteY378" fmla="*/ 5912510 h 6858000"/>
                  <a:gd name="connsiteX379" fmla="*/ 0 w 4543952"/>
                  <a:gd name="connsiteY379" fmla="*/ 5886400 h 6858000"/>
                  <a:gd name="connsiteX380" fmla="*/ 1098 w 4543952"/>
                  <a:gd name="connsiteY380" fmla="*/ 5864317 h 6858000"/>
                  <a:gd name="connsiteX381" fmla="*/ 24720 w 4543952"/>
                  <a:gd name="connsiteY381" fmla="*/ 5790591 h 6858000"/>
                  <a:gd name="connsiteX382" fmla="*/ 26434 w 4543952"/>
                  <a:gd name="connsiteY382" fmla="*/ 5781829 h 6858000"/>
                  <a:gd name="connsiteX383" fmla="*/ 35771 w 4543952"/>
                  <a:gd name="connsiteY383" fmla="*/ 5733439 h 6858000"/>
                  <a:gd name="connsiteX384" fmla="*/ 38819 w 4543952"/>
                  <a:gd name="connsiteY384" fmla="*/ 5706958 h 6858000"/>
                  <a:gd name="connsiteX385" fmla="*/ 58250 w 4543952"/>
                  <a:gd name="connsiteY385" fmla="*/ 5606371 h 6858000"/>
                  <a:gd name="connsiteX386" fmla="*/ 67394 w 4543952"/>
                  <a:gd name="connsiteY386" fmla="*/ 5548459 h 6858000"/>
                  <a:gd name="connsiteX387" fmla="*/ 66060 w 4543952"/>
                  <a:gd name="connsiteY387" fmla="*/ 5501593 h 6858000"/>
                  <a:gd name="connsiteX388" fmla="*/ 64346 w 4543952"/>
                  <a:gd name="connsiteY388" fmla="*/ 5419294 h 6858000"/>
                  <a:gd name="connsiteX389" fmla="*/ 59964 w 4543952"/>
                  <a:gd name="connsiteY389" fmla="*/ 5393004 h 6858000"/>
                  <a:gd name="connsiteX390" fmla="*/ 72538 w 4543952"/>
                  <a:gd name="connsiteY390" fmla="*/ 5274128 h 6858000"/>
                  <a:gd name="connsiteX391" fmla="*/ 73490 w 4543952"/>
                  <a:gd name="connsiteY391" fmla="*/ 5206307 h 6858000"/>
                  <a:gd name="connsiteX392" fmla="*/ 89113 w 4543952"/>
                  <a:gd name="connsiteY392" fmla="*/ 5129915 h 6858000"/>
                  <a:gd name="connsiteX393" fmla="*/ 88351 w 4543952"/>
                  <a:gd name="connsiteY393" fmla="*/ 5107626 h 6858000"/>
                  <a:gd name="connsiteX394" fmla="*/ 87016 w 4543952"/>
                  <a:gd name="connsiteY394" fmla="*/ 5082669 h 6858000"/>
                  <a:gd name="connsiteX395" fmla="*/ 85872 w 4543952"/>
                  <a:gd name="connsiteY395" fmla="*/ 5006085 h 6858000"/>
                  <a:gd name="connsiteX396" fmla="*/ 80158 w 4543952"/>
                  <a:gd name="connsiteY396" fmla="*/ 4959601 h 6858000"/>
                  <a:gd name="connsiteX397" fmla="*/ 83586 w 4543952"/>
                  <a:gd name="connsiteY397" fmla="*/ 4871018 h 6858000"/>
                  <a:gd name="connsiteX398" fmla="*/ 78634 w 4543952"/>
                  <a:gd name="connsiteY398" fmla="*/ 4838249 h 6858000"/>
                  <a:gd name="connsiteX399" fmla="*/ 78062 w 4543952"/>
                  <a:gd name="connsiteY399" fmla="*/ 4755380 h 6858000"/>
                  <a:gd name="connsiteX400" fmla="*/ 80920 w 4543952"/>
                  <a:gd name="connsiteY400" fmla="*/ 4681082 h 6858000"/>
                  <a:gd name="connsiteX401" fmla="*/ 79396 w 4543952"/>
                  <a:gd name="connsiteY401" fmla="*/ 4609451 h 6858000"/>
                  <a:gd name="connsiteX402" fmla="*/ 73110 w 4543952"/>
                  <a:gd name="connsiteY402" fmla="*/ 4558206 h 6858000"/>
                  <a:gd name="connsiteX403" fmla="*/ 69300 w 4543952"/>
                  <a:gd name="connsiteY403" fmla="*/ 4502578 h 6858000"/>
                  <a:gd name="connsiteX404" fmla="*/ 46629 w 4543952"/>
                  <a:gd name="connsiteY404" fmla="*/ 4349221 h 6858000"/>
                  <a:gd name="connsiteX405" fmla="*/ 52153 w 4543952"/>
                  <a:gd name="connsiteY405" fmla="*/ 4320836 h 6858000"/>
                  <a:gd name="connsiteX406" fmla="*/ 57297 w 4543952"/>
                  <a:gd name="connsiteY406" fmla="*/ 4159666 h 6858000"/>
                  <a:gd name="connsiteX407" fmla="*/ 56915 w 4543952"/>
                  <a:gd name="connsiteY407" fmla="*/ 4124613 h 6858000"/>
                  <a:gd name="connsiteX408" fmla="*/ 79396 w 4543952"/>
                  <a:gd name="connsiteY408" fmla="*/ 4030502 h 6858000"/>
                  <a:gd name="connsiteX409" fmla="*/ 43771 w 4543952"/>
                  <a:gd name="connsiteY409" fmla="*/ 3885337 h 6858000"/>
                  <a:gd name="connsiteX410" fmla="*/ 426 w 4543952"/>
                  <a:gd name="connsiteY410" fmla="*/ 3786776 h 6858000"/>
                  <a:gd name="connsiteX411" fmla="*/ 0 w 4543952"/>
                  <a:gd name="connsiteY411" fmla="*/ 3773896 h 6858000"/>
                  <a:gd name="connsiteX412" fmla="*/ 0 w 4543952"/>
                  <a:gd name="connsiteY412" fmla="*/ 3393881 h 6858000"/>
                  <a:gd name="connsiteX413" fmla="*/ 11838 w 4543952"/>
                  <a:gd name="connsiteY413" fmla="*/ 3359515 h 6858000"/>
                  <a:gd name="connsiteX414" fmla="*/ 12910 w 4543952"/>
                  <a:gd name="connsiteY414" fmla="*/ 3318770 h 6858000"/>
                  <a:gd name="connsiteX415" fmla="*/ 6718 w 4543952"/>
                  <a:gd name="connsiteY415" fmla="*/ 3304078 h 6858000"/>
                  <a:gd name="connsiteX416" fmla="*/ 0 w 4543952"/>
                  <a:gd name="connsiteY416" fmla="*/ 3297656 h 6858000"/>
                  <a:gd name="connsiteX417" fmla="*/ 0 w 4543952"/>
                  <a:gd name="connsiteY417" fmla="*/ 3207866 h 6858000"/>
                  <a:gd name="connsiteX418" fmla="*/ 15553 w 4543952"/>
                  <a:gd name="connsiteY418" fmla="*/ 3186770 h 6858000"/>
                  <a:gd name="connsiteX419" fmla="*/ 36341 w 4543952"/>
                  <a:gd name="connsiteY419" fmla="*/ 3107499 h 6858000"/>
                  <a:gd name="connsiteX420" fmla="*/ 38057 w 4543952"/>
                  <a:gd name="connsiteY420" fmla="*/ 3042727 h 6858000"/>
                  <a:gd name="connsiteX421" fmla="*/ 54249 w 4543952"/>
                  <a:gd name="connsiteY421" fmla="*/ 2901942 h 6858000"/>
                  <a:gd name="connsiteX422" fmla="*/ 77300 w 4543952"/>
                  <a:gd name="connsiteY422" fmla="*/ 2809929 h 6858000"/>
                  <a:gd name="connsiteX423" fmla="*/ 103399 w 4543952"/>
                  <a:gd name="connsiteY423" fmla="*/ 2743825 h 6858000"/>
                  <a:gd name="connsiteX424" fmla="*/ 137500 w 4543952"/>
                  <a:gd name="connsiteY424" fmla="*/ 2649142 h 6858000"/>
                  <a:gd name="connsiteX425" fmla="*/ 155217 w 4543952"/>
                  <a:gd name="connsiteY425" fmla="*/ 2554078 h 6858000"/>
                  <a:gd name="connsiteX426" fmla="*/ 177507 w 4543952"/>
                  <a:gd name="connsiteY426" fmla="*/ 2485306 h 6858000"/>
                  <a:gd name="connsiteX427" fmla="*/ 192748 w 4543952"/>
                  <a:gd name="connsiteY427" fmla="*/ 2401291 h 6858000"/>
                  <a:gd name="connsiteX428" fmla="*/ 193318 w 4543952"/>
                  <a:gd name="connsiteY428" fmla="*/ 2330805 h 6858000"/>
                  <a:gd name="connsiteX429" fmla="*/ 190652 w 4543952"/>
                  <a:gd name="connsiteY429" fmla="*/ 2220311 h 6858000"/>
                  <a:gd name="connsiteX430" fmla="*/ 236753 w 4543952"/>
                  <a:gd name="connsiteY430" fmla="*/ 2085053 h 6858000"/>
                  <a:gd name="connsiteX431" fmla="*/ 247042 w 4543952"/>
                  <a:gd name="connsiteY431" fmla="*/ 2030377 h 6858000"/>
                  <a:gd name="connsiteX432" fmla="*/ 251804 w 4543952"/>
                  <a:gd name="connsiteY432" fmla="*/ 1978939 h 6858000"/>
                  <a:gd name="connsiteX433" fmla="*/ 282475 w 4543952"/>
                  <a:gd name="connsiteY433" fmla="*/ 1869779 h 6858000"/>
                  <a:gd name="connsiteX434" fmla="*/ 292573 w 4543952"/>
                  <a:gd name="connsiteY434" fmla="*/ 1825392 h 6858000"/>
                  <a:gd name="connsiteX435" fmla="*/ 292381 w 4543952"/>
                  <a:gd name="connsiteY435" fmla="*/ 1763286 h 6858000"/>
                  <a:gd name="connsiteX436" fmla="*/ 306480 w 4543952"/>
                  <a:gd name="connsiteY436" fmla="*/ 1650316 h 6858000"/>
                  <a:gd name="connsiteX437" fmla="*/ 347629 w 4543952"/>
                  <a:gd name="connsiteY437" fmla="*/ 1537536 h 6858000"/>
                  <a:gd name="connsiteX438" fmla="*/ 343629 w 4543952"/>
                  <a:gd name="connsiteY438" fmla="*/ 1489719 h 6858000"/>
                  <a:gd name="connsiteX439" fmla="*/ 344581 w 4543952"/>
                  <a:gd name="connsiteY439" fmla="*/ 1472574 h 6858000"/>
                  <a:gd name="connsiteX440" fmla="*/ 367252 w 4543952"/>
                  <a:gd name="connsiteY440" fmla="*/ 1318455 h 6858000"/>
                  <a:gd name="connsiteX441" fmla="*/ 369728 w 4543952"/>
                  <a:gd name="connsiteY441" fmla="*/ 1303023 h 6858000"/>
                  <a:gd name="connsiteX442" fmla="*/ 389921 w 4543952"/>
                  <a:gd name="connsiteY442" fmla="*/ 1230632 h 6858000"/>
                  <a:gd name="connsiteX443" fmla="*/ 402495 w 4543952"/>
                  <a:gd name="connsiteY443" fmla="*/ 1048124 h 6858000"/>
                  <a:gd name="connsiteX444" fmla="*/ 404019 w 4543952"/>
                  <a:gd name="connsiteY444" fmla="*/ 1036886 h 6858000"/>
                  <a:gd name="connsiteX445" fmla="*/ 393923 w 4543952"/>
                  <a:gd name="connsiteY445" fmla="*/ 975732 h 6858000"/>
                  <a:gd name="connsiteX446" fmla="*/ 379634 w 4543952"/>
                  <a:gd name="connsiteY446" fmla="*/ 945443 h 6858000"/>
                  <a:gd name="connsiteX447" fmla="*/ 364774 w 4543952"/>
                  <a:gd name="connsiteY447" fmla="*/ 898197 h 6858000"/>
                  <a:gd name="connsiteX448" fmla="*/ 359250 w 4543952"/>
                  <a:gd name="connsiteY448" fmla="*/ 850188 h 6858000"/>
                  <a:gd name="connsiteX449" fmla="*/ 381730 w 4543952"/>
                  <a:gd name="connsiteY449" fmla="*/ 769604 h 6858000"/>
                  <a:gd name="connsiteX450" fmla="*/ 384016 w 4543952"/>
                  <a:gd name="connsiteY450" fmla="*/ 740267 h 6858000"/>
                  <a:gd name="connsiteX451" fmla="*/ 394875 w 4543952"/>
                  <a:gd name="connsiteY451" fmla="*/ 674922 h 6858000"/>
                  <a:gd name="connsiteX452" fmla="*/ 394113 w 4543952"/>
                  <a:gd name="connsiteY452" fmla="*/ 617771 h 6858000"/>
                  <a:gd name="connsiteX453" fmla="*/ 376776 w 4543952"/>
                  <a:gd name="connsiteY453" fmla="*/ 571859 h 6858000"/>
                  <a:gd name="connsiteX454" fmla="*/ 373348 w 4543952"/>
                  <a:gd name="connsiteY454" fmla="*/ 505181 h 6858000"/>
                  <a:gd name="connsiteX455" fmla="*/ 385920 w 4543952"/>
                  <a:gd name="connsiteY455" fmla="*/ 462125 h 6858000"/>
                  <a:gd name="connsiteX456" fmla="*/ 387634 w 4543952"/>
                  <a:gd name="connsiteY456" fmla="*/ 453363 h 6858000"/>
                  <a:gd name="connsiteX457" fmla="*/ 388399 w 4543952"/>
                  <a:gd name="connsiteY457" fmla="*/ 340773 h 6858000"/>
                  <a:gd name="connsiteX458" fmla="*/ 350487 w 4543952"/>
                  <a:gd name="connsiteY458" fmla="*/ 200181 h 6858000"/>
                  <a:gd name="connsiteX459" fmla="*/ 342485 w 4543952"/>
                  <a:gd name="connsiteY459" fmla="*/ 176938 h 6858000"/>
                  <a:gd name="connsiteX460" fmla="*/ 328579 w 4543952"/>
                  <a:gd name="connsiteY460" fmla="*/ 63586 h 6858000"/>
                  <a:gd name="connsiteX461" fmla="*/ 314480 w 4543952"/>
                  <a:gd name="connsiteY461" fmla="*/ 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Lst>
                <a:rect l="l" t="t" r="r" b="b"/>
                <a:pathLst>
                  <a:path w="4543952" h="6858000">
                    <a:moveTo>
                      <a:pt x="328959" y="6564619"/>
                    </a:moveTo>
                    <a:lnTo>
                      <a:pt x="306480" y="6588624"/>
                    </a:lnTo>
                    <a:cubicBezTo>
                      <a:pt x="298003" y="6597577"/>
                      <a:pt x="291954" y="6611341"/>
                      <a:pt x="289858" y="6625223"/>
                    </a:cubicBezTo>
                    <a:lnTo>
                      <a:pt x="289858" y="6625224"/>
                    </a:lnTo>
                    <a:lnTo>
                      <a:pt x="289870" y="6645551"/>
                    </a:lnTo>
                    <a:lnTo>
                      <a:pt x="296953" y="6662539"/>
                    </a:lnTo>
                    <a:lnTo>
                      <a:pt x="296953" y="6662541"/>
                    </a:lnTo>
                    <a:lnTo>
                      <a:pt x="296954" y="6662543"/>
                    </a:lnTo>
                    <a:lnTo>
                      <a:pt x="311551" y="6702975"/>
                    </a:lnTo>
                    <a:lnTo>
                      <a:pt x="297715" y="6742551"/>
                    </a:lnTo>
                    <a:lnTo>
                      <a:pt x="297714" y="6742554"/>
                    </a:lnTo>
                    <a:lnTo>
                      <a:pt x="283011" y="6776799"/>
                    </a:lnTo>
                    <a:lnTo>
                      <a:pt x="278238" y="6812061"/>
                    </a:lnTo>
                    <a:lnTo>
                      <a:pt x="278237" y="6812062"/>
                    </a:lnTo>
                    <a:lnTo>
                      <a:pt x="278237" y="6812063"/>
                    </a:lnTo>
                    <a:lnTo>
                      <a:pt x="278238" y="6812061"/>
                    </a:lnTo>
                    <a:lnTo>
                      <a:pt x="297714" y="6742554"/>
                    </a:lnTo>
                    <a:lnTo>
                      <a:pt x="297715" y="6742552"/>
                    </a:lnTo>
                    <a:cubicBezTo>
                      <a:pt x="306003" y="6729218"/>
                      <a:pt x="311147" y="6716168"/>
                      <a:pt x="311551" y="6702976"/>
                    </a:cubicBezTo>
                    <a:lnTo>
                      <a:pt x="311551" y="6702975"/>
                    </a:lnTo>
                    <a:lnTo>
                      <a:pt x="308405" y="6683026"/>
                    </a:lnTo>
                    <a:lnTo>
                      <a:pt x="296954" y="6662543"/>
                    </a:lnTo>
                    <a:lnTo>
                      <a:pt x="296953" y="6662540"/>
                    </a:lnTo>
                    <a:lnTo>
                      <a:pt x="296953" y="6662539"/>
                    </a:lnTo>
                    <a:lnTo>
                      <a:pt x="289858" y="6625224"/>
                    </a:lnTo>
                    <a:lnTo>
                      <a:pt x="306480" y="6588625"/>
                    </a:lnTo>
                    <a:cubicBezTo>
                      <a:pt x="312576" y="6582146"/>
                      <a:pt x="318672" y="6575478"/>
                      <a:pt x="328959" y="6564620"/>
                    </a:cubicBezTo>
                    <a:close/>
                    <a:moveTo>
                      <a:pt x="248638" y="6438980"/>
                    </a:moveTo>
                    <a:cubicBezTo>
                      <a:pt x="258140" y="6444076"/>
                      <a:pt x="265617" y="6451649"/>
                      <a:pt x="268569" y="6463840"/>
                    </a:cubicBezTo>
                    <a:lnTo>
                      <a:pt x="268572" y="6463848"/>
                    </a:lnTo>
                    <a:lnTo>
                      <a:pt x="279556" y="6508051"/>
                    </a:lnTo>
                    <a:lnTo>
                      <a:pt x="282367" y="6513011"/>
                    </a:lnTo>
                    <a:lnTo>
                      <a:pt x="284834" y="6521803"/>
                    </a:lnTo>
                    <a:lnTo>
                      <a:pt x="301172" y="6546194"/>
                    </a:lnTo>
                    <a:lnTo>
                      <a:pt x="301172" y="6546193"/>
                    </a:lnTo>
                    <a:lnTo>
                      <a:pt x="282367" y="6513011"/>
                    </a:lnTo>
                    <a:lnTo>
                      <a:pt x="268572" y="6463848"/>
                    </a:lnTo>
                    <a:lnTo>
                      <a:pt x="268569" y="6463839"/>
                    </a:lnTo>
                    <a:close/>
                    <a:moveTo>
                      <a:pt x="166047" y="6392242"/>
                    </a:moveTo>
                    <a:lnTo>
                      <a:pt x="173364" y="6407332"/>
                    </a:lnTo>
                    <a:lnTo>
                      <a:pt x="173364" y="6407331"/>
                    </a:lnTo>
                    <a:close/>
                    <a:moveTo>
                      <a:pt x="401733" y="4221390"/>
                    </a:moveTo>
                    <a:lnTo>
                      <a:pt x="396017" y="4253013"/>
                    </a:lnTo>
                    <a:cubicBezTo>
                      <a:pt x="383824" y="4277400"/>
                      <a:pt x="368204" y="4300069"/>
                      <a:pt x="356201" y="4324644"/>
                    </a:cubicBezTo>
                    <a:cubicBezTo>
                      <a:pt x="350487" y="4336456"/>
                      <a:pt x="347439" y="4350553"/>
                      <a:pt x="347247" y="4363889"/>
                    </a:cubicBezTo>
                    <a:lnTo>
                      <a:pt x="347247" y="4363890"/>
                    </a:lnTo>
                    <a:cubicBezTo>
                      <a:pt x="346295" y="4403325"/>
                      <a:pt x="346295" y="4442761"/>
                      <a:pt x="348009" y="4482004"/>
                    </a:cubicBezTo>
                    <a:cubicBezTo>
                      <a:pt x="350677" y="4546776"/>
                      <a:pt x="351249" y="4612500"/>
                      <a:pt x="408019" y="4659174"/>
                    </a:cubicBezTo>
                    <a:cubicBezTo>
                      <a:pt x="412591" y="4662986"/>
                      <a:pt x="415259" y="4671176"/>
                      <a:pt x="416021" y="4677655"/>
                    </a:cubicBezTo>
                    <a:cubicBezTo>
                      <a:pt x="419640" y="4707564"/>
                      <a:pt x="420022" y="4738235"/>
                      <a:pt x="425928" y="4767764"/>
                    </a:cubicBezTo>
                    <a:lnTo>
                      <a:pt x="427237" y="4800482"/>
                    </a:lnTo>
                    <a:lnTo>
                      <a:pt x="412401" y="4828915"/>
                    </a:lnTo>
                    <a:cubicBezTo>
                      <a:pt x="404115" y="4837702"/>
                      <a:pt x="397114" y="4847213"/>
                      <a:pt x="391971" y="4857316"/>
                    </a:cubicBezTo>
                    <a:lnTo>
                      <a:pt x="390221" y="4863342"/>
                    </a:lnTo>
                    <a:lnTo>
                      <a:pt x="387469" y="4867613"/>
                    </a:lnTo>
                    <a:lnTo>
                      <a:pt x="382691" y="4889274"/>
                    </a:lnTo>
                    <a:lnTo>
                      <a:pt x="382691" y="4889275"/>
                    </a:lnTo>
                    <a:cubicBezTo>
                      <a:pt x="382122" y="4896713"/>
                      <a:pt x="382634" y="4904357"/>
                      <a:pt x="384396" y="4912168"/>
                    </a:cubicBezTo>
                    <a:lnTo>
                      <a:pt x="385799" y="4933804"/>
                    </a:lnTo>
                    <a:lnTo>
                      <a:pt x="378247" y="4957452"/>
                    </a:lnTo>
                    <a:lnTo>
                      <a:pt x="360964" y="4987036"/>
                    </a:lnTo>
                    <a:cubicBezTo>
                      <a:pt x="349725" y="5003800"/>
                      <a:pt x="335627" y="5022851"/>
                      <a:pt x="334485" y="5041520"/>
                    </a:cubicBezTo>
                    <a:cubicBezTo>
                      <a:pt x="333557" y="5057380"/>
                      <a:pt x="327458" y="5072410"/>
                      <a:pt x="321371" y="5087422"/>
                    </a:cubicBezTo>
                    <a:lnTo>
                      <a:pt x="321364" y="5087449"/>
                    </a:lnTo>
                    <a:lnTo>
                      <a:pt x="315482" y="5102460"/>
                    </a:lnTo>
                    <a:lnTo>
                      <a:pt x="308338" y="5133219"/>
                    </a:lnTo>
                    <a:lnTo>
                      <a:pt x="308337" y="5133223"/>
                    </a:lnTo>
                    <a:lnTo>
                      <a:pt x="308337" y="5133224"/>
                    </a:lnTo>
                    <a:lnTo>
                      <a:pt x="315052" y="5166113"/>
                    </a:lnTo>
                    <a:lnTo>
                      <a:pt x="314362" y="5172089"/>
                    </a:lnTo>
                    <a:cubicBezTo>
                      <a:pt x="313481" y="5174399"/>
                      <a:pt x="312290" y="5176875"/>
                      <a:pt x="311814" y="5179066"/>
                    </a:cubicBezTo>
                    <a:lnTo>
                      <a:pt x="311814" y="5179067"/>
                    </a:lnTo>
                    <a:cubicBezTo>
                      <a:pt x="304574" y="5214121"/>
                      <a:pt x="311624" y="5247078"/>
                      <a:pt x="335437" y="5272796"/>
                    </a:cubicBezTo>
                    <a:lnTo>
                      <a:pt x="360397" y="5321350"/>
                    </a:lnTo>
                    <a:lnTo>
                      <a:pt x="364317" y="5355013"/>
                    </a:lnTo>
                    <a:lnTo>
                      <a:pt x="359440" y="5385383"/>
                    </a:lnTo>
                    <a:cubicBezTo>
                      <a:pt x="356201" y="5398720"/>
                      <a:pt x="353915" y="5412056"/>
                      <a:pt x="351249" y="5425581"/>
                    </a:cubicBezTo>
                    <a:cubicBezTo>
                      <a:pt x="347439" y="5443869"/>
                      <a:pt x="343437" y="5462350"/>
                      <a:pt x="339627" y="5480636"/>
                    </a:cubicBezTo>
                    <a:cubicBezTo>
                      <a:pt x="337722" y="5489496"/>
                      <a:pt x="335151" y="5498831"/>
                      <a:pt x="335103" y="5507666"/>
                    </a:cubicBezTo>
                    <a:lnTo>
                      <a:pt x="335103" y="5507667"/>
                    </a:lnTo>
                    <a:lnTo>
                      <a:pt x="337324" y="5520421"/>
                    </a:lnTo>
                    <a:lnTo>
                      <a:pt x="345722" y="5531691"/>
                    </a:lnTo>
                    <a:lnTo>
                      <a:pt x="345723" y="5531693"/>
                    </a:lnTo>
                    <a:lnTo>
                      <a:pt x="355869" y="5547577"/>
                    </a:lnTo>
                    <a:lnTo>
                      <a:pt x="346295" y="5562745"/>
                    </a:lnTo>
                    <a:cubicBezTo>
                      <a:pt x="303622" y="5600466"/>
                      <a:pt x="276951" y="5646188"/>
                      <a:pt x="275047" y="5704482"/>
                    </a:cubicBezTo>
                    <a:cubicBezTo>
                      <a:pt x="274665" y="5716484"/>
                      <a:pt x="271999" y="5728677"/>
                      <a:pt x="269141" y="5740487"/>
                    </a:cubicBezTo>
                    <a:cubicBezTo>
                      <a:pt x="267426" y="5747727"/>
                      <a:pt x="265520" y="5756492"/>
                      <a:pt x="260376" y="5760872"/>
                    </a:cubicBezTo>
                    <a:cubicBezTo>
                      <a:pt x="221133" y="5794973"/>
                      <a:pt x="193890" y="5837456"/>
                      <a:pt x="171981" y="5883750"/>
                    </a:cubicBezTo>
                    <a:lnTo>
                      <a:pt x="171979" y="5883755"/>
                    </a:lnTo>
                    <a:lnTo>
                      <a:pt x="160957" y="5909350"/>
                    </a:lnTo>
                    <a:lnTo>
                      <a:pt x="154076" y="5935945"/>
                    </a:lnTo>
                    <a:lnTo>
                      <a:pt x="154075" y="5935948"/>
                    </a:lnTo>
                    <a:lnTo>
                      <a:pt x="154075" y="5935949"/>
                    </a:lnTo>
                    <a:lnTo>
                      <a:pt x="154242" y="5964476"/>
                    </a:lnTo>
                    <a:lnTo>
                      <a:pt x="157695" y="5993289"/>
                    </a:lnTo>
                    <a:lnTo>
                      <a:pt x="157695" y="5993291"/>
                    </a:lnTo>
                    <a:cubicBezTo>
                      <a:pt x="158837" y="6004531"/>
                      <a:pt x="158647" y="6017485"/>
                      <a:pt x="164171" y="6026440"/>
                    </a:cubicBezTo>
                    <a:cubicBezTo>
                      <a:pt x="181508" y="6054825"/>
                      <a:pt x="200176" y="6082258"/>
                      <a:pt x="220371" y="6108738"/>
                    </a:cubicBezTo>
                    <a:lnTo>
                      <a:pt x="234064" y="6133314"/>
                    </a:lnTo>
                    <a:lnTo>
                      <a:pt x="218468" y="6155599"/>
                    </a:lnTo>
                    <a:lnTo>
                      <a:pt x="218465" y="6155601"/>
                    </a:lnTo>
                    <a:cubicBezTo>
                      <a:pt x="196176" y="6175796"/>
                      <a:pt x="184556" y="6200943"/>
                      <a:pt x="179794" y="6228755"/>
                    </a:cubicBezTo>
                    <a:cubicBezTo>
                      <a:pt x="172363" y="6272763"/>
                      <a:pt x="166077" y="6317150"/>
                      <a:pt x="162457" y="6361538"/>
                    </a:cubicBezTo>
                    <a:lnTo>
                      <a:pt x="162457" y="6361539"/>
                    </a:lnTo>
                    <a:lnTo>
                      <a:pt x="179794" y="6228756"/>
                    </a:lnTo>
                    <a:cubicBezTo>
                      <a:pt x="184556" y="6200944"/>
                      <a:pt x="196176" y="6175797"/>
                      <a:pt x="218465" y="6155602"/>
                    </a:cubicBezTo>
                    <a:lnTo>
                      <a:pt x="218468" y="6155599"/>
                    </a:lnTo>
                    <a:lnTo>
                      <a:pt x="230364" y="6143189"/>
                    </a:lnTo>
                    <a:lnTo>
                      <a:pt x="234064" y="6133314"/>
                    </a:lnTo>
                    <a:lnTo>
                      <a:pt x="234064" y="6133313"/>
                    </a:lnTo>
                    <a:cubicBezTo>
                      <a:pt x="233993" y="6126883"/>
                      <a:pt x="229039" y="6120073"/>
                      <a:pt x="220371" y="6108737"/>
                    </a:cubicBezTo>
                    <a:cubicBezTo>
                      <a:pt x="200176" y="6082257"/>
                      <a:pt x="181508" y="6054824"/>
                      <a:pt x="164171" y="6026439"/>
                    </a:cubicBezTo>
                    <a:cubicBezTo>
                      <a:pt x="158647" y="6017484"/>
                      <a:pt x="158837" y="6004530"/>
                      <a:pt x="157695" y="5993290"/>
                    </a:cubicBezTo>
                    <a:lnTo>
                      <a:pt x="157695" y="5993289"/>
                    </a:lnTo>
                    <a:lnTo>
                      <a:pt x="154075" y="5935949"/>
                    </a:lnTo>
                    <a:lnTo>
                      <a:pt x="154076" y="5935945"/>
                    </a:lnTo>
                    <a:lnTo>
                      <a:pt x="171979" y="5883755"/>
                    </a:lnTo>
                    <a:lnTo>
                      <a:pt x="171981" y="5883751"/>
                    </a:lnTo>
                    <a:cubicBezTo>
                      <a:pt x="193890" y="5837457"/>
                      <a:pt x="221133" y="5794974"/>
                      <a:pt x="260376" y="5760873"/>
                    </a:cubicBezTo>
                    <a:cubicBezTo>
                      <a:pt x="265520" y="5756493"/>
                      <a:pt x="267426" y="5747728"/>
                      <a:pt x="269141" y="5740488"/>
                    </a:cubicBezTo>
                    <a:cubicBezTo>
                      <a:pt x="271999" y="5728678"/>
                      <a:pt x="274665" y="5716485"/>
                      <a:pt x="275047" y="5704483"/>
                    </a:cubicBezTo>
                    <a:cubicBezTo>
                      <a:pt x="276951" y="5646189"/>
                      <a:pt x="303622" y="5600467"/>
                      <a:pt x="346295" y="5562746"/>
                    </a:cubicBezTo>
                    <a:cubicBezTo>
                      <a:pt x="352392" y="5557317"/>
                      <a:pt x="355774" y="5552507"/>
                      <a:pt x="355869" y="5547578"/>
                    </a:cubicBezTo>
                    <a:lnTo>
                      <a:pt x="355869" y="5547577"/>
                    </a:lnTo>
                    <a:cubicBezTo>
                      <a:pt x="355964" y="5542648"/>
                      <a:pt x="352773" y="5537599"/>
                      <a:pt x="345723" y="5531692"/>
                    </a:cubicBezTo>
                    <a:lnTo>
                      <a:pt x="345722" y="5531691"/>
                    </a:lnTo>
                    <a:lnTo>
                      <a:pt x="335103" y="5507667"/>
                    </a:lnTo>
                    <a:lnTo>
                      <a:pt x="339627" y="5480637"/>
                    </a:lnTo>
                    <a:cubicBezTo>
                      <a:pt x="343437" y="5462351"/>
                      <a:pt x="347439" y="5443870"/>
                      <a:pt x="351249" y="5425582"/>
                    </a:cubicBezTo>
                    <a:cubicBezTo>
                      <a:pt x="353915" y="5412057"/>
                      <a:pt x="356201" y="5398721"/>
                      <a:pt x="359440" y="5385384"/>
                    </a:cubicBezTo>
                    <a:cubicBezTo>
                      <a:pt x="361965" y="5375002"/>
                      <a:pt x="363668" y="5364882"/>
                      <a:pt x="364317" y="5355014"/>
                    </a:cubicBezTo>
                    <a:lnTo>
                      <a:pt x="364317" y="5355013"/>
                    </a:lnTo>
                    <a:lnTo>
                      <a:pt x="362870" y="5326162"/>
                    </a:lnTo>
                    <a:lnTo>
                      <a:pt x="360397" y="5321350"/>
                    </a:lnTo>
                    <a:lnTo>
                      <a:pt x="359341" y="5312287"/>
                    </a:lnTo>
                    <a:cubicBezTo>
                      <a:pt x="354789" y="5298594"/>
                      <a:pt x="347082" y="5285440"/>
                      <a:pt x="335437" y="5272795"/>
                    </a:cubicBezTo>
                    <a:cubicBezTo>
                      <a:pt x="323531" y="5259936"/>
                      <a:pt x="315815" y="5245268"/>
                      <a:pt x="311981" y="5229432"/>
                    </a:cubicBezTo>
                    <a:lnTo>
                      <a:pt x="311814" y="5179067"/>
                    </a:lnTo>
                    <a:lnTo>
                      <a:pt x="314362" y="5172090"/>
                    </a:lnTo>
                    <a:cubicBezTo>
                      <a:pt x="315243" y="5169780"/>
                      <a:pt x="315814" y="5167637"/>
                      <a:pt x="315052" y="5166113"/>
                    </a:cubicBezTo>
                    <a:lnTo>
                      <a:pt x="315052" y="5166112"/>
                    </a:lnTo>
                    <a:lnTo>
                      <a:pt x="308337" y="5133224"/>
                    </a:lnTo>
                    <a:lnTo>
                      <a:pt x="308338" y="5133219"/>
                    </a:lnTo>
                    <a:lnTo>
                      <a:pt x="321364" y="5087449"/>
                    </a:lnTo>
                    <a:lnTo>
                      <a:pt x="327270" y="5072375"/>
                    </a:lnTo>
                    <a:cubicBezTo>
                      <a:pt x="330949" y="5062299"/>
                      <a:pt x="333866" y="5052095"/>
                      <a:pt x="334485" y="5041521"/>
                    </a:cubicBezTo>
                    <a:cubicBezTo>
                      <a:pt x="335627" y="5022852"/>
                      <a:pt x="349725" y="5003801"/>
                      <a:pt x="360964" y="4987037"/>
                    </a:cubicBezTo>
                    <a:cubicBezTo>
                      <a:pt x="366751" y="4978392"/>
                      <a:pt x="372458" y="4970096"/>
                      <a:pt x="376969" y="4961455"/>
                    </a:cubicBezTo>
                    <a:lnTo>
                      <a:pt x="378247" y="4957452"/>
                    </a:lnTo>
                    <a:lnTo>
                      <a:pt x="381039" y="4952672"/>
                    </a:lnTo>
                    <a:lnTo>
                      <a:pt x="385799" y="4933804"/>
                    </a:lnTo>
                    <a:cubicBezTo>
                      <a:pt x="386468" y="4927121"/>
                      <a:pt x="386111" y="4919978"/>
                      <a:pt x="384396" y="4912167"/>
                    </a:cubicBezTo>
                    <a:lnTo>
                      <a:pt x="382691" y="4889274"/>
                    </a:lnTo>
                    <a:lnTo>
                      <a:pt x="390221" y="4863342"/>
                    </a:lnTo>
                    <a:lnTo>
                      <a:pt x="412401" y="4828916"/>
                    </a:lnTo>
                    <a:cubicBezTo>
                      <a:pt x="420784" y="4819963"/>
                      <a:pt x="425356" y="4810580"/>
                      <a:pt x="427237" y="4800483"/>
                    </a:cubicBezTo>
                    <a:lnTo>
                      <a:pt x="427237" y="4800482"/>
                    </a:lnTo>
                    <a:cubicBezTo>
                      <a:pt x="429119" y="4790385"/>
                      <a:pt x="428309" y="4779574"/>
                      <a:pt x="425928" y="4767763"/>
                    </a:cubicBezTo>
                    <a:cubicBezTo>
                      <a:pt x="420022" y="4738234"/>
                      <a:pt x="419640" y="4707563"/>
                      <a:pt x="416021" y="4677654"/>
                    </a:cubicBezTo>
                    <a:cubicBezTo>
                      <a:pt x="415259" y="4671175"/>
                      <a:pt x="412591" y="4662985"/>
                      <a:pt x="408019" y="4659173"/>
                    </a:cubicBezTo>
                    <a:cubicBezTo>
                      <a:pt x="351249" y="4612499"/>
                      <a:pt x="350677" y="4546775"/>
                      <a:pt x="348009" y="4482003"/>
                    </a:cubicBezTo>
                    <a:lnTo>
                      <a:pt x="347247" y="4363890"/>
                    </a:lnTo>
                    <a:lnTo>
                      <a:pt x="356201" y="4324645"/>
                    </a:lnTo>
                    <a:cubicBezTo>
                      <a:pt x="368204" y="4300070"/>
                      <a:pt x="383824" y="4277401"/>
                      <a:pt x="396017" y="4253014"/>
                    </a:cubicBezTo>
                    <a:cubicBezTo>
                      <a:pt x="400781" y="4243872"/>
                      <a:pt x="400971" y="4232060"/>
                      <a:pt x="401733" y="4221391"/>
                    </a:cubicBezTo>
                    <a:close/>
                    <a:moveTo>
                      <a:pt x="332842" y="2836171"/>
                    </a:moveTo>
                    <a:lnTo>
                      <a:pt x="332842" y="2836172"/>
                    </a:lnTo>
                    <a:cubicBezTo>
                      <a:pt x="336914" y="2839982"/>
                      <a:pt x="340200" y="2844316"/>
                      <a:pt x="341533" y="2848793"/>
                    </a:cubicBezTo>
                    <a:lnTo>
                      <a:pt x="358166" y="2903544"/>
                    </a:lnTo>
                    <a:lnTo>
                      <a:pt x="366072" y="2947858"/>
                    </a:lnTo>
                    <a:lnTo>
                      <a:pt x="366072" y="2947862"/>
                    </a:lnTo>
                    <a:lnTo>
                      <a:pt x="362488" y="2982147"/>
                    </a:lnTo>
                    <a:cubicBezTo>
                      <a:pt x="354392" y="3014152"/>
                      <a:pt x="350582" y="3045776"/>
                      <a:pt x="350796" y="3077400"/>
                    </a:cubicBezTo>
                    <a:lnTo>
                      <a:pt x="350796" y="3077401"/>
                    </a:lnTo>
                    <a:cubicBezTo>
                      <a:pt x="351010" y="3109025"/>
                      <a:pt x="355249" y="3140649"/>
                      <a:pt x="363250" y="3172654"/>
                    </a:cubicBezTo>
                    <a:cubicBezTo>
                      <a:pt x="389159" y="3276480"/>
                      <a:pt x="416591" y="3380305"/>
                      <a:pt x="410877" y="3489467"/>
                    </a:cubicBezTo>
                    <a:cubicBezTo>
                      <a:pt x="409925" y="3507563"/>
                      <a:pt x="421546" y="3529090"/>
                      <a:pt x="432976" y="3544713"/>
                    </a:cubicBezTo>
                    <a:cubicBezTo>
                      <a:pt x="438406" y="3552190"/>
                      <a:pt x="442585" y="3557715"/>
                      <a:pt x="445520" y="3562320"/>
                    </a:cubicBezTo>
                    <a:lnTo>
                      <a:pt x="450598" y="3574407"/>
                    </a:lnTo>
                    <a:lnTo>
                      <a:pt x="448246" y="3587173"/>
                    </a:lnTo>
                    <a:cubicBezTo>
                      <a:pt x="446228" y="3592231"/>
                      <a:pt x="442978" y="3598434"/>
                      <a:pt x="438500" y="3606816"/>
                    </a:cubicBezTo>
                    <a:cubicBezTo>
                      <a:pt x="434118" y="3614818"/>
                      <a:pt x="431452" y="3624724"/>
                      <a:pt x="424974" y="3630631"/>
                    </a:cubicBezTo>
                    <a:cubicBezTo>
                      <a:pt x="408496" y="3645681"/>
                      <a:pt x="402257" y="3662493"/>
                      <a:pt x="400733" y="3680162"/>
                    </a:cubicBezTo>
                    <a:lnTo>
                      <a:pt x="400733" y="3680163"/>
                    </a:lnTo>
                    <a:lnTo>
                      <a:pt x="404781" y="3734837"/>
                    </a:lnTo>
                    <a:lnTo>
                      <a:pt x="404399" y="3754651"/>
                    </a:lnTo>
                    <a:cubicBezTo>
                      <a:pt x="398399" y="3767129"/>
                      <a:pt x="396447" y="3778654"/>
                      <a:pt x="398042" y="3789775"/>
                    </a:cubicBezTo>
                    <a:lnTo>
                      <a:pt x="398042" y="3789776"/>
                    </a:lnTo>
                    <a:cubicBezTo>
                      <a:pt x="399638" y="3800896"/>
                      <a:pt x="404781" y="3811613"/>
                      <a:pt x="412973" y="3822472"/>
                    </a:cubicBezTo>
                    <a:lnTo>
                      <a:pt x="427308" y="3852619"/>
                    </a:lnTo>
                    <a:lnTo>
                      <a:pt x="417926" y="3885336"/>
                    </a:lnTo>
                    <a:lnTo>
                      <a:pt x="417925" y="3885337"/>
                    </a:lnTo>
                    <a:cubicBezTo>
                      <a:pt x="398494" y="3910103"/>
                      <a:pt x="388302" y="3935726"/>
                      <a:pt x="386040" y="3962158"/>
                    </a:cubicBezTo>
                    <a:lnTo>
                      <a:pt x="386040" y="3962159"/>
                    </a:lnTo>
                    <a:lnTo>
                      <a:pt x="388431" y="4002409"/>
                    </a:lnTo>
                    <a:lnTo>
                      <a:pt x="401733" y="4043837"/>
                    </a:lnTo>
                    <a:lnTo>
                      <a:pt x="401733" y="4043839"/>
                    </a:lnTo>
                    <a:lnTo>
                      <a:pt x="416855" y="4103825"/>
                    </a:lnTo>
                    <a:lnTo>
                      <a:pt x="405544" y="4165381"/>
                    </a:lnTo>
                    <a:lnTo>
                      <a:pt x="405543" y="4165382"/>
                    </a:lnTo>
                    <a:cubicBezTo>
                      <a:pt x="402114" y="4173479"/>
                      <a:pt x="401543" y="4182766"/>
                      <a:pt x="401638" y="4192386"/>
                    </a:cubicBezTo>
                    <a:lnTo>
                      <a:pt x="401638" y="4192387"/>
                    </a:lnTo>
                    <a:lnTo>
                      <a:pt x="405543" y="4165383"/>
                    </a:lnTo>
                    <a:lnTo>
                      <a:pt x="405544" y="4165381"/>
                    </a:lnTo>
                    <a:lnTo>
                      <a:pt x="414887" y="4134255"/>
                    </a:lnTo>
                    <a:lnTo>
                      <a:pt x="416855" y="4103825"/>
                    </a:lnTo>
                    <a:lnTo>
                      <a:pt x="416855" y="4103824"/>
                    </a:lnTo>
                    <a:cubicBezTo>
                      <a:pt x="415879" y="4083701"/>
                      <a:pt x="410497" y="4063841"/>
                      <a:pt x="401733" y="4043838"/>
                    </a:cubicBezTo>
                    <a:lnTo>
                      <a:pt x="401733" y="4043837"/>
                    </a:lnTo>
                    <a:lnTo>
                      <a:pt x="386040" y="3962159"/>
                    </a:lnTo>
                    <a:lnTo>
                      <a:pt x="395544" y="3923124"/>
                    </a:lnTo>
                    <a:cubicBezTo>
                      <a:pt x="400804" y="3910318"/>
                      <a:pt x="408210" y="3897721"/>
                      <a:pt x="417925" y="3885338"/>
                    </a:cubicBezTo>
                    <a:lnTo>
                      <a:pt x="417926" y="3885336"/>
                    </a:lnTo>
                    <a:lnTo>
                      <a:pt x="426528" y="3868763"/>
                    </a:lnTo>
                    <a:lnTo>
                      <a:pt x="427308" y="3852619"/>
                    </a:lnTo>
                    <a:lnTo>
                      <a:pt x="427308" y="3852618"/>
                    </a:lnTo>
                    <a:cubicBezTo>
                      <a:pt x="425642" y="3842045"/>
                      <a:pt x="420022" y="3831901"/>
                      <a:pt x="412973" y="3822471"/>
                    </a:cubicBezTo>
                    <a:lnTo>
                      <a:pt x="398042" y="3789775"/>
                    </a:lnTo>
                    <a:lnTo>
                      <a:pt x="404399" y="3754652"/>
                    </a:lnTo>
                    <a:cubicBezTo>
                      <a:pt x="407067" y="3749125"/>
                      <a:pt x="405733" y="3741315"/>
                      <a:pt x="404781" y="3734837"/>
                    </a:cubicBezTo>
                    <a:lnTo>
                      <a:pt x="404781" y="3734836"/>
                    </a:lnTo>
                    <a:lnTo>
                      <a:pt x="400733" y="3680163"/>
                    </a:lnTo>
                    <a:lnTo>
                      <a:pt x="407246" y="3654415"/>
                    </a:lnTo>
                    <a:cubicBezTo>
                      <a:pt x="411056" y="3646122"/>
                      <a:pt x="416735" y="3638157"/>
                      <a:pt x="424974" y="3630632"/>
                    </a:cubicBezTo>
                    <a:cubicBezTo>
                      <a:pt x="431452" y="3624725"/>
                      <a:pt x="434118" y="3614819"/>
                      <a:pt x="438500" y="3606817"/>
                    </a:cubicBezTo>
                    <a:cubicBezTo>
                      <a:pt x="447455" y="3590053"/>
                      <a:pt x="451503" y="3582004"/>
                      <a:pt x="450598" y="3574408"/>
                    </a:cubicBezTo>
                    <a:lnTo>
                      <a:pt x="450598" y="3574407"/>
                    </a:lnTo>
                    <a:cubicBezTo>
                      <a:pt x="449693" y="3566810"/>
                      <a:pt x="443835" y="3559667"/>
                      <a:pt x="432976" y="3544712"/>
                    </a:cubicBezTo>
                    <a:cubicBezTo>
                      <a:pt x="421546" y="3529089"/>
                      <a:pt x="409925" y="3507562"/>
                      <a:pt x="410877" y="3489466"/>
                    </a:cubicBezTo>
                    <a:cubicBezTo>
                      <a:pt x="416591" y="3380304"/>
                      <a:pt x="389159" y="3276479"/>
                      <a:pt x="363250" y="3172653"/>
                    </a:cubicBezTo>
                    <a:lnTo>
                      <a:pt x="350796" y="3077401"/>
                    </a:lnTo>
                    <a:lnTo>
                      <a:pt x="362488" y="2982148"/>
                    </a:lnTo>
                    <a:cubicBezTo>
                      <a:pt x="365441" y="2970575"/>
                      <a:pt x="366442" y="2959156"/>
                      <a:pt x="366072" y="2947862"/>
                    </a:cubicBezTo>
                    <a:lnTo>
                      <a:pt x="366072" y="2947861"/>
                    </a:lnTo>
                    <a:lnTo>
                      <a:pt x="366072" y="2947858"/>
                    </a:lnTo>
                    <a:lnTo>
                      <a:pt x="361441" y="2914327"/>
                    </a:lnTo>
                    <a:lnTo>
                      <a:pt x="358166" y="2903544"/>
                    </a:lnTo>
                    <a:lnTo>
                      <a:pt x="357138" y="2897784"/>
                    </a:lnTo>
                    <a:cubicBezTo>
                      <a:pt x="352392" y="2881306"/>
                      <a:pt x="346534" y="2865009"/>
                      <a:pt x="341533" y="2848792"/>
                    </a:cubicBezTo>
                    <a:close/>
                    <a:moveTo>
                      <a:pt x="296001" y="2745351"/>
                    </a:moveTo>
                    <a:lnTo>
                      <a:pt x="289670" y="2770757"/>
                    </a:lnTo>
                    <a:lnTo>
                      <a:pt x="290080" y="2778005"/>
                    </a:lnTo>
                    <a:lnTo>
                      <a:pt x="289301" y="2782304"/>
                    </a:lnTo>
                    <a:lnTo>
                      <a:pt x="290501" y="2785439"/>
                    </a:lnTo>
                    <a:lnTo>
                      <a:pt x="290929" y="2793022"/>
                    </a:lnTo>
                    <a:lnTo>
                      <a:pt x="300579" y="2811779"/>
                    </a:lnTo>
                    <a:lnTo>
                      <a:pt x="300582" y="2811786"/>
                    </a:lnTo>
                    <a:lnTo>
                      <a:pt x="300583" y="2811786"/>
                    </a:lnTo>
                    <a:lnTo>
                      <a:pt x="300579" y="2811779"/>
                    </a:lnTo>
                    <a:lnTo>
                      <a:pt x="290501" y="2785439"/>
                    </a:lnTo>
                    <a:lnTo>
                      <a:pt x="290080" y="2778005"/>
                    </a:lnTo>
                    <a:close/>
                    <a:moveTo>
                      <a:pt x="817328" y="1508457"/>
                    </a:moveTo>
                    <a:lnTo>
                      <a:pt x="845421" y="1596212"/>
                    </a:lnTo>
                    <a:cubicBezTo>
                      <a:pt x="847898" y="1604977"/>
                      <a:pt x="846373" y="1615835"/>
                      <a:pt x="843517" y="1624979"/>
                    </a:cubicBezTo>
                    <a:cubicBezTo>
                      <a:pt x="833801" y="1656222"/>
                      <a:pt x="809415" y="1676035"/>
                      <a:pt x="786935" y="1697752"/>
                    </a:cubicBezTo>
                    <a:cubicBezTo>
                      <a:pt x="777029" y="1707278"/>
                      <a:pt x="769981" y="1720422"/>
                      <a:pt x="764267" y="1733187"/>
                    </a:cubicBezTo>
                    <a:cubicBezTo>
                      <a:pt x="749595" y="1766334"/>
                      <a:pt x="736452" y="1800245"/>
                      <a:pt x="722546" y="1833774"/>
                    </a:cubicBezTo>
                    <a:cubicBezTo>
                      <a:pt x="721212" y="1837012"/>
                      <a:pt x="717783" y="1839678"/>
                      <a:pt x="714925" y="1842157"/>
                    </a:cubicBezTo>
                    <a:cubicBezTo>
                      <a:pt x="684824" y="1866921"/>
                      <a:pt x="654535" y="1891496"/>
                      <a:pt x="624434" y="1916453"/>
                    </a:cubicBezTo>
                    <a:cubicBezTo>
                      <a:pt x="618720" y="1921215"/>
                      <a:pt x="614528" y="1928075"/>
                      <a:pt x="609004" y="1933218"/>
                    </a:cubicBezTo>
                    <a:cubicBezTo>
                      <a:pt x="601384" y="1940458"/>
                      <a:pt x="594143" y="1949602"/>
                      <a:pt x="584999" y="1953412"/>
                    </a:cubicBezTo>
                    <a:cubicBezTo>
                      <a:pt x="556234" y="1965223"/>
                      <a:pt x="543850" y="1987893"/>
                      <a:pt x="538516" y="2016468"/>
                    </a:cubicBezTo>
                    <a:cubicBezTo>
                      <a:pt x="533563" y="2042569"/>
                      <a:pt x="529371" y="2068668"/>
                      <a:pt x="523657" y="2094577"/>
                    </a:cubicBezTo>
                    <a:cubicBezTo>
                      <a:pt x="516799" y="2126200"/>
                      <a:pt x="509369" y="2157635"/>
                      <a:pt x="500986" y="2188878"/>
                    </a:cubicBezTo>
                    <a:cubicBezTo>
                      <a:pt x="497366" y="2202403"/>
                      <a:pt x="493176" y="2216691"/>
                      <a:pt x="485746" y="2228313"/>
                    </a:cubicBezTo>
                    <a:cubicBezTo>
                      <a:pt x="465171" y="2260889"/>
                      <a:pt x="451265" y="2295752"/>
                      <a:pt x="456789" y="2334043"/>
                    </a:cubicBezTo>
                    <a:cubicBezTo>
                      <a:pt x="461171" y="2364714"/>
                      <a:pt x="449931" y="2390433"/>
                      <a:pt x="432404" y="2409484"/>
                    </a:cubicBezTo>
                    <a:cubicBezTo>
                      <a:pt x="424451" y="2418153"/>
                      <a:pt x="418938" y="2426976"/>
                      <a:pt x="415303" y="2435912"/>
                    </a:cubicBezTo>
                    <a:lnTo>
                      <a:pt x="415303" y="2435912"/>
                    </a:lnTo>
                    <a:lnTo>
                      <a:pt x="415303" y="2435912"/>
                    </a:lnTo>
                    <a:lnTo>
                      <a:pt x="414227" y="2440915"/>
                    </a:lnTo>
                    <a:lnTo>
                      <a:pt x="409472" y="2463016"/>
                    </a:lnTo>
                    <a:lnTo>
                      <a:pt x="409472" y="2463017"/>
                    </a:lnTo>
                    <a:lnTo>
                      <a:pt x="411535" y="2490550"/>
                    </a:lnTo>
                    <a:lnTo>
                      <a:pt x="418115" y="2518261"/>
                    </a:lnTo>
                    <a:lnTo>
                      <a:pt x="418115" y="2518264"/>
                    </a:lnTo>
                    <a:lnTo>
                      <a:pt x="421759" y="2545006"/>
                    </a:lnTo>
                    <a:lnTo>
                      <a:pt x="417545" y="2571033"/>
                    </a:lnTo>
                    <a:cubicBezTo>
                      <a:pt x="405543" y="2612944"/>
                      <a:pt x="372966" y="2640949"/>
                      <a:pt x="344391" y="2668000"/>
                    </a:cubicBezTo>
                    <a:cubicBezTo>
                      <a:pt x="320006" y="2691053"/>
                      <a:pt x="306290" y="2716962"/>
                      <a:pt x="296001" y="2745347"/>
                    </a:cubicBezTo>
                    <a:lnTo>
                      <a:pt x="296001" y="2745348"/>
                    </a:lnTo>
                    <a:cubicBezTo>
                      <a:pt x="306290" y="2716963"/>
                      <a:pt x="320006" y="2691054"/>
                      <a:pt x="344391" y="2668001"/>
                    </a:cubicBezTo>
                    <a:cubicBezTo>
                      <a:pt x="372966" y="2640950"/>
                      <a:pt x="405543" y="2612945"/>
                      <a:pt x="417545" y="2571034"/>
                    </a:cubicBezTo>
                    <a:cubicBezTo>
                      <a:pt x="420117" y="2561985"/>
                      <a:pt x="421593" y="2553555"/>
                      <a:pt x="421760" y="2545006"/>
                    </a:cubicBezTo>
                    <a:lnTo>
                      <a:pt x="421759" y="2545006"/>
                    </a:lnTo>
                    <a:lnTo>
                      <a:pt x="421760" y="2545005"/>
                    </a:lnTo>
                    <a:cubicBezTo>
                      <a:pt x="421926" y="2536456"/>
                      <a:pt x="420783" y="2527789"/>
                      <a:pt x="418115" y="2518263"/>
                    </a:cubicBezTo>
                    <a:lnTo>
                      <a:pt x="418115" y="2518261"/>
                    </a:lnTo>
                    <a:lnTo>
                      <a:pt x="409472" y="2463017"/>
                    </a:lnTo>
                    <a:lnTo>
                      <a:pt x="414227" y="2440915"/>
                    </a:lnTo>
                    <a:lnTo>
                      <a:pt x="415303" y="2435912"/>
                    </a:lnTo>
                    <a:lnTo>
                      <a:pt x="432404" y="2409485"/>
                    </a:lnTo>
                    <a:cubicBezTo>
                      <a:pt x="449931" y="2390434"/>
                      <a:pt x="461171" y="2364715"/>
                      <a:pt x="456789" y="2334044"/>
                    </a:cubicBezTo>
                    <a:cubicBezTo>
                      <a:pt x="451265" y="2295753"/>
                      <a:pt x="465171" y="2260890"/>
                      <a:pt x="485746" y="2228314"/>
                    </a:cubicBezTo>
                    <a:cubicBezTo>
                      <a:pt x="493176" y="2216692"/>
                      <a:pt x="497366" y="2202404"/>
                      <a:pt x="500986" y="2188879"/>
                    </a:cubicBezTo>
                    <a:cubicBezTo>
                      <a:pt x="509369" y="2157636"/>
                      <a:pt x="516799" y="2126201"/>
                      <a:pt x="523657" y="2094578"/>
                    </a:cubicBezTo>
                    <a:cubicBezTo>
                      <a:pt x="529371" y="2068669"/>
                      <a:pt x="533563" y="2042570"/>
                      <a:pt x="538516" y="2016469"/>
                    </a:cubicBezTo>
                    <a:cubicBezTo>
                      <a:pt x="543850" y="1987894"/>
                      <a:pt x="556234" y="1965224"/>
                      <a:pt x="584999" y="1953413"/>
                    </a:cubicBezTo>
                    <a:cubicBezTo>
                      <a:pt x="594143" y="1949603"/>
                      <a:pt x="601384" y="1940459"/>
                      <a:pt x="609004" y="1933219"/>
                    </a:cubicBezTo>
                    <a:cubicBezTo>
                      <a:pt x="614528" y="1928076"/>
                      <a:pt x="618720" y="1921216"/>
                      <a:pt x="624434" y="1916454"/>
                    </a:cubicBezTo>
                    <a:cubicBezTo>
                      <a:pt x="654535" y="1891497"/>
                      <a:pt x="684824" y="1866922"/>
                      <a:pt x="714925" y="1842158"/>
                    </a:cubicBezTo>
                    <a:cubicBezTo>
                      <a:pt x="717783" y="1839679"/>
                      <a:pt x="721212" y="1837013"/>
                      <a:pt x="722546" y="1833775"/>
                    </a:cubicBezTo>
                    <a:cubicBezTo>
                      <a:pt x="736452" y="1800246"/>
                      <a:pt x="749596" y="1766335"/>
                      <a:pt x="764267" y="1733188"/>
                    </a:cubicBezTo>
                    <a:cubicBezTo>
                      <a:pt x="769981" y="1720423"/>
                      <a:pt x="777029" y="1707279"/>
                      <a:pt x="786936" y="1697753"/>
                    </a:cubicBezTo>
                    <a:cubicBezTo>
                      <a:pt x="809416" y="1676036"/>
                      <a:pt x="833801" y="1656223"/>
                      <a:pt x="843517" y="1624980"/>
                    </a:cubicBezTo>
                    <a:cubicBezTo>
                      <a:pt x="846374" y="1615836"/>
                      <a:pt x="847899" y="1604978"/>
                      <a:pt x="845422" y="1596213"/>
                    </a:cubicBezTo>
                    <a:close/>
                    <a:moveTo>
                      <a:pt x="798723" y="1459072"/>
                    </a:moveTo>
                    <a:lnTo>
                      <a:pt x="807941" y="1481571"/>
                    </a:lnTo>
                    <a:lnTo>
                      <a:pt x="798724" y="1459073"/>
                    </a:lnTo>
                    <a:close/>
                    <a:moveTo>
                      <a:pt x="779530" y="1268757"/>
                    </a:moveTo>
                    <a:lnTo>
                      <a:pt x="774363" y="1286068"/>
                    </a:lnTo>
                    <a:cubicBezTo>
                      <a:pt x="759789" y="1306929"/>
                      <a:pt x="753550" y="1328551"/>
                      <a:pt x="752025" y="1350626"/>
                    </a:cubicBezTo>
                    <a:lnTo>
                      <a:pt x="757620" y="1413839"/>
                    </a:lnTo>
                    <a:lnTo>
                      <a:pt x="752026" y="1350627"/>
                    </a:lnTo>
                    <a:cubicBezTo>
                      <a:pt x="753550" y="1328552"/>
                      <a:pt x="759790" y="1306929"/>
                      <a:pt x="774363" y="1286069"/>
                    </a:cubicBezTo>
                    <a:cubicBezTo>
                      <a:pt x="777506" y="1281688"/>
                      <a:pt x="779078" y="1275401"/>
                      <a:pt x="779530" y="1268757"/>
                    </a:cubicBezTo>
                    <a:close/>
                    <a:moveTo>
                      <a:pt x="837801" y="773034"/>
                    </a:moveTo>
                    <a:lnTo>
                      <a:pt x="829801" y="854378"/>
                    </a:lnTo>
                    <a:cubicBezTo>
                      <a:pt x="827515" y="878955"/>
                      <a:pt x="826753" y="903721"/>
                      <a:pt x="798747" y="915342"/>
                    </a:cubicBezTo>
                    <a:cubicBezTo>
                      <a:pt x="794365" y="917058"/>
                      <a:pt x="791127" y="922772"/>
                      <a:pt x="788269" y="927154"/>
                    </a:cubicBezTo>
                    <a:cubicBezTo>
                      <a:pt x="744261" y="994784"/>
                      <a:pt x="745405" y="1030979"/>
                      <a:pt x="791889" y="1097086"/>
                    </a:cubicBezTo>
                    <a:cubicBezTo>
                      <a:pt x="796651" y="1103944"/>
                      <a:pt x="800081" y="1118612"/>
                      <a:pt x="796271" y="1123184"/>
                    </a:cubicBezTo>
                    <a:cubicBezTo>
                      <a:pt x="780459" y="1142616"/>
                      <a:pt x="773411" y="1162953"/>
                      <a:pt x="771553" y="1184028"/>
                    </a:cubicBezTo>
                    <a:cubicBezTo>
                      <a:pt x="773411" y="1162953"/>
                      <a:pt x="780460" y="1142617"/>
                      <a:pt x="796272" y="1123185"/>
                    </a:cubicBezTo>
                    <a:cubicBezTo>
                      <a:pt x="800082" y="1118613"/>
                      <a:pt x="796652" y="1103945"/>
                      <a:pt x="791890" y="1097087"/>
                    </a:cubicBezTo>
                    <a:cubicBezTo>
                      <a:pt x="745406" y="1030980"/>
                      <a:pt x="744262" y="994785"/>
                      <a:pt x="788270" y="927155"/>
                    </a:cubicBezTo>
                    <a:cubicBezTo>
                      <a:pt x="791128" y="922773"/>
                      <a:pt x="794366" y="917059"/>
                      <a:pt x="798748" y="915343"/>
                    </a:cubicBezTo>
                    <a:cubicBezTo>
                      <a:pt x="826753" y="903722"/>
                      <a:pt x="827515" y="878956"/>
                      <a:pt x="829801" y="854379"/>
                    </a:cubicBezTo>
                    <a:cubicBezTo>
                      <a:pt x="832277" y="827329"/>
                      <a:pt x="835515" y="800276"/>
                      <a:pt x="837801" y="773035"/>
                    </a:cubicBezTo>
                    <a:close/>
                    <a:moveTo>
                      <a:pt x="782400" y="517850"/>
                    </a:moveTo>
                    <a:lnTo>
                      <a:pt x="791317" y="556046"/>
                    </a:lnTo>
                    <a:cubicBezTo>
                      <a:pt x="793413" y="564047"/>
                      <a:pt x="798937" y="572621"/>
                      <a:pt x="797795" y="580049"/>
                    </a:cubicBezTo>
                    <a:cubicBezTo>
                      <a:pt x="794461" y="601577"/>
                      <a:pt x="796890" y="622200"/>
                      <a:pt x="801176" y="642536"/>
                    </a:cubicBezTo>
                    <a:lnTo>
                      <a:pt x="813700" y="694927"/>
                    </a:lnTo>
                    <a:lnTo>
                      <a:pt x="801177" y="642537"/>
                    </a:lnTo>
                    <a:cubicBezTo>
                      <a:pt x="796891" y="622200"/>
                      <a:pt x="794462" y="601578"/>
                      <a:pt x="797796" y="580050"/>
                    </a:cubicBezTo>
                    <a:cubicBezTo>
                      <a:pt x="798938" y="572622"/>
                      <a:pt x="793414" y="564048"/>
                      <a:pt x="791318" y="556047"/>
                    </a:cubicBezTo>
                    <a:close/>
                    <a:moveTo>
                      <a:pt x="783887" y="313532"/>
                    </a:moveTo>
                    <a:lnTo>
                      <a:pt x="786245" y="324057"/>
                    </a:lnTo>
                    <a:cubicBezTo>
                      <a:pt x="786031" y="328963"/>
                      <a:pt x="785126" y="334583"/>
                      <a:pt x="784459" y="338869"/>
                    </a:cubicBezTo>
                    <a:lnTo>
                      <a:pt x="784454" y="338897"/>
                    </a:lnTo>
                    <a:lnTo>
                      <a:pt x="778363" y="367327"/>
                    </a:lnTo>
                    <a:lnTo>
                      <a:pt x="774553" y="395639"/>
                    </a:lnTo>
                    <a:lnTo>
                      <a:pt x="784454" y="338897"/>
                    </a:lnTo>
                    <a:lnTo>
                      <a:pt x="784460" y="338870"/>
                    </a:lnTo>
                    <a:cubicBezTo>
                      <a:pt x="785794" y="330298"/>
                      <a:pt x="788080" y="316389"/>
                      <a:pt x="783888" y="313533"/>
                    </a:cubicBezTo>
                    <a:close/>
                    <a:moveTo>
                      <a:pt x="761560" y="281567"/>
                    </a:moveTo>
                    <a:lnTo>
                      <a:pt x="766454" y="295414"/>
                    </a:lnTo>
                    <a:lnTo>
                      <a:pt x="766455" y="295414"/>
                    </a:lnTo>
                    <a:close/>
                    <a:moveTo>
                      <a:pt x="774880" y="24485"/>
                    </a:moveTo>
                    <a:lnTo>
                      <a:pt x="777142" y="74128"/>
                    </a:lnTo>
                    <a:cubicBezTo>
                      <a:pt x="775758" y="100173"/>
                      <a:pt x="771253" y="125875"/>
                      <a:pt x="767023" y="151568"/>
                    </a:cubicBezTo>
                    <a:lnTo>
                      <a:pt x="766824" y="153387"/>
                    </a:lnTo>
                    <a:lnTo>
                      <a:pt x="763010" y="177270"/>
                    </a:lnTo>
                    <a:lnTo>
                      <a:pt x="758551" y="228943"/>
                    </a:lnTo>
                    <a:lnTo>
                      <a:pt x="766824" y="153387"/>
                    </a:lnTo>
                    <a:lnTo>
                      <a:pt x="771220" y="125860"/>
                    </a:lnTo>
                    <a:cubicBezTo>
                      <a:pt x="773910" y="108702"/>
                      <a:pt x="776220" y="91491"/>
                      <a:pt x="777143" y="74128"/>
                    </a:cubicBezTo>
                    <a:close/>
                    <a:moveTo>
                      <a:pt x="313354" y="0"/>
                    </a:moveTo>
                    <a:lnTo>
                      <a:pt x="777461" y="0"/>
                    </a:lnTo>
                    <a:lnTo>
                      <a:pt x="774743" y="21485"/>
                    </a:lnTo>
                    <a:lnTo>
                      <a:pt x="777461" y="0"/>
                    </a:lnTo>
                    <a:lnTo>
                      <a:pt x="4543952" y="1"/>
                    </a:lnTo>
                    <a:lnTo>
                      <a:pt x="4543952" y="6858000"/>
                    </a:lnTo>
                    <a:lnTo>
                      <a:pt x="284400" y="6858000"/>
                    </a:lnTo>
                    <a:lnTo>
                      <a:pt x="112147" y="6858000"/>
                    </a:lnTo>
                    <a:lnTo>
                      <a:pt x="102447" y="6815515"/>
                    </a:lnTo>
                    <a:cubicBezTo>
                      <a:pt x="96923" y="6793034"/>
                      <a:pt x="87016" y="6771318"/>
                      <a:pt x="83396" y="6748457"/>
                    </a:cubicBezTo>
                    <a:cubicBezTo>
                      <a:pt x="74824" y="6694163"/>
                      <a:pt x="68728" y="6639487"/>
                      <a:pt x="61870" y="6584811"/>
                    </a:cubicBezTo>
                    <a:cubicBezTo>
                      <a:pt x="54821" y="6528423"/>
                      <a:pt x="47391" y="6472224"/>
                      <a:pt x="41105" y="6415832"/>
                    </a:cubicBezTo>
                    <a:cubicBezTo>
                      <a:pt x="37865" y="6384971"/>
                      <a:pt x="37295" y="6353918"/>
                      <a:pt x="34247" y="6323057"/>
                    </a:cubicBezTo>
                    <a:cubicBezTo>
                      <a:pt x="31579" y="6296004"/>
                      <a:pt x="26626" y="6269143"/>
                      <a:pt x="23386" y="6242092"/>
                    </a:cubicBezTo>
                    <a:cubicBezTo>
                      <a:pt x="20720" y="6218659"/>
                      <a:pt x="19196" y="6195036"/>
                      <a:pt x="16528" y="6171604"/>
                    </a:cubicBezTo>
                    <a:cubicBezTo>
                      <a:pt x="12148" y="6134074"/>
                      <a:pt x="7194" y="6096735"/>
                      <a:pt x="2622" y="6059396"/>
                    </a:cubicBezTo>
                    <a:lnTo>
                      <a:pt x="0" y="6041768"/>
                    </a:lnTo>
                    <a:lnTo>
                      <a:pt x="0" y="6000936"/>
                    </a:lnTo>
                    <a:lnTo>
                      <a:pt x="3670" y="5957594"/>
                    </a:lnTo>
                    <a:lnTo>
                      <a:pt x="0" y="5912510"/>
                    </a:lnTo>
                    <a:lnTo>
                      <a:pt x="0" y="5886400"/>
                    </a:lnTo>
                    <a:lnTo>
                      <a:pt x="1098" y="5864317"/>
                    </a:lnTo>
                    <a:cubicBezTo>
                      <a:pt x="7576" y="5839360"/>
                      <a:pt x="16720" y="5815168"/>
                      <a:pt x="24720" y="5790591"/>
                    </a:cubicBezTo>
                    <a:cubicBezTo>
                      <a:pt x="25672" y="5787923"/>
                      <a:pt x="25864" y="5784685"/>
                      <a:pt x="26434" y="5781829"/>
                    </a:cubicBezTo>
                    <a:cubicBezTo>
                      <a:pt x="29675" y="5765634"/>
                      <a:pt x="32913" y="5749633"/>
                      <a:pt x="35771" y="5733439"/>
                    </a:cubicBezTo>
                    <a:cubicBezTo>
                      <a:pt x="37295" y="5724677"/>
                      <a:pt x="37485" y="5715722"/>
                      <a:pt x="38819" y="5706958"/>
                    </a:cubicBezTo>
                    <a:cubicBezTo>
                      <a:pt x="44153" y="5673049"/>
                      <a:pt x="35199" y="5635710"/>
                      <a:pt x="58250" y="5606371"/>
                    </a:cubicBezTo>
                    <a:cubicBezTo>
                      <a:pt x="73110" y="5587320"/>
                      <a:pt x="69680" y="5568841"/>
                      <a:pt x="67394" y="5548459"/>
                    </a:cubicBezTo>
                    <a:cubicBezTo>
                      <a:pt x="65680" y="5533026"/>
                      <a:pt x="66252" y="5517214"/>
                      <a:pt x="66060" y="5501593"/>
                    </a:cubicBezTo>
                    <a:cubicBezTo>
                      <a:pt x="65490" y="5474160"/>
                      <a:pt x="65298" y="5446727"/>
                      <a:pt x="64346" y="5419294"/>
                    </a:cubicBezTo>
                    <a:cubicBezTo>
                      <a:pt x="63966" y="5410530"/>
                      <a:pt x="59202" y="5401578"/>
                      <a:pt x="59964" y="5393004"/>
                    </a:cubicBezTo>
                    <a:cubicBezTo>
                      <a:pt x="63584" y="5353378"/>
                      <a:pt x="69300" y="5313753"/>
                      <a:pt x="72538" y="5274128"/>
                    </a:cubicBezTo>
                    <a:cubicBezTo>
                      <a:pt x="74442" y="5251649"/>
                      <a:pt x="70824" y="5228596"/>
                      <a:pt x="73490" y="5206307"/>
                    </a:cubicBezTo>
                    <a:cubicBezTo>
                      <a:pt x="76538" y="5180590"/>
                      <a:pt x="84348" y="5155444"/>
                      <a:pt x="89113" y="5129915"/>
                    </a:cubicBezTo>
                    <a:cubicBezTo>
                      <a:pt x="90445" y="5122866"/>
                      <a:pt x="88731" y="5115056"/>
                      <a:pt x="88351" y="5107626"/>
                    </a:cubicBezTo>
                    <a:cubicBezTo>
                      <a:pt x="87968" y="5099244"/>
                      <a:pt x="87206" y="5091051"/>
                      <a:pt x="87016" y="5082669"/>
                    </a:cubicBezTo>
                    <a:cubicBezTo>
                      <a:pt x="86634" y="5057140"/>
                      <a:pt x="87206" y="5031613"/>
                      <a:pt x="85872" y="5006085"/>
                    </a:cubicBezTo>
                    <a:cubicBezTo>
                      <a:pt x="85110" y="4990464"/>
                      <a:pt x="77300" y="4974081"/>
                      <a:pt x="80158" y="4959601"/>
                    </a:cubicBezTo>
                    <a:cubicBezTo>
                      <a:pt x="85682" y="4930074"/>
                      <a:pt x="73300" y="4900545"/>
                      <a:pt x="83586" y="4871018"/>
                    </a:cubicBezTo>
                    <a:cubicBezTo>
                      <a:pt x="86634" y="4861872"/>
                      <a:pt x="79014" y="4849299"/>
                      <a:pt x="78634" y="4838249"/>
                    </a:cubicBezTo>
                    <a:cubicBezTo>
                      <a:pt x="77682" y="4810626"/>
                      <a:pt x="77872" y="4783003"/>
                      <a:pt x="78062" y="4755380"/>
                    </a:cubicBezTo>
                    <a:cubicBezTo>
                      <a:pt x="78252" y="4730613"/>
                      <a:pt x="75586" y="4704894"/>
                      <a:pt x="80920" y="4681082"/>
                    </a:cubicBezTo>
                    <a:cubicBezTo>
                      <a:pt x="86634" y="4656125"/>
                      <a:pt x="85872" y="4633646"/>
                      <a:pt x="79396" y="4609451"/>
                    </a:cubicBezTo>
                    <a:cubicBezTo>
                      <a:pt x="75014" y="4592877"/>
                      <a:pt x="74442" y="4575350"/>
                      <a:pt x="73110" y="4558206"/>
                    </a:cubicBezTo>
                    <a:cubicBezTo>
                      <a:pt x="71586" y="4539727"/>
                      <a:pt x="75586" y="4519342"/>
                      <a:pt x="69300" y="4502578"/>
                    </a:cubicBezTo>
                    <a:cubicBezTo>
                      <a:pt x="50629" y="4452664"/>
                      <a:pt x="46629" y="4401418"/>
                      <a:pt x="46629" y="4349221"/>
                    </a:cubicBezTo>
                    <a:cubicBezTo>
                      <a:pt x="46629" y="4339694"/>
                      <a:pt x="49295" y="4329978"/>
                      <a:pt x="52153" y="4320836"/>
                    </a:cubicBezTo>
                    <a:cubicBezTo>
                      <a:pt x="69300" y="4267492"/>
                      <a:pt x="67776" y="4213960"/>
                      <a:pt x="57297" y="4159666"/>
                    </a:cubicBezTo>
                    <a:cubicBezTo>
                      <a:pt x="55011" y="4148426"/>
                      <a:pt x="54629" y="4135853"/>
                      <a:pt x="56915" y="4124613"/>
                    </a:cubicBezTo>
                    <a:cubicBezTo>
                      <a:pt x="63584" y="4092988"/>
                      <a:pt x="74634" y="4062317"/>
                      <a:pt x="79396" y="4030502"/>
                    </a:cubicBezTo>
                    <a:cubicBezTo>
                      <a:pt x="87206" y="3977924"/>
                      <a:pt x="60918" y="3932393"/>
                      <a:pt x="43771" y="3885337"/>
                    </a:cubicBezTo>
                    <a:cubicBezTo>
                      <a:pt x="31627" y="3851760"/>
                      <a:pt x="8016" y="3821934"/>
                      <a:pt x="426" y="3786776"/>
                    </a:cubicBezTo>
                    <a:lnTo>
                      <a:pt x="0" y="3773896"/>
                    </a:lnTo>
                    <a:lnTo>
                      <a:pt x="0" y="3393881"/>
                    </a:lnTo>
                    <a:lnTo>
                      <a:pt x="11838" y="3359515"/>
                    </a:lnTo>
                    <a:cubicBezTo>
                      <a:pt x="14434" y="3346204"/>
                      <a:pt x="14910" y="3332773"/>
                      <a:pt x="12910" y="3318770"/>
                    </a:cubicBezTo>
                    <a:cubicBezTo>
                      <a:pt x="12243" y="3314103"/>
                      <a:pt x="9909" y="3308769"/>
                      <a:pt x="6718" y="3304078"/>
                    </a:cubicBezTo>
                    <a:lnTo>
                      <a:pt x="0" y="3297656"/>
                    </a:lnTo>
                    <a:lnTo>
                      <a:pt x="0" y="3207866"/>
                    </a:lnTo>
                    <a:lnTo>
                      <a:pt x="15553" y="3186770"/>
                    </a:lnTo>
                    <a:cubicBezTo>
                      <a:pt x="28483" y="3162328"/>
                      <a:pt x="30484" y="3134646"/>
                      <a:pt x="36341" y="3107499"/>
                    </a:cubicBezTo>
                    <a:cubicBezTo>
                      <a:pt x="41105" y="3085402"/>
                      <a:pt x="41295" y="3064826"/>
                      <a:pt x="38057" y="3042727"/>
                    </a:cubicBezTo>
                    <a:cubicBezTo>
                      <a:pt x="30817" y="2994721"/>
                      <a:pt x="41105" y="2948046"/>
                      <a:pt x="54249" y="2901942"/>
                    </a:cubicBezTo>
                    <a:cubicBezTo>
                      <a:pt x="63012" y="2871461"/>
                      <a:pt x="68346" y="2840218"/>
                      <a:pt x="77300" y="2809929"/>
                    </a:cubicBezTo>
                    <a:cubicBezTo>
                      <a:pt x="84158" y="2787258"/>
                      <a:pt x="92351" y="2764589"/>
                      <a:pt x="103399" y="2743825"/>
                    </a:cubicBezTo>
                    <a:cubicBezTo>
                      <a:pt x="119594" y="2713722"/>
                      <a:pt x="143978" y="2687435"/>
                      <a:pt x="137500" y="2649142"/>
                    </a:cubicBezTo>
                    <a:cubicBezTo>
                      <a:pt x="131786" y="2615420"/>
                      <a:pt x="143786" y="2584941"/>
                      <a:pt x="155217" y="2554078"/>
                    </a:cubicBezTo>
                    <a:cubicBezTo>
                      <a:pt x="163599" y="2531408"/>
                      <a:pt x="172173" y="2508741"/>
                      <a:pt x="177507" y="2485306"/>
                    </a:cubicBezTo>
                    <a:cubicBezTo>
                      <a:pt x="183794" y="2457491"/>
                      <a:pt x="181126" y="2426058"/>
                      <a:pt x="192748" y="2401291"/>
                    </a:cubicBezTo>
                    <a:cubicBezTo>
                      <a:pt x="204940" y="2375382"/>
                      <a:pt x="196748" y="2353858"/>
                      <a:pt x="193318" y="2330805"/>
                    </a:cubicBezTo>
                    <a:cubicBezTo>
                      <a:pt x="187984" y="2294038"/>
                      <a:pt x="178077" y="2257458"/>
                      <a:pt x="190652" y="2220311"/>
                    </a:cubicBezTo>
                    <a:cubicBezTo>
                      <a:pt x="205892" y="2175162"/>
                      <a:pt x="222275" y="2130392"/>
                      <a:pt x="236753" y="2085053"/>
                    </a:cubicBezTo>
                    <a:cubicBezTo>
                      <a:pt x="242280" y="2067524"/>
                      <a:pt x="244566" y="2048667"/>
                      <a:pt x="247042" y="2030377"/>
                    </a:cubicBezTo>
                    <a:cubicBezTo>
                      <a:pt x="249138" y="2013042"/>
                      <a:pt x="243804" y="1992278"/>
                      <a:pt x="251804" y="1978939"/>
                    </a:cubicBezTo>
                    <a:cubicBezTo>
                      <a:pt x="272379" y="1944648"/>
                      <a:pt x="282475" y="1909407"/>
                      <a:pt x="282475" y="1869779"/>
                    </a:cubicBezTo>
                    <a:cubicBezTo>
                      <a:pt x="282475" y="1854919"/>
                      <a:pt x="291049" y="1840440"/>
                      <a:pt x="292573" y="1825392"/>
                    </a:cubicBezTo>
                    <a:cubicBezTo>
                      <a:pt x="294477" y="1804815"/>
                      <a:pt x="299622" y="1781193"/>
                      <a:pt x="292381" y="1763286"/>
                    </a:cubicBezTo>
                    <a:cubicBezTo>
                      <a:pt x="275237" y="1721184"/>
                      <a:pt x="289525" y="1687085"/>
                      <a:pt x="306480" y="1650316"/>
                    </a:cubicBezTo>
                    <a:cubicBezTo>
                      <a:pt x="323244" y="1614119"/>
                      <a:pt x="336579" y="1576018"/>
                      <a:pt x="347629" y="1537536"/>
                    </a:cubicBezTo>
                    <a:cubicBezTo>
                      <a:pt x="351629" y="1523058"/>
                      <a:pt x="344961" y="1505723"/>
                      <a:pt x="343629" y="1489719"/>
                    </a:cubicBezTo>
                    <a:cubicBezTo>
                      <a:pt x="343247" y="1484003"/>
                      <a:pt x="342675" y="1477716"/>
                      <a:pt x="344581" y="1472574"/>
                    </a:cubicBezTo>
                    <a:cubicBezTo>
                      <a:pt x="362870" y="1422853"/>
                      <a:pt x="376776" y="1372367"/>
                      <a:pt x="367252" y="1318455"/>
                    </a:cubicBezTo>
                    <a:cubicBezTo>
                      <a:pt x="366298" y="1313503"/>
                      <a:pt x="368394" y="1307977"/>
                      <a:pt x="369728" y="1303023"/>
                    </a:cubicBezTo>
                    <a:cubicBezTo>
                      <a:pt x="376586" y="1278828"/>
                      <a:pt x="387444" y="1255205"/>
                      <a:pt x="389921" y="1230632"/>
                    </a:cubicBezTo>
                    <a:cubicBezTo>
                      <a:pt x="396017" y="1170050"/>
                      <a:pt x="398495" y="1109090"/>
                      <a:pt x="402495" y="1048124"/>
                    </a:cubicBezTo>
                    <a:cubicBezTo>
                      <a:pt x="402685" y="1044314"/>
                      <a:pt x="402685" y="1040314"/>
                      <a:pt x="404019" y="1036886"/>
                    </a:cubicBezTo>
                    <a:cubicBezTo>
                      <a:pt x="412211" y="1014405"/>
                      <a:pt x="409543" y="994784"/>
                      <a:pt x="393923" y="975732"/>
                    </a:cubicBezTo>
                    <a:cubicBezTo>
                      <a:pt x="387064" y="967349"/>
                      <a:pt x="383444" y="955919"/>
                      <a:pt x="379634" y="945443"/>
                    </a:cubicBezTo>
                    <a:cubicBezTo>
                      <a:pt x="373918" y="930010"/>
                      <a:pt x="368394" y="914199"/>
                      <a:pt x="364774" y="898197"/>
                    </a:cubicBezTo>
                    <a:cubicBezTo>
                      <a:pt x="361346" y="882383"/>
                      <a:pt x="356583" y="865429"/>
                      <a:pt x="359250" y="850188"/>
                    </a:cubicBezTo>
                    <a:cubicBezTo>
                      <a:pt x="364012" y="822755"/>
                      <a:pt x="374680" y="796654"/>
                      <a:pt x="381730" y="769604"/>
                    </a:cubicBezTo>
                    <a:cubicBezTo>
                      <a:pt x="384206" y="760269"/>
                      <a:pt x="383824" y="749981"/>
                      <a:pt x="384016" y="740267"/>
                    </a:cubicBezTo>
                    <a:cubicBezTo>
                      <a:pt x="384586" y="717976"/>
                      <a:pt x="379062" y="695115"/>
                      <a:pt x="394875" y="674922"/>
                    </a:cubicBezTo>
                    <a:cubicBezTo>
                      <a:pt x="409733" y="656254"/>
                      <a:pt x="405353" y="637391"/>
                      <a:pt x="394113" y="617771"/>
                    </a:cubicBezTo>
                    <a:cubicBezTo>
                      <a:pt x="386110" y="603672"/>
                      <a:pt x="379824" y="587671"/>
                      <a:pt x="376776" y="571859"/>
                    </a:cubicBezTo>
                    <a:cubicBezTo>
                      <a:pt x="372586" y="550140"/>
                      <a:pt x="370870" y="528614"/>
                      <a:pt x="373348" y="505181"/>
                    </a:cubicBezTo>
                    <a:cubicBezTo>
                      <a:pt x="375062" y="488606"/>
                      <a:pt x="375824" y="475080"/>
                      <a:pt x="385920" y="462125"/>
                    </a:cubicBezTo>
                    <a:cubicBezTo>
                      <a:pt x="387444" y="460031"/>
                      <a:pt x="387826" y="456221"/>
                      <a:pt x="387634" y="453363"/>
                    </a:cubicBezTo>
                    <a:cubicBezTo>
                      <a:pt x="384396" y="415834"/>
                      <a:pt x="386110" y="378685"/>
                      <a:pt x="388399" y="340773"/>
                    </a:cubicBezTo>
                    <a:cubicBezTo>
                      <a:pt x="391445" y="292578"/>
                      <a:pt x="382492" y="241900"/>
                      <a:pt x="350487" y="200181"/>
                    </a:cubicBezTo>
                    <a:cubicBezTo>
                      <a:pt x="345723" y="194084"/>
                      <a:pt x="343629" y="184940"/>
                      <a:pt x="342485" y="176938"/>
                    </a:cubicBezTo>
                    <a:cubicBezTo>
                      <a:pt x="337533" y="139218"/>
                      <a:pt x="334103" y="101307"/>
                      <a:pt x="328579" y="63586"/>
                    </a:cubicBezTo>
                    <a:cubicBezTo>
                      <a:pt x="325530" y="43011"/>
                      <a:pt x="322862" y="21485"/>
                      <a:pt x="314480" y="2816"/>
                    </a:cubicBez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9326F8B1-A013-4590-B8BA-A294E3B9B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48048" y="0"/>
                <a:ext cx="4543952" cy="6858000"/>
              </a:xfrm>
              <a:custGeom>
                <a:avLst/>
                <a:gdLst>
                  <a:gd name="connsiteX0" fmla="*/ 328959 w 4543952"/>
                  <a:gd name="connsiteY0" fmla="*/ 6564619 h 6858000"/>
                  <a:gd name="connsiteX1" fmla="*/ 306480 w 4543952"/>
                  <a:gd name="connsiteY1" fmla="*/ 6588624 h 6858000"/>
                  <a:gd name="connsiteX2" fmla="*/ 289858 w 4543952"/>
                  <a:gd name="connsiteY2" fmla="*/ 6625223 h 6858000"/>
                  <a:gd name="connsiteX3" fmla="*/ 289858 w 4543952"/>
                  <a:gd name="connsiteY3" fmla="*/ 6625224 h 6858000"/>
                  <a:gd name="connsiteX4" fmla="*/ 289870 w 4543952"/>
                  <a:gd name="connsiteY4" fmla="*/ 6645551 h 6858000"/>
                  <a:gd name="connsiteX5" fmla="*/ 296953 w 4543952"/>
                  <a:gd name="connsiteY5" fmla="*/ 6662539 h 6858000"/>
                  <a:gd name="connsiteX6" fmla="*/ 296953 w 4543952"/>
                  <a:gd name="connsiteY6" fmla="*/ 6662541 h 6858000"/>
                  <a:gd name="connsiteX7" fmla="*/ 296954 w 4543952"/>
                  <a:gd name="connsiteY7" fmla="*/ 6662543 h 6858000"/>
                  <a:gd name="connsiteX8" fmla="*/ 311551 w 4543952"/>
                  <a:gd name="connsiteY8" fmla="*/ 6702975 h 6858000"/>
                  <a:gd name="connsiteX9" fmla="*/ 297715 w 4543952"/>
                  <a:gd name="connsiteY9" fmla="*/ 6742551 h 6858000"/>
                  <a:gd name="connsiteX10" fmla="*/ 297714 w 4543952"/>
                  <a:gd name="connsiteY10" fmla="*/ 6742554 h 6858000"/>
                  <a:gd name="connsiteX11" fmla="*/ 283011 w 4543952"/>
                  <a:gd name="connsiteY11" fmla="*/ 6776799 h 6858000"/>
                  <a:gd name="connsiteX12" fmla="*/ 278238 w 4543952"/>
                  <a:gd name="connsiteY12" fmla="*/ 6812061 h 6858000"/>
                  <a:gd name="connsiteX13" fmla="*/ 278237 w 4543952"/>
                  <a:gd name="connsiteY13" fmla="*/ 6812062 h 6858000"/>
                  <a:gd name="connsiteX14" fmla="*/ 278237 w 4543952"/>
                  <a:gd name="connsiteY14" fmla="*/ 6812063 h 6858000"/>
                  <a:gd name="connsiteX15" fmla="*/ 278238 w 4543952"/>
                  <a:gd name="connsiteY15" fmla="*/ 6812061 h 6858000"/>
                  <a:gd name="connsiteX16" fmla="*/ 297714 w 4543952"/>
                  <a:gd name="connsiteY16" fmla="*/ 6742554 h 6858000"/>
                  <a:gd name="connsiteX17" fmla="*/ 297715 w 4543952"/>
                  <a:gd name="connsiteY17" fmla="*/ 6742552 h 6858000"/>
                  <a:gd name="connsiteX18" fmla="*/ 311551 w 4543952"/>
                  <a:gd name="connsiteY18" fmla="*/ 6702976 h 6858000"/>
                  <a:gd name="connsiteX19" fmla="*/ 311551 w 4543952"/>
                  <a:gd name="connsiteY19" fmla="*/ 6702975 h 6858000"/>
                  <a:gd name="connsiteX20" fmla="*/ 308405 w 4543952"/>
                  <a:gd name="connsiteY20" fmla="*/ 6683026 h 6858000"/>
                  <a:gd name="connsiteX21" fmla="*/ 296954 w 4543952"/>
                  <a:gd name="connsiteY21" fmla="*/ 6662543 h 6858000"/>
                  <a:gd name="connsiteX22" fmla="*/ 296953 w 4543952"/>
                  <a:gd name="connsiteY22" fmla="*/ 6662540 h 6858000"/>
                  <a:gd name="connsiteX23" fmla="*/ 296953 w 4543952"/>
                  <a:gd name="connsiteY23" fmla="*/ 6662539 h 6858000"/>
                  <a:gd name="connsiteX24" fmla="*/ 289858 w 4543952"/>
                  <a:gd name="connsiteY24" fmla="*/ 6625224 h 6858000"/>
                  <a:gd name="connsiteX25" fmla="*/ 306480 w 4543952"/>
                  <a:gd name="connsiteY25" fmla="*/ 6588625 h 6858000"/>
                  <a:gd name="connsiteX26" fmla="*/ 328959 w 4543952"/>
                  <a:gd name="connsiteY26" fmla="*/ 6564620 h 6858000"/>
                  <a:gd name="connsiteX27" fmla="*/ 248638 w 4543952"/>
                  <a:gd name="connsiteY27" fmla="*/ 6438980 h 6858000"/>
                  <a:gd name="connsiteX28" fmla="*/ 268569 w 4543952"/>
                  <a:gd name="connsiteY28" fmla="*/ 6463840 h 6858000"/>
                  <a:gd name="connsiteX29" fmla="*/ 268572 w 4543952"/>
                  <a:gd name="connsiteY29" fmla="*/ 6463848 h 6858000"/>
                  <a:gd name="connsiteX30" fmla="*/ 279556 w 4543952"/>
                  <a:gd name="connsiteY30" fmla="*/ 6508051 h 6858000"/>
                  <a:gd name="connsiteX31" fmla="*/ 282367 w 4543952"/>
                  <a:gd name="connsiteY31" fmla="*/ 6513011 h 6858000"/>
                  <a:gd name="connsiteX32" fmla="*/ 284834 w 4543952"/>
                  <a:gd name="connsiteY32" fmla="*/ 6521803 h 6858000"/>
                  <a:gd name="connsiteX33" fmla="*/ 301172 w 4543952"/>
                  <a:gd name="connsiteY33" fmla="*/ 6546194 h 6858000"/>
                  <a:gd name="connsiteX34" fmla="*/ 301172 w 4543952"/>
                  <a:gd name="connsiteY34" fmla="*/ 6546193 h 6858000"/>
                  <a:gd name="connsiteX35" fmla="*/ 282367 w 4543952"/>
                  <a:gd name="connsiteY35" fmla="*/ 6513011 h 6858000"/>
                  <a:gd name="connsiteX36" fmla="*/ 268572 w 4543952"/>
                  <a:gd name="connsiteY36" fmla="*/ 6463848 h 6858000"/>
                  <a:gd name="connsiteX37" fmla="*/ 268569 w 4543952"/>
                  <a:gd name="connsiteY37" fmla="*/ 6463839 h 6858000"/>
                  <a:gd name="connsiteX38" fmla="*/ 166047 w 4543952"/>
                  <a:gd name="connsiteY38" fmla="*/ 6392242 h 6858000"/>
                  <a:gd name="connsiteX39" fmla="*/ 173364 w 4543952"/>
                  <a:gd name="connsiteY39" fmla="*/ 6407332 h 6858000"/>
                  <a:gd name="connsiteX40" fmla="*/ 173364 w 4543952"/>
                  <a:gd name="connsiteY40" fmla="*/ 6407331 h 6858000"/>
                  <a:gd name="connsiteX41" fmla="*/ 401733 w 4543952"/>
                  <a:gd name="connsiteY41" fmla="*/ 4221390 h 6858000"/>
                  <a:gd name="connsiteX42" fmla="*/ 396017 w 4543952"/>
                  <a:gd name="connsiteY42" fmla="*/ 4253013 h 6858000"/>
                  <a:gd name="connsiteX43" fmla="*/ 356201 w 4543952"/>
                  <a:gd name="connsiteY43" fmla="*/ 4324644 h 6858000"/>
                  <a:gd name="connsiteX44" fmla="*/ 347247 w 4543952"/>
                  <a:gd name="connsiteY44" fmla="*/ 4363889 h 6858000"/>
                  <a:gd name="connsiteX45" fmla="*/ 347247 w 4543952"/>
                  <a:gd name="connsiteY45" fmla="*/ 4363890 h 6858000"/>
                  <a:gd name="connsiteX46" fmla="*/ 348009 w 4543952"/>
                  <a:gd name="connsiteY46" fmla="*/ 4482004 h 6858000"/>
                  <a:gd name="connsiteX47" fmla="*/ 408019 w 4543952"/>
                  <a:gd name="connsiteY47" fmla="*/ 4659174 h 6858000"/>
                  <a:gd name="connsiteX48" fmla="*/ 416021 w 4543952"/>
                  <a:gd name="connsiteY48" fmla="*/ 4677655 h 6858000"/>
                  <a:gd name="connsiteX49" fmla="*/ 425928 w 4543952"/>
                  <a:gd name="connsiteY49" fmla="*/ 4767764 h 6858000"/>
                  <a:gd name="connsiteX50" fmla="*/ 427237 w 4543952"/>
                  <a:gd name="connsiteY50" fmla="*/ 4800482 h 6858000"/>
                  <a:gd name="connsiteX51" fmla="*/ 412401 w 4543952"/>
                  <a:gd name="connsiteY51" fmla="*/ 4828915 h 6858000"/>
                  <a:gd name="connsiteX52" fmla="*/ 391971 w 4543952"/>
                  <a:gd name="connsiteY52" fmla="*/ 4857316 h 6858000"/>
                  <a:gd name="connsiteX53" fmla="*/ 390221 w 4543952"/>
                  <a:gd name="connsiteY53" fmla="*/ 4863342 h 6858000"/>
                  <a:gd name="connsiteX54" fmla="*/ 387469 w 4543952"/>
                  <a:gd name="connsiteY54" fmla="*/ 4867613 h 6858000"/>
                  <a:gd name="connsiteX55" fmla="*/ 382691 w 4543952"/>
                  <a:gd name="connsiteY55" fmla="*/ 4889274 h 6858000"/>
                  <a:gd name="connsiteX56" fmla="*/ 382691 w 4543952"/>
                  <a:gd name="connsiteY56" fmla="*/ 4889275 h 6858000"/>
                  <a:gd name="connsiteX57" fmla="*/ 384396 w 4543952"/>
                  <a:gd name="connsiteY57" fmla="*/ 4912168 h 6858000"/>
                  <a:gd name="connsiteX58" fmla="*/ 385799 w 4543952"/>
                  <a:gd name="connsiteY58" fmla="*/ 4933804 h 6858000"/>
                  <a:gd name="connsiteX59" fmla="*/ 378247 w 4543952"/>
                  <a:gd name="connsiteY59" fmla="*/ 4957452 h 6858000"/>
                  <a:gd name="connsiteX60" fmla="*/ 360964 w 4543952"/>
                  <a:gd name="connsiteY60" fmla="*/ 4987036 h 6858000"/>
                  <a:gd name="connsiteX61" fmla="*/ 334485 w 4543952"/>
                  <a:gd name="connsiteY61" fmla="*/ 5041520 h 6858000"/>
                  <a:gd name="connsiteX62" fmla="*/ 321371 w 4543952"/>
                  <a:gd name="connsiteY62" fmla="*/ 5087422 h 6858000"/>
                  <a:gd name="connsiteX63" fmla="*/ 321364 w 4543952"/>
                  <a:gd name="connsiteY63" fmla="*/ 5087449 h 6858000"/>
                  <a:gd name="connsiteX64" fmla="*/ 315482 w 4543952"/>
                  <a:gd name="connsiteY64" fmla="*/ 5102460 h 6858000"/>
                  <a:gd name="connsiteX65" fmla="*/ 308338 w 4543952"/>
                  <a:gd name="connsiteY65" fmla="*/ 5133219 h 6858000"/>
                  <a:gd name="connsiteX66" fmla="*/ 308337 w 4543952"/>
                  <a:gd name="connsiteY66" fmla="*/ 5133223 h 6858000"/>
                  <a:gd name="connsiteX67" fmla="*/ 308337 w 4543952"/>
                  <a:gd name="connsiteY67" fmla="*/ 5133224 h 6858000"/>
                  <a:gd name="connsiteX68" fmla="*/ 315052 w 4543952"/>
                  <a:gd name="connsiteY68" fmla="*/ 5166113 h 6858000"/>
                  <a:gd name="connsiteX69" fmla="*/ 314362 w 4543952"/>
                  <a:gd name="connsiteY69" fmla="*/ 5172089 h 6858000"/>
                  <a:gd name="connsiteX70" fmla="*/ 311814 w 4543952"/>
                  <a:gd name="connsiteY70" fmla="*/ 5179066 h 6858000"/>
                  <a:gd name="connsiteX71" fmla="*/ 311814 w 4543952"/>
                  <a:gd name="connsiteY71" fmla="*/ 5179067 h 6858000"/>
                  <a:gd name="connsiteX72" fmla="*/ 335437 w 4543952"/>
                  <a:gd name="connsiteY72" fmla="*/ 5272796 h 6858000"/>
                  <a:gd name="connsiteX73" fmla="*/ 360397 w 4543952"/>
                  <a:gd name="connsiteY73" fmla="*/ 5321350 h 6858000"/>
                  <a:gd name="connsiteX74" fmla="*/ 364317 w 4543952"/>
                  <a:gd name="connsiteY74" fmla="*/ 5355013 h 6858000"/>
                  <a:gd name="connsiteX75" fmla="*/ 359440 w 4543952"/>
                  <a:gd name="connsiteY75" fmla="*/ 5385383 h 6858000"/>
                  <a:gd name="connsiteX76" fmla="*/ 351249 w 4543952"/>
                  <a:gd name="connsiteY76" fmla="*/ 5425581 h 6858000"/>
                  <a:gd name="connsiteX77" fmla="*/ 339627 w 4543952"/>
                  <a:gd name="connsiteY77" fmla="*/ 5480636 h 6858000"/>
                  <a:gd name="connsiteX78" fmla="*/ 335103 w 4543952"/>
                  <a:gd name="connsiteY78" fmla="*/ 5507666 h 6858000"/>
                  <a:gd name="connsiteX79" fmla="*/ 335103 w 4543952"/>
                  <a:gd name="connsiteY79" fmla="*/ 5507667 h 6858000"/>
                  <a:gd name="connsiteX80" fmla="*/ 337324 w 4543952"/>
                  <a:gd name="connsiteY80" fmla="*/ 5520421 h 6858000"/>
                  <a:gd name="connsiteX81" fmla="*/ 345722 w 4543952"/>
                  <a:gd name="connsiteY81" fmla="*/ 5531691 h 6858000"/>
                  <a:gd name="connsiteX82" fmla="*/ 345723 w 4543952"/>
                  <a:gd name="connsiteY82" fmla="*/ 5531693 h 6858000"/>
                  <a:gd name="connsiteX83" fmla="*/ 355869 w 4543952"/>
                  <a:gd name="connsiteY83" fmla="*/ 5547577 h 6858000"/>
                  <a:gd name="connsiteX84" fmla="*/ 346295 w 4543952"/>
                  <a:gd name="connsiteY84" fmla="*/ 5562745 h 6858000"/>
                  <a:gd name="connsiteX85" fmla="*/ 275047 w 4543952"/>
                  <a:gd name="connsiteY85" fmla="*/ 5704482 h 6858000"/>
                  <a:gd name="connsiteX86" fmla="*/ 269141 w 4543952"/>
                  <a:gd name="connsiteY86" fmla="*/ 5740487 h 6858000"/>
                  <a:gd name="connsiteX87" fmla="*/ 260376 w 4543952"/>
                  <a:gd name="connsiteY87" fmla="*/ 5760872 h 6858000"/>
                  <a:gd name="connsiteX88" fmla="*/ 171981 w 4543952"/>
                  <a:gd name="connsiteY88" fmla="*/ 5883750 h 6858000"/>
                  <a:gd name="connsiteX89" fmla="*/ 171979 w 4543952"/>
                  <a:gd name="connsiteY89" fmla="*/ 5883755 h 6858000"/>
                  <a:gd name="connsiteX90" fmla="*/ 160957 w 4543952"/>
                  <a:gd name="connsiteY90" fmla="*/ 5909350 h 6858000"/>
                  <a:gd name="connsiteX91" fmla="*/ 154076 w 4543952"/>
                  <a:gd name="connsiteY91" fmla="*/ 5935945 h 6858000"/>
                  <a:gd name="connsiteX92" fmla="*/ 154075 w 4543952"/>
                  <a:gd name="connsiteY92" fmla="*/ 5935948 h 6858000"/>
                  <a:gd name="connsiteX93" fmla="*/ 154075 w 4543952"/>
                  <a:gd name="connsiteY93" fmla="*/ 5935949 h 6858000"/>
                  <a:gd name="connsiteX94" fmla="*/ 154242 w 4543952"/>
                  <a:gd name="connsiteY94" fmla="*/ 5964476 h 6858000"/>
                  <a:gd name="connsiteX95" fmla="*/ 157695 w 4543952"/>
                  <a:gd name="connsiteY95" fmla="*/ 5993289 h 6858000"/>
                  <a:gd name="connsiteX96" fmla="*/ 157695 w 4543952"/>
                  <a:gd name="connsiteY96" fmla="*/ 5993291 h 6858000"/>
                  <a:gd name="connsiteX97" fmla="*/ 164171 w 4543952"/>
                  <a:gd name="connsiteY97" fmla="*/ 6026440 h 6858000"/>
                  <a:gd name="connsiteX98" fmla="*/ 220371 w 4543952"/>
                  <a:gd name="connsiteY98" fmla="*/ 6108738 h 6858000"/>
                  <a:gd name="connsiteX99" fmla="*/ 234064 w 4543952"/>
                  <a:gd name="connsiteY99" fmla="*/ 6133314 h 6858000"/>
                  <a:gd name="connsiteX100" fmla="*/ 218468 w 4543952"/>
                  <a:gd name="connsiteY100" fmla="*/ 6155599 h 6858000"/>
                  <a:gd name="connsiteX101" fmla="*/ 218465 w 4543952"/>
                  <a:gd name="connsiteY101" fmla="*/ 6155601 h 6858000"/>
                  <a:gd name="connsiteX102" fmla="*/ 179794 w 4543952"/>
                  <a:gd name="connsiteY102" fmla="*/ 6228755 h 6858000"/>
                  <a:gd name="connsiteX103" fmla="*/ 162457 w 4543952"/>
                  <a:gd name="connsiteY103" fmla="*/ 6361538 h 6858000"/>
                  <a:gd name="connsiteX104" fmla="*/ 162457 w 4543952"/>
                  <a:gd name="connsiteY104" fmla="*/ 6361539 h 6858000"/>
                  <a:gd name="connsiteX105" fmla="*/ 179794 w 4543952"/>
                  <a:gd name="connsiteY105" fmla="*/ 6228756 h 6858000"/>
                  <a:gd name="connsiteX106" fmla="*/ 218465 w 4543952"/>
                  <a:gd name="connsiteY106" fmla="*/ 6155602 h 6858000"/>
                  <a:gd name="connsiteX107" fmla="*/ 218468 w 4543952"/>
                  <a:gd name="connsiteY107" fmla="*/ 6155599 h 6858000"/>
                  <a:gd name="connsiteX108" fmla="*/ 230364 w 4543952"/>
                  <a:gd name="connsiteY108" fmla="*/ 6143189 h 6858000"/>
                  <a:gd name="connsiteX109" fmla="*/ 234064 w 4543952"/>
                  <a:gd name="connsiteY109" fmla="*/ 6133314 h 6858000"/>
                  <a:gd name="connsiteX110" fmla="*/ 234064 w 4543952"/>
                  <a:gd name="connsiteY110" fmla="*/ 6133313 h 6858000"/>
                  <a:gd name="connsiteX111" fmla="*/ 220371 w 4543952"/>
                  <a:gd name="connsiteY111" fmla="*/ 6108737 h 6858000"/>
                  <a:gd name="connsiteX112" fmla="*/ 164171 w 4543952"/>
                  <a:gd name="connsiteY112" fmla="*/ 6026439 h 6858000"/>
                  <a:gd name="connsiteX113" fmla="*/ 157695 w 4543952"/>
                  <a:gd name="connsiteY113" fmla="*/ 5993290 h 6858000"/>
                  <a:gd name="connsiteX114" fmla="*/ 157695 w 4543952"/>
                  <a:gd name="connsiteY114" fmla="*/ 5993289 h 6858000"/>
                  <a:gd name="connsiteX115" fmla="*/ 154075 w 4543952"/>
                  <a:gd name="connsiteY115" fmla="*/ 5935949 h 6858000"/>
                  <a:gd name="connsiteX116" fmla="*/ 154076 w 4543952"/>
                  <a:gd name="connsiteY116" fmla="*/ 5935945 h 6858000"/>
                  <a:gd name="connsiteX117" fmla="*/ 171979 w 4543952"/>
                  <a:gd name="connsiteY117" fmla="*/ 5883755 h 6858000"/>
                  <a:gd name="connsiteX118" fmla="*/ 171981 w 4543952"/>
                  <a:gd name="connsiteY118" fmla="*/ 5883751 h 6858000"/>
                  <a:gd name="connsiteX119" fmla="*/ 260376 w 4543952"/>
                  <a:gd name="connsiteY119" fmla="*/ 5760873 h 6858000"/>
                  <a:gd name="connsiteX120" fmla="*/ 269141 w 4543952"/>
                  <a:gd name="connsiteY120" fmla="*/ 5740488 h 6858000"/>
                  <a:gd name="connsiteX121" fmla="*/ 275047 w 4543952"/>
                  <a:gd name="connsiteY121" fmla="*/ 5704483 h 6858000"/>
                  <a:gd name="connsiteX122" fmla="*/ 346295 w 4543952"/>
                  <a:gd name="connsiteY122" fmla="*/ 5562746 h 6858000"/>
                  <a:gd name="connsiteX123" fmla="*/ 355869 w 4543952"/>
                  <a:gd name="connsiteY123" fmla="*/ 5547578 h 6858000"/>
                  <a:gd name="connsiteX124" fmla="*/ 355869 w 4543952"/>
                  <a:gd name="connsiteY124" fmla="*/ 5547577 h 6858000"/>
                  <a:gd name="connsiteX125" fmla="*/ 345723 w 4543952"/>
                  <a:gd name="connsiteY125" fmla="*/ 5531692 h 6858000"/>
                  <a:gd name="connsiteX126" fmla="*/ 345722 w 4543952"/>
                  <a:gd name="connsiteY126" fmla="*/ 5531691 h 6858000"/>
                  <a:gd name="connsiteX127" fmla="*/ 335103 w 4543952"/>
                  <a:gd name="connsiteY127" fmla="*/ 5507667 h 6858000"/>
                  <a:gd name="connsiteX128" fmla="*/ 339627 w 4543952"/>
                  <a:gd name="connsiteY128" fmla="*/ 5480637 h 6858000"/>
                  <a:gd name="connsiteX129" fmla="*/ 351249 w 4543952"/>
                  <a:gd name="connsiteY129" fmla="*/ 5425582 h 6858000"/>
                  <a:gd name="connsiteX130" fmla="*/ 359440 w 4543952"/>
                  <a:gd name="connsiteY130" fmla="*/ 5385384 h 6858000"/>
                  <a:gd name="connsiteX131" fmla="*/ 364317 w 4543952"/>
                  <a:gd name="connsiteY131" fmla="*/ 5355014 h 6858000"/>
                  <a:gd name="connsiteX132" fmla="*/ 364317 w 4543952"/>
                  <a:gd name="connsiteY132" fmla="*/ 5355013 h 6858000"/>
                  <a:gd name="connsiteX133" fmla="*/ 362870 w 4543952"/>
                  <a:gd name="connsiteY133" fmla="*/ 5326162 h 6858000"/>
                  <a:gd name="connsiteX134" fmla="*/ 360397 w 4543952"/>
                  <a:gd name="connsiteY134" fmla="*/ 5321350 h 6858000"/>
                  <a:gd name="connsiteX135" fmla="*/ 359341 w 4543952"/>
                  <a:gd name="connsiteY135" fmla="*/ 5312287 h 6858000"/>
                  <a:gd name="connsiteX136" fmla="*/ 335437 w 4543952"/>
                  <a:gd name="connsiteY136" fmla="*/ 5272795 h 6858000"/>
                  <a:gd name="connsiteX137" fmla="*/ 311981 w 4543952"/>
                  <a:gd name="connsiteY137" fmla="*/ 5229432 h 6858000"/>
                  <a:gd name="connsiteX138" fmla="*/ 311814 w 4543952"/>
                  <a:gd name="connsiteY138" fmla="*/ 5179067 h 6858000"/>
                  <a:gd name="connsiteX139" fmla="*/ 314362 w 4543952"/>
                  <a:gd name="connsiteY139" fmla="*/ 5172090 h 6858000"/>
                  <a:gd name="connsiteX140" fmla="*/ 315052 w 4543952"/>
                  <a:gd name="connsiteY140" fmla="*/ 5166113 h 6858000"/>
                  <a:gd name="connsiteX141" fmla="*/ 315052 w 4543952"/>
                  <a:gd name="connsiteY141" fmla="*/ 5166112 h 6858000"/>
                  <a:gd name="connsiteX142" fmla="*/ 308337 w 4543952"/>
                  <a:gd name="connsiteY142" fmla="*/ 5133224 h 6858000"/>
                  <a:gd name="connsiteX143" fmla="*/ 308338 w 4543952"/>
                  <a:gd name="connsiteY143" fmla="*/ 5133219 h 6858000"/>
                  <a:gd name="connsiteX144" fmla="*/ 321364 w 4543952"/>
                  <a:gd name="connsiteY144" fmla="*/ 5087449 h 6858000"/>
                  <a:gd name="connsiteX145" fmla="*/ 327270 w 4543952"/>
                  <a:gd name="connsiteY145" fmla="*/ 5072375 h 6858000"/>
                  <a:gd name="connsiteX146" fmla="*/ 334485 w 4543952"/>
                  <a:gd name="connsiteY146" fmla="*/ 5041521 h 6858000"/>
                  <a:gd name="connsiteX147" fmla="*/ 360964 w 4543952"/>
                  <a:gd name="connsiteY147" fmla="*/ 4987037 h 6858000"/>
                  <a:gd name="connsiteX148" fmla="*/ 376969 w 4543952"/>
                  <a:gd name="connsiteY148" fmla="*/ 4961455 h 6858000"/>
                  <a:gd name="connsiteX149" fmla="*/ 378247 w 4543952"/>
                  <a:gd name="connsiteY149" fmla="*/ 4957452 h 6858000"/>
                  <a:gd name="connsiteX150" fmla="*/ 381039 w 4543952"/>
                  <a:gd name="connsiteY150" fmla="*/ 4952672 h 6858000"/>
                  <a:gd name="connsiteX151" fmla="*/ 385799 w 4543952"/>
                  <a:gd name="connsiteY151" fmla="*/ 4933804 h 6858000"/>
                  <a:gd name="connsiteX152" fmla="*/ 384396 w 4543952"/>
                  <a:gd name="connsiteY152" fmla="*/ 4912167 h 6858000"/>
                  <a:gd name="connsiteX153" fmla="*/ 382691 w 4543952"/>
                  <a:gd name="connsiteY153" fmla="*/ 4889274 h 6858000"/>
                  <a:gd name="connsiteX154" fmla="*/ 390221 w 4543952"/>
                  <a:gd name="connsiteY154" fmla="*/ 4863342 h 6858000"/>
                  <a:gd name="connsiteX155" fmla="*/ 412401 w 4543952"/>
                  <a:gd name="connsiteY155" fmla="*/ 4828916 h 6858000"/>
                  <a:gd name="connsiteX156" fmla="*/ 427237 w 4543952"/>
                  <a:gd name="connsiteY156" fmla="*/ 4800483 h 6858000"/>
                  <a:gd name="connsiteX157" fmla="*/ 427237 w 4543952"/>
                  <a:gd name="connsiteY157" fmla="*/ 4800482 h 6858000"/>
                  <a:gd name="connsiteX158" fmla="*/ 425928 w 4543952"/>
                  <a:gd name="connsiteY158" fmla="*/ 4767763 h 6858000"/>
                  <a:gd name="connsiteX159" fmla="*/ 416021 w 4543952"/>
                  <a:gd name="connsiteY159" fmla="*/ 4677654 h 6858000"/>
                  <a:gd name="connsiteX160" fmla="*/ 408019 w 4543952"/>
                  <a:gd name="connsiteY160" fmla="*/ 4659173 h 6858000"/>
                  <a:gd name="connsiteX161" fmla="*/ 348009 w 4543952"/>
                  <a:gd name="connsiteY161" fmla="*/ 4482003 h 6858000"/>
                  <a:gd name="connsiteX162" fmla="*/ 347247 w 4543952"/>
                  <a:gd name="connsiteY162" fmla="*/ 4363890 h 6858000"/>
                  <a:gd name="connsiteX163" fmla="*/ 356201 w 4543952"/>
                  <a:gd name="connsiteY163" fmla="*/ 4324645 h 6858000"/>
                  <a:gd name="connsiteX164" fmla="*/ 396017 w 4543952"/>
                  <a:gd name="connsiteY164" fmla="*/ 4253014 h 6858000"/>
                  <a:gd name="connsiteX165" fmla="*/ 401733 w 4543952"/>
                  <a:gd name="connsiteY165" fmla="*/ 4221391 h 6858000"/>
                  <a:gd name="connsiteX166" fmla="*/ 332842 w 4543952"/>
                  <a:gd name="connsiteY166" fmla="*/ 2836171 h 6858000"/>
                  <a:gd name="connsiteX167" fmla="*/ 332842 w 4543952"/>
                  <a:gd name="connsiteY167" fmla="*/ 2836172 h 6858000"/>
                  <a:gd name="connsiteX168" fmla="*/ 341533 w 4543952"/>
                  <a:gd name="connsiteY168" fmla="*/ 2848793 h 6858000"/>
                  <a:gd name="connsiteX169" fmla="*/ 358166 w 4543952"/>
                  <a:gd name="connsiteY169" fmla="*/ 2903544 h 6858000"/>
                  <a:gd name="connsiteX170" fmla="*/ 366072 w 4543952"/>
                  <a:gd name="connsiteY170" fmla="*/ 2947858 h 6858000"/>
                  <a:gd name="connsiteX171" fmla="*/ 366072 w 4543952"/>
                  <a:gd name="connsiteY171" fmla="*/ 2947862 h 6858000"/>
                  <a:gd name="connsiteX172" fmla="*/ 362488 w 4543952"/>
                  <a:gd name="connsiteY172" fmla="*/ 2982147 h 6858000"/>
                  <a:gd name="connsiteX173" fmla="*/ 350796 w 4543952"/>
                  <a:gd name="connsiteY173" fmla="*/ 3077400 h 6858000"/>
                  <a:gd name="connsiteX174" fmla="*/ 350796 w 4543952"/>
                  <a:gd name="connsiteY174" fmla="*/ 3077401 h 6858000"/>
                  <a:gd name="connsiteX175" fmla="*/ 363250 w 4543952"/>
                  <a:gd name="connsiteY175" fmla="*/ 3172654 h 6858000"/>
                  <a:gd name="connsiteX176" fmla="*/ 410877 w 4543952"/>
                  <a:gd name="connsiteY176" fmla="*/ 3489467 h 6858000"/>
                  <a:gd name="connsiteX177" fmla="*/ 432976 w 4543952"/>
                  <a:gd name="connsiteY177" fmla="*/ 3544713 h 6858000"/>
                  <a:gd name="connsiteX178" fmla="*/ 445520 w 4543952"/>
                  <a:gd name="connsiteY178" fmla="*/ 3562320 h 6858000"/>
                  <a:gd name="connsiteX179" fmla="*/ 450598 w 4543952"/>
                  <a:gd name="connsiteY179" fmla="*/ 3574407 h 6858000"/>
                  <a:gd name="connsiteX180" fmla="*/ 448246 w 4543952"/>
                  <a:gd name="connsiteY180" fmla="*/ 3587173 h 6858000"/>
                  <a:gd name="connsiteX181" fmla="*/ 438500 w 4543952"/>
                  <a:gd name="connsiteY181" fmla="*/ 3606816 h 6858000"/>
                  <a:gd name="connsiteX182" fmla="*/ 424974 w 4543952"/>
                  <a:gd name="connsiteY182" fmla="*/ 3630631 h 6858000"/>
                  <a:gd name="connsiteX183" fmla="*/ 400733 w 4543952"/>
                  <a:gd name="connsiteY183" fmla="*/ 3680162 h 6858000"/>
                  <a:gd name="connsiteX184" fmla="*/ 400733 w 4543952"/>
                  <a:gd name="connsiteY184" fmla="*/ 3680163 h 6858000"/>
                  <a:gd name="connsiteX185" fmla="*/ 404781 w 4543952"/>
                  <a:gd name="connsiteY185" fmla="*/ 3734837 h 6858000"/>
                  <a:gd name="connsiteX186" fmla="*/ 404399 w 4543952"/>
                  <a:gd name="connsiteY186" fmla="*/ 3754651 h 6858000"/>
                  <a:gd name="connsiteX187" fmla="*/ 398042 w 4543952"/>
                  <a:gd name="connsiteY187" fmla="*/ 3789775 h 6858000"/>
                  <a:gd name="connsiteX188" fmla="*/ 398042 w 4543952"/>
                  <a:gd name="connsiteY188" fmla="*/ 3789776 h 6858000"/>
                  <a:gd name="connsiteX189" fmla="*/ 412973 w 4543952"/>
                  <a:gd name="connsiteY189" fmla="*/ 3822472 h 6858000"/>
                  <a:gd name="connsiteX190" fmla="*/ 427308 w 4543952"/>
                  <a:gd name="connsiteY190" fmla="*/ 3852619 h 6858000"/>
                  <a:gd name="connsiteX191" fmla="*/ 417926 w 4543952"/>
                  <a:gd name="connsiteY191" fmla="*/ 3885336 h 6858000"/>
                  <a:gd name="connsiteX192" fmla="*/ 417925 w 4543952"/>
                  <a:gd name="connsiteY192" fmla="*/ 3885337 h 6858000"/>
                  <a:gd name="connsiteX193" fmla="*/ 386040 w 4543952"/>
                  <a:gd name="connsiteY193" fmla="*/ 3962158 h 6858000"/>
                  <a:gd name="connsiteX194" fmla="*/ 386040 w 4543952"/>
                  <a:gd name="connsiteY194" fmla="*/ 3962159 h 6858000"/>
                  <a:gd name="connsiteX195" fmla="*/ 388431 w 4543952"/>
                  <a:gd name="connsiteY195" fmla="*/ 4002409 h 6858000"/>
                  <a:gd name="connsiteX196" fmla="*/ 401733 w 4543952"/>
                  <a:gd name="connsiteY196" fmla="*/ 4043837 h 6858000"/>
                  <a:gd name="connsiteX197" fmla="*/ 401733 w 4543952"/>
                  <a:gd name="connsiteY197" fmla="*/ 4043839 h 6858000"/>
                  <a:gd name="connsiteX198" fmla="*/ 416855 w 4543952"/>
                  <a:gd name="connsiteY198" fmla="*/ 4103825 h 6858000"/>
                  <a:gd name="connsiteX199" fmla="*/ 405544 w 4543952"/>
                  <a:gd name="connsiteY199" fmla="*/ 4165381 h 6858000"/>
                  <a:gd name="connsiteX200" fmla="*/ 405543 w 4543952"/>
                  <a:gd name="connsiteY200" fmla="*/ 4165382 h 6858000"/>
                  <a:gd name="connsiteX201" fmla="*/ 401638 w 4543952"/>
                  <a:gd name="connsiteY201" fmla="*/ 4192386 h 6858000"/>
                  <a:gd name="connsiteX202" fmla="*/ 401638 w 4543952"/>
                  <a:gd name="connsiteY202" fmla="*/ 4192387 h 6858000"/>
                  <a:gd name="connsiteX203" fmla="*/ 405543 w 4543952"/>
                  <a:gd name="connsiteY203" fmla="*/ 4165383 h 6858000"/>
                  <a:gd name="connsiteX204" fmla="*/ 405544 w 4543952"/>
                  <a:gd name="connsiteY204" fmla="*/ 4165381 h 6858000"/>
                  <a:gd name="connsiteX205" fmla="*/ 414887 w 4543952"/>
                  <a:gd name="connsiteY205" fmla="*/ 4134255 h 6858000"/>
                  <a:gd name="connsiteX206" fmla="*/ 416855 w 4543952"/>
                  <a:gd name="connsiteY206" fmla="*/ 4103825 h 6858000"/>
                  <a:gd name="connsiteX207" fmla="*/ 416855 w 4543952"/>
                  <a:gd name="connsiteY207" fmla="*/ 4103824 h 6858000"/>
                  <a:gd name="connsiteX208" fmla="*/ 401733 w 4543952"/>
                  <a:gd name="connsiteY208" fmla="*/ 4043838 h 6858000"/>
                  <a:gd name="connsiteX209" fmla="*/ 401733 w 4543952"/>
                  <a:gd name="connsiteY209" fmla="*/ 4043837 h 6858000"/>
                  <a:gd name="connsiteX210" fmla="*/ 386040 w 4543952"/>
                  <a:gd name="connsiteY210" fmla="*/ 3962159 h 6858000"/>
                  <a:gd name="connsiteX211" fmla="*/ 395544 w 4543952"/>
                  <a:gd name="connsiteY211" fmla="*/ 3923124 h 6858000"/>
                  <a:gd name="connsiteX212" fmla="*/ 417925 w 4543952"/>
                  <a:gd name="connsiteY212" fmla="*/ 3885338 h 6858000"/>
                  <a:gd name="connsiteX213" fmla="*/ 417926 w 4543952"/>
                  <a:gd name="connsiteY213" fmla="*/ 3885336 h 6858000"/>
                  <a:gd name="connsiteX214" fmla="*/ 426528 w 4543952"/>
                  <a:gd name="connsiteY214" fmla="*/ 3868763 h 6858000"/>
                  <a:gd name="connsiteX215" fmla="*/ 427308 w 4543952"/>
                  <a:gd name="connsiteY215" fmla="*/ 3852619 h 6858000"/>
                  <a:gd name="connsiteX216" fmla="*/ 427308 w 4543952"/>
                  <a:gd name="connsiteY216" fmla="*/ 3852618 h 6858000"/>
                  <a:gd name="connsiteX217" fmla="*/ 412973 w 4543952"/>
                  <a:gd name="connsiteY217" fmla="*/ 3822471 h 6858000"/>
                  <a:gd name="connsiteX218" fmla="*/ 398042 w 4543952"/>
                  <a:gd name="connsiteY218" fmla="*/ 3789775 h 6858000"/>
                  <a:gd name="connsiteX219" fmla="*/ 404399 w 4543952"/>
                  <a:gd name="connsiteY219" fmla="*/ 3754652 h 6858000"/>
                  <a:gd name="connsiteX220" fmla="*/ 404781 w 4543952"/>
                  <a:gd name="connsiteY220" fmla="*/ 3734837 h 6858000"/>
                  <a:gd name="connsiteX221" fmla="*/ 404781 w 4543952"/>
                  <a:gd name="connsiteY221" fmla="*/ 3734836 h 6858000"/>
                  <a:gd name="connsiteX222" fmla="*/ 400733 w 4543952"/>
                  <a:gd name="connsiteY222" fmla="*/ 3680163 h 6858000"/>
                  <a:gd name="connsiteX223" fmla="*/ 407246 w 4543952"/>
                  <a:gd name="connsiteY223" fmla="*/ 3654415 h 6858000"/>
                  <a:gd name="connsiteX224" fmla="*/ 424974 w 4543952"/>
                  <a:gd name="connsiteY224" fmla="*/ 3630632 h 6858000"/>
                  <a:gd name="connsiteX225" fmla="*/ 438500 w 4543952"/>
                  <a:gd name="connsiteY225" fmla="*/ 3606817 h 6858000"/>
                  <a:gd name="connsiteX226" fmla="*/ 450598 w 4543952"/>
                  <a:gd name="connsiteY226" fmla="*/ 3574408 h 6858000"/>
                  <a:gd name="connsiteX227" fmla="*/ 450598 w 4543952"/>
                  <a:gd name="connsiteY227" fmla="*/ 3574407 h 6858000"/>
                  <a:gd name="connsiteX228" fmla="*/ 432976 w 4543952"/>
                  <a:gd name="connsiteY228" fmla="*/ 3544712 h 6858000"/>
                  <a:gd name="connsiteX229" fmla="*/ 410877 w 4543952"/>
                  <a:gd name="connsiteY229" fmla="*/ 3489466 h 6858000"/>
                  <a:gd name="connsiteX230" fmla="*/ 363250 w 4543952"/>
                  <a:gd name="connsiteY230" fmla="*/ 3172653 h 6858000"/>
                  <a:gd name="connsiteX231" fmla="*/ 350796 w 4543952"/>
                  <a:gd name="connsiteY231" fmla="*/ 3077401 h 6858000"/>
                  <a:gd name="connsiteX232" fmla="*/ 362488 w 4543952"/>
                  <a:gd name="connsiteY232" fmla="*/ 2982148 h 6858000"/>
                  <a:gd name="connsiteX233" fmla="*/ 366072 w 4543952"/>
                  <a:gd name="connsiteY233" fmla="*/ 2947862 h 6858000"/>
                  <a:gd name="connsiteX234" fmla="*/ 366072 w 4543952"/>
                  <a:gd name="connsiteY234" fmla="*/ 2947861 h 6858000"/>
                  <a:gd name="connsiteX235" fmla="*/ 366072 w 4543952"/>
                  <a:gd name="connsiteY235" fmla="*/ 2947858 h 6858000"/>
                  <a:gd name="connsiteX236" fmla="*/ 361441 w 4543952"/>
                  <a:gd name="connsiteY236" fmla="*/ 2914327 h 6858000"/>
                  <a:gd name="connsiteX237" fmla="*/ 358166 w 4543952"/>
                  <a:gd name="connsiteY237" fmla="*/ 2903544 h 6858000"/>
                  <a:gd name="connsiteX238" fmla="*/ 357138 w 4543952"/>
                  <a:gd name="connsiteY238" fmla="*/ 2897784 h 6858000"/>
                  <a:gd name="connsiteX239" fmla="*/ 341533 w 4543952"/>
                  <a:gd name="connsiteY239" fmla="*/ 2848792 h 6858000"/>
                  <a:gd name="connsiteX240" fmla="*/ 296001 w 4543952"/>
                  <a:gd name="connsiteY240" fmla="*/ 2745351 h 6858000"/>
                  <a:gd name="connsiteX241" fmla="*/ 289670 w 4543952"/>
                  <a:gd name="connsiteY241" fmla="*/ 2770757 h 6858000"/>
                  <a:gd name="connsiteX242" fmla="*/ 290080 w 4543952"/>
                  <a:gd name="connsiteY242" fmla="*/ 2778005 h 6858000"/>
                  <a:gd name="connsiteX243" fmla="*/ 289301 w 4543952"/>
                  <a:gd name="connsiteY243" fmla="*/ 2782304 h 6858000"/>
                  <a:gd name="connsiteX244" fmla="*/ 290501 w 4543952"/>
                  <a:gd name="connsiteY244" fmla="*/ 2785439 h 6858000"/>
                  <a:gd name="connsiteX245" fmla="*/ 290929 w 4543952"/>
                  <a:gd name="connsiteY245" fmla="*/ 2793022 h 6858000"/>
                  <a:gd name="connsiteX246" fmla="*/ 300579 w 4543952"/>
                  <a:gd name="connsiteY246" fmla="*/ 2811779 h 6858000"/>
                  <a:gd name="connsiteX247" fmla="*/ 300582 w 4543952"/>
                  <a:gd name="connsiteY247" fmla="*/ 2811786 h 6858000"/>
                  <a:gd name="connsiteX248" fmla="*/ 300583 w 4543952"/>
                  <a:gd name="connsiteY248" fmla="*/ 2811786 h 6858000"/>
                  <a:gd name="connsiteX249" fmla="*/ 300579 w 4543952"/>
                  <a:gd name="connsiteY249" fmla="*/ 2811779 h 6858000"/>
                  <a:gd name="connsiteX250" fmla="*/ 290501 w 4543952"/>
                  <a:gd name="connsiteY250" fmla="*/ 2785439 h 6858000"/>
                  <a:gd name="connsiteX251" fmla="*/ 290080 w 4543952"/>
                  <a:gd name="connsiteY251" fmla="*/ 2778005 h 6858000"/>
                  <a:gd name="connsiteX252" fmla="*/ 817328 w 4543952"/>
                  <a:gd name="connsiteY252" fmla="*/ 1508457 h 6858000"/>
                  <a:gd name="connsiteX253" fmla="*/ 845421 w 4543952"/>
                  <a:gd name="connsiteY253" fmla="*/ 1596212 h 6858000"/>
                  <a:gd name="connsiteX254" fmla="*/ 843517 w 4543952"/>
                  <a:gd name="connsiteY254" fmla="*/ 1624979 h 6858000"/>
                  <a:gd name="connsiteX255" fmla="*/ 786935 w 4543952"/>
                  <a:gd name="connsiteY255" fmla="*/ 1697752 h 6858000"/>
                  <a:gd name="connsiteX256" fmla="*/ 764267 w 4543952"/>
                  <a:gd name="connsiteY256" fmla="*/ 1733187 h 6858000"/>
                  <a:gd name="connsiteX257" fmla="*/ 722546 w 4543952"/>
                  <a:gd name="connsiteY257" fmla="*/ 1833774 h 6858000"/>
                  <a:gd name="connsiteX258" fmla="*/ 714925 w 4543952"/>
                  <a:gd name="connsiteY258" fmla="*/ 1842157 h 6858000"/>
                  <a:gd name="connsiteX259" fmla="*/ 624434 w 4543952"/>
                  <a:gd name="connsiteY259" fmla="*/ 1916453 h 6858000"/>
                  <a:gd name="connsiteX260" fmla="*/ 609004 w 4543952"/>
                  <a:gd name="connsiteY260" fmla="*/ 1933218 h 6858000"/>
                  <a:gd name="connsiteX261" fmla="*/ 584999 w 4543952"/>
                  <a:gd name="connsiteY261" fmla="*/ 1953412 h 6858000"/>
                  <a:gd name="connsiteX262" fmla="*/ 538516 w 4543952"/>
                  <a:gd name="connsiteY262" fmla="*/ 2016468 h 6858000"/>
                  <a:gd name="connsiteX263" fmla="*/ 523657 w 4543952"/>
                  <a:gd name="connsiteY263" fmla="*/ 2094577 h 6858000"/>
                  <a:gd name="connsiteX264" fmla="*/ 500986 w 4543952"/>
                  <a:gd name="connsiteY264" fmla="*/ 2188878 h 6858000"/>
                  <a:gd name="connsiteX265" fmla="*/ 485746 w 4543952"/>
                  <a:gd name="connsiteY265" fmla="*/ 2228313 h 6858000"/>
                  <a:gd name="connsiteX266" fmla="*/ 456789 w 4543952"/>
                  <a:gd name="connsiteY266" fmla="*/ 2334043 h 6858000"/>
                  <a:gd name="connsiteX267" fmla="*/ 432404 w 4543952"/>
                  <a:gd name="connsiteY267" fmla="*/ 2409484 h 6858000"/>
                  <a:gd name="connsiteX268" fmla="*/ 415303 w 4543952"/>
                  <a:gd name="connsiteY268" fmla="*/ 2435912 h 6858000"/>
                  <a:gd name="connsiteX269" fmla="*/ 415303 w 4543952"/>
                  <a:gd name="connsiteY269" fmla="*/ 2435912 h 6858000"/>
                  <a:gd name="connsiteX270" fmla="*/ 415303 w 4543952"/>
                  <a:gd name="connsiteY270" fmla="*/ 2435912 h 6858000"/>
                  <a:gd name="connsiteX271" fmla="*/ 414227 w 4543952"/>
                  <a:gd name="connsiteY271" fmla="*/ 2440915 h 6858000"/>
                  <a:gd name="connsiteX272" fmla="*/ 409472 w 4543952"/>
                  <a:gd name="connsiteY272" fmla="*/ 2463016 h 6858000"/>
                  <a:gd name="connsiteX273" fmla="*/ 409472 w 4543952"/>
                  <a:gd name="connsiteY273" fmla="*/ 2463017 h 6858000"/>
                  <a:gd name="connsiteX274" fmla="*/ 411535 w 4543952"/>
                  <a:gd name="connsiteY274" fmla="*/ 2490550 h 6858000"/>
                  <a:gd name="connsiteX275" fmla="*/ 418115 w 4543952"/>
                  <a:gd name="connsiteY275" fmla="*/ 2518261 h 6858000"/>
                  <a:gd name="connsiteX276" fmla="*/ 418115 w 4543952"/>
                  <a:gd name="connsiteY276" fmla="*/ 2518264 h 6858000"/>
                  <a:gd name="connsiteX277" fmla="*/ 421759 w 4543952"/>
                  <a:gd name="connsiteY277" fmla="*/ 2545006 h 6858000"/>
                  <a:gd name="connsiteX278" fmla="*/ 417545 w 4543952"/>
                  <a:gd name="connsiteY278" fmla="*/ 2571033 h 6858000"/>
                  <a:gd name="connsiteX279" fmla="*/ 344391 w 4543952"/>
                  <a:gd name="connsiteY279" fmla="*/ 2668000 h 6858000"/>
                  <a:gd name="connsiteX280" fmla="*/ 296001 w 4543952"/>
                  <a:gd name="connsiteY280" fmla="*/ 2745347 h 6858000"/>
                  <a:gd name="connsiteX281" fmla="*/ 296001 w 4543952"/>
                  <a:gd name="connsiteY281" fmla="*/ 2745348 h 6858000"/>
                  <a:gd name="connsiteX282" fmla="*/ 344391 w 4543952"/>
                  <a:gd name="connsiteY282" fmla="*/ 2668001 h 6858000"/>
                  <a:gd name="connsiteX283" fmla="*/ 417545 w 4543952"/>
                  <a:gd name="connsiteY283" fmla="*/ 2571034 h 6858000"/>
                  <a:gd name="connsiteX284" fmla="*/ 421760 w 4543952"/>
                  <a:gd name="connsiteY284" fmla="*/ 2545006 h 6858000"/>
                  <a:gd name="connsiteX285" fmla="*/ 421759 w 4543952"/>
                  <a:gd name="connsiteY285" fmla="*/ 2545006 h 6858000"/>
                  <a:gd name="connsiteX286" fmla="*/ 421760 w 4543952"/>
                  <a:gd name="connsiteY286" fmla="*/ 2545005 h 6858000"/>
                  <a:gd name="connsiteX287" fmla="*/ 418115 w 4543952"/>
                  <a:gd name="connsiteY287" fmla="*/ 2518263 h 6858000"/>
                  <a:gd name="connsiteX288" fmla="*/ 418115 w 4543952"/>
                  <a:gd name="connsiteY288" fmla="*/ 2518261 h 6858000"/>
                  <a:gd name="connsiteX289" fmla="*/ 409472 w 4543952"/>
                  <a:gd name="connsiteY289" fmla="*/ 2463017 h 6858000"/>
                  <a:gd name="connsiteX290" fmla="*/ 414227 w 4543952"/>
                  <a:gd name="connsiteY290" fmla="*/ 2440915 h 6858000"/>
                  <a:gd name="connsiteX291" fmla="*/ 415303 w 4543952"/>
                  <a:gd name="connsiteY291" fmla="*/ 2435912 h 6858000"/>
                  <a:gd name="connsiteX292" fmla="*/ 432404 w 4543952"/>
                  <a:gd name="connsiteY292" fmla="*/ 2409485 h 6858000"/>
                  <a:gd name="connsiteX293" fmla="*/ 456789 w 4543952"/>
                  <a:gd name="connsiteY293" fmla="*/ 2334044 h 6858000"/>
                  <a:gd name="connsiteX294" fmla="*/ 485746 w 4543952"/>
                  <a:gd name="connsiteY294" fmla="*/ 2228314 h 6858000"/>
                  <a:gd name="connsiteX295" fmla="*/ 500986 w 4543952"/>
                  <a:gd name="connsiteY295" fmla="*/ 2188879 h 6858000"/>
                  <a:gd name="connsiteX296" fmla="*/ 523657 w 4543952"/>
                  <a:gd name="connsiteY296" fmla="*/ 2094578 h 6858000"/>
                  <a:gd name="connsiteX297" fmla="*/ 538516 w 4543952"/>
                  <a:gd name="connsiteY297" fmla="*/ 2016469 h 6858000"/>
                  <a:gd name="connsiteX298" fmla="*/ 584999 w 4543952"/>
                  <a:gd name="connsiteY298" fmla="*/ 1953413 h 6858000"/>
                  <a:gd name="connsiteX299" fmla="*/ 609004 w 4543952"/>
                  <a:gd name="connsiteY299" fmla="*/ 1933219 h 6858000"/>
                  <a:gd name="connsiteX300" fmla="*/ 624434 w 4543952"/>
                  <a:gd name="connsiteY300" fmla="*/ 1916454 h 6858000"/>
                  <a:gd name="connsiteX301" fmla="*/ 714925 w 4543952"/>
                  <a:gd name="connsiteY301" fmla="*/ 1842158 h 6858000"/>
                  <a:gd name="connsiteX302" fmla="*/ 722546 w 4543952"/>
                  <a:gd name="connsiteY302" fmla="*/ 1833775 h 6858000"/>
                  <a:gd name="connsiteX303" fmla="*/ 764267 w 4543952"/>
                  <a:gd name="connsiteY303" fmla="*/ 1733188 h 6858000"/>
                  <a:gd name="connsiteX304" fmla="*/ 786936 w 4543952"/>
                  <a:gd name="connsiteY304" fmla="*/ 1697753 h 6858000"/>
                  <a:gd name="connsiteX305" fmla="*/ 843517 w 4543952"/>
                  <a:gd name="connsiteY305" fmla="*/ 1624980 h 6858000"/>
                  <a:gd name="connsiteX306" fmla="*/ 845422 w 4543952"/>
                  <a:gd name="connsiteY306" fmla="*/ 1596213 h 6858000"/>
                  <a:gd name="connsiteX307" fmla="*/ 798723 w 4543952"/>
                  <a:gd name="connsiteY307" fmla="*/ 1459072 h 6858000"/>
                  <a:gd name="connsiteX308" fmla="*/ 807941 w 4543952"/>
                  <a:gd name="connsiteY308" fmla="*/ 1481571 h 6858000"/>
                  <a:gd name="connsiteX309" fmla="*/ 798724 w 4543952"/>
                  <a:gd name="connsiteY309" fmla="*/ 1459073 h 6858000"/>
                  <a:gd name="connsiteX310" fmla="*/ 779530 w 4543952"/>
                  <a:gd name="connsiteY310" fmla="*/ 1268757 h 6858000"/>
                  <a:gd name="connsiteX311" fmla="*/ 774363 w 4543952"/>
                  <a:gd name="connsiteY311" fmla="*/ 1286068 h 6858000"/>
                  <a:gd name="connsiteX312" fmla="*/ 752025 w 4543952"/>
                  <a:gd name="connsiteY312" fmla="*/ 1350626 h 6858000"/>
                  <a:gd name="connsiteX313" fmla="*/ 757620 w 4543952"/>
                  <a:gd name="connsiteY313" fmla="*/ 1413839 h 6858000"/>
                  <a:gd name="connsiteX314" fmla="*/ 752026 w 4543952"/>
                  <a:gd name="connsiteY314" fmla="*/ 1350627 h 6858000"/>
                  <a:gd name="connsiteX315" fmla="*/ 774363 w 4543952"/>
                  <a:gd name="connsiteY315" fmla="*/ 1286069 h 6858000"/>
                  <a:gd name="connsiteX316" fmla="*/ 779530 w 4543952"/>
                  <a:gd name="connsiteY316" fmla="*/ 1268757 h 6858000"/>
                  <a:gd name="connsiteX317" fmla="*/ 837801 w 4543952"/>
                  <a:gd name="connsiteY317" fmla="*/ 773034 h 6858000"/>
                  <a:gd name="connsiteX318" fmla="*/ 829801 w 4543952"/>
                  <a:gd name="connsiteY318" fmla="*/ 854378 h 6858000"/>
                  <a:gd name="connsiteX319" fmla="*/ 798747 w 4543952"/>
                  <a:gd name="connsiteY319" fmla="*/ 915342 h 6858000"/>
                  <a:gd name="connsiteX320" fmla="*/ 788269 w 4543952"/>
                  <a:gd name="connsiteY320" fmla="*/ 927154 h 6858000"/>
                  <a:gd name="connsiteX321" fmla="*/ 791889 w 4543952"/>
                  <a:gd name="connsiteY321" fmla="*/ 1097086 h 6858000"/>
                  <a:gd name="connsiteX322" fmla="*/ 796271 w 4543952"/>
                  <a:gd name="connsiteY322" fmla="*/ 1123184 h 6858000"/>
                  <a:gd name="connsiteX323" fmla="*/ 771553 w 4543952"/>
                  <a:gd name="connsiteY323" fmla="*/ 1184028 h 6858000"/>
                  <a:gd name="connsiteX324" fmla="*/ 796272 w 4543952"/>
                  <a:gd name="connsiteY324" fmla="*/ 1123185 h 6858000"/>
                  <a:gd name="connsiteX325" fmla="*/ 791890 w 4543952"/>
                  <a:gd name="connsiteY325" fmla="*/ 1097087 h 6858000"/>
                  <a:gd name="connsiteX326" fmla="*/ 788270 w 4543952"/>
                  <a:gd name="connsiteY326" fmla="*/ 927155 h 6858000"/>
                  <a:gd name="connsiteX327" fmla="*/ 798748 w 4543952"/>
                  <a:gd name="connsiteY327" fmla="*/ 915343 h 6858000"/>
                  <a:gd name="connsiteX328" fmla="*/ 829801 w 4543952"/>
                  <a:gd name="connsiteY328" fmla="*/ 854379 h 6858000"/>
                  <a:gd name="connsiteX329" fmla="*/ 837801 w 4543952"/>
                  <a:gd name="connsiteY329" fmla="*/ 773035 h 6858000"/>
                  <a:gd name="connsiteX330" fmla="*/ 782400 w 4543952"/>
                  <a:gd name="connsiteY330" fmla="*/ 517850 h 6858000"/>
                  <a:gd name="connsiteX331" fmla="*/ 791317 w 4543952"/>
                  <a:gd name="connsiteY331" fmla="*/ 556046 h 6858000"/>
                  <a:gd name="connsiteX332" fmla="*/ 797795 w 4543952"/>
                  <a:gd name="connsiteY332" fmla="*/ 580049 h 6858000"/>
                  <a:gd name="connsiteX333" fmla="*/ 801176 w 4543952"/>
                  <a:gd name="connsiteY333" fmla="*/ 642536 h 6858000"/>
                  <a:gd name="connsiteX334" fmla="*/ 813700 w 4543952"/>
                  <a:gd name="connsiteY334" fmla="*/ 694927 h 6858000"/>
                  <a:gd name="connsiteX335" fmla="*/ 801177 w 4543952"/>
                  <a:gd name="connsiteY335" fmla="*/ 642537 h 6858000"/>
                  <a:gd name="connsiteX336" fmla="*/ 797796 w 4543952"/>
                  <a:gd name="connsiteY336" fmla="*/ 580050 h 6858000"/>
                  <a:gd name="connsiteX337" fmla="*/ 791318 w 4543952"/>
                  <a:gd name="connsiteY337" fmla="*/ 556047 h 6858000"/>
                  <a:gd name="connsiteX338" fmla="*/ 783887 w 4543952"/>
                  <a:gd name="connsiteY338" fmla="*/ 313532 h 6858000"/>
                  <a:gd name="connsiteX339" fmla="*/ 786245 w 4543952"/>
                  <a:gd name="connsiteY339" fmla="*/ 324057 h 6858000"/>
                  <a:gd name="connsiteX340" fmla="*/ 784459 w 4543952"/>
                  <a:gd name="connsiteY340" fmla="*/ 338869 h 6858000"/>
                  <a:gd name="connsiteX341" fmla="*/ 784454 w 4543952"/>
                  <a:gd name="connsiteY341" fmla="*/ 338897 h 6858000"/>
                  <a:gd name="connsiteX342" fmla="*/ 778363 w 4543952"/>
                  <a:gd name="connsiteY342" fmla="*/ 367327 h 6858000"/>
                  <a:gd name="connsiteX343" fmla="*/ 774553 w 4543952"/>
                  <a:gd name="connsiteY343" fmla="*/ 395639 h 6858000"/>
                  <a:gd name="connsiteX344" fmla="*/ 784454 w 4543952"/>
                  <a:gd name="connsiteY344" fmla="*/ 338897 h 6858000"/>
                  <a:gd name="connsiteX345" fmla="*/ 784460 w 4543952"/>
                  <a:gd name="connsiteY345" fmla="*/ 338870 h 6858000"/>
                  <a:gd name="connsiteX346" fmla="*/ 783888 w 4543952"/>
                  <a:gd name="connsiteY346" fmla="*/ 313533 h 6858000"/>
                  <a:gd name="connsiteX347" fmla="*/ 761560 w 4543952"/>
                  <a:gd name="connsiteY347" fmla="*/ 281567 h 6858000"/>
                  <a:gd name="connsiteX348" fmla="*/ 766454 w 4543952"/>
                  <a:gd name="connsiteY348" fmla="*/ 295414 h 6858000"/>
                  <a:gd name="connsiteX349" fmla="*/ 766455 w 4543952"/>
                  <a:gd name="connsiteY349" fmla="*/ 295414 h 6858000"/>
                  <a:gd name="connsiteX350" fmla="*/ 774880 w 4543952"/>
                  <a:gd name="connsiteY350" fmla="*/ 24485 h 6858000"/>
                  <a:gd name="connsiteX351" fmla="*/ 777142 w 4543952"/>
                  <a:gd name="connsiteY351" fmla="*/ 74128 h 6858000"/>
                  <a:gd name="connsiteX352" fmla="*/ 767023 w 4543952"/>
                  <a:gd name="connsiteY352" fmla="*/ 151568 h 6858000"/>
                  <a:gd name="connsiteX353" fmla="*/ 766824 w 4543952"/>
                  <a:gd name="connsiteY353" fmla="*/ 153387 h 6858000"/>
                  <a:gd name="connsiteX354" fmla="*/ 763010 w 4543952"/>
                  <a:gd name="connsiteY354" fmla="*/ 177270 h 6858000"/>
                  <a:gd name="connsiteX355" fmla="*/ 758551 w 4543952"/>
                  <a:gd name="connsiteY355" fmla="*/ 228943 h 6858000"/>
                  <a:gd name="connsiteX356" fmla="*/ 766824 w 4543952"/>
                  <a:gd name="connsiteY356" fmla="*/ 153387 h 6858000"/>
                  <a:gd name="connsiteX357" fmla="*/ 771220 w 4543952"/>
                  <a:gd name="connsiteY357" fmla="*/ 125860 h 6858000"/>
                  <a:gd name="connsiteX358" fmla="*/ 777143 w 4543952"/>
                  <a:gd name="connsiteY358" fmla="*/ 74128 h 6858000"/>
                  <a:gd name="connsiteX359" fmla="*/ 313354 w 4543952"/>
                  <a:gd name="connsiteY359" fmla="*/ 0 h 6858000"/>
                  <a:gd name="connsiteX360" fmla="*/ 777461 w 4543952"/>
                  <a:gd name="connsiteY360" fmla="*/ 0 h 6858000"/>
                  <a:gd name="connsiteX361" fmla="*/ 774743 w 4543952"/>
                  <a:gd name="connsiteY361" fmla="*/ 21485 h 6858000"/>
                  <a:gd name="connsiteX362" fmla="*/ 777461 w 4543952"/>
                  <a:gd name="connsiteY362" fmla="*/ 0 h 6858000"/>
                  <a:gd name="connsiteX363" fmla="*/ 4543952 w 4543952"/>
                  <a:gd name="connsiteY363" fmla="*/ 1 h 6858000"/>
                  <a:gd name="connsiteX364" fmla="*/ 4543952 w 4543952"/>
                  <a:gd name="connsiteY364" fmla="*/ 6858000 h 6858000"/>
                  <a:gd name="connsiteX365" fmla="*/ 284400 w 4543952"/>
                  <a:gd name="connsiteY365" fmla="*/ 6858000 h 6858000"/>
                  <a:gd name="connsiteX366" fmla="*/ 112147 w 4543952"/>
                  <a:gd name="connsiteY366" fmla="*/ 6858000 h 6858000"/>
                  <a:gd name="connsiteX367" fmla="*/ 102447 w 4543952"/>
                  <a:gd name="connsiteY367" fmla="*/ 6815515 h 6858000"/>
                  <a:gd name="connsiteX368" fmla="*/ 83396 w 4543952"/>
                  <a:gd name="connsiteY368" fmla="*/ 6748457 h 6858000"/>
                  <a:gd name="connsiteX369" fmla="*/ 61870 w 4543952"/>
                  <a:gd name="connsiteY369" fmla="*/ 6584811 h 6858000"/>
                  <a:gd name="connsiteX370" fmla="*/ 41105 w 4543952"/>
                  <a:gd name="connsiteY370" fmla="*/ 6415832 h 6858000"/>
                  <a:gd name="connsiteX371" fmla="*/ 34247 w 4543952"/>
                  <a:gd name="connsiteY371" fmla="*/ 6323057 h 6858000"/>
                  <a:gd name="connsiteX372" fmla="*/ 23386 w 4543952"/>
                  <a:gd name="connsiteY372" fmla="*/ 6242092 h 6858000"/>
                  <a:gd name="connsiteX373" fmla="*/ 16528 w 4543952"/>
                  <a:gd name="connsiteY373" fmla="*/ 6171604 h 6858000"/>
                  <a:gd name="connsiteX374" fmla="*/ 2622 w 4543952"/>
                  <a:gd name="connsiteY374" fmla="*/ 6059396 h 6858000"/>
                  <a:gd name="connsiteX375" fmla="*/ 0 w 4543952"/>
                  <a:gd name="connsiteY375" fmla="*/ 6041768 h 6858000"/>
                  <a:gd name="connsiteX376" fmla="*/ 0 w 4543952"/>
                  <a:gd name="connsiteY376" fmla="*/ 6000936 h 6858000"/>
                  <a:gd name="connsiteX377" fmla="*/ 3670 w 4543952"/>
                  <a:gd name="connsiteY377" fmla="*/ 5957594 h 6858000"/>
                  <a:gd name="connsiteX378" fmla="*/ 0 w 4543952"/>
                  <a:gd name="connsiteY378" fmla="*/ 5912510 h 6858000"/>
                  <a:gd name="connsiteX379" fmla="*/ 0 w 4543952"/>
                  <a:gd name="connsiteY379" fmla="*/ 5886400 h 6858000"/>
                  <a:gd name="connsiteX380" fmla="*/ 1098 w 4543952"/>
                  <a:gd name="connsiteY380" fmla="*/ 5864317 h 6858000"/>
                  <a:gd name="connsiteX381" fmla="*/ 24720 w 4543952"/>
                  <a:gd name="connsiteY381" fmla="*/ 5790591 h 6858000"/>
                  <a:gd name="connsiteX382" fmla="*/ 26434 w 4543952"/>
                  <a:gd name="connsiteY382" fmla="*/ 5781829 h 6858000"/>
                  <a:gd name="connsiteX383" fmla="*/ 35771 w 4543952"/>
                  <a:gd name="connsiteY383" fmla="*/ 5733439 h 6858000"/>
                  <a:gd name="connsiteX384" fmla="*/ 38819 w 4543952"/>
                  <a:gd name="connsiteY384" fmla="*/ 5706958 h 6858000"/>
                  <a:gd name="connsiteX385" fmla="*/ 58250 w 4543952"/>
                  <a:gd name="connsiteY385" fmla="*/ 5606371 h 6858000"/>
                  <a:gd name="connsiteX386" fmla="*/ 67394 w 4543952"/>
                  <a:gd name="connsiteY386" fmla="*/ 5548459 h 6858000"/>
                  <a:gd name="connsiteX387" fmla="*/ 66060 w 4543952"/>
                  <a:gd name="connsiteY387" fmla="*/ 5501593 h 6858000"/>
                  <a:gd name="connsiteX388" fmla="*/ 64346 w 4543952"/>
                  <a:gd name="connsiteY388" fmla="*/ 5419294 h 6858000"/>
                  <a:gd name="connsiteX389" fmla="*/ 59964 w 4543952"/>
                  <a:gd name="connsiteY389" fmla="*/ 5393004 h 6858000"/>
                  <a:gd name="connsiteX390" fmla="*/ 72538 w 4543952"/>
                  <a:gd name="connsiteY390" fmla="*/ 5274128 h 6858000"/>
                  <a:gd name="connsiteX391" fmla="*/ 73490 w 4543952"/>
                  <a:gd name="connsiteY391" fmla="*/ 5206307 h 6858000"/>
                  <a:gd name="connsiteX392" fmla="*/ 89113 w 4543952"/>
                  <a:gd name="connsiteY392" fmla="*/ 5129915 h 6858000"/>
                  <a:gd name="connsiteX393" fmla="*/ 88351 w 4543952"/>
                  <a:gd name="connsiteY393" fmla="*/ 5107626 h 6858000"/>
                  <a:gd name="connsiteX394" fmla="*/ 87016 w 4543952"/>
                  <a:gd name="connsiteY394" fmla="*/ 5082669 h 6858000"/>
                  <a:gd name="connsiteX395" fmla="*/ 85872 w 4543952"/>
                  <a:gd name="connsiteY395" fmla="*/ 5006085 h 6858000"/>
                  <a:gd name="connsiteX396" fmla="*/ 80158 w 4543952"/>
                  <a:gd name="connsiteY396" fmla="*/ 4959601 h 6858000"/>
                  <a:gd name="connsiteX397" fmla="*/ 83586 w 4543952"/>
                  <a:gd name="connsiteY397" fmla="*/ 4871018 h 6858000"/>
                  <a:gd name="connsiteX398" fmla="*/ 78634 w 4543952"/>
                  <a:gd name="connsiteY398" fmla="*/ 4838249 h 6858000"/>
                  <a:gd name="connsiteX399" fmla="*/ 78062 w 4543952"/>
                  <a:gd name="connsiteY399" fmla="*/ 4755380 h 6858000"/>
                  <a:gd name="connsiteX400" fmla="*/ 80920 w 4543952"/>
                  <a:gd name="connsiteY400" fmla="*/ 4681082 h 6858000"/>
                  <a:gd name="connsiteX401" fmla="*/ 79396 w 4543952"/>
                  <a:gd name="connsiteY401" fmla="*/ 4609451 h 6858000"/>
                  <a:gd name="connsiteX402" fmla="*/ 73110 w 4543952"/>
                  <a:gd name="connsiteY402" fmla="*/ 4558206 h 6858000"/>
                  <a:gd name="connsiteX403" fmla="*/ 69300 w 4543952"/>
                  <a:gd name="connsiteY403" fmla="*/ 4502578 h 6858000"/>
                  <a:gd name="connsiteX404" fmla="*/ 46629 w 4543952"/>
                  <a:gd name="connsiteY404" fmla="*/ 4349221 h 6858000"/>
                  <a:gd name="connsiteX405" fmla="*/ 52153 w 4543952"/>
                  <a:gd name="connsiteY405" fmla="*/ 4320836 h 6858000"/>
                  <a:gd name="connsiteX406" fmla="*/ 57297 w 4543952"/>
                  <a:gd name="connsiteY406" fmla="*/ 4159666 h 6858000"/>
                  <a:gd name="connsiteX407" fmla="*/ 56915 w 4543952"/>
                  <a:gd name="connsiteY407" fmla="*/ 4124613 h 6858000"/>
                  <a:gd name="connsiteX408" fmla="*/ 79396 w 4543952"/>
                  <a:gd name="connsiteY408" fmla="*/ 4030502 h 6858000"/>
                  <a:gd name="connsiteX409" fmla="*/ 43771 w 4543952"/>
                  <a:gd name="connsiteY409" fmla="*/ 3885337 h 6858000"/>
                  <a:gd name="connsiteX410" fmla="*/ 426 w 4543952"/>
                  <a:gd name="connsiteY410" fmla="*/ 3786776 h 6858000"/>
                  <a:gd name="connsiteX411" fmla="*/ 0 w 4543952"/>
                  <a:gd name="connsiteY411" fmla="*/ 3773896 h 6858000"/>
                  <a:gd name="connsiteX412" fmla="*/ 0 w 4543952"/>
                  <a:gd name="connsiteY412" fmla="*/ 3393881 h 6858000"/>
                  <a:gd name="connsiteX413" fmla="*/ 11838 w 4543952"/>
                  <a:gd name="connsiteY413" fmla="*/ 3359515 h 6858000"/>
                  <a:gd name="connsiteX414" fmla="*/ 12910 w 4543952"/>
                  <a:gd name="connsiteY414" fmla="*/ 3318770 h 6858000"/>
                  <a:gd name="connsiteX415" fmla="*/ 6718 w 4543952"/>
                  <a:gd name="connsiteY415" fmla="*/ 3304078 h 6858000"/>
                  <a:gd name="connsiteX416" fmla="*/ 0 w 4543952"/>
                  <a:gd name="connsiteY416" fmla="*/ 3297656 h 6858000"/>
                  <a:gd name="connsiteX417" fmla="*/ 0 w 4543952"/>
                  <a:gd name="connsiteY417" fmla="*/ 3207866 h 6858000"/>
                  <a:gd name="connsiteX418" fmla="*/ 15553 w 4543952"/>
                  <a:gd name="connsiteY418" fmla="*/ 3186770 h 6858000"/>
                  <a:gd name="connsiteX419" fmla="*/ 36341 w 4543952"/>
                  <a:gd name="connsiteY419" fmla="*/ 3107499 h 6858000"/>
                  <a:gd name="connsiteX420" fmla="*/ 38057 w 4543952"/>
                  <a:gd name="connsiteY420" fmla="*/ 3042727 h 6858000"/>
                  <a:gd name="connsiteX421" fmla="*/ 54249 w 4543952"/>
                  <a:gd name="connsiteY421" fmla="*/ 2901942 h 6858000"/>
                  <a:gd name="connsiteX422" fmla="*/ 77300 w 4543952"/>
                  <a:gd name="connsiteY422" fmla="*/ 2809929 h 6858000"/>
                  <a:gd name="connsiteX423" fmla="*/ 103399 w 4543952"/>
                  <a:gd name="connsiteY423" fmla="*/ 2743825 h 6858000"/>
                  <a:gd name="connsiteX424" fmla="*/ 137500 w 4543952"/>
                  <a:gd name="connsiteY424" fmla="*/ 2649142 h 6858000"/>
                  <a:gd name="connsiteX425" fmla="*/ 155217 w 4543952"/>
                  <a:gd name="connsiteY425" fmla="*/ 2554078 h 6858000"/>
                  <a:gd name="connsiteX426" fmla="*/ 177507 w 4543952"/>
                  <a:gd name="connsiteY426" fmla="*/ 2485306 h 6858000"/>
                  <a:gd name="connsiteX427" fmla="*/ 192748 w 4543952"/>
                  <a:gd name="connsiteY427" fmla="*/ 2401291 h 6858000"/>
                  <a:gd name="connsiteX428" fmla="*/ 193318 w 4543952"/>
                  <a:gd name="connsiteY428" fmla="*/ 2330805 h 6858000"/>
                  <a:gd name="connsiteX429" fmla="*/ 190652 w 4543952"/>
                  <a:gd name="connsiteY429" fmla="*/ 2220311 h 6858000"/>
                  <a:gd name="connsiteX430" fmla="*/ 236753 w 4543952"/>
                  <a:gd name="connsiteY430" fmla="*/ 2085053 h 6858000"/>
                  <a:gd name="connsiteX431" fmla="*/ 247042 w 4543952"/>
                  <a:gd name="connsiteY431" fmla="*/ 2030377 h 6858000"/>
                  <a:gd name="connsiteX432" fmla="*/ 251804 w 4543952"/>
                  <a:gd name="connsiteY432" fmla="*/ 1978939 h 6858000"/>
                  <a:gd name="connsiteX433" fmla="*/ 282475 w 4543952"/>
                  <a:gd name="connsiteY433" fmla="*/ 1869779 h 6858000"/>
                  <a:gd name="connsiteX434" fmla="*/ 292573 w 4543952"/>
                  <a:gd name="connsiteY434" fmla="*/ 1825392 h 6858000"/>
                  <a:gd name="connsiteX435" fmla="*/ 292381 w 4543952"/>
                  <a:gd name="connsiteY435" fmla="*/ 1763286 h 6858000"/>
                  <a:gd name="connsiteX436" fmla="*/ 306480 w 4543952"/>
                  <a:gd name="connsiteY436" fmla="*/ 1650316 h 6858000"/>
                  <a:gd name="connsiteX437" fmla="*/ 347629 w 4543952"/>
                  <a:gd name="connsiteY437" fmla="*/ 1537536 h 6858000"/>
                  <a:gd name="connsiteX438" fmla="*/ 343629 w 4543952"/>
                  <a:gd name="connsiteY438" fmla="*/ 1489719 h 6858000"/>
                  <a:gd name="connsiteX439" fmla="*/ 344581 w 4543952"/>
                  <a:gd name="connsiteY439" fmla="*/ 1472574 h 6858000"/>
                  <a:gd name="connsiteX440" fmla="*/ 367252 w 4543952"/>
                  <a:gd name="connsiteY440" fmla="*/ 1318455 h 6858000"/>
                  <a:gd name="connsiteX441" fmla="*/ 369728 w 4543952"/>
                  <a:gd name="connsiteY441" fmla="*/ 1303023 h 6858000"/>
                  <a:gd name="connsiteX442" fmla="*/ 389921 w 4543952"/>
                  <a:gd name="connsiteY442" fmla="*/ 1230632 h 6858000"/>
                  <a:gd name="connsiteX443" fmla="*/ 402495 w 4543952"/>
                  <a:gd name="connsiteY443" fmla="*/ 1048124 h 6858000"/>
                  <a:gd name="connsiteX444" fmla="*/ 404019 w 4543952"/>
                  <a:gd name="connsiteY444" fmla="*/ 1036886 h 6858000"/>
                  <a:gd name="connsiteX445" fmla="*/ 393923 w 4543952"/>
                  <a:gd name="connsiteY445" fmla="*/ 975732 h 6858000"/>
                  <a:gd name="connsiteX446" fmla="*/ 379634 w 4543952"/>
                  <a:gd name="connsiteY446" fmla="*/ 945443 h 6858000"/>
                  <a:gd name="connsiteX447" fmla="*/ 364774 w 4543952"/>
                  <a:gd name="connsiteY447" fmla="*/ 898197 h 6858000"/>
                  <a:gd name="connsiteX448" fmla="*/ 359250 w 4543952"/>
                  <a:gd name="connsiteY448" fmla="*/ 850188 h 6858000"/>
                  <a:gd name="connsiteX449" fmla="*/ 381730 w 4543952"/>
                  <a:gd name="connsiteY449" fmla="*/ 769604 h 6858000"/>
                  <a:gd name="connsiteX450" fmla="*/ 384016 w 4543952"/>
                  <a:gd name="connsiteY450" fmla="*/ 740267 h 6858000"/>
                  <a:gd name="connsiteX451" fmla="*/ 394875 w 4543952"/>
                  <a:gd name="connsiteY451" fmla="*/ 674922 h 6858000"/>
                  <a:gd name="connsiteX452" fmla="*/ 394113 w 4543952"/>
                  <a:gd name="connsiteY452" fmla="*/ 617771 h 6858000"/>
                  <a:gd name="connsiteX453" fmla="*/ 376776 w 4543952"/>
                  <a:gd name="connsiteY453" fmla="*/ 571859 h 6858000"/>
                  <a:gd name="connsiteX454" fmla="*/ 373348 w 4543952"/>
                  <a:gd name="connsiteY454" fmla="*/ 505181 h 6858000"/>
                  <a:gd name="connsiteX455" fmla="*/ 385920 w 4543952"/>
                  <a:gd name="connsiteY455" fmla="*/ 462125 h 6858000"/>
                  <a:gd name="connsiteX456" fmla="*/ 387634 w 4543952"/>
                  <a:gd name="connsiteY456" fmla="*/ 453363 h 6858000"/>
                  <a:gd name="connsiteX457" fmla="*/ 388399 w 4543952"/>
                  <a:gd name="connsiteY457" fmla="*/ 340773 h 6858000"/>
                  <a:gd name="connsiteX458" fmla="*/ 350487 w 4543952"/>
                  <a:gd name="connsiteY458" fmla="*/ 200181 h 6858000"/>
                  <a:gd name="connsiteX459" fmla="*/ 342485 w 4543952"/>
                  <a:gd name="connsiteY459" fmla="*/ 176938 h 6858000"/>
                  <a:gd name="connsiteX460" fmla="*/ 328579 w 4543952"/>
                  <a:gd name="connsiteY460" fmla="*/ 63586 h 6858000"/>
                  <a:gd name="connsiteX461" fmla="*/ 314480 w 4543952"/>
                  <a:gd name="connsiteY461" fmla="*/ 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Lst>
                <a:rect l="l" t="t" r="r" b="b"/>
                <a:pathLst>
                  <a:path w="4543952" h="6858000">
                    <a:moveTo>
                      <a:pt x="328959" y="6564619"/>
                    </a:moveTo>
                    <a:lnTo>
                      <a:pt x="306480" y="6588624"/>
                    </a:lnTo>
                    <a:cubicBezTo>
                      <a:pt x="298003" y="6597577"/>
                      <a:pt x="291954" y="6611341"/>
                      <a:pt x="289858" y="6625223"/>
                    </a:cubicBezTo>
                    <a:lnTo>
                      <a:pt x="289858" y="6625224"/>
                    </a:lnTo>
                    <a:lnTo>
                      <a:pt x="289870" y="6645551"/>
                    </a:lnTo>
                    <a:lnTo>
                      <a:pt x="296953" y="6662539"/>
                    </a:lnTo>
                    <a:lnTo>
                      <a:pt x="296953" y="6662541"/>
                    </a:lnTo>
                    <a:lnTo>
                      <a:pt x="296954" y="6662543"/>
                    </a:lnTo>
                    <a:lnTo>
                      <a:pt x="311551" y="6702975"/>
                    </a:lnTo>
                    <a:lnTo>
                      <a:pt x="297715" y="6742551"/>
                    </a:lnTo>
                    <a:lnTo>
                      <a:pt x="297714" y="6742554"/>
                    </a:lnTo>
                    <a:lnTo>
                      <a:pt x="283011" y="6776799"/>
                    </a:lnTo>
                    <a:lnTo>
                      <a:pt x="278238" y="6812061"/>
                    </a:lnTo>
                    <a:lnTo>
                      <a:pt x="278237" y="6812062"/>
                    </a:lnTo>
                    <a:lnTo>
                      <a:pt x="278237" y="6812063"/>
                    </a:lnTo>
                    <a:lnTo>
                      <a:pt x="278238" y="6812061"/>
                    </a:lnTo>
                    <a:lnTo>
                      <a:pt x="297714" y="6742554"/>
                    </a:lnTo>
                    <a:lnTo>
                      <a:pt x="297715" y="6742552"/>
                    </a:lnTo>
                    <a:cubicBezTo>
                      <a:pt x="306003" y="6729218"/>
                      <a:pt x="311147" y="6716168"/>
                      <a:pt x="311551" y="6702976"/>
                    </a:cubicBezTo>
                    <a:lnTo>
                      <a:pt x="311551" y="6702975"/>
                    </a:lnTo>
                    <a:lnTo>
                      <a:pt x="308405" y="6683026"/>
                    </a:lnTo>
                    <a:lnTo>
                      <a:pt x="296954" y="6662543"/>
                    </a:lnTo>
                    <a:lnTo>
                      <a:pt x="296953" y="6662540"/>
                    </a:lnTo>
                    <a:lnTo>
                      <a:pt x="296953" y="6662539"/>
                    </a:lnTo>
                    <a:lnTo>
                      <a:pt x="289858" y="6625224"/>
                    </a:lnTo>
                    <a:lnTo>
                      <a:pt x="306480" y="6588625"/>
                    </a:lnTo>
                    <a:cubicBezTo>
                      <a:pt x="312576" y="6582146"/>
                      <a:pt x="318672" y="6575478"/>
                      <a:pt x="328959" y="6564620"/>
                    </a:cubicBezTo>
                    <a:close/>
                    <a:moveTo>
                      <a:pt x="248638" y="6438980"/>
                    </a:moveTo>
                    <a:cubicBezTo>
                      <a:pt x="258140" y="6444076"/>
                      <a:pt x="265617" y="6451649"/>
                      <a:pt x="268569" y="6463840"/>
                    </a:cubicBezTo>
                    <a:lnTo>
                      <a:pt x="268572" y="6463848"/>
                    </a:lnTo>
                    <a:lnTo>
                      <a:pt x="279556" y="6508051"/>
                    </a:lnTo>
                    <a:lnTo>
                      <a:pt x="282367" y="6513011"/>
                    </a:lnTo>
                    <a:lnTo>
                      <a:pt x="284834" y="6521803"/>
                    </a:lnTo>
                    <a:lnTo>
                      <a:pt x="301172" y="6546194"/>
                    </a:lnTo>
                    <a:lnTo>
                      <a:pt x="301172" y="6546193"/>
                    </a:lnTo>
                    <a:lnTo>
                      <a:pt x="282367" y="6513011"/>
                    </a:lnTo>
                    <a:lnTo>
                      <a:pt x="268572" y="6463848"/>
                    </a:lnTo>
                    <a:lnTo>
                      <a:pt x="268569" y="6463839"/>
                    </a:lnTo>
                    <a:close/>
                    <a:moveTo>
                      <a:pt x="166047" y="6392242"/>
                    </a:moveTo>
                    <a:lnTo>
                      <a:pt x="173364" y="6407332"/>
                    </a:lnTo>
                    <a:lnTo>
                      <a:pt x="173364" y="6407331"/>
                    </a:lnTo>
                    <a:close/>
                    <a:moveTo>
                      <a:pt x="401733" y="4221390"/>
                    </a:moveTo>
                    <a:lnTo>
                      <a:pt x="396017" y="4253013"/>
                    </a:lnTo>
                    <a:cubicBezTo>
                      <a:pt x="383824" y="4277400"/>
                      <a:pt x="368204" y="4300069"/>
                      <a:pt x="356201" y="4324644"/>
                    </a:cubicBezTo>
                    <a:cubicBezTo>
                      <a:pt x="350487" y="4336456"/>
                      <a:pt x="347439" y="4350553"/>
                      <a:pt x="347247" y="4363889"/>
                    </a:cubicBezTo>
                    <a:lnTo>
                      <a:pt x="347247" y="4363890"/>
                    </a:lnTo>
                    <a:cubicBezTo>
                      <a:pt x="346295" y="4403325"/>
                      <a:pt x="346295" y="4442761"/>
                      <a:pt x="348009" y="4482004"/>
                    </a:cubicBezTo>
                    <a:cubicBezTo>
                      <a:pt x="350677" y="4546776"/>
                      <a:pt x="351249" y="4612500"/>
                      <a:pt x="408019" y="4659174"/>
                    </a:cubicBezTo>
                    <a:cubicBezTo>
                      <a:pt x="412591" y="4662986"/>
                      <a:pt x="415259" y="4671176"/>
                      <a:pt x="416021" y="4677655"/>
                    </a:cubicBezTo>
                    <a:cubicBezTo>
                      <a:pt x="419640" y="4707564"/>
                      <a:pt x="420022" y="4738235"/>
                      <a:pt x="425928" y="4767764"/>
                    </a:cubicBezTo>
                    <a:lnTo>
                      <a:pt x="427237" y="4800482"/>
                    </a:lnTo>
                    <a:lnTo>
                      <a:pt x="412401" y="4828915"/>
                    </a:lnTo>
                    <a:cubicBezTo>
                      <a:pt x="404115" y="4837702"/>
                      <a:pt x="397114" y="4847213"/>
                      <a:pt x="391971" y="4857316"/>
                    </a:cubicBezTo>
                    <a:lnTo>
                      <a:pt x="390221" y="4863342"/>
                    </a:lnTo>
                    <a:lnTo>
                      <a:pt x="387469" y="4867613"/>
                    </a:lnTo>
                    <a:lnTo>
                      <a:pt x="382691" y="4889274"/>
                    </a:lnTo>
                    <a:lnTo>
                      <a:pt x="382691" y="4889275"/>
                    </a:lnTo>
                    <a:cubicBezTo>
                      <a:pt x="382122" y="4896713"/>
                      <a:pt x="382634" y="4904357"/>
                      <a:pt x="384396" y="4912168"/>
                    </a:cubicBezTo>
                    <a:lnTo>
                      <a:pt x="385799" y="4933804"/>
                    </a:lnTo>
                    <a:lnTo>
                      <a:pt x="378247" y="4957452"/>
                    </a:lnTo>
                    <a:lnTo>
                      <a:pt x="360964" y="4987036"/>
                    </a:lnTo>
                    <a:cubicBezTo>
                      <a:pt x="349725" y="5003800"/>
                      <a:pt x="335627" y="5022851"/>
                      <a:pt x="334485" y="5041520"/>
                    </a:cubicBezTo>
                    <a:cubicBezTo>
                      <a:pt x="333557" y="5057380"/>
                      <a:pt x="327458" y="5072410"/>
                      <a:pt x="321371" y="5087422"/>
                    </a:cubicBezTo>
                    <a:lnTo>
                      <a:pt x="321364" y="5087449"/>
                    </a:lnTo>
                    <a:lnTo>
                      <a:pt x="315482" y="5102460"/>
                    </a:lnTo>
                    <a:lnTo>
                      <a:pt x="308338" y="5133219"/>
                    </a:lnTo>
                    <a:lnTo>
                      <a:pt x="308337" y="5133223"/>
                    </a:lnTo>
                    <a:lnTo>
                      <a:pt x="308337" y="5133224"/>
                    </a:lnTo>
                    <a:lnTo>
                      <a:pt x="315052" y="5166113"/>
                    </a:lnTo>
                    <a:lnTo>
                      <a:pt x="314362" y="5172089"/>
                    </a:lnTo>
                    <a:cubicBezTo>
                      <a:pt x="313481" y="5174399"/>
                      <a:pt x="312290" y="5176875"/>
                      <a:pt x="311814" y="5179066"/>
                    </a:cubicBezTo>
                    <a:lnTo>
                      <a:pt x="311814" y="5179067"/>
                    </a:lnTo>
                    <a:cubicBezTo>
                      <a:pt x="304574" y="5214121"/>
                      <a:pt x="311624" y="5247078"/>
                      <a:pt x="335437" y="5272796"/>
                    </a:cubicBezTo>
                    <a:lnTo>
                      <a:pt x="360397" y="5321350"/>
                    </a:lnTo>
                    <a:lnTo>
                      <a:pt x="364317" y="5355013"/>
                    </a:lnTo>
                    <a:lnTo>
                      <a:pt x="359440" y="5385383"/>
                    </a:lnTo>
                    <a:cubicBezTo>
                      <a:pt x="356201" y="5398720"/>
                      <a:pt x="353915" y="5412056"/>
                      <a:pt x="351249" y="5425581"/>
                    </a:cubicBezTo>
                    <a:cubicBezTo>
                      <a:pt x="347439" y="5443869"/>
                      <a:pt x="343437" y="5462350"/>
                      <a:pt x="339627" y="5480636"/>
                    </a:cubicBezTo>
                    <a:cubicBezTo>
                      <a:pt x="337722" y="5489496"/>
                      <a:pt x="335151" y="5498831"/>
                      <a:pt x="335103" y="5507666"/>
                    </a:cubicBezTo>
                    <a:lnTo>
                      <a:pt x="335103" y="5507667"/>
                    </a:lnTo>
                    <a:lnTo>
                      <a:pt x="337324" y="5520421"/>
                    </a:lnTo>
                    <a:lnTo>
                      <a:pt x="345722" y="5531691"/>
                    </a:lnTo>
                    <a:lnTo>
                      <a:pt x="345723" y="5531693"/>
                    </a:lnTo>
                    <a:lnTo>
                      <a:pt x="355869" y="5547577"/>
                    </a:lnTo>
                    <a:lnTo>
                      <a:pt x="346295" y="5562745"/>
                    </a:lnTo>
                    <a:cubicBezTo>
                      <a:pt x="303622" y="5600466"/>
                      <a:pt x="276951" y="5646188"/>
                      <a:pt x="275047" y="5704482"/>
                    </a:cubicBezTo>
                    <a:cubicBezTo>
                      <a:pt x="274665" y="5716484"/>
                      <a:pt x="271999" y="5728677"/>
                      <a:pt x="269141" y="5740487"/>
                    </a:cubicBezTo>
                    <a:cubicBezTo>
                      <a:pt x="267426" y="5747727"/>
                      <a:pt x="265520" y="5756492"/>
                      <a:pt x="260376" y="5760872"/>
                    </a:cubicBezTo>
                    <a:cubicBezTo>
                      <a:pt x="221133" y="5794973"/>
                      <a:pt x="193890" y="5837456"/>
                      <a:pt x="171981" y="5883750"/>
                    </a:cubicBezTo>
                    <a:lnTo>
                      <a:pt x="171979" y="5883755"/>
                    </a:lnTo>
                    <a:lnTo>
                      <a:pt x="160957" y="5909350"/>
                    </a:lnTo>
                    <a:lnTo>
                      <a:pt x="154076" y="5935945"/>
                    </a:lnTo>
                    <a:lnTo>
                      <a:pt x="154075" y="5935948"/>
                    </a:lnTo>
                    <a:lnTo>
                      <a:pt x="154075" y="5935949"/>
                    </a:lnTo>
                    <a:lnTo>
                      <a:pt x="154242" y="5964476"/>
                    </a:lnTo>
                    <a:lnTo>
                      <a:pt x="157695" y="5993289"/>
                    </a:lnTo>
                    <a:lnTo>
                      <a:pt x="157695" y="5993291"/>
                    </a:lnTo>
                    <a:cubicBezTo>
                      <a:pt x="158837" y="6004531"/>
                      <a:pt x="158647" y="6017485"/>
                      <a:pt x="164171" y="6026440"/>
                    </a:cubicBezTo>
                    <a:cubicBezTo>
                      <a:pt x="181508" y="6054825"/>
                      <a:pt x="200176" y="6082258"/>
                      <a:pt x="220371" y="6108738"/>
                    </a:cubicBezTo>
                    <a:lnTo>
                      <a:pt x="234064" y="6133314"/>
                    </a:lnTo>
                    <a:lnTo>
                      <a:pt x="218468" y="6155599"/>
                    </a:lnTo>
                    <a:lnTo>
                      <a:pt x="218465" y="6155601"/>
                    </a:lnTo>
                    <a:cubicBezTo>
                      <a:pt x="196176" y="6175796"/>
                      <a:pt x="184556" y="6200943"/>
                      <a:pt x="179794" y="6228755"/>
                    </a:cubicBezTo>
                    <a:cubicBezTo>
                      <a:pt x="172363" y="6272763"/>
                      <a:pt x="166077" y="6317150"/>
                      <a:pt x="162457" y="6361538"/>
                    </a:cubicBezTo>
                    <a:lnTo>
                      <a:pt x="162457" y="6361539"/>
                    </a:lnTo>
                    <a:lnTo>
                      <a:pt x="179794" y="6228756"/>
                    </a:lnTo>
                    <a:cubicBezTo>
                      <a:pt x="184556" y="6200944"/>
                      <a:pt x="196176" y="6175797"/>
                      <a:pt x="218465" y="6155602"/>
                    </a:cubicBezTo>
                    <a:lnTo>
                      <a:pt x="218468" y="6155599"/>
                    </a:lnTo>
                    <a:lnTo>
                      <a:pt x="230364" y="6143189"/>
                    </a:lnTo>
                    <a:lnTo>
                      <a:pt x="234064" y="6133314"/>
                    </a:lnTo>
                    <a:lnTo>
                      <a:pt x="234064" y="6133313"/>
                    </a:lnTo>
                    <a:cubicBezTo>
                      <a:pt x="233993" y="6126883"/>
                      <a:pt x="229039" y="6120073"/>
                      <a:pt x="220371" y="6108737"/>
                    </a:cubicBezTo>
                    <a:cubicBezTo>
                      <a:pt x="200176" y="6082257"/>
                      <a:pt x="181508" y="6054824"/>
                      <a:pt x="164171" y="6026439"/>
                    </a:cubicBezTo>
                    <a:cubicBezTo>
                      <a:pt x="158647" y="6017484"/>
                      <a:pt x="158837" y="6004530"/>
                      <a:pt x="157695" y="5993290"/>
                    </a:cubicBezTo>
                    <a:lnTo>
                      <a:pt x="157695" y="5993289"/>
                    </a:lnTo>
                    <a:lnTo>
                      <a:pt x="154075" y="5935949"/>
                    </a:lnTo>
                    <a:lnTo>
                      <a:pt x="154076" y="5935945"/>
                    </a:lnTo>
                    <a:lnTo>
                      <a:pt x="171979" y="5883755"/>
                    </a:lnTo>
                    <a:lnTo>
                      <a:pt x="171981" y="5883751"/>
                    </a:lnTo>
                    <a:cubicBezTo>
                      <a:pt x="193890" y="5837457"/>
                      <a:pt x="221133" y="5794974"/>
                      <a:pt x="260376" y="5760873"/>
                    </a:cubicBezTo>
                    <a:cubicBezTo>
                      <a:pt x="265520" y="5756493"/>
                      <a:pt x="267426" y="5747728"/>
                      <a:pt x="269141" y="5740488"/>
                    </a:cubicBezTo>
                    <a:cubicBezTo>
                      <a:pt x="271999" y="5728678"/>
                      <a:pt x="274665" y="5716485"/>
                      <a:pt x="275047" y="5704483"/>
                    </a:cubicBezTo>
                    <a:cubicBezTo>
                      <a:pt x="276951" y="5646189"/>
                      <a:pt x="303622" y="5600467"/>
                      <a:pt x="346295" y="5562746"/>
                    </a:cubicBezTo>
                    <a:cubicBezTo>
                      <a:pt x="352392" y="5557317"/>
                      <a:pt x="355774" y="5552507"/>
                      <a:pt x="355869" y="5547578"/>
                    </a:cubicBezTo>
                    <a:lnTo>
                      <a:pt x="355869" y="5547577"/>
                    </a:lnTo>
                    <a:cubicBezTo>
                      <a:pt x="355964" y="5542648"/>
                      <a:pt x="352773" y="5537599"/>
                      <a:pt x="345723" y="5531692"/>
                    </a:cubicBezTo>
                    <a:lnTo>
                      <a:pt x="345722" y="5531691"/>
                    </a:lnTo>
                    <a:lnTo>
                      <a:pt x="335103" y="5507667"/>
                    </a:lnTo>
                    <a:lnTo>
                      <a:pt x="339627" y="5480637"/>
                    </a:lnTo>
                    <a:cubicBezTo>
                      <a:pt x="343437" y="5462351"/>
                      <a:pt x="347439" y="5443870"/>
                      <a:pt x="351249" y="5425582"/>
                    </a:cubicBezTo>
                    <a:cubicBezTo>
                      <a:pt x="353915" y="5412057"/>
                      <a:pt x="356201" y="5398721"/>
                      <a:pt x="359440" y="5385384"/>
                    </a:cubicBezTo>
                    <a:cubicBezTo>
                      <a:pt x="361965" y="5375002"/>
                      <a:pt x="363668" y="5364882"/>
                      <a:pt x="364317" y="5355014"/>
                    </a:cubicBezTo>
                    <a:lnTo>
                      <a:pt x="364317" y="5355013"/>
                    </a:lnTo>
                    <a:lnTo>
                      <a:pt x="362870" y="5326162"/>
                    </a:lnTo>
                    <a:lnTo>
                      <a:pt x="360397" y="5321350"/>
                    </a:lnTo>
                    <a:lnTo>
                      <a:pt x="359341" y="5312287"/>
                    </a:lnTo>
                    <a:cubicBezTo>
                      <a:pt x="354789" y="5298594"/>
                      <a:pt x="347082" y="5285440"/>
                      <a:pt x="335437" y="5272795"/>
                    </a:cubicBezTo>
                    <a:cubicBezTo>
                      <a:pt x="323531" y="5259936"/>
                      <a:pt x="315815" y="5245268"/>
                      <a:pt x="311981" y="5229432"/>
                    </a:cubicBezTo>
                    <a:lnTo>
                      <a:pt x="311814" y="5179067"/>
                    </a:lnTo>
                    <a:lnTo>
                      <a:pt x="314362" y="5172090"/>
                    </a:lnTo>
                    <a:cubicBezTo>
                      <a:pt x="315243" y="5169780"/>
                      <a:pt x="315814" y="5167637"/>
                      <a:pt x="315052" y="5166113"/>
                    </a:cubicBezTo>
                    <a:lnTo>
                      <a:pt x="315052" y="5166112"/>
                    </a:lnTo>
                    <a:lnTo>
                      <a:pt x="308337" y="5133224"/>
                    </a:lnTo>
                    <a:lnTo>
                      <a:pt x="308338" y="5133219"/>
                    </a:lnTo>
                    <a:lnTo>
                      <a:pt x="321364" y="5087449"/>
                    </a:lnTo>
                    <a:lnTo>
                      <a:pt x="327270" y="5072375"/>
                    </a:lnTo>
                    <a:cubicBezTo>
                      <a:pt x="330949" y="5062299"/>
                      <a:pt x="333866" y="5052095"/>
                      <a:pt x="334485" y="5041521"/>
                    </a:cubicBezTo>
                    <a:cubicBezTo>
                      <a:pt x="335627" y="5022852"/>
                      <a:pt x="349725" y="5003801"/>
                      <a:pt x="360964" y="4987037"/>
                    </a:cubicBezTo>
                    <a:cubicBezTo>
                      <a:pt x="366751" y="4978392"/>
                      <a:pt x="372458" y="4970096"/>
                      <a:pt x="376969" y="4961455"/>
                    </a:cubicBezTo>
                    <a:lnTo>
                      <a:pt x="378247" y="4957452"/>
                    </a:lnTo>
                    <a:lnTo>
                      <a:pt x="381039" y="4952672"/>
                    </a:lnTo>
                    <a:lnTo>
                      <a:pt x="385799" y="4933804"/>
                    </a:lnTo>
                    <a:cubicBezTo>
                      <a:pt x="386468" y="4927121"/>
                      <a:pt x="386111" y="4919978"/>
                      <a:pt x="384396" y="4912167"/>
                    </a:cubicBezTo>
                    <a:lnTo>
                      <a:pt x="382691" y="4889274"/>
                    </a:lnTo>
                    <a:lnTo>
                      <a:pt x="390221" y="4863342"/>
                    </a:lnTo>
                    <a:lnTo>
                      <a:pt x="412401" y="4828916"/>
                    </a:lnTo>
                    <a:cubicBezTo>
                      <a:pt x="420784" y="4819963"/>
                      <a:pt x="425356" y="4810580"/>
                      <a:pt x="427237" y="4800483"/>
                    </a:cubicBezTo>
                    <a:lnTo>
                      <a:pt x="427237" y="4800482"/>
                    </a:lnTo>
                    <a:cubicBezTo>
                      <a:pt x="429119" y="4790385"/>
                      <a:pt x="428309" y="4779574"/>
                      <a:pt x="425928" y="4767763"/>
                    </a:cubicBezTo>
                    <a:cubicBezTo>
                      <a:pt x="420022" y="4738234"/>
                      <a:pt x="419640" y="4707563"/>
                      <a:pt x="416021" y="4677654"/>
                    </a:cubicBezTo>
                    <a:cubicBezTo>
                      <a:pt x="415259" y="4671175"/>
                      <a:pt x="412591" y="4662985"/>
                      <a:pt x="408019" y="4659173"/>
                    </a:cubicBezTo>
                    <a:cubicBezTo>
                      <a:pt x="351249" y="4612499"/>
                      <a:pt x="350677" y="4546775"/>
                      <a:pt x="348009" y="4482003"/>
                    </a:cubicBezTo>
                    <a:lnTo>
                      <a:pt x="347247" y="4363890"/>
                    </a:lnTo>
                    <a:lnTo>
                      <a:pt x="356201" y="4324645"/>
                    </a:lnTo>
                    <a:cubicBezTo>
                      <a:pt x="368204" y="4300070"/>
                      <a:pt x="383824" y="4277401"/>
                      <a:pt x="396017" y="4253014"/>
                    </a:cubicBezTo>
                    <a:cubicBezTo>
                      <a:pt x="400781" y="4243872"/>
                      <a:pt x="400971" y="4232060"/>
                      <a:pt x="401733" y="4221391"/>
                    </a:cubicBezTo>
                    <a:close/>
                    <a:moveTo>
                      <a:pt x="332842" y="2836171"/>
                    </a:moveTo>
                    <a:lnTo>
                      <a:pt x="332842" y="2836172"/>
                    </a:lnTo>
                    <a:cubicBezTo>
                      <a:pt x="336914" y="2839982"/>
                      <a:pt x="340200" y="2844316"/>
                      <a:pt x="341533" y="2848793"/>
                    </a:cubicBezTo>
                    <a:lnTo>
                      <a:pt x="358166" y="2903544"/>
                    </a:lnTo>
                    <a:lnTo>
                      <a:pt x="366072" y="2947858"/>
                    </a:lnTo>
                    <a:lnTo>
                      <a:pt x="366072" y="2947862"/>
                    </a:lnTo>
                    <a:lnTo>
                      <a:pt x="362488" y="2982147"/>
                    </a:lnTo>
                    <a:cubicBezTo>
                      <a:pt x="354392" y="3014152"/>
                      <a:pt x="350582" y="3045776"/>
                      <a:pt x="350796" y="3077400"/>
                    </a:cubicBezTo>
                    <a:lnTo>
                      <a:pt x="350796" y="3077401"/>
                    </a:lnTo>
                    <a:cubicBezTo>
                      <a:pt x="351010" y="3109025"/>
                      <a:pt x="355249" y="3140649"/>
                      <a:pt x="363250" y="3172654"/>
                    </a:cubicBezTo>
                    <a:cubicBezTo>
                      <a:pt x="389159" y="3276480"/>
                      <a:pt x="416591" y="3380305"/>
                      <a:pt x="410877" y="3489467"/>
                    </a:cubicBezTo>
                    <a:cubicBezTo>
                      <a:pt x="409925" y="3507563"/>
                      <a:pt x="421546" y="3529090"/>
                      <a:pt x="432976" y="3544713"/>
                    </a:cubicBezTo>
                    <a:cubicBezTo>
                      <a:pt x="438406" y="3552190"/>
                      <a:pt x="442585" y="3557715"/>
                      <a:pt x="445520" y="3562320"/>
                    </a:cubicBezTo>
                    <a:lnTo>
                      <a:pt x="450598" y="3574407"/>
                    </a:lnTo>
                    <a:lnTo>
                      <a:pt x="448246" y="3587173"/>
                    </a:lnTo>
                    <a:cubicBezTo>
                      <a:pt x="446228" y="3592231"/>
                      <a:pt x="442978" y="3598434"/>
                      <a:pt x="438500" y="3606816"/>
                    </a:cubicBezTo>
                    <a:cubicBezTo>
                      <a:pt x="434118" y="3614818"/>
                      <a:pt x="431452" y="3624724"/>
                      <a:pt x="424974" y="3630631"/>
                    </a:cubicBezTo>
                    <a:cubicBezTo>
                      <a:pt x="408496" y="3645681"/>
                      <a:pt x="402257" y="3662493"/>
                      <a:pt x="400733" y="3680162"/>
                    </a:cubicBezTo>
                    <a:lnTo>
                      <a:pt x="400733" y="3680163"/>
                    </a:lnTo>
                    <a:lnTo>
                      <a:pt x="404781" y="3734837"/>
                    </a:lnTo>
                    <a:lnTo>
                      <a:pt x="404399" y="3754651"/>
                    </a:lnTo>
                    <a:cubicBezTo>
                      <a:pt x="398399" y="3767129"/>
                      <a:pt x="396447" y="3778654"/>
                      <a:pt x="398042" y="3789775"/>
                    </a:cubicBezTo>
                    <a:lnTo>
                      <a:pt x="398042" y="3789776"/>
                    </a:lnTo>
                    <a:cubicBezTo>
                      <a:pt x="399638" y="3800896"/>
                      <a:pt x="404781" y="3811613"/>
                      <a:pt x="412973" y="3822472"/>
                    </a:cubicBezTo>
                    <a:lnTo>
                      <a:pt x="427308" y="3852619"/>
                    </a:lnTo>
                    <a:lnTo>
                      <a:pt x="417926" y="3885336"/>
                    </a:lnTo>
                    <a:lnTo>
                      <a:pt x="417925" y="3885337"/>
                    </a:lnTo>
                    <a:cubicBezTo>
                      <a:pt x="398494" y="3910103"/>
                      <a:pt x="388302" y="3935726"/>
                      <a:pt x="386040" y="3962158"/>
                    </a:cubicBezTo>
                    <a:lnTo>
                      <a:pt x="386040" y="3962159"/>
                    </a:lnTo>
                    <a:lnTo>
                      <a:pt x="388431" y="4002409"/>
                    </a:lnTo>
                    <a:lnTo>
                      <a:pt x="401733" y="4043837"/>
                    </a:lnTo>
                    <a:lnTo>
                      <a:pt x="401733" y="4043839"/>
                    </a:lnTo>
                    <a:lnTo>
                      <a:pt x="416855" y="4103825"/>
                    </a:lnTo>
                    <a:lnTo>
                      <a:pt x="405544" y="4165381"/>
                    </a:lnTo>
                    <a:lnTo>
                      <a:pt x="405543" y="4165382"/>
                    </a:lnTo>
                    <a:cubicBezTo>
                      <a:pt x="402114" y="4173479"/>
                      <a:pt x="401543" y="4182766"/>
                      <a:pt x="401638" y="4192386"/>
                    </a:cubicBezTo>
                    <a:lnTo>
                      <a:pt x="401638" y="4192387"/>
                    </a:lnTo>
                    <a:lnTo>
                      <a:pt x="405543" y="4165383"/>
                    </a:lnTo>
                    <a:lnTo>
                      <a:pt x="405544" y="4165381"/>
                    </a:lnTo>
                    <a:lnTo>
                      <a:pt x="414887" y="4134255"/>
                    </a:lnTo>
                    <a:lnTo>
                      <a:pt x="416855" y="4103825"/>
                    </a:lnTo>
                    <a:lnTo>
                      <a:pt x="416855" y="4103824"/>
                    </a:lnTo>
                    <a:cubicBezTo>
                      <a:pt x="415879" y="4083701"/>
                      <a:pt x="410497" y="4063841"/>
                      <a:pt x="401733" y="4043838"/>
                    </a:cubicBezTo>
                    <a:lnTo>
                      <a:pt x="401733" y="4043837"/>
                    </a:lnTo>
                    <a:lnTo>
                      <a:pt x="386040" y="3962159"/>
                    </a:lnTo>
                    <a:lnTo>
                      <a:pt x="395544" y="3923124"/>
                    </a:lnTo>
                    <a:cubicBezTo>
                      <a:pt x="400804" y="3910318"/>
                      <a:pt x="408210" y="3897721"/>
                      <a:pt x="417925" y="3885338"/>
                    </a:cubicBezTo>
                    <a:lnTo>
                      <a:pt x="417926" y="3885336"/>
                    </a:lnTo>
                    <a:lnTo>
                      <a:pt x="426528" y="3868763"/>
                    </a:lnTo>
                    <a:lnTo>
                      <a:pt x="427308" y="3852619"/>
                    </a:lnTo>
                    <a:lnTo>
                      <a:pt x="427308" y="3852618"/>
                    </a:lnTo>
                    <a:cubicBezTo>
                      <a:pt x="425642" y="3842045"/>
                      <a:pt x="420022" y="3831901"/>
                      <a:pt x="412973" y="3822471"/>
                    </a:cubicBezTo>
                    <a:lnTo>
                      <a:pt x="398042" y="3789775"/>
                    </a:lnTo>
                    <a:lnTo>
                      <a:pt x="404399" y="3754652"/>
                    </a:lnTo>
                    <a:cubicBezTo>
                      <a:pt x="407067" y="3749125"/>
                      <a:pt x="405733" y="3741315"/>
                      <a:pt x="404781" y="3734837"/>
                    </a:cubicBezTo>
                    <a:lnTo>
                      <a:pt x="404781" y="3734836"/>
                    </a:lnTo>
                    <a:lnTo>
                      <a:pt x="400733" y="3680163"/>
                    </a:lnTo>
                    <a:lnTo>
                      <a:pt x="407246" y="3654415"/>
                    </a:lnTo>
                    <a:cubicBezTo>
                      <a:pt x="411056" y="3646122"/>
                      <a:pt x="416735" y="3638157"/>
                      <a:pt x="424974" y="3630632"/>
                    </a:cubicBezTo>
                    <a:cubicBezTo>
                      <a:pt x="431452" y="3624725"/>
                      <a:pt x="434118" y="3614819"/>
                      <a:pt x="438500" y="3606817"/>
                    </a:cubicBezTo>
                    <a:cubicBezTo>
                      <a:pt x="447455" y="3590053"/>
                      <a:pt x="451503" y="3582004"/>
                      <a:pt x="450598" y="3574408"/>
                    </a:cubicBezTo>
                    <a:lnTo>
                      <a:pt x="450598" y="3574407"/>
                    </a:lnTo>
                    <a:cubicBezTo>
                      <a:pt x="449693" y="3566810"/>
                      <a:pt x="443835" y="3559667"/>
                      <a:pt x="432976" y="3544712"/>
                    </a:cubicBezTo>
                    <a:cubicBezTo>
                      <a:pt x="421546" y="3529089"/>
                      <a:pt x="409925" y="3507562"/>
                      <a:pt x="410877" y="3489466"/>
                    </a:cubicBezTo>
                    <a:cubicBezTo>
                      <a:pt x="416591" y="3380304"/>
                      <a:pt x="389159" y="3276479"/>
                      <a:pt x="363250" y="3172653"/>
                    </a:cubicBezTo>
                    <a:lnTo>
                      <a:pt x="350796" y="3077401"/>
                    </a:lnTo>
                    <a:lnTo>
                      <a:pt x="362488" y="2982148"/>
                    </a:lnTo>
                    <a:cubicBezTo>
                      <a:pt x="365441" y="2970575"/>
                      <a:pt x="366442" y="2959156"/>
                      <a:pt x="366072" y="2947862"/>
                    </a:cubicBezTo>
                    <a:lnTo>
                      <a:pt x="366072" y="2947861"/>
                    </a:lnTo>
                    <a:lnTo>
                      <a:pt x="366072" y="2947858"/>
                    </a:lnTo>
                    <a:lnTo>
                      <a:pt x="361441" y="2914327"/>
                    </a:lnTo>
                    <a:lnTo>
                      <a:pt x="358166" y="2903544"/>
                    </a:lnTo>
                    <a:lnTo>
                      <a:pt x="357138" y="2897784"/>
                    </a:lnTo>
                    <a:cubicBezTo>
                      <a:pt x="352392" y="2881306"/>
                      <a:pt x="346534" y="2865009"/>
                      <a:pt x="341533" y="2848792"/>
                    </a:cubicBezTo>
                    <a:close/>
                    <a:moveTo>
                      <a:pt x="296001" y="2745351"/>
                    </a:moveTo>
                    <a:lnTo>
                      <a:pt x="289670" y="2770757"/>
                    </a:lnTo>
                    <a:lnTo>
                      <a:pt x="290080" y="2778005"/>
                    </a:lnTo>
                    <a:lnTo>
                      <a:pt x="289301" y="2782304"/>
                    </a:lnTo>
                    <a:lnTo>
                      <a:pt x="290501" y="2785439"/>
                    </a:lnTo>
                    <a:lnTo>
                      <a:pt x="290929" y="2793022"/>
                    </a:lnTo>
                    <a:lnTo>
                      <a:pt x="300579" y="2811779"/>
                    </a:lnTo>
                    <a:lnTo>
                      <a:pt x="300582" y="2811786"/>
                    </a:lnTo>
                    <a:lnTo>
                      <a:pt x="300583" y="2811786"/>
                    </a:lnTo>
                    <a:lnTo>
                      <a:pt x="300579" y="2811779"/>
                    </a:lnTo>
                    <a:lnTo>
                      <a:pt x="290501" y="2785439"/>
                    </a:lnTo>
                    <a:lnTo>
                      <a:pt x="290080" y="2778005"/>
                    </a:lnTo>
                    <a:close/>
                    <a:moveTo>
                      <a:pt x="817328" y="1508457"/>
                    </a:moveTo>
                    <a:lnTo>
                      <a:pt x="845421" y="1596212"/>
                    </a:lnTo>
                    <a:cubicBezTo>
                      <a:pt x="847898" y="1604977"/>
                      <a:pt x="846373" y="1615835"/>
                      <a:pt x="843517" y="1624979"/>
                    </a:cubicBezTo>
                    <a:cubicBezTo>
                      <a:pt x="833801" y="1656222"/>
                      <a:pt x="809415" y="1676035"/>
                      <a:pt x="786935" y="1697752"/>
                    </a:cubicBezTo>
                    <a:cubicBezTo>
                      <a:pt x="777029" y="1707278"/>
                      <a:pt x="769981" y="1720422"/>
                      <a:pt x="764267" y="1733187"/>
                    </a:cubicBezTo>
                    <a:cubicBezTo>
                      <a:pt x="749595" y="1766334"/>
                      <a:pt x="736452" y="1800245"/>
                      <a:pt x="722546" y="1833774"/>
                    </a:cubicBezTo>
                    <a:cubicBezTo>
                      <a:pt x="721212" y="1837012"/>
                      <a:pt x="717783" y="1839678"/>
                      <a:pt x="714925" y="1842157"/>
                    </a:cubicBezTo>
                    <a:cubicBezTo>
                      <a:pt x="684824" y="1866921"/>
                      <a:pt x="654535" y="1891496"/>
                      <a:pt x="624434" y="1916453"/>
                    </a:cubicBezTo>
                    <a:cubicBezTo>
                      <a:pt x="618720" y="1921215"/>
                      <a:pt x="614528" y="1928075"/>
                      <a:pt x="609004" y="1933218"/>
                    </a:cubicBezTo>
                    <a:cubicBezTo>
                      <a:pt x="601384" y="1940458"/>
                      <a:pt x="594143" y="1949602"/>
                      <a:pt x="584999" y="1953412"/>
                    </a:cubicBezTo>
                    <a:cubicBezTo>
                      <a:pt x="556234" y="1965223"/>
                      <a:pt x="543850" y="1987893"/>
                      <a:pt x="538516" y="2016468"/>
                    </a:cubicBezTo>
                    <a:cubicBezTo>
                      <a:pt x="533563" y="2042569"/>
                      <a:pt x="529371" y="2068668"/>
                      <a:pt x="523657" y="2094577"/>
                    </a:cubicBezTo>
                    <a:cubicBezTo>
                      <a:pt x="516799" y="2126200"/>
                      <a:pt x="509369" y="2157635"/>
                      <a:pt x="500986" y="2188878"/>
                    </a:cubicBezTo>
                    <a:cubicBezTo>
                      <a:pt x="497366" y="2202403"/>
                      <a:pt x="493176" y="2216691"/>
                      <a:pt x="485746" y="2228313"/>
                    </a:cubicBezTo>
                    <a:cubicBezTo>
                      <a:pt x="465171" y="2260889"/>
                      <a:pt x="451265" y="2295752"/>
                      <a:pt x="456789" y="2334043"/>
                    </a:cubicBezTo>
                    <a:cubicBezTo>
                      <a:pt x="461171" y="2364714"/>
                      <a:pt x="449931" y="2390433"/>
                      <a:pt x="432404" y="2409484"/>
                    </a:cubicBezTo>
                    <a:cubicBezTo>
                      <a:pt x="424451" y="2418153"/>
                      <a:pt x="418938" y="2426976"/>
                      <a:pt x="415303" y="2435912"/>
                    </a:cubicBezTo>
                    <a:lnTo>
                      <a:pt x="415303" y="2435912"/>
                    </a:lnTo>
                    <a:lnTo>
                      <a:pt x="415303" y="2435912"/>
                    </a:lnTo>
                    <a:lnTo>
                      <a:pt x="414227" y="2440915"/>
                    </a:lnTo>
                    <a:lnTo>
                      <a:pt x="409472" y="2463016"/>
                    </a:lnTo>
                    <a:lnTo>
                      <a:pt x="409472" y="2463017"/>
                    </a:lnTo>
                    <a:lnTo>
                      <a:pt x="411535" y="2490550"/>
                    </a:lnTo>
                    <a:lnTo>
                      <a:pt x="418115" y="2518261"/>
                    </a:lnTo>
                    <a:lnTo>
                      <a:pt x="418115" y="2518264"/>
                    </a:lnTo>
                    <a:lnTo>
                      <a:pt x="421759" y="2545006"/>
                    </a:lnTo>
                    <a:lnTo>
                      <a:pt x="417545" y="2571033"/>
                    </a:lnTo>
                    <a:cubicBezTo>
                      <a:pt x="405543" y="2612944"/>
                      <a:pt x="372966" y="2640949"/>
                      <a:pt x="344391" y="2668000"/>
                    </a:cubicBezTo>
                    <a:cubicBezTo>
                      <a:pt x="320006" y="2691053"/>
                      <a:pt x="306290" y="2716962"/>
                      <a:pt x="296001" y="2745347"/>
                    </a:cubicBezTo>
                    <a:lnTo>
                      <a:pt x="296001" y="2745348"/>
                    </a:lnTo>
                    <a:cubicBezTo>
                      <a:pt x="306290" y="2716963"/>
                      <a:pt x="320006" y="2691054"/>
                      <a:pt x="344391" y="2668001"/>
                    </a:cubicBezTo>
                    <a:cubicBezTo>
                      <a:pt x="372966" y="2640950"/>
                      <a:pt x="405543" y="2612945"/>
                      <a:pt x="417545" y="2571034"/>
                    </a:cubicBezTo>
                    <a:cubicBezTo>
                      <a:pt x="420117" y="2561985"/>
                      <a:pt x="421593" y="2553555"/>
                      <a:pt x="421760" y="2545006"/>
                    </a:cubicBezTo>
                    <a:lnTo>
                      <a:pt x="421759" y="2545006"/>
                    </a:lnTo>
                    <a:lnTo>
                      <a:pt x="421760" y="2545005"/>
                    </a:lnTo>
                    <a:cubicBezTo>
                      <a:pt x="421926" y="2536456"/>
                      <a:pt x="420783" y="2527789"/>
                      <a:pt x="418115" y="2518263"/>
                    </a:cubicBezTo>
                    <a:lnTo>
                      <a:pt x="418115" y="2518261"/>
                    </a:lnTo>
                    <a:lnTo>
                      <a:pt x="409472" y="2463017"/>
                    </a:lnTo>
                    <a:lnTo>
                      <a:pt x="414227" y="2440915"/>
                    </a:lnTo>
                    <a:lnTo>
                      <a:pt x="415303" y="2435912"/>
                    </a:lnTo>
                    <a:lnTo>
                      <a:pt x="432404" y="2409485"/>
                    </a:lnTo>
                    <a:cubicBezTo>
                      <a:pt x="449931" y="2390434"/>
                      <a:pt x="461171" y="2364715"/>
                      <a:pt x="456789" y="2334044"/>
                    </a:cubicBezTo>
                    <a:cubicBezTo>
                      <a:pt x="451265" y="2295753"/>
                      <a:pt x="465171" y="2260890"/>
                      <a:pt x="485746" y="2228314"/>
                    </a:cubicBezTo>
                    <a:cubicBezTo>
                      <a:pt x="493176" y="2216692"/>
                      <a:pt x="497366" y="2202404"/>
                      <a:pt x="500986" y="2188879"/>
                    </a:cubicBezTo>
                    <a:cubicBezTo>
                      <a:pt x="509369" y="2157636"/>
                      <a:pt x="516799" y="2126201"/>
                      <a:pt x="523657" y="2094578"/>
                    </a:cubicBezTo>
                    <a:cubicBezTo>
                      <a:pt x="529371" y="2068669"/>
                      <a:pt x="533563" y="2042570"/>
                      <a:pt x="538516" y="2016469"/>
                    </a:cubicBezTo>
                    <a:cubicBezTo>
                      <a:pt x="543850" y="1987894"/>
                      <a:pt x="556234" y="1965224"/>
                      <a:pt x="584999" y="1953413"/>
                    </a:cubicBezTo>
                    <a:cubicBezTo>
                      <a:pt x="594143" y="1949603"/>
                      <a:pt x="601384" y="1940459"/>
                      <a:pt x="609004" y="1933219"/>
                    </a:cubicBezTo>
                    <a:cubicBezTo>
                      <a:pt x="614528" y="1928076"/>
                      <a:pt x="618720" y="1921216"/>
                      <a:pt x="624434" y="1916454"/>
                    </a:cubicBezTo>
                    <a:cubicBezTo>
                      <a:pt x="654535" y="1891497"/>
                      <a:pt x="684824" y="1866922"/>
                      <a:pt x="714925" y="1842158"/>
                    </a:cubicBezTo>
                    <a:cubicBezTo>
                      <a:pt x="717783" y="1839679"/>
                      <a:pt x="721212" y="1837013"/>
                      <a:pt x="722546" y="1833775"/>
                    </a:cubicBezTo>
                    <a:cubicBezTo>
                      <a:pt x="736452" y="1800246"/>
                      <a:pt x="749596" y="1766335"/>
                      <a:pt x="764267" y="1733188"/>
                    </a:cubicBezTo>
                    <a:cubicBezTo>
                      <a:pt x="769981" y="1720423"/>
                      <a:pt x="777029" y="1707279"/>
                      <a:pt x="786936" y="1697753"/>
                    </a:cubicBezTo>
                    <a:cubicBezTo>
                      <a:pt x="809416" y="1676036"/>
                      <a:pt x="833801" y="1656223"/>
                      <a:pt x="843517" y="1624980"/>
                    </a:cubicBezTo>
                    <a:cubicBezTo>
                      <a:pt x="846374" y="1615836"/>
                      <a:pt x="847899" y="1604978"/>
                      <a:pt x="845422" y="1596213"/>
                    </a:cubicBezTo>
                    <a:close/>
                    <a:moveTo>
                      <a:pt x="798723" y="1459072"/>
                    </a:moveTo>
                    <a:lnTo>
                      <a:pt x="807941" y="1481571"/>
                    </a:lnTo>
                    <a:lnTo>
                      <a:pt x="798724" y="1459073"/>
                    </a:lnTo>
                    <a:close/>
                    <a:moveTo>
                      <a:pt x="779530" y="1268757"/>
                    </a:moveTo>
                    <a:lnTo>
                      <a:pt x="774363" y="1286068"/>
                    </a:lnTo>
                    <a:cubicBezTo>
                      <a:pt x="759789" y="1306929"/>
                      <a:pt x="753550" y="1328551"/>
                      <a:pt x="752025" y="1350626"/>
                    </a:cubicBezTo>
                    <a:lnTo>
                      <a:pt x="757620" y="1413839"/>
                    </a:lnTo>
                    <a:lnTo>
                      <a:pt x="752026" y="1350627"/>
                    </a:lnTo>
                    <a:cubicBezTo>
                      <a:pt x="753550" y="1328552"/>
                      <a:pt x="759790" y="1306929"/>
                      <a:pt x="774363" y="1286069"/>
                    </a:cubicBezTo>
                    <a:cubicBezTo>
                      <a:pt x="777506" y="1281688"/>
                      <a:pt x="779078" y="1275401"/>
                      <a:pt x="779530" y="1268757"/>
                    </a:cubicBezTo>
                    <a:close/>
                    <a:moveTo>
                      <a:pt x="837801" y="773034"/>
                    </a:moveTo>
                    <a:lnTo>
                      <a:pt x="829801" y="854378"/>
                    </a:lnTo>
                    <a:cubicBezTo>
                      <a:pt x="827515" y="878955"/>
                      <a:pt x="826753" y="903721"/>
                      <a:pt x="798747" y="915342"/>
                    </a:cubicBezTo>
                    <a:cubicBezTo>
                      <a:pt x="794365" y="917058"/>
                      <a:pt x="791127" y="922772"/>
                      <a:pt x="788269" y="927154"/>
                    </a:cubicBezTo>
                    <a:cubicBezTo>
                      <a:pt x="744261" y="994784"/>
                      <a:pt x="745405" y="1030979"/>
                      <a:pt x="791889" y="1097086"/>
                    </a:cubicBezTo>
                    <a:cubicBezTo>
                      <a:pt x="796651" y="1103944"/>
                      <a:pt x="800081" y="1118612"/>
                      <a:pt x="796271" y="1123184"/>
                    </a:cubicBezTo>
                    <a:cubicBezTo>
                      <a:pt x="780459" y="1142616"/>
                      <a:pt x="773411" y="1162953"/>
                      <a:pt x="771553" y="1184028"/>
                    </a:cubicBezTo>
                    <a:cubicBezTo>
                      <a:pt x="773411" y="1162953"/>
                      <a:pt x="780460" y="1142617"/>
                      <a:pt x="796272" y="1123185"/>
                    </a:cubicBezTo>
                    <a:cubicBezTo>
                      <a:pt x="800082" y="1118613"/>
                      <a:pt x="796652" y="1103945"/>
                      <a:pt x="791890" y="1097087"/>
                    </a:cubicBezTo>
                    <a:cubicBezTo>
                      <a:pt x="745406" y="1030980"/>
                      <a:pt x="744262" y="994785"/>
                      <a:pt x="788270" y="927155"/>
                    </a:cubicBezTo>
                    <a:cubicBezTo>
                      <a:pt x="791128" y="922773"/>
                      <a:pt x="794366" y="917059"/>
                      <a:pt x="798748" y="915343"/>
                    </a:cubicBezTo>
                    <a:cubicBezTo>
                      <a:pt x="826753" y="903722"/>
                      <a:pt x="827515" y="878956"/>
                      <a:pt x="829801" y="854379"/>
                    </a:cubicBezTo>
                    <a:cubicBezTo>
                      <a:pt x="832277" y="827329"/>
                      <a:pt x="835515" y="800276"/>
                      <a:pt x="837801" y="773035"/>
                    </a:cubicBezTo>
                    <a:close/>
                    <a:moveTo>
                      <a:pt x="782400" y="517850"/>
                    </a:moveTo>
                    <a:lnTo>
                      <a:pt x="791317" y="556046"/>
                    </a:lnTo>
                    <a:cubicBezTo>
                      <a:pt x="793413" y="564047"/>
                      <a:pt x="798937" y="572621"/>
                      <a:pt x="797795" y="580049"/>
                    </a:cubicBezTo>
                    <a:cubicBezTo>
                      <a:pt x="794461" y="601577"/>
                      <a:pt x="796890" y="622200"/>
                      <a:pt x="801176" y="642536"/>
                    </a:cubicBezTo>
                    <a:lnTo>
                      <a:pt x="813700" y="694927"/>
                    </a:lnTo>
                    <a:lnTo>
                      <a:pt x="801177" y="642537"/>
                    </a:lnTo>
                    <a:cubicBezTo>
                      <a:pt x="796891" y="622200"/>
                      <a:pt x="794462" y="601578"/>
                      <a:pt x="797796" y="580050"/>
                    </a:cubicBezTo>
                    <a:cubicBezTo>
                      <a:pt x="798938" y="572622"/>
                      <a:pt x="793414" y="564048"/>
                      <a:pt x="791318" y="556047"/>
                    </a:cubicBezTo>
                    <a:close/>
                    <a:moveTo>
                      <a:pt x="783887" y="313532"/>
                    </a:moveTo>
                    <a:lnTo>
                      <a:pt x="786245" y="324057"/>
                    </a:lnTo>
                    <a:cubicBezTo>
                      <a:pt x="786031" y="328963"/>
                      <a:pt x="785126" y="334583"/>
                      <a:pt x="784459" y="338869"/>
                    </a:cubicBezTo>
                    <a:lnTo>
                      <a:pt x="784454" y="338897"/>
                    </a:lnTo>
                    <a:lnTo>
                      <a:pt x="778363" y="367327"/>
                    </a:lnTo>
                    <a:lnTo>
                      <a:pt x="774553" y="395639"/>
                    </a:lnTo>
                    <a:lnTo>
                      <a:pt x="784454" y="338897"/>
                    </a:lnTo>
                    <a:lnTo>
                      <a:pt x="784460" y="338870"/>
                    </a:lnTo>
                    <a:cubicBezTo>
                      <a:pt x="785794" y="330298"/>
                      <a:pt x="788080" y="316389"/>
                      <a:pt x="783888" y="313533"/>
                    </a:cubicBezTo>
                    <a:close/>
                    <a:moveTo>
                      <a:pt x="761560" y="281567"/>
                    </a:moveTo>
                    <a:lnTo>
                      <a:pt x="766454" y="295414"/>
                    </a:lnTo>
                    <a:lnTo>
                      <a:pt x="766455" y="295414"/>
                    </a:lnTo>
                    <a:close/>
                    <a:moveTo>
                      <a:pt x="774880" y="24485"/>
                    </a:moveTo>
                    <a:lnTo>
                      <a:pt x="777142" y="74128"/>
                    </a:lnTo>
                    <a:cubicBezTo>
                      <a:pt x="775758" y="100173"/>
                      <a:pt x="771253" y="125875"/>
                      <a:pt x="767023" y="151568"/>
                    </a:cubicBezTo>
                    <a:lnTo>
                      <a:pt x="766824" y="153387"/>
                    </a:lnTo>
                    <a:lnTo>
                      <a:pt x="763010" y="177270"/>
                    </a:lnTo>
                    <a:lnTo>
                      <a:pt x="758551" y="228943"/>
                    </a:lnTo>
                    <a:lnTo>
                      <a:pt x="766824" y="153387"/>
                    </a:lnTo>
                    <a:lnTo>
                      <a:pt x="771220" y="125860"/>
                    </a:lnTo>
                    <a:cubicBezTo>
                      <a:pt x="773910" y="108702"/>
                      <a:pt x="776220" y="91491"/>
                      <a:pt x="777143" y="74128"/>
                    </a:cubicBezTo>
                    <a:close/>
                    <a:moveTo>
                      <a:pt x="313354" y="0"/>
                    </a:moveTo>
                    <a:lnTo>
                      <a:pt x="777461" y="0"/>
                    </a:lnTo>
                    <a:lnTo>
                      <a:pt x="774743" y="21485"/>
                    </a:lnTo>
                    <a:lnTo>
                      <a:pt x="777461" y="0"/>
                    </a:lnTo>
                    <a:lnTo>
                      <a:pt x="4543952" y="1"/>
                    </a:lnTo>
                    <a:lnTo>
                      <a:pt x="4543952" y="6858000"/>
                    </a:lnTo>
                    <a:lnTo>
                      <a:pt x="284400" y="6858000"/>
                    </a:lnTo>
                    <a:lnTo>
                      <a:pt x="112147" y="6858000"/>
                    </a:lnTo>
                    <a:lnTo>
                      <a:pt x="102447" y="6815515"/>
                    </a:lnTo>
                    <a:cubicBezTo>
                      <a:pt x="96923" y="6793034"/>
                      <a:pt x="87016" y="6771318"/>
                      <a:pt x="83396" y="6748457"/>
                    </a:cubicBezTo>
                    <a:cubicBezTo>
                      <a:pt x="74824" y="6694163"/>
                      <a:pt x="68728" y="6639487"/>
                      <a:pt x="61870" y="6584811"/>
                    </a:cubicBezTo>
                    <a:cubicBezTo>
                      <a:pt x="54821" y="6528423"/>
                      <a:pt x="47391" y="6472224"/>
                      <a:pt x="41105" y="6415832"/>
                    </a:cubicBezTo>
                    <a:cubicBezTo>
                      <a:pt x="37865" y="6384971"/>
                      <a:pt x="37295" y="6353918"/>
                      <a:pt x="34247" y="6323057"/>
                    </a:cubicBezTo>
                    <a:cubicBezTo>
                      <a:pt x="31579" y="6296004"/>
                      <a:pt x="26626" y="6269143"/>
                      <a:pt x="23386" y="6242092"/>
                    </a:cubicBezTo>
                    <a:cubicBezTo>
                      <a:pt x="20720" y="6218659"/>
                      <a:pt x="19196" y="6195036"/>
                      <a:pt x="16528" y="6171604"/>
                    </a:cubicBezTo>
                    <a:cubicBezTo>
                      <a:pt x="12148" y="6134074"/>
                      <a:pt x="7194" y="6096735"/>
                      <a:pt x="2622" y="6059396"/>
                    </a:cubicBezTo>
                    <a:lnTo>
                      <a:pt x="0" y="6041768"/>
                    </a:lnTo>
                    <a:lnTo>
                      <a:pt x="0" y="6000936"/>
                    </a:lnTo>
                    <a:lnTo>
                      <a:pt x="3670" y="5957594"/>
                    </a:lnTo>
                    <a:lnTo>
                      <a:pt x="0" y="5912510"/>
                    </a:lnTo>
                    <a:lnTo>
                      <a:pt x="0" y="5886400"/>
                    </a:lnTo>
                    <a:lnTo>
                      <a:pt x="1098" y="5864317"/>
                    </a:lnTo>
                    <a:cubicBezTo>
                      <a:pt x="7576" y="5839360"/>
                      <a:pt x="16720" y="5815168"/>
                      <a:pt x="24720" y="5790591"/>
                    </a:cubicBezTo>
                    <a:cubicBezTo>
                      <a:pt x="25672" y="5787923"/>
                      <a:pt x="25864" y="5784685"/>
                      <a:pt x="26434" y="5781829"/>
                    </a:cubicBezTo>
                    <a:cubicBezTo>
                      <a:pt x="29675" y="5765634"/>
                      <a:pt x="32913" y="5749633"/>
                      <a:pt x="35771" y="5733439"/>
                    </a:cubicBezTo>
                    <a:cubicBezTo>
                      <a:pt x="37295" y="5724677"/>
                      <a:pt x="37485" y="5715722"/>
                      <a:pt x="38819" y="5706958"/>
                    </a:cubicBezTo>
                    <a:cubicBezTo>
                      <a:pt x="44153" y="5673049"/>
                      <a:pt x="35199" y="5635710"/>
                      <a:pt x="58250" y="5606371"/>
                    </a:cubicBezTo>
                    <a:cubicBezTo>
                      <a:pt x="73110" y="5587320"/>
                      <a:pt x="69680" y="5568841"/>
                      <a:pt x="67394" y="5548459"/>
                    </a:cubicBezTo>
                    <a:cubicBezTo>
                      <a:pt x="65680" y="5533026"/>
                      <a:pt x="66252" y="5517214"/>
                      <a:pt x="66060" y="5501593"/>
                    </a:cubicBezTo>
                    <a:cubicBezTo>
                      <a:pt x="65490" y="5474160"/>
                      <a:pt x="65298" y="5446727"/>
                      <a:pt x="64346" y="5419294"/>
                    </a:cubicBezTo>
                    <a:cubicBezTo>
                      <a:pt x="63966" y="5410530"/>
                      <a:pt x="59202" y="5401578"/>
                      <a:pt x="59964" y="5393004"/>
                    </a:cubicBezTo>
                    <a:cubicBezTo>
                      <a:pt x="63584" y="5353378"/>
                      <a:pt x="69300" y="5313753"/>
                      <a:pt x="72538" y="5274128"/>
                    </a:cubicBezTo>
                    <a:cubicBezTo>
                      <a:pt x="74442" y="5251649"/>
                      <a:pt x="70824" y="5228596"/>
                      <a:pt x="73490" y="5206307"/>
                    </a:cubicBezTo>
                    <a:cubicBezTo>
                      <a:pt x="76538" y="5180590"/>
                      <a:pt x="84348" y="5155444"/>
                      <a:pt x="89113" y="5129915"/>
                    </a:cubicBezTo>
                    <a:cubicBezTo>
                      <a:pt x="90445" y="5122866"/>
                      <a:pt x="88731" y="5115056"/>
                      <a:pt x="88351" y="5107626"/>
                    </a:cubicBezTo>
                    <a:cubicBezTo>
                      <a:pt x="87968" y="5099244"/>
                      <a:pt x="87206" y="5091051"/>
                      <a:pt x="87016" y="5082669"/>
                    </a:cubicBezTo>
                    <a:cubicBezTo>
                      <a:pt x="86634" y="5057140"/>
                      <a:pt x="87206" y="5031613"/>
                      <a:pt x="85872" y="5006085"/>
                    </a:cubicBezTo>
                    <a:cubicBezTo>
                      <a:pt x="85110" y="4990464"/>
                      <a:pt x="77300" y="4974081"/>
                      <a:pt x="80158" y="4959601"/>
                    </a:cubicBezTo>
                    <a:cubicBezTo>
                      <a:pt x="85682" y="4930074"/>
                      <a:pt x="73300" y="4900545"/>
                      <a:pt x="83586" y="4871018"/>
                    </a:cubicBezTo>
                    <a:cubicBezTo>
                      <a:pt x="86634" y="4861872"/>
                      <a:pt x="79014" y="4849299"/>
                      <a:pt x="78634" y="4838249"/>
                    </a:cubicBezTo>
                    <a:cubicBezTo>
                      <a:pt x="77682" y="4810626"/>
                      <a:pt x="77872" y="4783003"/>
                      <a:pt x="78062" y="4755380"/>
                    </a:cubicBezTo>
                    <a:cubicBezTo>
                      <a:pt x="78252" y="4730613"/>
                      <a:pt x="75586" y="4704894"/>
                      <a:pt x="80920" y="4681082"/>
                    </a:cubicBezTo>
                    <a:cubicBezTo>
                      <a:pt x="86634" y="4656125"/>
                      <a:pt x="85872" y="4633646"/>
                      <a:pt x="79396" y="4609451"/>
                    </a:cubicBezTo>
                    <a:cubicBezTo>
                      <a:pt x="75014" y="4592877"/>
                      <a:pt x="74442" y="4575350"/>
                      <a:pt x="73110" y="4558206"/>
                    </a:cubicBezTo>
                    <a:cubicBezTo>
                      <a:pt x="71586" y="4539727"/>
                      <a:pt x="75586" y="4519342"/>
                      <a:pt x="69300" y="4502578"/>
                    </a:cubicBezTo>
                    <a:cubicBezTo>
                      <a:pt x="50629" y="4452664"/>
                      <a:pt x="46629" y="4401418"/>
                      <a:pt x="46629" y="4349221"/>
                    </a:cubicBezTo>
                    <a:cubicBezTo>
                      <a:pt x="46629" y="4339694"/>
                      <a:pt x="49295" y="4329978"/>
                      <a:pt x="52153" y="4320836"/>
                    </a:cubicBezTo>
                    <a:cubicBezTo>
                      <a:pt x="69300" y="4267492"/>
                      <a:pt x="67776" y="4213960"/>
                      <a:pt x="57297" y="4159666"/>
                    </a:cubicBezTo>
                    <a:cubicBezTo>
                      <a:pt x="55011" y="4148426"/>
                      <a:pt x="54629" y="4135853"/>
                      <a:pt x="56915" y="4124613"/>
                    </a:cubicBezTo>
                    <a:cubicBezTo>
                      <a:pt x="63584" y="4092988"/>
                      <a:pt x="74634" y="4062317"/>
                      <a:pt x="79396" y="4030502"/>
                    </a:cubicBezTo>
                    <a:cubicBezTo>
                      <a:pt x="87206" y="3977924"/>
                      <a:pt x="60918" y="3932393"/>
                      <a:pt x="43771" y="3885337"/>
                    </a:cubicBezTo>
                    <a:cubicBezTo>
                      <a:pt x="31627" y="3851760"/>
                      <a:pt x="8016" y="3821934"/>
                      <a:pt x="426" y="3786776"/>
                    </a:cubicBezTo>
                    <a:lnTo>
                      <a:pt x="0" y="3773896"/>
                    </a:lnTo>
                    <a:lnTo>
                      <a:pt x="0" y="3393881"/>
                    </a:lnTo>
                    <a:lnTo>
                      <a:pt x="11838" y="3359515"/>
                    </a:lnTo>
                    <a:cubicBezTo>
                      <a:pt x="14434" y="3346204"/>
                      <a:pt x="14910" y="3332773"/>
                      <a:pt x="12910" y="3318770"/>
                    </a:cubicBezTo>
                    <a:cubicBezTo>
                      <a:pt x="12243" y="3314103"/>
                      <a:pt x="9909" y="3308769"/>
                      <a:pt x="6718" y="3304078"/>
                    </a:cubicBezTo>
                    <a:lnTo>
                      <a:pt x="0" y="3297656"/>
                    </a:lnTo>
                    <a:lnTo>
                      <a:pt x="0" y="3207866"/>
                    </a:lnTo>
                    <a:lnTo>
                      <a:pt x="15553" y="3186770"/>
                    </a:lnTo>
                    <a:cubicBezTo>
                      <a:pt x="28483" y="3162328"/>
                      <a:pt x="30484" y="3134646"/>
                      <a:pt x="36341" y="3107499"/>
                    </a:cubicBezTo>
                    <a:cubicBezTo>
                      <a:pt x="41105" y="3085402"/>
                      <a:pt x="41295" y="3064826"/>
                      <a:pt x="38057" y="3042727"/>
                    </a:cubicBezTo>
                    <a:cubicBezTo>
                      <a:pt x="30817" y="2994721"/>
                      <a:pt x="41105" y="2948046"/>
                      <a:pt x="54249" y="2901942"/>
                    </a:cubicBezTo>
                    <a:cubicBezTo>
                      <a:pt x="63012" y="2871461"/>
                      <a:pt x="68346" y="2840218"/>
                      <a:pt x="77300" y="2809929"/>
                    </a:cubicBezTo>
                    <a:cubicBezTo>
                      <a:pt x="84158" y="2787258"/>
                      <a:pt x="92351" y="2764589"/>
                      <a:pt x="103399" y="2743825"/>
                    </a:cubicBezTo>
                    <a:cubicBezTo>
                      <a:pt x="119594" y="2713722"/>
                      <a:pt x="143978" y="2687435"/>
                      <a:pt x="137500" y="2649142"/>
                    </a:cubicBezTo>
                    <a:cubicBezTo>
                      <a:pt x="131786" y="2615420"/>
                      <a:pt x="143786" y="2584941"/>
                      <a:pt x="155217" y="2554078"/>
                    </a:cubicBezTo>
                    <a:cubicBezTo>
                      <a:pt x="163599" y="2531408"/>
                      <a:pt x="172173" y="2508741"/>
                      <a:pt x="177507" y="2485306"/>
                    </a:cubicBezTo>
                    <a:cubicBezTo>
                      <a:pt x="183794" y="2457491"/>
                      <a:pt x="181126" y="2426058"/>
                      <a:pt x="192748" y="2401291"/>
                    </a:cubicBezTo>
                    <a:cubicBezTo>
                      <a:pt x="204940" y="2375382"/>
                      <a:pt x="196748" y="2353858"/>
                      <a:pt x="193318" y="2330805"/>
                    </a:cubicBezTo>
                    <a:cubicBezTo>
                      <a:pt x="187984" y="2294038"/>
                      <a:pt x="178077" y="2257458"/>
                      <a:pt x="190652" y="2220311"/>
                    </a:cubicBezTo>
                    <a:cubicBezTo>
                      <a:pt x="205892" y="2175162"/>
                      <a:pt x="222275" y="2130392"/>
                      <a:pt x="236753" y="2085053"/>
                    </a:cubicBezTo>
                    <a:cubicBezTo>
                      <a:pt x="242280" y="2067524"/>
                      <a:pt x="244566" y="2048667"/>
                      <a:pt x="247042" y="2030377"/>
                    </a:cubicBezTo>
                    <a:cubicBezTo>
                      <a:pt x="249138" y="2013042"/>
                      <a:pt x="243804" y="1992278"/>
                      <a:pt x="251804" y="1978939"/>
                    </a:cubicBezTo>
                    <a:cubicBezTo>
                      <a:pt x="272379" y="1944648"/>
                      <a:pt x="282475" y="1909407"/>
                      <a:pt x="282475" y="1869779"/>
                    </a:cubicBezTo>
                    <a:cubicBezTo>
                      <a:pt x="282475" y="1854919"/>
                      <a:pt x="291049" y="1840440"/>
                      <a:pt x="292573" y="1825392"/>
                    </a:cubicBezTo>
                    <a:cubicBezTo>
                      <a:pt x="294477" y="1804815"/>
                      <a:pt x="299622" y="1781193"/>
                      <a:pt x="292381" y="1763286"/>
                    </a:cubicBezTo>
                    <a:cubicBezTo>
                      <a:pt x="275237" y="1721184"/>
                      <a:pt x="289525" y="1687085"/>
                      <a:pt x="306480" y="1650316"/>
                    </a:cubicBezTo>
                    <a:cubicBezTo>
                      <a:pt x="323244" y="1614119"/>
                      <a:pt x="336579" y="1576018"/>
                      <a:pt x="347629" y="1537536"/>
                    </a:cubicBezTo>
                    <a:cubicBezTo>
                      <a:pt x="351629" y="1523058"/>
                      <a:pt x="344961" y="1505723"/>
                      <a:pt x="343629" y="1489719"/>
                    </a:cubicBezTo>
                    <a:cubicBezTo>
                      <a:pt x="343247" y="1484003"/>
                      <a:pt x="342675" y="1477716"/>
                      <a:pt x="344581" y="1472574"/>
                    </a:cubicBezTo>
                    <a:cubicBezTo>
                      <a:pt x="362870" y="1422853"/>
                      <a:pt x="376776" y="1372367"/>
                      <a:pt x="367252" y="1318455"/>
                    </a:cubicBezTo>
                    <a:cubicBezTo>
                      <a:pt x="366298" y="1313503"/>
                      <a:pt x="368394" y="1307977"/>
                      <a:pt x="369728" y="1303023"/>
                    </a:cubicBezTo>
                    <a:cubicBezTo>
                      <a:pt x="376586" y="1278828"/>
                      <a:pt x="387444" y="1255205"/>
                      <a:pt x="389921" y="1230632"/>
                    </a:cubicBezTo>
                    <a:cubicBezTo>
                      <a:pt x="396017" y="1170050"/>
                      <a:pt x="398495" y="1109090"/>
                      <a:pt x="402495" y="1048124"/>
                    </a:cubicBezTo>
                    <a:cubicBezTo>
                      <a:pt x="402685" y="1044314"/>
                      <a:pt x="402685" y="1040314"/>
                      <a:pt x="404019" y="1036886"/>
                    </a:cubicBezTo>
                    <a:cubicBezTo>
                      <a:pt x="412211" y="1014405"/>
                      <a:pt x="409543" y="994784"/>
                      <a:pt x="393923" y="975732"/>
                    </a:cubicBezTo>
                    <a:cubicBezTo>
                      <a:pt x="387064" y="967349"/>
                      <a:pt x="383444" y="955919"/>
                      <a:pt x="379634" y="945443"/>
                    </a:cubicBezTo>
                    <a:cubicBezTo>
                      <a:pt x="373918" y="930010"/>
                      <a:pt x="368394" y="914199"/>
                      <a:pt x="364774" y="898197"/>
                    </a:cubicBezTo>
                    <a:cubicBezTo>
                      <a:pt x="361346" y="882383"/>
                      <a:pt x="356583" y="865429"/>
                      <a:pt x="359250" y="850188"/>
                    </a:cubicBezTo>
                    <a:cubicBezTo>
                      <a:pt x="364012" y="822755"/>
                      <a:pt x="374680" y="796654"/>
                      <a:pt x="381730" y="769604"/>
                    </a:cubicBezTo>
                    <a:cubicBezTo>
                      <a:pt x="384206" y="760269"/>
                      <a:pt x="383824" y="749981"/>
                      <a:pt x="384016" y="740267"/>
                    </a:cubicBezTo>
                    <a:cubicBezTo>
                      <a:pt x="384586" y="717976"/>
                      <a:pt x="379062" y="695115"/>
                      <a:pt x="394875" y="674922"/>
                    </a:cubicBezTo>
                    <a:cubicBezTo>
                      <a:pt x="409733" y="656254"/>
                      <a:pt x="405353" y="637391"/>
                      <a:pt x="394113" y="617771"/>
                    </a:cubicBezTo>
                    <a:cubicBezTo>
                      <a:pt x="386110" y="603672"/>
                      <a:pt x="379824" y="587671"/>
                      <a:pt x="376776" y="571859"/>
                    </a:cubicBezTo>
                    <a:cubicBezTo>
                      <a:pt x="372586" y="550140"/>
                      <a:pt x="370870" y="528614"/>
                      <a:pt x="373348" y="505181"/>
                    </a:cubicBezTo>
                    <a:cubicBezTo>
                      <a:pt x="375062" y="488606"/>
                      <a:pt x="375824" y="475080"/>
                      <a:pt x="385920" y="462125"/>
                    </a:cubicBezTo>
                    <a:cubicBezTo>
                      <a:pt x="387444" y="460031"/>
                      <a:pt x="387826" y="456221"/>
                      <a:pt x="387634" y="453363"/>
                    </a:cubicBezTo>
                    <a:cubicBezTo>
                      <a:pt x="384396" y="415834"/>
                      <a:pt x="386110" y="378685"/>
                      <a:pt x="388399" y="340773"/>
                    </a:cubicBezTo>
                    <a:cubicBezTo>
                      <a:pt x="391445" y="292578"/>
                      <a:pt x="382492" y="241900"/>
                      <a:pt x="350487" y="200181"/>
                    </a:cubicBezTo>
                    <a:cubicBezTo>
                      <a:pt x="345723" y="194084"/>
                      <a:pt x="343629" y="184940"/>
                      <a:pt x="342485" y="176938"/>
                    </a:cubicBezTo>
                    <a:cubicBezTo>
                      <a:pt x="337533" y="139218"/>
                      <a:pt x="334103" y="101307"/>
                      <a:pt x="328579" y="63586"/>
                    </a:cubicBezTo>
                    <a:cubicBezTo>
                      <a:pt x="325530" y="43011"/>
                      <a:pt x="322862" y="21485"/>
                      <a:pt x="314480" y="2816"/>
                    </a:cubicBez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6" name="Group 15">
              <a:extLst>
                <a:ext uri="{FF2B5EF4-FFF2-40B4-BE49-F238E27FC236}">
                  <a16:creationId xmlns:a16="http://schemas.microsoft.com/office/drawing/2014/main" id="{49A2027A-1422-4C0B-B855-07B9F92A76C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17" name="Freeform: Shape 16">
                <a:extLst>
                  <a:ext uri="{FF2B5EF4-FFF2-40B4-BE49-F238E27FC236}">
                    <a16:creationId xmlns:a16="http://schemas.microsoft.com/office/drawing/2014/main" id="{25FD7551-23BB-489D-B839-1F9B49FFE3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1DDEA6D9-5283-4A19-B6BE-898029BCCF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pic>
        <p:nvPicPr>
          <p:cNvPr id="5" name="Kép 4">
            <a:extLst>
              <a:ext uri="{FF2B5EF4-FFF2-40B4-BE49-F238E27FC236}">
                <a16:creationId xmlns:a16="http://schemas.microsoft.com/office/drawing/2014/main" id="{88321BC3-78CE-3ACC-E763-F222B8C19F25}"/>
              </a:ext>
            </a:extLst>
          </p:cNvPr>
          <p:cNvPicPr>
            <a:picLocks noChangeAspect="1"/>
          </p:cNvPicPr>
          <p:nvPr/>
        </p:nvPicPr>
        <p:blipFill>
          <a:blip r:embed="rId3"/>
          <a:stretch>
            <a:fillRect/>
          </a:stretch>
        </p:blipFill>
        <p:spPr>
          <a:xfrm>
            <a:off x="8934501" y="379345"/>
            <a:ext cx="2438349" cy="4379709"/>
          </a:xfrm>
          <a:prstGeom prst="rect">
            <a:avLst/>
          </a:prstGeom>
        </p:spPr>
      </p:pic>
      <p:pic>
        <p:nvPicPr>
          <p:cNvPr id="7" name="Kép 6">
            <a:extLst>
              <a:ext uri="{FF2B5EF4-FFF2-40B4-BE49-F238E27FC236}">
                <a16:creationId xmlns:a16="http://schemas.microsoft.com/office/drawing/2014/main" id="{D82D69A9-A1D9-3326-DA77-2B61A3B35883}"/>
              </a:ext>
            </a:extLst>
          </p:cNvPr>
          <p:cNvPicPr>
            <a:picLocks noChangeAspect="1"/>
          </p:cNvPicPr>
          <p:nvPr/>
        </p:nvPicPr>
        <p:blipFill>
          <a:blip r:embed="rId4"/>
          <a:stretch>
            <a:fillRect/>
          </a:stretch>
        </p:blipFill>
        <p:spPr>
          <a:xfrm>
            <a:off x="8242982" y="5138398"/>
            <a:ext cx="3821385" cy="1403332"/>
          </a:xfrm>
          <a:prstGeom prst="rect">
            <a:avLst/>
          </a:prstGeom>
        </p:spPr>
      </p:pic>
      <p:sp>
        <p:nvSpPr>
          <p:cNvPr id="21" name="Nyíl: felfelé kanyarodó 20">
            <a:extLst>
              <a:ext uri="{FF2B5EF4-FFF2-40B4-BE49-F238E27FC236}">
                <a16:creationId xmlns:a16="http://schemas.microsoft.com/office/drawing/2014/main" id="{D9C697D7-0077-59EF-ABEF-6DAFF85C6CDC}"/>
              </a:ext>
            </a:extLst>
          </p:cNvPr>
          <p:cNvSpPr/>
          <p:nvPr/>
        </p:nvSpPr>
        <p:spPr>
          <a:xfrm rot="10800000">
            <a:off x="8650288" y="1086823"/>
            <a:ext cx="485775" cy="3952875"/>
          </a:xfrm>
          <a:prstGeom prst="ben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434738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9D819C-5BF2-E089-1DA7-7D80FA5B1B6B}"/>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9BB3E7F-BEFA-097B-77D1-222C2E4F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D86A9BDE-1239-D04D-BA40-0579598E21D3}"/>
              </a:ext>
            </a:extLst>
          </p:cNvPr>
          <p:cNvSpPr>
            <a:spLocks noGrp="1"/>
          </p:cNvSpPr>
          <p:nvPr>
            <p:ph type="title"/>
          </p:nvPr>
        </p:nvSpPr>
        <p:spPr>
          <a:xfrm>
            <a:off x="838199" y="471056"/>
            <a:ext cx="6140449" cy="1323439"/>
          </a:xfrm>
        </p:spPr>
        <p:txBody>
          <a:bodyPr anchor="t">
            <a:normAutofit/>
          </a:bodyPr>
          <a:lstStyle/>
          <a:p>
            <a:r>
              <a:rPr lang="hu-HU" sz="4000" dirty="0">
                <a:solidFill>
                  <a:schemeClr val="bg1"/>
                </a:solidFill>
              </a:rPr>
              <a:t>Backend-</a:t>
            </a:r>
            <a:r>
              <a:rPr lang="hu-HU" sz="4000" dirty="0" err="1">
                <a:solidFill>
                  <a:schemeClr val="bg1"/>
                </a:solidFill>
              </a:rPr>
              <a:t>database</a:t>
            </a:r>
            <a:r>
              <a:rPr lang="hu-HU" sz="4000" dirty="0">
                <a:solidFill>
                  <a:schemeClr val="bg1"/>
                </a:solidFill>
              </a:rPr>
              <a:t>, </a:t>
            </a:r>
            <a:r>
              <a:rPr lang="hu-HU" sz="4000" dirty="0" err="1">
                <a:solidFill>
                  <a:schemeClr val="bg1"/>
                </a:solidFill>
              </a:rPr>
              <a:t>models</a:t>
            </a:r>
            <a:endParaRPr lang="hu-HU" sz="4000" dirty="0">
              <a:solidFill>
                <a:schemeClr val="bg1"/>
              </a:solidFill>
            </a:endParaRPr>
          </a:p>
        </p:txBody>
      </p:sp>
      <p:sp>
        <p:nvSpPr>
          <p:cNvPr id="3" name="Tartalom helye 2">
            <a:extLst>
              <a:ext uri="{FF2B5EF4-FFF2-40B4-BE49-F238E27FC236}">
                <a16:creationId xmlns:a16="http://schemas.microsoft.com/office/drawing/2014/main" id="{18CF8446-6D46-AF86-385D-E391A770D872}"/>
              </a:ext>
            </a:extLst>
          </p:cNvPr>
          <p:cNvSpPr>
            <a:spLocks noGrp="1"/>
          </p:cNvSpPr>
          <p:nvPr>
            <p:ph idx="1"/>
          </p:nvPr>
        </p:nvSpPr>
        <p:spPr>
          <a:xfrm>
            <a:off x="228600" y="1543916"/>
            <a:ext cx="6994532" cy="5052806"/>
          </a:xfrm>
        </p:spPr>
        <p:txBody>
          <a:bodyPr>
            <a:normAutofit fontScale="92500" lnSpcReduction="10000"/>
          </a:bodyPr>
          <a:lstStyle/>
          <a:p>
            <a:pPr marL="0" indent="0">
              <a:buNone/>
            </a:pPr>
            <a:r>
              <a:rPr lang="hu-HU" sz="2400" dirty="0">
                <a:solidFill>
                  <a:schemeClr val="bg1">
                    <a:alpha val="80000"/>
                  </a:schemeClr>
                </a:solidFill>
              </a:rPr>
              <a:t>Ezek a mappák együtt kezelik az SQL adatbázissal való kapcsolatot a </a:t>
            </a:r>
            <a:r>
              <a:rPr lang="hu-HU" sz="2400" dirty="0" err="1">
                <a:solidFill>
                  <a:schemeClr val="bg1">
                    <a:alpha val="80000"/>
                  </a:schemeClr>
                </a:solidFill>
              </a:rPr>
              <a:t>Sequelize</a:t>
            </a:r>
            <a:r>
              <a:rPr lang="hu-HU" sz="2400" dirty="0">
                <a:solidFill>
                  <a:schemeClr val="bg1">
                    <a:alpha val="80000"/>
                  </a:schemeClr>
                </a:solidFill>
              </a:rPr>
              <a:t> ORM-en keresztül.</a:t>
            </a:r>
          </a:p>
          <a:p>
            <a:pPr marL="0" indent="0">
              <a:buNone/>
            </a:pPr>
            <a:r>
              <a:rPr lang="hu-HU" sz="2400" dirty="0">
                <a:solidFill>
                  <a:schemeClr val="bg1">
                    <a:alpha val="80000"/>
                  </a:schemeClr>
                </a:solidFill>
              </a:rPr>
              <a:t>A </a:t>
            </a:r>
            <a:r>
              <a:rPr lang="hu-HU" sz="2400" dirty="0" err="1">
                <a:solidFill>
                  <a:schemeClr val="bg1">
                    <a:alpha val="80000"/>
                  </a:schemeClr>
                </a:solidFill>
              </a:rPr>
              <a:t>models</a:t>
            </a:r>
            <a:r>
              <a:rPr lang="hu-HU" sz="2400" dirty="0">
                <a:solidFill>
                  <a:schemeClr val="bg1">
                    <a:alpha val="80000"/>
                  </a:schemeClr>
                </a:solidFill>
              </a:rPr>
              <a:t>/ mappa tartalmazza az egyes adatbázis-táblákat leíró modelleket: például users.js vagy notes.js fájlok határozzák meg, hogy milyen mezői és típusai vannak a felhasználók vagy jegyzetek rekordjainak. Ezek a modellek egy-egy tábla objektum-orientált </a:t>
            </a:r>
            <a:r>
              <a:rPr lang="hu-HU" sz="2400" dirty="0" err="1">
                <a:solidFill>
                  <a:schemeClr val="bg1">
                    <a:alpha val="80000"/>
                  </a:schemeClr>
                </a:solidFill>
              </a:rPr>
              <a:t>megfelelői.A</a:t>
            </a:r>
            <a:r>
              <a:rPr lang="hu-HU" sz="2400" dirty="0">
                <a:solidFill>
                  <a:schemeClr val="bg1">
                    <a:alpha val="80000"/>
                  </a:schemeClr>
                </a:solidFill>
              </a:rPr>
              <a:t> </a:t>
            </a:r>
            <a:r>
              <a:rPr lang="hu-HU" sz="2400" dirty="0" err="1">
                <a:solidFill>
                  <a:schemeClr val="bg1">
                    <a:alpha val="80000"/>
                  </a:schemeClr>
                </a:solidFill>
              </a:rPr>
              <a:t>database</a:t>
            </a:r>
            <a:r>
              <a:rPr lang="hu-HU" sz="2400" dirty="0">
                <a:solidFill>
                  <a:schemeClr val="bg1">
                    <a:alpha val="80000"/>
                  </a:schemeClr>
                </a:solidFill>
              </a:rPr>
              <a:t>/ mappa felel az adatbáziskapcsolat létrehozásáért és konfigurálásáért. Itt történik meg a </a:t>
            </a:r>
            <a:r>
              <a:rPr lang="hu-HU" sz="2400" dirty="0" err="1">
                <a:solidFill>
                  <a:schemeClr val="bg1">
                    <a:alpha val="80000"/>
                  </a:schemeClr>
                </a:solidFill>
              </a:rPr>
              <a:t>Sequelize</a:t>
            </a:r>
            <a:r>
              <a:rPr lang="hu-HU" sz="2400" dirty="0">
                <a:solidFill>
                  <a:schemeClr val="bg1">
                    <a:alpha val="80000"/>
                  </a:schemeClr>
                </a:solidFill>
              </a:rPr>
              <a:t> példány beállítása, valamint az adatbázis szinkronizálása a modellek </a:t>
            </a:r>
            <a:r>
              <a:rPr lang="hu-HU" sz="2400" dirty="0" err="1">
                <a:solidFill>
                  <a:schemeClr val="bg1">
                    <a:alpha val="80000"/>
                  </a:schemeClr>
                </a:solidFill>
              </a:rPr>
              <a:t>alapján.A</a:t>
            </a:r>
            <a:r>
              <a:rPr lang="hu-HU" sz="2400" dirty="0">
                <a:solidFill>
                  <a:schemeClr val="bg1">
                    <a:alpha val="80000"/>
                  </a:schemeClr>
                </a:solidFill>
              </a:rPr>
              <a:t> </a:t>
            </a:r>
            <a:r>
              <a:rPr lang="hu-HU" sz="2400" dirty="0" err="1">
                <a:solidFill>
                  <a:schemeClr val="bg1">
                    <a:alpha val="80000"/>
                  </a:schemeClr>
                </a:solidFill>
              </a:rPr>
              <a:t>Sequelize</a:t>
            </a:r>
            <a:r>
              <a:rPr lang="hu-HU" sz="2400" dirty="0">
                <a:solidFill>
                  <a:schemeClr val="bg1">
                    <a:alpha val="80000"/>
                  </a:schemeClr>
                </a:solidFill>
              </a:rPr>
              <a:t> lehetővé teszi, hogy az adatbázissal úgy dolgozzunk, mintha egy JavaScript objektum lenne – nem kell kézzel SQL lekérdezéseket írni, hanem a modellek segítségével programozottan lehet rekordokat létrehozni, lekérdezni, frissíteni vagy törölni. Ez gyorsabb fejlesztést és jobb olvashatóságot eredményez.</a:t>
            </a:r>
          </a:p>
        </p:txBody>
      </p:sp>
      <p:grpSp>
        <p:nvGrpSpPr>
          <p:cNvPr id="14" name="Group 13">
            <a:extLst>
              <a:ext uri="{FF2B5EF4-FFF2-40B4-BE49-F238E27FC236}">
                <a16:creationId xmlns:a16="http://schemas.microsoft.com/office/drawing/2014/main" id="{44E326D3-1849-5C6E-DBA6-B9D4BD9CDB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4572000" cy="6858001"/>
            <a:chOff x="7620000" y="-1"/>
            <a:chExt cx="4572000" cy="6858001"/>
          </a:xfrm>
          <a:effectLst>
            <a:outerShdw blurRad="381000" dist="152400" dir="10800000" algn="ctr" rotWithShape="0">
              <a:srgbClr val="000000">
                <a:alpha val="10000"/>
              </a:srgbClr>
            </a:outerShdw>
          </a:effectLst>
        </p:grpSpPr>
        <p:grpSp>
          <p:nvGrpSpPr>
            <p:cNvPr id="15" name="Group 14">
              <a:extLst>
                <a:ext uri="{FF2B5EF4-FFF2-40B4-BE49-F238E27FC236}">
                  <a16:creationId xmlns:a16="http://schemas.microsoft.com/office/drawing/2014/main" id="{7842B1C0-E85C-847F-CD68-75EFCAFCC51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7648048" y="0"/>
              <a:ext cx="4543952" cy="6858000"/>
              <a:chOff x="7648048" y="0"/>
              <a:chExt cx="4543952" cy="6858000"/>
            </a:xfrm>
          </p:grpSpPr>
          <p:sp>
            <p:nvSpPr>
              <p:cNvPr id="19" name="Freeform: Shape 18">
                <a:extLst>
                  <a:ext uri="{FF2B5EF4-FFF2-40B4-BE49-F238E27FC236}">
                    <a16:creationId xmlns:a16="http://schemas.microsoft.com/office/drawing/2014/main" id="{823F097F-7909-231F-BB47-4890282BD1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48048" y="0"/>
                <a:ext cx="4543952" cy="6858000"/>
              </a:xfrm>
              <a:custGeom>
                <a:avLst/>
                <a:gdLst>
                  <a:gd name="connsiteX0" fmla="*/ 328959 w 4543952"/>
                  <a:gd name="connsiteY0" fmla="*/ 6564619 h 6858000"/>
                  <a:gd name="connsiteX1" fmla="*/ 306480 w 4543952"/>
                  <a:gd name="connsiteY1" fmla="*/ 6588624 h 6858000"/>
                  <a:gd name="connsiteX2" fmla="*/ 289858 w 4543952"/>
                  <a:gd name="connsiteY2" fmla="*/ 6625223 h 6858000"/>
                  <a:gd name="connsiteX3" fmla="*/ 289858 w 4543952"/>
                  <a:gd name="connsiteY3" fmla="*/ 6625224 h 6858000"/>
                  <a:gd name="connsiteX4" fmla="*/ 289870 w 4543952"/>
                  <a:gd name="connsiteY4" fmla="*/ 6645551 h 6858000"/>
                  <a:gd name="connsiteX5" fmla="*/ 296953 w 4543952"/>
                  <a:gd name="connsiteY5" fmla="*/ 6662539 h 6858000"/>
                  <a:gd name="connsiteX6" fmla="*/ 296953 w 4543952"/>
                  <a:gd name="connsiteY6" fmla="*/ 6662541 h 6858000"/>
                  <a:gd name="connsiteX7" fmla="*/ 296954 w 4543952"/>
                  <a:gd name="connsiteY7" fmla="*/ 6662543 h 6858000"/>
                  <a:gd name="connsiteX8" fmla="*/ 311551 w 4543952"/>
                  <a:gd name="connsiteY8" fmla="*/ 6702975 h 6858000"/>
                  <a:gd name="connsiteX9" fmla="*/ 297715 w 4543952"/>
                  <a:gd name="connsiteY9" fmla="*/ 6742551 h 6858000"/>
                  <a:gd name="connsiteX10" fmla="*/ 297714 w 4543952"/>
                  <a:gd name="connsiteY10" fmla="*/ 6742554 h 6858000"/>
                  <a:gd name="connsiteX11" fmla="*/ 283011 w 4543952"/>
                  <a:gd name="connsiteY11" fmla="*/ 6776799 h 6858000"/>
                  <a:gd name="connsiteX12" fmla="*/ 278238 w 4543952"/>
                  <a:gd name="connsiteY12" fmla="*/ 6812061 h 6858000"/>
                  <a:gd name="connsiteX13" fmla="*/ 278237 w 4543952"/>
                  <a:gd name="connsiteY13" fmla="*/ 6812062 h 6858000"/>
                  <a:gd name="connsiteX14" fmla="*/ 278237 w 4543952"/>
                  <a:gd name="connsiteY14" fmla="*/ 6812063 h 6858000"/>
                  <a:gd name="connsiteX15" fmla="*/ 278238 w 4543952"/>
                  <a:gd name="connsiteY15" fmla="*/ 6812061 h 6858000"/>
                  <a:gd name="connsiteX16" fmla="*/ 297714 w 4543952"/>
                  <a:gd name="connsiteY16" fmla="*/ 6742554 h 6858000"/>
                  <a:gd name="connsiteX17" fmla="*/ 297715 w 4543952"/>
                  <a:gd name="connsiteY17" fmla="*/ 6742552 h 6858000"/>
                  <a:gd name="connsiteX18" fmla="*/ 311551 w 4543952"/>
                  <a:gd name="connsiteY18" fmla="*/ 6702976 h 6858000"/>
                  <a:gd name="connsiteX19" fmla="*/ 311551 w 4543952"/>
                  <a:gd name="connsiteY19" fmla="*/ 6702975 h 6858000"/>
                  <a:gd name="connsiteX20" fmla="*/ 308405 w 4543952"/>
                  <a:gd name="connsiteY20" fmla="*/ 6683026 h 6858000"/>
                  <a:gd name="connsiteX21" fmla="*/ 296954 w 4543952"/>
                  <a:gd name="connsiteY21" fmla="*/ 6662543 h 6858000"/>
                  <a:gd name="connsiteX22" fmla="*/ 296953 w 4543952"/>
                  <a:gd name="connsiteY22" fmla="*/ 6662540 h 6858000"/>
                  <a:gd name="connsiteX23" fmla="*/ 296953 w 4543952"/>
                  <a:gd name="connsiteY23" fmla="*/ 6662539 h 6858000"/>
                  <a:gd name="connsiteX24" fmla="*/ 289858 w 4543952"/>
                  <a:gd name="connsiteY24" fmla="*/ 6625224 h 6858000"/>
                  <a:gd name="connsiteX25" fmla="*/ 306480 w 4543952"/>
                  <a:gd name="connsiteY25" fmla="*/ 6588625 h 6858000"/>
                  <a:gd name="connsiteX26" fmla="*/ 328959 w 4543952"/>
                  <a:gd name="connsiteY26" fmla="*/ 6564620 h 6858000"/>
                  <a:gd name="connsiteX27" fmla="*/ 248638 w 4543952"/>
                  <a:gd name="connsiteY27" fmla="*/ 6438980 h 6858000"/>
                  <a:gd name="connsiteX28" fmla="*/ 268569 w 4543952"/>
                  <a:gd name="connsiteY28" fmla="*/ 6463840 h 6858000"/>
                  <a:gd name="connsiteX29" fmla="*/ 268572 w 4543952"/>
                  <a:gd name="connsiteY29" fmla="*/ 6463848 h 6858000"/>
                  <a:gd name="connsiteX30" fmla="*/ 279556 w 4543952"/>
                  <a:gd name="connsiteY30" fmla="*/ 6508051 h 6858000"/>
                  <a:gd name="connsiteX31" fmla="*/ 282367 w 4543952"/>
                  <a:gd name="connsiteY31" fmla="*/ 6513011 h 6858000"/>
                  <a:gd name="connsiteX32" fmla="*/ 284834 w 4543952"/>
                  <a:gd name="connsiteY32" fmla="*/ 6521803 h 6858000"/>
                  <a:gd name="connsiteX33" fmla="*/ 301172 w 4543952"/>
                  <a:gd name="connsiteY33" fmla="*/ 6546194 h 6858000"/>
                  <a:gd name="connsiteX34" fmla="*/ 301172 w 4543952"/>
                  <a:gd name="connsiteY34" fmla="*/ 6546193 h 6858000"/>
                  <a:gd name="connsiteX35" fmla="*/ 282367 w 4543952"/>
                  <a:gd name="connsiteY35" fmla="*/ 6513011 h 6858000"/>
                  <a:gd name="connsiteX36" fmla="*/ 268572 w 4543952"/>
                  <a:gd name="connsiteY36" fmla="*/ 6463848 h 6858000"/>
                  <a:gd name="connsiteX37" fmla="*/ 268569 w 4543952"/>
                  <a:gd name="connsiteY37" fmla="*/ 6463839 h 6858000"/>
                  <a:gd name="connsiteX38" fmla="*/ 166047 w 4543952"/>
                  <a:gd name="connsiteY38" fmla="*/ 6392242 h 6858000"/>
                  <a:gd name="connsiteX39" fmla="*/ 173364 w 4543952"/>
                  <a:gd name="connsiteY39" fmla="*/ 6407332 h 6858000"/>
                  <a:gd name="connsiteX40" fmla="*/ 173364 w 4543952"/>
                  <a:gd name="connsiteY40" fmla="*/ 6407331 h 6858000"/>
                  <a:gd name="connsiteX41" fmla="*/ 401733 w 4543952"/>
                  <a:gd name="connsiteY41" fmla="*/ 4221390 h 6858000"/>
                  <a:gd name="connsiteX42" fmla="*/ 396017 w 4543952"/>
                  <a:gd name="connsiteY42" fmla="*/ 4253013 h 6858000"/>
                  <a:gd name="connsiteX43" fmla="*/ 356201 w 4543952"/>
                  <a:gd name="connsiteY43" fmla="*/ 4324644 h 6858000"/>
                  <a:gd name="connsiteX44" fmla="*/ 347247 w 4543952"/>
                  <a:gd name="connsiteY44" fmla="*/ 4363889 h 6858000"/>
                  <a:gd name="connsiteX45" fmla="*/ 347247 w 4543952"/>
                  <a:gd name="connsiteY45" fmla="*/ 4363890 h 6858000"/>
                  <a:gd name="connsiteX46" fmla="*/ 348009 w 4543952"/>
                  <a:gd name="connsiteY46" fmla="*/ 4482004 h 6858000"/>
                  <a:gd name="connsiteX47" fmla="*/ 408019 w 4543952"/>
                  <a:gd name="connsiteY47" fmla="*/ 4659174 h 6858000"/>
                  <a:gd name="connsiteX48" fmla="*/ 416021 w 4543952"/>
                  <a:gd name="connsiteY48" fmla="*/ 4677655 h 6858000"/>
                  <a:gd name="connsiteX49" fmla="*/ 425928 w 4543952"/>
                  <a:gd name="connsiteY49" fmla="*/ 4767764 h 6858000"/>
                  <a:gd name="connsiteX50" fmla="*/ 427237 w 4543952"/>
                  <a:gd name="connsiteY50" fmla="*/ 4800482 h 6858000"/>
                  <a:gd name="connsiteX51" fmla="*/ 412401 w 4543952"/>
                  <a:gd name="connsiteY51" fmla="*/ 4828915 h 6858000"/>
                  <a:gd name="connsiteX52" fmla="*/ 391971 w 4543952"/>
                  <a:gd name="connsiteY52" fmla="*/ 4857316 h 6858000"/>
                  <a:gd name="connsiteX53" fmla="*/ 390221 w 4543952"/>
                  <a:gd name="connsiteY53" fmla="*/ 4863342 h 6858000"/>
                  <a:gd name="connsiteX54" fmla="*/ 387469 w 4543952"/>
                  <a:gd name="connsiteY54" fmla="*/ 4867613 h 6858000"/>
                  <a:gd name="connsiteX55" fmla="*/ 382691 w 4543952"/>
                  <a:gd name="connsiteY55" fmla="*/ 4889274 h 6858000"/>
                  <a:gd name="connsiteX56" fmla="*/ 382691 w 4543952"/>
                  <a:gd name="connsiteY56" fmla="*/ 4889275 h 6858000"/>
                  <a:gd name="connsiteX57" fmla="*/ 384396 w 4543952"/>
                  <a:gd name="connsiteY57" fmla="*/ 4912168 h 6858000"/>
                  <a:gd name="connsiteX58" fmla="*/ 385799 w 4543952"/>
                  <a:gd name="connsiteY58" fmla="*/ 4933804 h 6858000"/>
                  <a:gd name="connsiteX59" fmla="*/ 378247 w 4543952"/>
                  <a:gd name="connsiteY59" fmla="*/ 4957452 h 6858000"/>
                  <a:gd name="connsiteX60" fmla="*/ 360964 w 4543952"/>
                  <a:gd name="connsiteY60" fmla="*/ 4987036 h 6858000"/>
                  <a:gd name="connsiteX61" fmla="*/ 334485 w 4543952"/>
                  <a:gd name="connsiteY61" fmla="*/ 5041520 h 6858000"/>
                  <a:gd name="connsiteX62" fmla="*/ 321371 w 4543952"/>
                  <a:gd name="connsiteY62" fmla="*/ 5087422 h 6858000"/>
                  <a:gd name="connsiteX63" fmla="*/ 321364 w 4543952"/>
                  <a:gd name="connsiteY63" fmla="*/ 5087449 h 6858000"/>
                  <a:gd name="connsiteX64" fmla="*/ 315482 w 4543952"/>
                  <a:gd name="connsiteY64" fmla="*/ 5102460 h 6858000"/>
                  <a:gd name="connsiteX65" fmla="*/ 308338 w 4543952"/>
                  <a:gd name="connsiteY65" fmla="*/ 5133219 h 6858000"/>
                  <a:gd name="connsiteX66" fmla="*/ 308337 w 4543952"/>
                  <a:gd name="connsiteY66" fmla="*/ 5133223 h 6858000"/>
                  <a:gd name="connsiteX67" fmla="*/ 308337 w 4543952"/>
                  <a:gd name="connsiteY67" fmla="*/ 5133224 h 6858000"/>
                  <a:gd name="connsiteX68" fmla="*/ 315052 w 4543952"/>
                  <a:gd name="connsiteY68" fmla="*/ 5166113 h 6858000"/>
                  <a:gd name="connsiteX69" fmla="*/ 314362 w 4543952"/>
                  <a:gd name="connsiteY69" fmla="*/ 5172089 h 6858000"/>
                  <a:gd name="connsiteX70" fmla="*/ 311814 w 4543952"/>
                  <a:gd name="connsiteY70" fmla="*/ 5179066 h 6858000"/>
                  <a:gd name="connsiteX71" fmla="*/ 311814 w 4543952"/>
                  <a:gd name="connsiteY71" fmla="*/ 5179067 h 6858000"/>
                  <a:gd name="connsiteX72" fmla="*/ 335437 w 4543952"/>
                  <a:gd name="connsiteY72" fmla="*/ 5272796 h 6858000"/>
                  <a:gd name="connsiteX73" fmla="*/ 360397 w 4543952"/>
                  <a:gd name="connsiteY73" fmla="*/ 5321350 h 6858000"/>
                  <a:gd name="connsiteX74" fmla="*/ 364317 w 4543952"/>
                  <a:gd name="connsiteY74" fmla="*/ 5355013 h 6858000"/>
                  <a:gd name="connsiteX75" fmla="*/ 359440 w 4543952"/>
                  <a:gd name="connsiteY75" fmla="*/ 5385383 h 6858000"/>
                  <a:gd name="connsiteX76" fmla="*/ 351249 w 4543952"/>
                  <a:gd name="connsiteY76" fmla="*/ 5425581 h 6858000"/>
                  <a:gd name="connsiteX77" fmla="*/ 339627 w 4543952"/>
                  <a:gd name="connsiteY77" fmla="*/ 5480636 h 6858000"/>
                  <a:gd name="connsiteX78" fmla="*/ 335103 w 4543952"/>
                  <a:gd name="connsiteY78" fmla="*/ 5507666 h 6858000"/>
                  <a:gd name="connsiteX79" fmla="*/ 335103 w 4543952"/>
                  <a:gd name="connsiteY79" fmla="*/ 5507667 h 6858000"/>
                  <a:gd name="connsiteX80" fmla="*/ 337324 w 4543952"/>
                  <a:gd name="connsiteY80" fmla="*/ 5520421 h 6858000"/>
                  <a:gd name="connsiteX81" fmla="*/ 345722 w 4543952"/>
                  <a:gd name="connsiteY81" fmla="*/ 5531691 h 6858000"/>
                  <a:gd name="connsiteX82" fmla="*/ 345723 w 4543952"/>
                  <a:gd name="connsiteY82" fmla="*/ 5531693 h 6858000"/>
                  <a:gd name="connsiteX83" fmla="*/ 355869 w 4543952"/>
                  <a:gd name="connsiteY83" fmla="*/ 5547577 h 6858000"/>
                  <a:gd name="connsiteX84" fmla="*/ 346295 w 4543952"/>
                  <a:gd name="connsiteY84" fmla="*/ 5562745 h 6858000"/>
                  <a:gd name="connsiteX85" fmla="*/ 275047 w 4543952"/>
                  <a:gd name="connsiteY85" fmla="*/ 5704482 h 6858000"/>
                  <a:gd name="connsiteX86" fmla="*/ 269141 w 4543952"/>
                  <a:gd name="connsiteY86" fmla="*/ 5740487 h 6858000"/>
                  <a:gd name="connsiteX87" fmla="*/ 260376 w 4543952"/>
                  <a:gd name="connsiteY87" fmla="*/ 5760872 h 6858000"/>
                  <a:gd name="connsiteX88" fmla="*/ 171981 w 4543952"/>
                  <a:gd name="connsiteY88" fmla="*/ 5883750 h 6858000"/>
                  <a:gd name="connsiteX89" fmla="*/ 171979 w 4543952"/>
                  <a:gd name="connsiteY89" fmla="*/ 5883755 h 6858000"/>
                  <a:gd name="connsiteX90" fmla="*/ 160957 w 4543952"/>
                  <a:gd name="connsiteY90" fmla="*/ 5909350 h 6858000"/>
                  <a:gd name="connsiteX91" fmla="*/ 154076 w 4543952"/>
                  <a:gd name="connsiteY91" fmla="*/ 5935945 h 6858000"/>
                  <a:gd name="connsiteX92" fmla="*/ 154075 w 4543952"/>
                  <a:gd name="connsiteY92" fmla="*/ 5935948 h 6858000"/>
                  <a:gd name="connsiteX93" fmla="*/ 154075 w 4543952"/>
                  <a:gd name="connsiteY93" fmla="*/ 5935949 h 6858000"/>
                  <a:gd name="connsiteX94" fmla="*/ 154242 w 4543952"/>
                  <a:gd name="connsiteY94" fmla="*/ 5964476 h 6858000"/>
                  <a:gd name="connsiteX95" fmla="*/ 157695 w 4543952"/>
                  <a:gd name="connsiteY95" fmla="*/ 5993289 h 6858000"/>
                  <a:gd name="connsiteX96" fmla="*/ 157695 w 4543952"/>
                  <a:gd name="connsiteY96" fmla="*/ 5993291 h 6858000"/>
                  <a:gd name="connsiteX97" fmla="*/ 164171 w 4543952"/>
                  <a:gd name="connsiteY97" fmla="*/ 6026440 h 6858000"/>
                  <a:gd name="connsiteX98" fmla="*/ 220371 w 4543952"/>
                  <a:gd name="connsiteY98" fmla="*/ 6108738 h 6858000"/>
                  <a:gd name="connsiteX99" fmla="*/ 234064 w 4543952"/>
                  <a:gd name="connsiteY99" fmla="*/ 6133314 h 6858000"/>
                  <a:gd name="connsiteX100" fmla="*/ 218468 w 4543952"/>
                  <a:gd name="connsiteY100" fmla="*/ 6155599 h 6858000"/>
                  <a:gd name="connsiteX101" fmla="*/ 218465 w 4543952"/>
                  <a:gd name="connsiteY101" fmla="*/ 6155601 h 6858000"/>
                  <a:gd name="connsiteX102" fmla="*/ 179794 w 4543952"/>
                  <a:gd name="connsiteY102" fmla="*/ 6228755 h 6858000"/>
                  <a:gd name="connsiteX103" fmla="*/ 162457 w 4543952"/>
                  <a:gd name="connsiteY103" fmla="*/ 6361538 h 6858000"/>
                  <a:gd name="connsiteX104" fmla="*/ 162457 w 4543952"/>
                  <a:gd name="connsiteY104" fmla="*/ 6361539 h 6858000"/>
                  <a:gd name="connsiteX105" fmla="*/ 179794 w 4543952"/>
                  <a:gd name="connsiteY105" fmla="*/ 6228756 h 6858000"/>
                  <a:gd name="connsiteX106" fmla="*/ 218465 w 4543952"/>
                  <a:gd name="connsiteY106" fmla="*/ 6155602 h 6858000"/>
                  <a:gd name="connsiteX107" fmla="*/ 218468 w 4543952"/>
                  <a:gd name="connsiteY107" fmla="*/ 6155599 h 6858000"/>
                  <a:gd name="connsiteX108" fmla="*/ 230364 w 4543952"/>
                  <a:gd name="connsiteY108" fmla="*/ 6143189 h 6858000"/>
                  <a:gd name="connsiteX109" fmla="*/ 234064 w 4543952"/>
                  <a:gd name="connsiteY109" fmla="*/ 6133314 h 6858000"/>
                  <a:gd name="connsiteX110" fmla="*/ 234064 w 4543952"/>
                  <a:gd name="connsiteY110" fmla="*/ 6133313 h 6858000"/>
                  <a:gd name="connsiteX111" fmla="*/ 220371 w 4543952"/>
                  <a:gd name="connsiteY111" fmla="*/ 6108737 h 6858000"/>
                  <a:gd name="connsiteX112" fmla="*/ 164171 w 4543952"/>
                  <a:gd name="connsiteY112" fmla="*/ 6026439 h 6858000"/>
                  <a:gd name="connsiteX113" fmla="*/ 157695 w 4543952"/>
                  <a:gd name="connsiteY113" fmla="*/ 5993290 h 6858000"/>
                  <a:gd name="connsiteX114" fmla="*/ 157695 w 4543952"/>
                  <a:gd name="connsiteY114" fmla="*/ 5993289 h 6858000"/>
                  <a:gd name="connsiteX115" fmla="*/ 154075 w 4543952"/>
                  <a:gd name="connsiteY115" fmla="*/ 5935949 h 6858000"/>
                  <a:gd name="connsiteX116" fmla="*/ 154076 w 4543952"/>
                  <a:gd name="connsiteY116" fmla="*/ 5935945 h 6858000"/>
                  <a:gd name="connsiteX117" fmla="*/ 171979 w 4543952"/>
                  <a:gd name="connsiteY117" fmla="*/ 5883755 h 6858000"/>
                  <a:gd name="connsiteX118" fmla="*/ 171981 w 4543952"/>
                  <a:gd name="connsiteY118" fmla="*/ 5883751 h 6858000"/>
                  <a:gd name="connsiteX119" fmla="*/ 260376 w 4543952"/>
                  <a:gd name="connsiteY119" fmla="*/ 5760873 h 6858000"/>
                  <a:gd name="connsiteX120" fmla="*/ 269141 w 4543952"/>
                  <a:gd name="connsiteY120" fmla="*/ 5740488 h 6858000"/>
                  <a:gd name="connsiteX121" fmla="*/ 275047 w 4543952"/>
                  <a:gd name="connsiteY121" fmla="*/ 5704483 h 6858000"/>
                  <a:gd name="connsiteX122" fmla="*/ 346295 w 4543952"/>
                  <a:gd name="connsiteY122" fmla="*/ 5562746 h 6858000"/>
                  <a:gd name="connsiteX123" fmla="*/ 355869 w 4543952"/>
                  <a:gd name="connsiteY123" fmla="*/ 5547578 h 6858000"/>
                  <a:gd name="connsiteX124" fmla="*/ 355869 w 4543952"/>
                  <a:gd name="connsiteY124" fmla="*/ 5547577 h 6858000"/>
                  <a:gd name="connsiteX125" fmla="*/ 345723 w 4543952"/>
                  <a:gd name="connsiteY125" fmla="*/ 5531692 h 6858000"/>
                  <a:gd name="connsiteX126" fmla="*/ 345722 w 4543952"/>
                  <a:gd name="connsiteY126" fmla="*/ 5531691 h 6858000"/>
                  <a:gd name="connsiteX127" fmla="*/ 335103 w 4543952"/>
                  <a:gd name="connsiteY127" fmla="*/ 5507667 h 6858000"/>
                  <a:gd name="connsiteX128" fmla="*/ 339627 w 4543952"/>
                  <a:gd name="connsiteY128" fmla="*/ 5480637 h 6858000"/>
                  <a:gd name="connsiteX129" fmla="*/ 351249 w 4543952"/>
                  <a:gd name="connsiteY129" fmla="*/ 5425582 h 6858000"/>
                  <a:gd name="connsiteX130" fmla="*/ 359440 w 4543952"/>
                  <a:gd name="connsiteY130" fmla="*/ 5385384 h 6858000"/>
                  <a:gd name="connsiteX131" fmla="*/ 364317 w 4543952"/>
                  <a:gd name="connsiteY131" fmla="*/ 5355014 h 6858000"/>
                  <a:gd name="connsiteX132" fmla="*/ 364317 w 4543952"/>
                  <a:gd name="connsiteY132" fmla="*/ 5355013 h 6858000"/>
                  <a:gd name="connsiteX133" fmla="*/ 362870 w 4543952"/>
                  <a:gd name="connsiteY133" fmla="*/ 5326162 h 6858000"/>
                  <a:gd name="connsiteX134" fmla="*/ 360397 w 4543952"/>
                  <a:gd name="connsiteY134" fmla="*/ 5321350 h 6858000"/>
                  <a:gd name="connsiteX135" fmla="*/ 359341 w 4543952"/>
                  <a:gd name="connsiteY135" fmla="*/ 5312287 h 6858000"/>
                  <a:gd name="connsiteX136" fmla="*/ 335437 w 4543952"/>
                  <a:gd name="connsiteY136" fmla="*/ 5272795 h 6858000"/>
                  <a:gd name="connsiteX137" fmla="*/ 311981 w 4543952"/>
                  <a:gd name="connsiteY137" fmla="*/ 5229432 h 6858000"/>
                  <a:gd name="connsiteX138" fmla="*/ 311814 w 4543952"/>
                  <a:gd name="connsiteY138" fmla="*/ 5179067 h 6858000"/>
                  <a:gd name="connsiteX139" fmla="*/ 314362 w 4543952"/>
                  <a:gd name="connsiteY139" fmla="*/ 5172090 h 6858000"/>
                  <a:gd name="connsiteX140" fmla="*/ 315052 w 4543952"/>
                  <a:gd name="connsiteY140" fmla="*/ 5166113 h 6858000"/>
                  <a:gd name="connsiteX141" fmla="*/ 315052 w 4543952"/>
                  <a:gd name="connsiteY141" fmla="*/ 5166112 h 6858000"/>
                  <a:gd name="connsiteX142" fmla="*/ 308337 w 4543952"/>
                  <a:gd name="connsiteY142" fmla="*/ 5133224 h 6858000"/>
                  <a:gd name="connsiteX143" fmla="*/ 308338 w 4543952"/>
                  <a:gd name="connsiteY143" fmla="*/ 5133219 h 6858000"/>
                  <a:gd name="connsiteX144" fmla="*/ 321364 w 4543952"/>
                  <a:gd name="connsiteY144" fmla="*/ 5087449 h 6858000"/>
                  <a:gd name="connsiteX145" fmla="*/ 327270 w 4543952"/>
                  <a:gd name="connsiteY145" fmla="*/ 5072375 h 6858000"/>
                  <a:gd name="connsiteX146" fmla="*/ 334485 w 4543952"/>
                  <a:gd name="connsiteY146" fmla="*/ 5041521 h 6858000"/>
                  <a:gd name="connsiteX147" fmla="*/ 360964 w 4543952"/>
                  <a:gd name="connsiteY147" fmla="*/ 4987037 h 6858000"/>
                  <a:gd name="connsiteX148" fmla="*/ 376969 w 4543952"/>
                  <a:gd name="connsiteY148" fmla="*/ 4961455 h 6858000"/>
                  <a:gd name="connsiteX149" fmla="*/ 378247 w 4543952"/>
                  <a:gd name="connsiteY149" fmla="*/ 4957452 h 6858000"/>
                  <a:gd name="connsiteX150" fmla="*/ 381039 w 4543952"/>
                  <a:gd name="connsiteY150" fmla="*/ 4952672 h 6858000"/>
                  <a:gd name="connsiteX151" fmla="*/ 385799 w 4543952"/>
                  <a:gd name="connsiteY151" fmla="*/ 4933804 h 6858000"/>
                  <a:gd name="connsiteX152" fmla="*/ 384396 w 4543952"/>
                  <a:gd name="connsiteY152" fmla="*/ 4912167 h 6858000"/>
                  <a:gd name="connsiteX153" fmla="*/ 382691 w 4543952"/>
                  <a:gd name="connsiteY153" fmla="*/ 4889274 h 6858000"/>
                  <a:gd name="connsiteX154" fmla="*/ 390221 w 4543952"/>
                  <a:gd name="connsiteY154" fmla="*/ 4863342 h 6858000"/>
                  <a:gd name="connsiteX155" fmla="*/ 412401 w 4543952"/>
                  <a:gd name="connsiteY155" fmla="*/ 4828916 h 6858000"/>
                  <a:gd name="connsiteX156" fmla="*/ 427237 w 4543952"/>
                  <a:gd name="connsiteY156" fmla="*/ 4800483 h 6858000"/>
                  <a:gd name="connsiteX157" fmla="*/ 427237 w 4543952"/>
                  <a:gd name="connsiteY157" fmla="*/ 4800482 h 6858000"/>
                  <a:gd name="connsiteX158" fmla="*/ 425928 w 4543952"/>
                  <a:gd name="connsiteY158" fmla="*/ 4767763 h 6858000"/>
                  <a:gd name="connsiteX159" fmla="*/ 416021 w 4543952"/>
                  <a:gd name="connsiteY159" fmla="*/ 4677654 h 6858000"/>
                  <a:gd name="connsiteX160" fmla="*/ 408019 w 4543952"/>
                  <a:gd name="connsiteY160" fmla="*/ 4659173 h 6858000"/>
                  <a:gd name="connsiteX161" fmla="*/ 348009 w 4543952"/>
                  <a:gd name="connsiteY161" fmla="*/ 4482003 h 6858000"/>
                  <a:gd name="connsiteX162" fmla="*/ 347247 w 4543952"/>
                  <a:gd name="connsiteY162" fmla="*/ 4363890 h 6858000"/>
                  <a:gd name="connsiteX163" fmla="*/ 356201 w 4543952"/>
                  <a:gd name="connsiteY163" fmla="*/ 4324645 h 6858000"/>
                  <a:gd name="connsiteX164" fmla="*/ 396017 w 4543952"/>
                  <a:gd name="connsiteY164" fmla="*/ 4253014 h 6858000"/>
                  <a:gd name="connsiteX165" fmla="*/ 401733 w 4543952"/>
                  <a:gd name="connsiteY165" fmla="*/ 4221391 h 6858000"/>
                  <a:gd name="connsiteX166" fmla="*/ 332842 w 4543952"/>
                  <a:gd name="connsiteY166" fmla="*/ 2836171 h 6858000"/>
                  <a:gd name="connsiteX167" fmla="*/ 332842 w 4543952"/>
                  <a:gd name="connsiteY167" fmla="*/ 2836172 h 6858000"/>
                  <a:gd name="connsiteX168" fmla="*/ 341533 w 4543952"/>
                  <a:gd name="connsiteY168" fmla="*/ 2848793 h 6858000"/>
                  <a:gd name="connsiteX169" fmla="*/ 358166 w 4543952"/>
                  <a:gd name="connsiteY169" fmla="*/ 2903544 h 6858000"/>
                  <a:gd name="connsiteX170" fmla="*/ 366072 w 4543952"/>
                  <a:gd name="connsiteY170" fmla="*/ 2947858 h 6858000"/>
                  <a:gd name="connsiteX171" fmla="*/ 366072 w 4543952"/>
                  <a:gd name="connsiteY171" fmla="*/ 2947862 h 6858000"/>
                  <a:gd name="connsiteX172" fmla="*/ 362488 w 4543952"/>
                  <a:gd name="connsiteY172" fmla="*/ 2982147 h 6858000"/>
                  <a:gd name="connsiteX173" fmla="*/ 350796 w 4543952"/>
                  <a:gd name="connsiteY173" fmla="*/ 3077400 h 6858000"/>
                  <a:gd name="connsiteX174" fmla="*/ 350796 w 4543952"/>
                  <a:gd name="connsiteY174" fmla="*/ 3077401 h 6858000"/>
                  <a:gd name="connsiteX175" fmla="*/ 363250 w 4543952"/>
                  <a:gd name="connsiteY175" fmla="*/ 3172654 h 6858000"/>
                  <a:gd name="connsiteX176" fmla="*/ 410877 w 4543952"/>
                  <a:gd name="connsiteY176" fmla="*/ 3489467 h 6858000"/>
                  <a:gd name="connsiteX177" fmla="*/ 432976 w 4543952"/>
                  <a:gd name="connsiteY177" fmla="*/ 3544713 h 6858000"/>
                  <a:gd name="connsiteX178" fmla="*/ 445520 w 4543952"/>
                  <a:gd name="connsiteY178" fmla="*/ 3562320 h 6858000"/>
                  <a:gd name="connsiteX179" fmla="*/ 450598 w 4543952"/>
                  <a:gd name="connsiteY179" fmla="*/ 3574407 h 6858000"/>
                  <a:gd name="connsiteX180" fmla="*/ 448246 w 4543952"/>
                  <a:gd name="connsiteY180" fmla="*/ 3587173 h 6858000"/>
                  <a:gd name="connsiteX181" fmla="*/ 438500 w 4543952"/>
                  <a:gd name="connsiteY181" fmla="*/ 3606816 h 6858000"/>
                  <a:gd name="connsiteX182" fmla="*/ 424974 w 4543952"/>
                  <a:gd name="connsiteY182" fmla="*/ 3630631 h 6858000"/>
                  <a:gd name="connsiteX183" fmla="*/ 400733 w 4543952"/>
                  <a:gd name="connsiteY183" fmla="*/ 3680162 h 6858000"/>
                  <a:gd name="connsiteX184" fmla="*/ 400733 w 4543952"/>
                  <a:gd name="connsiteY184" fmla="*/ 3680163 h 6858000"/>
                  <a:gd name="connsiteX185" fmla="*/ 404781 w 4543952"/>
                  <a:gd name="connsiteY185" fmla="*/ 3734837 h 6858000"/>
                  <a:gd name="connsiteX186" fmla="*/ 404399 w 4543952"/>
                  <a:gd name="connsiteY186" fmla="*/ 3754651 h 6858000"/>
                  <a:gd name="connsiteX187" fmla="*/ 398042 w 4543952"/>
                  <a:gd name="connsiteY187" fmla="*/ 3789775 h 6858000"/>
                  <a:gd name="connsiteX188" fmla="*/ 398042 w 4543952"/>
                  <a:gd name="connsiteY188" fmla="*/ 3789776 h 6858000"/>
                  <a:gd name="connsiteX189" fmla="*/ 412973 w 4543952"/>
                  <a:gd name="connsiteY189" fmla="*/ 3822472 h 6858000"/>
                  <a:gd name="connsiteX190" fmla="*/ 427308 w 4543952"/>
                  <a:gd name="connsiteY190" fmla="*/ 3852619 h 6858000"/>
                  <a:gd name="connsiteX191" fmla="*/ 417926 w 4543952"/>
                  <a:gd name="connsiteY191" fmla="*/ 3885336 h 6858000"/>
                  <a:gd name="connsiteX192" fmla="*/ 417925 w 4543952"/>
                  <a:gd name="connsiteY192" fmla="*/ 3885337 h 6858000"/>
                  <a:gd name="connsiteX193" fmla="*/ 386040 w 4543952"/>
                  <a:gd name="connsiteY193" fmla="*/ 3962158 h 6858000"/>
                  <a:gd name="connsiteX194" fmla="*/ 386040 w 4543952"/>
                  <a:gd name="connsiteY194" fmla="*/ 3962159 h 6858000"/>
                  <a:gd name="connsiteX195" fmla="*/ 388431 w 4543952"/>
                  <a:gd name="connsiteY195" fmla="*/ 4002409 h 6858000"/>
                  <a:gd name="connsiteX196" fmla="*/ 401733 w 4543952"/>
                  <a:gd name="connsiteY196" fmla="*/ 4043837 h 6858000"/>
                  <a:gd name="connsiteX197" fmla="*/ 401733 w 4543952"/>
                  <a:gd name="connsiteY197" fmla="*/ 4043839 h 6858000"/>
                  <a:gd name="connsiteX198" fmla="*/ 416855 w 4543952"/>
                  <a:gd name="connsiteY198" fmla="*/ 4103825 h 6858000"/>
                  <a:gd name="connsiteX199" fmla="*/ 405544 w 4543952"/>
                  <a:gd name="connsiteY199" fmla="*/ 4165381 h 6858000"/>
                  <a:gd name="connsiteX200" fmla="*/ 405543 w 4543952"/>
                  <a:gd name="connsiteY200" fmla="*/ 4165382 h 6858000"/>
                  <a:gd name="connsiteX201" fmla="*/ 401638 w 4543952"/>
                  <a:gd name="connsiteY201" fmla="*/ 4192386 h 6858000"/>
                  <a:gd name="connsiteX202" fmla="*/ 401638 w 4543952"/>
                  <a:gd name="connsiteY202" fmla="*/ 4192387 h 6858000"/>
                  <a:gd name="connsiteX203" fmla="*/ 405543 w 4543952"/>
                  <a:gd name="connsiteY203" fmla="*/ 4165383 h 6858000"/>
                  <a:gd name="connsiteX204" fmla="*/ 405544 w 4543952"/>
                  <a:gd name="connsiteY204" fmla="*/ 4165381 h 6858000"/>
                  <a:gd name="connsiteX205" fmla="*/ 414887 w 4543952"/>
                  <a:gd name="connsiteY205" fmla="*/ 4134255 h 6858000"/>
                  <a:gd name="connsiteX206" fmla="*/ 416855 w 4543952"/>
                  <a:gd name="connsiteY206" fmla="*/ 4103825 h 6858000"/>
                  <a:gd name="connsiteX207" fmla="*/ 416855 w 4543952"/>
                  <a:gd name="connsiteY207" fmla="*/ 4103824 h 6858000"/>
                  <a:gd name="connsiteX208" fmla="*/ 401733 w 4543952"/>
                  <a:gd name="connsiteY208" fmla="*/ 4043838 h 6858000"/>
                  <a:gd name="connsiteX209" fmla="*/ 401733 w 4543952"/>
                  <a:gd name="connsiteY209" fmla="*/ 4043837 h 6858000"/>
                  <a:gd name="connsiteX210" fmla="*/ 386040 w 4543952"/>
                  <a:gd name="connsiteY210" fmla="*/ 3962159 h 6858000"/>
                  <a:gd name="connsiteX211" fmla="*/ 395544 w 4543952"/>
                  <a:gd name="connsiteY211" fmla="*/ 3923124 h 6858000"/>
                  <a:gd name="connsiteX212" fmla="*/ 417925 w 4543952"/>
                  <a:gd name="connsiteY212" fmla="*/ 3885338 h 6858000"/>
                  <a:gd name="connsiteX213" fmla="*/ 417926 w 4543952"/>
                  <a:gd name="connsiteY213" fmla="*/ 3885336 h 6858000"/>
                  <a:gd name="connsiteX214" fmla="*/ 426528 w 4543952"/>
                  <a:gd name="connsiteY214" fmla="*/ 3868763 h 6858000"/>
                  <a:gd name="connsiteX215" fmla="*/ 427308 w 4543952"/>
                  <a:gd name="connsiteY215" fmla="*/ 3852619 h 6858000"/>
                  <a:gd name="connsiteX216" fmla="*/ 427308 w 4543952"/>
                  <a:gd name="connsiteY216" fmla="*/ 3852618 h 6858000"/>
                  <a:gd name="connsiteX217" fmla="*/ 412973 w 4543952"/>
                  <a:gd name="connsiteY217" fmla="*/ 3822471 h 6858000"/>
                  <a:gd name="connsiteX218" fmla="*/ 398042 w 4543952"/>
                  <a:gd name="connsiteY218" fmla="*/ 3789775 h 6858000"/>
                  <a:gd name="connsiteX219" fmla="*/ 404399 w 4543952"/>
                  <a:gd name="connsiteY219" fmla="*/ 3754652 h 6858000"/>
                  <a:gd name="connsiteX220" fmla="*/ 404781 w 4543952"/>
                  <a:gd name="connsiteY220" fmla="*/ 3734837 h 6858000"/>
                  <a:gd name="connsiteX221" fmla="*/ 404781 w 4543952"/>
                  <a:gd name="connsiteY221" fmla="*/ 3734836 h 6858000"/>
                  <a:gd name="connsiteX222" fmla="*/ 400733 w 4543952"/>
                  <a:gd name="connsiteY222" fmla="*/ 3680163 h 6858000"/>
                  <a:gd name="connsiteX223" fmla="*/ 407246 w 4543952"/>
                  <a:gd name="connsiteY223" fmla="*/ 3654415 h 6858000"/>
                  <a:gd name="connsiteX224" fmla="*/ 424974 w 4543952"/>
                  <a:gd name="connsiteY224" fmla="*/ 3630632 h 6858000"/>
                  <a:gd name="connsiteX225" fmla="*/ 438500 w 4543952"/>
                  <a:gd name="connsiteY225" fmla="*/ 3606817 h 6858000"/>
                  <a:gd name="connsiteX226" fmla="*/ 450598 w 4543952"/>
                  <a:gd name="connsiteY226" fmla="*/ 3574408 h 6858000"/>
                  <a:gd name="connsiteX227" fmla="*/ 450598 w 4543952"/>
                  <a:gd name="connsiteY227" fmla="*/ 3574407 h 6858000"/>
                  <a:gd name="connsiteX228" fmla="*/ 432976 w 4543952"/>
                  <a:gd name="connsiteY228" fmla="*/ 3544712 h 6858000"/>
                  <a:gd name="connsiteX229" fmla="*/ 410877 w 4543952"/>
                  <a:gd name="connsiteY229" fmla="*/ 3489466 h 6858000"/>
                  <a:gd name="connsiteX230" fmla="*/ 363250 w 4543952"/>
                  <a:gd name="connsiteY230" fmla="*/ 3172653 h 6858000"/>
                  <a:gd name="connsiteX231" fmla="*/ 350796 w 4543952"/>
                  <a:gd name="connsiteY231" fmla="*/ 3077401 h 6858000"/>
                  <a:gd name="connsiteX232" fmla="*/ 362488 w 4543952"/>
                  <a:gd name="connsiteY232" fmla="*/ 2982148 h 6858000"/>
                  <a:gd name="connsiteX233" fmla="*/ 366072 w 4543952"/>
                  <a:gd name="connsiteY233" fmla="*/ 2947862 h 6858000"/>
                  <a:gd name="connsiteX234" fmla="*/ 366072 w 4543952"/>
                  <a:gd name="connsiteY234" fmla="*/ 2947861 h 6858000"/>
                  <a:gd name="connsiteX235" fmla="*/ 366072 w 4543952"/>
                  <a:gd name="connsiteY235" fmla="*/ 2947858 h 6858000"/>
                  <a:gd name="connsiteX236" fmla="*/ 361441 w 4543952"/>
                  <a:gd name="connsiteY236" fmla="*/ 2914327 h 6858000"/>
                  <a:gd name="connsiteX237" fmla="*/ 358166 w 4543952"/>
                  <a:gd name="connsiteY237" fmla="*/ 2903544 h 6858000"/>
                  <a:gd name="connsiteX238" fmla="*/ 357138 w 4543952"/>
                  <a:gd name="connsiteY238" fmla="*/ 2897784 h 6858000"/>
                  <a:gd name="connsiteX239" fmla="*/ 341533 w 4543952"/>
                  <a:gd name="connsiteY239" fmla="*/ 2848792 h 6858000"/>
                  <a:gd name="connsiteX240" fmla="*/ 296001 w 4543952"/>
                  <a:gd name="connsiteY240" fmla="*/ 2745351 h 6858000"/>
                  <a:gd name="connsiteX241" fmla="*/ 289670 w 4543952"/>
                  <a:gd name="connsiteY241" fmla="*/ 2770757 h 6858000"/>
                  <a:gd name="connsiteX242" fmla="*/ 290080 w 4543952"/>
                  <a:gd name="connsiteY242" fmla="*/ 2778005 h 6858000"/>
                  <a:gd name="connsiteX243" fmla="*/ 289301 w 4543952"/>
                  <a:gd name="connsiteY243" fmla="*/ 2782304 h 6858000"/>
                  <a:gd name="connsiteX244" fmla="*/ 290501 w 4543952"/>
                  <a:gd name="connsiteY244" fmla="*/ 2785439 h 6858000"/>
                  <a:gd name="connsiteX245" fmla="*/ 290929 w 4543952"/>
                  <a:gd name="connsiteY245" fmla="*/ 2793022 h 6858000"/>
                  <a:gd name="connsiteX246" fmla="*/ 300579 w 4543952"/>
                  <a:gd name="connsiteY246" fmla="*/ 2811779 h 6858000"/>
                  <a:gd name="connsiteX247" fmla="*/ 300582 w 4543952"/>
                  <a:gd name="connsiteY247" fmla="*/ 2811786 h 6858000"/>
                  <a:gd name="connsiteX248" fmla="*/ 300583 w 4543952"/>
                  <a:gd name="connsiteY248" fmla="*/ 2811786 h 6858000"/>
                  <a:gd name="connsiteX249" fmla="*/ 300579 w 4543952"/>
                  <a:gd name="connsiteY249" fmla="*/ 2811779 h 6858000"/>
                  <a:gd name="connsiteX250" fmla="*/ 290501 w 4543952"/>
                  <a:gd name="connsiteY250" fmla="*/ 2785439 h 6858000"/>
                  <a:gd name="connsiteX251" fmla="*/ 290080 w 4543952"/>
                  <a:gd name="connsiteY251" fmla="*/ 2778005 h 6858000"/>
                  <a:gd name="connsiteX252" fmla="*/ 817328 w 4543952"/>
                  <a:gd name="connsiteY252" fmla="*/ 1508457 h 6858000"/>
                  <a:gd name="connsiteX253" fmla="*/ 845421 w 4543952"/>
                  <a:gd name="connsiteY253" fmla="*/ 1596212 h 6858000"/>
                  <a:gd name="connsiteX254" fmla="*/ 843517 w 4543952"/>
                  <a:gd name="connsiteY254" fmla="*/ 1624979 h 6858000"/>
                  <a:gd name="connsiteX255" fmla="*/ 786935 w 4543952"/>
                  <a:gd name="connsiteY255" fmla="*/ 1697752 h 6858000"/>
                  <a:gd name="connsiteX256" fmla="*/ 764267 w 4543952"/>
                  <a:gd name="connsiteY256" fmla="*/ 1733187 h 6858000"/>
                  <a:gd name="connsiteX257" fmla="*/ 722546 w 4543952"/>
                  <a:gd name="connsiteY257" fmla="*/ 1833774 h 6858000"/>
                  <a:gd name="connsiteX258" fmla="*/ 714925 w 4543952"/>
                  <a:gd name="connsiteY258" fmla="*/ 1842157 h 6858000"/>
                  <a:gd name="connsiteX259" fmla="*/ 624434 w 4543952"/>
                  <a:gd name="connsiteY259" fmla="*/ 1916453 h 6858000"/>
                  <a:gd name="connsiteX260" fmla="*/ 609004 w 4543952"/>
                  <a:gd name="connsiteY260" fmla="*/ 1933218 h 6858000"/>
                  <a:gd name="connsiteX261" fmla="*/ 584999 w 4543952"/>
                  <a:gd name="connsiteY261" fmla="*/ 1953412 h 6858000"/>
                  <a:gd name="connsiteX262" fmla="*/ 538516 w 4543952"/>
                  <a:gd name="connsiteY262" fmla="*/ 2016468 h 6858000"/>
                  <a:gd name="connsiteX263" fmla="*/ 523657 w 4543952"/>
                  <a:gd name="connsiteY263" fmla="*/ 2094577 h 6858000"/>
                  <a:gd name="connsiteX264" fmla="*/ 500986 w 4543952"/>
                  <a:gd name="connsiteY264" fmla="*/ 2188878 h 6858000"/>
                  <a:gd name="connsiteX265" fmla="*/ 485746 w 4543952"/>
                  <a:gd name="connsiteY265" fmla="*/ 2228313 h 6858000"/>
                  <a:gd name="connsiteX266" fmla="*/ 456789 w 4543952"/>
                  <a:gd name="connsiteY266" fmla="*/ 2334043 h 6858000"/>
                  <a:gd name="connsiteX267" fmla="*/ 432404 w 4543952"/>
                  <a:gd name="connsiteY267" fmla="*/ 2409484 h 6858000"/>
                  <a:gd name="connsiteX268" fmla="*/ 415303 w 4543952"/>
                  <a:gd name="connsiteY268" fmla="*/ 2435912 h 6858000"/>
                  <a:gd name="connsiteX269" fmla="*/ 415303 w 4543952"/>
                  <a:gd name="connsiteY269" fmla="*/ 2435912 h 6858000"/>
                  <a:gd name="connsiteX270" fmla="*/ 415303 w 4543952"/>
                  <a:gd name="connsiteY270" fmla="*/ 2435912 h 6858000"/>
                  <a:gd name="connsiteX271" fmla="*/ 414227 w 4543952"/>
                  <a:gd name="connsiteY271" fmla="*/ 2440915 h 6858000"/>
                  <a:gd name="connsiteX272" fmla="*/ 409472 w 4543952"/>
                  <a:gd name="connsiteY272" fmla="*/ 2463016 h 6858000"/>
                  <a:gd name="connsiteX273" fmla="*/ 409472 w 4543952"/>
                  <a:gd name="connsiteY273" fmla="*/ 2463017 h 6858000"/>
                  <a:gd name="connsiteX274" fmla="*/ 411535 w 4543952"/>
                  <a:gd name="connsiteY274" fmla="*/ 2490550 h 6858000"/>
                  <a:gd name="connsiteX275" fmla="*/ 418115 w 4543952"/>
                  <a:gd name="connsiteY275" fmla="*/ 2518261 h 6858000"/>
                  <a:gd name="connsiteX276" fmla="*/ 418115 w 4543952"/>
                  <a:gd name="connsiteY276" fmla="*/ 2518264 h 6858000"/>
                  <a:gd name="connsiteX277" fmla="*/ 421759 w 4543952"/>
                  <a:gd name="connsiteY277" fmla="*/ 2545006 h 6858000"/>
                  <a:gd name="connsiteX278" fmla="*/ 417545 w 4543952"/>
                  <a:gd name="connsiteY278" fmla="*/ 2571033 h 6858000"/>
                  <a:gd name="connsiteX279" fmla="*/ 344391 w 4543952"/>
                  <a:gd name="connsiteY279" fmla="*/ 2668000 h 6858000"/>
                  <a:gd name="connsiteX280" fmla="*/ 296001 w 4543952"/>
                  <a:gd name="connsiteY280" fmla="*/ 2745347 h 6858000"/>
                  <a:gd name="connsiteX281" fmla="*/ 296001 w 4543952"/>
                  <a:gd name="connsiteY281" fmla="*/ 2745348 h 6858000"/>
                  <a:gd name="connsiteX282" fmla="*/ 344391 w 4543952"/>
                  <a:gd name="connsiteY282" fmla="*/ 2668001 h 6858000"/>
                  <a:gd name="connsiteX283" fmla="*/ 417545 w 4543952"/>
                  <a:gd name="connsiteY283" fmla="*/ 2571034 h 6858000"/>
                  <a:gd name="connsiteX284" fmla="*/ 421760 w 4543952"/>
                  <a:gd name="connsiteY284" fmla="*/ 2545006 h 6858000"/>
                  <a:gd name="connsiteX285" fmla="*/ 421759 w 4543952"/>
                  <a:gd name="connsiteY285" fmla="*/ 2545006 h 6858000"/>
                  <a:gd name="connsiteX286" fmla="*/ 421760 w 4543952"/>
                  <a:gd name="connsiteY286" fmla="*/ 2545005 h 6858000"/>
                  <a:gd name="connsiteX287" fmla="*/ 418115 w 4543952"/>
                  <a:gd name="connsiteY287" fmla="*/ 2518263 h 6858000"/>
                  <a:gd name="connsiteX288" fmla="*/ 418115 w 4543952"/>
                  <a:gd name="connsiteY288" fmla="*/ 2518261 h 6858000"/>
                  <a:gd name="connsiteX289" fmla="*/ 409472 w 4543952"/>
                  <a:gd name="connsiteY289" fmla="*/ 2463017 h 6858000"/>
                  <a:gd name="connsiteX290" fmla="*/ 414227 w 4543952"/>
                  <a:gd name="connsiteY290" fmla="*/ 2440915 h 6858000"/>
                  <a:gd name="connsiteX291" fmla="*/ 415303 w 4543952"/>
                  <a:gd name="connsiteY291" fmla="*/ 2435912 h 6858000"/>
                  <a:gd name="connsiteX292" fmla="*/ 432404 w 4543952"/>
                  <a:gd name="connsiteY292" fmla="*/ 2409485 h 6858000"/>
                  <a:gd name="connsiteX293" fmla="*/ 456789 w 4543952"/>
                  <a:gd name="connsiteY293" fmla="*/ 2334044 h 6858000"/>
                  <a:gd name="connsiteX294" fmla="*/ 485746 w 4543952"/>
                  <a:gd name="connsiteY294" fmla="*/ 2228314 h 6858000"/>
                  <a:gd name="connsiteX295" fmla="*/ 500986 w 4543952"/>
                  <a:gd name="connsiteY295" fmla="*/ 2188879 h 6858000"/>
                  <a:gd name="connsiteX296" fmla="*/ 523657 w 4543952"/>
                  <a:gd name="connsiteY296" fmla="*/ 2094578 h 6858000"/>
                  <a:gd name="connsiteX297" fmla="*/ 538516 w 4543952"/>
                  <a:gd name="connsiteY297" fmla="*/ 2016469 h 6858000"/>
                  <a:gd name="connsiteX298" fmla="*/ 584999 w 4543952"/>
                  <a:gd name="connsiteY298" fmla="*/ 1953413 h 6858000"/>
                  <a:gd name="connsiteX299" fmla="*/ 609004 w 4543952"/>
                  <a:gd name="connsiteY299" fmla="*/ 1933219 h 6858000"/>
                  <a:gd name="connsiteX300" fmla="*/ 624434 w 4543952"/>
                  <a:gd name="connsiteY300" fmla="*/ 1916454 h 6858000"/>
                  <a:gd name="connsiteX301" fmla="*/ 714925 w 4543952"/>
                  <a:gd name="connsiteY301" fmla="*/ 1842158 h 6858000"/>
                  <a:gd name="connsiteX302" fmla="*/ 722546 w 4543952"/>
                  <a:gd name="connsiteY302" fmla="*/ 1833775 h 6858000"/>
                  <a:gd name="connsiteX303" fmla="*/ 764267 w 4543952"/>
                  <a:gd name="connsiteY303" fmla="*/ 1733188 h 6858000"/>
                  <a:gd name="connsiteX304" fmla="*/ 786936 w 4543952"/>
                  <a:gd name="connsiteY304" fmla="*/ 1697753 h 6858000"/>
                  <a:gd name="connsiteX305" fmla="*/ 843517 w 4543952"/>
                  <a:gd name="connsiteY305" fmla="*/ 1624980 h 6858000"/>
                  <a:gd name="connsiteX306" fmla="*/ 845422 w 4543952"/>
                  <a:gd name="connsiteY306" fmla="*/ 1596213 h 6858000"/>
                  <a:gd name="connsiteX307" fmla="*/ 798723 w 4543952"/>
                  <a:gd name="connsiteY307" fmla="*/ 1459072 h 6858000"/>
                  <a:gd name="connsiteX308" fmla="*/ 807941 w 4543952"/>
                  <a:gd name="connsiteY308" fmla="*/ 1481571 h 6858000"/>
                  <a:gd name="connsiteX309" fmla="*/ 798724 w 4543952"/>
                  <a:gd name="connsiteY309" fmla="*/ 1459073 h 6858000"/>
                  <a:gd name="connsiteX310" fmla="*/ 779530 w 4543952"/>
                  <a:gd name="connsiteY310" fmla="*/ 1268757 h 6858000"/>
                  <a:gd name="connsiteX311" fmla="*/ 774363 w 4543952"/>
                  <a:gd name="connsiteY311" fmla="*/ 1286068 h 6858000"/>
                  <a:gd name="connsiteX312" fmla="*/ 752025 w 4543952"/>
                  <a:gd name="connsiteY312" fmla="*/ 1350626 h 6858000"/>
                  <a:gd name="connsiteX313" fmla="*/ 757620 w 4543952"/>
                  <a:gd name="connsiteY313" fmla="*/ 1413839 h 6858000"/>
                  <a:gd name="connsiteX314" fmla="*/ 752026 w 4543952"/>
                  <a:gd name="connsiteY314" fmla="*/ 1350627 h 6858000"/>
                  <a:gd name="connsiteX315" fmla="*/ 774363 w 4543952"/>
                  <a:gd name="connsiteY315" fmla="*/ 1286069 h 6858000"/>
                  <a:gd name="connsiteX316" fmla="*/ 779530 w 4543952"/>
                  <a:gd name="connsiteY316" fmla="*/ 1268757 h 6858000"/>
                  <a:gd name="connsiteX317" fmla="*/ 837801 w 4543952"/>
                  <a:gd name="connsiteY317" fmla="*/ 773034 h 6858000"/>
                  <a:gd name="connsiteX318" fmla="*/ 829801 w 4543952"/>
                  <a:gd name="connsiteY318" fmla="*/ 854378 h 6858000"/>
                  <a:gd name="connsiteX319" fmla="*/ 798747 w 4543952"/>
                  <a:gd name="connsiteY319" fmla="*/ 915342 h 6858000"/>
                  <a:gd name="connsiteX320" fmla="*/ 788269 w 4543952"/>
                  <a:gd name="connsiteY320" fmla="*/ 927154 h 6858000"/>
                  <a:gd name="connsiteX321" fmla="*/ 791889 w 4543952"/>
                  <a:gd name="connsiteY321" fmla="*/ 1097086 h 6858000"/>
                  <a:gd name="connsiteX322" fmla="*/ 796271 w 4543952"/>
                  <a:gd name="connsiteY322" fmla="*/ 1123184 h 6858000"/>
                  <a:gd name="connsiteX323" fmla="*/ 771553 w 4543952"/>
                  <a:gd name="connsiteY323" fmla="*/ 1184028 h 6858000"/>
                  <a:gd name="connsiteX324" fmla="*/ 796272 w 4543952"/>
                  <a:gd name="connsiteY324" fmla="*/ 1123185 h 6858000"/>
                  <a:gd name="connsiteX325" fmla="*/ 791890 w 4543952"/>
                  <a:gd name="connsiteY325" fmla="*/ 1097087 h 6858000"/>
                  <a:gd name="connsiteX326" fmla="*/ 788270 w 4543952"/>
                  <a:gd name="connsiteY326" fmla="*/ 927155 h 6858000"/>
                  <a:gd name="connsiteX327" fmla="*/ 798748 w 4543952"/>
                  <a:gd name="connsiteY327" fmla="*/ 915343 h 6858000"/>
                  <a:gd name="connsiteX328" fmla="*/ 829801 w 4543952"/>
                  <a:gd name="connsiteY328" fmla="*/ 854379 h 6858000"/>
                  <a:gd name="connsiteX329" fmla="*/ 837801 w 4543952"/>
                  <a:gd name="connsiteY329" fmla="*/ 773035 h 6858000"/>
                  <a:gd name="connsiteX330" fmla="*/ 782400 w 4543952"/>
                  <a:gd name="connsiteY330" fmla="*/ 517850 h 6858000"/>
                  <a:gd name="connsiteX331" fmla="*/ 791317 w 4543952"/>
                  <a:gd name="connsiteY331" fmla="*/ 556046 h 6858000"/>
                  <a:gd name="connsiteX332" fmla="*/ 797795 w 4543952"/>
                  <a:gd name="connsiteY332" fmla="*/ 580049 h 6858000"/>
                  <a:gd name="connsiteX333" fmla="*/ 801176 w 4543952"/>
                  <a:gd name="connsiteY333" fmla="*/ 642536 h 6858000"/>
                  <a:gd name="connsiteX334" fmla="*/ 813700 w 4543952"/>
                  <a:gd name="connsiteY334" fmla="*/ 694927 h 6858000"/>
                  <a:gd name="connsiteX335" fmla="*/ 801177 w 4543952"/>
                  <a:gd name="connsiteY335" fmla="*/ 642537 h 6858000"/>
                  <a:gd name="connsiteX336" fmla="*/ 797796 w 4543952"/>
                  <a:gd name="connsiteY336" fmla="*/ 580050 h 6858000"/>
                  <a:gd name="connsiteX337" fmla="*/ 791318 w 4543952"/>
                  <a:gd name="connsiteY337" fmla="*/ 556047 h 6858000"/>
                  <a:gd name="connsiteX338" fmla="*/ 783887 w 4543952"/>
                  <a:gd name="connsiteY338" fmla="*/ 313532 h 6858000"/>
                  <a:gd name="connsiteX339" fmla="*/ 786245 w 4543952"/>
                  <a:gd name="connsiteY339" fmla="*/ 324057 h 6858000"/>
                  <a:gd name="connsiteX340" fmla="*/ 784459 w 4543952"/>
                  <a:gd name="connsiteY340" fmla="*/ 338869 h 6858000"/>
                  <a:gd name="connsiteX341" fmla="*/ 784454 w 4543952"/>
                  <a:gd name="connsiteY341" fmla="*/ 338897 h 6858000"/>
                  <a:gd name="connsiteX342" fmla="*/ 778363 w 4543952"/>
                  <a:gd name="connsiteY342" fmla="*/ 367327 h 6858000"/>
                  <a:gd name="connsiteX343" fmla="*/ 774553 w 4543952"/>
                  <a:gd name="connsiteY343" fmla="*/ 395639 h 6858000"/>
                  <a:gd name="connsiteX344" fmla="*/ 784454 w 4543952"/>
                  <a:gd name="connsiteY344" fmla="*/ 338897 h 6858000"/>
                  <a:gd name="connsiteX345" fmla="*/ 784460 w 4543952"/>
                  <a:gd name="connsiteY345" fmla="*/ 338870 h 6858000"/>
                  <a:gd name="connsiteX346" fmla="*/ 783888 w 4543952"/>
                  <a:gd name="connsiteY346" fmla="*/ 313533 h 6858000"/>
                  <a:gd name="connsiteX347" fmla="*/ 761560 w 4543952"/>
                  <a:gd name="connsiteY347" fmla="*/ 281567 h 6858000"/>
                  <a:gd name="connsiteX348" fmla="*/ 766454 w 4543952"/>
                  <a:gd name="connsiteY348" fmla="*/ 295414 h 6858000"/>
                  <a:gd name="connsiteX349" fmla="*/ 766455 w 4543952"/>
                  <a:gd name="connsiteY349" fmla="*/ 295414 h 6858000"/>
                  <a:gd name="connsiteX350" fmla="*/ 774880 w 4543952"/>
                  <a:gd name="connsiteY350" fmla="*/ 24485 h 6858000"/>
                  <a:gd name="connsiteX351" fmla="*/ 777142 w 4543952"/>
                  <a:gd name="connsiteY351" fmla="*/ 74128 h 6858000"/>
                  <a:gd name="connsiteX352" fmla="*/ 767023 w 4543952"/>
                  <a:gd name="connsiteY352" fmla="*/ 151568 h 6858000"/>
                  <a:gd name="connsiteX353" fmla="*/ 766824 w 4543952"/>
                  <a:gd name="connsiteY353" fmla="*/ 153387 h 6858000"/>
                  <a:gd name="connsiteX354" fmla="*/ 763010 w 4543952"/>
                  <a:gd name="connsiteY354" fmla="*/ 177270 h 6858000"/>
                  <a:gd name="connsiteX355" fmla="*/ 758551 w 4543952"/>
                  <a:gd name="connsiteY355" fmla="*/ 228943 h 6858000"/>
                  <a:gd name="connsiteX356" fmla="*/ 766824 w 4543952"/>
                  <a:gd name="connsiteY356" fmla="*/ 153387 h 6858000"/>
                  <a:gd name="connsiteX357" fmla="*/ 771220 w 4543952"/>
                  <a:gd name="connsiteY357" fmla="*/ 125860 h 6858000"/>
                  <a:gd name="connsiteX358" fmla="*/ 777143 w 4543952"/>
                  <a:gd name="connsiteY358" fmla="*/ 74128 h 6858000"/>
                  <a:gd name="connsiteX359" fmla="*/ 313354 w 4543952"/>
                  <a:gd name="connsiteY359" fmla="*/ 0 h 6858000"/>
                  <a:gd name="connsiteX360" fmla="*/ 777461 w 4543952"/>
                  <a:gd name="connsiteY360" fmla="*/ 0 h 6858000"/>
                  <a:gd name="connsiteX361" fmla="*/ 774743 w 4543952"/>
                  <a:gd name="connsiteY361" fmla="*/ 21485 h 6858000"/>
                  <a:gd name="connsiteX362" fmla="*/ 777461 w 4543952"/>
                  <a:gd name="connsiteY362" fmla="*/ 0 h 6858000"/>
                  <a:gd name="connsiteX363" fmla="*/ 4543952 w 4543952"/>
                  <a:gd name="connsiteY363" fmla="*/ 1 h 6858000"/>
                  <a:gd name="connsiteX364" fmla="*/ 4543952 w 4543952"/>
                  <a:gd name="connsiteY364" fmla="*/ 6858000 h 6858000"/>
                  <a:gd name="connsiteX365" fmla="*/ 284400 w 4543952"/>
                  <a:gd name="connsiteY365" fmla="*/ 6858000 h 6858000"/>
                  <a:gd name="connsiteX366" fmla="*/ 112147 w 4543952"/>
                  <a:gd name="connsiteY366" fmla="*/ 6858000 h 6858000"/>
                  <a:gd name="connsiteX367" fmla="*/ 102447 w 4543952"/>
                  <a:gd name="connsiteY367" fmla="*/ 6815515 h 6858000"/>
                  <a:gd name="connsiteX368" fmla="*/ 83396 w 4543952"/>
                  <a:gd name="connsiteY368" fmla="*/ 6748457 h 6858000"/>
                  <a:gd name="connsiteX369" fmla="*/ 61870 w 4543952"/>
                  <a:gd name="connsiteY369" fmla="*/ 6584811 h 6858000"/>
                  <a:gd name="connsiteX370" fmla="*/ 41105 w 4543952"/>
                  <a:gd name="connsiteY370" fmla="*/ 6415832 h 6858000"/>
                  <a:gd name="connsiteX371" fmla="*/ 34247 w 4543952"/>
                  <a:gd name="connsiteY371" fmla="*/ 6323057 h 6858000"/>
                  <a:gd name="connsiteX372" fmla="*/ 23386 w 4543952"/>
                  <a:gd name="connsiteY372" fmla="*/ 6242092 h 6858000"/>
                  <a:gd name="connsiteX373" fmla="*/ 16528 w 4543952"/>
                  <a:gd name="connsiteY373" fmla="*/ 6171604 h 6858000"/>
                  <a:gd name="connsiteX374" fmla="*/ 2622 w 4543952"/>
                  <a:gd name="connsiteY374" fmla="*/ 6059396 h 6858000"/>
                  <a:gd name="connsiteX375" fmla="*/ 0 w 4543952"/>
                  <a:gd name="connsiteY375" fmla="*/ 6041768 h 6858000"/>
                  <a:gd name="connsiteX376" fmla="*/ 0 w 4543952"/>
                  <a:gd name="connsiteY376" fmla="*/ 6000936 h 6858000"/>
                  <a:gd name="connsiteX377" fmla="*/ 3670 w 4543952"/>
                  <a:gd name="connsiteY377" fmla="*/ 5957594 h 6858000"/>
                  <a:gd name="connsiteX378" fmla="*/ 0 w 4543952"/>
                  <a:gd name="connsiteY378" fmla="*/ 5912510 h 6858000"/>
                  <a:gd name="connsiteX379" fmla="*/ 0 w 4543952"/>
                  <a:gd name="connsiteY379" fmla="*/ 5886400 h 6858000"/>
                  <a:gd name="connsiteX380" fmla="*/ 1098 w 4543952"/>
                  <a:gd name="connsiteY380" fmla="*/ 5864317 h 6858000"/>
                  <a:gd name="connsiteX381" fmla="*/ 24720 w 4543952"/>
                  <a:gd name="connsiteY381" fmla="*/ 5790591 h 6858000"/>
                  <a:gd name="connsiteX382" fmla="*/ 26434 w 4543952"/>
                  <a:gd name="connsiteY382" fmla="*/ 5781829 h 6858000"/>
                  <a:gd name="connsiteX383" fmla="*/ 35771 w 4543952"/>
                  <a:gd name="connsiteY383" fmla="*/ 5733439 h 6858000"/>
                  <a:gd name="connsiteX384" fmla="*/ 38819 w 4543952"/>
                  <a:gd name="connsiteY384" fmla="*/ 5706958 h 6858000"/>
                  <a:gd name="connsiteX385" fmla="*/ 58250 w 4543952"/>
                  <a:gd name="connsiteY385" fmla="*/ 5606371 h 6858000"/>
                  <a:gd name="connsiteX386" fmla="*/ 67394 w 4543952"/>
                  <a:gd name="connsiteY386" fmla="*/ 5548459 h 6858000"/>
                  <a:gd name="connsiteX387" fmla="*/ 66060 w 4543952"/>
                  <a:gd name="connsiteY387" fmla="*/ 5501593 h 6858000"/>
                  <a:gd name="connsiteX388" fmla="*/ 64346 w 4543952"/>
                  <a:gd name="connsiteY388" fmla="*/ 5419294 h 6858000"/>
                  <a:gd name="connsiteX389" fmla="*/ 59964 w 4543952"/>
                  <a:gd name="connsiteY389" fmla="*/ 5393004 h 6858000"/>
                  <a:gd name="connsiteX390" fmla="*/ 72538 w 4543952"/>
                  <a:gd name="connsiteY390" fmla="*/ 5274128 h 6858000"/>
                  <a:gd name="connsiteX391" fmla="*/ 73490 w 4543952"/>
                  <a:gd name="connsiteY391" fmla="*/ 5206307 h 6858000"/>
                  <a:gd name="connsiteX392" fmla="*/ 89113 w 4543952"/>
                  <a:gd name="connsiteY392" fmla="*/ 5129915 h 6858000"/>
                  <a:gd name="connsiteX393" fmla="*/ 88351 w 4543952"/>
                  <a:gd name="connsiteY393" fmla="*/ 5107626 h 6858000"/>
                  <a:gd name="connsiteX394" fmla="*/ 87016 w 4543952"/>
                  <a:gd name="connsiteY394" fmla="*/ 5082669 h 6858000"/>
                  <a:gd name="connsiteX395" fmla="*/ 85872 w 4543952"/>
                  <a:gd name="connsiteY395" fmla="*/ 5006085 h 6858000"/>
                  <a:gd name="connsiteX396" fmla="*/ 80158 w 4543952"/>
                  <a:gd name="connsiteY396" fmla="*/ 4959601 h 6858000"/>
                  <a:gd name="connsiteX397" fmla="*/ 83586 w 4543952"/>
                  <a:gd name="connsiteY397" fmla="*/ 4871018 h 6858000"/>
                  <a:gd name="connsiteX398" fmla="*/ 78634 w 4543952"/>
                  <a:gd name="connsiteY398" fmla="*/ 4838249 h 6858000"/>
                  <a:gd name="connsiteX399" fmla="*/ 78062 w 4543952"/>
                  <a:gd name="connsiteY399" fmla="*/ 4755380 h 6858000"/>
                  <a:gd name="connsiteX400" fmla="*/ 80920 w 4543952"/>
                  <a:gd name="connsiteY400" fmla="*/ 4681082 h 6858000"/>
                  <a:gd name="connsiteX401" fmla="*/ 79396 w 4543952"/>
                  <a:gd name="connsiteY401" fmla="*/ 4609451 h 6858000"/>
                  <a:gd name="connsiteX402" fmla="*/ 73110 w 4543952"/>
                  <a:gd name="connsiteY402" fmla="*/ 4558206 h 6858000"/>
                  <a:gd name="connsiteX403" fmla="*/ 69300 w 4543952"/>
                  <a:gd name="connsiteY403" fmla="*/ 4502578 h 6858000"/>
                  <a:gd name="connsiteX404" fmla="*/ 46629 w 4543952"/>
                  <a:gd name="connsiteY404" fmla="*/ 4349221 h 6858000"/>
                  <a:gd name="connsiteX405" fmla="*/ 52153 w 4543952"/>
                  <a:gd name="connsiteY405" fmla="*/ 4320836 h 6858000"/>
                  <a:gd name="connsiteX406" fmla="*/ 57297 w 4543952"/>
                  <a:gd name="connsiteY406" fmla="*/ 4159666 h 6858000"/>
                  <a:gd name="connsiteX407" fmla="*/ 56915 w 4543952"/>
                  <a:gd name="connsiteY407" fmla="*/ 4124613 h 6858000"/>
                  <a:gd name="connsiteX408" fmla="*/ 79396 w 4543952"/>
                  <a:gd name="connsiteY408" fmla="*/ 4030502 h 6858000"/>
                  <a:gd name="connsiteX409" fmla="*/ 43771 w 4543952"/>
                  <a:gd name="connsiteY409" fmla="*/ 3885337 h 6858000"/>
                  <a:gd name="connsiteX410" fmla="*/ 426 w 4543952"/>
                  <a:gd name="connsiteY410" fmla="*/ 3786776 h 6858000"/>
                  <a:gd name="connsiteX411" fmla="*/ 0 w 4543952"/>
                  <a:gd name="connsiteY411" fmla="*/ 3773896 h 6858000"/>
                  <a:gd name="connsiteX412" fmla="*/ 0 w 4543952"/>
                  <a:gd name="connsiteY412" fmla="*/ 3393881 h 6858000"/>
                  <a:gd name="connsiteX413" fmla="*/ 11838 w 4543952"/>
                  <a:gd name="connsiteY413" fmla="*/ 3359515 h 6858000"/>
                  <a:gd name="connsiteX414" fmla="*/ 12910 w 4543952"/>
                  <a:gd name="connsiteY414" fmla="*/ 3318770 h 6858000"/>
                  <a:gd name="connsiteX415" fmla="*/ 6718 w 4543952"/>
                  <a:gd name="connsiteY415" fmla="*/ 3304078 h 6858000"/>
                  <a:gd name="connsiteX416" fmla="*/ 0 w 4543952"/>
                  <a:gd name="connsiteY416" fmla="*/ 3297656 h 6858000"/>
                  <a:gd name="connsiteX417" fmla="*/ 0 w 4543952"/>
                  <a:gd name="connsiteY417" fmla="*/ 3207866 h 6858000"/>
                  <a:gd name="connsiteX418" fmla="*/ 15553 w 4543952"/>
                  <a:gd name="connsiteY418" fmla="*/ 3186770 h 6858000"/>
                  <a:gd name="connsiteX419" fmla="*/ 36341 w 4543952"/>
                  <a:gd name="connsiteY419" fmla="*/ 3107499 h 6858000"/>
                  <a:gd name="connsiteX420" fmla="*/ 38057 w 4543952"/>
                  <a:gd name="connsiteY420" fmla="*/ 3042727 h 6858000"/>
                  <a:gd name="connsiteX421" fmla="*/ 54249 w 4543952"/>
                  <a:gd name="connsiteY421" fmla="*/ 2901942 h 6858000"/>
                  <a:gd name="connsiteX422" fmla="*/ 77300 w 4543952"/>
                  <a:gd name="connsiteY422" fmla="*/ 2809929 h 6858000"/>
                  <a:gd name="connsiteX423" fmla="*/ 103399 w 4543952"/>
                  <a:gd name="connsiteY423" fmla="*/ 2743825 h 6858000"/>
                  <a:gd name="connsiteX424" fmla="*/ 137500 w 4543952"/>
                  <a:gd name="connsiteY424" fmla="*/ 2649142 h 6858000"/>
                  <a:gd name="connsiteX425" fmla="*/ 155217 w 4543952"/>
                  <a:gd name="connsiteY425" fmla="*/ 2554078 h 6858000"/>
                  <a:gd name="connsiteX426" fmla="*/ 177507 w 4543952"/>
                  <a:gd name="connsiteY426" fmla="*/ 2485306 h 6858000"/>
                  <a:gd name="connsiteX427" fmla="*/ 192748 w 4543952"/>
                  <a:gd name="connsiteY427" fmla="*/ 2401291 h 6858000"/>
                  <a:gd name="connsiteX428" fmla="*/ 193318 w 4543952"/>
                  <a:gd name="connsiteY428" fmla="*/ 2330805 h 6858000"/>
                  <a:gd name="connsiteX429" fmla="*/ 190652 w 4543952"/>
                  <a:gd name="connsiteY429" fmla="*/ 2220311 h 6858000"/>
                  <a:gd name="connsiteX430" fmla="*/ 236753 w 4543952"/>
                  <a:gd name="connsiteY430" fmla="*/ 2085053 h 6858000"/>
                  <a:gd name="connsiteX431" fmla="*/ 247042 w 4543952"/>
                  <a:gd name="connsiteY431" fmla="*/ 2030377 h 6858000"/>
                  <a:gd name="connsiteX432" fmla="*/ 251804 w 4543952"/>
                  <a:gd name="connsiteY432" fmla="*/ 1978939 h 6858000"/>
                  <a:gd name="connsiteX433" fmla="*/ 282475 w 4543952"/>
                  <a:gd name="connsiteY433" fmla="*/ 1869779 h 6858000"/>
                  <a:gd name="connsiteX434" fmla="*/ 292573 w 4543952"/>
                  <a:gd name="connsiteY434" fmla="*/ 1825392 h 6858000"/>
                  <a:gd name="connsiteX435" fmla="*/ 292381 w 4543952"/>
                  <a:gd name="connsiteY435" fmla="*/ 1763286 h 6858000"/>
                  <a:gd name="connsiteX436" fmla="*/ 306480 w 4543952"/>
                  <a:gd name="connsiteY436" fmla="*/ 1650316 h 6858000"/>
                  <a:gd name="connsiteX437" fmla="*/ 347629 w 4543952"/>
                  <a:gd name="connsiteY437" fmla="*/ 1537536 h 6858000"/>
                  <a:gd name="connsiteX438" fmla="*/ 343629 w 4543952"/>
                  <a:gd name="connsiteY438" fmla="*/ 1489719 h 6858000"/>
                  <a:gd name="connsiteX439" fmla="*/ 344581 w 4543952"/>
                  <a:gd name="connsiteY439" fmla="*/ 1472574 h 6858000"/>
                  <a:gd name="connsiteX440" fmla="*/ 367252 w 4543952"/>
                  <a:gd name="connsiteY440" fmla="*/ 1318455 h 6858000"/>
                  <a:gd name="connsiteX441" fmla="*/ 369728 w 4543952"/>
                  <a:gd name="connsiteY441" fmla="*/ 1303023 h 6858000"/>
                  <a:gd name="connsiteX442" fmla="*/ 389921 w 4543952"/>
                  <a:gd name="connsiteY442" fmla="*/ 1230632 h 6858000"/>
                  <a:gd name="connsiteX443" fmla="*/ 402495 w 4543952"/>
                  <a:gd name="connsiteY443" fmla="*/ 1048124 h 6858000"/>
                  <a:gd name="connsiteX444" fmla="*/ 404019 w 4543952"/>
                  <a:gd name="connsiteY444" fmla="*/ 1036886 h 6858000"/>
                  <a:gd name="connsiteX445" fmla="*/ 393923 w 4543952"/>
                  <a:gd name="connsiteY445" fmla="*/ 975732 h 6858000"/>
                  <a:gd name="connsiteX446" fmla="*/ 379634 w 4543952"/>
                  <a:gd name="connsiteY446" fmla="*/ 945443 h 6858000"/>
                  <a:gd name="connsiteX447" fmla="*/ 364774 w 4543952"/>
                  <a:gd name="connsiteY447" fmla="*/ 898197 h 6858000"/>
                  <a:gd name="connsiteX448" fmla="*/ 359250 w 4543952"/>
                  <a:gd name="connsiteY448" fmla="*/ 850188 h 6858000"/>
                  <a:gd name="connsiteX449" fmla="*/ 381730 w 4543952"/>
                  <a:gd name="connsiteY449" fmla="*/ 769604 h 6858000"/>
                  <a:gd name="connsiteX450" fmla="*/ 384016 w 4543952"/>
                  <a:gd name="connsiteY450" fmla="*/ 740267 h 6858000"/>
                  <a:gd name="connsiteX451" fmla="*/ 394875 w 4543952"/>
                  <a:gd name="connsiteY451" fmla="*/ 674922 h 6858000"/>
                  <a:gd name="connsiteX452" fmla="*/ 394113 w 4543952"/>
                  <a:gd name="connsiteY452" fmla="*/ 617771 h 6858000"/>
                  <a:gd name="connsiteX453" fmla="*/ 376776 w 4543952"/>
                  <a:gd name="connsiteY453" fmla="*/ 571859 h 6858000"/>
                  <a:gd name="connsiteX454" fmla="*/ 373348 w 4543952"/>
                  <a:gd name="connsiteY454" fmla="*/ 505181 h 6858000"/>
                  <a:gd name="connsiteX455" fmla="*/ 385920 w 4543952"/>
                  <a:gd name="connsiteY455" fmla="*/ 462125 h 6858000"/>
                  <a:gd name="connsiteX456" fmla="*/ 387634 w 4543952"/>
                  <a:gd name="connsiteY456" fmla="*/ 453363 h 6858000"/>
                  <a:gd name="connsiteX457" fmla="*/ 388399 w 4543952"/>
                  <a:gd name="connsiteY457" fmla="*/ 340773 h 6858000"/>
                  <a:gd name="connsiteX458" fmla="*/ 350487 w 4543952"/>
                  <a:gd name="connsiteY458" fmla="*/ 200181 h 6858000"/>
                  <a:gd name="connsiteX459" fmla="*/ 342485 w 4543952"/>
                  <a:gd name="connsiteY459" fmla="*/ 176938 h 6858000"/>
                  <a:gd name="connsiteX460" fmla="*/ 328579 w 4543952"/>
                  <a:gd name="connsiteY460" fmla="*/ 63586 h 6858000"/>
                  <a:gd name="connsiteX461" fmla="*/ 314480 w 4543952"/>
                  <a:gd name="connsiteY461" fmla="*/ 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Lst>
                <a:rect l="l" t="t" r="r" b="b"/>
                <a:pathLst>
                  <a:path w="4543952" h="6858000">
                    <a:moveTo>
                      <a:pt x="328959" y="6564619"/>
                    </a:moveTo>
                    <a:lnTo>
                      <a:pt x="306480" y="6588624"/>
                    </a:lnTo>
                    <a:cubicBezTo>
                      <a:pt x="298003" y="6597577"/>
                      <a:pt x="291954" y="6611341"/>
                      <a:pt x="289858" y="6625223"/>
                    </a:cubicBezTo>
                    <a:lnTo>
                      <a:pt x="289858" y="6625224"/>
                    </a:lnTo>
                    <a:lnTo>
                      <a:pt x="289870" y="6645551"/>
                    </a:lnTo>
                    <a:lnTo>
                      <a:pt x="296953" y="6662539"/>
                    </a:lnTo>
                    <a:lnTo>
                      <a:pt x="296953" y="6662541"/>
                    </a:lnTo>
                    <a:lnTo>
                      <a:pt x="296954" y="6662543"/>
                    </a:lnTo>
                    <a:lnTo>
                      <a:pt x="311551" y="6702975"/>
                    </a:lnTo>
                    <a:lnTo>
                      <a:pt x="297715" y="6742551"/>
                    </a:lnTo>
                    <a:lnTo>
                      <a:pt x="297714" y="6742554"/>
                    </a:lnTo>
                    <a:lnTo>
                      <a:pt x="283011" y="6776799"/>
                    </a:lnTo>
                    <a:lnTo>
                      <a:pt x="278238" y="6812061"/>
                    </a:lnTo>
                    <a:lnTo>
                      <a:pt x="278237" y="6812062"/>
                    </a:lnTo>
                    <a:lnTo>
                      <a:pt x="278237" y="6812063"/>
                    </a:lnTo>
                    <a:lnTo>
                      <a:pt x="278238" y="6812061"/>
                    </a:lnTo>
                    <a:lnTo>
                      <a:pt x="297714" y="6742554"/>
                    </a:lnTo>
                    <a:lnTo>
                      <a:pt x="297715" y="6742552"/>
                    </a:lnTo>
                    <a:cubicBezTo>
                      <a:pt x="306003" y="6729218"/>
                      <a:pt x="311147" y="6716168"/>
                      <a:pt x="311551" y="6702976"/>
                    </a:cubicBezTo>
                    <a:lnTo>
                      <a:pt x="311551" y="6702975"/>
                    </a:lnTo>
                    <a:lnTo>
                      <a:pt x="308405" y="6683026"/>
                    </a:lnTo>
                    <a:lnTo>
                      <a:pt x="296954" y="6662543"/>
                    </a:lnTo>
                    <a:lnTo>
                      <a:pt x="296953" y="6662540"/>
                    </a:lnTo>
                    <a:lnTo>
                      <a:pt x="296953" y="6662539"/>
                    </a:lnTo>
                    <a:lnTo>
                      <a:pt x="289858" y="6625224"/>
                    </a:lnTo>
                    <a:lnTo>
                      <a:pt x="306480" y="6588625"/>
                    </a:lnTo>
                    <a:cubicBezTo>
                      <a:pt x="312576" y="6582146"/>
                      <a:pt x="318672" y="6575478"/>
                      <a:pt x="328959" y="6564620"/>
                    </a:cubicBezTo>
                    <a:close/>
                    <a:moveTo>
                      <a:pt x="248638" y="6438980"/>
                    </a:moveTo>
                    <a:cubicBezTo>
                      <a:pt x="258140" y="6444076"/>
                      <a:pt x="265617" y="6451649"/>
                      <a:pt x="268569" y="6463840"/>
                    </a:cubicBezTo>
                    <a:lnTo>
                      <a:pt x="268572" y="6463848"/>
                    </a:lnTo>
                    <a:lnTo>
                      <a:pt x="279556" y="6508051"/>
                    </a:lnTo>
                    <a:lnTo>
                      <a:pt x="282367" y="6513011"/>
                    </a:lnTo>
                    <a:lnTo>
                      <a:pt x="284834" y="6521803"/>
                    </a:lnTo>
                    <a:lnTo>
                      <a:pt x="301172" y="6546194"/>
                    </a:lnTo>
                    <a:lnTo>
                      <a:pt x="301172" y="6546193"/>
                    </a:lnTo>
                    <a:lnTo>
                      <a:pt x="282367" y="6513011"/>
                    </a:lnTo>
                    <a:lnTo>
                      <a:pt x="268572" y="6463848"/>
                    </a:lnTo>
                    <a:lnTo>
                      <a:pt x="268569" y="6463839"/>
                    </a:lnTo>
                    <a:close/>
                    <a:moveTo>
                      <a:pt x="166047" y="6392242"/>
                    </a:moveTo>
                    <a:lnTo>
                      <a:pt x="173364" y="6407332"/>
                    </a:lnTo>
                    <a:lnTo>
                      <a:pt x="173364" y="6407331"/>
                    </a:lnTo>
                    <a:close/>
                    <a:moveTo>
                      <a:pt x="401733" y="4221390"/>
                    </a:moveTo>
                    <a:lnTo>
                      <a:pt x="396017" y="4253013"/>
                    </a:lnTo>
                    <a:cubicBezTo>
                      <a:pt x="383824" y="4277400"/>
                      <a:pt x="368204" y="4300069"/>
                      <a:pt x="356201" y="4324644"/>
                    </a:cubicBezTo>
                    <a:cubicBezTo>
                      <a:pt x="350487" y="4336456"/>
                      <a:pt x="347439" y="4350553"/>
                      <a:pt x="347247" y="4363889"/>
                    </a:cubicBezTo>
                    <a:lnTo>
                      <a:pt x="347247" y="4363890"/>
                    </a:lnTo>
                    <a:cubicBezTo>
                      <a:pt x="346295" y="4403325"/>
                      <a:pt x="346295" y="4442761"/>
                      <a:pt x="348009" y="4482004"/>
                    </a:cubicBezTo>
                    <a:cubicBezTo>
                      <a:pt x="350677" y="4546776"/>
                      <a:pt x="351249" y="4612500"/>
                      <a:pt x="408019" y="4659174"/>
                    </a:cubicBezTo>
                    <a:cubicBezTo>
                      <a:pt x="412591" y="4662986"/>
                      <a:pt x="415259" y="4671176"/>
                      <a:pt x="416021" y="4677655"/>
                    </a:cubicBezTo>
                    <a:cubicBezTo>
                      <a:pt x="419640" y="4707564"/>
                      <a:pt x="420022" y="4738235"/>
                      <a:pt x="425928" y="4767764"/>
                    </a:cubicBezTo>
                    <a:lnTo>
                      <a:pt x="427237" y="4800482"/>
                    </a:lnTo>
                    <a:lnTo>
                      <a:pt x="412401" y="4828915"/>
                    </a:lnTo>
                    <a:cubicBezTo>
                      <a:pt x="404115" y="4837702"/>
                      <a:pt x="397114" y="4847213"/>
                      <a:pt x="391971" y="4857316"/>
                    </a:cubicBezTo>
                    <a:lnTo>
                      <a:pt x="390221" y="4863342"/>
                    </a:lnTo>
                    <a:lnTo>
                      <a:pt x="387469" y="4867613"/>
                    </a:lnTo>
                    <a:lnTo>
                      <a:pt x="382691" y="4889274"/>
                    </a:lnTo>
                    <a:lnTo>
                      <a:pt x="382691" y="4889275"/>
                    </a:lnTo>
                    <a:cubicBezTo>
                      <a:pt x="382122" y="4896713"/>
                      <a:pt x="382634" y="4904357"/>
                      <a:pt x="384396" y="4912168"/>
                    </a:cubicBezTo>
                    <a:lnTo>
                      <a:pt x="385799" y="4933804"/>
                    </a:lnTo>
                    <a:lnTo>
                      <a:pt x="378247" y="4957452"/>
                    </a:lnTo>
                    <a:lnTo>
                      <a:pt x="360964" y="4987036"/>
                    </a:lnTo>
                    <a:cubicBezTo>
                      <a:pt x="349725" y="5003800"/>
                      <a:pt x="335627" y="5022851"/>
                      <a:pt x="334485" y="5041520"/>
                    </a:cubicBezTo>
                    <a:cubicBezTo>
                      <a:pt x="333557" y="5057380"/>
                      <a:pt x="327458" y="5072410"/>
                      <a:pt x="321371" y="5087422"/>
                    </a:cubicBezTo>
                    <a:lnTo>
                      <a:pt x="321364" y="5087449"/>
                    </a:lnTo>
                    <a:lnTo>
                      <a:pt x="315482" y="5102460"/>
                    </a:lnTo>
                    <a:lnTo>
                      <a:pt x="308338" y="5133219"/>
                    </a:lnTo>
                    <a:lnTo>
                      <a:pt x="308337" y="5133223"/>
                    </a:lnTo>
                    <a:lnTo>
                      <a:pt x="308337" y="5133224"/>
                    </a:lnTo>
                    <a:lnTo>
                      <a:pt x="315052" y="5166113"/>
                    </a:lnTo>
                    <a:lnTo>
                      <a:pt x="314362" y="5172089"/>
                    </a:lnTo>
                    <a:cubicBezTo>
                      <a:pt x="313481" y="5174399"/>
                      <a:pt x="312290" y="5176875"/>
                      <a:pt x="311814" y="5179066"/>
                    </a:cubicBezTo>
                    <a:lnTo>
                      <a:pt x="311814" y="5179067"/>
                    </a:lnTo>
                    <a:cubicBezTo>
                      <a:pt x="304574" y="5214121"/>
                      <a:pt x="311624" y="5247078"/>
                      <a:pt x="335437" y="5272796"/>
                    </a:cubicBezTo>
                    <a:lnTo>
                      <a:pt x="360397" y="5321350"/>
                    </a:lnTo>
                    <a:lnTo>
                      <a:pt x="364317" y="5355013"/>
                    </a:lnTo>
                    <a:lnTo>
                      <a:pt x="359440" y="5385383"/>
                    </a:lnTo>
                    <a:cubicBezTo>
                      <a:pt x="356201" y="5398720"/>
                      <a:pt x="353915" y="5412056"/>
                      <a:pt x="351249" y="5425581"/>
                    </a:cubicBezTo>
                    <a:cubicBezTo>
                      <a:pt x="347439" y="5443869"/>
                      <a:pt x="343437" y="5462350"/>
                      <a:pt x="339627" y="5480636"/>
                    </a:cubicBezTo>
                    <a:cubicBezTo>
                      <a:pt x="337722" y="5489496"/>
                      <a:pt x="335151" y="5498831"/>
                      <a:pt x="335103" y="5507666"/>
                    </a:cubicBezTo>
                    <a:lnTo>
                      <a:pt x="335103" y="5507667"/>
                    </a:lnTo>
                    <a:lnTo>
                      <a:pt x="337324" y="5520421"/>
                    </a:lnTo>
                    <a:lnTo>
                      <a:pt x="345722" y="5531691"/>
                    </a:lnTo>
                    <a:lnTo>
                      <a:pt x="345723" y="5531693"/>
                    </a:lnTo>
                    <a:lnTo>
                      <a:pt x="355869" y="5547577"/>
                    </a:lnTo>
                    <a:lnTo>
                      <a:pt x="346295" y="5562745"/>
                    </a:lnTo>
                    <a:cubicBezTo>
                      <a:pt x="303622" y="5600466"/>
                      <a:pt x="276951" y="5646188"/>
                      <a:pt x="275047" y="5704482"/>
                    </a:cubicBezTo>
                    <a:cubicBezTo>
                      <a:pt x="274665" y="5716484"/>
                      <a:pt x="271999" y="5728677"/>
                      <a:pt x="269141" y="5740487"/>
                    </a:cubicBezTo>
                    <a:cubicBezTo>
                      <a:pt x="267426" y="5747727"/>
                      <a:pt x="265520" y="5756492"/>
                      <a:pt x="260376" y="5760872"/>
                    </a:cubicBezTo>
                    <a:cubicBezTo>
                      <a:pt x="221133" y="5794973"/>
                      <a:pt x="193890" y="5837456"/>
                      <a:pt x="171981" y="5883750"/>
                    </a:cubicBezTo>
                    <a:lnTo>
                      <a:pt x="171979" y="5883755"/>
                    </a:lnTo>
                    <a:lnTo>
                      <a:pt x="160957" y="5909350"/>
                    </a:lnTo>
                    <a:lnTo>
                      <a:pt x="154076" y="5935945"/>
                    </a:lnTo>
                    <a:lnTo>
                      <a:pt x="154075" y="5935948"/>
                    </a:lnTo>
                    <a:lnTo>
                      <a:pt x="154075" y="5935949"/>
                    </a:lnTo>
                    <a:lnTo>
                      <a:pt x="154242" y="5964476"/>
                    </a:lnTo>
                    <a:lnTo>
                      <a:pt x="157695" y="5993289"/>
                    </a:lnTo>
                    <a:lnTo>
                      <a:pt x="157695" y="5993291"/>
                    </a:lnTo>
                    <a:cubicBezTo>
                      <a:pt x="158837" y="6004531"/>
                      <a:pt x="158647" y="6017485"/>
                      <a:pt x="164171" y="6026440"/>
                    </a:cubicBezTo>
                    <a:cubicBezTo>
                      <a:pt x="181508" y="6054825"/>
                      <a:pt x="200176" y="6082258"/>
                      <a:pt x="220371" y="6108738"/>
                    </a:cubicBezTo>
                    <a:lnTo>
                      <a:pt x="234064" y="6133314"/>
                    </a:lnTo>
                    <a:lnTo>
                      <a:pt x="218468" y="6155599"/>
                    </a:lnTo>
                    <a:lnTo>
                      <a:pt x="218465" y="6155601"/>
                    </a:lnTo>
                    <a:cubicBezTo>
                      <a:pt x="196176" y="6175796"/>
                      <a:pt x="184556" y="6200943"/>
                      <a:pt x="179794" y="6228755"/>
                    </a:cubicBezTo>
                    <a:cubicBezTo>
                      <a:pt x="172363" y="6272763"/>
                      <a:pt x="166077" y="6317150"/>
                      <a:pt x="162457" y="6361538"/>
                    </a:cubicBezTo>
                    <a:lnTo>
                      <a:pt x="162457" y="6361539"/>
                    </a:lnTo>
                    <a:lnTo>
                      <a:pt x="179794" y="6228756"/>
                    </a:lnTo>
                    <a:cubicBezTo>
                      <a:pt x="184556" y="6200944"/>
                      <a:pt x="196176" y="6175797"/>
                      <a:pt x="218465" y="6155602"/>
                    </a:cubicBezTo>
                    <a:lnTo>
                      <a:pt x="218468" y="6155599"/>
                    </a:lnTo>
                    <a:lnTo>
                      <a:pt x="230364" y="6143189"/>
                    </a:lnTo>
                    <a:lnTo>
                      <a:pt x="234064" y="6133314"/>
                    </a:lnTo>
                    <a:lnTo>
                      <a:pt x="234064" y="6133313"/>
                    </a:lnTo>
                    <a:cubicBezTo>
                      <a:pt x="233993" y="6126883"/>
                      <a:pt x="229039" y="6120073"/>
                      <a:pt x="220371" y="6108737"/>
                    </a:cubicBezTo>
                    <a:cubicBezTo>
                      <a:pt x="200176" y="6082257"/>
                      <a:pt x="181508" y="6054824"/>
                      <a:pt x="164171" y="6026439"/>
                    </a:cubicBezTo>
                    <a:cubicBezTo>
                      <a:pt x="158647" y="6017484"/>
                      <a:pt x="158837" y="6004530"/>
                      <a:pt x="157695" y="5993290"/>
                    </a:cubicBezTo>
                    <a:lnTo>
                      <a:pt x="157695" y="5993289"/>
                    </a:lnTo>
                    <a:lnTo>
                      <a:pt x="154075" y="5935949"/>
                    </a:lnTo>
                    <a:lnTo>
                      <a:pt x="154076" y="5935945"/>
                    </a:lnTo>
                    <a:lnTo>
                      <a:pt x="171979" y="5883755"/>
                    </a:lnTo>
                    <a:lnTo>
                      <a:pt x="171981" y="5883751"/>
                    </a:lnTo>
                    <a:cubicBezTo>
                      <a:pt x="193890" y="5837457"/>
                      <a:pt x="221133" y="5794974"/>
                      <a:pt x="260376" y="5760873"/>
                    </a:cubicBezTo>
                    <a:cubicBezTo>
                      <a:pt x="265520" y="5756493"/>
                      <a:pt x="267426" y="5747728"/>
                      <a:pt x="269141" y="5740488"/>
                    </a:cubicBezTo>
                    <a:cubicBezTo>
                      <a:pt x="271999" y="5728678"/>
                      <a:pt x="274665" y="5716485"/>
                      <a:pt x="275047" y="5704483"/>
                    </a:cubicBezTo>
                    <a:cubicBezTo>
                      <a:pt x="276951" y="5646189"/>
                      <a:pt x="303622" y="5600467"/>
                      <a:pt x="346295" y="5562746"/>
                    </a:cubicBezTo>
                    <a:cubicBezTo>
                      <a:pt x="352392" y="5557317"/>
                      <a:pt x="355774" y="5552507"/>
                      <a:pt x="355869" y="5547578"/>
                    </a:cubicBezTo>
                    <a:lnTo>
                      <a:pt x="355869" y="5547577"/>
                    </a:lnTo>
                    <a:cubicBezTo>
                      <a:pt x="355964" y="5542648"/>
                      <a:pt x="352773" y="5537599"/>
                      <a:pt x="345723" y="5531692"/>
                    </a:cubicBezTo>
                    <a:lnTo>
                      <a:pt x="345722" y="5531691"/>
                    </a:lnTo>
                    <a:lnTo>
                      <a:pt x="335103" y="5507667"/>
                    </a:lnTo>
                    <a:lnTo>
                      <a:pt x="339627" y="5480637"/>
                    </a:lnTo>
                    <a:cubicBezTo>
                      <a:pt x="343437" y="5462351"/>
                      <a:pt x="347439" y="5443870"/>
                      <a:pt x="351249" y="5425582"/>
                    </a:cubicBezTo>
                    <a:cubicBezTo>
                      <a:pt x="353915" y="5412057"/>
                      <a:pt x="356201" y="5398721"/>
                      <a:pt x="359440" y="5385384"/>
                    </a:cubicBezTo>
                    <a:cubicBezTo>
                      <a:pt x="361965" y="5375002"/>
                      <a:pt x="363668" y="5364882"/>
                      <a:pt x="364317" y="5355014"/>
                    </a:cubicBezTo>
                    <a:lnTo>
                      <a:pt x="364317" y="5355013"/>
                    </a:lnTo>
                    <a:lnTo>
                      <a:pt x="362870" y="5326162"/>
                    </a:lnTo>
                    <a:lnTo>
                      <a:pt x="360397" y="5321350"/>
                    </a:lnTo>
                    <a:lnTo>
                      <a:pt x="359341" y="5312287"/>
                    </a:lnTo>
                    <a:cubicBezTo>
                      <a:pt x="354789" y="5298594"/>
                      <a:pt x="347082" y="5285440"/>
                      <a:pt x="335437" y="5272795"/>
                    </a:cubicBezTo>
                    <a:cubicBezTo>
                      <a:pt x="323531" y="5259936"/>
                      <a:pt x="315815" y="5245268"/>
                      <a:pt x="311981" y="5229432"/>
                    </a:cubicBezTo>
                    <a:lnTo>
                      <a:pt x="311814" y="5179067"/>
                    </a:lnTo>
                    <a:lnTo>
                      <a:pt x="314362" y="5172090"/>
                    </a:lnTo>
                    <a:cubicBezTo>
                      <a:pt x="315243" y="5169780"/>
                      <a:pt x="315814" y="5167637"/>
                      <a:pt x="315052" y="5166113"/>
                    </a:cubicBezTo>
                    <a:lnTo>
                      <a:pt x="315052" y="5166112"/>
                    </a:lnTo>
                    <a:lnTo>
                      <a:pt x="308337" y="5133224"/>
                    </a:lnTo>
                    <a:lnTo>
                      <a:pt x="308338" y="5133219"/>
                    </a:lnTo>
                    <a:lnTo>
                      <a:pt x="321364" y="5087449"/>
                    </a:lnTo>
                    <a:lnTo>
                      <a:pt x="327270" y="5072375"/>
                    </a:lnTo>
                    <a:cubicBezTo>
                      <a:pt x="330949" y="5062299"/>
                      <a:pt x="333866" y="5052095"/>
                      <a:pt x="334485" y="5041521"/>
                    </a:cubicBezTo>
                    <a:cubicBezTo>
                      <a:pt x="335627" y="5022852"/>
                      <a:pt x="349725" y="5003801"/>
                      <a:pt x="360964" y="4987037"/>
                    </a:cubicBezTo>
                    <a:cubicBezTo>
                      <a:pt x="366751" y="4978392"/>
                      <a:pt x="372458" y="4970096"/>
                      <a:pt x="376969" y="4961455"/>
                    </a:cubicBezTo>
                    <a:lnTo>
                      <a:pt x="378247" y="4957452"/>
                    </a:lnTo>
                    <a:lnTo>
                      <a:pt x="381039" y="4952672"/>
                    </a:lnTo>
                    <a:lnTo>
                      <a:pt x="385799" y="4933804"/>
                    </a:lnTo>
                    <a:cubicBezTo>
                      <a:pt x="386468" y="4927121"/>
                      <a:pt x="386111" y="4919978"/>
                      <a:pt x="384396" y="4912167"/>
                    </a:cubicBezTo>
                    <a:lnTo>
                      <a:pt x="382691" y="4889274"/>
                    </a:lnTo>
                    <a:lnTo>
                      <a:pt x="390221" y="4863342"/>
                    </a:lnTo>
                    <a:lnTo>
                      <a:pt x="412401" y="4828916"/>
                    </a:lnTo>
                    <a:cubicBezTo>
                      <a:pt x="420784" y="4819963"/>
                      <a:pt x="425356" y="4810580"/>
                      <a:pt x="427237" y="4800483"/>
                    </a:cubicBezTo>
                    <a:lnTo>
                      <a:pt x="427237" y="4800482"/>
                    </a:lnTo>
                    <a:cubicBezTo>
                      <a:pt x="429119" y="4790385"/>
                      <a:pt x="428309" y="4779574"/>
                      <a:pt x="425928" y="4767763"/>
                    </a:cubicBezTo>
                    <a:cubicBezTo>
                      <a:pt x="420022" y="4738234"/>
                      <a:pt x="419640" y="4707563"/>
                      <a:pt x="416021" y="4677654"/>
                    </a:cubicBezTo>
                    <a:cubicBezTo>
                      <a:pt x="415259" y="4671175"/>
                      <a:pt x="412591" y="4662985"/>
                      <a:pt x="408019" y="4659173"/>
                    </a:cubicBezTo>
                    <a:cubicBezTo>
                      <a:pt x="351249" y="4612499"/>
                      <a:pt x="350677" y="4546775"/>
                      <a:pt x="348009" y="4482003"/>
                    </a:cubicBezTo>
                    <a:lnTo>
                      <a:pt x="347247" y="4363890"/>
                    </a:lnTo>
                    <a:lnTo>
                      <a:pt x="356201" y="4324645"/>
                    </a:lnTo>
                    <a:cubicBezTo>
                      <a:pt x="368204" y="4300070"/>
                      <a:pt x="383824" y="4277401"/>
                      <a:pt x="396017" y="4253014"/>
                    </a:cubicBezTo>
                    <a:cubicBezTo>
                      <a:pt x="400781" y="4243872"/>
                      <a:pt x="400971" y="4232060"/>
                      <a:pt x="401733" y="4221391"/>
                    </a:cubicBezTo>
                    <a:close/>
                    <a:moveTo>
                      <a:pt x="332842" y="2836171"/>
                    </a:moveTo>
                    <a:lnTo>
                      <a:pt x="332842" y="2836172"/>
                    </a:lnTo>
                    <a:cubicBezTo>
                      <a:pt x="336914" y="2839982"/>
                      <a:pt x="340200" y="2844316"/>
                      <a:pt x="341533" y="2848793"/>
                    </a:cubicBezTo>
                    <a:lnTo>
                      <a:pt x="358166" y="2903544"/>
                    </a:lnTo>
                    <a:lnTo>
                      <a:pt x="366072" y="2947858"/>
                    </a:lnTo>
                    <a:lnTo>
                      <a:pt x="366072" y="2947862"/>
                    </a:lnTo>
                    <a:lnTo>
                      <a:pt x="362488" y="2982147"/>
                    </a:lnTo>
                    <a:cubicBezTo>
                      <a:pt x="354392" y="3014152"/>
                      <a:pt x="350582" y="3045776"/>
                      <a:pt x="350796" y="3077400"/>
                    </a:cubicBezTo>
                    <a:lnTo>
                      <a:pt x="350796" y="3077401"/>
                    </a:lnTo>
                    <a:cubicBezTo>
                      <a:pt x="351010" y="3109025"/>
                      <a:pt x="355249" y="3140649"/>
                      <a:pt x="363250" y="3172654"/>
                    </a:cubicBezTo>
                    <a:cubicBezTo>
                      <a:pt x="389159" y="3276480"/>
                      <a:pt x="416591" y="3380305"/>
                      <a:pt x="410877" y="3489467"/>
                    </a:cubicBezTo>
                    <a:cubicBezTo>
                      <a:pt x="409925" y="3507563"/>
                      <a:pt x="421546" y="3529090"/>
                      <a:pt x="432976" y="3544713"/>
                    </a:cubicBezTo>
                    <a:cubicBezTo>
                      <a:pt x="438406" y="3552190"/>
                      <a:pt x="442585" y="3557715"/>
                      <a:pt x="445520" y="3562320"/>
                    </a:cubicBezTo>
                    <a:lnTo>
                      <a:pt x="450598" y="3574407"/>
                    </a:lnTo>
                    <a:lnTo>
                      <a:pt x="448246" y="3587173"/>
                    </a:lnTo>
                    <a:cubicBezTo>
                      <a:pt x="446228" y="3592231"/>
                      <a:pt x="442978" y="3598434"/>
                      <a:pt x="438500" y="3606816"/>
                    </a:cubicBezTo>
                    <a:cubicBezTo>
                      <a:pt x="434118" y="3614818"/>
                      <a:pt x="431452" y="3624724"/>
                      <a:pt x="424974" y="3630631"/>
                    </a:cubicBezTo>
                    <a:cubicBezTo>
                      <a:pt x="408496" y="3645681"/>
                      <a:pt x="402257" y="3662493"/>
                      <a:pt x="400733" y="3680162"/>
                    </a:cubicBezTo>
                    <a:lnTo>
                      <a:pt x="400733" y="3680163"/>
                    </a:lnTo>
                    <a:lnTo>
                      <a:pt x="404781" y="3734837"/>
                    </a:lnTo>
                    <a:lnTo>
                      <a:pt x="404399" y="3754651"/>
                    </a:lnTo>
                    <a:cubicBezTo>
                      <a:pt x="398399" y="3767129"/>
                      <a:pt x="396447" y="3778654"/>
                      <a:pt x="398042" y="3789775"/>
                    </a:cubicBezTo>
                    <a:lnTo>
                      <a:pt x="398042" y="3789776"/>
                    </a:lnTo>
                    <a:cubicBezTo>
                      <a:pt x="399638" y="3800896"/>
                      <a:pt x="404781" y="3811613"/>
                      <a:pt x="412973" y="3822472"/>
                    </a:cubicBezTo>
                    <a:lnTo>
                      <a:pt x="427308" y="3852619"/>
                    </a:lnTo>
                    <a:lnTo>
                      <a:pt x="417926" y="3885336"/>
                    </a:lnTo>
                    <a:lnTo>
                      <a:pt x="417925" y="3885337"/>
                    </a:lnTo>
                    <a:cubicBezTo>
                      <a:pt x="398494" y="3910103"/>
                      <a:pt x="388302" y="3935726"/>
                      <a:pt x="386040" y="3962158"/>
                    </a:cubicBezTo>
                    <a:lnTo>
                      <a:pt x="386040" y="3962159"/>
                    </a:lnTo>
                    <a:lnTo>
                      <a:pt x="388431" y="4002409"/>
                    </a:lnTo>
                    <a:lnTo>
                      <a:pt x="401733" y="4043837"/>
                    </a:lnTo>
                    <a:lnTo>
                      <a:pt x="401733" y="4043839"/>
                    </a:lnTo>
                    <a:lnTo>
                      <a:pt x="416855" y="4103825"/>
                    </a:lnTo>
                    <a:lnTo>
                      <a:pt x="405544" y="4165381"/>
                    </a:lnTo>
                    <a:lnTo>
                      <a:pt x="405543" y="4165382"/>
                    </a:lnTo>
                    <a:cubicBezTo>
                      <a:pt x="402114" y="4173479"/>
                      <a:pt x="401543" y="4182766"/>
                      <a:pt x="401638" y="4192386"/>
                    </a:cubicBezTo>
                    <a:lnTo>
                      <a:pt x="401638" y="4192387"/>
                    </a:lnTo>
                    <a:lnTo>
                      <a:pt x="405543" y="4165383"/>
                    </a:lnTo>
                    <a:lnTo>
                      <a:pt x="405544" y="4165381"/>
                    </a:lnTo>
                    <a:lnTo>
                      <a:pt x="414887" y="4134255"/>
                    </a:lnTo>
                    <a:lnTo>
                      <a:pt x="416855" y="4103825"/>
                    </a:lnTo>
                    <a:lnTo>
                      <a:pt x="416855" y="4103824"/>
                    </a:lnTo>
                    <a:cubicBezTo>
                      <a:pt x="415879" y="4083701"/>
                      <a:pt x="410497" y="4063841"/>
                      <a:pt x="401733" y="4043838"/>
                    </a:cubicBezTo>
                    <a:lnTo>
                      <a:pt x="401733" y="4043837"/>
                    </a:lnTo>
                    <a:lnTo>
                      <a:pt x="386040" y="3962159"/>
                    </a:lnTo>
                    <a:lnTo>
                      <a:pt x="395544" y="3923124"/>
                    </a:lnTo>
                    <a:cubicBezTo>
                      <a:pt x="400804" y="3910318"/>
                      <a:pt x="408210" y="3897721"/>
                      <a:pt x="417925" y="3885338"/>
                    </a:cubicBezTo>
                    <a:lnTo>
                      <a:pt x="417926" y="3885336"/>
                    </a:lnTo>
                    <a:lnTo>
                      <a:pt x="426528" y="3868763"/>
                    </a:lnTo>
                    <a:lnTo>
                      <a:pt x="427308" y="3852619"/>
                    </a:lnTo>
                    <a:lnTo>
                      <a:pt x="427308" y="3852618"/>
                    </a:lnTo>
                    <a:cubicBezTo>
                      <a:pt x="425642" y="3842045"/>
                      <a:pt x="420022" y="3831901"/>
                      <a:pt x="412973" y="3822471"/>
                    </a:cubicBezTo>
                    <a:lnTo>
                      <a:pt x="398042" y="3789775"/>
                    </a:lnTo>
                    <a:lnTo>
                      <a:pt x="404399" y="3754652"/>
                    </a:lnTo>
                    <a:cubicBezTo>
                      <a:pt x="407067" y="3749125"/>
                      <a:pt x="405733" y="3741315"/>
                      <a:pt x="404781" y="3734837"/>
                    </a:cubicBezTo>
                    <a:lnTo>
                      <a:pt x="404781" y="3734836"/>
                    </a:lnTo>
                    <a:lnTo>
                      <a:pt x="400733" y="3680163"/>
                    </a:lnTo>
                    <a:lnTo>
                      <a:pt x="407246" y="3654415"/>
                    </a:lnTo>
                    <a:cubicBezTo>
                      <a:pt x="411056" y="3646122"/>
                      <a:pt x="416735" y="3638157"/>
                      <a:pt x="424974" y="3630632"/>
                    </a:cubicBezTo>
                    <a:cubicBezTo>
                      <a:pt x="431452" y="3624725"/>
                      <a:pt x="434118" y="3614819"/>
                      <a:pt x="438500" y="3606817"/>
                    </a:cubicBezTo>
                    <a:cubicBezTo>
                      <a:pt x="447455" y="3590053"/>
                      <a:pt x="451503" y="3582004"/>
                      <a:pt x="450598" y="3574408"/>
                    </a:cubicBezTo>
                    <a:lnTo>
                      <a:pt x="450598" y="3574407"/>
                    </a:lnTo>
                    <a:cubicBezTo>
                      <a:pt x="449693" y="3566810"/>
                      <a:pt x="443835" y="3559667"/>
                      <a:pt x="432976" y="3544712"/>
                    </a:cubicBezTo>
                    <a:cubicBezTo>
                      <a:pt x="421546" y="3529089"/>
                      <a:pt x="409925" y="3507562"/>
                      <a:pt x="410877" y="3489466"/>
                    </a:cubicBezTo>
                    <a:cubicBezTo>
                      <a:pt x="416591" y="3380304"/>
                      <a:pt x="389159" y="3276479"/>
                      <a:pt x="363250" y="3172653"/>
                    </a:cubicBezTo>
                    <a:lnTo>
                      <a:pt x="350796" y="3077401"/>
                    </a:lnTo>
                    <a:lnTo>
                      <a:pt x="362488" y="2982148"/>
                    </a:lnTo>
                    <a:cubicBezTo>
                      <a:pt x="365441" y="2970575"/>
                      <a:pt x="366442" y="2959156"/>
                      <a:pt x="366072" y="2947862"/>
                    </a:cubicBezTo>
                    <a:lnTo>
                      <a:pt x="366072" y="2947861"/>
                    </a:lnTo>
                    <a:lnTo>
                      <a:pt x="366072" y="2947858"/>
                    </a:lnTo>
                    <a:lnTo>
                      <a:pt x="361441" y="2914327"/>
                    </a:lnTo>
                    <a:lnTo>
                      <a:pt x="358166" y="2903544"/>
                    </a:lnTo>
                    <a:lnTo>
                      <a:pt x="357138" y="2897784"/>
                    </a:lnTo>
                    <a:cubicBezTo>
                      <a:pt x="352392" y="2881306"/>
                      <a:pt x="346534" y="2865009"/>
                      <a:pt x="341533" y="2848792"/>
                    </a:cubicBezTo>
                    <a:close/>
                    <a:moveTo>
                      <a:pt x="296001" y="2745351"/>
                    </a:moveTo>
                    <a:lnTo>
                      <a:pt x="289670" y="2770757"/>
                    </a:lnTo>
                    <a:lnTo>
                      <a:pt x="290080" y="2778005"/>
                    </a:lnTo>
                    <a:lnTo>
                      <a:pt x="289301" y="2782304"/>
                    </a:lnTo>
                    <a:lnTo>
                      <a:pt x="290501" y="2785439"/>
                    </a:lnTo>
                    <a:lnTo>
                      <a:pt x="290929" y="2793022"/>
                    </a:lnTo>
                    <a:lnTo>
                      <a:pt x="300579" y="2811779"/>
                    </a:lnTo>
                    <a:lnTo>
                      <a:pt x="300582" y="2811786"/>
                    </a:lnTo>
                    <a:lnTo>
                      <a:pt x="300583" y="2811786"/>
                    </a:lnTo>
                    <a:lnTo>
                      <a:pt x="300579" y="2811779"/>
                    </a:lnTo>
                    <a:lnTo>
                      <a:pt x="290501" y="2785439"/>
                    </a:lnTo>
                    <a:lnTo>
                      <a:pt x="290080" y="2778005"/>
                    </a:lnTo>
                    <a:close/>
                    <a:moveTo>
                      <a:pt x="817328" y="1508457"/>
                    </a:moveTo>
                    <a:lnTo>
                      <a:pt x="845421" y="1596212"/>
                    </a:lnTo>
                    <a:cubicBezTo>
                      <a:pt x="847898" y="1604977"/>
                      <a:pt x="846373" y="1615835"/>
                      <a:pt x="843517" y="1624979"/>
                    </a:cubicBezTo>
                    <a:cubicBezTo>
                      <a:pt x="833801" y="1656222"/>
                      <a:pt x="809415" y="1676035"/>
                      <a:pt x="786935" y="1697752"/>
                    </a:cubicBezTo>
                    <a:cubicBezTo>
                      <a:pt x="777029" y="1707278"/>
                      <a:pt x="769981" y="1720422"/>
                      <a:pt x="764267" y="1733187"/>
                    </a:cubicBezTo>
                    <a:cubicBezTo>
                      <a:pt x="749595" y="1766334"/>
                      <a:pt x="736452" y="1800245"/>
                      <a:pt x="722546" y="1833774"/>
                    </a:cubicBezTo>
                    <a:cubicBezTo>
                      <a:pt x="721212" y="1837012"/>
                      <a:pt x="717783" y="1839678"/>
                      <a:pt x="714925" y="1842157"/>
                    </a:cubicBezTo>
                    <a:cubicBezTo>
                      <a:pt x="684824" y="1866921"/>
                      <a:pt x="654535" y="1891496"/>
                      <a:pt x="624434" y="1916453"/>
                    </a:cubicBezTo>
                    <a:cubicBezTo>
                      <a:pt x="618720" y="1921215"/>
                      <a:pt x="614528" y="1928075"/>
                      <a:pt x="609004" y="1933218"/>
                    </a:cubicBezTo>
                    <a:cubicBezTo>
                      <a:pt x="601384" y="1940458"/>
                      <a:pt x="594143" y="1949602"/>
                      <a:pt x="584999" y="1953412"/>
                    </a:cubicBezTo>
                    <a:cubicBezTo>
                      <a:pt x="556234" y="1965223"/>
                      <a:pt x="543850" y="1987893"/>
                      <a:pt x="538516" y="2016468"/>
                    </a:cubicBezTo>
                    <a:cubicBezTo>
                      <a:pt x="533563" y="2042569"/>
                      <a:pt x="529371" y="2068668"/>
                      <a:pt x="523657" y="2094577"/>
                    </a:cubicBezTo>
                    <a:cubicBezTo>
                      <a:pt x="516799" y="2126200"/>
                      <a:pt x="509369" y="2157635"/>
                      <a:pt x="500986" y="2188878"/>
                    </a:cubicBezTo>
                    <a:cubicBezTo>
                      <a:pt x="497366" y="2202403"/>
                      <a:pt x="493176" y="2216691"/>
                      <a:pt x="485746" y="2228313"/>
                    </a:cubicBezTo>
                    <a:cubicBezTo>
                      <a:pt x="465171" y="2260889"/>
                      <a:pt x="451265" y="2295752"/>
                      <a:pt x="456789" y="2334043"/>
                    </a:cubicBezTo>
                    <a:cubicBezTo>
                      <a:pt x="461171" y="2364714"/>
                      <a:pt x="449931" y="2390433"/>
                      <a:pt x="432404" y="2409484"/>
                    </a:cubicBezTo>
                    <a:cubicBezTo>
                      <a:pt x="424451" y="2418153"/>
                      <a:pt x="418938" y="2426976"/>
                      <a:pt x="415303" y="2435912"/>
                    </a:cubicBezTo>
                    <a:lnTo>
                      <a:pt x="415303" y="2435912"/>
                    </a:lnTo>
                    <a:lnTo>
                      <a:pt x="415303" y="2435912"/>
                    </a:lnTo>
                    <a:lnTo>
                      <a:pt x="414227" y="2440915"/>
                    </a:lnTo>
                    <a:lnTo>
                      <a:pt x="409472" y="2463016"/>
                    </a:lnTo>
                    <a:lnTo>
                      <a:pt x="409472" y="2463017"/>
                    </a:lnTo>
                    <a:lnTo>
                      <a:pt x="411535" y="2490550"/>
                    </a:lnTo>
                    <a:lnTo>
                      <a:pt x="418115" y="2518261"/>
                    </a:lnTo>
                    <a:lnTo>
                      <a:pt x="418115" y="2518264"/>
                    </a:lnTo>
                    <a:lnTo>
                      <a:pt x="421759" y="2545006"/>
                    </a:lnTo>
                    <a:lnTo>
                      <a:pt x="417545" y="2571033"/>
                    </a:lnTo>
                    <a:cubicBezTo>
                      <a:pt x="405543" y="2612944"/>
                      <a:pt x="372966" y="2640949"/>
                      <a:pt x="344391" y="2668000"/>
                    </a:cubicBezTo>
                    <a:cubicBezTo>
                      <a:pt x="320006" y="2691053"/>
                      <a:pt x="306290" y="2716962"/>
                      <a:pt x="296001" y="2745347"/>
                    </a:cubicBezTo>
                    <a:lnTo>
                      <a:pt x="296001" y="2745348"/>
                    </a:lnTo>
                    <a:cubicBezTo>
                      <a:pt x="306290" y="2716963"/>
                      <a:pt x="320006" y="2691054"/>
                      <a:pt x="344391" y="2668001"/>
                    </a:cubicBezTo>
                    <a:cubicBezTo>
                      <a:pt x="372966" y="2640950"/>
                      <a:pt x="405543" y="2612945"/>
                      <a:pt x="417545" y="2571034"/>
                    </a:cubicBezTo>
                    <a:cubicBezTo>
                      <a:pt x="420117" y="2561985"/>
                      <a:pt x="421593" y="2553555"/>
                      <a:pt x="421760" y="2545006"/>
                    </a:cubicBezTo>
                    <a:lnTo>
                      <a:pt x="421759" y="2545006"/>
                    </a:lnTo>
                    <a:lnTo>
                      <a:pt x="421760" y="2545005"/>
                    </a:lnTo>
                    <a:cubicBezTo>
                      <a:pt x="421926" y="2536456"/>
                      <a:pt x="420783" y="2527789"/>
                      <a:pt x="418115" y="2518263"/>
                    </a:cubicBezTo>
                    <a:lnTo>
                      <a:pt x="418115" y="2518261"/>
                    </a:lnTo>
                    <a:lnTo>
                      <a:pt x="409472" y="2463017"/>
                    </a:lnTo>
                    <a:lnTo>
                      <a:pt x="414227" y="2440915"/>
                    </a:lnTo>
                    <a:lnTo>
                      <a:pt x="415303" y="2435912"/>
                    </a:lnTo>
                    <a:lnTo>
                      <a:pt x="432404" y="2409485"/>
                    </a:lnTo>
                    <a:cubicBezTo>
                      <a:pt x="449931" y="2390434"/>
                      <a:pt x="461171" y="2364715"/>
                      <a:pt x="456789" y="2334044"/>
                    </a:cubicBezTo>
                    <a:cubicBezTo>
                      <a:pt x="451265" y="2295753"/>
                      <a:pt x="465171" y="2260890"/>
                      <a:pt x="485746" y="2228314"/>
                    </a:cubicBezTo>
                    <a:cubicBezTo>
                      <a:pt x="493176" y="2216692"/>
                      <a:pt x="497366" y="2202404"/>
                      <a:pt x="500986" y="2188879"/>
                    </a:cubicBezTo>
                    <a:cubicBezTo>
                      <a:pt x="509369" y="2157636"/>
                      <a:pt x="516799" y="2126201"/>
                      <a:pt x="523657" y="2094578"/>
                    </a:cubicBezTo>
                    <a:cubicBezTo>
                      <a:pt x="529371" y="2068669"/>
                      <a:pt x="533563" y="2042570"/>
                      <a:pt x="538516" y="2016469"/>
                    </a:cubicBezTo>
                    <a:cubicBezTo>
                      <a:pt x="543850" y="1987894"/>
                      <a:pt x="556234" y="1965224"/>
                      <a:pt x="584999" y="1953413"/>
                    </a:cubicBezTo>
                    <a:cubicBezTo>
                      <a:pt x="594143" y="1949603"/>
                      <a:pt x="601384" y="1940459"/>
                      <a:pt x="609004" y="1933219"/>
                    </a:cubicBezTo>
                    <a:cubicBezTo>
                      <a:pt x="614528" y="1928076"/>
                      <a:pt x="618720" y="1921216"/>
                      <a:pt x="624434" y="1916454"/>
                    </a:cubicBezTo>
                    <a:cubicBezTo>
                      <a:pt x="654535" y="1891497"/>
                      <a:pt x="684824" y="1866922"/>
                      <a:pt x="714925" y="1842158"/>
                    </a:cubicBezTo>
                    <a:cubicBezTo>
                      <a:pt x="717783" y="1839679"/>
                      <a:pt x="721212" y="1837013"/>
                      <a:pt x="722546" y="1833775"/>
                    </a:cubicBezTo>
                    <a:cubicBezTo>
                      <a:pt x="736452" y="1800246"/>
                      <a:pt x="749596" y="1766335"/>
                      <a:pt x="764267" y="1733188"/>
                    </a:cubicBezTo>
                    <a:cubicBezTo>
                      <a:pt x="769981" y="1720423"/>
                      <a:pt x="777029" y="1707279"/>
                      <a:pt x="786936" y="1697753"/>
                    </a:cubicBezTo>
                    <a:cubicBezTo>
                      <a:pt x="809416" y="1676036"/>
                      <a:pt x="833801" y="1656223"/>
                      <a:pt x="843517" y="1624980"/>
                    </a:cubicBezTo>
                    <a:cubicBezTo>
                      <a:pt x="846374" y="1615836"/>
                      <a:pt x="847899" y="1604978"/>
                      <a:pt x="845422" y="1596213"/>
                    </a:cubicBezTo>
                    <a:close/>
                    <a:moveTo>
                      <a:pt x="798723" y="1459072"/>
                    </a:moveTo>
                    <a:lnTo>
                      <a:pt x="807941" y="1481571"/>
                    </a:lnTo>
                    <a:lnTo>
                      <a:pt x="798724" y="1459073"/>
                    </a:lnTo>
                    <a:close/>
                    <a:moveTo>
                      <a:pt x="779530" y="1268757"/>
                    </a:moveTo>
                    <a:lnTo>
                      <a:pt x="774363" y="1286068"/>
                    </a:lnTo>
                    <a:cubicBezTo>
                      <a:pt x="759789" y="1306929"/>
                      <a:pt x="753550" y="1328551"/>
                      <a:pt x="752025" y="1350626"/>
                    </a:cubicBezTo>
                    <a:lnTo>
                      <a:pt x="757620" y="1413839"/>
                    </a:lnTo>
                    <a:lnTo>
                      <a:pt x="752026" y="1350627"/>
                    </a:lnTo>
                    <a:cubicBezTo>
                      <a:pt x="753550" y="1328552"/>
                      <a:pt x="759790" y="1306929"/>
                      <a:pt x="774363" y="1286069"/>
                    </a:cubicBezTo>
                    <a:cubicBezTo>
                      <a:pt x="777506" y="1281688"/>
                      <a:pt x="779078" y="1275401"/>
                      <a:pt x="779530" y="1268757"/>
                    </a:cubicBezTo>
                    <a:close/>
                    <a:moveTo>
                      <a:pt x="837801" y="773034"/>
                    </a:moveTo>
                    <a:lnTo>
                      <a:pt x="829801" y="854378"/>
                    </a:lnTo>
                    <a:cubicBezTo>
                      <a:pt x="827515" y="878955"/>
                      <a:pt x="826753" y="903721"/>
                      <a:pt x="798747" y="915342"/>
                    </a:cubicBezTo>
                    <a:cubicBezTo>
                      <a:pt x="794365" y="917058"/>
                      <a:pt x="791127" y="922772"/>
                      <a:pt x="788269" y="927154"/>
                    </a:cubicBezTo>
                    <a:cubicBezTo>
                      <a:pt x="744261" y="994784"/>
                      <a:pt x="745405" y="1030979"/>
                      <a:pt x="791889" y="1097086"/>
                    </a:cubicBezTo>
                    <a:cubicBezTo>
                      <a:pt x="796651" y="1103944"/>
                      <a:pt x="800081" y="1118612"/>
                      <a:pt x="796271" y="1123184"/>
                    </a:cubicBezTo>
                    <a:cubicBezTo>
                      <a:pt x="780459" y="1142616"/>
                      <a:pt x="773411" y="1162953"/>
                      <a:pt x="771553" y="1184028"/>
                    </a:cubicBezTo>
                    <a:cubicBezTo>
                      <a:pt x="773411" y="1162953"/>
                      <a:pt x="780460" y="1142617"/>
                      <a:pt x="796272" y="1123185"/>
                    </a:cubicBezTo>
                    <a:cubicBezTo>
                      <a:pt x="800082" y="1118613"/>
                      <a:pt x="796652" y="1103945"/>
                      <a:pt x="791890" y="1097087"/>
                    </a:cubicBezTo>
                    <a:cubicBezTo>
                      <a:pt x="745406" y="1030980"/>
                      <a:pt x="744262" y="994785"/>
                      <a:pt x="788270" y="927155"/>
                    </a:cubicBezTo>
                    <a:cubicBezTo>
                      <a:pt x="791128" y="922773"/>
                      <a:pt x="794366" y="917059"/>
                      <a:pt x="798748" y="915343"/>
                    </a:cubicBezTo>
                    <a:cubicBezTo>
                      <a:pt x="826753" y="903722"/>
                      <a:pt x="827515" y="878956"/>
                      <a:pt x="829801" y="854379"/>
                    </a:cubicBezTo>
                    <a:cubicBezTo>
                      <a:pt x="832277" y="827329"/>
                      <a:pt x="835515" y="800276"/>
                      <a:pt x="837801" y="773035"/>
                    </a:cubicBezTo>
                    <a:close/>
                    <a:moveTo>
                      <a:pt x="782400" y="517850"/>
                    </a:moveTo>
                    <a:lnTo>
                      <a:pt x="791317" y="556046"/>
                    </a:lnTo>
                    <a:cubicBezTo>
                      <a:pt x="793413" y="564047"/>
                      <a:pt x="798937" y="572621"/>
                      <a:pt x="797795" y="580049"/>
                    </a:cubicBezTo>
                    <a:cubicBezTo>
                      <a:pt x="794461" y="601577"/>
                      <a:pt x="796890" y="622200"/>
                      <a:pt x="801176" y="642536"/>
                    </a:cubicBezTo>
                    <a:lnTo>
                      <a:pt x="813700" y="694927"/>
                    </a:lnTo>
                    <a:lnTo>
                      <a:pt x="801177" y="642537"/>
                    </a:lnTo>
                    <a:cubicBezTo>
                      <a:pt x="796891" y="622200"/>
                      <a:pt x="794462" y="601578"/>
                      <a:pt x="797796" y="580050"/>
                    </a:cubicBezTo>
                    <a:cubicBezTo>
                      <a:pt x="798938" y="572622"/>
                      <a:pt x="793414" y="564048"/>
                      <a:pt x="791318" y="556047"/>
                    </a:cubicBezTo>
                    <a:close/>
                    <a:moveTo>
                      <a:pt x="783887" y="313532"/>
                    </a:moveTo>
                    <a:lnTo>
                      <a:pt x="786245" y="324057"/>
                    </a:lnTo>
                    <a:cubicBezTo>
                      <a:pt x="786031" y="328963"/>
                      <a:pt x="785126" y="334583"/>
                      <a:pt x="784459" y="338869"/>
                    </a:cubicBezTo>
                    <a:lnTo>
                      <a:pt x="784454" y="338897"/>
                    </a:lnTo>
                    <a:lnTo>
                      <a:pt x="778363" y="367327"/>
                    </a:lnTo>
                    <a:lnTo>
                      <a:pt x="774553" y="395639"/>
                    </a:lnTo>
                    <a:lnTo>
                      <a:pt x="784454" y="338897"/>
                    </a:lnTo>
                    <a:lnTo>
                      <a:pt x="784460" y="338870"/>
                    </a:lnTo>
                    <a:cubicBezTo>
                      <a:pt x="785794" y="330298"/>
                      <a:pt x="788080" y="316389"/>
                      <a:pt x="783888" y="313533"/>
                    </a:cubicBezTo>
                    <a:close/>
                    <a:moveTo>
                      <a:pt x="761560" y="281567"/>
                    </a:moveTo>
                    <a:lnTo>
                      <a:pt x="766454" y="295414"/>
                    </a:lnTo>
                    <a:lnTo>
                      <a:pt x="766455" y="295414"/>
                    </a:lnTo>
                    <a:close/>
                    <a:moveTo>
                      <a:pt x="774880" y="24485"/>
                    </a:moveTo>
                    <a:lnTo>
                      <a:pt x="777142" y="74128"/>
                    </a:lnTo>
                    <a:cubicBezTo>
                      <a:pt x="775758" y="100173"/>
                      <a:pt x="771253" y="125875"/>
                      <a:pt x="767023" y="151568"/>
                    </a:cubicBezTo>
                    <a:lnTo>
                      <a:pt x="766824" y="153387"/>
                    </a:lnTo>
                    <a:lnTo>
                      <a:pt x="763010" y="177270"/>
                    </a:lnTo>
                    <a:lnTo>
                      <a:pt x="758551" y="228943"/>
                    </a:lnTo>
                    <a:lnTo>
                      <a:pt x="766824" y="153387"/>
                    </a:lnTo>
                    <a:lnTo>
                      <a:pt x="771220" y="125860"/>
                    </a:lnTo>
                    <a:cubicBezTo>
                      <a:pt x="773910" y="108702"/>
                      <a:pt x="776220" y="91491"/>
                      <a:pt x="777143" y="74128"/>
                    </a:cubicBezTo>
                    <a:close/>
                    <a:moveTo>
                      <a:pt x="313354" y="0"/>
                    </a:moveTo>
                    <a:lnTo>
                      <a:pt x="777461" y="0"/>
                    </a:lnTo>
                    <a:lnTo>
                      <a:pt x="774743" y="21485"/>
                    </a:lnTo>
                    <a:lnTo>
                      <a:pt x="777461" y="0"/>
                    </a:lnTo>
                    <a:lnTo>
                      <a:pt x="4543952" y="1"/>
                    </a:lnTo>
                    <a:lnTo>
                      <a:pt x="4543952" y="6858000"/>
                    </a:lnTo>
                    <a:lnTo>
                      <a:pt x="284400" y="6858000"/>
                    </a:lnTo>
                    <a:lnTo>
                      <a:pt x="112147" y="6858000"/>
                    </a:lnTo>
                    <a:lnTo>
                      <a:pt x="102447" y="6815515"/>
                    </a:lnTo>
                    <a:cubicBezTo>
                      <a:pt x="96923" y="6793034"/>
                      <a:pt x="87016" y="6771318"/>
                      <a:pt x="83396" y="6748457"/>
                    </a:cubicBezTo>
                    <a:cubicBezTo>
                      <a:pt x="74824" y="6694163"/>
                      <a:pt x="68728" y="6639487"/>
                      <a:pt x="61870" y="6584811"/>
                    </a:cubicBezTo>
                    <a:cubicBezTo>
                      <a:pt x="54821" y="6528423"/>
                      <a:pt x="47391" y="6472224"/>
                      <a:pt x="41105" y="6415832"/>
                    </a:cubicBezTo>
                    <a:cubicBezTo>
                      <a:pt x="37865" y="6384971"/>
                      <a:pt x="37295" y="6353918"/>
                      <a:pt x="34247" y="6323057"/>
                    </a:cubicBezTo>
                    <a:cubicBezTo>
                      <a:pt x="31579" y="6296004"/>
                      <a:pt x="26626" y="6269143"/>
                      <a:pt x="23386" y="6242092"/>
                    </a:cubicBezTo>
                    <a:cubicBezTo>
                      <a:pt x="20720" y="6218659"/>
                      <a:pt x="19196" y="6195036"/>
                      <a:pt x="16528" y="6171604"/>
                    </a:cubicBezTo>
                    <a:cubicBezTo>
                      <a:pt x="12148" y="6134074"/>
                      <a:pt x="7194" y="6096735"/>
                      <a:pt x="2622" y="6059396"/>
                    </a:cubicBezTo>
                    <a:lnTo>
                      <a:pt x="0" y="6041768"/>
                    </a:lnTo>
                    <a:lnTo>
                      <a:pt x="0" y="6000936"/>
                    </a:lnTo>
                    <a:lnTo>
                      <a:pt x="3670" y="5957594"/>
                    </a:lnTo>
                    <a:lnTo>
                      <a:pt x="0" y="5912510"/>
                    </a:lnTo>
                    <a:lnTo>
                      <a:pt x="0" y="5886400"/>
                    </a:lnTo>
                    <a:lnTo>
                      <a:pt x="1098" y="5864317"/>
                    </a:lnTo>
                    <a:cubicBezTo>
                      <a:pt x="7576" y="5839360"/>
                      <a:pt x="16720" y="5815168"/>
                      <a:pt x="24720" y="5790591"/>
                    </a:cubicBezTo>
                    <a:cubicBezTo>
                      <a:pt x="25672" y="5787923"/>
                      <a:pt x="25864" y="5784685"/>
                      <a:pt x="26434" y="5781829"/>
                    </a:cubicBezTo>
                    <a:cubicBezTo>
                      <a:pt x="29675" y="5765634"/>
                      <a:pt x="32913" y="5749633"/>
                      <a:pt x="35771" y="5733439"/>
                    </a:cubicBezTo>
                    <a:cubicBezTo>
                      <a:pt x="37295" y="5724677"/>
                      <a:pt x="37485" y="5715722"/>
                      <a:pt x="38819" y="5706958"/>
                    </a:cubicBezTo>
                    <a:cubicBezTo>
                      <a:pt x="44153" y="5673049"/>
                      <a:pt x="35199" y="5635710"/>
                      <a:pt x="58250" y="5606371"/>
                    </a:cubicBezTo>
                    <a:cubicBezTo>
                      <a:pt x="73110" y="5587320"/>
                      <a:pt x="69680" y="5568841"/>
                      <a:pt x="67394" y="5548459"/>
                    </a:cubicBezTo>
                    <a:cubicBezTo>
                      <a:pt x="65680" y="5533026"/>
                      <a:pt x="66252" y="5517214"/>
                      <a:pt x="66060" y="5501593"/>
                    </a:cubicBezTo>
                    <a:cubicBezTo>
                      <a:pt x="65490" y="5474160"/>
                      <a:pt x="65298" y="5446727"/>
                      <a:pt x="64346" y="5419294"/>
                    </a:cubicBezTo>
                    <a:cubicBezTo>
                      <a:pt x="63966" y="5410530"/>
                      <a:pt x="59202" y="5401578"/>
                      <a:pt x="59964" y="5393004"/>
                    </a:cubicBezTo>
                    <a:cubicBezTo>
                      <a:pt x="63584" y="5353378"/>
                      <a:pt x="69300" y="5313753"/>
                      <a:pt x="72538" y="5274128"/>
                    </a:cubicBezTo>
                    <a:cubicBezTo>
                      <a:pt x="74442" y="5251649"/>
                      <a:pt x="70824" y="5228596"/>
                      <a:pt x="73490" y="5206307"/>
                    </a:cubicBezTo>
                    <a:cubicBezTo>
                      <a:pt x="76538" y="5180590"/>
                      <a:pt x="84348" y="5155444"/>
                      <a:pt x="89113" y="5129915"/>
                    </a:cubicBezTo>
                    <a:cubicBezTo>
                      <a:pt x="90445" y="5122866"/>
                      <a:pt x="88731" y="5115056"/>
                      <a:pt x="88351" y="5107626"/>
                    </a:cubicBezTo>
                    <a:cubicBezTo>
                      <a:pt x="87968" y="5099244"/>
                      <a:pt x="87206" y="5091051"/>
                      <a:pt x="87016" y="5082669"/>
                    </a:cubicBezTo>
                    <a:cubicBezTo>
                      <a:pt x="86634" y="5057140"/>
                      <a:pt x="87206" y="5031613"/>
                      <a:pt x="85872" y="5006085"/>
                    </a:cubicBezTo>
                    <a:cubicBezTo>
                      <a:pt x="85110" y="4990464"/>
                      <a:pt x="77300" y="4974081"/>
                      <a:pt x="80158" y="4959601"/>
                    </a:cubicBezTo>
                    <a:cubicBezTo>
                      <a:pt x="85682" y="4930074"/>
                      <a:pt x="73300" y="4900545"/>
                      <a:pt x="83586" y="4871018"/>
                    </a:cubicBezTo>
                    <a:cubicBezTo>
                      <a:pt x="86634" y="4861872"/>
                      <a:pt x="79014" y="4849299"/>
                      <a:pt x="78634" y="4838249"/>
                    </a:cubicBezTo>
                    <a:cubicBezTo>
                      <a:pt x="77682" y="4810626"/>
                      <a:pt x="77872" y="4783003"/>
                      <a:pt x="78062" y="4755380"/>
                    </a:cubicBezTo>
                    <a:cubicBezTo>
                      <a:pt x="78252" y="4730613"/>
                      <a:pt x="75586" y="4704894"/>
                      <a:pt x="80920" y="4681082"/>
                    </a:cubicBezTo>
                    <a:cubicBezTo>
                      <a:pt x="86634" y="4656125"/>
                      <a:pt x="85872" y="4633646"/>
                      <a:pt x="79396" y="4609451"/>
                    </a:cubicBezTo>
                    <a:cubicBezTo>
                      <a:pt x="75014" y="4592877"/>
                      <a:pt x="74442" y="4575350"/>
                      <a:pt x="73110" y="4558206"/>
                    </a:cubicBezTo>
                    <a:cubicBezTo>
                      <a:pt x="71586" y="4539727"/>
                      <a:pt x="75586" y="4519342"/>
                      <a:pt x="69300" y="4502578"/>
                    </a:cubicBezTo>
                    <a:cubicBezTo>
                      <a:pt x="50629" y="4452664"/>
                      <a:pt x="46629" y="4401418"/>
                      <a:pt x="46629" y="4349221"/>
                    </a:cubicBezTo>
                    <a:cubicBezTo>
                      <a:pt x="46629" y="4339694"/>
                      <a:pt x="49295" y="4329978"/>
                      <a:pt x="52153" y="4320836"/>
                    </a:cubicBezTo>
                    <a:cubicBezTo>
                      <a:pt x="69300" y="4267492"/>
                      <a:pt x="67776" y="4213960"/>
                      <a:pt x="57297" y="4159666"/>
                    </a:cubicBezTo>
                    <a:cubicBezTo>
                      <a:pt x="55011" y="4148426"/>
                      <a:pt x="54629" y="4135853"/>
                      <a:pt x="56915" y="4124613"/>
                    </a:cubicBezTo>
                    <a:cubicBezTo>
                      <a:pt x="63584" y="4092988"/>
                      <a:pt x="74634" y="4062317"/>
                      <a:pt x="79396" y="4030502"/>
                    </a:cubicBezTo>
                    <a:cubicBezTo>
                      <a:pt x="87206" y="3977924"/>
                      <a:pt x="60918" y="3932393"/>
                      <a:pt x="43771" y="3885337"/>
                    </a:cubicBezTo>
                    <a:cubicBezTo>
                      <a:pt x="31627" y="3851760"/>
                      <a:pt x="8016" y="3821934"/>
                      <a:pt x="426" y="3786776"/>
                    </a:cubicBezTo>
                    <a:lnTo>
                      <a:pt x="0" y="3773896"/>
                    </a:lnTo>
                    <a:lnTo>
                      <a:pt x="0" y="3393881"/>
                    </a:lnTo>
                    <a:lnTo>
                      <a:pt x="11838" y="3359515"/>
                    </a:lnTo>
                    <a:cubicBezTo>
                      <a:pt x="14434" y="3346204"/>
                      <a:pt x="14910" y="3332773"/>
                      <a:pt x="12910" y="3318770"/>
                    </a:cubicBezTo>
                    <a:cubicBezTo>
                      <a:pt x="12243" y="3314103"/>
                      <a:pt x="9909" y="3308769"/>
                      <a:pt x="6718" y="3304078"/>
                    </a:cubicBezTo>
                    <a:lnTo>
                      <a:pt x="0" y="3297656"/>
                    </a:lnTo>
                    <a:lnTo>
                      <a:pt x="0" y="3207866"/>
                    </a:lnTo>
                    <a:lnTo>
                      <a:pt x="15553" y="3186770"/>
                    </a:lnTo>
                    <a:cubicBezTo>
                      <a:pt x="28483" y="3162328"/>
                      <a:pt x="30484" y="3134646"/>
                      <a:pt x="36341" y="3107499"/>
                    </a:cubicBezTo>
                    <a:cubicBezTo>
                      <a:pt x="41105" y="3085402"/>
                      <a:pt x="41295" y="3064826"/>
                      <a:pt x="38057" y="3042727"/>
                    </a:cubicBezTo>
                    <a:cubicBezTo>
                      <a:pt x="30817" y="2994721"/>
                      <a:pt x="41105" y="2948046"/>
                      <a:pt x="54249" y="2901942"/>
                    </a:cubicBezTo>
                    <a:cubicBezTo>
                      <a:pt x="63012" y="2871461"/>
                      <a:pt x="68346" y="2840218"/>
                      <a:pt x="77300" y="2809929"/>
                    </a:cubicBezTo>
                    <a:cubicBezTo>
                      <a:pt x="84158" y="2787258"/>
                      <a:pt x="92351" y="2764589"/>
                      <a:pt x="103399" y="2743825"/>
                    </a:cubicBezTo>
                    <a:cubicBezTo>
                      <a:pt x="119594" y="2713722"/>
                      <a:pt x="143978" y="2687435"/>
                      <a:pt x="137500" y="2649142"/>
                    </a:cubicBezTo>
                    <a:cubicBezTo>
                      <a:pt x="131786" y="2615420"/>
                      <a:pt x="143786" y="2584941"/>
                      <a:pt x="155217" y="2554078"/>
                    </a:cubicBezTo>
                    <a:cubicBezTo>
                      <a:pt x="163599" y="2531408"/>
                      <a:pt x="172173" y="2508741"/>
                      <a:pt x="177507" y="2485306"/>
                    </a:cubicBezTo>
                    <a:cubicBezTo>
                      <a:pt x="183794" y="2457491"/>
                      <a:pt x="181126" y="2426058"/>
                      <a:pt x="192748" y="2401291"/>
                    </a:cubicBezTo>
                    <a:cubicBezTo>
                      <a:pt x="204940" y="2375382"/>
                      <a:pt x="196748" y="2353858"/>
                      <a:pt x="193318" y="2330805"/>
                    </a:cubicBezTo>
                    <a:cubicBezTo>
                      <a:pt x="187984" y="2294038"/>
                      <a:pt x="178077" y="2257458"/>
                      <a:pt x="190652" y="2220311"/>
                    </a:cubicBezTo>
                    <a:cubicBezTo>
                      <a:pt x="205892" y="2175162"/>
                      <a:pt x="222275" y="2130392"/>
                      <a:pt x="236753" y="2085053"/>
                    </a:cubicBezTo>
                    <a:cubicBezTo>
                      <a:pt x="242280" y="2067524"/>
                      <a:pt x="244566" y="2048667"/>
                      <a:pt x="247042" y="2030377"/>
                    </a:cubicBezTo>
                    <a:cubicBezTo>
                      <a:pt x="249138" y="2013042"/>
                      <a:pt x="243804" y="1992278"/>
                      <a:pt x="251804" y="1978939"/>
                    </a:cubicBezTo>
                    <a:cubicBezTo>
                      <a:pt x="272379" y="1944648"/>
                      <a:pt x="282475" y="1909407"/>
                      <a:pt x="282475" y="1869779"/>
                    </a:cubicBezTo>
                    <a:cubicBezTo>
                      <a:pt x="282475" y="1854919"/>
                      <a:pt x="291049" y="1840440"/>
                      <a:pt x="292573" y="1825392"/>
                    </a:cubicBezTo>
                    <a:cubicBezTo>
                      <a:pt x="294477" y="1804815"/>
                      <a:pt x="299622" y="1781193"/>
                      <a:pt x="292381" y="1763286"/>
                    </a:cubicBezTo>
                    <a:cubicBezTo>
                      <a:pt x="275237" y="1721184"/>
                      <a:pt x="289525" y="1687085"/>
                      <a:pt x="306480" y="1650316"/>
                    </a:cubicBezTo>
                    <a:cubicBezTo>
                      <a:pt x="323244" y="1614119"/>
                      <a:pt x="336579" y="1576018"/>
                      <a:pt x="347629" y="1537536"/>
                    </a:cubicBezTo>
                    <a:cubicBezTo>
                      <a:pt x="351629" y="1523058"/>
                      <a:pt x="344961" y="1505723"/>
                      <a:pt x="343629" y="1489719"/>
                    </a:cubicBezTo>
                    <a:cubicBezTo>
                      <a:pt x="343247" y="1484003"/>
                      <a:pt x="342675" y="1477716"/>
                      <a:pt x="344581" y="1472574"/>
                    </a:cubicBezTo>
                    <a:cubicBezTo>
                      <a:pt x="362870" y="1422853"/>
                      <a:pt x="376776" y="1372367"/>
                      <a:pt x="367252" y="1318455"/>
                    </a:cubicBezTo>
                    <a:cubicBezTo>
                      <a:pt x="366298" y="1313503"/>
                      <a:pt x="368394" y="1307977"/>
                      <a:pt x="369728" y="1303023"/>
                    </a:cubicBezTo>
                    <a:cubicBezTo>
                      <a:pt x="376586" y="1278828"/>
                      <a:pt x="387444" y="1255205"/>
                      <a:pt x="389921" y="1230632"/>
                    </a:cubicBezTo>
                    <a:cubicBezTo>
                      <a:pt x="396017" y="1170050"/>
                      <a:pt x="398495" y="1109090"/>
                      <a:pt x="402495" y="1048124"/>
                    </a:cubicBezTo>
                    <a:cubicBezTo>
                      <a:pt x="402685" y="1044314"/>
                      <a:pt x="402685" y="1040314"/>
                      <a:pt x="404019" y="1036886"/>
                    </a:cubicBezTo>
                    <a:cubicBezTo>
                      <a:pt x="412211" y="1014405"/>
                      <a:pt x="409543" y="994784"/>
                      <a:pt x="393923" y="975732"/>
                    </a:cubicBezTo>
                    <a:cubicBezTo>
                      <a:pt x="387064" y="967349"/>
                      <a:pt x="383444" y="955919"/>
                      <a:pt x="379634" y="945443"/>
                    </a:cubicBezTo>
                    <a:cubicBezTo>
                      <a:pt x="373918" y="930010"/>
                      <a:pt x="368394" y="914199"/>
                      <a:pt x="364774" y="898197"/>
                    </a:cubicBezTo>
                    <a:cubicBezTo>
                      <a:pt x="361346" y="882383"/>
                      <a:pt x="356583" y="865429"/>
                      <a:pt x="359250" y="850188"/>
                    </a:cubicBezTo>
                    <a:cubicBezTo>
                      <a:pt x="364012" y="822755"/>
                      <a:pt x="374680" y="796654"/>
                      <a:pt x="381730" y="769604"/>
                    </a:cubicBezTo>
                    <a:cubicBezTo>
                      <a:pt x="384206" y="760269"/>
                      <a:pt x="383824" y="749981"/>
                      <a:pt x="384016" y="740267"/>
                    </a:cubicBezTo>
                    <a:cubicBezTo>
                      <a:pt x="384586" y="717976"/>
                      <a:pt x="379062" y="695115"/>
                      <a:pt x="394875" y="674922"/>
                    </a:cubicBezTo>
                    <a:cubicBezTo>
                      <a:pt x="409733" y="656254"/>
                      <a:pt x="405353" y="637391"/>
                      <a:pt x="394113" y="617771"/>
                    </a:cubicBezTo>
                    <a:cubicBezTo>
                      <a:pt x="386110" y="603672"/>
                      <a:pt x="379824" y="587671"/>
                      <a:pt x="376776" y="571859"/>
                    </a:cubicBezTo>
                    <a:cubicBezTo>
                      <a:pt x="372586" y="550140"/>
                      <a:pt x="370870" y="528614"/>
                      <a:pt x="373348" y="505181"/>
                    </a:cubicBezTo>
                    <a:cubicBezTo>
                      <a:pt x="375062" y="488606"/>
                      <a:pt x="375824" y="475080"/>
                      <a:pt x="385920" y="462125"/>
                    </a:cubicBezTo>
                    <a:cubicBezTo>
                      <a:pt x="387444" y="460031"/>
                      <a:pt x="387826" y="456221"/>
                      <a:pt x="387634" y="453363"/>
                    </a:cubicBezTo>
                    <a:cubicBezTo>
                      <a:pt x="384396" y="415834"/>
                      <a:pt x="386110" y="378685"/>
                      <a:pt x="388399" y="340773"/>
                    </a:cubicBezTo>
                    <a:cubicBezTo>
                      <a:pt x="391445" y="292578"/>
                      <a:pt x="382492" y="241900"/>
                      <a:pt x="350487" y="200181"/>
                    </a:cubicBezTo>
                    <a:cubicBezTo>
                      <a:pt x="345723" y="194084"/>
                      <a:pt x="343629" y="184940"/>
                      <a:pt x="342485" y="176938"/>
                    </a:cubicBezTo>
                    <a:cubicBezTo>
                      <a:pt x="337533" y="139218"/>
                      <a:pt x="334103" y="101307"/>
                      <a:pt x="328579" y="63586"/>
                    </a:cubicBezTo>
                    <a:cubicBezTo>
                      <a:pt x="325530" y="43011"/>
                      <a:pt x="322862" y="21485"/>
                      <a:pt x="314480" y="2816"/>
                    </a:cubicBez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A2A57590-B88C-CA04-541F-069B77DB96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48048" y="0"/>
                <a:ext cx="4543952" cy="6858000"/>
              </a:xfrm>
              <a:custGeom>
                <a:avLst/>
                <a:gdLst>
                  <a:gd name="connsiteX0" fmla="*/ 328959 w 4543952"/>
                  <a:gd name="connsiteY0" fmla="*/ 6564619 h 6858000"/>
                  <a:gd name="connsiteX1" fmla="*/ 306480 w 4543952"/>
                  <a:gd name="connsiteY1" fmla="*/ 6588624 h 6858000"/>
                  <a:gd name="connsiteX2" fmla="*/ 289858 w 4543952"/>
                  <a:gd name="connsiteY2" fmla="*/ 6625223 h 6858000"/>
                  <a:gd name="connsiteX3" fmla="*/ 289858 w 4543952"/>
                  <a:gd name="connsiteY3" fmla="*/ 6625224 h 6858000"/>
                  <a:gd name="connsiteX4" fmla="*/ 289870 w 4543952"/>
                  <a:gd name="connsiteY4" fmla="*/ 6645551 h 6858000"/>
                  <a:gd name="connsiteX5" fmla="*/ 296953 w 4543952"/>
                  <a:gd name="connsiteY5" fmla="*/ 6662539 h 6858000"/>
                  <a:gd name="connsiteX6" fmla="*/ 296953 w 4543952"/>
                  <a:gd name="connsiteY6" fmla="*/ 6662541 h 6858000"/>
                  <a:gd name="connsiteX7" fmla="*/ 296954 w 4543952"/>
                  <a:gd name="connsiteY7" fmla="*/ 6662543 h 6858000"/>
                  <a:gd name="connsiteX8" fmla="*/ 311551 w 4543952"/>
                  <a:gd name="connsiteY8" fmla="*/ 6702975 h 6858000"/>
                  <a:gd name="connsiteX9" fmla="*/ 297715 w 4543952"/>
                  <a:gd name="connsiteY9" fmla="*/ 6742551 h 6858000"/>
                  <a:gd name="connsiteX10" fmla="*/ 297714 w 4543952"/>
                  <a:gd name="connsiteY10" fmla="*/ 6742554 h 6858000"/>
                  <a:gd name="connsiteX11" fmla="*/ 283011 w 4543952"/>
                  <a:gd name="connsiteY11" fmla="*/ 6776799 h 6858000"/>
                  <a:gd name="connsiteX12" fmla="*/ 278238 w 4543952"/>
                  <a:gd name="connsiteY12" fmla="*/ 6812061 h 6858000"/>
                  <a:gd name="connsiteX13" fmla="*/ 278237 w 4543952"/>
                  <a:gd name="connsiteY13" fmla="*/ 6812062 h 6858000"/>
                  <a:gd name="connsiteX14" fmla="*/ 278237 w 4543952"/>
                  <a:gd name="connsiteY14" fmla="*/ 6812063 h 6858000"/>
                  <a:gd name="connsiteX15" fmla="*/ 278238 w 4543952"/>
                  <a:gd name="connsiteY15" fmla="*/ 6812061 h 6858000"/>
                  <a:gd name="connsiteX16" fmla="*/ 297714 w 4543952"/>
                  <a:gd name="connsiteY16" fmla="*/ 6742554 h 6858000"/>
                  <a:gd name="connsiteX17" fmla="*/ 297715 w 4543952"/>
                  <a:gd name="connsiteY17" fmla="*/ 6742552 h 6858000"/>
                  <a:gd name="connsiteX18" fmla="*/ 311551 w 4543952"/>
                  <a:gd name="connsiteY18" fmla="*/ 6702976 h 6858000"/>
                  <a:gd name="connsiteX19" fmla="*/ 311551 w 4543952"/>
                  <a:gd name="connsiteY19" fmla="*/ 6702975 h 6858000"/>
                  <a:gd name="connsiteX20" fmla="*/ 308405 w 4543952"/>
                  <a:gd name="connsiteY20" fmla="*/ 6683026 h 6858000"/>
                  <a:gd name="connsiteX21" fmla="*/ 296954 w 4543952"/>
                  <a:gd name="connsiteY21" fmla="*/ 6662543 h 6858000"/>
                  <a:gd name="connsiteX22" fmla="*/ 296953 w 4543952"/>
                  <a:gd name="connsiteY22" fmla="*/ 6662540 h 6858000"/>
                  <a:gd name="connsiteX23" fmla="*/ 296953 w 4543952"/>
                  <a:gd name="connsiteY23" fmla="*/ 6662539 h 6858000"/>
                  <a:gd name="connsiteX24" fmla="*/ 289858 w 4543952"/>
                  <a:gd name="connsiteY24" fmla="*/ 6625224 h 6858000"/>
                  <a:gd name="connsiteX25" fmla="*/ 306480 w 4543952"/>
                  <a:gd name="connsiteY25" fmla="*/ 6588625 h 6858000"/>
                  <a:gd name="connsiteX26" fmla="*/ 328959 w 4543952"/>
                  <a:gd name="connsiteY26" fmla="*/ 6564620 h 6858000"/>
                  <a:gd name="connsiteX27" fmla="*/ 248638 w 4543952"/>
                  <a:gd name="connsiteY27" fmla="*/ 6438980 h 6858000"/>
                  <a:gd name="connsiteX28" fmla="*/ 268569 w 4543952"/>
                  <a:gd name="connsiteY28" fmla="*/ 6463840 h 6858000"/>
                  <a:gd name="connsiteX29" fmla="*/ 268572 w 4543952"/>
                  <a:gd name="connsiteY29" fmla="*/ 6463848 h 6858000"/>
                  <a:gd name="connsiteX30" fmla="*/ 279556 w 4543952"/>
                  <a:gd name="connsiteY30" fmla="*/ 6508051 h 6858000"/>
                  <a:gd name="connsiteX31" fmla="*/ 282367 w 4543952"/>
                  <a:gd name="connsiteY31" fmla="*/ 6513011 h 6858000"/>
                  <a:gd name="connsiteX32" fmla="*/ 284834 w 4543952"/>
                  <a:gd name="connsiteY32" fmla="*/ 6521803 h 6858000"/>
                  <a:gd name="connsiteX33" fmla="*/ 301172 w 4543952"/>
                  <a:gd name="connsiteY33" fmla="*/ 6546194 h 6858000"/>
                  <a:gd name="connsiteX34" fmla="*/ 301172 w 4543952"/>
                  <a:gd name="connsiteY34" fmla="*/ 6546193 h 6858000"/>
                  <a:gd name="connsiteX35" fmla="*/ 282367 w 4543952"/>
                  <a:gd name="connsiteY35" fmla="*/ 6513011 h 6858000"/>
                  <a:gd name="connsiteX36" fmla="*/ 268572 w 4543952"/>
                  <a:gd name="connsiteY36" fmla="*/ 6463848 h 6858000"/>
                  <a:gd name="connsiteX37" fmla="*/ 268569 w 4543952"/>
                  <a:gd name="connsiteY37" fmla="*/ 6463839 h 6858000"/>
                  <a:gd name="connsiteX38" fmla="*/ 166047 w 4543952"/>
                  <a:gd name="connsiteY38" fmla="*/ 6392242 h 6858000"/>
                  <a:gd name="connsiteX39" fmla="*/ 173364 w 4543952"/>
                  <a:gd name="connsiteY39" fmla="*/ 6407332 h 6858000"/>
                  <a:gd name="connsiteX40" fmla="*/ 173364 w 4543952"/>
                  <a:gd name="connsiteY40" fmla="*/ 6407331 h 6858000"/>
                  <a:gd name="connsiteX41" fmla="*/ 401733 w 4543952"/>
                  <a:gd name="connsiteY41" fmla="*/ 4221390 h 6858000"/>
                  <a:gd name="connsiteX42" fmla="*/ 396017 w 4543952"/>
                  <a:gd name="connsiteY42" fmla="*/ 4253013 h 6858000"/>
                  <a:gd name="connsiteX43" fmla="*/ 356201 w 4543952"/>
                  <a:gd name="connsiteY43" fmla="*/ 4324644 h 6858000"/>
                  <a:gd name="connsiteX44" fmla="*/ 347247 w 4543952"/>
                  <a:gd name="connsiteY44" fmla="*/ 4363889 h 6858000"/>
                  <a:gd name="connsiteX45" fmla="*/ 347247 w 4543952"/>
                  <a:gd name="connsiteY45" fmla="*/ 4363890 h 6858000"/>
                  <a:gd name="connsiteX46" fmla="*/ 348009 w 4543952"/>
                  <a:gd name="connsiteY46" fmla="*/ 4482004 h 6858000"/>
                  <a:gd name="connsiteX47" fmla="*/ 408019 w 4543952"/>
                  <a:gd name="connsiteY47" fmla="*/ 4659174 h 6858000"/>
                  <a:gd name="connsiteX48" fmla="*/ 416021 w 4543952"/>
                  <a:gd name="connsiteY48" fmla="*/ 4677655 h 6858000"/>
                  <a:gd name="connsiteX49" fmla="*/ 425928 w 4543952"/>
                  <a:gd name="connsiteY49" fmla="*/ 4767764 h 6858000"/>
                  <a:gd name="connsiteX50" fmla="*/ 427237 w 4543952"/>
                  <a:gd name="connsiteY50" fmla="*/ 4800482 h 6858000"/>
                  <a:gd name="connsiteX51" fmla="*/ 412401 w 4543952"/>
                  <a:gd name="connsiteY51" fmla="*/ 4828915 h 6858000"/>
                  <a:gd name="connsiteX52" fmla="*/ 391971 w 4543952"/>
                  <a:gd name="connsiteY52" fmla="*/ 4857316 h 6858000"/>
                  <a:gd name="connsiteX53" fmla="*/ 390221 w 4543952"/>
                  <a:gd name="connsiteY53" fmla="*/ 4863342 h 6858000"/>
                  <a:gd name="connsiteX54" fmla="*/ 387469 w 4543952"/>
                  <a:gd name="connsiteY54" fmla="*/ 4867613 h 6858000"/>
                  <a:gd name="connsiteX55" fmla="*/ 382691 w 4543952"/>
                  <a:gd name="connsiteY55" fmla="*/ 4889274 h 6858000"/>
                  <a:gd name="connsiteX56" fmla="*/ 382691 w 4543952"/>
                  <a:gd name="connsiteY56" fmla="*/ 4889275 h 6858000"/>
                  <a:gd name="connsiteX57" fmla="*/ 384396 w 4543952"/>
                  <a:gd name="connsiteY57" fmla="*/ 4912168 h 6858000"/>
                  <a:gd name="connsiteX58" fmla="*/ 385799 w 4543952"/>
                  <a:gd name="connsiteY58" fmla="*/ 4933804 h 6858000"/>
                  <a:gd name="connsiteX59" fmla="*/ 378247 w 4543952"/>
                  <a:gd name="connsiteY59" fmla="*/ 4957452 h 6858000"/>
                  <a:gd name="connsiteX60" fmla="*/ 360964 w 4543952"/>
                  <a:gd name="connsiteY60" fmla="*/ 4987036 h 6858000"/>
                  <a:gd name="connsiteX61" fmla="*/ 334485 w 4543952"/>
                  <a:gd name="connsiteY61" fmla="*/ 5041520 h 6858000"/>
                  <a:gd name="connsiteX62" fmla="*/ 321371 w 4543952"/>
                  <a:gd name="connsiteY62" fmla="*/ 5087422 h 6858000"/>
                  <a:gd name="connsiteX63" fmla="*/ 321364 w 4543952"/>
                  <a:gd name="connsiteY63" fmla="*/ 5087449 h 6858000"/>
                  <a:gd name="connsiteX64" fmla="*/ 315482 w 4543952"/>
                  <a:gd name="connsiteY64" fmla="*/ 5102460 h 6858000"/>
                  <a:gd name="connsiteX65" fmla="*/ 308338 w 4543952"/>
                  <a:gd name="connsiteY65" fmla="*/ 5133219 h 6858000"/>
                  <a:gd name="connsiteX66" fmla="*/ 308337 w 4543952"/>
                  <a:gd name="connsiteY66" fmla="*/ 5133223 h 6858000"/>
                  <a:gd name="connsiteX67" fmla="*/ 308337 w 4543952"/>
                  <a:gd name="connsiteY67" fmla="*/ 5133224 h 6858000"/>
                  <a:gd name="connsiteX68" fmla="*/ 315052 w 4543952"/>
                  <a:gd name="connsiteY68" fmla="*/ 5166113 h 6858000"/>
                  <a:gd name="connsiteX69" fmla="*/ 314362 w 4543952"/>
                  <a:gd name="connsiteY69" fmla="*/ 5172089 h 6858000"/>
                  <a:gd name="connsiteX70" fmla="*/ 311814 w 4543952"/>
                  <a:gd name="connsiteY70" fmla="*/ 5179066 h 6858000"/>
                  <a:gd name="connsiteX71" fmla="*/ 311814 w 4543952"/>
                  <a:gd name="connsiteY71" fmla="*/ 5179067 h 6858000"/>
                  <a:gd name="connsiteX72" fmla="*/ 335437 w 4543952"/>
                  <a:gd name="connsiteY72" fmla="*/ 5272796 h 6858000"/>
                  <a:gd name="connsiteX73" fmla="*/ 360397 w 4543952"/>
                  <a:gd name="connsiteY73" fmla="*/ 5321350 h 6858000"/>
                  <a:gd name="connsiteX74" fmla="*/ 364317 w 4543952"/>
                  <a:gd name="connsiteY74" fmla="*/ 5355013 h 6858000"/>
                  <a:gd name="connsiteX75" fmla="*/ 359440 w 4543952"/>
                  <a:gd name="connsiteY75" fmla="*/ 5385383 h 6858000"/>
                  <a:gd name="connsiteX76" fmla="*/ 351249 w 4543952"/>
                  <a:gd name="connsiteY76" fmla="*/ 5425581 h 6858000"/>
                  <a:gd name="connsiteX77" fmla="*/ 339627 w 4543952"/>
                  <a:gd name="connsiteY77" fmla="*/ 5480636 h 6858000"/>
                  <a:gd name="connsiteX78" fmla="*/ 335103 w 4543952"/>
                  <a:gd name="connsiteY78" fmla="*/ 5507666 h 6858000"/>
                  <a:gd name="connsiteX79" fmla="*/ 335103 w 4543952"/>
                  <a:gd name="connsiteY79" fmla="*/ 5507667 h 6858000"/>
                  <a:gd name="connsiteX80" fmla="*/ 337324 w 4543952"/>
                  <a:gd name="connsiteY80" fmla="*/ 5520421 h 6858000"/>
                  <a:gd name="connsiteX81" fmla="*/ 345722 w 4543952"/>
                  <a:gd name="connsiteY81" fmla="*/ 5531691 h 6858000"/>
                  <a:gd name="connsiteX82" fmla="*/ 345723 w 4543952"/>
                  <a:gd name="connsiteY82" fmla="*/ 5531693 h 6858000"/>
                  <a:gd name="connsiteX83" fmla="*/ 355869 w 4543952"/>
                  <a:gd name="connsiteY83" fmla="*/ 5547577 h 6858000"/>
                  <a:gd name="connsiteX84" fmla="*/ 346295 w 4543952"/>
                  <a:gd name="connsiteY84" fmla="*/ 5562745 h 6858000"/>
                  <a:gd name="connsiteX85" fmla="*/ 275047 w 4543952"/>
                  <a:gd name="connsiteY85" fmla="*/ 5704482 h 6858000"/>
                  <a:gd name="connsiteX86" fmla="*/ 269141 w 4543952"/>
                  <a:gd name="connsiteY86" fmla="*/ 5740487 h 6858000"/>
                  <a:gd name="connsiteX87" fmla="*/ 260376 w 4543952"/>
                  <a:gd name="connsiteY87" fmla="*/ 5760872 h 6858000"/>
                  <a:gd name="connsiteX88" fmla="*/ 171981 w 4543952"/>
                  <a:gd name="connsiteY88" fmla="*/ 5883750 h 6858000"/>
                  <a:gd name="connsiteX89" fmla="*/ 171979 w 4543952"/>
                  <a:gd name="connsiteY89" fmla="*/ 5883755 h 6858000"/>
                  <a:gd name="connsiteX90" fmla="*/ 160957 w 4543952"/>
                  <a:gd name="connsiteY90" fmla="*/ 5909350 h 6858000"/>
                  <a:gd name="connsiteX91" fmla="*/ 154076 w 4543952"/>
                  <a:gd name="connsiteY91" fmla="*/ 5935945 h 6858000"/>
                  <a:gd name="connsiteX92" fmla="*/ 154075 w 4543952"/>
                  <a:gd name="connsiteY92" fmla="*/ 5935948 h 6858000"/>
                  <a:gd name="connsiteX93" fmla="*/ 154075 w 4543952"/>
                  <a:gd name="connsiteY93" fmla="*/ 5935949 h 6858000"/>
                  <a:gd name="connsiteX94" fmla="*/ 154242 w 4543952"/>
                  <a:gd name="connsiteY94" fmla="*/ 5964476 h 6858000"/>
                  <a:gd name="connsiteX95" fmla="*/ 157695 w 4543952"/>
                  <a:gd name="connsiteY95" fmla="*/ 5993289 h 6858000"/>
                  <a:gd name="connsiteX96" fmla="*/ 157695 w 4543952"/>
                  <a:gd name="connsiteY96" fmla="*/ 5993291 h 6858000"/>
                  <a:gd name="connsiteX97" fmla="*/ 164171 w 4543952"/>
                  <a:gd name="connsiteY97" fmla="*/ 6026440 h 6858000"/>
                  <a:gd name="connsiteX98" fmla="*/ 220371 w 4543952"/>
                  <a:gd name="connsiteY98" fmla="*/ 6108738 h 6858000"/>
                  <a:gd name="connsiteX99" fmla="*/ 234064 w 4543952"/>
                  <a:gd name="connsiteY99" fmla="*/ 6133314 h 6858000"/>
                  <a:gd name="connsiteX100" fmla="*/ 218468 w 4543952"/>
                  <a:gd name="connsiteY100" fmla="*/ 6155599 h 6858000"/>
                  <a:gd name="connsiteX101" fmla="*/ 218465 w 4543952"/>
                  <a:gd name="connsiteY101" fmla="*/ 6155601 h 6858000"/>
                  <a:gd name="connsiteX102" fmla="*/ 179794 w 4543952"/>
                  <a:gd name="connsiteY102" fmla="*/ 6228755 h 6858000"/>
                  <a:gd name="connsiteX103" fmla="*/ 162457 w 4543952"/>
                  <a:gd name="connsiteY103" fmla="*/ 6361538 h 6858000"/>
                  <a:gd name="connsiteX104" fmla="*/ 162457 w 4543952"/>
                  <a:gd name="connsiteY104" fmla="*/ 6361539 h 6858000"/>
                  <a:gd name="connsiteX105" fmla="*/ 179794 w 4543952"/>
                  <a:gd name="connsiteY105" fmla="*/ 6228756 h 6858000"/>
                  <a:gd name="connsiteX106" fmla="*/ 218465 w 4543952"/>
                  <a:gd name="connsiteY106" fmla="*/ 6155602 h 6858000"/>
                  <a:gd name="connsiteX107" fmla="*/ 218468 w 4543952"/>
                  <a:gd name="connsiteY107" fmla="*/ 6155599 h 6858000"/>
                  <a:gd name="connsiteX108" fmla="*/ 230364 w 4543952"/>
                  <a:gd name="connsiteY108" fmla="*/ 6143189 h 6858000"/>
                  <a:gd name="connsiteX109" fmla="*/ 234064 w 4543952"/>
                  <a:gd name="connsiteY109" fmla="*/ 6133314 h 6858000"/>
                  <a:gd name="connsiteX110" fmla="*/ 234064 w 4543952"/>
                  <a:gd name="connsiteY110" fmla="*/ 6133313 h 6858000"/>
                  <a:gd name="connsiteX111" fmla="*/ 220371 w 4543952"/>
                  <a:gd name="connsiteY111" fmla="*/ 6108737 h 6858000"/>
                  <a:gd name="connsiteX112" fmla="*/ 164171 w 4543952"/>
                  <a:gd name="connsiteY112" fmla="*/ 6026439 h 6858000"/>
                  <a:gd name="connsiteX113" fmla="*/ 157695 w 4543952"/>
                  <a:gd name="connsiteY113" fmla="*/ 5993290 h 6858000"/>
                  <a:gd name="connsiteX114" fmla="*/ 157695 w 4543952"/>
                  <a:gd name="connsiteY114" fmla="*/ 5993289 h 6858000"/>
                  <a:gd name="connsiteX115" fmla="*/ 154075 w 4543952"/>
                  <a:gd name="connsiteY115" fmla="*/ 5935949 h 6858000"/>
                  <a:gd name="connsiteX116" fmla="*/ 154076 w 4543952"/>
                  <a:gd name="connsiteY116" fmla="*/ 5935945 h 6858000"/>
                  <a:gd name="connsiteX117" fmla="*/ 171979 w 4543952"/>
                  <a:gd name="connsiteY117" fmla="*/ 5883755 h 6858000"/>
                  <a:gd name="connsiteX118" fmla="*/ 171981 w 4543952"/>
                  <a:gd name="connsiteY118" fmla="*/ 5883751 h 6858000"/>
                  <a:gd name="connsiteX119" fmla="*/ 260376 w 4543952"/>
                  <a:gd name="connsiteY119" fmla="*/ 5760873 h 6858000"/>
                  <a:gd name="connsiteX120" fmla="*/ 269141 w 4543952"/>
                  <a:gd name="connsiteY120" fmla="*/ 5740488 h 6858000"/>
                  <a:gd name="connsiteX121" fmla="*/ 275047 w 4543952"/>
                  <a:gd name="connsiteY121" fmla="*/ 5704483 h 6858000"/>
                  <a:gd name="connsiteX122" fmla="*/ 346295 w 4543952"/>
                  <a:gd name="connsiteY122" fmla="*/ 5562746 h 6858000"/>
                  <a:gd name="connsiteX123" fmla="*/ 355869 w 4543952"/>
                  <a:gd name="connsiteY123" fmla="*/ 5547578 h 6858000"/>
                  <a:gd name="connsiteX124" fmla="*/ 355869 w 4543952"/>
                  <a:gd name="connsiteY124" fmla="*/ 5547577 h 6858000"/>
                  <a:gd name="connsiteX125" fmla="*/ 345723 w 4543952"/>
                  <a:gd name="connsiteY125" fmla="*/ 5531692 h 6858000"/>
                  <a:gd name="connsiteX126" fmla="*/ 345722 w 4543952"/>
                  <a:gd name="connsiteY126" fmla="*/ 5531691 h 6858000"/>
                  <a:gd name="connsiteX127" fmla="*/ 335103 w 4543952"/>
                  <a:gd name="connsiteY127" fmla="*/ 5507667 h 6858000"/>
                  <a:gd name="connsiteX128" fmla="*/ 339627 w 4543952"/>
                  <a:gd name="connsiteY128" fmla="*/ 5480637 h 6858000"/>
                  <a:gd name="connsiteX129" fmla="*/ 351249 w 4543952"/>
                  <a:gd name="connsiteY129" fmla="*/ 5425582 h 6858000"/>
                  <a:gd name="connsiteX130" fmla="*/ 359440 w 4543952"/>
                  <a:gd name="connsiteY130" fmla="*/ 5385384 h 6858000"/>
                  <a:gd name="connsiteX131" fmla="*/ 364317 w 4543952"/>
                  <a:gd name="connsiteY131" fmla="*/ 5355014 h 6858000"/>
                  <a:gd name="connsiteX132" fmla="*/ 364317 w 4543952"/>
                  <a:gd name="connsiteY132" fmla="*/ 5355013 h 6858000"/>
                  <a:gd name="connsiteX133" fmla="*/ 362870 w 4543952"/>
                  <a:gd name="connsiteY133" fmla="*/ 5326162 h 6858000"/>
                  <a:gd name="connsiteX134" fmla="*/ 360397 w 4543952"/>
                  <a:gd name="connsiteY134" fmla="*/ 5321350 h 6858000"/>
                  <a:gd name="connsiteX135" fmla="*/ 359341 w 4543952"/>
                  <a:gd name="connsiteY135" fmla="*/ 5312287 h 6858000"/>
                  <a:gd name="connsiteX136" fmla="*/ 335437 w 4543952"/>
                  <a:gd name="connsiteY136" fmla="*/ 5272795 h 6858000"/>
                  <a:gd name="connsiteX137" fmla="*/ 311981 w 4543952"/>
                  <a:gd name="connsiteY137" fmla="*/ 5229432 h 6858000"/>
                  <a:gd name="connsiteX138" fmla="*/ 311814 w 4543952"/>
                  <a:gd name="connsiteY138" fmla="*/ 5179067 h 6858000"/>
                  <a:gd name="connsiteX139" fmla="*/ 314362 w 4543952"/>
                  <a:gd name="connsiteY139" fmla="*/ 5172090 h 6858000"/>
                  <a:gd name="connsiteX140" fmla="*/ 315052 w 4543952"/>
                  <a:gd name="connsiteY140" fmla="*/ 5166113 h 6858000"/>
                  <a:gd name="connsiteX141" fmla="*/ 315052 w 4543952"/>
                  <a:gd name="connsiteY141" fmla="*/ 5166112 h 6858000"/>
                  <a:gd name="connsiteX142" fmla="*/ 308337 w 4543952"/>
                  <a:gd name="connsiteY142" fmla="*/ 5133224 h 6858000"/>
                  <a:gd name="connsiteX143" fmla="*/ 308338 w 4543952"/>
                  <a:gd name="connsiteY143" fmla="*/ 5133219 h 6858000"/>
                  <a:gd name="connsiteX144" fmla="*/ 321364 w 4543952"/>
                  <a:gd name="connsiteY144" fmla="*/ 5087449 h 6858000"/>
                  <a:gd name="connsiteX145" fmla="*/ 327270 w 4543952"/>
                  <a:gd name="connsiteY145" fmla="*/ 5072375 h 6858000"/>
                  <a:gd name="connsiteX146" fmla="*/ 334485 w 4543952"/>
                  <a:gd name="connsiteY146" fmla="*/ 5041521 h 6858000"/>
                  <a:gd name="connsiteX147" fmla="*/ 360964 w 4543952"/>
                  <a:gd name="connsiteY147" fmla="*/ 4987037 h 6858000"/>
                  <a:gd name="connsiteX148" fmla="*/ 376969 w 4543952"/>
                  <a:gd name="connsiteY148" fmla="*/ 4961455 h 6858000"/>
                  <a:gd name="connsiteX149" fmla="*/ 378247 w 4543952"/>
                  <a:gd name="connsiteY149" fmla="*/ 4957452 h 6858000"/>
                  <a:gd name="connsiteX150" fmla="*/ 381039 w 4543952"/>
                  <a:gd name="connsiteY150" fmla="*/ 4952672 h 6858000"/>
                  <a:gd name="connsiteX151" fmla="*/ 385799 w 4543952"/>
                  <a:gd name="connsiteY151" fmla="*/ 4933804 h 6858000"/>
                  <a:gd name="connsiteX152" fmla="*/ 384396 w 4543952"/>
                  <a:gd name="connsiteY152" fmla="*/ 4912167 h 6858000"/>
                  <a:gd name="connsiteX153" fmla="*/ 382691 w 4543952"/>
                  <a:gd name="connsiteY153" fmla="*/ 4889274 h 6858000"/>
                  <a:gd name="connsiteX154" fmla="*/ 390221 w 4543952"/>
                  <a:gd name="connsiteY154" fmla="*/ 4863342 h 6858000"/>
                  <a:gd name="connsiteX155" fmla="*/ 412401 w 4543952"/>
                  <a:gd name="connsiteY155" fmla="*/ 4828916 h 6858000"/>
                  <a:gd name="connsiteX156" fmla="*/ 427237 w 4543952"/>
                  <a:gd name="connsiteY156" fmla="*/ 4800483 h 6858000"/>
                  <a:gd name="connsiteX157" fmla="*/ 427237 w 4543952"/>
                  <a:gd name="connsiteY157" fmla="*/ 4800482 h 6858000"/>
                  <a:gd name="connsiteX158" fmla="*/ 425928 w 4543952"/>
                  <a:gd name="connsiteY158" fmla="*/ 4767763 h 6858000"/>
                  <a:gd name="connsiteX159" fmla="*/ 416021 w 4543952"/>
                  <a:gd name="connsiteY159" fmla="*/ 4677654 h 6858000"/>
                  <a:gd name="connsiteX160" fmla="*/ 408019 w 4543952"/>
                  <a:gd name="connsiteY160" fmla="*/ 4659173 h 6858000"/>
                  <a:gd name="connsiteX161" fmla="*/ 348009 w 4543952"/>
                  <a:gd name="connsiteY161" fmla="*/ 4482003 h 6858000"/>
                  <a:gd name="connsiteX162" fmla="*/ 347247 w 4543952"/>
                  <a:gd name="connsiteY162" fmla="*/ 4363890 h 6858000"/>
                  <a:gd name="connsiteX163" fmla="*/ 356201 w 4543952"/>
                  <a:gd name="connsiteY163" fmla="*/ 4324645 h 6858000"/>
                  <a:gd name="connsiteX164" fmla="*/ 396017 w 4543952"/>
                  <a:gd name="connsiteY164" fmla="*/ 4253014 h 6858000"/>
                  <a:gd name="connsiteX165" fmla="*/ 401733 w 4543952"/>
                  <a:gd name="connsiteY165" fmla="*/ 4221391 h 6858000"/>
                  <a:gd name="connsiteX166" fmla="*/ 332842 w 4543952"/>
                  <a:gd name="connsiteY166" fmla="*/ 2836171 h 6858000"/>
                  <a:gd name="connsiteX167" fmla="*/ 332842 w 4543952"/>
                  <a:gd name="connsiteY167" fmla="*/ 2836172 h 6858000"/>
                  <a:gd name="connsiteX168" fmla="*/ 341533 w 4543952"/>
                  <a:gd name="connsiteY168" fmla="*/ 2848793 h 6858000"/>
                  <a:gd name="connsiteX169" fmla="*/ 358166 w 4543952"/>
                  <a:gd name="connsiteY169" fmla="*/ 2903544 h 6858000"/>
                  <a:gd name="connsiteX170" fmla="*/ 366072 w 4543952"/>
                  <a:gd name="connsiteY170" fmla="*/ 2947858 h 6858000"/>
                  <a:gd name="connsiteX171" fmla="*/ 366072 w 4543952"/>
                  <a:gd name="connsiteY171" fmla="*/ 2947862 h 6858000"/>
                  <a:gd name="connsiteX172" fmla="*/ 362488 w 4543952"/>
                  <a:gd name="connsiteY172" fmla="*/ 2982147 h 6858000"/>
                  <a:gd name="connsiteX173" fmla="*/ 350796 w 4543952"/>
                  <a:gd name="connsiteY173" fmla="*/ 3077400 h 6858000"/>
                  <a:gd name="connsiteX174" fmla="*/ 350796 w 4543952"/>
                  <a:gd name="connsiteY174" fmla="*/ 3077401 h 6858000"/>
                  <a:gd name="connsiteX175" fmla="*/ 363250 w 4543952"/>
                  <a:gd name="connsiteY175" fmla="*/ 3172654 h 6858000"/>
                  <a:gd name="connsiteX176" fmla="*/ 410877 w 4543952"/>
                  <a:gd name="connsiteY176" fmla="*/ 3489467 h 6858000"/>
                  <a:gd name="connsiteX177" fmla="*/ 432976 w 4543952"/>
                  <a:gd name="connsiteY177" fmla="*/ 3544713 h 6858000"/>
                  <a:gd name="connsiteX178" fmla="*/ 445520 w 4543952"/>
                  <a:gd name="connsiteY178" fmla="*/ 3562320 h 6858000"/>
                  <a:gd name="connsiteX179" fmla="*/ 450598 w 4543952"/>
                  <a:gd name="connsiteY179" fmla="*/ 3574407 h 6858000"/>
                  <a:gd name="connsiteX180" fmla="*/ 448246 w 4543952"/>
                  <a:gd name="connsiteY180" fmla="*/ 3587173 h 6858000"/>
                  <a:gd name="connsiteX181" fmla="*/ 438500 w 4543952"/>
                  <a:gd name="connsiteY181" fmla="*/ 3606816 h 6858000"/>
                  <a:gd name="connsiteX182" fmla="*/ 424974 w 4543952"/>
                  <a:gd name="connsiteY182" fmla="*/ 3630631 h 6858000"/>
                  <a:gd name="connsiteX183" fmla="*/ 400733 w 4543952"/>
                  <a:gd name="connsiteY183" fmla="*/ 3680162 h 6858000"/>
                  <a:gd name="connsiteX184" fmla="*/ 400733 w 4543952"/>
                  <a:gd name="connsiteY184" fmla="*/ 3680163 h 6858000"/>
                  <a:gd name="connsiteX185" fmla="*/ 404781 w 4543952"/>
                  <a:gd name="connsiteY185" fmla="*/ 3734837 h 6858000"/>
                  <a:gd name="connsiteX186" fmla="*/ 404399 w 4543952"/>
                  <a:gd name="connsiteY186" fmla="*/ 3754651 h 6858000"/>
                  <a:gd name="connsiteX187" fmla="*/ 398042 w 4543952"/>
                  <a:gd name="connsiteY187" fmla="*/ 3789775 h 6858000"/>
                  <a:gd name="connsiteX188" fmla="*/ 398042 w 4543952"/>
                  <a:gd name="connsiteY188" fmla="*/ 3789776 h 6858000"/>
                  <a:gd name="connsiteX189" fmla="*/ 412973 w 4543952"/>
                  <a:gd name="connsiteY189" fmla="*/ 3822472 h 6858000"/>
                  <a:gd name="connsiteX190" fmla="*/ 427308 w 4543952"/>
                  <a:gd name="connsiteY190" fmla="*/ 3852619 h 6858000"/>
                  <a:gd name="connsiteX191" fmla="*/ 417926 w 4543952"/>
                  <a:gd name="connsiteY191" fmla="*/ 3885336 h 6858000"/>
                  <a:gd name="connsiteX192" fmla="*/ 417925 w 4543952"/>
                  <a:gd name="connsiteY192" fmla="*/ 3885337 h 6858000"/>
                  <a:gd name="connsiteX193" fmla="*/ 386040 w 4543952"/>
                  <a:gd name="connsiteY193" fmla="*/ 3962158 h 6858000"/>
                  <a:gd name="connsiteX194" fmla="*/ 386040 w 4543952"/>
                  <a:gd name="connsiteY194" fmla="*/ 3962159 h 6858000"/>
                  <a:gd name="connsiteX195" fmla="*/ 388431 w 4543952"/>
                  <a:gd name="connsiteY195" fmla="*/ 4002409 h 6858000"/>
                  <a:gd name="connsiteX196" fmla="*/ 401733 w 4543952"/>
                  <a:gd name="connsiteY196" fmla="*/ 4043837 h 6858000"/>
                  <a:gd name="connsiteX197" fmla="*/ 401733 w 4543952"/>
                  <a:gd name="connsiteY197" fmla="*/ 4043839 h 6858000"/>
                  <a:gd name="connsiteX198" fmla="*/ 416855 w 4543952"/>
                  <a:gd name="connsiteY198" fmla="*/ 4103825 h 6858000"/>
                  <a:gd name="connsiteX199" fmla="*/ 405544 w 4543952"/>
                  <a:gd name="connsiteY199" fmla="*/ 4165381 h 6858000"/>
                  <a:gd name="connsiteX200" fmla="*/ 405543 w 4543952"/>
                  <a:gd name="connsiteY200" fmla="*/ 4165382 h 6858000"/>
                  <a:gd name="connsiteX201" fmla="*/ 401638 w 4543952"/>
                  <a:gd name="connsiteY201" fmla="*/ 4192386 h 6858000"/>
                  <a:gd name="connsiteX202" fmla="*/ 401638 w 4543952"/>
                  <a:gd name="connsiteY202" fmla="*/ 4192387 h 6858000"/>
                  <a:gd name="connsiteX203" fmla="*/ 405543 w 4543952"/>
                  <a:gd name="connsiteY203" fmla="*/ 4165383 h 6858000"/>
                  <a:gd name="connsiteX204" fmla="*/ 405544 w 4543952"/>
                  <a:gd name="connsiteY204" fmla="*/ 4165381 h 6858000"/>
                  <a:gd name="connsiteX205" fmla="*/ 414887 w 4543952"/>
                  <a:gd name="connsiteY205" fmla="*/ 4134255 h 6858000"/>
                  <a:gd name="connsiteX206" fmla="*/ 416855 w 4543952"/>
                  <a:gd name="connsiteY206" fmla="*/ 4103825 h 6858000"/>
                  <a:gd name="connsiteX207" fmla="*/ 416855 w 4543952"/>
                  <a:gd name="connsiteY207" fmla="*/ 4103824 h 6858000"/>
                  <a:gd name="connsiteX208" fmla="*/ 401733 w 4543952"/>
                  <a:gd name="connsiteY208" fmla="*/ 4043838 h 6858000"/>
                  <a:gd name="connsiteX209" fmla="*/ 401733 w 4543952"/>
                  <a:gd name="connsiteY209" fmla="*/ 4043837 h 6858000"/>
                  <a:gd name="connsiteX210" fmla="*/ 386040 w 4543952"/>
                  <a:gd name="connsiteY210" fmla="*/ 3962159 h 6858000"/>
                  <a:gd name="connsiteX211" fmla="*/ 395544 w 4543952"/>
                  <a:gd name="connsiteY211" fmla="*/ 3923124 h 6858000"/>
                  <a:gd name="connsiteX212" fmla="*/ 417925 w 4543952"/>
                  <a:gd name="connsiteY212" fmla="*/ 3885338 h 6858000"/>
                  <a:gd name="connsiteX213" fmla="*/ 417926 w 4543952"/>
                  <a:gd name="connsiteY213" fmla="*/ 3885336 h 6858000"/>
                  <a:gd name="connsiteX214" fmla="*/ 426528 w 4543952"/>
                  <a:gd name="connsiteY214" fmla="*/ 3868763 h 6858000"/>
                  <a:gd name="connsiteX215" fmla="*/ 427308 w 4543952"/>
                  <a:gd name="connsiteY215" fmla="*/ 3852619 h 6858000"/>
                  <a:gd name="connsiteX216" fmla="*/ 427308 w 4543952"/>
                  <a:gd name="connsiteY216" fmla="*/ 3852618 h 6858000"/>
                  <a:gd name="connsiteX217" fmla="*/ 412973 w 4543952"/>
                  <a:gd name="connsiteY217" fmla="*/ 3822471 h 6858000"/>
                  <a:gd name="connsiteX218" fmla="*/ 398042 w 4543952"/>
                  <a:gd name="connsiteY218" fmla="*/ 3789775 h 6858000"/>
                  <a:gd name="connsiteX219" fmla="*/ 404399 w 4543952"/>
                  <a:gd name="connsiteY219" fmla="*/ 3754652 h 6858000"/>
                  <a:gd name="connsiteX220" fmla="*/ 404781 w 4543952"/>
                  <a:gd name="connsiteY220" fmla="*/ 3734837 h 6858000"/>
                  <a:gd name="connsiteX221" fmla="*/ 404781 w 4543952"/>
                  <a:gd name="connsiteY221" fmla="*/ 3734836 h 6858000"/>
                  <a:gd name="connsiteX222" fmla="*/ 400733 w 4543952"/>
                  <a:gd name="connsiteY222" fmla="*/ 3680163 h 6858000"/>
                  <a:gd name="connsiteX223" fmla="*/ 407246 w 4543952"/>
                  <a:gd name="connsiteY223" fmla="*/ 3654415 h 6858000"/>
                  <a:gd name="connsiteX224" fmla="*/ 424974 w 4543952"/>
                  <a:gd name="connsiteY224" fmla="*/ 3630632 h 6858000"/>
                  <a:gd name="connsiteX225" fmla="*/ 438500 w 4543952"/>
                  <a:gd name="connsiteY225" fmla="*/ 3606817 h 6858000"/>
                  <a:gd name="connsiteX226" fmla="*/ 450598 w 4543952"/>
                  <a:gd name="connsiteY226" fmla="*/ 3574408 h 6858000"/>
                  <a:gd name="connsiteX227" fmla="*/ 450598 w 4543952"/>
                  <a:gd name="connsiteY227" fmla="*/ 3574407 h 6858000"/>
                  <a:gd name="connsiteX228" fmla="*/ 432976 w 4543952"/>
                  <a:gd name="connsiteY228" fmla="*/ 3544712 h 6858000"/>
                  <a:gd name="connsiteX229" fmla="*/ 410877 w 4543952"/>
                  <a:gd name="connsiteY229" fmla="*/ 3489466 h 6858000"/>
                  <a:gd name="connsiteX230" fmla="*/ 363250 w 4543952"/>
                  <a:gd name="connsiteY230" fmla="*/ 3172653 h 6858000"/>
                  <a:gd name="connsiteX231" fmla="*/ 350796 w 4543952"/>
                  <a:gd name="connsiteY231" fmla="*/ 3077401 h 6858000"/>
                  <a:gd name="connsiteX232" fmla="*/ 362488 w 4543952"/>
                  <a:gd name="connsiteY232" fmla="*/ 2982148 h 6858000"/>
                  <a:gd name="connsiteX233" fmla="*/ 366072 w 4543952"/>
                  <a:gd name="connsiteY233" fmla="*/ 2947862 h 6858000"/>
                  <a:gd name="connsiteX234" fmla="*/ 366072 w 4543952"/>
                  <a:gd name="connsiteY234" fmla="*/ 2947861 h 6858000"/>
                  <a:gd name="connsiteX235" fmla="*/ 366072 w 4543952"/>
                  <a:gd name="connsiteY235" fmla="*/ 2947858 h 6858000"/>
                  <a:gd name="connsiteX236" fmla="*/ 361441 w 4543952"/>
                  <a:gd name="connsiteY236" fmla="*/ 2914327 h 6858000"/>
                  <a:gd name="connsiteX237" fmla="*/ 358166 w 4543952"/>
                  <a:gd name="connsiteY237" fmla="*/ 2903544 h 6858000"/>
                  <a:gd name="connsiteX238" fmla="*/ 357138 w 4543952"/>
                  <a:gd name="connsiteY238" fmla="*/ 2897784 h 6858000"/>
                  <a:gd name="connsiteX239" fmla="*/ 341533 w 4543952"/>
                  <a:gd name="connsiteY239" fmla="*/ 2848792 h 6858000"/>
                  <a:gd name="connsiteX240" fmla="*/ 296001 w 4543952"/>
                  <a:gd name="connsiteY240" fmla="*/ 2745351 h 6858000"/>
                  <a:gd name="connsiteX241" fmla="*/ 289670 w 4543952"/>
                  <a:gd name="connsiteY241" fmla="*/ 2770757 h 6858000"/>
                  <a:gd name="connsiteX242" fmla="*/ 290080 w 4543952"/>
                  <a:gd name="connsiteY242" fmla="*/ 2778005 h 6858000"/>
                  <a:gd name="connsiteX243" fmla="*/ 289301 w 4543952"/>
                  <a:gd name="connsiteY243" fmla="*/ 2782304 h 6858000"/>
                  <a:gd name="connsiteX244" fmla="*/ 290501 w 4543952"/>
                  <a:gd name="connsiteY244" fmla="*/ 2785439 h 6858000"/>
                  <a:gd name="connsiteX245" fmla="*/ 290929 w 4543952"/>
                  <a:gd name="connsiteY245" fmla="*/ 2793022 h 6858000"/>
                  <a:gd name="connsiteX246" fmla="*/ 300579 w 4543952"/>
                  <a:gd name="connsiteY246" fmla="*/ 2811779 h 6858000"/>
                  <a:gd name="connsiteX247" fmla="*/ 300582 w 4543952"/>
                  <a:gd name="connsiteY247" fmla="*/ 2811786 h 6858000"/>
                  <a:gd name="connsiteX248" fmla="*/ 300583 w 4543952"/>
                  <a:gd name="connsiteY248" fmla="*/ 2811786 h 6858000"/>
                  <a:gd name="connsiteX249" fmla="*/ 300579 w 4543952"/>
                  <a:gd name="connsiteY249" fmla="*/ 2811779 h 6858000"/>
                  <a:gd name="connsiteX250" fmla="*/ 290501 w 4543952"/>
                  <a:gd name="connsiteY250" fmla="*/ 2785439 h 6858000"/>
                  <a:gd name="connsiteX251" fmla="*/ 290080 w 4543952"/>
                  <a:gd name="connsiteY251" fmla="*/ 2778005 h 6858000"/>
                  <a:gd name="connsiteX252" fmla="*/ 817328 w 4543952"/>
                  <a:gd name="connsiteY252" fmla="*/ 1508457 h 6858000"/>
                  <a:gd name="connsiteX253" fmla="*/ 845421 w 4543952"/>
                  <a:gd name="connsiteY253" fmla="*/ 1596212 h 6858000"/>
                  <a:gd name="connsiteX254" fmla="*/ 843517 w 4543952"/>
                  <a:gd name="connsiteY254" fmla="*/ 1624979 h 6858000"/>
                  <a:gd name="connsiteX255" fmla="*/ 786935 w 4543952"/>
                  <a:gd name="connsiteY255" fmla="*/ 1697752 h 6858000"/>
                  <a:gd name="connsiteX256" fmla="*/ 764267 w 4543952"/>
                  <a:gd name="connsiteY256" fmla="*/ 1733187 h 6858000"/>
                  <a:gd name="connsiteX257" fmla="*/ 722546 w 4543952"/>
                  <a:gd name="connsiteY257" fmla="*/ 1833774 h 6858000"/>
                  <a:gd name="connsiteX258" fmla="*/ 714925 w 4543952"/>
                  <a:gd name="connsiteY258" fmla="*/ 1842157 h 6858000"/>
                  <a:gd name="connsiteX259" fmla="*/ 624434 w 4543952"/>
                  <a:gd name="connsiteY259" fmla="*/ 1916453 h 6858000"/>
                  <a:gd name="connsiteX260" fmla="*/ 609004 w 4543952"/>
                  <a:gd name="connsiteY260" fmla="*/ 1933218 h 6858000"/>
                  <a:gd name="connsiteX261" fmla="*/ 584999 w 4543952"/>
                  <a:gd name="connsiteY261" fmla="*/ 1953412 h 6858000"/>
                  <a:gd name="connsiteX262" fmla="*/ 538516 w 4543952"/>
                  <a:gd name="connsiteY262" fmla="*/ 2016468 h 6858000"/>
                  <a:gd name="connsiteX263" fmla="*/ 523657 w 4543952"/>
                  <a:gd name="connsiteY263" fmla="*/ 2094577 h 6858000"/>
                  <a:gd name="connsiteX264" fmla="*/ 500986 w 4543952"/>
                  <a:gd name="connsiteY264" fmla="*/ 2188878 h 6858000"/>
                  <a:gd name="connsiteX265" fmla="*/ 485746 w 4543952"/>
                  <a:gd name="connsiteY265" fmla="*/ 2228313 h 6858000"/>
                  <a:gd name="connsiteX266" fmla="*/ 456789 w 4543952"/>
                  <a:gd name="connsiteY266" fmla="*/ 2334043 h 6858000"/>
                  <a:gd name="connsiteX267" fmla="*/ 432404 w 4543952"/>
                  <a:gd name="connsiteY267" fmla="*/ 2409484 h 6858000"/>
                  <a:gd name="connsiteX268" fmla="*/ 415303 w 4543952"/>
                  <a:gd name="connsiteY268" fmla="*/ 2435912 h 6858000"/>
                  <a:gd name="connsiteX269" fmla="*/ 415303 w 4543952"/>
                  <a:gd name="connsiteY269" fmla="*/ 2435912 h 6858000"/>
                  <a:gd name="connsiteX270" fmla="*/ 415303 w 4543952"/>
                  <a:gd name="connsiteY270" fmla="*/ 2435912 h 6858000"/>
                  <a:gd name="connsiteX271" fmla="*/ 414227 w 4543952"/>
                  <a:gd name="connsiteY271" fmla="*/ 2440915 h 6858000"/>
                  <a:gd name="connsiteX272" fmla="*/ 409472 w 4543952"/>
                  <a:gd name="connsiteY272" fmla="*/ 2463016 h 6858000"/>
                  <a:gd name="connsiteX273" fmla="*/ 409472 w 4543952"/>
                  <a:gd name="connsiteY273" fmla="*/ 2463017 h 6858000"/>
                  <a:gd name="connsiteX274" fmla="*/ 411535 w 4543952"/>
                  <a:gd name="connsiteY274" fmla="*/ 2490550 h 6858000"/>
                  <a:gd name="connsiteX275" fmla="*/ 418115 w 4543952"/>
                  <a:gd name="connsiteY275" fmla="*/ 2518261 h 6858000"/>
                  <a:gd name="connsiteX276" fmla="*/ 418115 w 4543952"/>
                  <a:gd name="connsiteY276" fmla="*/ 2518264 h 6858000"/>
                  <a:gd name="connsiteX277" fmla="*/ 421759 w 4543952"/>
                  <a:gd name="connsiteY277" fmla="*/ 2545006 h 6858000"/>
                  <a:gd name="connsiteX278" fmla="*/ 417545 w 4543952"/>
                  <a:gd name="connsiteY278" fmla="*/ 2571033 h 6858000"/>
                  <a:gd name="connsiteX279" fmla="*/ 344391 w 4543952"/>
                  <a:gd name="connsiteY279" fmla="*/ 2668000 h 6858000"/>
                  <a:gd name="connsiteX280" fmla="*/ 296001 w 4543952"/>
                  <a:gd name="connsiteY280" fmla="*/ 2745347 h 6858000"/>
                  <a:gd name="connsiteX281" fmla="*/ 296001 w 4543952"/>
                  <a:gd name="connsiteY281" fmla="*/ 2745348 h 6858000"/>
                  <a:gd name="connsiteX282" fmla="*/ 344391 w 4543952"/>
                  <a:gd name="connsiteY282" fmla="*/ 2668001 h 6858000"/>
                  <a:gd name="connsiteX283" fmla="*/ 417545 w 4543952"/>
                  <a:gd name="connsiteY283" fmla="*/ 2571034 h 6858000"/>
                  <a:gd name="connsiteX284" fmla="*/ 421760 w 4543952"/>
                  <a:gd name="connsiteY284" fmla="*/ 2545006 h 6858000"/>
                  <a:gd name="connsiteX285" fmla="*/ 421759 w 4543952"/>
                  <a:gd name="connsiteY285" fmla="*/ 2545006 h 6858000"/>
                  <a:gd name="connsiteX286" fmla="*/ 421760 w 4543952"/>
                  <a:gd name="connsiteY286" fmla="*/ 2545005 h 6858000"/>
                  <a:gd name="connsiteX287" fmla="*/ 418115 w 4543952"/>
                  <a:gd name="connsiteY287" fmla="*/ 2518263 h 6858000"/>
                  <a:gd name="connsiteX288" fmla="*/ 418115 w 4543952"/>
                  <a:gd name="connsiteY288" fmla="*/ 2518261 h 6858000"/>
                  <a:gd name="connsiteX289" fmla="*/ 409472 w 4543952"/>
                  <a:gd name="connsiteY289" fmla="*/ 2463017 h 6858000"/>
                  <a:gd name="connsiteX290" fmla="*/ 414227 w 4543952"/>
                  <a:gd name="connsiteY290" fmla="*/ 2440915 h 6858000"/>
                  <a:gd name="connsiteX291" fmla="*/ 415303 w 4543952"/>
                  <a:gd name="connsiteY291" fmla="*/ 2435912 h 6858000"/>
                  <a:gd name="connsiteX292" fmla="*/ 432404 w 4543952"/>
                  <a:gd name="connsiteY292" fmla="*/ 2409485 h 6858000"/>
                  <a:gd name="connsiteX293" fmla="*/ 456789 w 4543952"/>
                  <a:gd name="connsiteY293" fmla="*/ 2334044 h 6858000"/>
                  <a:gd name="connsiteX294" fmla="*/ 485746 w 4543952"/>
                  <a:gd name="connsiteY294" fmla="*/ 2228314 h 6858000"/>
                  <a:gd name="connsiteX295" fmla="*/ 500986 w 4543952"/>
                  <a:gd name="connsiteY295" fmla="*/ 2188879 h 6858000"/>
                  <a:gd name="connsiteX296" fmla="*/ 523657 w 4543952"/>
                  <a:gd name="connsiteY296" fmla="*/ 2094578 h 6858000"/>
                  <a:gd name="connsiteX297" fmla="*/ 538516 w 4543952"/>
                  <a:gd name="connsiteY297" fmla="*/ 2016469 h 6858000"/>
                  <a:gd name="connsiteX298" fmla="*/ 584999 w 4543952"/>
                  <a:gd name="connsiteY298" fmla="*/ 1953413 h 6858000"/>
                  <a:gd name="connsiteX299" fmla="*/ 609004 w 4543952"/>
                  <a:gd name="connsiteY299" fmla="*/ 1933219 h 6858000"/>
                  <a:gd name="connsiteX300" fmla="*/ 624434 w 4543952"/>
                  <a:gd name="connsiteY300" fmla="*/ 1916454 h 6858000"/>
                  <a:gd name="connsiteX301" fmla="*/ 714925 w 4543952"/>
                  <a:gd name="connsiteY301" fmla="*/ 1842158 h 6858000"/>
                  <a:gd name="connsiteX302" fmla="*/ 722546 w 4543952"/>
                  <a:gd name="connsiteY302" fmla="*/ 1833775 h 6858000"/>
                  <a:gd name="connsiteX303" fmla="*/ 764267 w 4543952"/>
                  <a:gd name="connsiteY303" fmla="*/ 1733188 h 6858000"/>
                  <a:gd name="connsiteX304" fmla="*/ 786936 w 4543952"/>
                  <a:gd name="connsiteY304" fmla="*/ 1697753 h 6858000"/>
                  <a:gd name="connsiteX305" fmla="*/ 843517 w 4543952"/>
                  <a:gd name="connsiteY305" fmla="*/ 1624980 h 6858000"/>
                  <a:gd name="connsiteX306" fmla="*/ 845422 w 4543952"/>
                  <a:gd name="connsiteY306" fmla="*/ 1596213 h 6858000"/>
                  <a:gd name="connsiteX307" fmla="*/ 798723 w 4543952"/>
                  <a:gd name="connsiteY307" fmla="*/ 1459072 h 6858000"/>
                  <a:gd name="connsiteX308" fmla="*/ 807941 w 4543952"/>
                  <a:gd name="connsiteY308" fmla="*/ 1481571 h 6858000"/>
                  <a:gd name="connsiteX309" fmla="*/ 798724 w 4543952"/>
                  <a:gd name="connsiteY309" fmla="*/ 1459073 h 6858000"/>
                  <a:gd name="connsiteX310" fmla="*/ 779530 w 4543952"/>
                  <a:gd name="connsiteY310" fmla="*/ 1268757 h 6858000"/>
                  <a:gd name="connsiteX311" fmla="*/ 774363 w 4543952"/>
                  <a:gd name="connsiteY311" fmla="*/ 1286068 h 6858000"/>
                  <a:gd name="connsiteX312" fmla="*/ 752025 w 4543952"/>
                  <a:gd name="connsiteY312" fmla="*/ 1350626 h 6858000"/>
                  <a:gd name="connsiteX313" fmla="*/ 757620 w 4543952"/>
                  <a:gd name="connsiteY313" fmla="*/ 1413839 h 6858000"/>
                  <a:gd name="connsiteX314" fmla="*/ 752026 w 4543952"/>
                  <a:gd name="connsiteY314" fmla="*/ 1350627 h 6858000"/>
                  <a:gd name="connsiteX315" fmla="*/ 774363 w 4543952"/>
                  <a:gd name="connsiteY315" fmla="*/ 1286069 h 6858000"/>
                  <a:gd name="connsiteX316" fmla="*/ 779530 w 4543952"/>
                  <a:gd name="connsiteY316" fmla="*/ 1268757 h 6858000"/>
                  <a:gd name="connsiteX317" fmla="*/ 837801 w 4543952"/>
                  <a:gd name="connsiteY317" fmla="*/ 773034 h 6858000"/>
                  <a:gd name="connsiteX318" fmla="*/ 829801 w 4543952"/>
                  <a:gd name="connsiteY318" fmla="*/ 854378 h 6858000"/>
                  <a:gd name="connsiteX319" fmla="*/ 798747 w 4543952"/>
                  <a:gd name="connsiteY319" fmla="*/ 915342 h 6858000"/>
                  <a:gd name="connsiteX320" fmla="*/ 788269 w 4543952"/>
                  <a:gd name="connsiteY320" fmla="*/ 927154 h 6858000"/>
                  <a:gd name="connsiteX321" fmla="*/ 791889 w 4543952"/>
                  <a:gd name="connsiteY321" fmla="*/ 1097086 h 6858000"/>
                  <a:gd name="connsiteX322" fmla="*/ 796271 w 4543952"/>
                  <a:gd name="connsiteY322" fmla="*/ 1123184 h 6858000"/>
                  <a:gd name="connsiteX323" fmla="*/ 771553 w 4543952"/>
                  <a:gd name="connsiteY323" fmla="*/ 1184028 h 6858000"/>
                  <a:gd name="connsiteX324" fmla="*/ 796272 w 4543952"/>
                  <a:gd name="connsiteY324" fmla="*/ 1123185 h 6858000"/>
                  <a:gd name="connsiteX325" fmla="*/ 791890 w 4543952"/>
                  <a:gd name="connsiteY325" fmla="*/ 1097087 h 6858000"/>
                  <a:gd name="connsiteX326" fmla="*/ 788270 w 4543952"/>
                  <a:gd name="connsiteY326" fmla="*/ 927155 h 6858000"/>
                  <a:gd name="connsiteX327" fmla="*/ 798748 w 4543952"/>
                  <a:gd name="connsiteY327" fmla="*/ 915343 h 6858000"/>
                  <a:gd name="connsiteX328" fmla="*/ 829801 w 4543952"/>
                  <a:gd name="connsiteY328" fmla="*/ 854379 h 6858000"/>
                  <a:gd name="connsiteX329" fmla="*/ 837801 w 4543952"/>
                  <a:gd name="connsiteY329" fmla="*/ 773035 h 6858000"/>
                  <a:gd name="connsiteX330" fmla="*/ 782400 w 4543952"/>
                  <a:gd name="connsiteY330" fmla="*/ 517850 h 6858000"/>
                  <a:gd name="connsiteX331" fmla="*/ 791317 w 4543952"/>
                  <a:gd name="connsiteY331" fmla="*/ 556046 h 6858000"/>
                  <a:gd name="connsiteX332" fmla="*/ 797795 w 4543952"/>
                  <a:gd name="connsiteY332" fmla="*/ 580049 h 6858000"/>
                  <a:gd name="connsiteX333" fmla="*/ 801176 w 4543952"/>
                  <a:gd name="connsiteY333" fmla="*/ 642536 h 6858000"/>
                  <a:gd name="connsiteX334" fmla="*/ 813700 w 4543952"/>
                  <a:gd name="connsiteY334" fmla="*/ 694927 h 6858000"/>
                  <a:gd name="connsiteX335" fmla="*/ 801177 w 4543952"/>
                  <a:gd name="connsiteY335" fmla="*/ 642537 h 6858000"/>
                  <a:gd name="connsiteX336" fmla="*/ 797796 w 4543952"/>
                  <a:gd name="connsiteY336" fmla="*/ 580050 h 6858000"/>
                  <a:gd name="connsiteX337" fmla="*/ 791318 w 4543952"/>
                  <a:gd name="connsiteY337" fmla="*/ 556047 h 6858000"/>
                  <a:gd name="connsiteX338" fmla="*/ 783887 w 4543952"/>
                  <a:gd name="connsiteY338" fmla="*/ 313532 h 6858000"/>
                  <a:gd name="connsiteX339" fmla="*/ 786245 w 4543952"/>
                  <a:gd name="connsiteY339" fmla="*/ 324057 h 6858000"/>
                  <a:gd name="connsiteX340" fmla="*/ 784459 w 4543952"/>
                  <a:gd name="connsiteY340" fmla="*/ 338869 h 6858000"/>
                  <a:gd name="connsiteX341" fmla="*/ 784454 w 4543952"/>
                  <a:gd name="connsiteY341" fmla="*/ 338897 h 6858000"/>
                  <a:gd name="connsiteX342" fmla="*/ 778363 w 4543952"/>
                  <a:gd name="connsiteY342" fmla="*/ 367327 h 6858000"/>
                  <a:gd name="connsiteX343" fmla="*/ 774553 w 4543952"/>
                  <a:gd name="connsiteY343" fmla="*/ 395639 h 6858000"/>
                  <a:gd name="connsiteX344" fmla="*/ 784454 w 4543952"/>
                  <a:gd name="connsiteY344" fmla="*/ 338897 h 6858000"/>
                  <a:gd name="connsiteX345" fmla="*/ 784460 w 4543952"/>
                  <a:gd name="connsiteY345" fmla="*/ 338870 h 6858000"/>
                  <a:gd name="connsiteX346" fmla="*/ 783888 w 4543952"/>
                  <a:gd name="connsiteY346" fmla="*/ 313533 h 6858000"/>
                  <a:gd name="connsiteX347" fmla="*/ 761560 w 4543952"/>
                  <a:gd name="connsiteY347" fmla="*/ 281567 h 6858000"/>
                  <a:gd name="connsiteX348" fmla="*/ 766454 w 4543952"/>
                  <a:gd name="connsiteY348" fmla="*/ 295414 h 6858000"/>
                  <a:gd name="connsiteX349" fmla="*/ 766455 w 4543952"/>
                  <a:gd name="connsiteY349" fmla="*/ 295414 h 6858000"/>
                  <a:gd name="connsiteX350" fmla="*/ 774880 w 4543952"/>
                  <a:gd name="connsiteY350" fmla="*/ 24485 h 6858000"/>
                  <a:gd name="connsiteX351" fmla="*/ 777142 w 4543952"/>
                  <a:gd name="connsiteY351" fmla="*/ 74128 h 6858000"/>
                  <a:gd name="connsiteX352" fmla="*/ 767023 w 4543952"/>
                  <a:gd name="connsiteY352" fmla="*/ 151568 h 6858000"/>
                  <a:gd name="connsiteX353" fmla="*/ 766824 w 4543952"/>
                  <a:gd name="connsiteY353" fmla="*/ 153387 h 6858000"/>
                  <a:gd name="connsiteX354" fmla="*/ 763010 w 4543952"/>
                  <a:gd name="connsiteY354" fmla="*/ 177270 h 6858000"/>
                  <a:gd name="connsiteX355" fmla="*/ 758551 w 4543952"/>
                  <a:gd name="connsiteY355" fmla="*/ 228943 h 6858000"/>
                  <a:gd name="connsiteX356" fmla="*/ 766824 w 4543952"/>
                  <a:gd name="connsiteY356" fmla="*/ 153387 h 6858000"/>
                  <a:gd name="connsiteX357" fmla="*/ 771220 w 4543952"/>
                  <a:gd name="connsiteY357" fmla="*/ 125860 h 6858000"/>
                  <a:gd name="connsiteX358" fmla="*/ 777143 w 4543952"/>
                  <a:gd name="connsiteY358" fmla="*/ 74128 h 6858000"/>
                  <a:gd name="connsiteX359" fmla="*/ 313354 w 4543952"/>
                  <a:gd name="connsiteY359" fmla="*/ 0 h 6858000"/>
                  <a:gd name="connsiteX360" fmla="*/ 777461 w 4543952"/>
                  <a:gd name="connsiteY360" fmla="*/ 0 h 6858000"/>
                  <a:gd name="connsiteX361" fmla="*/ 774743 w 4543952"/>
                  <a:gd name="connsiteY361" fmla="*/ 21485 h 6858000"/>
                  <a:gd name="connsiteX362" fmla="*/ 777461 w 4543952"/>
                  <a:gd name="connsiteY362" fmla="*/ 0 h 6858000"/>
                  <a:gd name="connsiteX363" fmla="*/ 4543952 w 4543952"/>
                  <a:gd name="connsiteY363" fmla="*/ 1 h 6858000"/>
                  <a:gd name="connsiteX364" fmla="*/ 4543952 w 4543952"/>
                  <a:gd name="connsiteY364" fmla="*/ 6858000 h 6858000"/>
                  <a:gd name="connsiteX365" fmla="*/ 284400 w 4543952"/>
                  <a:gd name="connsiteY365" fmla="*/ 6858000 h 6858000"/>
                  <a:gd name="connsiteX366" fmla="*/ 112147 w 4543952"/>
                  <a:gd name="connsiteY366" fmla="*/ 6858000 h 6858000"/>
                  <a:gd name="connsiteX367" fmla="*/ 102447 w 4543952"/>
                  <a:gd name="connsiteY367" fmla="*/ 6815515 h 6858000"/>
                  <a:gd name="connsiteX368" fmla="*/ 83396 w 4543952"/>
                  <a:gd name="connsiteY368" fmla="*/ 6748457 h 6858000"/>
                  <a:gd name="connsiteX369" fmla="*/ 61870 w 4543952"/>
                  <a:gd name="connsiteY369" fmla="*/ 6584811 h 6858000"/>
                  <a:gd name="connsiteX370" fmla="*/ 41105 w 4543952"/>
                  <a:gd name="connsiteY370" fmla="*/ 6415832 h 6858000"/>
                  <a:gd name="connsiteX371" fmla="*/ 34247 w 4543952"/>
                  <a:gd name="connsiteY371" fmla="*/ 6323057 h 6858000"/>
                  <a:gd name="connsiteX372" fmla="*/ 23386 w 4543952"/>
                  <a:gd name="connsiteY372" fmla="*/ 6242092 h 6858000"/>
                  <a:gd name="connsiteX373" fmla="*/ 16528 w 4543952"/>
                  <a:gd name="connsiteY373" fmla="*/ 6171604 h 6858000"/>
                  <a:gd name="connsiteX374" fmla="*/ 2622 w 4543952"/>
                  <a:gd name="connsiteY374" fmla="*/ 6059396 h 6858000"/>
                  <a:gd name="connsiteX375" fmla="*/ 0 w 4543952"/>
                  <a:gd name="connsiteY375" fmla="*/ 6041768 h 6858000"/>
                  <a:gd name="connsiteX376" fmla="*/ 0 w 4543952"/>
                  <a:gd name="connsiteY376" fmla="*/ 6000936 h 6858000"/>
                  <a:gd name="connsiteX377" fmla="*/ 3670 w 4543952"/>
                  <a:gd name="connsiteY377" fmla="*/ 5957594 h 6858000"/>
                  <a:gd name="connsiteX378" fmla="*/ 0 w 4543952"/>
                  <a:gd name="connsiteY378" fmla="*/ 5912510 h 6858000"/>
                  <a:gd name="connsiteX379" fmla="*/ 0 w 4543952"/>
                  <a:gd name="connsiteY379" fmla="*/ 5886400 h 6858000"/>
                  <a:gd name="connsiteX380" fmla="*/ 1098 w 4543952"/>
                  <a:gd name="connsiteY380" fmla="*/ 5864317 h 6858000"/>
                  <a:gd name="connsiteX381" fmla="*/ 24720 w 4543952"/>
                  <a:gd name="connsiteY381" fmla="*/ 5790591 h 6858000"/>
                  <a:gd name="connsiteX382" fmla="*/ 26434 w 4543952"/>
                  <a:gd name="connsiteY382" fmla="*/ 5781829 h 6858000"/>
                  <a:gd name="connsiteX383" fmla="*/ 35771 w 4543952"/>
                  <a:gd name="connsiteY383" fmla="*/ 5733439 h 6858000"/>
                  <a:gd name="connsiteX384" fmla="*/ 38819 w 4543952"/>
                  <a:gd name="connsiteY384" fmla="*/ 5706958 h 6858000"/>
                  <a:gd name="connsiteX385" fmla="*/ 58250 w 4543952"/>
                  <a:gd name="connsiteY385" fmla="*/ 5606371 h 6858000"/>
                  <a:gd name="connsiteX386" fmla="*/ 67394 w 4543952"/>
                  <a:gd name="connsiteY386" fmla="*/ 5548459 h 6858000"/>
                  <a:gd name="connsiteX387" fmla="*/ 66060 w 4543952"/>
                  <a:gd name="connsiteY387" fmla="*/ 5501593 h 6858000"/>
                  <a:gd name="connsiteX388" fmla="*/ 64346 w 4543952"/>
                  <a:gd name="connsiteY388" fmla="*/ 5419294 h 6858000"/>
                  <a:gd name="connsiteX389" fmla="*/ 59964 w 4543952"/>
                  <a:gd name="connsiteY389" fmla="*/ 5393004 h 6858000"/>
                  <a:gd name="connsiteX390" fmla="*/ 72538 w 4543952"/>
                  <a:gd name="connsiteY390" fmla="*/ 5274128 h 6858000"/>
                  <a:gd name="connsiteX391" fmla="*/ 73490 w 4543952"/>
                  <a:gd name="connsiteY391" fmla="*/ 5206307 h 6858000"/>
                  <a:gd name="connsiteX392" fmla="*/ 89113 w 4543952"/>
                  <a:gd name="connsiteY392" fmla="*/ 5129915 h 6858000"/>
                  <a:gd name="connsiteX393" fmla="*/ 88351 w 4543952"/>
                  <a:gd name="connsiteY393" fmla="*/ 5107626 h 6858000"/>
                  <a:gd name="connsiteX394" fmla="*/ 87016 w 4543952"/>
                  <a:gd name="connsiteY394" fmla="*/ 5082669 h 6858000"/>
                  <a:gd name="connsiteX395" fmla="*/ 85872 w 4543952"/>
                  <a:gd name="connsiteY395" fmla="*/ 5006085 h 6858000"/>
                  <a:gd name="connsiteX396" fmla="*/ 80158 w 4543952"/>
                  <a:gd name="connsiteY396" fmla="*/ 4959601 h 6858000"/>
                  <a:gd name="connsiteX397" fmla="*/ 83586 w 4543952"/>
                  <a:gd name="connsiteY397" fmla="*/ 4871018 h 6858000"/>
                  <a:gd name="connsiteX398" fmla="*/ 78634 w 4543952"/>
                  <a:gd name="connsiteY398" fmla="*/ 4838249 h 6858000"/>
                  <a:gd name="connsiteX399" fmla="*/ 78062 w 4543952"/>
                  <a:gd name="connsiteY399" fmla="*/ 4755380 h 6858000"/>
                  <a:gd name="connsiteX400" fmla="*/ 80920 w 4543952"/>
                  <a:gd name="connsiteY400" fmla="*/ 4681082 h 6858000"/>
                  <a:gd name="connsiteX401" fmla="*/ 79396 w 4543952"/>
                  <a:gd name="connsiteY401" fmla="*/ 4609451 h 6858000"/>
                  <a:gd name="connsiteX402" fmla="*/ 73110 w 4543952"/>
                  <a:gd name="connsiteY402" fmla="*/ 4558206 h 6858000"/>
                  <a:gd name="connsiteX403" fmla="*/ 69300 w 4543952"/>
                  <a:gd name="connsiteY403" fmla="*/ 4502578 h 6858000"/>
                  <a:gd name="connsiteX404" fmla="*/ 46629 w 4543952"/>
                  <a:gd name="connsiteY404" fmla="*/ 4349221 h 6858000"/>
                  <a:gd name="connsiteX405" fmla="*/ 52153 w 4543952"/>
                  <a:gd name="connsiteY405" fmla="*/ 4320836 h 6858000"/>
                  <a:gd name="connsiteX406" fmla="*/ 57297 w 4543952"/>
                  <a:gd name="connsiteY406" fmla="*/ 4159666 h 6858000"/>
                  <a:gd name="connsiteX407" fmla="*/ 56915 w 4543952"/>
                  <a:gd name="connsiteY407" fmla="*/ 4124613 h 6858000"/>
                  <a:gd name="connsiteX408" fmla="*/ 79396 w 4543952"/>
                  <a:gd name="connsiteY408" fmla="*/ 4030502 h 6858000"/>
                  <a:gd name="connsiteX409" fmla="*/ 43771 w 4543952"/>
                  <a:gd name="connsiteY409" fmla="*/ 3885337 h 6858000"/>
                  <a:gd name="connsiteX410" fmla="*/ 426 w 4543952"/>
                  <a:gd name="connsiteY410" fmla="*/ 3786776 h 6858000"/>
                  <a:gd name="connsiteX411" fmla="*/ 0 w 4543952"/>
                  <a:gd name="connsiteY411" fmla="*/ 3773896 h 6858000"/>
                  <a:gd name="connsiteX412" fmla="*/ 0 w 4543952"/>
                  <a:gd name="connsiteY412" fmla="*/ 3393881 h 6858000"/>
                  <a:gd name="connsiteX413" fmla="*/ 11838 w 4543952"/>
                  <a:gd name="connsiteY413" fmla="*/ 3359515 h 6858000"/>
                  <a:gd name="connsiteX414" fmla="*/ 12910 w 4543952"/>
                  <a:gd name="connsiteY414" fmla="*/ 3318770 h 6858000"/>
                  <a:gd name="connsiteX415" fmla="*/ 6718 w 4543952"/>
                  <a:gd name="connsiteY415" fmla="*/ 3304078 h 6858000"/>
                  <a:gd name="connsiteX416" fmla="*/ 0 w 4543952"/>
                  <a:gd name="connsiteY416" fmla="*/ 3297656 h 6858000"/>
                  <a:gd name="connsiteX417" fmla="*/ 0 w 4543952"/>
                  <a:gd name="connsiteY417" fmla="*/ 3207866 h 6858000"/>
                  <a:gd name="connsiteX418" fmla="*/ 15553 w 4543952"/>
                  <a:gd name="connsiteY418" fmla="*/ 3186770 h 6858000"/>
                  <a:gd name="connsiteX419" fmla="*/ 36341 w 4543952"/>
                  <a:gd name="connsiteY419" fmla="*/ 3107499 h 6858000"/>
                  <a:gd name="connsiteX420" fmla="*/ 38057 w 4543952"/>
                  <a:gd name="connsiteY420" fmla="*/ 3042727 h 6858000"/>
                  <a:gd name="connsiteX421" fmla="*/ 54249 w 4543952"/>
                  <a:gd name="connsiteY421" fmla="*/ 2901942 h 6858000"/>
                  <a:gd name="connsiteX422" fmla="*/ 77300 w 4543952"/>
                  <a:gd name="connsiteY422" fmla="*/ 2809929 h 6858000"/>
                  <a:gd name="connsiteX423" fmla="*/ 103399 w 4543952"/>
                  <a:gd name="connsiteY423" fmla="*/ 2743825 h 6858000"/>
                  <a:gd name="connsiteX424" fmla="*/ 137500 w 4543952"/>
                  <a:gd name="connsiteY424" fmla="*/ 2649142 h 6858000"/>
                  <a:gd name="connsiteX425" fmla="*/ 155217 w 4543952"/>
                  <a:gd name="connsiteY425" fmla="*/ 2554078 h 6858000"/>
                  <a:gd name="connsiteX426" fmla="*/ 177507 w 4543952"/>
                  <a:gd name="connsiteY426" fmla="*/ 2485306 h 6858000"/>
                  <a:gd name="connsiteX427" fmla="*/ 192748 w 4543952"/>
                  <a:gd name="connsiteY427" fmla="*/ 2401291 h 6858000"/>
                  <a:gd name="connsiteX428" fmla="*/ 193318 w 4543952"/>
                  <a:gd name="connsiteY428" fmla="*/ 2330805 h 6858000"/>
                  <a:gd name="connsiteX429" fmla="*/ 190652 w 4543952"/>
                  <a:gd name="connsiteY429" fmla="*/ 2220311 h 6858000"/>
                  <a:gd name="connsiteX430" fmla="*/ 236753 w 4543952"/>
                  <a:gd name="connsiteY430" fmla="*/ 2085053 h 6858000"/>
                  <a:gd name="connsiteX431" fmla="*/ 247042 w 4543952"/>
                  <a:gd name="connsiteY431" fmla="*/ 2030377 h 6858000"/>
                  <a:gd name="connsiteX432" fmla="*/ 251804 w 4543952"/>
                  <a:gd name="connsiteY432" fmla="*/ 1978939 h 6858000"/>
                  <a:gd name="connsiteX433" fmla="*/ 282475 w 4543952"/>
                  <a:gd name="connsiteY433" fmla="*/ 1869779 h 6858000"/>
                  <a:gd name="connsiteX434" fmla="*/ 292573 w 4543952"/>
                  <a:gd name="connsiteY434" fmla="*/ 1825392 h 6858000"/>
                  <a:gd name="connsiteX435" fmla="*/ 292381 w 4543952"/>
                  <a:gd name="connsiteY435" fmla="*/ 1763286 h 6858000"/>
                  <a:gd name="connsiteX436" fmla="*/ 306480 w 4543952"/>
                  <a:gd name="connsiteY436" fmla="*/ 1650316 h 6858000"/>
                  <a:gd name="connsiteX437" fmla="*/ 347629 w 4543952"/>
                  <a:gd name="connsiteY437" fmla="*/ 1537536 h 6858000"/>
                  <a:gd name="connsiteX438" fmla="*/ 343629 w 4543952"/>
                  <a:gd name="connsiteY438" fmla="*/ 1489719 h 6858000"/>
                  <a:gd name="connsiteX439" fmla="*/ 344581 w 4543952"/>
                  <a:gd name="connsiteY439" fmla="*/ 1472574 h 6858000"/>
                  <a:gd name="connsiteX440" fmla="*/ 367252 w 4543952"/>
                  <a:gd name="connsiteY440" fmla="*/ 1318455 h 6858000"/>
                  <a:gd name="connsiteX441" fmla="*/ 369728 w 4543952"/>
                  <a:gd name="connsiteY441" fmla="*/ 1303023 h 6858000"/>
                  <a:gd name="connsiteX442" fmla="*/ 389921 w 4543952"/>
                  <a:gd name="connsiteY442" fmla="*/ 1230632 h 6858000"/>
                  <a:gd name="connsiteX443" fmla="*/ 402495 w 4543952"/>
                  <a:gd name="connsiteY443" fmla="*/ 1048124 h 6858000"/>
                  <a:gd name="connsiteX444" fmla="*/ 404019 w 4543952"/>
                  <a:gd name="connsiteY444" fmla="*/ 1036886 h 6858000"/>
                  <a:gd name="connsiteX445" fmla="*/ 393923 w 4543952"/>
                  <a:gd name="connsiteY445" fmla="*/ 975732 h 6858000"/>
                  <a:gd name="connsiteX446" fmla="*/ 379634 w 4543952"/>
                  <a:gd name="connsiteY446" fmla="*/ 945443 h 6858000"/>
                  <a:gd name="connsiteX447" fmla="*/ 364774 w 4543952"/>
                  <a:gd name="connsiteY447" fmla="*/ 898197 h 6858000"/>
                  <a:gd name="connsiteX448" fmla="*/ 359250 w 4543952"/>
                  <a:gd name="connsiteY448" fmla="*/ 850188 h 6858000"/>
                  <a:gd name="connsiteX449" fmla="*/ 381730 w 4543952"/>
                  <a:gd name="connsiteY449" fmla="*/ 769604 h 6858000"/>
                  <a:gd name="connsiteX450" fmla="*/ 384016 w 4543952"/>
                  <a:gd name="connsiteY450" fmla="*/ 740267 h 6858000"/>
                  <a:gd name="connsiteX451" fmla="*/ 394875 w 4543952"/>
                  <a:gd name="connsiteY451" fmla="*/ 674922 h 6858000"/>
                  <a:gd name="connsiteX452" fmla="*/ 394113 w 4543952"/>
                  <a:gd name="connsiteY452" fmla="*/ 617771 h 6858000"/>
                  <a:gd name="connsiteX453" fmla="*/ 376776 w 4543952"/>
                  <a:gd name="connsiteY453" fmla="*/ 571859 h 6858000"/>
                  <a:gd name="connsiteX454" fmla="*/ 373348 w 4543952"/>
                  <a:gd name="connsiteY454" fmla="*/ 505181 h 6858000"/>
                  <a:gd name="connsiteX455" fmla="*/ 385920 w 4543952"/>
                  <a:gd name="connsiteY455" fmla="*/ 462125 h 6858000"/>
                  <a:gd name="connsiteX456" fmla="*/ 387634 w 4543952"/>
                  <a:gd name="connsiteY456" fmla="*/ 453363 h 6858000"/>
                  <a:gd name="connsiteX457" fmla="*/ 388399 w 4543952"/>
                  <a:gd name="connsiteY457" fmla="*/ 340773 h 6858000"/>
                  <a:gd name="connsiteX458" fmla="*/ 350487 w 4543952"/>
                  <a:gd name="connsiteY458" fmla="*/ 200181 h 6858000"/>
                  <a:gd name="connsiteX459" fmla="*/ 342485 w 4543952"/>
                  <a:gd name="connsiteY459" fmla="*/ 176938 h 6858000"/>
                  <a:gd name="connsiteX460" fmla="*/ 328579 w 4543952"/>
                  <a:gd name="connsiteY460" fmla="*/ 63586 h 6858000"/>
                  <a:gd name="connsiteX461" fmla="*/ 314480 w 4543952"/>
                  <a:gd name="connsiteY461" fmla="*/ 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Lst>
                <a:rect l="l" t="t" r="r" b="b"/>
                <a:pathLst>
                  <a:path w="4543952" h="6858000">
                    <a:moveTo>
                      <a:pt x="328959" y="6564619"/>
                    </a:moveTo>
                    <a:lnTo>
                      <a:pt x="306480" y="6588624"/>
                    </a:lnTo>
                    <a:cubicBezTo>
                      <a:pt x="298003" y="6597577"/>
                      <a:pt x="291954" y="6611341"/>
                      <a:pt x="289858" y="6625223"/>
                    </a:cubicBezTo>
                    <a:lnTo>
                      <a:pt x="289858" y="6625224"/>
                    </a:lnTo>
                    <a:lnTo>
                      <a:pt x="289870" y="6645551"/>
                    </a:lnTo>
                    <a:lnTo>
                      <a:pt x="296953" y="6662539"/>
                    </a:lnTo>
                    <a:lnTo>
                      <a:pt x="296953" y="6662541"/>
                    </a:lnTo>
                    <a:lnTo>
                      <a:pt x="296954" y="6662543"/>
                    </a:lnTo>
                    <a:lnTo>
                      <a:pt x="311551" y="6702975"/>
                    </a:lnTo>
                    <a:lnTo>
                      <a:pt x="297715" y="6742551"/>
                    </a:lnTo>
                    <a:lnTo>
                      <a:pt x="297714" y="6742554"/>
                    </a:lnTo>
                    <a:lnTo>
                      <a:pt x="283011" y="6776799"/>
                    </a:lnTo>
                    <a:lnTo>
                      <a:pt x="278238" y="6812061"/>
                    </a:lnTo>
                    <a:lnTo>
                      <a:pt x="278237" y="6812062"/>
                    </a:lnTo>
                    <a:lnTo>
                      <a:pt x="278237" y="6812063"/>
                    </a:lnTo>
                    <a:lnTo>
                      <a:pt x="278238" y="6812061"/>
                    </a:lnTo>
                    <a:lnTo>
                      <a:pt x="297714" y="6742554"/>
                    </a:lnTo>
                    <a:lnTo>
                      <a:pt x="297715" y="6742552"/>
                    </a:lnTo>
                    <a:cubicBezTo>
                      <a:pt x="306003" y="6729218"/>
                      <a:pt x="311147" y="6716168"/>
                      <a:pt x="311551" y="6702976"/>
                    </a:cubicBezTo>
                    <a:lnTo>
                      <a:pt x="311551" y="6702975"/>
                    </a:lnTo>
                    <a:lnTo>
                      <a:pt x="308405" y="6683026"/>
                    </a:lnTo>
                    <a:lnTo>
                      <a:pt x="296954" y="6662543"/>
                    </a:lnTo>
                    <a:lnTo>
                      <a:pt x="296953" y="6662540"/>
                    </a:lnTo>
                    <a:lnTo>
                      <a:pt x="296953" y="6662539"/>
                    </a:lnTo>
                    <a:lnTo>
                      <a:pt x="289858" y="6625224"/>
                    </a:lnTo>
                    <a:lnTo>
                      <a:pt x="306480" y="6588625"/>
                    </a:lnTo>
                    <a:cubicBezTo>
                      <a:pt x="312576" y="6582146"/>
                      <a:pt x="318672" y="6575478"/>
                      <a:pt x="328959" y="6564620"/>
                    </a:cubicBezTo>
                    <a:close/>
                    <a:moveTo>
                      <a:pt x="248638" y="6438980"/>
                    </a:moveTo>
                    <a:cubicBezTo>
                      <a:pt x="258140" y="6444076"/>
                      <a:pt x="265617" y="6451649"/>
                      <a:pt x="268569" y="6463840"/>
                    </a:cubicBezTo>
                    <a:lnTo>
                      <a:pt x="268572" y="6463848"/>
                    </a:lnTo>
                    <a:lnTo>
                      <a:pt x="279556" y="6508051"/>
                    </a:lnTo>
                    <a:lnTo>
                      <a:pt x="282367" y="6513011"/>
                    </a:lnTo>
                    <a:lnTo>
                      <a:pt x="284834" y="6521803"/>
                    </a:lnTo>
                    <a:lnTo>
                      <a:pt x="301172" y="6546194"/>
                    </a:lnTo>
                    <a:lnTo>
                      <a:pt x="301172" y="6546193"/>
                    </a:lnTo>
                    <a:lnTo>
                      <a:pt x="282367" y="6513011"/>
                    </a:lnTo>
                    <a:lnTo>
                      <a:pt x="268572" y="6463848"/>
                    </a:lnTo>
                    <a:lnTo>
                      <a:pt x="268569" y="6463839"/>
                    </a:lnTo>
                    <a:close/>
                    <a:moveTo>
                      <a:pt x="166047" y="6392242"/>
                    </a:moveTo>
                    <a:lnTo>
                      <a:pt x="173364" y="6407332"/>
                    </a:lnTo>
                    <a:lnTo>
                      <a:pt x="173364" y="6407331"/>
                    </a:lnTo>
                    <a:close/>
                    <a:moveTo>
                      <a:pt x="401733" y="4221390"/>
                    </a:moveTo>
                    <a:lnTo>
                      <a:pt x="396017" y="4253013"/>
                    </a:lnTo>
                    <a:cubicBezTo>
                      <a:pt x="383824" y="4277400"/>
                      <a:pt x="368204" y="4300069"/>
                      <a:pt x="356201" y="4324644"/>
                    </a:cubicBezTo>
                    <a:cubicBezTo>
                      <a:pt x="350487" y="4336456"/>
                      <a:pt x="347439" y="4350553"/>
                      <a:pt x="347247" y="4363889"/>
                    </a:cubicBezTo>
                    <a:lnTo>
                      <a:pt x="347247" y="4363890"/>
                    </a:lnTo>
                    <a:cubicBezTo>
                      <a:pt x="346295" y="4403325"/>
                      <a:pt x="346295" y="4442761"/>
                      <a:pt x="348009" y="4482004"/>
                    </a:cubicBezTo>
                    <a:cubicBezTo>
                      <a:pt x="350677" y="4546776"/>
                      <a:pt x="351249" y="4612500"/>
                      <a:pt x="408019" y="4659174"/>
                    </a:cubicBezTo>
                    <a:cubicBezTo>
                      <a:pt x="412591" y="4662986"/>
                      <a:pt x="415259" y="4671176"/>
                      <a:pt x="416021" y="4677655"/>
                    </a:cubicBezTo>
                    <a:cubicBezTo>
                      <a:pt x="419640" y="4707564"/>
                      <a:pt x="420022" y="4738235"/>
                      <a:pt x="425928" y="4767764"/>
                    </a:cubicBezTo>
                    <a:lnTo>
                      <a:pt x="427237" y="4800482"/>
                    </a:lnTo>
                    <a:lnTo>
                      <a:pt x="412401" y="4828915"/>
                    </a:lnTo>
                    <a:cubicBezTo>
                      <a:pt x="404115" y="4837702"/>
                      <a:pt x="397114" y="4847213"/>
                      <a:pt x="391971" y="4857316"/>
                    </a:cubicBezTo>
                    <a:lnTo>
                      <a:pt x="390221" y="4863342"/>
                    </a:lnTo>
                    <a:lnTo>
                      <a:pt x="387469" y="4867613"/>
                    </a:lnTo>
                    <a:lnTo>
                      <a:pt x="382691" y="4889274"/>
                    </a:lnTo>
                    <a:lnTo>
                      <a:pt x="382691" y="4889275"/>
                    </a:lnTo>
                    <a:cubicBezTo>
                      <a:pt x="382122" y="4896713"/>
                      <a:pt x="382634" y="4904357"/>
                      <a:pt x="384396" y="4912168"/>
                    </a:cubicBezTo>
                    <a:lnTo>
                      <a:pt x="385799" y="4933804"/>
                    </a:lnTo>
                    <a:lnTo>
                      <a:pt x="378247" y="4957452"/>
                    </a:lnTo>
                    <a:lnTo>
                      <a:pt x="360964" y="4987036"/>
                    </a:lnTo>
                    <a:cubicBezTo>
                      <a:pt x="349725" y="5003800"/>
                      <a:pt x="335627" y="5022851"/>
                      <a:pt x="334485" y="5041520"/>
                    </a:cubicBezTo>
                    <a:cubicBezTo>
                      <a:pt x="333557" y="5057380"/>
                      <a:pt x="327458" y="5072410"/>
                      <a:pt x="321371" y="5087422"/>
                    </a:cubicBezTo>
                    <a:lnTo>
                      <a:pt x="321364" y="5087449"/>
                    </a:lnTo>
                    <a:lnTo>
                      <a:pt x="315482" y="5102460"/>
                    </a:lnTo>
                    <a:lnTo>
                      <a:pt x="308338" y="5133219"/>
                    </a:lnTo>
                    <a:lnTo>
                      <a:pt x="308337" y="5133223"/>
                    </a:lnTo>
                    <a:lnTo>
                      <a:pt x="308337" y="5133224"/>
                    </a:lnTo>
                    <a:lnTo>
                      <a:pt x="315052" y="5166113"/>
                    </a:lnTo>
                    <a:lnTo>
                      <a:pt x="314362" y="5172089"/>
                    </a:lnTo>
                    <a:cubicBezTo>
                      <a:pt x="313481" y="5174399"/>
                      <a:pt x="312290" y="5176875"/>
                      <a:pt x="311814" y="5179066"/>
                    </a:cubicBezTo>
                    <a:lnTo>
                      <a:pt x="311814" y="5179067"/>
                    </a:lnTo>
                    <a:cubicBezTo>
                      <a:pt x="304574" y="5214121"/>
                      <a:pt x="311624" y="5247078"/>
                      <a:pt x="335437" y="5272796"/>
                    </a:cubicBezTo>
                    <a:lnTo>
                      <a:pt x="360397" y="5321350"/>
                    </a:lnTo>
                    <a:lnTo>
                      <a:pt x="364317" y="5355013"/>
                    </a:lnTo>
                    <a:lnTo>
                      <a:pt x="359440" y="5385383"/>
                    </a:lnTo>
                    <a:cubicBezTo>
                      <a:pt x="356201" y="5398720"/>
                      <a:pt x="353915" y="5412056"/>
                      <a:pt x="351249" y="5425581"/>
                    </a:cubicBezTo>
                    <a:cubicBezTo>
                      <a:pt x="347439" y="5443869"/>
                      <a:pt x="343437" y="5462350"/>
                      <a:pt x="339627" y="5480636"/>
                    </a:cubicBezTo>
                    <a:cubicBezTo>
                      <a:pt x="337722" y="5489496"/>
                      <a:pt x="335151" y="5498831"/>
                      <a:pt x="335103" y="5507666"/>
                    </a:cubicBezTo>
                    <a:lnTo>
                      <a:pt x="335103" y="5507667"/>
                    </a:lnTo>
                    <a:lnTo>
                      <a:pt x="337324" y="5520421"/>
                    </a:lnTo>
                    <a:lnTo>
                      <a:pt x="345722" y="5531691"/>
                    </a:lnTo>
                    <a:lnTo>
                      <a:pt x="345723" y="5531693"/>
                    </a:lnTo>
                    <a:lnTo>
                      <a:pt x="355869" y="5547577"/>
                    </a:lnTo>
                    <a:lnTo>
                      <a:pt x="346295" y="5562745"/>
                    </a:lnTo>
                    <a:cubicBezTo>
                      <a:pt x="303622" y="5600466"/>
                      <a:pt x="276951" y="5646188"/>
                      <a:pt x="275047" y="5704482"/>
                    </a:cubicBezTo>
                    <a:cubicBezTo>
                      <a:pt x="274665" y="5716484"/>
                      <a:pt x="271999" y="5728677"/>
                      <a:pt x="269141" y="5740487"/>
                    </a:cubicBezTo>
                    <a:cubicBezTo>
                      <a:pt x="267426" y="5747727"/>
                      <a:pt x="265520" y="5756492"/>
                      <a:pt x="260376" y="5760872"/>
                    </a:cubicBezTo>
                    <a:cubicBezTo>
                      <a:pt x="221133" y="5794973"/>
                      <a:pt x="193890" y="5837456"/>
                      <a:pt x="171981" y="5883750"/>
                    </a:cubicBezTo>
                    <a:lnTo>
                      <a:pt x="171979" y="5883755"/>
                    </a:lnTo>
                    <a:lnTo>
                      <a:pt x="160957" y="5909350"/>
                    </a:lnTo>
                    <a:lnTo>
                      <a:pt x="154076" y="5935945"/>
                    </a:lnTo>
                    <a:lnTo>
                      <a:pt x="154075" y="5935948"/>
                    </a:lnTo>
                    <a:lnTo>
                      <a:pt x="154075" y="5935949"/>
                    </a:lnTo>
                    <a:lnTo>
                      <a:pt x="154242" y="5964476"/>
                    </a:lnTo>
                    <a:lnTo>
                      <a:pt x="157695" y="5993289"/>
                    </a:lnTo>
                    <a:lnTo>
                      <a:pt x="157695" y="5993291"/>
                    </a:lnTo>
                    <a:cubicBezTo>
                      <a:pt x="158837" y="6004531"/>
                      <a:pt x="158647" y="6017485"/>
                      <a:pt x="164171" y="6026440"/>
                    </a:cubicBezTo>
                    <a:cubicBezTo>
                      <a:pt x="181508" y="6054825"/>
                      <a:pt x="200176" y="6082258"/>
                      <a:pt x="220371" y="6108738"/>
                    </a:cubicBezTo>
                    <a:lnTo>
                      <a:pt x="234064" y="6133314"/>
                    </a:lnTo>
                    <a:lnTo>
                      <a:pt x="218468" y="6155599"/>
                    </a:lnTo>
                    <a:lnTo>
                      <a:pt x="218465" y="6155601"/>
                    </a:lnTo>
                    <a:cubicBezTo>
                      <a:pt x="196176" y="6175796"/>
                      <a:pt x="184556" y="6200943"/>
                      <a:pt x="179794" y="6228755"/>
                    </a:cubicBezTo>
                    <a:cubicBezTo>
                      <a:pt x="172363" y="6272763"/>
                      <a:pt x="166077" y="6317150"/>
                      <a:pt x="162457" y="6361538"/>
                    </a:cubicBezTo>
                    <a:lnTo>
                      <a:pt x="162457" y="6361539"/>
                    </a:lnTo>
                    <a:lnTo>
                      <a:pt x="179794" y="6228756"/>
                    </a:lnTo>
                    <a:cubicBezTo>
                      <a:pt x="184556" y="6200944"/>
                      <a:pt x="196176" y="6175797"/>
                      <a:pt x="218465" y="6155602"/>
                    </a:cubicBezTo>
                    <a:lnTo>
                      <a:pt x="218468" y="6155599"/>
                    </a:lnTo>
                    <a:lnTo>
                      <a:pt x="230364" y="6143189"/>
                    </a:lnTo>
                    <a:lnTo>
                      <a:pt x="234064" y="6133314"/>
                    </a:lnTo>
                    <a:lnTo>
                      <a:pt x="234064" y="6133313"/>
                    </a:lnTo>
                    <a:cubicBezTo>
                      <a:pt x="233993" y="6126883"/>
                      <a:pt x="229039" y="6120073"/>
                      <a:pt x="220371" y="6108737"/>
                    </a:cubicBezTo>
                    <a:cubicBezTo>
                      <a:pt x="200176" y="6082257"/>
                      <a:pt x="181508" y="6054824"/>
                      <a:pt x="164171" y="6026439"/>
                    </a:cubicBezTo>
                    <a:cubicBezTo>
                      <a:pt x="158647" y="6017484"/>
                      <a:pt x="158837" y="6004530"/>
                      <a:pt x="157695" y="5993290"/>
                    </a:cubicBezTo>
                    <a:lnTo>
                      <a:pt x="157695" y="5993289"/>
                    </a:lnTo>
                    <a:lnTo>
                      <a:pt x="154075" y="5935949"/>
                    </a:lnTo>
                    <a:lnTo>
                      <a:pt x="154076" y="5935945"/>
                    </a:lnTo>
                    <a:lnTo>
                      <a:pt x="171979" y="5883755"/>
                    </a:lnTo>
                    <a:lnTo>
                      <a:pt x="171981" y="5883751"/>
                    </a:lnTo>
                    <a:cubicBezTo>
                      <a:pt x="193890" y="5837457"/>
                      <a:pt x="221133" y="5794974"/>
                      <a:pt x="260376" y="5760873"/>
                    </a:cubicBezTo>
                    <a:cubicBezTo>
                      <a:pt x="265520" y="5756493"/>
                      <a:pt x="267426" y="5747728"/>
                      <a:pt x="269141" y="5740488"/>
                    </a:cubicBezTo>
                    <a:cubicBezTo>
                      <a:pt x="271999" y="5728678"/>
                      <a:pt x="274665" y="5716485"/>
                      <a:pt x="275047" y="5704483"/>
                    </a:cubicBezTo>
                    <a:cubicBezTo>
                      <a:pt x="276951" y="5646189"/>
                      <a:pt x="303622" y="5600467"/>
                      <a:pt x="346295" y="5562746"/>
                    </a:cubicBezTo>
                    <a:cubicBezTo>
                      <a:pt x="352392" y="5557317"/>
                      <a:pt x="355774" y="5552507"/>
                      <a:pt x="355869" y="5547578"/>
                    </a:cubicBezTo>
                    <a:lnTo>
                      <a:pt x="355869" y="5547577"/>
                    </a:lnTo>
                    <a:cubicBezTo>
                      <a:pt x="355964" y="5542648"/>
                      <a:pt x="352773" y="5537599"/>
                      <a:pt x="345723" y="5531692"/>
                    </a:cubicBezTo>
                    <a:lnTo>
                      <a:pt x="345722" y="5531691"/>
                    </a:lnTo>
                    <a:lnTo>
                      <a:pt x="335103" y="5507667"/>
                    </a:lnTo>
                    <a:lnTo>
                      <a:pt x="339627" y="5480637"/>
                    </a:lnTo>
                    <a:cubicBezTo>
                      <a:pt x="343437" y="5462351"/>
                      <a:pt x="347439" y="5443870"/>
                      <a:pt x="351249" y="5425582"/>
                    </a:cubicBezTo>
                    <a:cubicBezTo>
                      <a:pt x="353915" y="5412057"/>
                      <a:pt x="356201" y="5398721"/>
                      <a:pt x="359440" y="5385384"/>
                    </a:cubicBezTo>
                    <a:cubicBezTo>
                      <a:pt x="361965" y="5375002"/>
                      <a:pt x="363668" y="5364882"/>
                      <a:pt x="364317" y="5355014"/>
                    </a:cubicBezTo>
                    <a:lnTo>
                      <a:pt x="364317" y="5355013"/>
                    </a:lnTo>
                    <a:lnTo>
                      <a:pt x="362870" y="5326162"/>
                    </a:lnTo>
                    <a:lnTo>
                      <a:pt x="360397" y="5321350"/>
                    </a:lnTo>
                    <a:lnTo>
                      <a:pt x="359341" y="5312287"/>
                    </a:lnTo>
                    <a:cubicBezTo>
                      <a:pt x="354789" y="5298594"/>
                      <a:pt x="347082" y="5285440"/>
                      <a:pt x="335437" y="5272795"/>
                    </a:cubicBezTo>
                    <a:cubicBezTo>
                      <a:pt x="323531" y="5259936"/>
                      <a:pt x="315815" y="5245268"/>
                      <a:pt x="311981" y="5229432"/>
                    </a:cubicBezTo>
                    <a:lnTo>
                      <a:pt x="311814" y="5179067"/>
                    </a:lnTo>
                    <a:lnTo>
                      <a:pt x="314362" y="5172090"/>
                    </a:lnTo>
                    <a:cubicBezTo>
                      <a:pt x="315243" y="5169780"/>
                      <a:pt x="315814" y="5167637"/>
                      <a:pt x="315052" y="5166113"/>
                    </a:cubicBezTo>
                    <a:lnTo>
                      <a:pt x="315052" y="5166112"/>
                    </a:lnTo>
                    <a:lnTo>
                      <a:pt x="308337" y="5133224"/>
                    </a:lnTo>
                    <a:lnTo>
                      <a:pt x="308338" y="5133219"/>
                    </a:lnTo>
                    <a:lnTo>
                      <a:pt x="321364" y="5087449"/>
                    </a:lnTo>
                    <a:lnTo>
                      <a:pt x="327270" y="5072375"/>
                    </a:lnTo>
                    <a:cubicBezTo>
                      <a:pt x="330949" y="5062299"/>
                      <a:pt x="333866" y="5052095"/>
                      <a:pt x="334485" y="5041521"/>
                    </a:cubicBezTo>
                    <a:cubicBezTo>
                      <a:pt x="335627" y="5022852"/>
                      <a:pt x="349725" y="5003801"/>
                      <a:pt x="360964" y="4987037"/>
                    </a:cubicBezTo>
                    <a:cubicBezTo>
                      <a:pt x="366751" y="4978392"/>
                      <a:pt x="372458" y="4970096"/>
                      <a:pt x="376969" y="4961455"/>
                    </a:cubicBezTo>
                    <a:lnTo>
                      <a:pt x="378247" y="4957452"/>
                    </a:lnTo>
                    <a:lnTo>
                      <a:pt x="381039" y="4952672"/>
                    </a:lnTo>
                    <a:lnTo>
                      <a:pt x="385799" y="4933804"/>
                    </a:lnTo>
                    <a:cubicBezTo>
                      <a:pt x="386468" y="4927121"/>
                      <a:pt x="386111" y="4919978"/>
                      <a:pt x="384396" y="4912167"/>
                    </a:cubicBezTo>
                    <a:lnTo>
                      <a:pt x="382691" y="4889274"/>
                    </a:lnTo>
                    <a:lnTo>
                      <a:pt x="390221" y="4863342"/>
                    </a:lnTo>
                    <a:lnTo>
                      <a:pt x="412401" y="4828916"/>
                    </a:lnTo>
                    <a:cubicBezTo>
                      <a:pt x="420784" y="4819963"/>
                      <a:pt x="425356" y="4810580"/>
                      <a:pt x="427237" y="4800483"/>
                    </a:cubicBezTo>
                    <a:lnTo>
                      <a:pt x="427237" y="4800482"/>
                    </a:lnTo>
                    <a:cubicBezTo>
                      <a:pt x="429119" y="4790385"/>
                      <a:pt x="428309" y="4779574"/>
                      <a:pt x="425928" y="4767763"/>
                    </a:cubicBezTo>
                    <a:cubicBezTo>
                      <a:pt x="420022" y="4738234"/>
                      <a:pt x="419640" y="4707563"/>
                      <a:pt x="416021" y="4677654"/>
                    </a:cubicBezTo>
                    <a:cubicBezTo>
                      <a:pt x="415259" y="4671175"/>
                      <a:pt x="412591" y="4662985"/>
                      <a:pt x="408019" y="4659173"/>
                    </a:cubicBezTo>
                    <a:cubicBezTo>
                      <a:pt x="351249" y="4612499"/>
                      <a:pt x="350677" y="4546775"/>
                      <a:pt x="348009" y="4482003"/>
                    </a:cubicBezTo>
                    <a:lnTo>
                      <a:pt x="347247" y="4363890"/>
                    </a:lnTo>
                    <a:lnTo>
                      <a:pt x="356201" y="4324645"/>
                    </a:lnTo>
                    <a:cubicBezTo>
                      <a:pt x="368204" y="4300070"/>
                      <a:pt x="383824" y="4277401"/>
                      <a:pt x="396017" y="4253014"/>
                    </a:cubicBezTo>
                    <a:cubicBezTo>
                      <a:pt x="400781" y="4243872"/>
                      <a:pt x="400971" y="4232060"/>
                      <a:pt x="401733" y="4221391"/>
                    </a:cubicBezTo>
                    <a:close/>
                    <a:moveTo>
                      <a:pt x="332842" y="2836171"/>
                    </a:moveTo>
                    <a:lnTo>
                      <a:pt x="332842" y="2836172"/>
                    </a:lnTo>
                    <a:cubicBezTo>
                      <a:pt x="336914" y="2839982"/>
                      <a:pt x="340200" y="2844316"/>
                      <a:pt x="341533" y="2848793"/>
                    </a:cubicBezTo>
                    <a:lnTo>
                      <a:pt x="358166" y="2903544"/>
                    </a:lnTo>
                    <a:lnTo>
                      <a:pt x="366072" y="2947858"/>
                    </a:lnTo>
                    <a:lnTo>
                      <a:pt x="366072" y="2947862"/>
                    </a:lnTo>
                    <a:lnTo>
                      <a:pt x="362488" y="2982147"/>
                    </a:lnTo>
                    <a:cubicBezTo>
                      <a:pt x="354392" y="3014152"/>
                      <a:pt x="350582" y="3045776"/>
                      <a:pt x="350796" y="3077400"/>
                    </a:cubicBezTo>
                    <a:lnTo>
                      <a:pt x="350796" y="3077401"/>
                    </a:lnTo>
                    <a:cubicBezTo>
                      <a:pt x="351010" y="3109025"/>
                      <a:pt x="355249" y="3140649"/>
                      <a:pt x="363250" y="3172654"/>
                    </a:cubicBezTo>
                    <a:cubicBezTo>
                      <a:pt x="389159" y="3276480"/>
                      <a:pt x="416591" y="3380305"/>
                      <a:pt x="410877" y="3489467"/>
                    </a:cubicBezTo>
                    <a:cubicBezTo>
                      <a:pt x="409925" y="3507563"/>
                      <a:pt x="421546" y="3529090"/>
                      <a:pt x="432976" y="3544713"/>
                    </a:cubicBezTo>
                    <a:cubicBezTo>
                      <a:pt x="438406" y="3552190"/>
                      <a:pt x="442585" y="3557715"/>
                      <a:pt x="445520" y="3562320"/>
                    </a:cubicBezTo>
                    <a:lnTo>
                      <a:pt x="450598" y="3574407"/>
                    </a:lnTo>
                    <a:lnTo>
                      <a:pt x="448246" y="3587173"/>
                    </a:lnTo>
                    <a:cubicBezTo>
                      <a:pt x="446228" y="3592231"/>
                      <a:pt x="442978" y="3598434"/>
                      <a:pt x="438500" y="3606816"/>
                    </a:cubicBezTo>
                    <a:cubicBezTo>
                      <a:pt x="434118" y="3614818"/>
                      <a:pt x="431452" y="3624724"/>
                      <a:pt x="424974" y="3630631"/>
                    </a:cubicBezTo>
                    <a:cubicBezTo>
                      <a:pt x="408496" y="3645681"/>
                      <a:pt x="402257" y="3662493"/>
                      <a:pt x="400733" y="3680162"/>
                    </a:cubicBezTo>
                    <a:lnTo>
                      <a:pt x="400733" y="3680163"/>
                    </a:lnTo>
                    <a:lnTo>
                      <a:pt x="404781" y="3734837"/>
                    </a:lnTo>
                    <a:lnTo>
                      <a:pt x="404399" y="3754651"/>
                    </a:lnTo>
                    <a:cubicBezTo>
                      <a:pt x="398399" y="3767129"/>
                      <a:pt x="396447" y="3778654"/>
                      <a:pt x="398042" y="3789775"/>
                    </a:cubicBezTo>
                    <a:lnTo>
                      <a:pt x="398042" y="3789776"/>
                    </a:lnTo>
                    <a:cubicBezTo>
                      <a:pt x="399638" y="3800896"/>
                      <a:pt x="404781" y="3811613"/>
                      <a:pt x="412973" y="3822472"/>
                    </a:cubicBezTo>
                    <a:lnTo>
                      <a:pt x="427308" y="3852619"/>
                    </a:lnTo>
                    <a:lnTo>
                      <a:pt x="417926" y="3885336"/>
                    </a:lnTo>
                    <a:lnTo>
                      <a:pt x="417925" y="3885337"/>
                    </a:lnTo>
                    <a:cubicBezTo>
                      <a:pt x="398494" y="3910103"/>
                      <a:pt x="388302" y="3935726"/>
                      <a:pt x="386040" y="3962158"/>
                    </a:cubicBezTo>
                    <a:lnTo>
                      <a:pt x="386040" y="3962159"/>
                    </a:lnTo>
                    <a:lnTo>
                      <a:pt x="388431" y="4002409"/>
                    </a:lnTo>
                    <a:lnTo>
                      <a:pt x="401733" y="4043837"/>
                    </a:lnTo>
                    <a:lnTo>
                      <a:pt x="401733" y="4043839"/>
                    </a:lnTo>
                    <a:lnTo>
                      <a:pt x="416855" y="4103825"/>
                    </a:lnTo>
                    <a:lnTo>
                      <a:pt x="405544" y="4165381"/>
                    </a:lnTo>
                    <a:lnTo>
                      <a:pt x="405543" y="4165382"/>
                    </a:lnTo>
                    <a:cubicBezTo>
                      <a:pt x="402114" y="4173479"/>
                      <a:pt x="401543" y="4182766"/>
                      <a:pt x="401638" y="4192386"/>
                    </a:cubicBezTo>
                    <a:lnTo>
                      <a:pt x="401638" y="4192387"/>
                    </a:lnTo>
                    <a:lnTo>
                      <a:pt x="405543" y="4165383"/>
                    </a:lnTo>
                    <a:lnTo>
                      <a:pt x="405544" y="4165381"/>
                    </a:lnTo>
                    <a:lnTo>
                      <a:pt x="414887" y="4134255"/>
                    </a:lnTo>
                    <a:lnTo>
                      <a:pt x="416855" y="4103825"/>
                    </a:lnTo>
                    <a:lnTo>
                      <a:pt x="416855" y="4103824"/>
                    </a:lnTo>
                    <a:cubicBezTo>
                      <a:pt x="415879" y="4083701"/>
                      <a:pt x="410497" y="4063841"/>
                      <a:pt x="401733" y="4043838"/>
                    </a:cubicBezTo>
                    <a:lnTo>
                      <a:pt x="401733" y="4043837"/>
                    </a:lnTo>
                    <a:lnTo>
                      <a:pt x="386040" y="3962159"/>
                    </a:lnTo>
                    <a:lnTo>
                      <a:pt x="395544" y="3923124"/>
                    </a:lnTo>
                    <a:cubicBezTo>
                      <a:pt x="400804" y="3910318"/>
                      <a:pt x="408210" y="3897721"/>
                      <a:pt x="417925" y="3885338"/>
                    </a:cubicBezTo>
                    <a:lnTo>
                      <a:pt x="417926" y="3885336"/>
                    </a:lnTo>
                    <a:lnTo>
                      <a:pt x="426528" y="3868763"/>
                    </a:lnTo>
                    <a:lnTo>
                      <a:pt x="427308" y="3852619"/>
                    </a:lnTo>
                    <a:lnTo>
                      <a:pt x="427308" y="3852618"/>
                    </a:lnTo>
                    <a:cubicBezTo>
                      <a:pt x="425642" y="3842045"/>
                      <a:pt x="420022" y="3831901"/>
                      <a:pt x="412973" y="3822471"/>
                    </a:cubicBezTo>
                    <a:lnTo>
                      <a:pt x="398042" y="3789775"/>
                    </a:lnTo>
                    <a:lnTo>
                      <a:pt x="404399" y="3754652"/>
                    </a:lnTo>
                    <a:cubicBezTo>
                      <a:pt x="407067" y="3749125"/>
                      <a:pt x="405733" y="3741315"/>
                      <a:pt x="404781" y="3734837"/>
                    </a:cubicBezTo>
                    <a:lnTo>
                      <a:pt x="404781" y="3734836"/>
                    </a:lnTo>
                    <a:lnTo>
                      <a:pt x="400733" y="3680163"/>
                    </a:lnTo>
                    <a:lnTo>
                      <a:pt x="407246" y="3654415"/>
                    </a:lnTo>
                    <a:cubicBezTo>
                      <a:pt x="411056" y="3646122"/>
                      <a:pt x="416735" y="3638157"/>
                      <a:pt x="424974" y="3630632"/>
                    </a:cubicBezTo>
                    <a:cubicBezTo>
                      <a:pt x="431452" y="3624725"/>
                      <a:pt x="434118" y="3614819"/>
                      <a:pt x="438500" y="3606817"/>
                    </a:cubicBezTo>
                    <a:cubicBezTo>
                      <a:pt x="447455" y="3590053"/>
                      <a:pt x="451503" y="3582004"/>
                      <a:pt x="450598" y="3574408"/>
                    </a:cubicBezTo>
                    <a:lnTo>
                      <a:pt x="450598" y="3574407"/>
                    </a:lnTo>
                    <a:cubicBezTo>
                      <a:pt x="449693" y="3566810"/>
                      <a:pt x="443835" y="3559667"/>
                      <a:pt x="432976" y="3544712"/>
                    </a:cubicBezTo>
                    <a:cubicBezTo>
                      <a:pt x="421546" y="3529089"/>
                      <a:pt x="409925" y="3507562"/>
                      <a:pt x="410877" y="3489466"/>
                    </a:cubicBezTo>
                    <a:cubicBezTo>
                      <a:pt x="416591" y="3380304"/>
                      <a:pt x="389159" y="3276479"/>
                      <a:pt x="363250" y="3172653"/>
                    </a:cubicBezTo>
                    <a:lnTo>
                      <a:pt x="350796" y="3077401"/>
                    </a:lnTo>
                    <a:lnTo>
                      <a:pt x="362488" y="2982148"/>
                    </a:lnTo>
                    <a:cubicBezTo>
                      <a:pt x="365441" y="2970575"/>
                      <a:pt x="366442" y="2959156"/>
                      <a:pt x="366072" y="2947862"/>
                    </a:cubicBezTo>
                    <a:lnTo>
                      <a:pt x="366072" y="2947861"/>
                    </a:lnTo>
                    <a:lnTo>
                      <a:pt x="366072" y="2947858"/>
                    </a:lnTo>
                    <a:lnTo>
                      <a:pt x="361441" y="2914327"/>
                    </a:lnTo>
                    <a:lnTo>
                      <a:pt x="358166" y="2903544"/>
                    </a:lnTo>
                    <a:lnTo>
                      <a:pt x="357138" y="2897784"/>
                    </a:lnTo>
                    <a:cubicBezTo>
                      <a:pt x="352392" y="2881306"/>
                      <a:pt x="346534" y="2865009"/>
                      <a:pt x="341533" y="2848792"/>
                    </a:cubicBezTo>
                    <a:close/>
                    <a:moveTo>
                      <a:pt x="296001" y="2745351"/>
                    </a:moveTo>
                    <a:lnTo>
                      <a:pt x="289670" y="2770757"/>
                    </a:lnTo>
                    <a:lnTo>
                      <a:pt x="290080" y="2778005"/>
                    </a:lnTo>
                    <a:lnTo>
                      <a:pt x="289301" y="2782304"/>
                    </a:lnTo>
                    <a:lnTo>
                      <a:pt x="290501" y="2785439"/>
                    </a:lnTo>
                    <a:lnTo>
                      <a:pt x="290929" y="2793022"/>
                    </a:lnTo>
                    <a:lnTo>
                      <a:pt x="300579" y="2811779"/>
                    </a:lnTo>
                    <a:lnTo>
                      <a:pt x="300582" y="2811786"/>
                    </a:lnTo>
                    <a:lnTo>
                      <a:pt x="300583" y="2811786"/>
                    </a:lnTo>
                    <a:lnTo>
                      <a:pt x="300579" y="2811779"/>
                    </a:lnTo>
                    <a:lnTo>
                      <a:pt x="290501" y="2785439"/>
                    </a:lnTo>
                    <a:lnTo>
                      <a:pt x="290080" y="2778005"/>
                    </a:lnTo>
                    <a:close/>
                    <a:moveTo>
                      <a:pt x="817328" y="1508457"/>
                    </a:moveTo>
                    <a:lnTo>
                      <a:pt x="845421" y="1596212"/>
                    </a:lnTo>
                    <a:cubicBezTo>
                      <a:pt x="847898" y="1604977"/>
                      <a:pt x="846373" y="1615835"/>
                      <a:pt x="843517" y="1624979"/>
                    </a:cubicBezTo>
                    <a:cubicBezTo>
                      <a:pt x="833801" y="1656222"/>
                      <a:pt x="809415" y="1676035"/>
                      <a:pt x="786935" y="1697752"/>
                    </a:cubicBezTo>
                    <a:cubicBezTo>
                      <a:pt x="777029" y="1707278"/>
                      <a:pt x="769981" y="1720422"/>
                      <a:pt x="764267" y="1733187"/>
                    </a:cubicBezTo>
                    <a:cubicBezTo>
                      <a:pt x="749595" y="1766334"/>
                      <a:pt x="736452" y="1800245"/>
                      <a:pt x="722546" y="1833774"/>
                    </a:cubicBezTo>
                    <a:cubicBezTo>
                      <a:pt x="721212" y="1837012"/>
                      <a:pt x="717783" y="1839678"/>
                      <a:pt x="714925" y="1842157"/>
                    </a:cubicBezTo>
                    <a:cubicBezTo>
                      <a:pt x="684824" y="1866921"/>
                      <a:pt x="654535" y="1891496"/>
                      <a:pt x="624434" y="1916453"/>
                    </a:cubicBezTo>
                    <a:cubicBezTo>
                      <a:pt x="618720" y="1921215"/>
                      <a:pt x="614528" y="1928075"/>
                      <a:pt x="609004" y="1933218"/>
                    </a:cubicBezTo>
                    <a:cubicBezTo>
                      <a:pt x="601384" y="1940458"/>
                      <a:pt x="594143" y="1949602"/>
                      <a:pt x="584999" y="1953412"/>
                    </a:cubicBezTo>
                    <a:cubicBezTo>
                      <a:pt x="556234" y="1965223"/>
                      <a:pt x="543850" y="1987893"/>
                      <a:pt x="538516" y="2016468"/>
                    </a:cubicBezTo>
                    <a:cubicBezTo>
                      <a:pt x="533563" y="2042569"/>
                      <a:pt x="529371" y="2068668"/>
                      <a:pt x="523657" y="2094577"/>
                    </a:cubicBezTo>
                    <a:cubicBezTo>
                      <a:pt x="516799" y="2126200"/>
                      <a:pt x="509369" y="2157635"/>
                      <a:pt x="500986" y="2188878"/>
                    </a:cubicBezTo>
                    <a:cubicBezTo>
                      <a:pt x="497366" y="2202403"/>
                      <a:pt x="493176" y="2216691"/>
                      <a:pt x="485746" y="2228313"/>
                    </a:cubicBezTo>
                    <a:cubicBezTo>
                      <a:pt x="465171" y="2260889"/>
                      <a:pt x="451265" y="2295752"/>
                      <a:pt x="456789" y="2334043"/>
                    </a:cubicBezTo>
                    <a:cubicBezTo>
                      <a:pt x="461171" y="2364714"/>
                      <a:pt x="449931" y="2390433"/>
                      <a:pt x="432404" y="2409484"/>
                    </a:cubicBezTo>
                    <a:cubicBezTo>
                      <a:pt x="424451" y="2418153"/>
                      <a:pt x="418938" y="2426976"/>
                      <a:pt x="415303" y="2435912"/>
                    </a:cubicBezTo>
                    <a:lnTo>
                      <a:pt x="415303" y="2435912"/>
                    </a:lnTo>
                    <a:lnTo>
                      <a:pt x="415303" y="2435912"/>
                    </a:lnTo>
                    <a:lnTo>
                      <a:pt x="414227" y="2440915"/>
                    </a:lnTo>
                    <a:lnTo>
                      <a:pt x="409472" y="2463016"/>
                    </a:lnTo>
                    <a:lnTo>
                      <a:pt x="409472" y="2463017"/>
                    </a:lnTo>
                    <a:lnTo>
                      <a:pt x="411535" y="2490550"/>
                    </a:lnTo>
                    <a:lnTo>
                      <a:pt x="418115" y="2518261"/>
                    </a:lnTo>
                    <a:lnTo>
                      <a:pt x="418115" y="2518264"/>
                    </a:lnTo>
                    <a:lnTo>
                      <a:pt x="421759" y="2545006"/>
                    </a:lnTo>
                    <a:lnTo>
                      <a:pt x="417545" y="2571033"/>
                    </a:lnTo>
                    <a:cubicBezTo>
                      <a:pt x="405543" y="2612944"/>
                      <a:pt x="372966" y="2640949"/>
                      <a:pt x="344391" y="2668000"/>
                    </a:cubicBezTo>
                    <a:cubicBezTo>
                      <a:pt x="320006" y="2691053"/>
                      <a:pt x="306290" y="2716962"/>
                      <a:pt x="296001" y="2745347"/>
                    </a:cubicBezTo>
                    <a:lnTo>
                      <a:pt x="296001" y="2745348"/>
                    </a:lnTo>
                    <a:cubicBezTo>
                      <a:pt x="306290" y="2716963"/>
                      <a:pt x="320006" y="2691054"/>
                      <a:pt x="344391" y="2668001"/>
                    </a:cubicBezTo>
                    <a:cubicBezTo>
                      <a:pt x="372966" y="2640950"/>
                      <a:pt x="405543" y="2612945"/>
                      <a:pt x="417545" y="2571034"/>
                    </a:cubicBezTo>
                    <a:cubicBezTo>
                      <a:pt x="420117" y="2561985"/>
                      <a:pt x="421593" y="2553555"/>
                      <a:pt x="421760" y="2545006"/>
                    </a:cubicBezTo>
                    <a:lnTo>
                      <a:pt x="421759" y="2545006"/>
                    </a:lnTo>
                    <a:lnTo>
                      <a:pt x="421760" y="2545005"/>
                    </a:lnTo>
                    <a:cubicBezTo>
                      <a:pt x="421926" y="2536456"/>
                      <a:pt x="420783" y="2527789"/>
                      <a:pt x="418115" y="2518263"/>
                    </a:cubicBezTo>
                    <a:lnTo>
                      <a:pt x="418115" y="2518261"/>
                    </a:lnTo>
                    <a:lnTo>
                      <a:pt x="409472" y="2463017"/>
                    </a:lnTo>
                    <a:lnTo>
                      <a:pt x="414227" y="2440915"/>
                    </a:lnTo>
                    <a:lnTo>
                      <a:pt x="415303" y="2435912"/>
                    </a:lnTo>
                    <a:lnTo>
                      <a:pt x="432404" y="2409485"/>
                    </a:lnTo>
                    <a:cubicBezTo>
                      <a:pt x="449931" y="2390434"/>
                      <a:pt x="461171" y="2364715"/>
                      <a:pt x="456789" y="2334044"/>
                    </a:cubicBezTo>
                    <a:cubicBezTo>
                      <a:pt x="451265" y="2295753"/>
                      <a:pt x="465171" y="2260890"/>
                      <a:pt x="485746" y="2228314"/>
                    </a:cubicBezTo>
                    <a:cubicBezTo>
                      <a:pt x="493176" y="2216692"/>
                      <a:pt x="497366" y="2202404"/>
                      <a:pt x="500986" y="2188879"/>
                    </a:cubicBezTo>
                    <a:cubicBezTo>
                      <a:pt x="509369" y="2157636"/>
                      <a:pt x="516799" y="2126201"/>
                      <a:pt x="523657" y="2094578"/>
                    </a:cubicBezTo>
                    <a:cubicBezTo>
                      <a:pt x="529371" y="2068669"/>
                      <a:pt x="533563" y="2042570"/>
                      <a:pt x="538516" y="2016469"/>
                    </a:cubicBezTo>
                    <a:cubicBezTo>
                      <a:pt x="543850" y="1987894"/>
                      <a:pt x="556234" y="1965224"/>
                      <a:pt x="584999" y="1953413"/>
                    </a:cubicBezTo>
                    <a:cubicBezTo>
                      <a:pt x="594143" y="1949603"/>
                      <a:pt x="601384" y="1940459"/>
                      <a:pt x="609004" y="1933219"/>
                    </a:cubicBezTo>
                    <a:cubicBezTo>
                      <a:pt x="614528" y="1928076"/>
                      <a:pt x="618720" y="1921216"/>
                      <a:pt x="624434" y="1916454"/>
                    </a:cubicBezTo>
                    <a:cubicBezTo>
                      <a:pt x="654535" y="1891497"/>
                      <a:pt x="684824" y="1866922"/>
                      <a:pt x="714925" y="1842158"/>
                    </a:cubicBezTo>
                    <a:cubicBezTo>
                      <a:pt x="717783" y="1839679"/>
                      <a:pt x="721212" y="1837013"/>
                      <a:pt x="722546" y="1833775"/>
                    </a:cubicBezTo>
                    <a:cubicBezTo>
                      <a:pt x="736452" y="1800246"/>
                      <a:pt x="749596" y="1766335"/>
                      <a:pt x="764267" y="1733188"/>
                    </a:cubicBezTo>
                    <a:cubicBezTo>
                      <a:pt x="769981" y="1720423"/>
                      <a:pt x="777029" y="1707279"/>
                      <a:pt x="786936" y="1697753"/>
                    </a:cubicBezTo>
                    <a:cubicBezTo>
                      <a:pt x="809416" y="1676036"/>
                      <a:pt x="833801" y="1656223"/>
                      <a:pt x="843517" y="1624980"/>
                    </a:cubicBezTo>
                    <a:cubicBezTo>
                      <a:pt x="846374" y="1615836"/>
                      <a:pt x="847899" y="1604978"/>
                      <a:pt x="845422" y="1596213"/>
                    </a:cubicBezTo>
                    <a:close/>
                    <a:moveTo>
                      <a:pt x="798723" y="1459072"/>
                    </a:moveTo>
                    <a:lnTo>
                      <a:pt x="807941" y="1481571"/>
                    </a:lnTo>
                    <a:lnTo>
                      <a:pt x="798724" y="1459073"/>
                    </a:lnTo>
                    <a:close/>
                    <a:moveTo>
                      <a:pt x="779530" y="1268757"/>
                    </a:moveTo>
                    <a:lnTo>
                      <a:pt x="774363" y="1286068"/>
                    </a:lnTo>
                    <a:cubicBezTo>
                      <a:pt x="759789" y="1306929"/>
                      <a:pt x="753550" y="1328551"/>
                      <a:pt x="752025" y="1350626"/>
                    </a:cubicBezTo>
                    <a:lnTo>
                      <a:pt x="757620" y="1413839"/>
                    </a:lnTo>
                    <a:lnTo>
                      <a:pt x="752026" y="1350627"/>
                    </a:lnTo>
                    <a:cubicBezTo>
                      <a:pt x="753550" y="1328552"/>
                      <a:pt x="759790" y="1306929"/>
                      <a:pt x="774363" y="1286069"/>
                    </a:cubicBezTo>
                    <a:cubicBezTo>
                      <a:pt x="777506" y="1281688"/>
                      <a:pt x="779078" y="1275401"/>
                      <a:pt x="779530" y="1268757"/>
                    </a:cubicBezTo>
                    <a:close/>
                    <a:moveTo>
                      <a:pt x="837801" y="773034"/>
                    </a:moveTo>
                    <a:lnTo>
                      <a:pt x="829801" y="854378"/>
                    </a:lnTo>
                    <a:cubicBezTo>
                      <a:pt x="827515" y="878955"/>
                      <a:pt x="826753" y="903721"/>
                      <a:pt x="798747" y="915342"/>
                    </a:cubicBezTo>
                    <a:cubicBezTo>
                      <a:pt x="794365" y="917058"/>
                      <a:pt x="791127" y="922772"/>
                      <a:pt x="788269" y="927154"/>
                    </a:cubicBezTo>
                    <a:cubicBezTo>
                      <a:pt x="744261" y="994784"/>
                      <a:pt x="745405" y="1030979"/>
                      <a:pt x="791889" y="1097086"/>
                    </a:cubicBezTo>
                    <a:cubicBezTo>
                      <a:pt x="796651" y="1103944"/>
                      <a:pt x="800081" y="1118612"/>
                      <a:pt x="796271" y="1123184"/>
                    </a:cubicBezTo>
                    <a:cubicBezTo>
                      <a:pt x="780459" y="1142616"/>
                      <a:pt x="773411" y="1162953"/>
                      <a:pt x="771553" y="1184028"/>
                    </a:cubicBezTo>
                    <a:cubicBezTo>
                      <a:pt x="773411" y="1162953"/>
                      <a:pt x="780460" y="1142617"/>
                      <a:pt x="796272" y="1123185"/>
                    </a:cubicBezTo>
                    <a:cubicBezTo>
                      <a:pt x="800082" y="1118613"/>
                      <a:pt x="796652" y="1103945"/>
                      <a:pt x="791890" y="1097087"/>
                    </a:cubicBezTo>
                    <a:cubicBezTo>
                      <a:pt x="745406" y="1030980"/>
                      <a:pt x="744262" y="994785"/>
                      <a:pt x="788270" y="927155"/>
                    </a:cubicBezTo>
                    <a:cubicBezTo>
                      <a:pt x="791128" y="922773"/>
                      <a:pt x="794366" y="917059"/>
                      <a:pt x="798748" y="915343"/>
                    </a:cubicBezTo>
                    <a:cubicBezTo>
                      <a:pt x="826753" y="903722"/>
                      <a:pt x="827515" y="878956"/>
                      <a:pt x="829801" y="854379"/>
                    </a:cubicBezTo>
                    <a:cubicBezTo>
                      <a:pt x="832277" y="827329"/>
                      <a:pt x="835515" y="800276"/>
                      <a:pt x="837801" y="773035"/>
                    </a:cubicBezTo>
                    <a:close/>
                    <a:moveTo>
                      <a:pt x="782400" y="517850"/>
                    </a:moveTo>
                    <a:lnTo>
                      <a:pt x="791317" y="556046"/>
                    </a:lnTo>
                    <a:cubicBezTo>
                      <a:pt x="793413" y="564047"/>
                      <a:pt x="798937" y="572621"/>
                      <a:pt x="797795" y="580049"/>
                    </a:cubicBezTo>
                    <a:cubicBezTo>
                      <a:pt x="794461" y="601577"/>
                      <a:pt x="796890" y="622200"/>
                      <a:pt x="801176" y="642536"/>
                    </a:cubicBezTo>
                    <a:lnTo>
                      <a:pt x="813700" y="694927"/>
                    </a:lnTo>
                    <a:lnTo>
                      <a:pt x="801177" y="642537"/>
                    </a:lnTo>
                    <a:cubicBezTo>
                      <a:pt x="796891" y="622200"/>
                      <a:pt x="794462" y="601578"/>
                      <a:pt x="797796" y="580050"/>
                    </a:cubicBezTo>
                    <a:cubicBezTo>
                      <a:pt x="798938" y="572622"/>
                      <a:pt x="793414" y="564048"/>
                      <a:pt x="791318" y="556047"/>
                    </a:cubicBezTo>
                    <a:close/>
                    <a:moveTo>
                      <a:pt x="783887" y="313532"/>
                    </a:moveTo>
                    <a:lnTo>
                      <a:pt x="786245" y="324057"/>
                    </a:lnTo>
                    <a:cubicBezTo>
                      <a:pt x="786031" y="328963"/>
                      <a:pt x="785126" y="334583"/>
                      <a:pt x="784459" y="338869"/>
                    </a:cubicBezTo>
                    <a:lnTo>
                      <a:pt x="784454" y="338897"/>
                    </a:lnTo>
                    <a:lnTo>
                      <a:pt x="778363" y="367327"/>
                    </a:lnTo>
                    <a:lnTo>
                      <a:pt x="774553" y="395639"/>
                    </a:lnTo>
                    <a:lnTo>
                      <a:pt x="784454" y="338897"/>
                    </a:lnTo>
                    <a:lnTo>
                      <a:pt x="784460" y="338870"/>
                    </a:lnTo>
                    <a:cubicBezTo>
                      <a:pt x="785794" y="330298"/>
                      <a:pt x="788080" y="316389"/>
                      <a:pt x="783888" y="313533"/>
                    </a:cubicBezTo>
                    <a:close/>
                    <a:moveTo>
                      <a:pt x="761560" y="281567"/>
                    </a:moveTo>
                    <a:lnTo>
                      <a:pt x="766454" y="295414"/>
                    </a:lnTo>
                    <a:lnTo>
                      <a:pt x="766455" y="295414"/>
                    </a:lnTo>
                    <a:close/>
                    <a:moveTo>
                      <a:pt x="774880" y="24485"/>
                    </a:moveTo>
                    <a:lnTo>
                      <a:pt x="777142" y="74128"/>
                    </a:lnTo>
                    <a:cubicBezTo>
                      <a:pt x="775758" y="100173"/>
                      <a:pt x="771253" y="125875"/>
                      <a:pt x="767023" y="151568"/>
                    </a:cubicBezTo>
                    <a:lnTo>
                      <a:pt x="766824" y="153387"/>
                    </a:lnTo>
                    <a:lnTo>
                      <a:pt x="763010" y="177270"/>
                    </a:lnTo>
                    <a:lnTo>
                      <a:pt x="758551" y="228943"/>
                    </a:lnTo>
                    <a:lnTo>
                      <a:pt x="766824" y="153387"/>
                    </a:lnTo>
                    <a:lnTo>
                      <a:pt x="771220" y="125860"/>
                    </a:lnTo>
                    <a:cubicBezTo>
                      <a:pt x="773910" y="108702"/>
                      <a:pt x="776220" y="91491"/>
                      <a:pt x="777143" y="74128"/>
                    </a:cubicBezTo>
                    <a:close/>
                    <a:moveTo>
                      <a:pt x="313354" y="0"/>
                    </a:moveTo>
                    <a:lnTo>
                      <a:pt x="777461" y="0"/>
                    </a:lnTo>
                    <a:lnTo>
                      <a:pt x="774743" y="21485"/>
                    </a:lnTo>
                    <a:lnTo>
                      <a:pt x="777461" y="0"/>
                    </a:lnTo>
                    <a:lnTo>
                      <a:pt x="4543952" y="1"/>
                    </a:lnTo>
                    <a:lnTo>
                      <a:pt x="4543952" y="6858000"/>
                    </a:lnTo>
                    <a:lnTo>
                      <a:pt x="284400" y="6858000"/>
                    </a:lnTo>
                    <a:lnTo>
                      <a:pt x="112147" y="6858000"/>
                    </a:lnTo>
                    <a:lnTo>
                      <a:pt x="102447" y="6815515"/>
                    </a:lnTo>
                    <a:cubicBezTo>
                      <a:pt x="96923" y="6793034"/>
                      <a:pt x="87016" y="6771318"/>
                      <a:pt x="83396" y="6748457"/>
                    </a:cubicBezTo>
                    <a:cubicBezTo>
                      <a:pt x="74824" y="6694163"/>
                      <a:pt x="68728" y="6639487"/>
                      <a:pt x="61870" y="6584811"/>
                    </a:cubicBezTo>
                    <a:cubicBezTo>
                      <a:pt x="54821" y="6528423"/>
                      <a:pt x="47391" y="6472224"/>
                      <a:pt x="41105" y="6415832"/>
                    </a:cubicBezTo>
                    <a:cubicBezTo>
                      <a:pt x="37865" y="6384971"/>
                      <a:pt x="37295" y="6353918"/>
                      <a:pt x="34247" y="6323057"/>
                    </a:cubicBezTo>
                    <a:cubicBezTo>
                      <a:pt x="31579" y="6296004"/>
                      <a:pt x="26626" y="6269143"/>
                      <a:pt x="23386" y="6242092"/>
                    </a:cubicBezTo>
                    <a:cubicBezTo>
                      <a:pt x="20720" y="6218659"/>
                      <a:pt x="19196" y="6195036"/>
                      <a:pt x="16528" y="6171604"/>
                    </a:cubicBezTo>
                    <a:cubicBezTo>
                      <a:pt x="12148" y="6134074"/>
                      <a:pt x="7194" y="6096735"/>
                      <a:pt x="2622" y="6059396"/>
                    </a:cubicBezTo>
                    <a:lnTo>
                      <a:pt x="0" y="6041768"/>
                    </a:lnTo>
                    <a:lnTo>
                      <a:pt x="0" y="6000936"/>
                    </a:lnTo>
                    <a:lnTo>
                      <a:pt x="3670" y="5957594"/>
                    </a:lnTo>
                    <a:lnTo>
                      <a:pt x="0" y="5912510"/>
                    </a:lnTo>
                    <a:lnTo>
                      <a:pt x="0" y="5886400"/>
                    </a:lnTo>
                    <a:lnTo>
                      <a:pt x="1098" y="5864317"/>
                    </a:lnTo>
                    <a:cubicBezTo>
                      <a:pt x="7576" y="5839360"/>
                      <a:pt x="16720" y="5815168"/>
                      <a:pt x="24720" y="5790591"/>
                    </a:cubicBezTo>
                    <a:cubicBezTo>
                      <a:pt x="25672" y="5787923"/>
                      <a:pt x="25864" y="5784685"/>
                      <a:pt x="26434" y="5781829"/>
                    </a:cubicBezTo>
                    <a:cubicBezTo>
                      <a:pt x="29675" y="5765634"/>
                      <a:pt x="32913" y="5749633"/>
                      <a:pt x="35771" y="5733439"/>
                    </a:cubicBezTo>
                    <a:cubicBezTo>
                      <a:pt x="37295" y="5724677"/>
                      <a:pt x="37485" y="5715722"/>
                      <a:pt x="38819" y="5706958"/>
                    </a:cubicBezTo>
                    <a:cubicBezTo>
                      <a:pt x="44153" y="5673049"/>
                      <a:pt x="35199" y="5635710"/>
                      <a:pt x="58250" y="5606371"/>
                    </a:cubicBezTo>
                    <a:cubicBezTo>
                      <a:pt x="73110" y="5587320"/>
                      <a:pt x="69680" y="5568841"/>
                      <a:pt x="67394" y="5548459"/>
                    </a:cubicBezTo>
                    <a:cubicBezTo>
                      <a:pt x="65680" y="5533026"/>
                      <a:pt x="66252" y="5517214"/>
                      <a:pt x="66060" y="5501593"/>
                    </a:cubicBezTo>
                    <a:cubicBezTo>
                      <a:pt x="65490" y="5474160"/>
                      <a:pt x="65298" y="5446727"/>
                      <a:pt x="64346" y="5419294"/>
                    </a:cubicBezTo>
                    <a:cubicBezTo>
                      <a:pt x="63966" y="5410530"/>
                      <a:pt x="59202" y="5401578"/>
                      <a:pt x="59964" y="5393004"/>
                    </a:cubicBezTo>
                    <a:cubicBezTo>
                      <a:pt x="63584" y="5353378"/>
                      <a:pt x="69300" y="5313753"/>
                      <a:pt x="72538" y="5274128"/>
                    </a:cubicBezTo>
                    <a:cubicBezTo>
                      <a:pt x="74442" y="5251649"/>
                      <a:pt x="70824" y="5228596"/>
                      <a:pt x="73490" y="5206307"/>
                    </a:cubicBezTo>
                    <a:cubicBezTo>
                      <a:pt x="76538" y="5180590"/>
                      <a:pt x="84348" y="5155444"/>
                      <a:pt x="89113" y="5129915"/>
                    </a:cubicBezTo>
                    <a:cubicBezTo>
                      <a:pt x="90445" y="5122866"/>
                      <a:pt x="88731" y="5115056"/>
                      <a:pt x="88351" y="5107626"/>
                    </a:cubicBezTo>
                    <a:cubicBezTo>
                      <a:pt x="87968" y="5099244"/>
                      <a:pt x="87206" y="5091051"/>
                      <a:pt x="87016" y="5082669"/>
                    </a:cubicBezTo>
                    <a:cubicBezTo>
                      <a:pt x="86634" y="5057140"/>
                      <a:pt x="87206" y="5031613"/>
                      <a:pt x="85872" y="5006085"/>
                    </a:cubicBezTo>
                    <a:cubicBezTo>
                      <a:pt x="85110" y="4990464"/>
                      <a:pt x="77300" y="4974081"/>
                      <a:pt x="80158" y="4959601"/>
                    </a:cubicBezTo>
                    <a:cubicBezTo>
                      <a:pt x="85682" y="4930074"/>
                      <a:pt x="73300" y="4900545"/>
                      <a:pt x="83586" y="4871018"/>
                    </a:cubicBezTo>
                    <a:cubicBezTo>
                      <a:pt x="86634" y="4861872"/>
                      <a:pt x="79014" y="4849299"/>
                      <a:pt x="78634" y="4838249"/>
                    </a:cubicBezTo>
                    <a:cubicBezTo>
                      <a:pt x="77682" y="4810626"/>
                      <a:pt x="77872" y="4783003"/>
                      <a:pt x="78062" y="4755380"/>
                    </a:cubicBezTo>
                    <a:cubicBezTo>
                      <a:pt x="78252" y="4730613"/>
                      <a:pt x="75586" y="4704894"/>
                      <a:pt x="80920" y="4681082"/>
                    </a:cubicBezTo>
                    <a:cubicBezTo>
                      <a:pt x="86634" y="4656125"/>
                      <a:pt x="85872" y="4633646"/>
                      <a:pt x="79396" y="4609451"/>
                    </a:cubicBezTo>
                    <a:cubicBezTo>
                      <a:pt x="75014" y="4592877"/>
                      <a:pt x="74442" y="4575350"/>
                      <a:pt x="73110" y="4558206"/>
                    </a:cubicBezTo>
                    <a:cubicBezTo>
                      <a:pt x="71586" y="4539727"/>
                      <a:pt x="75586" y="4519342"/>
                      <a:pt x="69300" y="4502578"/>
                    </a:cubicBezTo>
                    <a:cubicBezTo>
                      <a:pt x="50629" y="4452664"/>
                      <a:pt x="46629" y="4401418"/>
                      <a:pt x="46629" y="4349221"/>
                    </a:cubicBezTo>
                    <a:cubicBezTo>
                      <a:pt x="46629" y="4339694"/>
                      <a:pt x="49295" y="4329978"/>
                      <a:pt x="52153" y="4320836"/>
                    </a:cubicBezTo>
                    <a:cubicBezTo>
                      <a:pt x="69300" y="4267492"/>
                      <a:pt x="67776" y="4213960"/>
                      <a:pt x="57297" y="4159666"/>
                    </a:cubicBezTo>
                    <a:cubicBezTo>
                      <a:pt x="55011" y="4148426"/>
                      <a:pt x="54629" y="4135853"/>
                      <a:pt x="56915" y="4124613"/>
                    </a:cubicBezTo>
                    <a:cubicBezTo>
                      <a:pt x="63584" y="4092988"/>
                      <a:pt x="74634" y="4062317"/>
                      <a:pt x="79396" y="4030502"/>
                    </a:cubicBezTo>
                    <a:cubicBezTo>
                      <a:pt x="87206" y="3977924"/>
                      <a:pt x="60918" y="3932393"/>
                      <a:pt x="43771" y="3885337"/>
                    </a:cubicBezTo>
                    <a:cubicBezTo>
                      <a:pt x="31627" y="3851760"/>
                      <a:pt x="8016" y="3821934"/>
                      <a:pt x="426" y="3786776"/>
                    </a:cubicBezTo>
                    <a:lnTo>
                      <a:pt x="0" y="3773896"/>
                    </a:lnTo>
                    <a:lnTo>
                      <a:pt x="0" y="3393881"/>
                    </a:lnTo>
                    <a:lnTo>
                      <a:pt x="11838" y="3359515"/>
                    </a:lnTo>
                    <a:cubicBezTo>
                      <a:pt x="14434" y="3346204"/>
                      <a:pt x="14910" y="3332773"/>
                      <a:pt x="12910" y="3318770"/>
                    </a:cubicBezTo>
                    <a:cubicBezTo>
                      <a:pt x="12243" y="3314103"/>
                      <a:pt x="9909" y="3308769"/>
                      <a:pt x="6718" y="3304078"/>
                    </a:cubicBezTo>
                    <a:lnTo>
                      <a:pt x="0" y="3297656"/>
                    </a:lnTo>
                    <a:lnTo>
                      <a:pt x="0" y="3207866"/>
                    </a:lnTo>
                    <a:lnTo>
                      <a:pt x="15553" y="3186770"/>
                    </a:lnTo>
                    <a:cubicBezTo>
                      <a:pt x="28483" y="3162328"/>
                      <a:pt x="30484" y="3134646"/>
                      <a:pt x="36341" y="3107499"/>
                    </a:cubicBezTo>
                    <a:cubicBezTo>
                      <a:pt x="41105" y="3085402"/>
                      <a:pt x="41295" y="3064826"/>
                      <a:pt x="38057" y="3042727"/>
                    </a:cubicBezTo>
                    <a:cubicBezTo>
                      <a:pt x="30817" y="2994721"/>
                      <a:pt x="41105" y="2948046"/>
                      <a:pt x="54249" y="2901942"/>
                    </a:cubicBezTo>
                    <a:cubicBezTo>
                      <a:pt x="63012" y="2871461"/>
                      <a:pt x="68346" y="2840218"/>
                      <a:pt x="77300" y="2809929"/>
                    </a:cubicBezTo>
                    <a:cubicBezTo>
                      <a:pt x="84158" y="2787258"/>
                      <a:pt x="92351" y="2764589"/>
                      <a:pt x="103399" y="2743825"/>
                    </a:cubicBezTo>
                    <a:cubicBezTo>
                      <a:pt x="119594" y="2713722"/>
                      <a:pt x="143978" y="2687435"/>
                      <a:pt x="137500" y="2649142"/>
                    </a:cubicBezTo>
                    <a:cubicBezTo>
                      <a:pt x="131786" y="2615420"/>
                      <a:pt x="143786" y="2584941"/>
                      <a:pt x="155217" y="2554078"/>
                    </a:cubicBezTo>
                    <a:cubicBezTo>
                      <a:pt x="163599" y="2531408"/>
                      <a:pt x="172173" y="2508741"/>
                      <a:pt x="177507" y="2485306"/>
                    </a:cubicBezTo>
                    <a:cubicBezTo>
                      <a:pt x="183794" y="2457491"/>
                      <a:pt x="181126" y="2426058"/>
                      <a:pt x="192748" y="2401291"/>
                    </a:cubicBezTo>
                    <a:cubicBezTo>
                      <a:pt x="204940" y="2375382"/>
                      <a:pt x="196748" y="2353858"/>
                      <a:pt x="193318" y="2330805"/>
                    </a:cubicBezTo>
                    <a:cubicBezTo>
                      <a:pt x="187984" y="2294038"/>
                      <a:pt x="178077" y="2257458"/>
                      <a:pt x="190652" y="2220311"/>
                    </a:cubicBezTo>
                    <a:cubicBezTo>
                      <a:pt x="205892" y="2175162"/>
                      <a:pt x="222275" y="2130392"/>
                      <a:pt x="236753" y="2085053"/>
                    </a:cubicBezTo>
                    <a:cubicBezTo>
                      <a:pt x="242280" y="2067524"/>
                      <a:pt x="244566" y="2048667"/>
                      <a:pt x="247042" y="2030377"/>
                    </a:cubicBezTo>
                    <a:cubicBezTo>
                      <a:pt x="249138" y="2013042"/>
                      <a:pt x="243804" y="1992278"/>
                      <a:pt x="251804" y="1978939"/>
                    </a:cubicBezTo>
                    <a:cubicBezTo>
                      <a:pt x="272379" y="1944648"/>
                      <a:pt x="282475" y="1909407"/>
                      <a:pt x="282475" y="1869779"/>
                    </a:cubicBezTo>
                    <a:cubicBezTo>
                      <a:pt x="282475" y="1854919"/>
                      <a:pt x="291049" y="1840440"/>
                      <a:pt x="292573" y="1825392"/>
                    </a:cubicBezTo>
                    <a:cubicBezTo>
                      <a:pt x="294477" y="1804815"/>
                      <a:pt x="299622" y="1781193"/>
                      <a:pt x="292381" y="1763286"/>
                    </a:cubicBezTo>
                    <a:cubicBezTo>
                      <a:pt x="275237" y="1721184"/>
                      <a:pt x="289525" y="1687085"/>
                      <a:pt x="306480" y="1650316"/>
                    </a:cubicBezTo>
                    <a:cubicBezTo>
                      <a:pt x="323244" y="1614119"/>
                      <a:pt x="336579" y="1576018"/>
                      <a:pt x="347629" y="1537536"/>
                    </a:cubicBezTo>
                    <a:cubicBezTo>
                      <a:pt x="351629" y="1523058"/>
                      <a:pt x="344961" y="1505723"/>
                      <a:pt x="343629" y="1489719"/>
                    </a:cubicBezTo>
                    <a:cubicBezTo>
                      <a:pt x="343247" y="1484003"/>
                      <a:pt x="342675" y="1477716"/>
                      <a:pt x="344581" y="1472574"/>
                    </a:cubicBezTo>
                    <a:cubicBezTo>
                      <a:pt x="362870" y="1422853"/>
                      <a:pt x="376776" y="1372367"/>
                      <a:pt x="367252" y="1318455"/>
                    </a:cubicBezTo>
                    <a:cubicBezTo>
                      <a:pt x="366298" y="1313503"/>
                      <a:pt x="368394" y="1307977"/>
                      <a:pt x="369728" y="1303023"/>
                    </a:cubicBezTo>
                    <a:cubicBezTo>
                      <a:pt x="376586" y="1278828"/>
                      <a:pt x="387444" y="1255205"/>
                      <a:pt x="389921" y="1230632"/>
                    </a:cubicBezTo>
                    <a:cubicBezTo>
                      <a:pt x="396017" y="1170050"/>
                      <a:pt x="398495" y="1109090"/>
                      <a:pt x="402495" y="1048124"/>
                    </a:cubicBezTo>
                    <a:cubicBezTo>
                      <a:pt x="402685" y="1044314"/>
                      <a:pt x="402685" y="1040314"/>
                      <a:pt x="404019" y="1036886"/>
                    </a:cubicBezTo>
                    <a:cubicBezTo>
                      <a:pt x="412211" y="1014405"/>
                      <a:pt x="409543" y="994784"/>
                      <a:pt x="393923" y="975732"/>
                    </a:cubicBezTo>
                    <a:cubicBezTo>
                      <a:pt x="387064" y="967349"/>
                      <a:pt x="383444" y="955919"/>
                      <a:pt x="379634" y="945443"/>
                    </a:cubicBezTo>
                    <a:cubicBezTo>
                      <a:pt x="373918" y="930010"/>
                      <a:pt x="368394" y="914199"/>
                      <a:pt x="364774" y="898197"/>
                    </a:cubicBezTo>
                    <a:cubicBezTo>
                      <a:pt x="361346" y="882383"/>
                      <a:pt x="356583" y="865429"/>
                      <a:pt x="359250" y="850188"/>
                    </a:cubicBezTo>
                    <a:cubicBezTo>
                      <a:pt x="364012" y="822755"/>
                      <a:pt x="374680" y="796654"/>
                      <a:pt x="381730" y="769604"/>
                    </a:cubicBezTo>
                    <a:cubicBezTo>
                      <a:pt x="384206" y="760269"/>
                      <a:pt x="383824" y="749981"/>
                      <a:pt x="384016" y="740267"/>
                    </a:cubicBezTo>
                    <a:cubicBezTo>
                      <a:pt x="384586" y="717976"/>
                      <a:pt x="379062" y="695115"/>
                      <a:pt x="394875" y="674922"/>
                    </a:cubicBezTo>
                    <a:cubicBezTo>
                      <a:pt x="409733" y="656254"/>
                      <a:pt x="405353" y="637391"/>
                      <a:pt x="394113" y="617771"/>
                    </a:cubicBezTo>
                    <a:cubicBezTo>
                      <a:pt x="386110" y="603672"/>
                      <a:pt x="379824" y="587671"/>
                      <a:pt x="376776" y="571859"/>
                    </a:cubicBezTo>
                    <a:cubicBezTo>
                      <a:pt x="372586" y="550140"/>
                      <a:pt x="370870" y="528614"/>
                      <a:pt x="373348" y="505181"/>
                    </a:cubicBezTo>
                    <a:cubicBezTo>
                      <a:pt x="375062" y="488606"/>
                      <a:pt x="375824" y="475080"/>
                      <a:pt x="385920" y="462125"/>
                    </a:cubicBezTo>
                    <a:cubicBezTo>
                      <a:pt x="387444" y="460031"/>
                      <a:pt x="387826" y="456221"/>
                      <a:pt x="387634" y="453363"/>
                    </a:cubicBezTo>
                    <a:cubicBezTo>
                      <a:pt x="384396" y="415834"/>
                      <a:pt x="386110" y="378685"/>
                      <a:pt x="388399" y="340773"/>
                    </a:cubicBezTo>
                    <a:cubicBezTo>
                      <a:pt x="391445" y="292578"/>
                      <a:pt x="382492" y="241900"/>
                      <a:pt x="350487" y="200181"/>
                    </a:cubicBezTo>
                    <a:cubicBezTo>
                      <a:pt x="345723" y="194084"/>
                      <a:pt x="343629" y="184940"/>
                      <a:pt x="342485" y="176938"/>
                    </a:cubicBezTo>
                    <a:cubicBezTo>
                      <a:pt x="337533" y="139218"/>
                      <a:pt x="334103" y="101307"/>
                      <a:pt x="328579" y="63586"/>
                    </a:cubicBezTo>
                    <a:cubicBezTo>
                      <a:pt x="325530" y="43011"/>
                      <a:pt x="322862" y="21485"/>
                      <a:pt x="314480" y="2816"/>
                    </a:cubicBez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6" name="Group 15">
              <a:extLst>
                <a:ext uri="{FF2B5EF4-FFF2-40B4-BE49-F238E27FC236}">
                  <a16:creationId xmlns:a16="http://schemas.microsoft.com/office/drawing/2014/main" id="{03E27787-443E-9620-7C38-53194368FAB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17" name="Freeform: Shape 16">
                <a:extLst>
                  <a:ext uri="{FF2B5EF4-FFF2-40B4-BE49-F238E27FC236}">
                    <a16:creationId xmlns:a16="http://schemas.microsoft.com/office/drawing/2014/main" id="{AA916C7A-645C-5A00-19A5-4823CD137E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C1292BEA-D31C-50F0-51EA-71DBD6E97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pic>
        <p:nvPicPr>
          <p:cNvPr id="5" name="Kép 4">
            <a:extLst>
              <a:ext uri="{FF2B5EF4-FFF2-40B4-BE49-F238E27FC236}">
                <a16:creationId xmlns:a16="http://schemas.microsoft.com/office/drawing/2014/main" id="{4EA1673C-FC2D-1B77-0DFF-DC20A6105309}"/>
              </a:ext>
            </a:extLst>
          </p:cNvPr>
          <p:cNvPicPr>
            <a:picLocks noChangeAspect="1"/>
          </p:cNvPicPr>
          <p:nvPr/>
        </p:nvPicPr>
        <p:blipFill>
          <a:blip r:embed="rId3"/>
          <a:stretch>
            <a:fillRect/>
          </a:stretch>
        </p:blipFill>
        <p:spPr>
          <a:xfrm>
            <a:off x="9429921" y="134802"/>
            <a:ext cx="1923879" cy="3455630"/>
          </a:xfrm>
          <a:prstGeom prst="rect">
            <a:avLst/>
          </a:prstGeom>
        </p:spPr>
      </p:pic>
      <p:pic>
        <p:nvPicPr>
          <p:cNvPr id="4" name="Kép 3">
            <a:extLst>
              <a:ext uri="{FF2B5EF4-FFF2-40B4-BE49-F238E27FC236}">
                <a16:creationId xmlns:a16="http://schemas.microsoft.com/office/drawing/2014/main" id="{845AAD46-1912-C07B-87FE-9172E9FF5FB2}"/>
              </a:ext>
            </a:extLst>
          </p:cNvPr>
          <p:cNvPicPr>
            <a:picLocks noChangeAspect="1"/>
          </p:cNvPicPr>
          <p:nvPr/>
        </p:nvPicPr>
        <p:blipFill>
          <a:blip r:embed="rId4"/>
          <a:stretch>
            <a:fillRect/>
          </a:stretch>
        </p:blipFill>
        <p:spPr>
          <a:xfrm>
            <a:off x="8522765" y="3725234"/>
            <a:ext cx="3161130" cy="957243"/>
          </a:xfrm>
          <a:prstGeom prst="rect">
            <a:avLst/>
          </a:prstGeom>
        </p:spPr>
      </p:pic>
      <p:pic>
        <p:nvPicPr>
          <p:cNvPr id="6" name="Kép 5">
            <a:extLst>
              <a:ext uri="{FF2B5EF4-FFF2-40B4-BE49-F238E27FC236}">
                <a16:creationId xmlns:a16="http://schemas.microsoft.com/office/drawing/2014/main" id="{02552848-B881-AF66-1F0B-3297E64E2F4C}"/>
              </a:ext>
            </a:extLst>
          </p:cNvPr>
          <p:cNvPicPr>
            <a:picLocks noChangeAspect="1"/>
          </p:cNvPicPr>
          <p:nvPr/>
        </p:nvPicPr>
        <p:blipFill>
          <a:blip r:embed="rId5"/>
          <a:stretch>
            <a:fillRect/>
          </a:stretch>
        </p:blipFill>
        <p:spPr>
          <a:xfrm>
            <a:off x="8494716" y="4817279"/>
            <a:ext cx="3161129" cy="1779443"/>
          </a:xfrm>
          <a:prstGeom prst="rect">
            <a:avLst/>
          </a:prstGeom>
        </p:spPr>
      </p:pic>
      <p:sp>
        <p:nvSpPr>
          <p:cNvPr id="9" name="Nyíl: felfelé kanyarodó 8">
            <a:extLst>
              <a:ext uri="{FF2B5EF4-FFF2-40B4-BE49-F238E27FC236}">
                <a16:creationId xmlns:a16="http://schemas.microsoft.com/office/drawing/2014/main" id="{7636507C-AF2C-2EC7-7321-67F8C00396FB}"/>
              </a:ext>
            </a:extLst>
          </p:cNvPr>
          <p:cNvSpPr/>
          <p:nvPr/>
        </p:nvSpPr>
        <p:spPr>
          <a:xfrm flipV="1">
            <a:off x="11165982" y="1543916"/>
            <a:ext cx="545140" cy="3455630"/>
          </a:xfrm>
          <a:prstGeom prst="bentUpArrow">
            <a:avLst>
              <a:gd name="adj1" fmla="val 22794"/>
              <a:gd name="adj2" fmla="val 25000"/>
              <a:gd name="adj3" fmla="val 25000"/>
            </a:avLst>
          </a:prstGeom>
          <a:solidFill>
            <a:srgbClr val="FF0000"/>
          </a:solidFill>
          <a:scene3d>
            <a:camera prst="orthographicFront">
              <a:rot lat="0" lon="21299983" rev="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0" name="Nyíl: felfelé kanyarodó 9">
            <a:extLst>
              <a:ext uri="{FF2B5EF4-FFF2-40B4-BE49-F238E27FC236}">
                <a16:creationId xmlns:a16="http://schemas.microsoft.com/office/drawing/2014/main" id="{B8E01661-A099-296F-0A51-F586478708D5}"/>
              </a:ext>
            </a:extLst>
          </p:cNvPr>
          <p:cNvSpPr/>
          <p:nvPr/>
        </p:nvSpPr>
        <p:spPr>
          <a:xfrm rot="10800000">
            <a:off x="8959193" y="1132776"/>
            <a:ext cx="545140" cy="2610056"/>
          </a:xfrm>
          <a:prstGeom prst="bentUpArrow">
            <a:avLst/>
          </a:prstGeom>
          <a:solidFill>
            <a:srgbClr val="FF0000"/>
          </a:solidFill>
          <a:scene3d>
            <a:camera prst="orthographicFront">
              <a:rot lat="0" lon="21299983" rev="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812061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F5D808-2923-F061-D552-B4FC934E6092}"/>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2D2E553-DCEA-696E-E61D-31728A293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40AD062D-B826-6258-B134-9ABF1E0A35E7}"/>
              </a:ext>
            </a:extLst>
          </p:cNvPr>
          <p:cNvSpPr>
            <a:spLocks noGrp="1"/>
          </p:cNvSpPr>
          <p:nvPr>
            <p:ph type="title"/>
          </p:nvPr>
        </p:nvSpPr>
        <p:spPr>
          <a:xfrm>
            <a:off x="838200" y="1641752"/>
            <a:ext cx="6140449" cy="1323439"/>
          </a:xfrm>
        </p:spPr>
        <p:txBody>
          <a:bodyPr anchor="t">
            <a:normAutofit/>
          </a:bodyPr>
          <a:lstStyle/>
          <a:p>
            <a:r>
              <a:rPr lang="hu-HU" sz="4000" dirty="0">
                <a:solidFill>
                  <a:schemeClr val="bg1"/>
                </a:solidFill>
              </a:rPr>
              <a:t>Backend-</a:t>
            </a:r>
            <a:r>
              <a:rPr lang="hu-HU" sz="4000" dirty="0" err="1">
                <a:solidFill>
                  <a:schemeClr val="bg1"/>
                </a:solidFill>
              </a:rPr>
              <a:t>middleware</a:t>
            </a:r>
            <a:endParaRPr lang="hu-HU" sz="4000" dirty="0">
              <a:solidFill>
                <a:schemeClr val="bg1"/>
              </a:solidFill>
            </a:endParaRPr>
          </a:p>
        </p:txBody>
      </p:sp>
      <p:sp>
        <p:nvSpPr>
          <p:cNvPr id="3" name="Tartalom helye 2">
            <a:extLst>
              <a:ext uri="{FF2B5EF4-FFF2-40B4-BE49-F238E27FC236}">
                <a16:creationId xmlns:a16="http://schemas.microsoft.com/office/drawing/2014/main" id="{BEFF8A61-53DD-6217-85B1-C544F1C32F52}"/>
              </a:ext>
            </a:extLst>
          </p:cNvPr>
          <p:cNvSpPr>
            <a:spLocks noGrp="1"/>
          </p:cNvSpPr>
          <p:nvPr>
            <p:ph idx="1"/>
          </p:nvPr>
        </p:nvSpPr>
        <p:spPr>
          <a:xfrm>
            <a:off x="838200" y="3146400"/>
            <a:ext cx="6140449" cy="2862288"/>
          </a:xfrm>
        </p:spPr>
        <p:txBody>
          <a:bodyPr>
            <a:normAutofit/>
          </a:bodyPr>
          <a:lstStyle/>
          <a:p>
            <a:pPr marL="0" indent="0">
              <a:buNone/>
            </a:pPr>
            <a:r>
              <a:rPr lang="hu-HU" sz="2400" dirty="0">
                <a:solidFill>
                  <a:schemeClr val="bg1">
                    <a:alpha val="80000"/>
                  </a:schemeClr>
                </a:solidFill>
              </a:rPr>
              <a:t>Itt találhatók az olyan köztes rétegek, amelyek a kérések feldolgozása előtt különféle ellenőrzéseket végeznek, például a JWT </a:t>
            </a:r>
            <a:r>
              <a:rPr lang="hu-HU" sz="2400" dirty="0" err="1">
                <a:solidFill>
                  <a:schemeClr val="bg1">
                    <a:alpha val="80000"/>
                  </a:schemeClr>
                </a:solidFill>
              </a:rPr>
              <a:t>token</a:t>
            </a:r>
            <a:r>
              <a:rPr lang="hu-HU" sz="2400" dirty="0">
                <a:solidFill>
                  <a:schemeClr val="bg1">
                    <a:alpha val="80000"/>
                  </a:schemeClr>
                </a:solidFill>
              </a:rPr>
              <a:t> érvényességét vizsgálják.</a:t>
            </a:r>
          </a:p>
        </p:txBody>
      </p:sp>
      <p:grpSp>
        <p:nvGrpSpPr>
          <p:cNvPr id="14" name="Group 13">
            <a:extLst>
              <a:ext uri="{FF2B5EF4-FFF2-40B4-BE49-F238E27FC236}">
                <a16:creationId xmlns:a16="http://schemas.microsoft.com/office/drawing/2014/main" id="{6C777227-7005-715F-9DF1-6BB642593A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4572000" cy="6858001"/>
            <a:chOff x="7620000" y="-1"/>
            <a:chExt cx="4572000" cy="6858001"/>
          </a:xfrm>
          <a:effectLst>
            <a:outerShdw blurRad="381000" dist="152400" dir="10800000" algn="ctr" rotWithShape="0">
              <a:srgbClr val="000000">
                <a:alpha val="10000"/>
              </a:srgbClr>
            </a:outerShdw>
          </a:effectLst>
        </p:grpSpPr>
        <p:grpSp>
          <p:nvGrpSpPr>
            <p:cNvPr id="15" name="Group 14">
              <a:extLst>
                <a:ext uri="{FF2B5EF4-FFF2-40B4-BE49-F238E27FC236}">
                  <a16:creationId xmlns:a16="http://schemas.microsoft.com/office/drawing/2014/main" id="{AD53C006-21F7-C388-3AB4-69C9C09AD61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7648048" y="0"/>
              <a:ext cx="4543952" cy="6858000"/>
              <a:chOff x="7648048" y="0"/>
              <a:chExt cx="4543952" cy="6858000"/>
            </a:xfrm>
          </p:grpSpPr>
          <p:sp>
            <p:nvSpPr>
              <p:cNvPr id="19" name="Freeform: Shape 18">
                <a:extLst>
                  <a:ext uri="{FF2B5EF4-FFF2-40B4-BE49-F238E27FC236}">
                    <a16:creationId xmlns:a16="http://schemas.microsoft.com/office/drawing/2014/main" id="{BB3371C8-1806-4583-EAA5-353D5624C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48048" y="0"/>
                <a:ext cx="4543952" cy="6858000"/>
              </a:xfrm>
              <a:custGeom>
                <a:avLst/>
                <a:gdLst>
                  <a:gd name="connsiteX0" fmla="*/ 328959 w 4543952"/>
                  <a:gd name="connsiteY0" fmla="*/ 6564619 h 6858000"/>
                  <a:gd name="connsiteX1" fmla="*/ 306480 w 4543952"/>
                  <a:gd name="connsiteY1" fmla="*/ 6588624 h 6858000"/>
                  <a:gd name="connsiteX2" fmla="*/ 289858 w 4543952"/>
                  <a:gd name="connsiteY2" fmla="*/ 6625223 h 6858000"/>
                  <a:gd name="connsiteX3" fmla="*/ 289858 w 4543952"/>
                  <a:gd name="connsiteY3" fmla="*/ 6625224 h 6858000"/>
                  <a:gd name="connsiteX4" fmla="*/ 289870 w 4543952"/>
                  <a:gd name="connsiteY4" fmla="*/ 6645551 h 6858000"/>
                  <a:gd name="connsiteX5" fmla="*/ 296953 w 4543952"/>
                  <a:gd name="connsiteY5" fmla="*/ 6662539 h 6858000"/>
                  <a:gd name="connsiteX6" fmla="*/ 296953 w 4543952"/>
                  <a:gd name="connsiteY6" fmla="*/ 6662541 h 6858000"/>
                  <a:gd name="connsiteX7" fmla="*/ 296954 w 4543952"/>
                  <a:gd name="connsiteY7" fmla="*/ 6662543 h 6858000"/>
                  <a:gd name="connsiteX8" fmla="*/ 311551 w 4543952"/>
                  <a:gd name="connsiteY8" fmla="*/ 6702975 h 6858000"/>
                  <a:gd name="connsiteX9" fmla="*/ 297715 w 4543952"/>
                  <a:gd name="connsiteY9" fmla="*/ 6742551 h 6858000"/>
                  <a:gd name="connsiteX10" fmla="*/ 297714 w 4543952"/>
                  <a:gd name="connsiteY10" fmla="*/ 6742554 h 6858000"/>
                  <a:gd name="connsiteX11" fmla="*/ 283011 w 4543952"/>
                  <a:gd name="connsiteY11" fmla="*/ 6776799 h 6858000"/>
                  <a:gd name="connsiteX12" fmla="*/ 278238 w 4543952"/>
                  <a:gd name="connsiteY12" fmla="*/ 6812061 h 6858000"/>
                  <a:gd name="connsiteX13" fmla="*/ 278237 w 4543952"/>
                  <a:gd name="connsiteY13" fmla="*/ 6812062 h 6858000"/>
                  <a:gd name="connsiteX14" fmla="*/ 278237 w 4543952"/>
                  <a:gd name="connsiteY14" fmla="*/ 6812063 h 6858000"/>
                  <a:gd name="connsiteX15" fmla="*/ 278238 w 4543952"/>
                  <a:gd name="connsiteY15" fmla="*/ 6812061 h 6858000"/>
                  <a:gd name="connsiteX16" fmla="*/ 297714 w 4543952"/>
                  <a:gd name="connsiteY16" fmla="*/ 6742554 h 6858000"/>
                  <a:gd name="connsiteX17" fmla="*/ 297715 w 4543952"/>
                  <a:gd name="connsiteY17" fmla="*/ 6742552 h 6858000"/>
                  <a:gd name="connsiteX18" fmla="*/ 311551 w 4543952"/>
                  <a:gd name="connsiteY18" fmla="*/ 6702976 h 6858000"/>
                  <a:gd name="connsiteX19" fmla="*/ 311551 w 4543952"/>
                  <a:gd name="connsiteY19" fmla="*/ 6702975 h 6858000"/>
                  <a:gd name="connsiteX20" fmla="*/ 308405 w 4543952"/>
                  <a:gd name="connsiteY20" fmla="*/ 6683026 h 6858000"/>
                  <a:gd name="connsiteX21" fmla="*/ 296954 w 4543952"/>
                  <a:gd name="connsiteY21" fmla="*/ 6662543 h 6858000"/>
                  <a:gd name="connsiteX22" fmla="*/ 296953 w 4543952"/>
                  <a:gd name="connsiteY22" fmla="*/ 6662540 h 6858000"/>
                  <a:gd name="connsiteX23" fmla="*/ 296953 w 4543952"/>
                  <a:gd name="connsiteY23" fmla="*/ 6662539 h 6858000"/>
                  <a:gd name="connsiteX24" fmla="*/ 289858 w 4543952"/>
                  <a:gd name="connsiteY24" fmla="*/ 6625224 h 6858000"/>
                  <a:gd name="connsiteX25" fmla="*/ 306480 w 4543952"/>
                  <a:gd name="connsiteY25" fmla="*/ 6588625 h 6858000"/>
                  <a:gd name="connsiteX26" fmla="*/ 328959 w 4543952"/>
                  <a:gd name="connsiteY26" fmla="*/ 6564620 h 6858000"/>
                  <a:gd name="connsiteX27" fmla="*/ 248638 w 4543952"/>
                  <a:gd name="connsiteY27" fmla="*/ 6438980 h 6858000"/>
                  <a:gd name="connsiteX28" fmla="*/ 268569 w 4543952"/>
                  <a:gd name="connsiteY28" fmla="*/ 6463840 h 6858000"/>
                  <a:gd name="connsiteX29" fmla="*/ 268572 w 4543952"/>
                  <a:gd name="connsiteY29" fmla="*/ 6463848 h 6858000"/>
                  <a:gd name="connsiteX30" fmla="*/ 279556 w 4543952"/>
                  <a:gd name="connsiteY30" fmla="*/ 6508051 h 6858000"/>
                  <a:gd name="connsiteX31" fmla="*/ 282367 w 4543952"/>
                  <a:gd name="connsiteY31" fmla="*/ 6513011 h 6858000"/>
                  <a:gd name="connsiteX32" fmla="*/ 284834 w 4543952"/>
                  <a:gd name="connsiteY32" fmla="*/ 6521803 h 6858000"/>
                  <a:gd name="connsiteX33" fmla="*/ 301172 w 4543952"/>
                  <a:gd name="connsiteY33" fmla="*/ 6546194 h 6858000"/>
                  <a:gd name="connsiteX34" fmla="*/ 301172 w 4543952"/>
                  <a:gd name="connsiteY34" fmla="*/ 6546193 h 6858000"/>
                  <a:gd name="connsiteX35" fmla="*/ 282367 w 4543952"/>
                  <a:gd name="connsiteY35" fmla="*/ 6513011 h 6858000"/>
                  <a:gd name="connsiteX36" fmla="*/ 268572 w 4543952"/>
                  <a:gd name="connsiteY36" fmla="*/ 6463848 h 6858000"/>
                  <a:gd name="connsiteX37" fmla="*/ 268569 w 4543952"/>
                  <a:gd name="connsiteY37" fmla="*/ 6463839 h 6858000"/>
                  <a:gd name="connsiteX38" fmla="*/ 166047 w 4543952"/>
                  <a:gd name="connsiteY38" fmla="*/ 6392242 h 6858000"/>
                  <a:gd name="connsiteX39" fmla="*/ 173364 w 4543952"/>
                  <a:gd name="connsiteY39" fmla="*/ 6407332 h 6858000"/>
                  <a:gd name="connsiteX40" fmla="*/ 173364 w 4543952"/>
                  <a:gd name="connsiteY40" fmla="*/ 6407331 h 6858000"/>
                  <a:gd name="connsiteX41" fmla="*/ 401733 w 4543952"/>
                  <a:gd name="connsiteY41" fmla="*/ 4221390 h 6858000"/>
                  <a:gd name="connsiteX42" fmla="*/ 396017 w 4543952"/>
                  <a:gd name="connsiteY42" fmla="*/ 4253013 h 6858000"/>
                  <a:gd name="connsiteX43" fmla="*/ 356201 w 4543952"/>
                  <a:gd name="connsiteY43" fmla="*/ 4324644 h 6858000"/>
                  <a:gd name="connsiteX44" fmla="*/ 347247 w 4543952"/>
                  <a:gd name="connsiteY44" fmla="*/ 4363889 h 6858000"/>
                  <a:gd name="connsiteX45" fmla="*/ 347247 w 4543952"/>
                  <a:gd name="connsiteY45" fmla="*/ 4363890 h 6858000"/>
                  <a:gd name="connsiteX46" fmla="*/ 348009 w 4543952"/>
                  <a:gd name="connsiteY46" fmla="*/ 4482004 h 6858000"/>
                  <a:gd name="connsiteX47" fmla="*/ 408019 w 4543952"/>
                  <a:gd name="connsiteY47" fmla="*/ 4659174 h 6858000"/>
                  <a:gd name="connsiteX48" fmla="*/ 416021 w 4543952"/>
                  <a:gd name="connsiteY48" fmla="*/ 4677655 h 6858000"/>
                  <a:gd name="connsiteX49" fmla="*/ 425928 w 4543952"/>
                  <a:gd name="connsiteY49" fmla="*/ 4767764 h 6858000"/>
                  <a:gd name="connsiteX50" fmla="*/ 427237 w 4543952"/>
                  <a:gd name="connsiteY50" fmla="*/ 4800482 h 6858000"/>
                  <a:gd name="connsiteX51" fmla="*/ 412401 w 4543952"/>
                  <a:gd name="connsiteY51" fmla="*/ 4828915 h 6858000"/>
                  <a:gd name="connsiteX52" fmla="*/ 391971 w 4543952"/>
                  <a:gd name="connsiteY52" fmla="*/ 4857316 h 6858000"/>
                  <a:gd name="connsiteX53" fmla="*/ 390221 w 4543952"/>
                  <a:gd name="connsiteY53" fmla="*/ 4863342 h 6858000"/>
                  <a:gd name="connsiteX54" fmla="*/ 387469 w 4543952"/>
                  <a:gd name="connsiteY54" fmla="*/ 4867613 h 6858000"/>
                  <a:gd name="connsiteX55" fmla="*/ 382691 w 4543952"/>
                  <a:gd name="connsiteY55" fmla="*/ 4889274 h 6858000"/>
                  <a:gd name="connsiteX56" fmla="*/ 382691 w 4543952"/>
                  <a:gd name="connsiteY56" fmla="*/ 4889275 h 6858000"/>
                  <a:gd name="connsiteX57" fmla="*/ 384396 w 4543952"/>
                  <a:gd name="connsiteY57" fmla="*/ 4912168 h 6858000"/>
                  <a:gd name="connsiteX58" fmla="*/ 385799 w 4543952"/>
                  <a:gd name="connsiteY58" fmla="*/ 4933804 h 6858000"/>
                  <a:gd name="connsiteX59" fmla="*/ 378247 w 4543952"/>
                  <a:gd name="connsiteY59" fmla="*/ 4957452 h 6858000"/>
                  <a:gd name="connsiteX60" fmla="*/ 360964 w 4543952"/>
                  <a:gd name="connsiteY60" fmla="*/ 4987036 h 6858000"/>
                  <a:gd name="connsiteX61" fmla="*/ 334485 w 4543952"/>
                  <a:gd name="connsiteY61" fmla="*/ 5041520 h 6858000"/>
                  <a:gd name="connsiteX62" fmla="*/ 321371 w 4543952"/>
                  <a:gd name="connsiteY62" fmla="*/ 5087422 h 6858000"/>
                  <a:gd name="connsiteX63" fmla="*/ 321364 w 4543952"/>
                  <a:gd name="connsiteY63" fmla="*/ 5087449 h 6858000"/>
                  <a:gd name="connsiteX64" fmla="*/ 315482 w 4543952"/>
                  <a:gd name="connsiteY64" fmla="*/ 5102460 h 6858000"/>
                  <a:gd name="connsiteX65" fmla="*/ 308338 w 4543952"/>
                  <a:gd name="connsiteY65" fmla="*/ 5133219 h 6858000"/>
                  <a:gd name="connsiteX66" fmla="*/ 308337 w 4543952"/>
                  <a:gd name="connsiteY66" fmla="*/ 5133223 h 6858000"/>
                  <a:gd name="connsiteX67" fmla="*/ 308337 w 4543952"/>
                  <a:gd name="connsiteY67" fmla="*/ 5133224 h 6858000"/>
                  <a:gd name="connsiteX68" fmla="*/ 315052 w 4543952"/>
                  <a:gd name="connsiteY68" fmla="*/ 5166113 h 6858000"/>
                  <a:gd name="connsiteX69" fmla="*/ 314362 w 4543952"/>
                  <a:gd name="connsiteY69" fmla="*/ 5172089 h 6858000"/>
                  <a:gd name="connsiteX70" fmla="*/ 311814 w 4543952"/>
                  <a:gd name="connsiteY70" fmla="*/ 5179066 h 6858000"/>
                  <a:gd name="connsiteX71" fmla="*/ 311814 w 4543952"/>
                  <a:gd name="connsiteY71" fmla="*/ 5179067 h 6858000"/>
                  <a:gd name="connsiteX72" fmla="*/ 335437 w 4543952"/>
                  <a:gd name="connsiteY72" fmla="*/ 5272796 h 6858000"/>
                  <a:gd name="connsiteX73" fmla="*/ 360397 w 4543952"/>
                  <a:gd name="connsiteY73" fmla="*/ 5321350 h 6858000"/>
                  <a:gd name="connsiteX74" fmla="*/ 364317 w 4543952"/>
                  <a:gd name="connsiteY74" fmla="*/ 5355013 h 6858000"/>
                  <a:gd name="connsiteX75" fmla="*/ 359440 w 4543952"/>
                  <a:gd name="connsiteY75" fmla="*/ 5385383 h 6858000"/>
                  <a:gd name="connsiteX76" fmla="*/ 351249 w 4543952"/>
                  <a:gd name="connsiteY76" fmla="*/ 5425581 h 6858000"/>
                  <a:gd name="connsiteX77" fmla="*/ 339627 w 4543952"/>
                  <a:gd name="connsiteY77" fmla="*/ 5480636 h 6858000"/>
                  <a:gd name="connsiteX78" fmla="*/ 335103 w 4543952"/>
                  <a:gd name="connsiteY78" fmla="*/ 5507666 h 6858000"/>
                  <a:gd name="connsiteX79" fmla="*/ 335103 w 4543952"/>
                  <a:gd name="connsiteY79" fmla="*/ 5507667 h 6858000"/>
                  <a:gd name="connsiteX80" fmla="*/ 337324 w 4543952"/>
                  <a:gd name="connsiteY80" fmla="*/ 5520421 h 6858000"/>
                  <a:gd name="connsiteX81" fmla="*/ 345722 w 4543952"/>
                  <a:gd name="connsiteY81" fmla="*/ 5531691 h 6858000"/>
                  <a:gd name="connsiteX82" fmla="*/ 345723 w 4543952"/>
                  <a:gd name="connsiteY82" fmla="*/ 5531693 h 6858000"/>
                  <a:gd name="connsiteX83" fmla="*/ 355869 w 4543952"/>
                  <a:gd name="connsiteY83" fmla="*/ 5547577 h 6858000"/>
                  <a:gd name="connsiteX84" fmla="*/ 346295 w 4543952"/>
                  <a:gd name="connsiteY84" fmla="*/ 5562745 h 6858000"/>
                  <a:gd name="connsiteX85" fmla="*/ 275047 w 4543952"/>
                  <a:gd name="connsiteY85" fmla="*/ 5704482 h 6858000"/>
                  <a:gd name="connsiteX86" fmla="*/ 269141 w 4543952"/>
                  <a:gd name="connsiteY86" fmla="*/ 5740487 h 6858000"/>
                  <a:gd name="connsiteX87" fmla="*/ 260376 w 4543952"/>
                  <a:gd name="connsiteY87" fmla="*/ 5760872 h 6858000"/>
                  <a:gd name="connsiteX88" fmla="*/ 171981 w 4543952"/>
                  <a:gd name="connsiteY88" fmla="*/ 5883750 h 6858000"/>
                  <a:gd name="connsiteX89" fmla="*/ 171979 w 4543952"/>
                  <a:gd name="connsiteY89" fmla="*/ 5883755 h 6858000"/>
                  <a:gd name="connsiteX90" fmla="*/ 160957 w 4543952"/>
                  <a:gd name="connsiteY90" fmla="*/ 5909350 h 6858000"/>
                  <a:gd name="connsiteX91" fmla="*/ 154076 w 4543952"/>
                  <a:gd name="connsiteY91" fmla="*/ 5935945 h 6858000"/>
                  <a:gd name="connsiteX92" fmla="*/ 154075 w 4543952"/>
                  <a:gd name="connsiteY92" fmla="*/ 5935948 h 6858000"/>
                  <a:gd name="connsiteX93" fmla="*/ 154075 w 4543952"/>
                  <a:gd name="connsiteY93" fmla="*/ 5935949 h 6858000"/>
                  <a:gd name="connsiteX94" fmla="*/ 154242 w 4543952"/>
                  <a:gd name="connsiteY94" fmla="*/ 5964476 h 6858000"/>
                  <a:gd name="connsiteX95" fmla="*/ 157695 w 4543952"/>
                  <a:gd name="connsiteY95" fmla="*/ 5993289 h 6858000"/>
                  <a:gd name="connsiteX96" fmla="*/ 157695 w 4543952"/>
                  <a:gd name="connsiteY96" fmla="*/ 5993291 h 6858000"/>
                  <a:gd name="connsiteX97" fmla="*/ 164171 w 4543952"/>
                  <a:gd name="connsiteY97" fmla="*/ 6026440 h 6858000"/>
                  <a:gd name="connsiteX98" fmla="*/ 220371 w 4543952"/>
                  <a:gd name="connsiteY98" fmla="*/ 6108738 h 6858000"/>
                  <a:gd name="connsiteX99" fmla="*/ 234064 w 4543952"/>
                  <a:gd name="connsiteY99" fmla="*/ 6133314 h 6858000"/>
                  <a:gd name="connsiteX100" fmla="*/ 218468 w 4543952"/>
                  <a:gd name="connsiteY100" fmla="*/ 6155599 h 6858000"/>
                  <a:gd name="connsiteX101" fmla="*/ 218465 w 4543952"/>
                  <a:gd name="connsiteY101" fmla="*/ 6155601 h 6858000"/>
                  <a:gd name="connsiteX102" fmla="*/ 179794 w 4543952"/>
                  <a:gd name="connsiteY102" fmla="*/ 6228755 h 6858000"/>
                  <a:gd name="connsiteX103" fmla="*/ 162457 w 4543952"/>
                  <a:gd name="connsiteY103" fmla="*/ 6361538 h 6858000"/>
                  <a:gd name="connsiteX104" fmla="*/ 162457 w 4543952"/>
                  <a:gd name="connsiteY104" fmla="*/ 6361539 h 6858000"/>
                  <a:gd name="connsiteX105" fmla="*/ 179794 w 4543952"/>
                  <a:gd name="connsiteY105" fmla="*/ 6228756 h 6858000"/>
                  <a:gd name="connsiteX106" fmla="*/ 218465 w 4543952"/>
                  <a:gd name="connsiteY106" fmla="*/ 6155602 h 6858000"/>
                  <a:gd name="connsiteX107" fmla="*/ 218468 w 4543952"/>
                  <a:gd name="connsiteY107" fmla="*/ 6155599 h 6858000"/>
                  <a:gd name="connsiteX108" fmla="*/ 230364 w 4543952"/>
                  <a:gd name="connsiteY108" fmla="*/ 6143189 h 6858000"/>
                  <a:gd name="connsiteX109" fmla="*/ 234064 w 4543952"/>
                  <a:gd name="connsiteY109" fmla="*/ 6133314 h 6858000"/>
                  <a:gd name="connsiteX110" fmla="*/ 234064 w 4543952"/>
                  <a:gd name="connsiteY110" fmla="*/ 6133313 h 6858000"/>
                  <a:gd name="connsiteX111" fmla="*/ 220371 w 4543952"/>
                  <a:gd name="connsiteY111" fmla="*/ 6108737 h 6858000"/>
                  <a:gd name="connsiteX112" fmla="*/ 164171 w 4543952"/>
                  <a:gd name="connsiteY112" fmla="*/ 6026439 h 6858000"/>
                  <a:gd name="connsiteX113" fmla="*/ 157695 w 4543952"/>
                  <a:gd name="connsiteY113" fmla="*/ 5993290 h 6858000"/>
                  <a:gd name="connsiteX114" fmla="*/ 157695 w 4543952"/>
                  <a:gd name="connsiteY114" fmla="*/ 5993289 h 6858000"/>
                  <a:gd name="connsiteX115" fmla="*/ 154075 w 4543952"/>
                  <a:gd name="connsiteY115" fmla="*/ 5935949 h 6858000"/>
                  <a:gd name="connsiteX116" fmla="*/ 154076 w 4543952"/>
                  <a:gd name="connsiteY116" fmla="*/ 5935945 h 6858000"/>
                  <a:gd name="connsiteX117" fmla="*/ 171979 w 4543952"/>
                  <a:gd name="connsiteY117" fmla="*/ 5883755 h 6858000"/>
                  <a:gd name="connsiteX118" fmla="*/ 171981 w 4543952"/>
                  <a:gd name="connsiteY118" fmla="*/ 5883751 h 6858000"/>
                  <a:gd name="connsiteX119" fmla="*/ 260376 w 4543952"/>
                  <a:gd name="connsiteY119" fmla="*/ 5760873 h 6858000"/>
                  <a:gd name="connsiteX120" fmla="*/ 269141 w 4543952"/>
                  <a:gd name="connsiteY120" fmla="*/ 5740488 h 6858000"/>
                  <a:gd name="connsiteX121" fmla="*/ 275047 w 4543952"/>
                  <a:gd name="connsiteY121" fmla="*/ 5704483 h 6858000"/>
                  <a:gd name="connsiteX122" fmla="*/ 346295 w 4543952"/>
                  <a:gd name="connsiteY122" fmla="*/ 5562746 h 6858000"/>
                  <a:gd name="connsiteX123" fmla="*/ 355869 w 4543952"/>
                  <a:gd name="connsiteY123" fmla="*/ 5547578 h 6858000"/>
                  <a:gd name="connsiteX124" fmla="*/ 355869 w 4543952"/>
                  <a:gd name="connsiteY124" fmla="*/ 5547577 h 6858000"/>
                  <a:gd name="connsiteX125" fmla="*/ 345723 w 4543952"/>
                  <a:gd name="connsiteY125" fmla="*/ 5531692 h 6858000"/>
                  <a:gd name="connsiteX126" fmla="*/ 345722 w 4543952"/>
                  <a:gd name="connsiteY126" fmla="*/ 5531691 h 6858000"/>
                  <a:gd name="connsiteX127" fmla="*/ 335103 w 4543952"/>
                  <a:gd name="connsiteY127" fmla="*/ 5507667 h 6858000"/>
                  <a:gd name="connsiteX128" fmla="*/ 339627 w 4543952"/>
                  <a:gd name="connsiteY128" fmla="*/ 5480637 h 6858000"/>
                  <a:gd name="connsiteX129" fmla="*/ 351249 w 4543952"/>
                  <a:gd name="connsiteY129" fmla="*/ 5425582 h 6858000"/>
                  <a:gd name="connsiteX130" fmla="*/ 359440 w 4543952"/>
                  <a:gd name="connsiteY130" fmla="*/ 5385384 h 6858000"/>
                  <a:gd name="connsiteX131" fmla="*/ 364317 w 4543952"/>
                  <a:gd name="connsiteY131" fmla="*/ 5355014 h 6858000"/>
                  <a:gd name="connsiteX132" fmla="*/ 364317 w 4543952"/>
                  <a:gd name="connsiteY132" fmla="*/ 5355013 h 6858000"/>
                  <a:gd name="connsiteX133" fmla="*/ 362870 w 4543952"/>
                  <a:gd name="connsiteY133" fmla="*/ 5326162 h 6858000"/>
                  <a:gd name="connsiteX134" fmla="*/ 360397 w 4543952"/>
                  <a:gd name="connsiteY134" fmla="*/ 5321350 h 6858000"/>
                  <a:gd name="connsiteX135" fmla="*/ 359341 w 4543952"/>
                  <a:gd name="connsiteY135" fmla="*/ 5312287 h 6858000"/>
                  <a:gd name="connsiteX136" fmla="*/ 335437 w 4543952"/>
                  <a:gd name="connsiteY136" fmla="*/ 5272795 h 6858000"/>
                  <a:gd name="connsiteX137" fmla="*/ 311981 w 4543952"/>
                  <a:gd name="connsiteY137" fmla="*/ 5229432 h 6858000"/>
                  <a:gd name="connsiteX138" fmla="*/ 311814 w 4543952"/>
                  <a:gd name="connsiteY138" fmla="*/ 5179067 h 6858000"/>
                  <a:gd name="connsiteX139" fmla="*/ 314362 w 4543952"/>
                  <a:gd name="connsiteY139" fmla="*/ 5172090 h 6858000"/>
                  <a:gd name="connsiteX140" fmla="*/ 315052 w 4543952"/>
                  <a:gd name="connsiteY140" fmla="*/ 5166113 h 6858000"/>
                  <a:gd name="connsiteX141" fmla="*/ 315052 w 4543952"/>
                  <a:gd name="connsiteY141" fmla="*/ 5166112 h 6858000"/>
                  <a:gd name="connsiteX142" fmla="*/ 308337 w 4543952"/>
                  <a:gd name="connsiteY142" fmla="*/ 5133224 h 6858000"/>
                  <a:gd name="connsiteX143" fmla="*/ 308338 w 4543952"/>
                  <a:gd name="connsiteY143" fmla="*/ 5133219 h 6858000"/>
                  <a:gd name="connsiteX144" fmla="*/ 321364 w 4543952"/>
                  <a:gd name="connsiteY144" fmla="*/ 5087449 h 6858000"/>
                  <a:gd name="connsiteX145" fmla="*/ 327270 w 4543952"/>
                  <a:gd name="connsiteY145" fmla="*/ 5072375 h 6858000"/>
                  <a:gd name="connsiteX146" fmla="*/ 334485 w 4543952"/>
                  <a:gd name="connsiteY146" fmla="*/ 5041521 h 6858000"/>
                  <a:gd name="connsiteX147" fmla="*/ 360964 w 4543952"/>
                  <a:gd name="connsiteY147" fmla="*/ 4987037 h 6858000"/>
                  <a:gd name="connsiteX148" fmla="*/ 376969 w 4543952"/>
                  <a:gd name="connsiteY148" fmla="*/ 4961455 h 6858000"/>
                  <a:gd name="connsiteX149" fmla="*/ 378247 w 4543952"/>
                  <a:gd name="connsiteY149" fmla="*/ 4957452 h 6858000"/>
                  <a:gd name="connsiteX150" fmla="*/ 381039 w 4543952"/>
                  <a:gd name="connsiteY150" fmla="*/ 4952672 h 6858000"/>
                  <a:gd name="connsiteX151" fmla="*/ 385799 w 4543952"/>
                  <a:gd name="connsiteY151" fmla="*/ 4933804 h 6858000"/>
                  <a:gd name="connsiteX152" fmla="*/ 384396 w 4543952"/>
                  <a:gd name="connsiteY152" fmla="*/ 4912167 h 6858000"/>
                  <a:gd name="connsiteX153" fmla="*/ 382691 w 4543952"/>
                  <a:gd name="connsiteY153" fmla="*/ 4889274 h 6858000"/>
                  <a:gd name="connsiteX154" fmla="*/ 390221 w 4543952"/>
                  <a:gd name="connsiteY154" fmla="*/ 4863342 h 6858000"/>
                  <a:gd name="connsiteX155" fmla="*/ 412401 w 4543952"/>
                  <a:gd name="connsiteY155" fmla="*/ 4828916 h 6858000"/>
                  <a:gd name="connsiteX156" fmla="*/ 427237 w 4543952"/>
                  <a:gd name="connsiteY156" fmla="*/ 4800483 h 6858000"/>
                  <a:gd name="connsiteX157" fmla="*/ 427237 w 4543952"/>
                  <a:gd name="connsiteY157" fmla="*/ 4800482 h 6858000"/>
                  <a:gd name="connsiteX158" fmla="*/ 425928 w 4543952"/>
                  <a:gd name="connsiteY158" fmla="*/ 4767763 h 6858000"/>
                  <a:gd name="connsiteX159" fmla="*/ 416021 w 4543952"/>
                  <a:gd name="connsiteY159" fmla="*/ 4677654 h 6858000"/>
                  <a:gd name="connsiteX160" fmla="*/ 408019 w 4543952"/>
                  <a:gd name="connsiteY160" fmla="*/ 4659173 h 6858000"/>
                  <a:gd name="connsiteX161" fmla="*/ 348009 w 4543952"/>
                  <a:gd name="connsiteY161" fmla="*/ 4482003 h 6858000"/>
                  <a:gd name="connsiteX162" fmla="*/ 347247 w 4543952"/>
                  <a:gd name="connsiteY162" fmla="*/ 4363890 h 6858000"/>
                  <a:gd name="connsiteX163" fmla="*/ 356201 w 4543952"/>
                  <a:gd name="connsiteY163" fmla="*/ 4324645 h 6858000"/>
                  <a:gd name="connsiteX164" fmla="*/ 396017 w 4543952"/>
                  <a:gd name="connsiteY164" fmla="*/ 4253014 h 6858000"/>
                  <a:gd name="connsiteX165" fmla="*/ 401733 w 4543952"/>
                  <a:gd name="connsiteY165" fmla="*/ 4221391 h 6858000"/>
                  <a:gd name="connsiteX166" fmla="*/ 332842 w 4543952"/>
                  <a:gd name="connsiteY166" fmla="*/ 2836171 h 6858000"/>
                  <a:gd name="connsiteX167" fmla="*/ 332842 w 4543952"/>
                  <a:gd name="connsiteY167" fmla="*/ 2836172 h 6858000"/>
                  <a:gd name="connsiteX168" fmla="*/ 341533 w 4543952"/>
                  <a:gd name="connsiteY168" fmla="*/ 2848793 h 6858000"/>
                  <a:gd name="connsiteX169" fmla="*/ 358166 w 4543952"/>
                  <a:gd name="connsiteY169" fmla="*/ 2903544 h 6858000"/>
                  <a:gd name="connsiteX170" fmla="*/ 366072 w 4543952"/>
                  <a:gd name="connsiteY170" fmla="*/ 2947858 h 6858000"/>
                  <a:gd name="connsiteX171" fmla="*/ 366072 w 4543952"/>
                  <a:gd name="connsiteY171" fmla="*/ 2947862 h 6858000"/>
                  <a:gd name="connsiteX172" fmla="*/ 362488 w 4543952"/>
                  <a:gd name="connsiteY172" fmla="*/ 2982147 h 6858000"/>
                  <a:gd name="connsiteX173" fmla="*/ 350796 w 4543952"/>
                  <a:gd name="connsiteY173" fmla="*/ 3077400 h 6858000"/>
                  <a:gd name="connsiteX174" fmla="*/ 350796 w 4543952"/>
                  <a:gd name="connsiteY174" fmla="*/ 3077401 h 6858000"/>
                  <a:gd name="connsiteX175" fmla="*/ 363250 w 4543952"/>
                  <a:gd name="connsiteY175" fmla="*/ 3172654 h 6858000"/>
                  <a:gd name="connsiteX176" fmla="*/ 410877 w 4543952"/>
                  <a:gd name="connsiteY176" fmla="*/ 3489467 h 6858000"/>
                  <a:gd name="connsiteX177" fmla="*/ 432976 w 4543952"/>
                  <a:gd name="connsiteY177" fmla="*/ 3544713 h 6858000"/>
                  <a:gd name="connsiteX178" fmla="*/ 445520 w 4543952"/>
                  <a:gd name="connsiteY178" fmla="*/ 3562320 h 6858000"/>
                  <a:gd name="connsiteX179" fmla="*/ 450598 w 4543952"/>
                  <a:gd name="connsiteY179" fmla="*/ 3574407 h 6858000"/>
                  <a:gd name="connsiteX180" fmla="*/ 448246 w 4543952"/>
                  <a:gd name="connsiteY180" fmla="*/ 3587173 h 6858000"/>
                  <a:gd name="connsiteX181" fmla="*/ 438500 w 4543952"/>
                  <a:gd name="connsiteY181" fmla="*/ 3606816 h 6858000"/>
                  <a:gd name="connsiteX182" fmla="*/ 424974 w 4543952"/>
                  <a:gd name="connsiteY182" fmla="*/ 3630631 h 6858000"/>
                  <a:gd name="connsiteX183" fmla="*/ 400733 w 4543952"/>
                  <a:gd name="connsiteY183" fmla="*/ 3680162 h 6858000"/>
                  <a:gd name="connsiteX184" fmla="*/ 400733 w 4543952"/>
                  <a:gd name="connsiteY184" fmla="*/ 3680163 h 6858000"/>
                  <a:gd name="connsiteX185" fmla="*/ 404781 w 4543952"/>
                  <a:gd name="connsiteY185" fmla="*/ 3734837 h 6858000"/>
                  <a:gd name="connsiteX186" fmla="*/ 404399 w 4543952"/>
                  <a:gd name="connsiteY186" fmla="*/ 3754651 h 6858000"/>
                  <a:gd name="connsiteX187" fmla="*/ 398042 w 4543952"/>
                  <a:gd name="connsiteY187" fmla="*/ 3789775 h 6858000"/>
                  <a:gd name="connsiteX188" fmla="*/ 398042 w 4543952"/>
                  <a:gd name="connsiteY188" fmla="*/ 3789776 h 6858000"/>
                  <a:gd name="connsiteX189" fmla="*/ 412973 w 4543952"/>
                  <a:gd name="connsiteY189" fmla="*/ 3822472 h 6858000"/>
                  <a:gd name="connsiteX190" fmla="*/ 427308 w 4543952"/>
                  <a:gd name="connsiteY190" fmla="*/ 3852619 h 6858000"/>
                  <a:gd name="connsiteX191" fmla="*/ 417926 w 4543952"/>
                  <a:gd name="connsiteY191" fmla="*/ 3885336 h 6858000"/>
                  <a:gd name="connsiteX192" fmla="*/ 417925 w 4543952"/>
                  <a:gd name="connsiteY192" fmla="*/ 3885337 h 6858000"/>
                  <a:gd name="connsiteX193" fmla="*/ 386040 w 4543952"/>
                  <a:gd name="connsiteY193" fmla="*/ 3962158 h 6858000"/>
                  <a:gd name="connsiteX194" fmla="*/ 386040 w 4543952"/>
                  <a:gd name="connsiteY194" fmla="*/ 3962159 h 6858000"/>
                  <a:gd name="connsiteX195" fmla="*/ 388431 w 4543952"/>
                  <a:gd name="connsiteY195" fmla="*/ 4002409 h 6858000"/>
                  <a:gd name="connsiteX196" fmla="*/ 401733 w 4543952"/>
                  <a:gd name="connsiteY196" fmla="*/ 4043837 h 6858000"/>
                  <a:gd name="connsiteX197" fmla="*/ 401733 w 4543952"/>
                  <a:gd name="connsiteY197" fmla="*/ 4043839 h 6858000"/>
                  <a:gd name="connsiteX198" fmla="*/ 416855 w 4543952"/>
                  <a:gd name="connsiteY198" fmla="*/ 4103825 h 6858000"/>
                  <a:gd name="connsiteX199" fmla="*/ 405544 w 4543952"/>
                  <a:gd name="connsiteY199" fmla="*/ 4165381 h 6858000"/>
                  <a:gd name="connsiteX200" fmla="*/ 405543 w 4543952"/>
                  <a:gd name="connsiteY200" fmla="*/ 4165382 h 6858000"/>
                  <a:gd name="connsiteX201" fmla="*/ 401638 w 4543952"/>
                  <a:gd name="connsiteY201" fmla="*/ 4192386 h 6858000"/>
                  <a:gd name="connsiteX202" fmla="*/ 401638 w 4543952"/>
                  <a:gd name="connsiteY202" fmla="*/ 4192387 h 6858000"/>
                  <a:gd name="connsiteX203" fmla="*/ 405543 w 4543952"/>
                  <a:gd name="connsiteY203" fmla="*/ 4165383 h 6858000"/>
                  <a:gd name="connsiteX204" fmla="*/ 405544 w 4543952"/>
                  <a:gd name="connsiteY204" fmla="*/ 4165381 h 6858000"/>
                  <a:gd name="connsiteX205" fmla="*/ 414887 w 4543952"/>
                  <a:gd name="connsiteY205" fmla="*/ 4134255 h 6858000"/>
                  <a:gd name="connsiteX206" fmla="*/ 416855 w 4543952"/>
                  <a:gd name="connsiteY206" fmla="*/ 4103825 h 6858000"/>
                  <a:gd name="connsiteX207" fmla="*/ 416855 w 4543952"/>
                  <a:gd name="connsiteY207" fmla="*/ 4103824 h 6858000"/>
                  <a:gd name="connsiteX208" fmla="*/ 401733 w 4543952"/>
                  <a:gd name="connsiteY208" fmla="*/ 4043838 h 6858000"/>
                  <a:gd name="connsiteX209" fmla="*/ 401733 w 4543952"/>
                  <a:gd name="connsiteY209" fmla="*/ 4043837 h 6858000"/>
                  <a:gd name="connsiteX210" fmla="*/ 386040 w 4543952"/>
                  <a:gd name="connsiteY210" fmla="*/ 3962159 h 6858000"/>
                  <a:gd name="connsiteX211" fmla="*/ 395544 w 4543952"/>
                  <a:gd name="connsiteY211" fmla="*/ 3923124 h 6858000"/>
                  <a:gd name="connsiteX212" fmla="*/ 417925 w 4543952"/>
                  <a:gd name="connsiteY212" fmla="*/ 3885338 h 6858000"/>
                  <a:gd name="connsiteX213" fmla="*/ 417926 w 4543952"/>
                  <a:gd name="connsiteY213" fmla="*/ 3885336 h 6858000"/>
                  <a:gd name="connsiteX214" fmla="*/ 426528 w 4543952"/>
                  <a:gd name="connsiteY214" fmla="*/ 3868763 h 6858000"/>
                  <a:gd name="connsiteX215" fmla="*/ 427308 w 4543952"/>
                  <a:gd name="connsiteY215" fmla="*/ 3852619 h 6858000"/>
                  <a:gd name="connsiteX216" fmla="*/ 427308 w 4543952"/>
                  <a:gd name="connsiteY216" fmla="*/ 3852618 h 6858000"/>
                  <a:gd name="connsiteX217" fmla="*/ 412973 w 4543952"/>
                  <a:gd name="connsiteY217" fmla="*/ 3822471 h 6858000"/>
                  <a:gd name="connsiteX218" fmla="*/ 398042 w 4543952"/>
                  <a:gd name="connsiteY218" fmla="*/ 3789775 h 6858000"/>
                  <a:gd name="connsiteX219" fmla="*/ 404399 w 4543952"/>
                  <a:gd name="connsiteY219" fmla="*/ 3754652 h 6858000"/>
                  <a:gd name="connsiteX220" fmla="*/ 404781 w 4543952"/>
                  <a:gd name="connsiteY220" fmla="*/ 3734837 h 6858000"/>
                  <a:gd name="connsiteX221" fmla="*/ 404781 w 4543952"/>
                  <a:gd name="connsiteY221" fmla="*/ 3734836 h 6858000"/>
                  <a:gd name="connsiteX222" fmla="*/ 400733 w 4543952"/>
                  <a:gd name="connsiteY222" fmla="*/ 3680163 h 6858000"/>
                  <a:gd name="connsiteX223" fmla="*/ 407246 w 4543952"/>
                  <a:gd name="connsiteY223" fmla="*/ 3654415 h 6858000"/>
                  <a:gd name="connsiteX224" fmla="*/ 424974 w 4543952"/>
                  <a:gd name="connsiteY224" fmla="*/ 3630632 h 6858000"/>
                  <a:gd name="connsiteX225" fmla="*/ 438500 w 4543952"/>
                  <a:gd name="connsiteY225" fmla="*/ 3606817 h 6858000"/>
                  <a:gd name="connsiteX226" fmla="*/ 450598 w 4543952"/>
                  <a:gd name="connsiteY226" fmla="*/ 3574408 h 6858000"/>
                  <a:gd name="connsiteX227" fmla="*/ 450598 w 4543952"/>
                  <a:gd name="connsiteY227" fmla="*/ 3574407 h 6858000"/>
                  <a:gd name="connsiteX228" fmla="*/ 432976 w 4543952"/>
                  <a:gd name="connsiteY228" fmla="*/ 3544712 h 6858000"/>
                  <a:gd name="connsiteX229" fmla="*/ 410877 w 4543952"/>
                  <a:gd name="connsiteY229" fmla="*/ 3489466 h 6858000"/>
                  <a:gd name="connsiteX230" fmla="*/ 363250 w 4543952"/>
                  <a:gd name="connsiteY230" fmla="*/ 3172653 h 6858000"/>
                  <a:gd name="connsiteX231" fmla="*/ 350796 w 4543952"/>
                  <a:gd name="connsiteY231" fmla="*/ 3077401 h 6858000"/>
                  <a:gd name="connsiteX232" fmla="*/ 362488 w 4543952"/>
                  <a:gd name="connsiteY232" fmla="*/ 2982148 h 6858000"/>
                  <a:gd name="connsiteX233" fmla="*/ 366072 w 4543952"/>
                  <a:gd name="connsiteY233" fmla="*/ 2947862 h 6858000"/>
                  <a:gd name="connsiteX234" fmla="*/ 366072 w 4543952"/>
                  <a:gd name="connsiteY234" fmla="*/ 2947861 h 6858000"/>
                  <a:gd name="connsiteX235" fmla="*/ 366072 w 4543952"/>
                  <a:gd name="connsiteY235" fmla="*/ 2947858 h 6858000"/>
                  <a:gd name="connsiteX236" fmla="*/ 361441 w 4543952"/>
                  <a:gd name="connsiteY236" fmla="*/ 2914327 h 6858000"/>
                  <a:gd name="connsiteX237" fmla="*/ 358166 w 4543952"/>
                  <a:gd name="connsiteY237" fmla="*/ 2903544 h 6858000"/>
                  <a:gd name="connsiteX238" fmla="*/ 357138 w 4543952"/>
                  <a:gd name="connsiteY238" fmla="*/ 2897784 h 6858000"/>
                  <a:gd name="connsiteX239" fmla="*/ 341533 w 4543952"/>
                  <a:gd name="connsiteY239" fmla="*/ 2848792 h 6858000"/>
                  <a:gd name="connsiteX240" fmla="*/ 296001 w 4543952"/>
                  <a:gd name="connsiteY240" fmla="*/ 2745351 h 6858000"/>
                  <a:gd name="connsiteX241" fmla="*/ 289670 w 4543952"/>
                  <a:gd name="connsiteY241" fmla="*/ 2770757 h 6858000"/>
                  <a:gd name="connsiteX242" fmla="*/ 290080 w 4543952"/>
                  <a:gd name="connsiteY242" fmla="*/ 2778005 h 6858000"/>
                  <a:gd name="connsiteX243" fmla="*/ 289301 w 4543952"/>
                  <a:gd name="connsiteY243" fmla="*/ 2782304 h 6858000"/>
                  <a:gd name="connsiteX244" fmla="*/ 290501 w 4543952"/>
                  <a:gd name="connsiteY244" fmla="*/ 2785439 h 6858000"/>
                  <a:gd name="connsiteX245" fmla="*/ 290929 w 4543952"/>
                  <a:gd name="connsiteY245" fmla="*/ 2793022 h 6858000"/>
                  <a:gd name="connsiteX246" fmla="*/ 300579 w 4543952"/>
                  <a:gd name="connsiteY246" fmla="*/ 2811779 h 6858000"/>
                  <a:gd name="connsiteX247" fmla="*/ 300582 w 4543952"/>
                  <a:gd name="connsiteY247" fmla="*/ 2811786 h 6858000"/>
                  <a:gd name="connsiteX248" fmla="*/ 300583 w 4543952"/>
                  <a:gd name="connsiteY248" fmla="*/ 2811786 h 6858000"/>
                  <a:gd name="connsiteX249" fmla="*/ 300579 w 4543952"/>
                  <a:gd name="connsiteY249" fmla="*/ 2811779 h 6858000"/>
                  <a:gd name="connsiteX250" fmla="*/ 290501 w 4543952"/>
                  <a:gd name="connsiteY250" fmla="*/ 2785439 h 6858000"/>
                  <a:gd name="connsiteX251" fmla="*/ 290080 w 4543952"/>
                  <a:gd name="connsiteY251" fmla="*/ 2778005 h 6858000"/>
                  <a:gd name="connsiteX252" fmla="*/ 817328 w 4543952"/>
                  <a:gd name="connsiteY252" fmla="*/ 1508457 h 6858000"/>
                  <a:gd name="connsiteX253" fmla="*/ 845421 w 4543952"/>
                  <a:gd name="connsiteY253" fmla="*/ 1596212 h 6858000"/>
                  <a:gd name="connsiteX254" fmla="*/ 843517 w 4543952"/>
                  <a:gd name="connsiteY254" fmla="*/ 1624979 h 6858000"/>
                  <a:gd name="connsiteX255" fmla="*/ 786935 w 4543952"/>
                  <a:gd name="connsiteY255" fmla="*/ 1697752 h 6858000"/>
                  <a:gd name="connsiteX256" fmla="*/ 764267 w 4543952"/>
                  <a:gd name="connsiteY256" fmla="*/ 1733187 h 6858000"/>
                  <a:gd name="connsiteX257" fmla="*/ 722546 w 4543952"/>
                  <a:gd name="connsiteY257" fmla="*/ 1833774 h 6858000"/>
                  <a:gd name="connsiteX258" fmla="*/ 714925 w 4543952"/>
                  <a:gd name="connsiteY258" fmla="*/ 1842157 h 6858000"/>
                  <a:gd name="connsiteX259" fmla="*/ 624434 w 4543952"/>
                  <a:gd name="connsiteY259" fmla="*/ 1916453 h 6858000"/>
                  <a:gd name="connsiteX260" fmla="*/ 609004 w 4543952"/>
                  <a:gd name="connsiteY260" fmla="*/ 1933218 h 6858000"/>
                  <a:gd name="connsiteX261" fmla="*/ 584999 w 4543952"/>
                  <a:gd name="connsiteY261" fmla="*/ 1953412 h 6858000"/>
                  <a:gd name="connsiteX262" fmla="*/ 538516 w 4543952"/>
                  <a:gd name="connsiteY262" fmla="*/ 2016468 h 6858000"/>
                  <a:gd name="connsiteX263" fmla="*/ 523657 w 4543952"/>
                  <a:gd name="connsiteY263" fmla="*/ 2094577 h 6858000"/>
                  <a:gd name="connsiteX264" fmla="*/ 500986 w 4543952"/>
                  <a:gd name="connsiteY264" fmla="*/ 2188878 h 6858000"/>
                  <a:gd name="connsiteX265" fmla="*/ 485746 w 4543952"/>
                  <a:gd name="connsiteY265" fmla="*/ 2228313 h 6858000"/>
                  <a:gd name="connsiteX266" fmla="*/ 456789 w 4543952"/>
                  <a:gd name="connsiteY266" fmla="*/ 2334043 h 6858000"/>
                  <a:gd name="connsiteX267" fmla="*/ 432404 w 4543952"/>
                  <a:gd name="connsiteY267" fmla="*/ 2409484 h 6858000"/>
                  <a:gd name="connsiteX268" fmla="*/ 415303 w 4543952"/>
                  <a:gd name="connsiteY268" fmla="*/ 2435912 h 6858000"/>
                  <a:gd name="connsiteX269" fmla="*/ 415303 w 4543952"/>
                  <a:gd name="connsiteY269" fmla="*/ 2435912 h 6858000"/>
                  <a:gd name="connsiteX270" fmla="*/ 415303 w 4543952"/>
                  <a:gd name="connsiteY270" fmla="*/ 2435912 h 6858000"/>
                  <a:gd name="connsiteX271" fmla="*/ 414227 w 4543952"/>
                  <a:gd name="connsiteY271" fmla="*/ 2440915 h 6858000"/>
                  <a:gd name="connsiteX272" fmla="*/ 409472 w 4543952"/>
                  <a:gd name="connsiteY272" fmla="*/ 2463016 h 6858000"/>
                  <a:gd name="connsiteX273" fmla="*/ 409472 w 4543952"/>
                  <a:gd name="connsiteY273" fmla="*/ 2463017 h 6858000"/>
                  <a:gd name="connsiteX274" fmla="*/ 411535 w 4543952"/>
                  <a:gd name="connsiteY274" fmla="*/ 2490550 h 6858000"/>
                  <a:gd name="connsiteX275" fmla="*/ 418115 w 4543952"/>
                  <a:gd name="connsiteY275" fmla="*/ 2518261 h 6858000"/>
                  <a:gd name="connsiteX276" fmla="*/ 418115 w 4543952"/>
                  <a:gd name="connsiteY276" fmla="*/ 2518264 h 6858000"/>
                  <a:gd name="connsiteX277" fmla="*/ 421759 w 4543952"/>
                  <a:gd name="connsiteY277" fmla="*/ 2545006 h 6858000"/>
                  <a:gd name="connsiteX278" fmla="*/ 417545 w 4543952"/>
                  <a:gd name="connsiteY278" fmla="*/ 2571033 h 6858000"/>
                  <a:gd name="connsiteX279" fmla="*/ 344391 w 4543952"/>
                  <a:gd name="connsiteY279" fmla="*/ 2668000 h 6858000"/>
                  <a:gd name="connsiteX280" fmla="*/ 296001 w 4543952"/>
                  <a:gd name="connsiteY280" fmla="*/ 2745347 h 6858000"/>
                  <a:gd name="connsiteX281" fmla="*/ 296001 w 4543952"/>
                  <a:gd name="connsiteY281" fmla="*/ 2745348 h 6858000"/>
                  <a:gd name="connsiteX282" fmla="*/ 344391 w 4543952"/>
                  <a:gd name="connsiteY282" fmla="*/ 2668001 h 6858000"/>
                  <a:gd name="connsiteX283" fmla="*/ 417545 w 4543952"/>
                  <a:gd name="connsiteY283" fmla="*/ 2571034 h 6858000"/>
                  <a:gd name="connsiteX284" fmla="*/ 421760 w 4543952"/>
                  <a:gd name="connsiteY284" fmla="*/ 2545006 h 6858000"/>
                  <a:gd name="connsiteX285" fmla="*/ 421759 w 4543952"/>
                  <a:gd name="connsiteY285" fmla="*/ 2545006 h 6858000"/>
                  <a:gd name="connsiteX286" fmla="*/ 421760 w 4543952"/>
                  <a:gd name="connsiteY286" fmla="*/ 2545005 h 6858000"/>
                  <a:gd name="connsiteX287" fmla="*/ 418115 w 4543952"/>
                  <a:gd name="connsiteY287" fmla="*/ 2518263 h 6858000"/>
                  <a:gd name="connsiteX288" fmla="*/ 418115 w 4543952"/>
                  <a:gd name="connsiteY288" fmla="*/ 2518261 h 6858000"/>
                  <a:gd name="connsiteX289" fmla="*/ 409472 w 4543952"/>
                  <a:gd name="connsiteY289" fmla="*/ 2463017 h 6858000"/>
                  <a:gd name="connsiteX290" fmla="*/ 414227 w 4543952"/>
                  <a:gd name="connsiteY290" fmla="*/ 2440915 h 6858000"/>
                  <a:gd name="connsiteX291" fmla="*/ 415303 w 4543952"/>
                  <a:gd name="connsiteY291" fmla="*/ 2435912 h 6858000"/>
                  <a:gd name="connsiteX292" fmla="*/ 432404 w 4543952"/>
                  <a:gd name="connsiteY292" fmla="*/ 2409485 h 6858000"/>
                  <a:gd name="connsiteX293" fmla="*/ 456789 w 4543952"/>
                  <a:gd name="connsiteY293" fmla="*/ 2334044 h 6858000"/>
                  <a:gd name="connsiteX294" fmla="*/ 485746 w 4543952"/>
                  <a:gd name="connsiteY294" fmla="*/ 2228314 h 6858000"/>
                  <a:gd name="connsiteX295" fmla="*/ 500986 w 4543952"/>
                  <a:gd name="connsiteY295" fmla="*/ 2188879 h 6858000"/>
                  <a:gd name="connsiteX296" fmla="*/ 523657 w 4543952"/>
                  <a:gd name="connsiteY296" fmla="*/ 2094578 h 6858000"/>
                  <a:gd name="connsiteX297" fmla="*/ 538516 w 4543952"/>
                  <a:gd name="connsiteY297" fmla="*/ 2016469 h 6858000"/>
                  <a:gd name="connsiteX298" fmla="*/ 584999 w 4543952"/>
                  <a:gd name="connsiteY298" fmla="*/ 1953413 h 6858000"/>
                  <a:gd name="connsiteX299" fmla="*/ 609004 w 4543952"/>
                  <a:gd name="connsiteY299" fmla="*/ 1933219 h 6858000"/>
                  <a:gd name="connsiteX300" fmla="*/ 624434 w 4543952"/>
                  <a:gd name="connsiteY300" fmla="*/ 1916454 h 6858000"/>
                  <a:gd name="connsiteX301" fmla="*/ 714925 w 4543952"/>
                  <a:gd name="connsiteY301" fmla="*/ 1842158 h 6858000"/>
                  <a:gd name="connsiteX302" fmla="*/ 722546 w 4543952"/>
                  <a:gd name="connsiteY302" fmla="*/ 1833775 h 6858000"/>
                  <a:gd name="connsiteX303" fmla="*/ 764267 w 4543952"/>
                  <a:gd name="connsiteY303" fmla="*/ 1733188 h 6858000"/>
                  <a:gd name="connsiteX304" fmla="*/ 786936 w 4543952"/>
                  <a:gd name="connsiteY304" fmla="*/ 1697753 h 6858000"/>
                  <a:gd name="connsiteX305" fmla="*/ 843517 w 4543952"/>
                  <a:gd name="connsiteY305" fmla="*/ 1624980 h 6858000"/>
                  <a:gd name="connsiteX306" fmla="*/ 845422 w 4543952"/>
                  <a:gd name="connsiteY306" fmla="*/ 1596213 h 6858000"/>
                  <a:gd name="connsiteX307" fmla="*/ 798723 w 4543952"/>
                  <a:gd name="connsiteY307" fmla="*/ 1459072 h 6858000"/>
                  <a:gd name="connsiteX308" fmla="*/ 807941 w 4543952"/>
                  <a:gd name="connsiteY308" fmla="*/ 1481571 h 6858000"/>
                  <a:gd name="connsiteX309" fmla="*/ 798724 w 4543952"/>
                  <a:gd name="connsiteY309" fmla="*/ 1459073 h 6858000"/>
                  <a:gd name="connsiteX310" fmla="*/ 779530 w 4543952"/>
                  <a:gd name="connsiteY310" fmla="*/ 1268757 h 6858000"/>
                  <a:gd name="connsiteX311" fmla="*/ 774363 w 4543952"/>
                  <a:gd name="connsiteY311" fmla="*/ 1286068 h 6858000"/>
                  <a:gd name="connsiteX312" fmla="*/ 752025 w 4543952"/>
                  <a:gd name="connsiteY312" fmla="*/ 1350626 h 6858000"/>
                  <a:gd name="connsiteX313" fmla="*/ 757620 w 4543952"/>
                  <a:gd name="connsiteY313" fmla="*/ 1413839 h 6858000"/>
                  <a:gd name="connsiteX314" fmla="*/ 752026 w 4543952"/>
                  <a:gd name="connsiteY314" fmla="*/ 1350627 h 6858000"/>
                  <a:gd name="connsiteX315" fmla="*/ 774363 w 4543952"/>
                  <a:gd name="connsiteY315" fmla="*/ 1286069 h 6858000"/>
                  <a:gd name="connsiteX316" fmla="*/ 779530 w 4543952"/>
                  <a:gd name="connsiteY316" fmla="*/ 1268757 h 6858000"/>
                  <a:gd name="connsiteX317" fmla="*/ 837801 w 4543952"/>
                  <a:gd name="connsiteY317" fmla="*/ 773034 h 6858000"/>
                  <a:gd name="connsiteX318" fmla="*/ 829801 w 4543952"/>
                  <a:gd name="connsiteY318" fmla="*/ 854378 h 6858000"/>
                  <a:gd name="connsiteX319" fmla="*/ 798747 w 4543952"/>
                  <a:gd name="connsiteY319" fmla="*/ 915342 h 6858000"/>
                  <a:gd name="connsiteX320" fmla="*/ 788269 w 4543952"/>
                  <a:gd name="connsiteY320" fmla="*/ 927154 h 6858000"/>
                  <a:gd name="connsiteX321" fmla="*/ 791889 w 4543952"/>
                  <a:gd name="connsiteY321" fmla="*/ 1097086 h 6858000"/>
                  <a:gd name="connsiteX322" fmla="*/ 796271 w 4543952"/>
                  <a:gd name="connsiteY322" fmla="*/ 1123184 h 6858000"/>
                  <a:gd name="connsiteX323" fmla="*/ 771553 w 4543952"/>
                  <a:gd name="connsiteY323" fmla="*/ 1184028 h 6858000"/>
                  <a:gd name="connsiteX324" fmla="*/ 796272 w 4543952"/>
                  <a:gd name="connsiteY324" fmla="*/ 1123185 h 6858000"/>
                  <a:gd name="connsiteX325" fmla="*/ 791890 w 4543952"/>
                  <a:gd name="connsiteY325" fmla="*/ 1097087 h 6858000"/>
                  <a:gd name="connsiteX326" fmla="*/ 788270 w 4543952"/>
                  <a:gd name="connsiteY326" fmla="*/ 927155 h 6858000"/>
                  <a:gd name="connsiteX327" fmla="*/ 798748 w 4543952"/>
                  <a:gd name="connsiteY327" fmla="*/ 915343 h 6858000"/>
                  <a:gd name="connsiteX328" fmla="*/ 829801 w 4543952"/>
                  <a:gd name="connsiteY328" fmla="*/ 854379 h 6858000"/>
                  <a:gd name="connsiteX329" fmla="*/ 837801 w 4543952"/>
                  <a:gd name="connsiteY329" fmla="*/ 773035 h 6858000"/>
                  <a:gd name="connsiteX330" fmla="*/ 782400 w 4543952"/>
                  <a:gd name="connsiteY330" fmla="*/ 517850 h 6858000"/>
                  <a:gd name="connsiteX331" fmla="*/ 791317 w 4543952"/>
                  <a:gd name="connsiteY331" fmla="*/ 556046 h 6858000"/>
                  <a:gd name="connsiteX332" fmla="*/ 797795 w 4543952"/>
                  <a:gd name="connsiteY332" fmla="*/ 580049 h 6858000"/>
                  <a:gd name="connsiteX333" fmla="*/ 801176 w 4543952"/>
                  <a:gd name="connsiteY333" fmla="*/ 642536 h 6858000"/>
                  <a:gd name="connsiteX334" fmla="*/ 813700 w 4543952"/>
                  <a:gd name="connsiteY334" fmla="*/ 694927 h 6858000"/>
                  <a:gd name="connsiteX335" fmla="*/ 801177 w 4543952"/>
                  <a:gd name="connsiteY335" fmla="*/ 642537 h 6858000"/>
                  <a:gd name="connsiteX336" fmla="*/ 797796 w 4543952"/>
                  <a:gd name="connsiteY336" fmla="*/ 580050 h 6858000"/>
                  <a:gd name="connsiteX337" fmla="*/ 791318 w 4543952"/>
                  <a:gd name="connsiteY337" fmla="*/ 556047 h 6858000"/>
                  <a:gd name="connsiteX338" fmla="*/ 783887 w 4543952"/>
                  <a:gd name="connsiteY338" fmla="*/ 313532 h 6858000"/>
                  <a:gd name="connsiteX339" fmla="*/ 786245 w 4543952"/>
                  <a:gd name="connsiteY339" fmla="*/ 324057 h 6858000"/>
                  <a:gd name="connsiteX340" fmla="*/ 784459 w 4543952"/>
                  <a:gd name="connsiteY340" fmla="*/ 338869 h 6858000"/>
                  <a:gd name="connsiteX341" fmla="*/ 784454 w 4543952"/>
                  <a:gd name="connsiteY341" fmla="*/ 338897 h 6858000"/>
                  <a:gd name="connsiteX342" fmla="*/ 778363 w 4543952"/>
                  <a:gd name="connsiteY342" fmla="*/ 367327 h 6858000"/>
                  <a:gd name="connsiteX343" fmla="*/ 774553 w 4543952"/>
                  <a:gd name="connsiteY343" fmla="*/ 395639 h 6858000"/>
                  <a:gd name="connsiteX344" fmla="*/ 784454 w 4543952"/>
                  <a:gd name="connsiteY344" fmla="*/ 338897 h 6858000"/>
                  <a:gd name="connsiteX345" fmla="*/ 784460 w 4543952"/>
                  <a:gd name="connsiteY345" fmla="*/ 338870 h 6858000"/>
                  <a:gd name="connsiteX346" fmla="*/ 783888 w 4543952"/>
                  <a:gd name="connsiteY346" fmla="*/ 313533 h 6858000"/>
                  <a:gd name="connsiteX347" fmla="*/ 761560 w 4543952"/>
                  <a:gd name="connsiteY347" fmla="*/ 281567 h 6858000"/>
                  <a:gd name="connsiteX348" fmla="*/ 766454 w 4543952"/>
                  <a:gd name="connsiteY348" fmla="*/ 295414 h 6858000"/>
                  <a:gd name="connsiteX349" fmla="*/ 766455 w 4543952"/>
                  <a:gd name="connsiteY349" fmla="*/ 295414 h 6858000"/>
                  <a:gd name="connsiteX350" fmla="*/ 774880 w 4543952"/>
                  <a:gd name="connsiteY350" fmla="*/ 24485 h 6858000"/>
                  <a:gd name="connsiteX351" fmla="*/ 777142 w 4543952"/>
                  <a:gd name="connsiteY351" fmla="*/ 74128 h 6858000"/>
                  <a:gd name="connsiteX352" fmla="*/ 767023 w 4543952"/>
                  <a:gd name="connsiteY352" fmla="*/ 151568 h 6858000"/>
                  <a:gd name="connsiteX353" fmla="*/ 766824 w 4543952"/>
                  <a:gd name="connsiteY353" fmla="*/ 153387 h 6858000"/>
                  <a:gd name="connsiteX354" fmla="*/ 763010 w 4543952"/>
                  <a:gd name="connsiteY354" fmla="*/ 177270 h 6858000"/>
                  <a:gd name="connsiteX355" fmla="*/ 758551 w 4543952"/>
                  <a:gd name="connsiteY355" fmla="*/ 228943 h 6858000"/>
                  <a:gd name="connsiteX356" fmla="*/ 766824 w 4543952"/>
                  <a:gd name="connsiteY356" fmla="*/ 153387 h 6858000"/>
                  <a:gd name="connsiteX357" fmla="*/ 771220 w 4543952"/>
                  <a:gd name="connsiteY357" fmla="*/ 125860 h 6858000"/>
                  <a:gd name="connsiteX358" fmla="*/ 777143 w 4543952"/>
                  <a:gd name="connsiteY358" fmla="*/ 74128 h 6858000"/>
                  <a:gd name="connsiteX359" fmla="*/ 313354 w 4543952"/>
                  <a:gd name="connsiteY359" fmla="*/ 0 h 6858000"/>
                  <a:gd name="connsiteX360" fmla="*/ 777461 w 4543952"/>
                  <a:gd name="connsiteY360" fmla="*/ 0 h 6858000"/>
                  <a:gd name="connsiteX361" fmla="*/ 774743 w 4543952"/>
                  <a:gd name="connsiteY361" fmla="*/ 21485 h 6858000"/>
                  <a:gd name="connsiteX362" fmla="*/ 777461 w 4543952"/>
                  <a:gd name="connsiteY362" fmla="*/ 0 h 6858000"/>
                  <a:gd name="connsiteX363" fmla="*/ 4543952 w 4543952"/>
                  <a:gd name="connsiteY363" fmla="*/ 1 h 6858000"/>
                  <a:gd name="connsiteX364" fmla="*/ 4543952 w 4543952"/>
                  <a:gd name="connsiteY364" fmla="*/ 6858000 h 6858000"/>
                  <a:gd name="connsiteX365" fmla="*/ 284400 w 4543952"/>
                  <a:gd name="connsiteY365" fmla="*/ 6858000 h 6858000"/>
                  <a:gd name="connsiteX366" fmla="*/ 112147 w 4543952"/>
                  <a:gd name="connsiteY366" fmla="*/ 6858000 h 6858000"/>
                  <a:gd name="connsiteX367" fmla="*/ 102447 w 4543952"/>
                  <a:gd name="connsiteY367" fmla="*/ 6815515 h 6858000"/>
                  <a:gd name="connsiteX368" fmla="*/ 83396 w 4543952"/>
                  <a:gd name="connsiteY368" fmla="*/ 6748457 h 6858000"/>
                  <a:gd name="connsiteX369" fmla="*/ 61870 w 4543952"/>
                  <a:gd name="connsiteY369" fmla="*/ 6584811 h 6858000"/>
                  <a:gd name="connsiteX370" fmla="*/ 41105 w 4543952"/>
                  <a:gd name="connsiteY370" fmla="*/ 6415832 h 6858000"/>
                  <a:gd name="connsiteX371" fmla="*/ 34247 w 4543952"/>
                  <a:gd name="connsiteY371" fmla="*/ 6323057 h 6858000"/>
                  <a:gd name="connsiteX372" fmla="*/ 23386 w 4543952"/>
                  <a:gd name="connsiteY372" fmla="*/ 6242092 h 6858000"/>
                  <a:gd name="connsiteX373" fmla="*/ 16528 w 4543952"/>
                  <a:gd name="connsiteY373" fmla="*/ 6171604 h 6858000"/>
                  <a:gd name="connsiteX374" fmla="*/ 2622 w 4543952"/>
                  <a:gd name="connsiteY374" fmla="*/ 6059396 h 6858000"/>
                  <a:gd name="connsiteX375" fmla="*/ 0 w 4543952"/>
                  <a:gd name="connsiteY375" fmla="*/ 6041768 h 6858000"/>
                  <a:gd name="connsiteX376" fmla="*/ 0 w 4543952"/>
                  <a:gd name="connsiteY376" fmla="*/ 6000936 h 6858000"/>
                  <a:gd name="connsiteX377" fmla="*/ 3670 w 4543952"/>
                  <a:gd name="connsiteY377" fmla="*/ 5957594 h 6858000"/>
                  <a:gd name="connsiteX378" fmla="*/ 0 w 4543952"/>
                  <a:gd name="connsiteY378" fmla="*/ 5912510 h 6858000"/>
                  <a:gd name="connsiteX379" fmla="*/ 0 w 4543952"/>
                  <a:gd name="connsiteY379" fmla="*/ 5886400 h 6858000"/>
                  <a:gd name="connsiteX380" fmla="*/ 1098 w 4543952"/>
                  <a:gd name="connsiteY380" fmla="*/ 5864317 h 6858000"/>
                  <a:gd name="connsiteX381" fmla="*/ 24720 w 4543952"/>
                  <a:gd name="connsiteY381" fmla="*/ 5790591 h 6858000"/>
                  <a:gd name="connsiteX382" fmla="*/ 26434 w 4543952"/>
                  <a:gd name="connsiteY382" fmla="*/ 5781829 h 6858000"/>
                  <a:gd name="connsiteX383" fmla="*/ 35771 w 4543952"/>
                  <a:gd name="connsiteY383" fmla="*/ 5733439 h 6858000"/>
                  <a:gd name="connsiteX384" fmla="*/ 38819 w 4543952"/>
                  <a:gd name="connsiteY384" fmla="*/ 5706958 h 6858000"/>
                  <a:gd name="connsiteX385" fmla="*/ 58250 w 4543952"/>
                  <a:gd name="connsiteY385" fmla="*/ 5606371 h 6858000"/>
                  <a:gd name="connsiteX386" fmla="*/ 67394 w 4543952"/>
                  <a:gd name="connsiteY386" fmla="*/ 5548459 h 6858000"/>
                  <a:gd name="connsiteX387" fmla="*/ 66060 w 4543952"/>
                  <a:gd name="connsiteY387" fmla="*/ 5501593 h 6858000"/>
                  <a:gd name="connsiteX388" fmla="*/ 64346 w 4543952"/>
                  <a:gd name="connsiteY388" fmla="*/ 5419294 h 6858000"/>
                  <a:gd name="connsiteX389" fmla="*/ 59964 w 4543952"/>
                  <a:gd name="connsiteY389" fmla="*/ 5393004 h 6858000"/>
                  <a:gd name="connsiteX390" fmla="*/ 72538 w 4543952"/>
                  <a:gd name="connsiteY390" fmla="*/ 5274128 h 6858000"/>
                  <a:gd name="connsiteX391" fmla="*/ 73490 w 4543952"/>
                  <a:gd name="connsiteY391" fmla="*/ 5206307 h 6858000"/>
                  <a:gd name="connsiteX392" fmla="*/ 89113 w 4543952"/>
                  <a:gd name="connsiteY392" fmla="*/ 5129915 h 6858000"/>
                  <a:gd name="connsiteX393" fmla="*/ 88351 w 4543952"/>
                  <a:gd name="connsiteY393" fmla="*/ 5107626 h 6858000"/>
                  <a:gd name="connsiteX394" fmla="*/ 87016 w 4543952"/>
                  <a:gd name="connsiteY394" fmla="*/ 5082669 h 6858000"/>
                  <a:gd name="connsiteX395" fmla="*/ 85872 w 4543952"/>
                  <a:gd name="connsiteY395" fmla="*/ 5006085 h 6858000"/>
                  <a:gd name="connsiteX396" fmla="*/ 80158 w 4543952"/>
                  <a:gd name="connsiteY396" fmla="*/ 4959601 h 6858000"/>
                  <a:gd name="connsiteX397" fmla="*/ 83586 w 4543952"/>
                  <a:gd name="connsiteY397" fmla="*/ 4871018 h 6858000"/>
                  <a:gd name="connsiteX398" fmla="*/ 78634 w 4543952"/>
                  <a:gd name="connsiteY398" fmla="*/ 4838249 h 6858000"/>
                  <a:gd name="connsiteX399" fmla="*/ 78062 w 4543952"/>
                  <a:gd name="connsiteY399" fmla="*/ 4755380 h 6858000"/>
                  <a:gd name="connsiteX400" fmla="*/ 80920 w 4543952"/>
                  <a:gd name="connsiteY400" fmla="*/ 4681082 h 6858000"/>
                  <a:gd name="connsiteX401" fmla="*/ 79396 w 4543952"/>
                  <a:gd name="connsiteY401" fmla="*/ 4609451 h 6858000"/>
                  <a:gd name="connsiteX402" fmla="*/ 73110 w 4543952"/>
                  <a:gd name="connsiteY402" fmla="*/ 4558206 h 6858000"/>
                  <a:gd name="connsiteX403" fmla="*/ 69300 w 4543952"/>
                  <a:gd name="connsiteY403" fmla="*/ 4502578 h 6858000"/>
                  <a:gd name="connsiteX404" fmla="*/ 46629 w 4543952"/>
                  <a:gd name="connsiteY404" fmla="*/ 4349221 h 6858000"/>
                  <a:gd name="connsiteX405" fmla="*/ 52153 w 4543952"/>
                  <a:gd name="connsiteY405" fmla="*/ 4320836 h 6858000"/>
                  <a:gd name="connsiteX406" fmla="*/ 57297 w 4543952"/>
                  <a:gd name="connsiteY406" fmla="*/ 4159666 h 6858000"/>
                  <a:gd name="connsiteX407" fmla="*/ 56915 w 4543952"/>
                  <a:gd name="connsiteY407" fmla="*/ 4124613 h 6858000"/>
                  <a:gd name="connsiteX408" fmla="*/ 79396 w 4543952"/>
                  <a:gd name="connsiteY408" fmla="*/ 4030502 h 6858000"/>
                  <a:gd name="connsiteX409" fmla="*/ 43771 w 4543952"/>
                  <a:gd name="connsiteY409" fmla="*/ 3885337 h 6858000"/>
                  <a:gd name="connsiteX410" fmla="*/ 426 w 4543952"/>
                  <a:gd name="connsiteY410" fmla="*/ 3786776 h 6858000"/>
                  <a:gd name="connsiteX411" fmla="*/ 0 w 4543952"/>
                  <a:gd name="connsiteY411" fmla="*/ 3773896 h 6858000"/>
                  <a:gd name="connsiteX412" fmla="*/ 0 w 4543952"/>
                  <a:gd name="connsiteY412" fmla="*/ 3393881 h 6858000"/>
                  <a:gd name="connsiteX413" fmla="*/ 11838 w 4543952"/>
                  <a:gd name="connsiteY413" fmla="*/ 3359515 h 6858000"/>
                  <a:gd name="connsiteX414" fmla="*/ 12910 w 4543952"/>
                  <a:gd name="connsiteY414" fmla="*/ 3318770 h 6858000"/>
                  <a:gd name="connsiteX415" fmla="*/ 6718 w 4543952"/>
                  <a:gd name="connsiteY415" fmla="*/ 3304078 h 6858000"/>
                  <a:gd name="connsiteX416" fmla="*/ 0 w 4543952"/>
                  <a:gd name="connsiteY416" fmla="*/ 3297656 h 6858000"/>
                  <a:gd name="connsiteX417" fmla="*/ 0 w 4543952"/>
                  <a:gd name="connsiteY417" fmla="*/ 3207866 h 6858000"/>
                  <a:gd name="connsiteX418" fmla="*/ 15553 w 4543952"/>
                  <a:gd name="connsiteY418" fmla="*/ 3186770 h 6858000"/>
                  <a:gd name="connsiteX419" fmla="*/ 36341 w 4543952"/>
                  <a:gd name="connsiteY419" fmla="*/ 3107499 h 6858000"/>
                  <a:gd name="connsiteX420" fmla="*/ 38057 w 4543952"/>
                  <a:gd name="connsiteY420" fmla="*/ 3042727 h 6858000"/>
                  <a:gd name="connsiteX421" fmla="*/ 54249 w 4543952"/>
                  <a:gd name="connsiteY421" fmla="*/ 2901942 h 6858000"/>
                  <a:gd name="connsiteX422" fmla="*/ 77300 w 4543952"/>
                  <a:gd name="connsiteY422" fmla="*/ 2809929 h 6858000"/>
                  <a:gd name="connsiteX423" fmla="*/ 103399 w 4543952"/>
                  <a:gd name="connsiteY423" fmla="*/ 2743825 h 6858000"/>
                  <a:gd name="connsiteX424" fmla="*/ 137500 w 4543952"/>
                  <a:gd name="connsiteY424" fmla="*/ 2649142 h 6858000"/>
                  <a:gd name="connsiteX425" fmla="*/ 155217 w 4543952"/>
                  <a:gd name="connsiteY425" fmla="*/ 2554078 h 6858000"/>
                  <a:gd name="connsiteX426" fmla="*/ 177507 w 4543952"/>
                  <a:gd name="connsiteY426" fmla="*/ 2485306 h 6858000"/>
                  <a:gd name="connsiteX427" fmla="*/ 192748 w 4543952"/>
                  <a:gd name="connsiteY427" fmla="*/ 2401291 h 6858000"/>
                  <a:gd name="connsiteX428" fmla="*/ 193318 w 4543952"/>
                  <a:gd name="connsiteY428" fmla="*/ 2330805 h 6858000"/>
                  <a:gd name="connsiteX429" fmla="*/ 190652 w 4543952"/>
                  <a:gd name="connsiteY429" fmla="*/ 2220311 h 6858000"/>
                  <a:gd name="connsiteX430" fmla="*/ 236753 w 4543952"/>
                  <a:gd name="connsiteY430" fmla="*/ 2085053 h 6858000"/>
                  <a:gd name="connsiteX431" fmla="*/ 247042 w 4543952"/>
                  <a:gd name="connsiteY431" fmla="*/ 2030377 h 6858000"/>
                  <a:gd name="connsiteX432" fmla="*/ 251804 w 4543952"/>
                  <a:gd name="connsiteY432" fmla="*/ 1978939 h 6858000"/>
                  <a:gd name="connsiteX433" fmla="*/ 282475 w 4543952"/>
                  <a:gd name="connsiteY433" fmla="*/ 1869779 h 6858000"/>
                  <a:gd name="connsiteX434" fmla="*/ 292573 w 4543952"/>
                  <a:gd name="connsiteY434" fmla="*/ 1825392 h 6858000"/>
                  <a:gd name="connsiteX435" fmla="*/ 292381 w 4543952"/>
                  <a:gd name="connsiteY435" fmla="*/ 1763286 h 6858000"/>
                  <a:gd name="connsiteX436" fmla="*/ 306480 w 4543952"/>
                  <a:gd name="connsiteY436" fmla="*/ 1650316 h 6858000"/>
                  <a:gd name="connsiteX437" fmla="*/ 347629 w 4543952"/>
                  <a:gd name="connsiteY437" fmla="*/ 1537536 h 6858000"/>
                  <a:gd name="connsiteX438" fmla="*/ 343629 w 4543952"/>
                  <a:gd name="connsiteY438" fmla="*/ 1489719 h 6858000"/>
                  <a:gd name="connsiteX439" fmla="*/ 344581 w 4543952"/>
                  <a:gd name="connsiteY439" fmla="*/ 1472574 h 6858000"/>
                  <a:gd name="connsiteX440" fmla="*/ 367252 w 4543952"/>
                  <a:gd name="connsiteY440" fmla="*/ 1318455 h 6858000"/>
                  <a:gd name="connsiteX441" fmla="*/ 369728 w 4543952"/>
                  <a:gd name="connsiteY441" fmla="*/ 1303023 h 6858000"/>
                  <a:gd name="connsiteX442" fmla="*/ 389921 w 4543952"/>
                  <a:gd name="connsiteY442" fmla="*/ 1230632 h 6858000"/>
                  <a:gd name="connsiteX443" fmla="*/ 402495 w 4543952"/>
                  <a:gd name="connsiteY443" fmla="*/ 1048124 h 6858000"/>
                  <a:gd name="connsiteX444" fmla="*/ 404019 w 4543952"/>
                  <a:gd name="connsiteY444" fmla="*/ 1036886 h 6858000"/>
                  <a:gd name="connsiteX445" fmla="*/ 393923 w 4543952"/>
                  <a:gd name="connsiteY445" fmla="*/ 975732 h 6858000"/>
                  <a:gd name="connsiteX446" fmla="*/ 379634 w 4543952"/>
                  <a:gd name="connsiteY446" fmla="*/ 945443 h 6858000"/>
                  <a:gd name="connsiteX447" fmla="*/ 364774 w 4543952"/>
                  <a:gd name="connsiteY447" fmla="*/ 898197 h 6858000"/>
                  <a:gd name="connsiteX448" fmla="*/ 359250 w 4543952"/>
                  <a:gd name="connsiteY448" fmla="*/ 850188 h 6858000"/>
                  <a:gd name="connsiteX449" fmla="*/ 381730 w 4543952"/>
                  <a:gd name="connsiteY449" fmla="*/ 769604 h 6858000"/>
                  <a:gd name="connsiteX450" fmla="*/ 384016 w 4543952"/>
                  <a:gd name="connsiteY450" fmla="*/ 740267 h 6858000"/>
                  <a:gd name="connsiteX451" fmla="*/ 394875 w 4543952"/>
                  <a:gd name="connsiteY451" fmla="*/ 674922 h 6858000"/>
                  <a:gd name="connsiteX452" fmla="*/ 394113 w 4543952"/>
                  <a:gd name="connsiteY452" fmla="*/ 617771 h 6858000"/>
                  <a:gd name="connsiteX453" fmla="*/ 376776 w 4543952"/>
                  <a:gd name="connsiteY453" fmla="*/ 571859 h 6858000"/>
                  <a:gd name="connsiteX454" fmla="*/ 373348 w 4543952"/>
                  <a:gd name="connsiteY454" fmla="*/ 505181 h 6858000"/>
                  <a:gd name="connsiteX455" fmla="*/ 385920 w 4543952"/>
                  <a:gd name="connsiteY455" fmla="*/ 462125 h 6858000"/>
                  <a:gd name="connsiteX456" fmla="*/ 387634 w 4543952"/>
                  <a:gd name="connsiteY456" fmla="*/ 453363 h 6858000"/>
                  <a:gd name="connsiteX457" fmla="*/ 388399 w 4543952"/>
                  <a:gd name="connsiteY457" fmla="*/ 340773 h 6858000"/>
                  <a:gd name="connsiteX458" fmla="*/ 350487 w 4543952"/>
                  <a:gd name="connsiteY458" fmla="*/ 200181 h 6858000"/>
                  <a:gd name="connsiteX459" fmla="*/ 342485 w 4543952"/>
                  <a:gd name="connsiteY459" fmla="*/ 176938 h 6858000"/>
                  <a:gd name="connsiteX460" fmla="*/ 328579 w 4543952"/>
                  <a:gd name="connsiteY460" fmla="*/ 63586 h 6858000"/>
                  <a:gd name="connsiteX461" fmla="*/ 314480 w 4543952"/>
                  <a:gd name="connsiteY461" fmla="*/ 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Lst>
                <a:rect l="l" t="t" r="r" b="b"/>
                <a:pathLst>
                  <a:path w="4543952" h="6858000">
                    <a:moveTo>
                      <a:pt x="328959" y="6564619"/>
                    </a:moveTo>
                    <a:lnTo>
                      <a:pt x="306480" y="6588624"/>
                    </a:lnTo>
                    <a:cubicBezTo>
                      <a:pt x="298003" y="6597577"/>
                      <a:pt x="291954" y="6611341"/>
                      <a:pt x="289858" y="6625223"/>
                    </a:cubicBezTo>
                    <a:lnTo>
                      <a:pt x="289858" y="6625224"/>
                    </a:lnTo>
                    <a:lnTo>
                      <a:pt x="289870" y="6645551"/>
                    </a:lnTo>
                    <a:lnTo>
                      <a:pt x="296953" y="6662539"/>
                    </a:lnTo>
                    <a:lnTo>
                      <a:pt x="296953" y="6662541"/>
                    </a:lnTo>
                    <a:lnTo>
                      <a:pt x="296954" y="6662543"/>
                    </a:lnTo>
                    <a:lnTo>
                      <a:pt x="311551" y="6702975"/>
                    </a:lnTo>
                    <a:lnTo>
                      <a:pt x="297715" y="6742551"/>
                    </a:lnTo>
                    <a:lnTo>
                      <a:pt x="297714" y="6742554"/>
                    </a:lnTo>
                    <a:lnTo>
                      <a:pt x="283011" y="6776799"/>
                    </a:lnTo>
                    <a:lnTo>
                      <a:pt x="278238" y="6812061"/>
                    </a:lnTo>
                    <a:lnTo>
                      <a:pt x="278237" y="6812062"/>
                    </a:lnTo>
                    <a:lnTo>
                      <a:pt x="278237" y="6812063"/>
                    </a:lnTo>
                    <a:lnTo>
                      <a:pt x="278238" y="6812061"/>
                    </a:lnTo>
                    <a:lnTo>
                      <a:pt x="297714" y="6742554"/>
                    </a:lnTo>
                    <a:lnTo>
                      <a:pt x="297715" y="6742552"/>
                    </a:lnTo>
                    <a:cubicBezTo>
                      <a:pt x="306003" y="6729218"/>
                      <a:pt x="311147" y="6716168"/>
                      <a:pt x="311551" y="6702976"/>
                    </a:cubicBezTo>
                    <a:lnTo>
                      <a:pt x="311551" y="6702975"/>
                    </a:lnTo>
                    <a:lnTo>
                      <a:pt x="308405" y="6683026"/>
                    </a:lnTo>
                    <a:lnTo>
                      <a:pt x="296954" y="6662543"/>
                    </a:lnTo>
                    <a:lnTo>
                      <a:pt x="296953" y="6662540"/>
                    </a:lnTo>
                    <a:lnTo>
                      <a:pt x="296953" y="6662539"/>
                    </a:lnTo>
                    <a:lnTo>
                      <a:pt x="289858" y="6625224"/>
                    </a:lnTo>
                    <a:lnTo>
                      <a:pt x="306480" y="6588625"/>
                    </a:lnTo>
                    <a:cubicBezTo>
                      <a:pt x="312576" y="6582146"/>
                      <a:pt x="318672" y="6575478"/>
                      <a:pt x="328959" y="6564620"/>
                    </a:cubicBezTo>
                    <a:close/>
                    <a:moveTo>
                      <a:pt x="248638" y="6438980"/>
                    </a:moveTo>
                    <a:cubicBezTo>
                      <a:pt x="258140" y="6444076"/>
                      <a:pt x="265617" y="6451649"/>
                      <a:pt x="268569" y="6463840"/>
                    </a:cubicBezTo>
                    <a:lnTo>
                      <a:pt x="268572" y="6463848"/>
                    </a:lnTo>
                    <a:lnTo>
                      <a:pt x="279556" y="6508051"/>
                    </a:lnTo>
                    <a:lnTo>
                      <a:pt x="282367" y="6513011"/>
                    </a:lnTo>
                    <a:lnTo>
                      <a:pt x="284834" y="6521803"/>
                    </a:lnTo>
                    <a:lnTo>
                      <a:pt x="301172" y="6546194"/>
                    </a:lnTo>
                    <a:lnTo>
                      <a:pt x="301172" y="6546193"/>
                    </a:lnTo>
                    <a:lnTo>
                      <a:pt x="282367" y="6513011"/>
                    </a:lnTo>
                    <a:lnTo>
                      <a:pt x="268572" y="6463848"/>
                    </a:lnTo>
                    <a:lnTo>
                      <a:pt x="268569" y="6463839"/>
                    </a:lnTo>
                    <a:close/>
                    <a:moveTo>
                      <a:pt x="166047" y="6392242"/>
                    </a:moveTo>
                    <a:lnTo>
                      <a:pt x="173364" y="6407332"/>
                    </a:lnTo>
                    <a:lnTo>
                      <a:pt x="173364" y="6407331"/>
                    </a:lnTo>
                    <a:close/>
                    <a:moveTo>
                      <a:pt x="401733" y="4221390"/>
                    </a:moveTo>
                    <a:lnTo>
                      <a:pt x="396017" y="4253013"/>
                    </a:lnTo>
                    <a:cubicBezTo>
                      <a:pt x="383824" y="4277400"/>
                      <a:pt x="368204" y="4300069"/>
                      <a:pt x="356201" y="4324644"/>
                    </a:cubicBezTo>
                    <a:cubicBezTo>
                      <a:pt x="350487" y="4336456"/>
                      <a:pt x="347439" y="4350553"/>
                      <a:pt x="347247" y="4363889"/>
                    </a:cubicBezTo>
                    <a:lnTo>
                      <a:pt x="347247" y="4363890"/>
                    </a:lnTo>
                    <a:cubicBezTo>
                      <a:pt x="346295" y="4403325"/>
                      <a:pt x="346295" y="4442761"/>
                      <a:pt x="348009" y="4482004"/>
                    </a:cubicBezTo>
                    <a:cubicBezTo>
                      <a:pt x="350677" y="4546776"/>
                      <a:pt x="351249" y="4612500"/>
                      <a:pt x="408019" y="4659174"/>
                    </a:cubicBezTo>
                    <a:cubicBezTo>
                      <a:pt x="412591" y="4662986"/>
                      <a:pt x="415259" y="4671176"/>
                      <a:pt x="416021" y="4677655"/>
                    </a:cubicBezTo>
                    <a:cubicBezTo>
                      <a:pt x="419640" y="4707564"/>
                      <a:pt x="420022" y="4738235"/>
                      <a:pt x="425928" y="4767764"/>
                    </a:cubicBezTo>
                    <a:lnTo>
                      <a:pt x="427237" y="4800482"/>
                    </a:lnTo>
                    <a:lnTo>
                      <a:pt x="412401" y="4828915"/>
                    </a:lnTo>
                    <a:cubicBezTo>
                      <a:pt x="404115" y="4837702"/>
                      <a:pt x="397114" y="4847213"/>
                      <a:pt x="391971" y="4857316"/>
                    </a:cubicBezTo>
                    <a:lnTo>
                      <a:pt x="390221" y="4863342"/>
                    </a:lnTo>
                    <a:lnTo>
                      <a:pt x="387469" y="4867613"/>
                    </a:lnTo>
                    <a:lnTo>
                      <a:pt x="382691" y="4889274"/>
                    </a:lnTo>
                    <a:lnTo>
                      <a:pt x="382691" y="4889275"/>
                    </a:lnTo>
                    <a:cubicBezTo>
                      <a:pt x="382122" y="4896713"/>
                      <a:pt x="382634" y="4904357"/>
                      <a:pt x="384396" y="4912168"/>
                    </a:cubicBezTo>
                    <a:lnTo>
                      <a:pt x="385799" y="4933804"/>
                    </a:lnTo>
                    <a:lnTo>
                      <a:pt x="378247" y="4957452"/>
                    </a:lnTo>
                    <a:lnTo>
                      <a:pt x="360964" y="4987036"/>
                    </a:lnTo>
                    <a:cubicBezTo>
                      <a:pt x="349725" y="5003800"/>
                      <a:pt x="335627" y="5022851"/>
                      <a:pt x="334485" y="5041520"/>
                    </a:cubicBezTo>
                    <a:cubicBezTo>
                      <a:pt x="333557" y="5057380"/>
                      <a:pt x="327458" y="5072410"/>
                      <a:pt x="321371" y="5087422"/>
                    </a:cubicBezTo>
                    <a:lnTo>
                      <a:pt x="321364" y="5087449"/>
                    </a:lnTo>
                    <a:lnTo>
                      <a:pt x="315482" y="5102460"/>
                    </a:lnTo>
                    <a:lnTo>
                      <a:pt x="308338" y="5133219"/>
                    </a:lnTo>
                    <a:lnTo>
                      <a:pt x="308337" y="5133223"/>
                    </a:lnTo>
                    <a:lnTo>
                      <a:pt x="308337" y="5133224"/>
                    </a:lnTo>
                    <a:lnTo>
                      <a:pt x="315052" y="5166113"/>
                    </a:lnTo>
                    <a:lnTo>
                      <a:pt x="314362" y="5172089"/>
                    </a:lnTo>
                    <a:cubicBezTo>
                      <a:pt x="313481" y="5174399"/>
                      <a:pt x="312290" y="5176875"/>
                      <a:pt x="311814" y="5179066"/>
                    </a:cubicBezTo>
                    <a:lnTo>
                      <a:pt x="311814" y="5179067"/>
                    </a:lnTo>
                    <a:cubicBezTo>
                      <a:pt x="304574" y="5214121"/>
                      <a:pt x="311624" y="5247078"/>
                      <a:pt x="335437" y="5272796"/>
                    </a:cubicBezTo>
                    <a:lnTo>
                      <a:pt x="360397" y="5321350"/>
                    </a:lnTo>
                    <a:lnTo>
                      <a:pt x="364317" y="5355013"/>
                    </a:lnTo>
                    <a:lnTo>
                      <a:pt x="359440" y="5385383"/>
                    </a:lnTo>
                    <a:cubicBezTo>
                      <a:pt x="356201" y="5398720"/>
                      <a:pt x="353915" y="5412056"/>
                      <a:pt x="351249" y="5425581"/>
                    </a:cubicBezTo>
                    <a:cubicBezTo>
                      <a:pt x="347439" y="5443869"/>
                      <a:pt x="343437" y="5462350"/>
                      <a:pt x="339627" y="5480636"/>
                    </a:cubicBezTo>
                    <a:cubicBezTo>
                      <a:pt x="337722" y="5489496"/>
                      <a:pt x="335151" y="5498831"/>
                      <a:pt x="335103" y="5507666"/>
                    </a:cubicBezTo>
                    <a:lnTo>
                      <a:pt x="335103" y="5507667"/>
                    </a:lnTo>
                    <a:lnTo>
                      <a:pt x="337324" y="5520421"/>
                    </a:lnTo>
                    <a:lnTo>
                      <a:pt x="345722" y="5531691"/>
                    </a:lnTo>
                    <a:lnTo>
                      <a:pt x="345723" y="5531693"/>
                    </a:lnTo>
                    <a:lnTo>
                      <a:pt x="355869" y="5547577"/>
                    </a:lnTo>
                    <a:lnTo>
                      <a:pt x="346295" y="5562745"/>
                    </a:lnTo>
                    <a:cubicBezTo>
                      <a:pt x="303622" y="5600466"/>
                      <a:pt x="276951" y="5646188"/>
                      <a:pt x="275047" y="5704482"/>
                    </a:cubicBezTo>
                    <a:cubicBezTo>
                      <a:pt x="274665" y="5716484"/>
                      <a:pt x="271999" y="5728677"/>
                      <a:pt x="269141" y="5740487"/>
                    </a:cubicBezTo>
                    <a:cubicBezTo>
                      <a:pt x="267426" y="5747727"/>
                      <a:pt x="265520" y="5756492"/>
                      <a:pt x="260376" y="5760872"/>
                    </a:cubicBezTo>
                    <a:cubicBezTo>
                      <a:pt x="221133" y="5794973"/>
                      <a:pt x="193890" y="5837456"/>
                      <a:pt x="171981" y="5883750"/>
                    </a:cubicBezTo>
                    <a:lnTo>
                      <a:pt x="171979" y="5883755"/>
                    </a:lnTo>
                    <a:lnTo>
                      <a:pt x="160957" y="5909350"/>
                    </a:lnTo>
                    <a:lnTo>
                      <a:pt x="154076" y="5935945"/>
                    </a:lnTo>
                    <a:lnTo>
                      <a:pt x="154075" y="5935948"/>
                    </a:lnTo>
                    <a:lnTo>
                      <a:pt x="154075" y="5935949"/>
                    </a:lnTo>
                    <a:lnTo>
                      <a:pt x="154242" y="5964476"/>
                    </a:lnTo>
                    <a:lnTo>
                      <a:pt x="157695" y="5993289"/>
                    </a:lnTo>
                    <a:lnTo>
                      <a:pt x="157695" y="5993291"/>
                    </a:lnTo>
                    <a:cubicBezTo>
                      <a:pt x="158837" y="6004531"/>
                      <a:pt x="158647" y="6017485"/>
                      <a:pt x="164171" y="6026440"/>
                    </a:cubicBezTo>
                    <a:cubicBezTo>
                      <a:pt x="181508" y="6054825"/>
                      <a:pt x="200176" y="6082258"/>
                      <a:pt x="220371" y="6108738"/>
                    </a:cubicBezTo>
                    <a:lnTo>
                      <a:pt x="234064" y="6133314"/>
                    </a:lnTo>
                    <a:lnTo>
                      <a:pt x="218468" y="6155599"/>
                    </a:lnTo>
                    <a:lnTo>
                      <a:pt x="218465" y="6155601"/>
                    </a:lnTo>
                    <a:cubicBezTo>
                      <a:pt x="196176" y="6175796"/>
                      <a:pt x="184556" y="6200943"/>
                      <a:pt x="179794" y="6228755"/>
                    </a:cubicBezTo>
                    <a:cubicBezTo>
                      <a:pt x="172363" y="6272763"/>
                      <a:pt x="166077" y="6317150"/>
                      <a:pt x="162457" y="6361538"/>
                    </a:cubicBezTo>
                    <a:lnTo>
                      <a:pt x="162457" y="6361539"/>
                    </a:lnTo>
                    <a:lnTo>
                      <a:pt x="179794" y="6228756"/>
                    </a:lnTo>
                    <a:cubicBezTo>
                      <a:pt x="184556" y="6200944"/>
                      <a:pt x="196176" y="6175797"/>
                      <a:pt x="218465" y="6155602"/>
                    </a:cubicBezTo>
                    <a:lnTo>
                      <a:pt x="218468" y="6155599"/>
                    </a:lnTo>
                    <a:lnTo>
                      <a:pt x="230364" y="6143189"/>
                    </a:lnTo>
                    <a:lnTo>
                      <a:pt x="234064" y="6133314"/>
                    </a:lnTo>
                    <a:lnTo>
                      <a:pt x="234064" y="6133313"/>
                    </a:lnTo>
                    <a:cubicBezTo>
                      <a:pt x="233993" y="6126883"/>
                      <a:pt x="229039" y="6120073"/>
                      <a:pt x="220371" y="6108737"/>
                    </a:cubicBezTo>
                    <a:cubicBezTo>
                      <a:pt x="200176" y="6082257"/>
                      <a:pt x="181508" y="6054824"/>
                      <a:pt x="164171" y="6026439"/>
                    </a:cubicBezTo>
                    <a:cubicBezTo>
                      <a:pt x="158647" y="6017484"/>
                      <a:pt x="158837" y="6004530"/>
                      <a:pt x="157695" y="5993290"/>
                    </a:cubicBezTo>
                    <a:lnTo>
                      <a:pt x="157695" y="5993289"/>
                    </a:lnTo>
                    <a:lnTo>
                      <a:pt x="154075" y="5935949"/>
                    </a:lnTo>
                    <a:lnTo>
                      <a:pt x="154076" y="5935945"/>
                    </a:lnTo>
                    <a:lnTo>
                      <a:pt x="171979" y="5883755"/>
                    </a:lnTo>
                    <a:lnTo>
                      <a:pt x="171981" y="5883751"/>
                    </a:lnTo>
                    <a:cubicBezTo>
                      <a:pt x="193890" y="5837457"/>
                      <a:pt x="221133" y="5794974"/>
                      <a:pt x="260376" y="5760873"/>
                    </a:cubicBezTo>
                    <a:cubicBezTo>
                      <a:pt x="265520" y="5756493"/>
                      <a:pt x="267426" y="5747728"/>
                      <a:pt x="269141" y="5740488"/>
                    </a:cubicBezTo>
                    <a:cubicBezTo>
                      <a:pt x="271999" y="5728678"/>
                      <a:pt x="274665" y="5716485"/>
                      <a:pt x="275047" y="5704483"/>
                    </a:cubicBezTo>
                    <a:cubicBezTo>
                      <a:pt x="276951" y="5646189"/>
                      <a:pt x="303622" y="5600467"/>
                      <a:pt x="346295" y="5562746"/>
                    </a:cubicBezTo>
                    <a:cubicBezTo>
                      <a:pt x="352392" y="5557317"/>
                      <a:pt x="355774" y="5552507"/>
                      <a:pt x="355869" y="5547578"/>
                    </a:cubicBezTo>
                    <a:lnTo>
                      <a:pt x="355869" y="5547577"/>
                    </a:lnTo>
                    <a:cubicBezTo>
                      <a:pt x="355964" y="5542648"/>
                      <a:pt x="352773" y="5537599"/>
                      <a:pt x="345723" y="5531692"/>
                    </a:cubicBezTo>
                    <a:lnTo>
                      <a:pt x="345722" y="5531691"/>
                    </a:lnTo>
                    <a:lnTo>
                      <a:pt x="335103" y="5507667"/>
                    </a:lnTo>
                    <a:lnTo>
                      <a:pt x="339627" y="5480637"/>
                    </a:lnTo>
                    <a:cubicBezTo>
                      <a:pt x="343437" y="5462351"/>
                      <a:pt x="347439" y="5443870"/>
                      <a:pt x="351249" y="5425582"/>
                    </a:cubicBezTo>
                    <a:cubicBezTo>
                      <a:pt x="353915" y="5412057"/>
                      <a:pt x="356201" y="5398721"/>
                      <a:pt x="359440" y="5385384"/>
                    </a:cubicBezTo>
                    <a:cubicBezTo>
                      <a:pt x="361965" y="5375002"/>
                      <a:pt x="363668" y="5364882"/>
                      <a:pt x="364317" y="5355014"/>
                    </a:cubicBezTo>
                    <a:lnTo>
                      <a:pt x="364317" y="5355013"/>
                    </a:lnTo>
                    <a:lnTo>
                      <a:pt x="362870" y="5326162"/>
                    </a:lnTo>
                    <a:lnTo>
                      <a:pt x="360397" y="5321350"/>
                    </a:lnTo>
                    <a:lnTo>
                      <a:pt x="359341" y="5312287"/>
                    </a:lnTo>
                    <a:cubicBezTo>
                      <a:pt x="354789" y="5298594"/>
                      <a:pt x="347082" y="5285440"/>
                      <a:pt x="335437" y="5272795"/>
                    </a:cubicBezTo>
                    <a:cubicBezTo>
                      <a:pt x="323531" y="5259936"/>
                      <a:pt x="315815" y="5245268"/>
                      <a:pt x="311981" y="5229432"/>
                    </a:cubicBezTo>
                    <a:lnTo>
                      <a:pt x="311814" y="5179067"/>
                    </a:lnTo>
                    <a:lnTo>
                      <a:pt x="314362" y="5172090"/>
                    </a:lnTo>
                    <a:cubicBezTo>
                      <a:pt x="315243" y="5169780"/>
                      <a:pt x="315814" y="5167637"/>
                      <a:pt x="315052" y="5166113"/>
                    </a:cubicBezTo>
                    <a:lnTo>
                      <a:pt x="315052" y="5166112"/>
                    </a:lnTo>
                    <a:lnTo>
                      <a:pt x="308337" y="5133224"/>
                    </a:lnTo>
                    <a:lnTo>
                      <a:pt x="308338" y="5133219"/>
                    </a:lnTo>
                    <a:lnTo>
                      <a:pt x="321364" y="5087449"/>
                    </a:lnTo>
                    <a:lnTo>
                      <a:pt x="327270" y="5072375"/>
                    </a:lnTo>
                    <a:cubicBezTo>
                      <a:pt x="330949" y="5062299"/>
                      <a:pt x="333866" y="5052095"/>
                      <a:pt x="334485" y="5041521"/>
                    </a:cubicBezTo>
                    <a:cubicBezTo>
                      <a:pt x="335627" y="5022852"/>
                      <a:pt x="349725" y="5003801"/>
                      <a:pt x="360964" y="4987037"/>
                    </a:cubicBezTo>
                    <a:cubicBezTo>
                      <a:pt x="366751" y="4978392"/>
                      <a:pt x="372458" y="4970096"/>
                      <a:pt x="376969" y="4961455"/>
                    </a:cubicBezTo>
                    <a:lnTo>
                      <a:pt x="378247" y="4957452"/>
                    </a:lnTo>
                    <a:lnTo>
                      <a:pt x="381039" y="4952672"/>
                    </a:lnTo>
                    <a:lnTo>
                      <a:pt x="385799" y="4933804"/>
                    </a:lnTo>
                    <a:cubicBezTo>
                      <a:pt x="386468" y="4927121"/>
                      <a:pt x="386111" y="4919978"/>
                      <a:pt x="384396" y="4912167"/>
                    </a:cubicBezTo>
                    <a:lnTo>
                      <a:pt x="382691" y="4889274"/>
                    </a:lnTo>
                    <a:lnTo>
                      <a:pt x="390221" y="4863342"/>
                    </a:lnTo>
                    <a:lnTo>
                      <a:pt x="412401" y="4828916"/>
                    </a:lnTo>
                    <a:cubicBezTo>
                      <a:pt x="420784" y="4819963"/>
                      <a:pt x="425356" y="4810580"/>
                      <a:pt x="427237" y="4800483"/>
                    </a:cubicBezTo>
                    <a:lnTo>
                      <a:pt x="427237" y="4800482"/>
                    </a:lnTo>
                    <a:cubicBezTo>
                      <a:pt x="429119" y="4790385"/>
                      <a:pt x="428309" y="4779574"/>
                      <a:pt x="425928" y="4767763"/>
                    </a:cubicBezTo>
                    <a:cubicBezTo>
                      <a:pt x="420022" y="4738234"/>
                      <a:pt x="419640" y="4707563"/>
                      <a:pt x="416021" y="4677654"/>
                    </a:cubicBezTo>
                    <a:cubicBezTo>
                      <a:pt x="415259" y="4671175"/>
                      <a:pt x="412591" y="4662985"/>
                      <a:pt x="408019" y="4659173"/>
                    </a:cubicBezTo>
                    <a:cubicBezTo>
                      <a:pt x="351249" y="4612499"/>
                      <a:pt x="350677" y="4546775"/>
                      <a:pt x="348009" y="4482003"/>
                    </a:cubicBezTo>
                    <a:lnTo>
                      <a:pt x="347247" y="4363890"/>
                    </a:lnTo>
                    <a:lnTo>
                      <a:pt x="356201" y="4324645"/>
                    </a:lnTo>
                    <a:cubicBezTo>
                      <a:pt x="368204" y="4300070"/>
                      <a:pt x="383824" y="4277401"/>
                      <a:pt x="396017" y="4253014"/>
                    </a:cubicBezTo>
                    <a:cubicBezTo>
                      <a:pt x="400781" y="4243872"/>
                      <a:pt x="400971" y="4232060"/>
                      <a:pt x="401733" y="4221391"/>
                    </a:cubicBezTo>
                    <a:close/>
                    <a:moveTo>
                      <a:pt x="332842" y="2836171"/>
                    </a:moveTo>
                    <a:lnTo>
                      <a:pt x="332842" y="2836172"/>
                    </a:lnTo>
                    <a:cubicBezTo>
                      <a:pt x="336914" y="2839982"/>
                      <a:pt x="340200" y="2844316"/>
                      <a:pt x="341533" y="2848793"/>
                    </a:cubicBezTo>
                    <a:lnTo>
                      <a:pt x="358166" y="2903544"/>
                    </a:lnTo>
                    <a:lnTo>
                      <a:pt x="366072" y="2947858"/>
                    </a:lnTo>
                    <a:lnTo>
                      <a:pt x="366072" y="2947862"/>
                    </a:lnTo>
                    <a:lnTo>
                      <a:pt x="362488" y="2982147"/>
                    </a:lnTo>
                    <a:cubicBezTo>
                      <a:pt x="354392" y="3014152"/>
                      <a:pt x="350582" y="3045776"/>
                      <a:pt x="350796" y="3077400"/>
                    </a:cubicBezTo>
                    <a:lnTo>
                      <a:pt x="350796" y="3077401"/>
                    </a:lnTo>
                    <a:cubicBezTo>
                      <a:pt x="351010" y="3109025"/>
                      <a:pt x="355249" y="3140649"/>
                      <a:pt x="363250" y="3172654"/>
                    </a:cubicBezTo>
                    <a:cubicBezTo>
                      <a:pt x="389159" y="3276480"/>
                      <a:pt x="416591" y="3380305"/>
                      <a:pt x="410877" y="3489467"/>
                    </a:cubicBezTo>
                    <a:cubicBezTo>
                      <a:pt x="409925" y="3507563"/>
                      <a:pt x="421546" y="3529090"/>
                      <a:pt x="432976" y="3544713"/>
                    </a:cubicBezTo>
                    <a:cubicBezTo>
                      <a:pt x="438406" y="3552190"/>
                      <a:pt x="442585" y="3557715"/>
                      <a:pt x="445520" y="3562320"/>
                    </a:cubicBezTo>
                    <a:lnTo>
                      <a:pt x="450598" y="3574407"/>
                    </a:lnTo>
                    <a:lnTo>
                      <a:pt x="448246" y="3587173"/>
                    </a:lnTo>
                    <a:cubicBezTo>
                      <a:pt x="446228" y="3592231"/>
                      <a:pt x="442978" y="3598434"/>
                      <a:pt x="438500" y="3606816"/>
                    </a:cubicBezTo>
                    <a:cubicBezTo>
                      <a:pt x="434118" y="3614818"/>
                      <a:pt x="431452" y="3624724"/>
                      <a:pt x="424974" y="3630631"/>
                    </a:cubicBezTo>
                    <a:cubicBezTo>
                      <a:pt x="408496" y="3645681"/>
                      <a:pt x="402257" y="3662493"/>
                      <a:pt x="400733" y="3680162"/>
                    </a:cubicBezTo>
                    <a:lnTo>
                      <a:pt x="400733" y="3680163"/>
                    </a:lnTo>
                    <a:lnTo>
                      <a:pt x="404781" y="3734837"/>
                    </a:lnTo>
                    <a:lnTo>
                      <a:pt x="404399" y="3754651"/>
                    </a:lnTo>
                    <a:cubicBezTo>
                      <a:pt x="398399" y="3767129"/>
                      <a:pt x="396447" y="3778654"/>
                      <a:pt x="398042" y="3789775"/>
                    </a:cubicBezTo>
                    <a:lnTo>
                      <a:pt x="398042" y="3789776"/>
                    </a:lnTo>
                    <a:cubicBezTo>
                      <a:pt x="399638" y="3800896"/>
                      <a:pt x="404781" y="3811613"/>
                      <a:pt x="412973" y="3822472"/>
                    </a:cubicBezTo>
                    <a:lnTo>
                      <a:pt x="427308" y="3852619"/>
                    </a:lnTo>
                    <a:lnTo>
                      <a:pt x="417926" y="3885336"/>
                    </a:lnTo>
                    <a:lnTo>
                      <a:pt x="417925" y="3885337"/>
                    </a:lnTo>
                    <a:cubicBezTo>
                      <a:pt x="398494" y="3910103"/>
                      <a:pt x="388302" y="3935726"/>
                      <a:pt x="386040" y="3962158"/>
                    </a:cubicBezTo>
                    <a:lnTo>
                      <a:pt x="386040" y="3962159"/>
                    </a:lnTo>
                    <a:lnTo>
                      <a:pt x="388431" y="4002409"/>
                    </a:lnTo>
                    <a:lnTo>
                      <a:pt x="401733" y="4043837"/>
                    </a:lnTo>
                    <a:lnTo>
                      <a:pt x="401733" y="4043839"/>
                    </a:lnTo>
                    <a:lnTo>
                      <a:pt x="416855" y="4103825"/>
                    </a:lnTo>
                    <a:lnTo>
                      <a:pt x="405544" y="4165381"/>
                    </a:lnTo>
                    <a:lnTo>
                      <a:pt x="405543" y="4165382"/>
                    </a:lnTo>
                    <a:cubicBezTo>
                      <a:pt x="402114" y="4173479"/>
                      <a:pt x="401543" y="4182766"/>
                      <a:pt x="401638" y="4192386"/>
                    </a:cubicBezTo>
                    <a:lnTo>
                      <a:pt x="401638" y="4192387"/>
                    </a:lnTo>
                    <a:lnTo>
                      <a:pt x="405543" y="4165383"/>
                    </a:lnTo>
                    <a:lnTo>
                      <a:pt x="405544" y="4165381"/>
                    </a:lnTo>
                    <a:lnTo>
                      <a:pt x="414887" y="4134255"/>
                    </a:lnTo>
                    <a:lnTo>
                      <a:pt x="416855" y="4103825"/>
                    </a:lnTo>
                    <a:lnTo>
                      <a:pt x="416855" y="4103824"/>
                    </a:lnTo>
                    <a:cubicBezTo>
                      <a:pt x="415879" y="4083701"/>
                      <a:pt x="410497" y="4063841"/>
                      <a:pt x="401733" y="4043838"/>
                    </a:cubicBezTo>
                    <a:lnTo>
                      <a:pt x="401733" y="4043837"/>
                    </a:lnTo>
                    <a:lnTo>
                      <a:pt x="386040" y="3962159"/>
                    </a:lnTo>
                    <a:lnTo>
                      <a:pt x="395544" y="3923124"/>
                    </a:lnTo>
                    <a:cubicBezTo>
                      <a:pt x="400804" y="3910318"/>
                      <a:pt x="408210" y="3897721"/>
                      <a:pt x="417925" y="3885338"/>
                    </a:cubicBezTo>
                    <a:lnTo>
                      <a:pt x="417926" y="3885336"/>
                    </a:lnTo>
                    <a:lnTo>
                      <a:pt x="426528" y="3868763"/>
                    </a:lnTo>
                    <a:lnTo>
                      <a:pt x="427308" y="3852619"/>
                    </a:lnTo>
                    <a:lnTo>
                      <a:pt x="427308" y="3852618"/>
                    </a:lnTo>
                    <a:cubicBezTo>
                      <a:pt x="425642" y="3842045"/>
                      <a:pt x="420022" y="3831901"/>
                      <a:pt x="412973" y="3822471"/>
                    </a:cubicBezTo>
                    <a:lnTo>
                      <a:pt x="398042" y="3789775"/>
                    </a:lnTo>
                    <a:lnTo>
                      <a:pt x="404399" y="3754652"/>
                    </a:lnTo>
                    <a:cubicBezTo>
                      <a:pt x="407067" y="3749125"/>
                      <a:pt x="405733" y="3741315"/>
                      <a:pt x="404781" y="3734837"/>
                    </a:cubicBezTo>
                    <a:lnTo>
                      <a:pt x="404781" y="3734836"/>
                    </a:lnTo>
                    <a:lnTo>
                      <a:pt x="400733" y="3680163"/>
                    </a:lnTo>
                    <a:lnTo>
                      <a:pt x="407246" y="3654415"/>
                    </a:lnTo>
                    <a:cubicBezTo>
                      <a:pt x="411056" y="3646122"/>
                      <a:pt x="416735" y="3638157"/>
                      <a:pt x="424974" y="3630632"/>
                    </a:cubicBezTo>
                    <a:cubicBezTo>
                      <a:pt x="431452" y="3624725"/>
                      <a:pt x="434118" y="3614819"/>
                      <a:pt x="438500" y="3606817"/>
                    </a:cubicBezTo>
                    <a:cubicBezTo>
                      <a:pt x="447455" y="3590053"/>
                      <a:pt x="451503" y="3582004"/>
                      <a:pt x="450598" y="3574408"/>
                    </a:cubicBezTo>
                    <a:lnTo>
                      <a:pt x="450598" y="3574407"/>
                    </a:lnTo>
                    <a:cubicBezTo>
                      <a:pt x="449693" y="3566810"/>
                      <a:pt x="443835" y="3559667"/>
                      <a:pt x="432976" y="3544712"/>
                    </a:cubicBezTo>
                    <a:cubicBezTo>
                      <a:pt x="421546" y="3529089"/>
                      <a:pt x="409925" y="3507562"/>
                      <a:pt x="410877" y="3489466"/>
                    </a:cubicBezTo>
                    <a:cubicBezTo>
                      <a:pt x="416591" y="3380304"/>
                      <a:pt x="389159" y="3276479"/>
                      <a:pt x="363250" y="3172653"/>
                    </a:cubicBezTo>
                    <a:lnTo>
                      <a:pt x="350796" y="3077401"/>
                    </a:lnTo>
                    <a:lnTo>
                      <a:pt x="362488" y="2982148"/>
                    </a:lnTo>
                    <a:cubicBezTo>
                      <a:pt x="365441" y="2970575"/>
                      <a:pt x="366442" y="2959156"/>
                      <a:pt x="366072" y="2947862"/>
                    </a:cubicBezTo>
                    <a:lnTo>
                      <a:pt x="366072" y="2947861"/>
                    </a:lnTo>
                    <a:lnTo>
                      <a:pt x="366072" y="2947858"/>
                    </a:lnTo>
                    <a:lnTo>
                      <a:pt x="361441" y="2914327"/>
                    </a:lnTo>
                    <a:lnTo>
                      <a:pt x="358166" y="2903544"/>
                    </a:lnTo>
                    <a:lnTo>
                      <a:pt x="357138" y="2897784"/>
                    </a:lnTo>
                    <a:cubicBezTo>
                      <a:pt x="352392" y="2881306"/>
                      <a:pt x="346534" y="2865009"/>
                      <a:pt x="341533" y="2848792"/>
                    </a:cubicBezTo>
                    <a:close/>
                    <a:moveTo>
                      <a:pt x="296001" y="2745351"/>
                    </a:moveTo>
                    <a:lnTo>
                      <a:pt x="289670" y="2770757"/>
                    </a:lnTo>
                    <a:lnTo>
                      <a:pt x="290080" y="2778005"/>
                    </a:lnTo>
                    <a:lnTo>
                      <a:pt x="289301" y="2782304"/>
                    </a:lnTo>
                    <a:lnTo>
                      <a:pt x="290501" y="2785439"/>
                    </a:lnTo>
                    <a:lnTo>
                      <a:pt x="290929" y="2793022"/>
                    </a:lnTo>
                    <a:lnTo>
                      <a:pt x="300579" y="2811779"/>
                    </a:lnTo>
                    <a:lnTo>
                      <a:pt x="300582" y="2811786"/>
                    </a:lnTo>
                    <a:lnTo>
                      <a:pt x="300583" y="2811786"/>
                    </a:lnTo>
                    <a:lnTo>
                      <a:pt x="300579" y="2811779"/>
                    </a:lnTo>
                    <a:lnTo>
                      <a:pt x="290501" y="2785439"/>
                    </a:lnTo>
                    <a:lnTo>
                      <a:pt x="290080" y="2778005"/>
                    </a:lnTo>
                    <a:close/>
                    <a:moveTo>
                      <a:pt x="817328" y="1508457"/>
                    </a:moveTo>
                    <a:lnTo>
                      <a:pt x="845421" y="1596212"/>
                    </a:lnTo>
                    <a:cubicBezTo>
                      <a:pt x="847898" y="1604977"/>
                      <a:pt x="846373" y="1615835"/>
                      <a:pt x="843517" y="1624979"/>
                    </a:cubicBezTo>
                    <a:cubicBezTo>
                      <a:pt x="833801" y="1656222"/>
                      <a:pt x="809415" y="1676035"/>
                      <a:pt x="786935" y="1697752"/>
                    </a:cubicBezTo>
                    <a:cubicBezTo>
                      <a:pt x="777029" y="1707278"/>
                      <a:pt x="769981" y="1720422"/>
                      <a:pt x="764267" y="1733187"/>
                    </a:cubicBezTo>
                    <a:cubicBezTo>
                      <a:pt x="749595" y="1766334"/>
                      <a:pt x="736452" y="1800245"/>
                      <a:pt x="722546" y="1833774"/>
                    </a:cubicBezTo>
                    <a:cubicBezTo>
                      <a:pt x="721212" y="1837012"/>
                      <a:pt x="717783" y="1839678"/>
                      <a:pt x="714925" y="1842157"/>
                    </a:cubicBezTo>
                    <a:cubicBezTo>
                      <a:pt x="684824" y="1866921"/>
                      <a:pt x="654535" y="1891496"/>
                      <a:pt x="624434" y="1916453"/>
                    </a:cubicBezTo>
                    <a:cubicBezTo>
                      <a:pt x="618720" y="1921215"/>
                      <a:pt x="614528" y="1928075"/>
                      <a:pt x="609004" y="1933218"/>
                    </a:cubicBezTo>
                    <a:cubicBezTo>
                      <a:pt x="601384" y="1940458"/>
                      <a:pt x="594143" y="1949602"/>
                      <a:pt x="584999" y="1953412"/>
                    </a:cubicBezTo>
                    <a:cubicBezTo>
                      <a:pt x="556234" y="1965223"/>
                      <a:pt x="543850" y="1987893"/>
                      <a:pt x="538516" y="2016468"/>
                    </a:cubicBezTo>
                    <a:cubicBezTo>
                      <a:pt x="533563" y="2042569"/>
                      <a:pt x="529371" y="2068668"/>
                      <a:pt x="523657" y="2094577"/>
                    </a:cubicBezTo>
                    <a:cubicBezTo>
                      <a:pt x="516799" y="2126200"/>
                      <a:pt x="509369" y="2157635"/>
                      <a:pt x="500986" y="2188878"/>
                    </a:cubicBezTo>
                    <a:cubicBezTo>
                      <a:pt x="497366" y="2202403"/>
                      <a:pt x="493176" y="2216691"/>
                      <a:pt x="485746" y="2228313"/>
                    </a:cubicBezTo>
                    <a:cubicBezTo>
                      <a:pt x="465171" y="2260889"/>
                      <a:pt x="451265" y="2295752"/>
                      <a:pt x="456789" y="2334043"/>
                    </a:cubicBezTo>
                    <a:cubicBezTo>
                      <a:pt x="461171" y="2364714"/>
                      <a:pt x="449931" y="2390433"/>
                      <a:pt x="432404" y="2409484"/>
                    </a:cubicBezTo>
                    <a:cubicBezTo>
                      <a:pt x="424451" y="2418153"/>
                      <a:pt x="418938" y="2426976"/>
                      <a:pt x="415303" y="2435912"/>
                    </a:cubicBezTo>
                    <a:lnTo>
                      <a:pt x="415303" y="2435912"/>
                    </a:lnTo>
                    <a:lnTo>
                      <a:pt x="415303" y="2435912"/>
                    </a:lnTo>
                    <a:lnTo>
                      <a:pt x="414227" y="2440915"/>
                    </a:lnTo>
                    <a:lnTo>
                      <a:pt x="409472" y="2463016"/>
                    </a:lnTo>
                    <a:lnTo>
                      <a:pt x="409472" y="2463017"/>
                    </a:lnTo>
                    <a:lnTo>
                      <a:pt x="411535" y="2490550"/>
                    </a:lnTo>
                    <a:lnTo>
                      <a:pt x="418115" y="2518261"/>
                    </a:lnTo>
                    <a:lnTo>
                      <a:pt x="418115" y="2518264"/>
                    </a:lnTo>
                    <a:lnTo>
                      <a:pt x="421759" y="2545006"/>
                    </a:lnTo>
                    <a:lnTo>
                      <a:pt x="417545" y="2571033"/>
                    </a:lnTo>
                    <a:cubicBezTo>
                      <a:pt x="405543" y="2612944"/>
                      <a:pt x="372966" y="2640949"/>
                      <a:pt x="344391" y="2668000"/>
                    </a:cubicBezTo>
                    <a:cubicBezTo>
                      <a:pt x="320006" y="2691053"/>
                      <a:pt x="306290" y="2716962"/>
                      <a:pt x="296001" y="2745347"/>
                    </a:cubicBezTo>
                    <a:lnTo>
                      <a:pt x="296001" y="2745348"/>
                    </a:lnTo>
                    <a:cubicBezTo>
                      <a:pt x="306290" y="2716963"/>
                      <a:pt x="320006" y="2691054"/>
                      <a:pt x="344391" y="2668001"/>
                    </a:cubicBezTo>
                    <a:cubicBezTo>
                      <a:pt x="372966" y="2640950"/>
                      <a:pt x="405543" y="2612945"/>
                      <a:pt x="417545" y="2571034"/>
                    </a:cubicBezTo>
                    <a:cubicBezTo>
                      <a:pt x="420117" y="2561985"/>
                      <a:pt x="421593" y="2553555"/>
                      <a:pt x="421760" y="2545006"/>
                    </a:cubicBezTo>
                    <a:lnTo>
                      <a:pt x="421759" y="2545006"/>
                    </a:lnTo>
                    <a:lnTo>
                      <a:pt x="421760" y="2545005"/>
                    </a:lnTo>
                    <a:cubicBezTo>
                      <a:pt x="421926" y="2536456"/>
                      <a:pt x="420783" y="2527789"/>
                      <a:pt x="418115" y="2518263"/>
                    </a:cubicBezTo>
                    <a:lnTo>
                      <a:pt x="418115" y="2518261"/>
                    </a:lnTo>
                    <a:lnTo>
                      <a:pt x="409472" y="2463017"/>
                    </a:lnTo>
                    <a:lnTo>
                      <a:pt x="414227" y="2440915"/>
                    </a:lnTo>
                    <a:lnTo>
                      <a:pt x="415303" y="2435912"/>
                    </a:lnTo>
                    <a:lnTo>
                      <a:pt x="432404" y="2409485"/>
                    </a:lnTo>
                    <a:cubicBezTo>
                      <a:pt x="449931" y="2390434"/>
                      <a:pt x="461171" y="2364715"/>
                      <a:pt x="456789" y="2334044"/>
                    </a:cubicBezTo>
                    <a:cubicBezTo>
                      <a:pt x="451265" y="2295753"/>
                      <a:pt x="465171" y="2260890"/>
                      <a:pt x="485746" y="2228314"/>
                    </a:cubicBezTo>
                    <a:cubicBezTo>
                      <a:pt x="493176" y="2216692"/>
                      <a:pt x="497366" y="2202404"/>
                      <a:pt x="500986" y="2188879"/>
                    </a:cubicBezTo>
                    <a:cubicBezTo>
                      <a:pt x="509369" y="2157636"/>
                      <a:pt x="516799" y="2126201"/>
                      <a:pt x="523657" y="2094578"/>
                    </a:cubicBezTo>
                    <a:cubicBezTo>
                      <a:pt x="529371" y="2068669"/>
                      <a:pt x="533563" y="2042570"/>
                      <a:pt x="538516" y="2016469"/>
                    </a:cubicBezTo>
                    <a:cubicBezTo>
                      <a:pt x="543850" y="1987894"/>
                      <a:pt x="556234" y="1965224"/>
                      <a:pt x="584999" y="1953413"/>
                    </a:cubicBezTo>
                    <a:cubicBezTo>
                      <a:pt x="594143" y="1949603"/>
                      <a:pt x="601384" y="1940459"/>
                      <a:pt x="609004" y="1933219"/>
                    </a:cubicBezTo>
                    <a:cubicBezTo>
                      <a:pt x="614528" y="1928076"/>
                      <a:pt x="618720" y="1921216"/>
                      <a:pt x="624434" y="1916454"/>
                    </a:cubicBezTo>
                    <a:cubicBezTo>
                      <a:pt x="654535" y="1891497"/>
                      <a:pt x="684824" y="1866922"/>
                      <a:pt x="714925" y="1842158"/>
                    </a:cubicBezTo>
                    <a:cubicBezTo>
                      <a:pt x="717783" y="1839679"/>
                      <a:pt x="721212" y="1837013"/>
                      <a:pt x="722546" y="1833775"/>
                    </a:cubicBezTo>
                    <a:cubicBezTo>
                      <a:pt x="736452" y="1800246"/>
                      <a:pt x="749596" y="1766335"/>
                      <a:pt x="764267" y="1733188"/>
                    </a:cubicBezTo>
                    <a:cubicBezTo>
                      <a:pt x="769981" y="1720423"/>
                      <a:pt x="777029" y="1707279"/>
                      <a:pt x="786936" y="1697753"/>
                    </a:cubicBezTo>
                    <a:cubicBezTo>
                      <a:pt x="809416" y="1676036"/>
                      <a:pt x="833801" y="1656223"/>
                      <a:pt x="843517" y="1624980"/>
                    </a:cubicBezTo>
                    <a:cubicBezTo>
                      <a:pt x="846374" y="1615836"/>
                      <a:pt x="847899" y="1604978"/>
                      <a:pt x="845422" y="1596213"/>
                    </a:cubicBezTo>
                    <a:close/>
                    <a:moveTo>
                      <a:pt x="798723" y="1459072"/>
                    </a:moveTo>
                    <a:lnTo>
                      <a:pt x="807941" y="1481571"/>
                    </a:lnTo>
                    <a:lnTo>
                      <a:pt x="798724" y="1459073"/>
                    </a:lnTo>
                    <a:close/>
                    <a:moveTo>
                      <a:pt x="779530" y="1268757"/>
                    </a:moveTo>
                    <a:lnTo>
                      <a:pt x="774363" y="1286068"/>
                    </a:lnTo>
                    <a:cubicBezTo>
                      <a:pt x="759789" y="1306929"/>
                      <a:pt x="753550" y="1328551"/>
                      <a:pt x="752025" y="1350626"/>
                    </a:cubicBezTo>
                    <a:lnTo>
                      <a:pt x="757620" y="1413839"/>
                    </a:lnTo>
                    <a:lnTo>
                      <a:pt x="752026" y="1350627"/>
                    </a:lnTo>
                    <a:cubicBezTo>
                      <a:pt x="753550" y="1328552"/>
                      <a:pt x="759790" y="1306929"/>
                      <a:pt x="774363" y="1286069"/>
                    </a:cubicBezTo>
                    <a:cubicBezTo>
                      <a:pt x="777506" y="1281688"/>
                      <a:pt x="779078" y="1275401"/>
                      <a:pt x="779530" y="1268757"/>
                    </a:cubicBezTo>
                    <a:close/>
                    <a:moveTo>
                      <a:pt x="837801" y="773034"/>
                    </a:moveTo>
                    <a:lnTo>
                      <a:pt x="829801" y="854378"/>
                    </a:lnTo>
                    <a:cubicBezTo>
                      <a:pt x="827515" y="878955"/>
                      <a:pt x="826753" y="903721"/>
                      <a:pt x="798747" y="915342"/>
                    </a:cubicBezTo>
                    <a:cubicBezTo>
                      <a:pt x="794365" y="917058"/>
                      <a:pt x="791127" y="922772"/>
                      <a:pt x="788269" y="927154"/>
                    </a:cubicBezTo>
                    <a:cubicBezTo>
                      <a:pt x="744261" y="994784"/>
                      <a:pt x="745405" y="1030979"/>
                      <a:pt x="791889" y="1097086"/>
                    </a:cubicBezTo>
                    <a:cubicBezTo>
                      <a:pt x="796651" y="1103944"/>
                      <a:pt x="800081" y="1118612"/>
                      <a:pt x="796271" y="1123184"/>
                    </a:cubicBezTo>
                    <a:cubicBezTo>
                      <a:pt x="780459" y="1142616"/>
                      <a:pt x="773411" y="1162953"/>
                      <a:pt x="771553" y="1184028"/>
                    </a:cubicBezTo>
                    <a:cubicBezTo>
                      <a:pt x="773411" y="1162953"/>
                      <a:pt x="780460" y="1142617"/>
                      <a:pt x="796272" y="1123185"/>
                    </a:cubicBezTo>
                    <a:cubicBezTo>
                      <a:pt x="800082" y="1118613"/>
                      <a:pt x="796652" y="1103945"/>
                      <a:pt x="791890" y="1097087"/>
                    </a:cubicBezTo>
                    <a:cubicBezTo>
                      <a:pt x="745406" y="1030980"/>
                      <a:pt x="744262" y="994785"/>
                      <a:pt x="788270" y="927155"/>
                    </a:cubicBezTo>
                    <a:cubicBezTo>
                      <a:pt x="791128" y="922773"/>
                      <a:pt x="794366" y="917059"/>
                      <a:pt x="798748" y="915343"/>
                    </a:cubicBezTo>
                    <a:cubicBezTo>
                      <a:pt x="826753" y="903722"/>
                      <a:pt x="827515" y="878956"/>
                      <a:pt x="829801" y="854379"/>
                    </a:cubicBezTo>
                    <a:cubicBezTo>
                      <a:pt x="832277" y="827329"/>
                      <a:pt x="835515" y="800276"/>
                      <a:pt x="837801" y="773035"/>
                    </a:cubicBezTo>
                    <a:close/>
                    <a:moveTo>
                      <a:pt x="782400" y="517850"/>
                    </a:moveTo>
                    <a:lnTo>
                      <a:pt x="791317" y="556046"/>
                    </a:lnTo>
                    <a:cubicBezTo>
                      <a:pt x="793413" y="564047"/>
                      <a:pt x="798937" y="572621"/>
                      <a:pt x="797795" y="580049"/>
                    </a:cubicBezTo>
                    <a:cubicBezTo>
                      <a:pt x="794461" y="601577"/>
                      <a:pt x="796890" y="622200"/>
                      <a:pt x="801176" y="642536"/>
                    </a:cubicBezTo>
                    <a:lnTo>
                      <a:pt x="813700" y="694927"/>
                    </a:lnTo>
                    <a:lnTo>
                      <a:pt x="801177" y="642537"/>
                    </a:lnTo>
                    <a:cubicBezTo>
                      <a:pt x="796891" y="622200"/>
                      <a:pt x="794462" y="601578"/>
                      <a:pt x="797796" y="580050"/>
                    </a:cubicBezTo>
                    <a:cubicBezTo>
                      <a:pt x="798938" y="572622"/>
                      <a:pt x="793414" y="564048"/>
                      <a:pt x="791318" y="556047"/>
                    </a:cubicBezTo>
                    <a:close/>
                    <a:moveTo>
                      <a:pt x="783887" y="313532"/>
                    </a:moveTo>
                    <a:lnTo>
                      <a:pt x="786245" y="324057"/>
                    </a:lnTo>
                    <a:cubicBezTo>
                      <a:pt x="786031" y="328963"/>
                      <a:pt x="785126" y="334583"/>
                      <a:pt x="784459" y="338869"/>
                    </a:cubicBezTo>
                    <a:lnTo>
                      <a:pt x="784454" y="338897"/>
                    </a:lnTo>
                    <a:lnTo>
                      <a:pt x="778363" y="367327"/>
                    </a:lnTo>
                    <a:lnTo>
                      <a:pt x="774553" y="395639"/>
                    </a:lnTo>
                    <a:lnTo>
                      <a:pt x="784454" y="338897"/>
                    </a:lnTo>
                    <a:lnTo>
                      <a:pt x="784460" y="338870"/>
                    </a:lnTo>
                    <a:cubicBezTo>
                      <a:pt x="785794" y="330298"/>
                      <a:pt x="788080" y="316389"/>
                      <a:pt x="783888" y="313533"/>
                    </a:cubicBezTo>
                    <a:close/>
                    <a:moveTo>
                      <a:pt x="761560" y="281567"/>
                    </a:moveTo>
                    <a:lnTo>
                      <a:pt x="766454" y="295414"/>
                    </a:lnTo>
                    <a:lnTo>
                      <a:pt x="766455" y="295414"/>
                    </a:lnTo>
                    <a:close/>
                    <a:moveTo>
                      <a:pt x="774880" y="24485"/>
                    </a:moveTo>
                    <a:lnTo>
                      <a:pt x="777142" y="74128"/>
                    </a:lnTo>
                    <a:cubicBezTo>
                      <a:pt x="775758" y="100173"/>
                      <a:pt x="771253" y="125875"/>
                      <a:pt x="767023" y="151568"/>
                    </a:cubicBezTo>
                    <a:lnTo>
                      <a:pt x="766824" y="153387"/>
                    </a:lnTo>
                    <a:lnTo>
                      <a:pt x="763010" y="177270"/>
                    </a:lnTo>
                    <a:lnTo>
                      <a:pt x="758551" y="228943"/>
                    </a:lnTo>
                    <a:lnTo>
                      <a:pt x="766824" y="153387"/>
                    </a:lnTo>
                    <a:lnTo>
                      <a:pt x="771220" y="125860"/>
                    </a:lnTo>
                    <a:cubicBezTo>
                      <a:pt x="773910" y="108702"/>
                      <a:pt x="776220" y="91491"/>
                      <a:pt x="777143" y="74128"/>
                    </a:cubicBezTo>
                    <a:close/>
                    <a:moveTo>
                      <a:pt x="313354" y="0"/>
                    </a:moveTo>
                    <a:lnTo>
                      <a:pt x="777461" y="0"/>
                    </a:lnTo>
                    <a:lnTo>
                      <a:pt x="774743" y="21485"/>
                    </a:lnTo>
                    <a:lnTo>
                      <a:pt x="777461" y="0"/>
                    </a:lnTo>
                    <a:lnTo>
                      <a:pt x="4543952" y="1"/>
                    </a:lnTo>
                    <a:lnTo>
                      <a:pt x="4543952" y="6858000"/>
                    </a:lnTo>
                    <a:lnTo>
                      <a:pt x="284400" y="6858000"/>
                    </a:lnTo>
                    <a:lnTo>
                      <a:pt x="112147" y="6858000"/>
                    </a:lnTo>
                    <a:lnTo>
                      <a:pt x="102447" y="6815515"/>
                    </a:lnTo>
                    <a:cubicBezTo>
                      <a:pt x="96923" y="6793034"/>
                      <a:pt x="87016" y="6771318"/>
                      <a:pt x="83396" y="6748457"/>
                    </a:cubicBezTo>
                    <a:cubicBezTo>
                      <a:pt x="74824" y="6694163"/>
                      <a:pt x="68728" y="6639487"/>
                      <a:pt x="61870" y="6584811"/>
                    </a:cubicBezTo>
                    <a:cubicBezTo>
                      <a:pt x="54821" y="6528423"/>
                      <a:pt x="47391" y="6472224"/>
                      <a:pt x="41105" y="6415832"/>
                    </a:cubicBezTo>
                    <a:cubicBezTo>
                      <a:pt x="37865" y="6384971"/>
                      <a:pt x="37295" y="6353918"/>
                      <a:pt x="34247" y="6323057"/>
                    </a:cubicBezTo>
                    <a:cubicBezTo>
                      <a:pt x="31579" y="6296004"/>
                      <a:pt x="26626" y="6269143"/>
                      <a:pt x="23386" y="6242092"/>
                    </a:cubicBezTo>
                    <a:cubicBezTo>
                      <a:pt x="20720" y="6218659"/>
                      <a:pt x="19196" y="6195036"/>
                      <a:pt x="16528" y="6171604"/>
                    </a:cubicBezTo>
                    <a:cubicBezTo>
                      <a:pt x="12148" y="6134074"/>
                      <a:pt x="7194" y="6096735"/>
                      <a:pt x="2622" y="6059396"/>
                    </a:cubicBezTo>
                    <a:lnTo>
                      <a:pt x="0" y="6041768"/>
                    </a:lnTo>
                    <a:lnTo>
                      <a:pt x="0" y="6000936"/>
                    </a:lnTo>
                    <a:lnTo>
                      <a:pt x="3670" y="5957594"/>
                    </a:lnTo>
                    <a:lnTo>
                      <a:pt x="0" y="5912510"/>
                    </a:lnTo>
                    <a:lnTo>
                      <a:pt x="0" y="5886400"/>
                    </a:lnTo>
                    <a:lnTo>
                      <a:pt x="1098" y="5864317"/>
                    </a:lnTo>
                    <a:cubicBezTo>
                      <a:pt x="7576" y="5839360"/>
                      <a:pt x="16720" y="5815168"/>
                      <a:pt x="24720" y="5790591"/>
                    </a:cubicBezTo>
                    <a:cubicBezTo>
                      <a:pt x="25672" y="5787923"/>
                      <a:pt x="25864" y="5784685"/>
                      <a:pt x="26434" y="5781829"/>
                    </a:cubicBezTo>
                    <a:cubicBezTo>
                      <a:pt x="29675" y="5765634"/>
                      <a:pt x="32913" y="5749633"/>
                      <a:pt x="35771" y="5733439"/>
                    </a:cubicBezTo>
                    <a:cubicBezTo>
                      <a:pt x="37295" y="5724677"/>
                      <a:pt x="37485" y="5715722"/>
                      <a:pt x="38819" y="5706958"/>
                    </a:cubicBezTo>
                    <a:cubicBezTo>
                      <a:pt x="44153" y="5673049"/>
                      <a:pt x="35199" y="5635710"/>
                      <a:pt x="58250" y="5606371"/>
                    </a:cubicBezTo>
                    <a:cubicBezTo>
                      <a:pt x="73110" y="5587320"/>
                      <a:pt x="69680" y="5568841"/>
                      <a:pt x="67394" y="5548459"/>
                    </a:cubicBezTo>
                    <a:cubicBezTo>
                      <a:pt x="65680" y="5533026"/>
                      <a:pt x="66252" y="5517214"/>
                      <a:pt x="66060" y="5501593"/>
                    </a:cubicBezTo>
                    <a:cubicBezTo>
                      <a:pt x="65490" y="5474160"/>
                      <a:pt x="65298" y="5446727"/>
                      <a:pt x="64346" y="5419294"/>
                    </a:cubicBezTo>
                    <a:cubicBezTo>
                      <a:pt x="63966" y="5410530"/>
                      <a:pt x="59202" y="5401578"/>
                      <a:pt x="59964" y="5393004"/>
                    </a:cubicBezTo>
                    <a:cubicBezTo>
                      <a:pt x="63584" y="5353378"/>
                      <a:pt x="69300" y="5313753"/>
                      <a:pt x="72538" y="5274128"/>
                    </a:cubicBezTo>
                    <a:cubicBezTo>
                      <a:pt x="74442" y="5251649"/>
                      <a:pt x="70824" y="5228596"/>
                      <a:pt x="73490" y="5206307"/>
                    </a:cubicBezTo>
                    <a:cubicBezTo>
                      <a:pt x="76538" y="5180590"/>
                      <a:pt x="84348" y="5155444"/>
                      <a:pt x="89113" y="5129915"/>
                    </a:cubicBezTo>
                    <a:cubicBezTo>
                      <a:pt x="90445" y="5122866"/>
                      <a:pt x="88731" y="5115056"/>
                      <a:pt x="88351" y="5107626"/>
                    </a:cubicBezTo>
                    <a:cubicBezTo>
                      <a:pt x="87968" y="5099244"/>
                      <a:pt x="87206" y="5091051"/>
                      <a:pt x="87016" y="5082669"/>
                    </a:cubicBezTo>
                    <a:cubicBezTo>
                      <a:pt x="86634" y="5057140"/>
                      <a:pt x="87206" y="5031613"/>
                      <a:pt x="85872" y="5006085"/>
                    </a:cubicBezTo>
                    <a:cubicBezTo>
                      <a:pt x="85110" y="4990464"/>
                      <a:pt x="77300" y="4974081"/>
                      <a:pt x="80158" y="4959601"/>
                    </a:cubicBezTo>
                    <a:cubicBezTo>
                      <a:pt x="85682" y="4930074"/>
                      <a:pt x="73300" y="4900545"/>
                      <a:pt x="83586" y="4871018"/>
                    </a:cubicBezTo>
                    <a:cubicBezTo>
                      <a:pt x="86634" y="4861872"/>
                      <a:pt x="79014" y="4849299"/>
                      <a:pt x="78634" y="4838249"/>
                    </a:cubicBezTo>
                    <a:cubicBezTo>
                      <a:pt x="77682" y="4810626"/>
                      <a:pt x="77872" y="4783003"/>
                      <a:pt x="78062" y="4755380"/>
                    </a:cubicBezTo>
                    <a:cubicBezTo>
                      <a:pt x="78252" y="4730613"/>
                      <a:pt x="75586" y="4704894"/>
                      <a:pt x="80920" y="4681082"/>
                    </a:cubicBezTo>
                    <a:cubicBezTo>
                      <a:pt x="86634" y="4656125"/>
                      <a:pt x="85872" y="4633646"/>
                      <a:pt x="79396" y="4609451"/>
                    </a:cubicBezTo>
                    <a:cubicBezTo>
                      <a:pt x="75014" y="4592877"/>
                      <a:pt x="74442" y="4575350"/>
                      <a:pt x="73110" y="4558206"/>
                    </a:cubicBezTo>
                    <a:cubicBezTo>
                      <a:pt x="71586" y="4539727"/>
                      <a:pt x="75586" y="4519342"/>
                      <a:pt x="69300" y="4502578"/>
                    </a:cubicBezTo>
                    <a:cubicBezTo>
                      <a:pt x="50629" y="4452664"/>
                      <a:pt x="46629" y="4401418"/>
                      <a:pt x="46629" y="4349221"/>
                    </a:cubicBezTo>
                    <a:cubicBezTo>
                      <a:pt x="46629" y="4339694"/>
                      <a:pt x="49295" y="4329978"/>
                      <a:pt x="52153" y="4320836"/>
                    </a:cubicBezTo>
                    <a:cubicBezTo>
                      <a:pt x="69300" y="4267492"/>
                      <a:pt x="67776" y="4213960"/>
                      <a:pt x="57297" y="4159666"/>
                    </a:cubicBezTo>
                    <a:cubicBezTo>
                      <a:pt x="55011" y="4148426"/>
                      <a:pt x="54629" y="4135853"/>
                      <a:pt x="56915" y="4124613"/>
                    </a:cubicBezTo>
                    <a:cubicBezTo>
                      <a:pt x="63584" y="4092988"/>
                      <a:pt x="74634" y="4062317"/>
                      <a:pt x="79396" y="4030502"/>
                    </a:cubicBezTo>
                    <a:cubicBezTo>
                      <a:pt x="87206" y="3977924"/>
                      <a:pt x="60918" y="3932393"/>
                      <a:pt x="43771" y="3885337"/>
                    </a:cubicBezTo>
                    <a:cubicBezTo>
                      <a:pt x="31627" y="3851760"/>
                      <a:pt x="8016" y="3821934"/>
                      <a:pt x="426" y="3786776"/>
                    </a:cubicBezTo>
                    <a:lnTo>
                      <a:pt x="0" y="3773896"/>
                    </a:lnTo>
                    <a:lnTo>
                      <a:pt x="0" y="3393881"/>
                    </a:lnTo>
                    <a:lnTo>
                      <a:pt x="11838" y="3359515"/>
                    </a:lnTo>
                    <a:cubicBezTo>
                      <a:pt x="14434" y="3346204"/>
                      <a:pt x="14910" y="3332773"/>
                      <a:pt x="12910" y="3318770"/>
                    </a:cubicBezTo>
                    <a:cubicBezTo>
                      <a:pt x="12243" y="3314103"/>
                      <a:pt x="9909" y="3308769"/>
                      <a:pt x="6718" y="3304078"/>
                    </a:cubicBezTo>
                    <a:lnTo>
                      <a:pt x="0" y="3297656"/>
                    </a:lnTo>
                    <a:lnTo>
                      <a:pt x="0" y="3207866"/>
                    </a:lnTo>
                    <a:lnTo>
                      <a:pt x="15553" y="3186770"/>
                    </a:lnTo>
                    <a:cubicBezTo>
                      <a:pt x="28483" y="3162328"/>
                      <a:pt x="30484" y="3134646"/>
                      <a:pt x="36341" y="3107499"/>
                    </a:cubicBezTo>
                    <a:cubicBezTo>
                      <a:pt x="41105" y="3085402"/>
                      <a:pt x="41295" y="3064826"/>
                      <a:pt x="38057" y="3042727"/>
                    </a:cubicBezTo>
                    <a:cubicBezTo>
                      <a:pt x="30817" y="2994721"/>
                      <a:pt x="41105" y="2948046"/>
                      <a:pt x="54249" y="2901942"/>
                    </a:cubicBezTo>
                    <a:cubicBezTo>
                      <a:pt x="63012" y="2871461"/>
                      <a:pt x="68346" y="2840218"/>
                      <a:pt x="77300" y="2809929"/>
                    </a:cubicBezTo>
                    <a:cubicBezTo>
                      <a:pt x="84158" y="2787258"/>
                      <a:pt x="92351" y="2764589"/>
                      <a:pt x="103399" y="2743825"/>
                    </a:cubicBezTo>
                    <a:cubicBezTo>
                      <a:pt x="119594" y="2713722"/>
                      <a:pt x="143978" y="2687435"/>
                      <a:pt x="137500" y="2649142"/>
                    </a:cubicBezTo>
                    <a:cubicBezTo>
                      <a:pt x="131786" y="2615420"/>
                      <a:pt x="143786" y="2584941"/>
                      <a:pt x="155217" y="2554078"/>
                    </a:cubicBezTo>
                    <a:cubicBezTo>
                      <a:pt x="163599" y="2531408"/>
                      <a:pt x="172173" y="2508741"/>
                      <a:pt x="177507" y="2485306"/>
                    </a:cubicBezTo>
                    <a:cubicBezTo>
                      <a:pt x="183794" y="2457491"/>
                      <a:pt x="181126" y="2426058"/>
                      <a:pt x="192748" y="2401291"/>
                    </a:cubicBezTo>
                    <a:cubicBezTo>
                      <a:pt x="204940" y="2375382"/>
                      <a:pt x="196748" y="2353858"/>
                      <a:pt x="193318" y="2330805"/>
                    </a:cubicBezTo>
                    <a:cubicBezTo>
                      <a:pt x="187984" y="2294038"/>
                      <a:pt x="178077" y="2257458"/>
                      <a:pt x="190652" y="2220311"/>
                    </a:cubicBezTo>
                    <a:cubicBezTo>
                      <a:pt x="205892" y="2175162"/>
                      <a:pt x="222275" y="2130392"/>
                      <a:pt x="236753" y="2085053"/>
                    </a:cubicBezTo>
                    <a:cubicBezTo>
                      <a:pt x="242280" y="2067524"/>
                      <a:pt x="244566" y="2048667"/>
                      <a:pt x="247042" y="2030377"/>
                    </a:cubicBezTo>
                    <a:cubicBezTo>
                      <a:pt x="249138" y="2013042"/>
                      <a:pt x="243804" y="1992278"/>
                      <a:pt x="251804" y="1978939"/>
                    </a:cubicBezTo>
                    <a:cubicBezTo>
                      <a:pt x="272379" y="1944648"/>
                      <a:pt x="282475" y="1909407"/>
                      <a:pt x="282475" y="1869779"/>
                    </a:cubicBezTo>
                    <a:cubicBezTo>
                      <a:pt x="282475" y="1854919"/>
                      <a:pt x="291049" y="1840440"/>
                      <a:pt x="292573" y="1825392"/>
                    </a:cubicBezTo>
                    <a:cubicBezTo>
                      <a:pt x="294477" y="1804815"/>
                      <a:pt x="299622" y="1781193"/>
                      <a:pt x="292381" y="1763286"/>
                    </a:cubicBezTo>
                    <a:cubicBezTo>
                      <a:pt x="275237" y="1721184"/>
                      <a:pt x="289525" y="1687085"/>
                      <a:pt x="306480" y="1650316"/>
                    </a:cubicBezTo>
                    <a:cubicBezTo>
                      <a:pt x="323244" y="1614119"/>
                      <a:pt x="336579" y="1576018"/>
                      <a:pt x="347629" y="1537536"/>
                    </a:cubicBezTo>
                    <a:cubicBezTo>
                      <a:pt x="351629" y="1523058"/>
                      <a:pt x="344961" y="1505723"/>
                      <a:pt x="343629" y="1489719"/>
                    </a:cubicBezTo>
                    <a:cubicBezTo>
                      <a:pt x="343247" y="1484003"/>
                      <a:pt x="342675" y="1477716"/>
                      <a:pt x="344581" y="1472574"/>
                    </a:cubicBezTo>
                    <a:cubicBezTo>
                      <a:pt x="362870" y="1422853"/>
                      <a:pt x="376776" y="1372367"/>
                      <a:pt x="367252" y="1318455"/>
                    </a:cubicBezTo>
                    <a:cubicBezTo>
                      <a:pt x="366298" y="1313503"/>
                      <a:pt x="368394" y="1307977"/>
                      <a:pt x="369728" y="1303023"/>
                    </a:cubicBezTo>
                    <a:cubicBezTo>
                      <a:pt x="376586" y="1278828"/>
                      <a:pt x="387444" y="1255205"/>
                      <a:pt x="389921" y="1230632"/>
                    </a:cubicBezTo>
                    <a:cubicBezTo>
                      <a:pt x="396017" y="1170050"/>
                      <a:pt x="398495" y="1109090"/>
                      <a:pt x="402495" y="1048124"/>
                    </a:cubicBezTo>
                    <a:cubicBezTo>
                      <a:pt x="402685" y="1044314"/>
                      <a:pt x="402685" y="1040314"/>
                      <a:pt x="404019" y="1036886"/>
                    </a:cubicBezTo>
                    <a:cubicBezTo>
                      <a:pt x="412211" y="1014405"/>
                      <a:pt x="409543" y="994784"/>
                      <a:pt x="393923" y="975732"/>
                    </a:cubicBezTo>
                    <a:cubicBezTo>
                      <a:pt x="387064" y="967349"/>
                      <a:pt x="383444" y="955919"/>
                      <a:pt x="379634" y="945443"/>
                    </a:cubicBezTo>
                    <a:cubicBezTo>
                      <a:pt x="373918" y="930010"/>
                      <a:pt x="368394" y="914199"/>
                      <a:pt x="364774" y="898197"/>
                    </a:cubicBezTo>
                    <a:cubicBezTo>
                      <a:pt x="361346" y="882383"/>
                      <a:pt x="356583" y="865429"/>
                      <a:pt x="359250" y="850188"/>
                    </a:cubicBezTo>
                    <a:cubicBezTo>
                      <a:pt x="364012" y="822755"/>
                      <a:pt x="374680" y="796654"/>
                      <a:pt x="381730" y="769604"/>
                    </a:cubicBezTo>
                    <a:cubicBezTo>
                      <a:pt x="384206" y="760269"/>
                      <a:pt x="383824" y="749981"/>
                      <a:pt x="384016" y="740267"/>
                    </a:cubicBezTo>
                    <a:cubicBezTo>
                      <a:pt x="384586" y="717976"/>
                      <a:pt x="379062" y="695115"/>
                      <a:pt x="394875" y="674922"/>
                    </a:cubicBezTo>
                    <a:cubicBezTo>
                      <a:pt x="409733" y="656254"/>
                      <a:pt x="405353" y="637391"/>
                      <a:pt x="394113" y="617771"/>
                    </a:cubicBezTo>
                    <a:cubicBezTo>
                      <a:pt x="386110" y="603672"/>
                      <a:pt x="379824" y="587671"/>
                      <a:pt x="376776" y="571859"/>
                    </a:cubicBezTo>
                    <a:cubicBezTo>
                      <a:pt x="372586" y="550140"/>
                      <a:pt x="370870" y="528614"/>
                      <a:pt x="373348" y="505181"/>
                    </a:cubicBezTo>
                    <a:cubicBezTo>
                      <a:pt x="375062" y="488606"/>
                      <a:pt x="375824" y="475080"/>
                      <a:pt x="385920" y="462125"/>
                    </a:cubicBezTo>
                    <a:cubicBezTo>
                      <a:pt x="387444" y="460031"/>
                      <a:pt x="387826" y="456221"/>
                      <a:pt x="387634" y="453363"/>
                    </a:cubicBezTo>
                    <a:cubicBezTo>
                      <a:pt x="384396" y="415834"/>
                      <a:pt x="386110" y="378685"/>
                      <a:pt x="388399" y="340773"/>
                    </a:cubicBezTo>
                    <a:cubicBezTo>
                      <a:pt x="391445" y="292578"/>
                      <a:pt x="382492" y="241900"/>
                      <a:pt x="350487" y="200181"/>
                    </a:cubicBezTo>
                    <a:cubicBezTo>
                      <a:pt x="345723" y="194084"/>
                      <a:pt x="343629" y="184940"/>
                      <a:pt x="342485" y="176938"/>
                    </a:cubicBezTo>
                    <a:cubicBezTo>
                      <a:pt x="337533" y="139218"/>
                      <a:pt x="334103" y="101307"/>
                      <a:pt x="328579" y="63586"/>
                    </a:cubicBezTo>
                    <a:cubicBezTo>
                      <a:pt x="325530" y="43011"/>
                      <a:pt x="322862" y="21485"/>
                      <a:pt x="314480" y="2816"/>
                    </a:cubicBez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FA99E3D-BEB7-04CB-F36A-75D300BFFD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48048" y="0"/>
                <a:ext cx="4543952" cy="6858000"/>
              </a:xfrm>
              <a:custGeom>
                <a:avLst/>
                <a:gdLst>
                  <a:gd name="connsiteX0" fmla="*/ 328959 w 4543952"/>
                  <a:gd name="connsiteY0" fmla="*/ 6564619 h 6858000"/>
                  <a:gd name="connsiteX1" fmla="*/ 306480 w 4543952"/>
                  <a:gd name="connsiteY1" fmla="*/ 6588624 h 6858000"/>
                  <a:gd name="connsiteX2" fmla="*/ 289858 w 4543952"/>
                  <a:gd name="connsiteY2" fmla="*/ 6625223 h 6858000"/>
                  <a:gd name="connsiteX3" fmla="*/ 289858 w 4543952"/>
                  <a:gd name="connsiteY3" fmla="*/ 6625224 h 6858000"/>
                  <a:gd name="connsiteX4" fmla="*/ 289870 w 4543952"/>
                  <a:gd name="connsiteY4" fmla="*/ 6645551 h 6858000"/>
                  <a:gd name="connsiteX5" fmla="*/ 296953 w 4543952"/>
                  <a:gd name="connsiteY5" fmla="*/ 6662539 h 6858000"/>
                  <a:gd name="connsiteX6" fmla="*/ 296953 w 4543952"/>
                  <a:gd name="connsiteY6" fmla="*/ 6662541 h 6858000"/>
                  <a:gd name="connsiteX7" fmla="*/ 296954 w 4543952"/>
                  <a:gd name="connsiteY7" fmla="*/ 6662543 h 6858000"/>
                  <a:gd name="connsiteX8" fmla="*/ 311551 w 4543952"/>
                  <a:gd name="connsiteY8" fmla="*/ 6702975 h 6858000"/>
                  <a:gd name="connsiteX9" fmla="*/ 297715 w 4543952"/>
                  <a:gd name="connsiteY9" fmla="*/ 6742551 h 6858000"/>
                  <a:gd name="connsiteX10" fmla="*/ 297714 w 4543952"/>
                  <a:gd name="connsiteY10" fmla="*/ 6742554 h 6858000"/>
                  <a:gd name="connsiteX11" fmla="*/ 283011 w 4543952"/>
                  <a:gd name="connsiteY11" fmla="*/ 6776799 h 6858000"/>
                  <a:gd name="connsiteX12" fmla="*/ 278238 w 4543952"/>
                  <a:gd name="connsiteY12" fmla="*/ 6812061 h 6858000"/>
                  <a:gd name="connsiteX13" fmla="*/ 278237 w 4543952"/>
                  <a:gd name="connsiteY13" fmla="*/ 6812062 h 6858000"/>
                  <a:gd name="connsiteX14" fmla="*/ 278237 w 4543952"/>
                  <a:gd name="connsiteY14" fmla="*/ 6812063 h 6858000"/>
                  <a:gd name="connsiteX15" fmla="*/ 278238 w 4543952"/>
                  <a:gd name="connsiteY15" fmla="*/ 6812061 h 6858000"/>
                  <a:gd name="connsiteX16" fmla="*/ 297714 w 4543952"/>
                  <a:gd name="connsiteY16" fmla="*/ 6742554 h 6858000"/>
                  <a:gd name="connsiteX17" fmla="*/ 297715 w 4543952"/>
                  <a:gd name="connsiteY17" fmla="*/ 6742552 h 6858000"/>
                  <a:gd name="connsiteX18" fmla="*/ 311551 w 4543952"/>
                  <a:gd name="connsiteY18" fmla="*/ 6702976 h 6858000"/>
                  <a:gd name="connsiteX19" fmla="*/ 311551 w 4543952"/>
                  <a:gd name="connsiteY19" fmla="*/ 6702975 h 6858000"/>
                  <a:gd name="connsiteX20" fmla="*/ 308405 w 4543952"/>
                  <a:gd name="connsiteY20" fmla="*/ 6683026 h 6858000"/>
                  <a:gd name="connsiteX21" fmla="*/ 296954 w 4543952"/>
                  <a:gd name="connsiteY21" fmla="*/ 6662543 h 6858000"/>
                  <a:gd name="connsiteX22" fmla="*/ 296953 w 4543952"/>
                  <a:gd name="connsiteY22" fmla="*/ 6662540 h 6858000"/>
                  <a:gd name="connsiteX23" fmla="*/ 296953 w 4543952"/>
                  <a:gd name="connsiteY23" fmla="*/ 6662539 h 6858000"/>
                  <a:gd name="connsiteX24" fmla="*/ 289858 w 4543952"/>
                  <a:gd name="connsiteY24" fmla="*/ 6625224 h 6858000"/>
                  <a:gd name="connsiteX25" fmla="*/ 306480 w 4543952"/>
                  <a:gd name="connsiteY25" fmla="*/ 6588625 h 6858000"/>
                  <a:gd name="connsiteX26" fmla="*/ 328959 w 4543952"/>
                  <a:gd name="connsiteY26" fmla="*/ 6564620 h 6858000"/>
                  <a:gd name="connsiteX27" fmla="*/ 248638 w 4543952"/>
                  <a:gd name="connsiteY27" fmla="*/ 6438980 h 6858000"/>
                  <a:gd name="connsiteX28" fmla="*/ 268569 w 4543952"/>
                  <a:gd name="connsiteY28" fmla="*/ 6463840 h 6858000"/>
                  <a:gd name="connsiteX29" fmla="*/ 268572 w 4543952"/>
                  <a:gd name="connsiteY29" fmla="*/ 6463848 h 6858000"/>
                  <a:gd name="connsiteX30" fmla="*/ 279556 w 4543952"/>
                  <a:gd name="connsiteY30" fmla="*/ 6508051 h 6858000"/>
                  <a:gd name="connsiteX31" fmla="*/ 282367 w 4543952"/>
                  <a:gd name="connsiteY31" fmla="*/ 6513011 h 6858000"/>
                  <a:gd name="connsiteX32" fmla="*/ 284834 w 4543952"/>
                  <a:gd name="connsiteY32" fmla="*/ 6521803 h 6858000"/>
                  <a:gd name="connsiteX33" fmla="*/ 301172 w 4543952"/>
                  <a:gd name="connsiteY33" fmla="*/ 6546194 h 6858000"/>
                  <a:gd name="connsiteX34" fmla="*/ 301172 w 4543952"/>
                  <a:gd name="connsiteY34" fmla="*/ 6546193 h 6858000"/>
                  <a:gd name="connsiteX35" fmla="*/ 282367 w 4543952"/>
                  <a:gd name="connsiteY35" fmla="*/ 6513011 h 6858000"/>
                  <a:gd name="connsiteX36" fmla="*/ 268572 w 4543952"/>
                  <a:gd name="connsiteY36" fmla="*/ 6463848 h 6858000"/>
                  <a:gd name="connsiteX37" fmla="*/ 268569 w 4543952"/>
                  <a:gd name="connsiteY37" fmla="*/ 6463839 h 6858000"/>
                  <a:gd name="connsiteX38" fmla="*/ 166047 w 4543952"/>
                  <a:gd name="connsiteY38" fmla="*/ 6392242 h 6858000"/>
                  <a:gd name="connsiteX39" fmla="*/ 173364 w 4543952"/>
                  <a:gd name="connsiteY39" fmla="*/ 6407332 h 6858000"/>
                  <a:gd name="connsiteX40" fmla="*/ 173364 w 4543952"/>
                  <a:gd name="connsiteY40" fmla="*/ 6407331 h 6858000"/>
                  <a:gd name="connsiteX41" fmla="*/ 401733 w 4543952"/>
                  <a:gd name="connsiteY41" fmla="*/ 4221390 h 6858000"/>
                  <a:gd name="connsiteX42" fmla="*/ 396017 w 4543952"/>
                  <a:gd name="connsiteY42" fmla="*/ 4253013 h 6858000"/>
                  <a:gd name="connsiteX43" fmla="*/ 356201 w 4543952"/>
                  <a:gd name="connsiteY43" fmla="*/ 4324644 h 6858000"/>
                  <a:gd name="connsiteX44" fmla="*/ 347247 w 4543952"/>
                  <a:gd name="connsiteY44" fmla="*/ 4363889 h 6858000"/>
                  <a:gd name="connsiteX45" fmla="*/ 347247 w 4543952"/>
                  <a:gd name="connsiteY45" fmla="*/ 4363890 h 6858000"/>
                  <a:gd name="connsiteX46" fmla="*/ 348009 w 4543952"/>
                  <a:gd name="connsiteY46" fmla="*/ 4482004 h 6858000"/>
                  <a:gd name="connsiteX47" fmla="*/ 408019 w 4543952"/>
                  <a:gd name="connsiteY47" fmla="*/ 4659174 h 6858000"/>
                  <a:gd name="connsiteX48" fmla="*/ 416021 w 4543952"/>
                  <a:gd name="connsiteY48" fmla="*/ 4677655 h 6858000"/>
                  <a:gd name="connsiteX49" fmla="*/ 425928 w 4543952"/>
                  <a:gd name="connsiteY49" fmla="*/ 4767764 h 6858000"/>
                  <a:gd name="connsiteX50" fmla="*/ 427237 w 4543952"/>
                  <a:gd name="connsiteY50" fmla="*/ 4800482 h 6858000"/>
                  <a:gd name="connsiteX51" fmla="*/ 412401 w 4543952"/>
                  <a:gd name="connsiteY51" fmla="*/ 4828915 h 6858000"/>
                  <a:gd name="connsiteX52" fmla="*/ 391971 w 4543952"/>
                  <a:gd name="connsiteY52" fmla="*/ 4857316 h 6858000"/>
                  <a:gd name="connsiteX53" fmla="*/ 390221 w 4543952"/>
                  <a:gd name="connsiteY53" fmla="*/ 4863342 h 6858000"/>
                  <a:gd name="connsiteX54" fmla="*/ 387469 w 4543952"/>
                  <a:gd name="connsiteY54" fmla="*/ 4867613 h 6858000"/>
                  <a:gd name="connsiteX55" fmla="*/ 382691 w 4543952"/>
                  <a:gd name="connsiteY55" fmla="*/ 4889274 h 6858000"/>
                  <a:gd name="connsiteX56" fmla="*/ 382691 w 4543952"/>
                  <a:gd name="connsiteY56" fmla="*/ 4889275 h 6858000"/>
                  <a:gd name="connsiteX57" fmla="*/ 384396 w 4543952"/>
                  <a:gd name="connsiteY57" fmla="*/ 4912168 h 6858000"/>
                  <a:gd name="connsiteX58" fmla="*/ 385799 w 4543952"/>
                  <a:gd name="connsiteY58" fmla="*/ 4933804 h 6858000"/>
                  <a:gd name="connsiteX59" fmla="*/ 378247 w 4543952"/>
                  <a:gd name="connsiteY59" fmla="*/ 4957452 h 6858000"/>
                  <a:gd name="connsiteX60" fmla="*/ 360964 w 4543952"/>
                  <a:gd name="connsiteY60" fmla="*/ 4987036 h 6858000"/>
                  <a:gd name="connsiteX61" fmla="*/ 334485 w 4543952"/>
                  <a:gd name="connsiteY61" fmla="*/ 5041520 h 6858000"/>
                  <a:gd name="connsiteX62" fmla="*/ 321371 w 4543952"/>
                  <a:gd name="connsiteY62" fmla="*/ 5087422 h 6858000"/>
                  <a:gd name="connsiteX63" fmla="*/ 321364 w 4543952"/>
                  <a:gd name="connsiteY63" fmla="*/ 5087449 h 6858000"/>
                  <a:gd name="connsiteX64" fmla="*/ 315482 w 4543952"/>
                  <a:gd name="connsiteY64" fmla="*/ 5102460 h 6858000"/>
                  <a:gd name="connsiteX65" fmla="*/ 308338 w 4543952"/>
                  <a:gd name="connsiteY65" fmla="*/ 5133219 h 6858000"/>
                  <a:gd name="connsiteX66" fmla="*/ 308337 w 4543952"/>
                  <a:gd name="connsiteY66" fmla="*/ 5133223 h 6858000"/>
                  <a:gd name="connsiteX67" fmla="*/ 308337 w 4543952"/>
                  <a:gd name="connsiteY67" fmla="*/ 5133224 h 6858000"/>
                  <a:gd name="connsiteX68" fmla="*/ 315052 w 4543952"/>
                  <a:gd name="connsiteY68" fmla="*/ 5166113 h 6858000"/>
                  <a:gd name="connsiteX69" fmla="*/ 314362 w 4543952"/>
                  <a:gd name="connsiteY69" fmla="*/ 5172089 h 6858000"/>
                  <a:gd name="connsiteX70" fmla="*/ 311814 w 4543952"/>
                  <a:gd name="connsiteY70" fmla="*/ 5179066 h 6858000"/>
                  <a:gd name="connsiteX71" fmla="*/ 311814 w 4543952"/>
                  <a:gd name="connsiteY71" fmla="*/ 5179067 h 6858000"/>
                  <a:gd name="connsiteX72" fmla="*/ 335437 w 4543952"/>
                  <a:gd name="connsiteY72" fmla="*/ 5272796 h 6858000"/>
                  <a:gd name="connsiteX73" fmla="*/ 360397 w 4543952"/>
                  <a:gd name="connsiteY73" fmla="*/ 5321350 h 6858000"/>
                  <a:gd name="connsiteX74" fmla="*/ 364317 w 4543952"/>
                  <a:gd name="connsiteY74" fmla="*/ 5355013 h 6858000"/>
                  <a:gd name="connsiteX75" fmla="*/ 359440 w 4543952"/>
                  <a:gd name="connsiteY75" fmla="*/ 5385383 h 6858000"/>
                  <a:gd name="connsiteX76" fmla="*/ 351249 w 4543952"/>
                  <a:gd name="connsiteY76" fmla="*/ 5425581 h 6858000"/>
                  <a:gd name="connsiteX77" fmla="*/ 339627 w 4543952"/>
                  <a:gd name="connsiteY77" fmla="*/ 5480636 h 6858000"/>
                  <a:gd name="connsiteX78" fmla="*/ 335103 w 4543952"/>
                  <a:gd name="connsiteY78" fmla="*/ 5507666 h 6858000"/>
                  <a:gd name="connsiteX79" fmla="*/ 335103 w 4543952"/>
                  <a:gd name="connsiteY79" fmla="*/ 5507667 h 6858000"/>
                  <a:gd name="connsiteX80" fmla="*/ 337324 w 4543952"/>
                  <a:gd name="connsiteY80" fmla="*/ 5520421 h 6858000"/>
                  <a:gd name="connsiteX81" fmla="*/ 345722 w 4543952"/>
                  <a:gd name="connsiteY81" fmla="*/ 5531691 h 6858000"/>
                  <a:gd name="connsiteX82" fmla="*/ 345723 w 4543952"/>
                  <a:gd name="connsiteY82" fmla="*/ 5531693 h 6858000"/>
                  <a:gd name="connsiteX83" fmla="*/ 355869 w 4543952"/>
                  <a:gd name="connsiteY83" fmla="*/ 5547577 h 6858000"/>
                  <a:gd name="connsiteX84" fmla="*/ 346295 w 4543952"/>
                  <a:gd name="connsiteY84" fmla="*/ 5562745 h 6858000"/>
                  <a:gd name="connsiteX85" fmla="*/ 275047 w 4543952"/>
                  <a:gd name="connsiteY85" fmla="*/ 5704482 h 6858000"/>
                  <a:gd name="connsiteX86" fmla="*/ 269141 w 4543952"/>
                  <a:gd name="connsiteY86" fmla="*/ 5740487 h 6858000"/>
                  <a:gd name="connsiteX87" fmla="*/ 260376 w 4543952"/>
                  <a:gd name="connsiteY87" fmla="*/ 5760872 h 6858000"/>
                  <a:gd name="connsiteX88" fmla="*/ 171981 w 4543952"/>
                  <a:gd name="connsiteY88" fmla="*/ 5883750 h 6858000"/>
                  <a:gd name="connsiteX89" fmla="*/ 171979 w 4543952"/>
                  <a:gd name="connsiteY89" fmla="*/ 5883755 h 6858000"/>
                  <a:gd name="connsiteX90" fmla="*/ 160957 w 4543952"/>
                  <a:gd name="connsiteY90" fmla="*/ 5909350 h 6858000"/>
                  <a:gd name="connsiteX91" fmla="*/ 154076 w 4543952"/>
                  <a:gd name="connsiteY91" fmla="*/ 5935945 h 6858000"/>
                  <a:gd name="connsiteX92" fmla="*/ 154075 w 4543952"/>
                  <a:gd name="connsiteY92" fmla="*/ 5935948 h 6858000"/>
                  <a:gd name="connsiteX93" fmla="*/ 154075 w 4543952"/>
                  <a:gd name="connsiteY93" fmla="*/ 5935949 h 6858000"/>
                  <a:gd name="connsiteX94" fmla="*/ 154242 w 4543952"/>
                  <a:gd name="connsiteY94" fmla="*/ 5964476 h 6858000"/>
                  <a:gd name="connsiteX95" fmla="*/ 157695 w 4543952"/>
                  <a:gd name="connsiteY95" fmla="*/ 5993289 h 6858000"/>
                  <a:gd name="connsiteX96" fmla="*/ 157695 w 4543952"/>
                  <a:gd name="connsiteY96" fmla="*/ 5993291 h 6858000"/>
                  <a:gd name="connsiteX97" fmla="*/ 164171 w 4543952"/>
                  <a:gd name="connsiteY97" fmla="*/ 6026440 h 6858000"/>
                  <a:gd name="connsiteX98" fmla="*/ 220371 w 4543952"/>
                  <a:gd name="connsiteY98" fmla="*/ 6108738 h 6858000"/>
                  <a:gd name="connsiteX99" fmla="*/ 234064 w 4543952"/>
                  <a:gd name="connsiteY99" fmla="*/ 6133314 h 6858000"/>
                  <a:gd name="connsiteX100" fmla="*/ 218468 w 4543952"/>
                  <a:gd name="connsiteY100" fmla="*/ 6155599 h 6858000"/>
                  <a:gd name="connsiteX101" fmla="*/ 218465 w 4543952"/>
                  <a:gd name="connsiteY101" fmla="*/ 6155601 h 6858000"/>
                  <a:gd name="connsiteX102" fmla="*/ 179794 w 4543952"/>
                  <a:gd name="connsiteY102" fmla="*/ 6228755 h 6858000"/>
                  <a:gd name="connsiteX103" fmla="*/ 162457 w 4543952"/>
                  <a:gd name="connsiteY103" fmla="*/ 6361538 h 6858000"/>
                  <a:gd name="connsiteX104" fmla="*/ 162457 w 4543952"/>
                  <a:gd name="connsiteY104" fmla="*/ 6361539 h 6858000"/>
                  <a:gd name="connsiteX105" fmla="*/ 179794 w 4543952"/>
                  <a:gd name="connsiteY105" fmla="*/ 6228756 h 6858000"/>
                  <a:gd name="connsiteX106" fmla="*/ 218465 w 4543952"/>
                  <a:gd name="connsiteY106" fmla="*/ 6155602 h 6858000"/>
                  <a:gd name="connsiteX107" fmla="*/ 218468 w 4543952"/>
                  <a:gd name="connsiteY107" fmla="*/ 6155599 h 6858000"/>
                  <a:gd name="connsiteX108" fmla="*/ 230364 w 4543952"/>
                  <a:gd name="connsiteY108" fmla="*/ 6143189 h 6858000"/>
                  <a:gd name="connsiteX109" fmla="*/ 234064 w 4543952"/>
                  <a:gd name="connsiteY109" fmla="*/ 6133314 h 6858000"/>
                  <a:gd name="connsiteX110" fmla="*/ 234064 w 4543952"/>
                  <a:gd name="connsiteY110" fmla="*/ 6133313 h 6858000"/>
                  <a:gd name="connsiteX111" fmla="*/ 220371 w 4543952"/>
                  <a:gd name="connsiteY111" fmla="*/ 6108737 h 6858000"/>
                  <a:gd name="connsiteX112" fmla="*/ 164171 w 4543952"/>
                  <a:gd name="connsiteY112" fmla="*/ 6026439 h 6858000"/>
                  <a:gd name="connsiteX113" fmla="*/ 157695 w 4543952"/>
                  <a:gd name="connsiteY113" fmla="*/ 5993290 h 6858000"/>
                  <a:gd name="connsiteX114" fmla="*/ 157695 w 4543952"/>
                  <a:gd name="connsiteY114" fmla="*/ 5993289 h 6858000"/>
                  <a:gd name="connsiteX115" fmla="*/ 154075 w 4543952"/>
                  <a:gd name="connsiteY115" fmla="*/ 5935949 h 6858000"/>
                  <a:gd name="connsiteX116" fmla="*/ 154076 w 4543952"/>
                  <a:gd name="connsiteY116" fmla="*/ 5935945 h 6858000"/>
                  <a:gd name="connsiteX117" fmla="*/ 171979 w 4543952"/>
                  <a:gd name="connsiteY117" fmla="*/ 5883755 h 6858000"/>
                  <a:gd name="connsiteX118" fmla="*/ 171981 w 4543952"/>
                  <a:gd name="connsiteY118" fmla="*/ 5883751 h 6858000"/>
                  <a:gd name="connsiteX119" fmla="*/ 260376 w 4543952"/>
                  <a:gd name="connsiteY119" fmla="*/ 5760873 h 6858000"/>
                  <a:gd name="connsiteX120" fmla="*/ 269141 w 4543952"/>
                  <a:gd name="connsiteY120" fmla="*/ 5740488 h 6858000"/>
                  <a:gd name="connsiteX121" fmla="*/ 275047 w 4543952"/>
                  <a:gd name="connsiteY121" fmla="*/ 5704483 h 6858000"/>
                  <a:gd name="connsiteX122" fmla="*/ 346295 w 4543952"/>
                  <a:gd name="connsiteY122" fmla="*/ 5562746 h 6858000"/>
                  <a:gd name="connsiteX123" fmla="*/ 355869 w 4543952"/>
                  <a:gd name="connsiteY123" fmla="*/ 5547578 h 6858000"/>
                  <a:gd name="connsiteX124" fmla="*/ 355869 w 4543952"/>
                  <a:gd name="connsiteY124" fmla="*/ 5547577 h 6858000"/>
                  <a:gd name="connsiteX125" fmla="*/ 345723 w 4543952"/>
                  <a:gd name="connsiteY125" fmla="*/ 5531692 h 6858000"/>
                  <a:gd name="connsiteX126" fmla="*/ 345722 w 4543952"/>
                  <a:gd name="connsiteY126" fmla="*/ 5531691 h 6858000"/>
                  <a:gd name="connsiteX127" fmla="*/ 335103 w 4543952"/>
                  <a:gd name="connsiteY127" fmla="*/ 5507667 h 6858000"/>
                  <a:gd name="connsiteX128" fmla="*/ 339627 w 4543952"/>
                  <a:gd name="connsiteY128" fmla="*/ 5480637 h 6858000"/>
                  <a:gd name="connsiteX129" fmla="*/ 351249 w 4543952"/>
                  <a:gd name="connsiteY129" fmla="*/ 5425582 h 6858000"/>
                  <a:gd name="connsiteX130" fmla="*/ 359440 w 4543952"/>
                  <a:gd name="connsiteY130" fmla="*/ 5385384 h 6858000"/>
                  <a:gd name="connsiteX131" fmla="*/ 364317 w 4543952"/>
                  <a:gd name="connsiteY131" fmla="*/ 5355014 h 6858000"/>
                  <a:gd name="connsiteX132" fmla="*/ 364317 w 4543952"/>
                  <a:gd name="connsiteY132" fmla="*/ 5355013 h 6858000"/>
                  <a:gd name="connsiteX133" fmla="*/ 362870 w 4543952"/>
                  <a:gd name="connsiteY133" fmla="*/ 5326162 h 6858000"/>
                  <a:gd name="connsiteX134" fmla="*/ 360397 w 4543952"/>
                  <a:gd name="connsiteY134" fmla="*/ 5321350 h 6858000"/>
                  <a:gd name="connsiteX135" fmla="*/ 359341 w 4543952"/>
                  <a:gd name="connsiteY135" fmla="*/ 5312287 h 6858000"/>
                  <a:gd name="connsiteX136" fmla="*/ 335437 w 4543952"/>
                  <a:gd name="connsiteY136" fmla="*/ 5272795 h 6858000"/>
                  <a:gd name="connsiteX137" fmla="*/ 311981 w 4543952"/>
                  <a:gd name="connsiteY137" fmla="*/ 5229432 h 6858000"/>
                  <a:gd name="connsiteX138" fmla="*/ 311814 w 4543952"/>
                  <a:gd name="connsiteY138" fmla="*/ 5179067 h 6858000"/>
                  <a:gd name="connsiteX139" fmla="*/ 314362 w 4543952"/>
                  <a:gd name="connsiteY139" fmla="*/ 5172090 h 6858000"/>
                  <a:gd name="connsiteX140" fmla="*/ 315052 w 4543952"/>
                  <a:gd name="connsiteY140" fmla="*/ 5166113 h 6858000"/>
                  <a:gd name="connsiteX141" fmla="*/ 315052 w 4543952"/>
                  <a:gd name="connsiteY141" fmla="*/ 5166112 h 6858000"/>
                  <a:gd name="connsiteX142" fmla="*/ 308337 w 4543952"/>
                  <a:gd name="connsiteY142" fmla="*/ 5133224 h 6858000"/>
                  <a:gd name="connsiteX143" fmla="*/ 308338 w 4543952"/>
                  <a:gd name="connsiteY143" fmla="*/ 5133219 h 6858000"/>
                  <a:gd name="connsiteX144" fmla="*/ 321364 w 4543952"/>
                  <a:gd name="connsiteY144" fmla="*/ 5087449 h 6858000"/>
                  <a:gd name="connsiteX145" fmla="*/ 327270 w 4543952"/>
                  <a:gd name="connsiteY145" fmla="*/ 5072375 h 6858000"/>
                  <a:gd name="connsiteX146" fmla="*/ 334485 w 4543952"/>
                  <a:gd name="connsiteY146" fmla="*/ 5041521 h 6858000"/>
                  <a:gd name="connsiteX147" fmla="*/ 360964 w 4543952"/>
                  <a:gd name="connsiteY147" fmla="*/ 4987037 h 6858000"/>
                  <a:gd name="connsiteX148" fmla="*/ 376969 w 4543952"/>
                  <a:gd name="connsiteY148" fmla="*/ 4961455 h 6858000"/>
                  <a:gd name="connsiteX149" fmla="*/ 378247 w 4543952"/>
                  <a:gd name="connsiteY149" fmla="*/ 4957452 h 6858000"/>
                  <a:gd name="connsiteX150" fmla="*/ 381039 w 4543952"/>
                  <a:gd name="connsiteY150" fmla="*/ 4952672 h 6858000"/>
                  <a:gd name="connsiteX151" fmla="*/ 385799 w 4543952"/>
                  <a:gd name="connsiteY151" fmla="*/ 4933804 h 6858000"/>
                  <a:gd name="connsiteX152" fmla="*/ 384396 w 4543952"/>
                  <a:gd name="connsiteY152" fmla="*/ 4912167 h 6858000"/>
                  <a:gd name="connsiteX153" fmla="*/ 382691 w 4543952"/>
                  <a:gd name="connsiteY153" fmla="*/ 4889274 h 6858000"/>
                  <a:gd name="connsiteX154" fmla="*/ 390221 w 4543952"/>
                  <a:gd name="connsiteY154" fmla="*/ 4863342 h 6858000"/>
                  <a:gd name="connsiteX155" fmla="*/ 412401 w 4543952"/>
                  <a:gd name="connsiteY155" fmla="*/ 4828916 h 6858000"/>
                  <a:gd name="connsiteX156" fmla="*/ 427237 w 4543952"/>
                  <a:gd name="connsiteY156" fmla="*/ 4800483 h 6858000"/>
                  <a:gd name="connsiteX157" fmla="*/ 427237 w 4543952"/>
                  <a:gd name="connsiteY157" fmla="*/ 4800482 h 6858000"/>
                  <a:gd name="connsiteX158" fmla="*/ 425928 w 4543952"/>
                  <a:gd name="connsiteY158" fmla="*/ 4767763 h 6858000"/>
                  <a:gd name="connsiteX159" fmla="*/ 416021 w 4543952"/>
                  <a:gd name="connsiteY159" fmla="*/ 4677654 h 6858000"/>
                  <a:gd name="connsiteX160" fmla="*/ 408019 w 4543952"/>
                  <a:gd name="connsiteY160" fmla="*/ 4659173 h 6858000"/>
                  <a:gd name="connsiteX161" fmla="*/ 348009 w 4543952"/>
                  <a:gd name="connsiteY161" fmla="*/ 4482003 h 6858000"/>
                  <a:gd name="connsiteX162" fmla="*/ 347247 w 4543952"/>
                  <a:gd name="connsiteY162" fmla="*/ 4363890 h 6858000"/>
                  <a:gd name="connsiteX163" fmla="*/ 356201 w 4543952"/>
                  <a:gd name="connsiteY163" fmla="*/ 4324645 h 6858000"/>
                  <a:gd name="connsiteX164" fmla="*/ 396017 w 4543952"/>
                  <a:gd name="connsiteY164" fmla="*/ 4253014 h 6858000"/>
                  <a:gd name="connsiteX165" fmla="*/ 401733 w 4543952"/>
                  <a:gd name="connsiteY165" fmla="*/ 4221391 h 6858000"/>
                  <a:gd name="connsiteX166" fmla="*/ 332842 w 4543952"/>
                  <a:gd name="connsiteY166" fmla="*/ 2836171 h 6858000"/>
                  <a:gd name="connsiteX167" fmla="*/ 332842 w 4543952"/>
                  <a:gd name="connsiteY167" fmla="*/ 2836172 h 6858000"/>
                  <a:gd name="connsiteX168" fmla="*/ 341533 w 4543952"/>
                  <a:gd name="connsiteY168" fmla="*/ 2848793 h 6858000"/>
                  <a:gd name="connsiteX169" fmla="*/ 358166 w 4543952"/>
                  <a:gd name="connsiteY169" fmla="*/ 2903544 h 6858000"/>
                  <a:gd name="connsiteX170" fmla="*/ 366072 w 4543952"/>
                  <a:gd name="connsiteY170" fmla="*/ 2947858 h 6858000"/>
                  <a:gd name="connsiteX171" fmla="*/ 366072 w 4543952"/>
                  <a:gd name="connsiteY171" fmla="*/ 2947862 h 6858000"/>
                  <a:gd name="connsiteX172" fmla="*/ 362488 w 4543952"/>
                  <a:gd name="connsiteY172" fmla="*/ 2982147 h 6858000"/>
                  <a:gd name="connsiteX173" fmla="*/ 350796 w 4543952"/>
                  <a:gd name="connsiteY173" fmla="*/ 3077400 h 6858000"/>
                  <a:gd name="connsiteX174" fmla="*/ 350796 w 4543952"/>
                  <a:gd name="connsiteY174" fmla="*/ 3077401 h 6858000"/>
                  <a:gd name="connsiteX175" fmla="*/ 363250 w 4543952"/>
                  <a:gd name="connsiteY175" fmla="*/ 3172654 h 6858000"/>
                  <a:gd name="connsiteX176" fmla="*/ 410877 w 4543952"/>
                  <a:gd name="connsiteY176" fmla="*/ 3489467 h 6858000"/>
                  <a:gd name="connsiteX177" fmla="*/ 432976 w 4543952"/>
                  <a:gd name="connsiteY177" fmla="*/ 3544713 h 6858000"/>
                  <a:gd name="connsiteX178" fmla="*/ 445520 w 4543952"/>
                  <a:gd name="connsiteY178" fmla="*/ 3562320 h 6858000"/>
                  <a:gd name="connsiteX179" fmla="*/ 450598 w 4543952"/>
                  <a:gd name="connsiteY179" fmla="*/ 3574407 h 6858000"/>
                  <a:gd name="connsiteX180" fmla="*/ 448246 w 4543952"/>
                  <a:gd name="connsiteY180" fmla="*/ 3587173 h 6858000"/>
                  <a:gd name="connsiteX181" fmla="*/ 438500 w 4543952"/>
                  <a:gd name="connsiteY181" fmla="*/ 3606816 h 6858000"/>
                  <a:gd name="connsiteX182" fmla="*/ 424974 w 4543952"/>
                  <a:gd name="connsiteY182" fmla="*/ 3630631 h 6858000"/>
                  <a:gd name="connsiteX183" fmla="*/ 400733 w 4543952"/>
                  <a:gd name="connsiteY183" fmla="*/ 3680162 h 6858000"/>
                  <a:gd name="connsiteX184" fmla="*/ 400733 w 4543952"/>
                  <a:gd name="connsiteY184" fmla="*/ 3680163 h 6858000"/>
                  <a:gd name="connsiteX185" fmla="*/ 404781 w 4543952"/>
                  <a:gd name="connsiteY185" fmla="*/ 3734837 h 6858000"/>
                  <a:gd name="connsiteX186" fmla="*/ 404399 w 4543952"/>
                  <a:gd name="connsiteY186" fmla="*/ 3754651 h 6858000"/>
                  <a:gd name="connsiteX187" fmla="*/ 398042 w 4543952"/>
                  <a:gd name="connsiteY187" fmla="*/ 3789775 h 6858000"/>
                  <a:gd name="connsiteX188" fmla="*/ 398042 w 4543952"/>
                  <a:gd name="connsiteY188" fmla="*/ 3789776 h 6858000"/>
                  <a:gd name="connsiteX189" fmla="*/ 412973 w 4543952"/>
                  <a:gd name="connsiteY189" fmla="*/ 3822472 h 6858000"/>
                  <a:gd name="connsiteX190" fmla="*/ 427308 w 4543952"/>
                  <a:gd name="connsiteY190" fmla="*/ 3852619 h 6858000"/>
                  <a:gd name="connsiteX191" fmla="*/ 417926 w 4543952"/>
                  <a:gd name="connsiteY191" fmla="*/ 3885336 h 6858000"/>
                  <a:gd name="connsiteX192" fmla="*/ 417925 w 4543952"/>
                  <a:gd name="connsiteY192" fmla="*/ 3885337 h 6858000"/>
                  <a:gd name="connsiteX193" fmla="*/ 386040 w 4543952"/>
                  <a:gd name="connsiteY193" fmla="*/ 3962158 h 6858000"/>
                  <a:gd name="connsiteX194" fmla="*/ 386040 w 4543952"/>
                  <a:gd name="connsiteY194" fmla="*/ 3962159 h 6858000"/>
                  <a:gd name="connsiteX195" fmla="*/ 388431 w 4543952"/>
                  <a:gd name="connsiteY195" fmla="*/ 4002409 h 6858000"/>
                  <a:gd name="connsiteX196" fmla="*/ 401733 w 4543952"/>
                  <a:gd name="connsiteY196" fmla="*/ 4043837 h 6858000"/>
                  <a:gd name="connsiteX197" fmla="*/ 401733 w 4543952"/>
                  <a:gd name="connsiteY197" fmla="*/ 4043839 h 6858000"/>
                  <a:gd name="connsiteX198" fmla="*/ 416855 w 4543952"/>
                  <a:gd name="connsiteY198" fmla="*/ 4103825 h 6858000"/>
                  <a:gd name="connsiteX199" fmla="*/ 405544 w 4543952"/>
                  <a:gd name="connsiteY199" fmla="*/ 4165381 h 6858000"/>
                  <a:gd name="connsiteX200" fmla="*/ 405543 w 4543952"/>
                  <a:gd name="connsiteY200" fmla="*/ 4165382 h 6858000"/>
                  <a:gd name="connsiteX201" fmla="*/ 401638 w 4543952"/>
                  <a:gd name="connsiteY201" fmla="*/ 4192386 h 6858000"/>
                  <a:gd name="connsiteX202" fmla="*/ 401638 w 4543952"/>
                  <a:gd name="connsiteY202" fmla="*/ 4192387 h 6858000"/>
                  <a:gd name="connsiteX203" fmla="*/ 405543 w 4543952"/>
                  <a:gd name="connsiteY203" fmla="*/ 4165383 h 6858000"/>
                  <a:gd name="connsiteX204" fmla="*/ 405544 w 4543952"/>
                  <a:gd name="connsiteY204" fmla="*/ 4165381 h 6858000"/>
                  <a:gd name="connsiteX205" fmla="*/ 414887 w 4543952"/>
                  <a:gd name="connsiteY205" fmla="*/ 4134255 h 6858000"/>
                  <a:gd name="connsiteX206" fmla="*/ 416855 w 4543952"/>
                  <a:gd name="connsiteY206" fmla="*/ 4103825 h 6858000"/>
                  <a:gd name="connsiteX207" fmla="*/ 416855 w 4543952"/>
                  <a:gd name="connsiteY207" fmla="*/ 4103824 h 6858000"/>
                  <a:gd name="connsiteX208" fmla="*/ 401733 w 4543952"/>
                  <a:gd name="connsiteY208" fmla="*/ 4043838 h 6858000"/>
                  <a:gd name="connsiteX209" fmla="*/ 401733 w 4543952"/>
                  <a:gd name="connsiteY209" fmla="*/ 4043837 h 6858000"/>
                  <a:gd name="connsiteX210" fmla="*/ 386040 w 4543952"/>
                  <a:gd name="connsiteY210" fmla="*/ 3962159 h 6858000"/>
                  <a:gd name="connsiteX211" fmla="*/ 395544 w 4543952"/>
                  <a:gd name="connsiteY211" fmla="*/ 3923124 h 6858000"/>
                  <a:gd name="connsiteX212" fmla="*/ 417925 w 4543952"/>
                  <a:gd name="connsiteY212" fmla="*/ 3885338 h 6858000"/>
                  <a:gd name="connsiteX213" fmla="*/ 417926 w 4543952"/>
                  <a:gd name="connsiteY213" fmla="*/ 3885336 h 6858000"/>
                  <a:gd name="connsiteX214" fmla="*/ 426528 w 4543952"/>
                  <a:gd name="connsiteY214" fmla="*/ 3868763 h 6858000"/>
                  <a:gd name="connsiteX215" fmla="*/ 427308 w 4543952"/>
                  <a:gd name="connsiteY215" fmla="*/ 3852619 h 6858000"/>
                  <a:gd name="connsiteX216" fmla="*/ 427308 w 4543952"/>
                  <a:gd name="connsiteY216" fmla="*/ 3852618 h 6858000"/>
                  <a:gd name="connsiteX217" fmla="*/ 412973 w 4543952"/>
                  <a:gd name="connsiteY217" fmla="*/ 3822471 h 6858000"/>
                  <a:gd name="connsiteX218" fmla="*/ 398042 w 4543952"/>
                  <a:gd name="connsiteY218" fmla="*/ 3789775 h 6858000"/>
                  <a:gd name="connsiteX219" fmla="*/ 404399 w 4543952"/>
                  <a:gd name="connsiteY219" fmla="*/ 3754652 h 6858000"/>
                  <a:gd name="connsiteX220" fmla="*/ 404781 w 4543952"/>
                  <a:gd name="connsiteY220" fmla="*/ 3734837 h 6858000"/>
                  <a:gd name="connsiteX221" fmla="*/ 404781 w 4543952"/>
                  <a:gd name="connsiteY221" fmla="*/ 3734836 h 6858000"/>
                  <a:gd name="connsiteX222" fmla="*/ 400733 w 4543952"/>
                  <a:gd name="connsiteY222" fmla="*/ 3680163 h 6858000"/>
                  <a:gd name="connsiteX223" fmla="*/ 407246 w 4543952"/>
                  <a:gd name="connsiteY223" fmla="*/ 3654415 h 6858000"/>
                  <a:gd name="connsiteX224" fmla="*/ 424974 w 4543952"/>
                  <a:gd name="connsiteY224" fmla="*/ 3630632 h 6858000"/>
                  <a:gd name="connsiteX225" fmla="*/ 438500 w 4543952"/>
                  <a:gd name="connsiteY225" fmla="*/ 3606817 h 6858000"/>
                  <a:gd name="connsiteX226" fmla="*/ 450598 w 4543952"/>
                  <a:gd name="connsiteY226" fmla="*/ 3574408 h 6858000"/>
                  <a:gd name="connsiteX227" fmla="*/ 450598 w 4543952"/>
                  <a:gd name="connsiteY227" fmla="*/ 3574407 h 6858000"/>
                  <a:gd name="connsiteX228" fmla="*/ 432976 w 4543952"/>
                  <a:gd name="connsiteY228" fmla="*/ 3544712 h 6858000"/>
                  <a:gd name="connsiteX229" fmla="*/ 410877 w 4543952"/>
                  <a:gd name="connsiteY229" fmla="*/ 3489466 h 6858000"/>
                  <a:gd name="connsiteX230" fmla="*/ 363250 w 4543952"/>
                  <a:gd name="connsiteY230" fmla="*/ 3172653 h 6858000"/>
                  <a:gd name="connsiteX231" fmla="*/ 350796 w 4543952"/>
                  <a:gd name="connsiteY231" fmla="*/ 3077401 h 6858000"/>
                  <a:gd name="connsiteX232" fmla="*/ 362488 w 4543952"/>
                  <a:gd name="connsiteY232" fmla="*/ 2982148 h 6858000"/>
                  <a:gd name="connsiteX233" fmla="*/ 366072 w 4543952"/>
                  <a:gd name="connsiteY233" fmla="*/ 2947862 h 6858000"/>
                  <a:gd name="connsiteX234" fmla="*/ 366072 w 4543952"/>
                  <a:gd name="connsiteY234" fmla="*/ 2947861 h 6858000"/>
                  <a:gd name="connsiteX235" fmla="*/ 366072 w 4543952"/>
                  <a:gd name="connsiteY235" fmla="*/ 2947858 h 6858000"/>
                  <a:gd name="connsiteX236" fmla="*/ 361441 w 4543952"/>
                  <a:gd name="connsiteY236" fmla="*/ 2914327 h 6858000"/>
                  <a:gd name="connsiteX237" fmla="*/ 358166 w 4543952"/>
                  <a:gd name="connsiteY237" fmla="*/ 2903544 h 6858000"/>
                  <a:gd name="connsiteX238" fmla="*/ 357138 w 4543952"/>
                  <a:gd name="connsiteY238" fmla="*/ 2897784 h 6858000"/>
                  <a:gd name="connsiteX239" fmla="*/ 341533 w 4543952"/>
                  <a:gd name="connsiteY239" fmla="*/ 2848792 h 6858000"/>
                  <a:gd name="connsiteX240" fmla="*/ 296001 w 4543952"/>
                  <a:gd name="connsiteY240" fmla="*/ 2745351 h 6858000"/>
                  <a:gd name="connsiteX241" fmla="*/ 289670 w 4543952"/>
                  <a:gd name="connsiteY241" fmla="*/ 2770757 h 6858000"/>
                  <a:gd name="connsiteX242" fmla="*/ 290080 w 4543952"/>
                  <a:gd name="connsiteY242" fmla="*/ 2778005 h 6858000"/>
                  <a:gd name="connsiteX243" fmla="*/ 289301 w 4543952"/>
                  <a:gd name="connsiteY243" fmla="*/ 2782304 h 6858000"/>
                  <a:gd name="connsiteX244" fmla="*/ 290501 w 4543952"/>
                  <a:gd name="connsiteY244" fmla="*/ 2785439 h 6858000"/>
                  <a:gd name="connsiteX245" fmla="*/ 290929 w 4543952"/>
                  <a:gd name="connsiteY245" fmla="*/ 2793022 h 6858000"/>
                  <a:gd name="connsiteX246" fmla="*/ 300579 w 4543952"/>
                  <a:gd name="connsiteY246" fmla="*/ 2811779 h 6858000"/>
                  <a:gd name="connsiteX247" fmla="*/ 300582 w 4543952"/>
                  <a:gd name="connsiteY247" fmla="*/ 2811786 h 6858000"/>
                  <a:gd name="connsiteX248" fmla="*/ 300583 w 4543952"/>
                  <a:gd name="connsiteY248" fmla="*/ 2811786 h 6858000"/>
                  <a:gd name="connsiteX249" fmla="*/ 300579 w 4543952"/>
                  <a:gd name="connsiteY249" fmla="*/ 2811779 h 6858000"/>
                  <a:gd name="connsiteX250" fmla="*/ 290501 w 4543952"/>
                  <a:gd name="connsiteY250" fmla="*/ 2785439 h 6858000"/>
                  <a:gd name="connsiteX251" fmla="*/ 290080 w 4543952"/>
                  <a:gd name="connsiteY251" fmla="*/ 2778005 h 6858000"/>
                  <a:gd name="connsiteX252" fmla="*/ 817328 w 4543952"/>
                  <a:gd name="connsiteY252" fmla="*/ 1508457 h 6858000"/>
                  <a:gd name="connsiteX253" fmla="*/ 845421 w 4543952"/>
                  <a:gd name="connsiteY253" fmla="*/ 1596212 h 6858000"/>
                  <a:gd name="connsiteX254" fmla="*/ 843517 w 4543952"/>
                  <a:gd name="connsiteY254" fmla="*/ 1624979 h 6858000"/>
                  <a:gd name="connsiteX255" fmla="*/ 786935 w 4543952"/>
                  <a:gd name="connsiteY255" fmla="*/ 1697752 h 6858000"/>
                  <a:gd name="connsiteX256" fmla="*/ 764267 w 4543952"/>
                  <a:gd name="connsiteY256" fmla="*/ 1733187 h 6858000"/>
                  <a:gd name="connsiteX257" fmla="*/ 722546 w 4543952"/>
                  <a:gd name="connsiteY257" fmla="*/ 1833774 h 6858000"/>
                  <a:gd name="connsiteX258" fmla="*/ 714925 w 4543952"/>
                  <a:gd name="connsiteY258" fmla="*/ 1842157 h 6858000"/>
                  <a:gd name="connsiteX259" fmla="*/ 624434 w 4543952"/>
                  <a:gd name="connsiteY259" fmla="*/ 1916453 h 6858000"/>
                  <a:gd name="connsiteX260" fmla="*/ 609004 w 4543952"/>
                  <a:gd name="connsiteY260" fmla="*/ 1933218 h 6858000"/>
                  <a:gd name="connsiteX261" fmla="*/ 584999 w 4543952"/>
                  <a:gd name="connsiteY261" fmla="*/ 1953412 h 6858000"/>
                  <a:gd name="connsiteX262" fmla="*/ 538516 w 4543952"/>
                  <a:gd name="connsiteY262" fmla="*/ 2016468 h 6858000"/>
                  <a:gd name="connsiteX263" fmla="*/ 523657 w 4543952"/>
                  <a:gd name="connsiteY263" fmla="*/ 2094577 h 6858000"/>
                  <a:gd name="connsiteX264" fmla="*/ 500986 w 4543952"/>
                  <a:gd name="connsiteY264" fmla="*/ 2188878 h 6858000"/>
                  <a:gd name="connsiteX265" fmla="*/ 485746 w 4543952"/>
                  <a:gd name="connsiteY265" fmla="*/ 2228313 h 6858000"/>
                  <a:gd name="connsiteX266" fmla="*/ 456789 w 4543952"/>
                  <a:gd name="connsiteY266" fmla="*/ 2334043 h 6858000"/>
                  <a:gd name="connsiteX267" fmla="*/ 432404 w 4543952"/>
                  <a:gd name="connsiteY267" fmla="*/ 2409484 h 6858000"/>
                  <a:gd name="connsiteX268" fmla="*/ 415303 w 4543952"/>
                  <a:gd name="connsiteY268" fmla="*/ 2435912 h 6858000"/>
                  <a:gd name="connsiteX269" fmla="*/ 415303 w 4543952"/>
                  <a:gd name="connsiteY269" fmla="*/ 2435912 h 6858000"/>
                  <a:gd name="connsiteX270" fmla="*/ 415303 w 4543952"/>
                  <a:gd name="connsiteY270" fmla="*/ 2435912 h 6858000"/>
                  <a:gd name="connsiteX271" fmla="*/ 414227 w 4543952"/>
                  <a:gd name="connsiteY271" fmla="*/ 2440915 h 6858000"/>
                  <a:gd name="connsiteX272" fmla="*/ 409472 w 4543952"/>
                  <a:gd name="connsiteY272" fmla="*/ 2463016 h 6858000"/>
                  <a:gd name="connsiteX273" fmla="*/ 409472 w 4543952"/>
                  <a:gd name="connsiteY273" fmla="*/ 2463017 h 6858000"/>
                  <a:gd name="connsiteX274" fmla="*/ 411535 w 4543952"/>
                  <a:gd name="connsiteY274" fmla="*/ 2490550 h 6858000"/>
                  <a:gd name="connsiteX275" fmla="*/ 418115 w 4543952"/>
                  <a:gd name="connsiteY275" fmla="*/ 2518261 h 6858000"/>
                  <a:gd name="connsiteX276" fmla="*/ 418115 w 4543952"/>
                  <a:gd name="connsiteY276" fmla="*/ 2518264 h 6858000"/>
                  <a:gd name="connsiteX277" fmla="*/ 421759 w 4543952"/>
                  <a:gd name="connsiteY277" fmla="*/ 2545006 h 6858000"/>
                  <a:gd name="connsiteX278" fmla="*/ 417545 w 4543952"/>
                  <a:gd name="connsiteY278" fmla="*/ 2571033 h 6858000"/>
                  <a:gd name="connsiteX279" fmla="*/ 344391 w 4543952"/>
                  <a:gd name="connsiteY279" fmla="*/ 2668000 h 6858000"/>
                  <a:gd name="connsiteX280" fmla="*/ 296001 w 4543952"/>
                  <a:gd name="connsiteY280" fmla="*/ 2745347 h 6858000"/>
                  <a:gd name="connsiteX281" fmla="*/ 296001 w 4543952"/>
                  <a:gd name="connsiteY281" fmla="*/ 2745348 h 6858000"/>
                  <a:gd name="connsiteX282" fmla="*/ 344391 w 4543952"/>
                  <a:gd name="connsiteY282" fmla="*/ 2668001 h 6858000"/>
                  <a:gd name="connsiteX283" fmla="*/ 417545 w 4543952"/>
                  <a:gd name="connsiteY283" fmla="*/ 2571034 h 6858000"/>
                  <a:gd name="connsiteX284" fmla="*/ 421760 w 4543952"/>
                  <a:gd name="connsiteY284" fmla="*/ 2545006 h 6858000"/>
                  <a:gd name="connsiteX285" fmla="*/ 421759 w 4543952"/>
                  <a:gd name="connsiteY285" fmla="*/ 2545006 h 6858000"/>
                  <a:gd name="connsiteX286" fmla="*/ 421760 w 4543952"/>
                  <a:gd name="connsiteY286" fmla="*/ 2545005 h 6858000"/>
                  <a:gd name="connsiteX287" fmla="*/ 418115 w 4543952"/>
                  <a:gd name="connsiteY287" fmla="*/ 2518263 h 6858000"/>
                  <a:gd name="connsiteX288" fmla="*/ 418115 w 4543952"/>
                  <a:gd name="connsiteY288" fmla="*/ 2518261 h 6858000"/>
                  <a:gd name="connsiteX289" fmla="*/ 409472 w 4543952"/>
                  <a:gd name="connsiteY289" fmla="*/ 2463017 h 6858000"/>
                  <a:gd name="connsiteX290" fmla="*/ 414227 w 4543952"/>
                  <a:gd name="connsiteY290" fmla="*/ 2440915 h 6858000"/>
                  <a:gd name="connsiteX291" fmla="*/ 415303 w 4543952"/>
                  <a:gd name="connsiteY291" fmla="*/ 2435912 h 6858000"/>
                  <a:gd name="connsiteX292" fmla="*/ 432404 w 4543952"/>
                  <a:gd name="connsiteY292" fmla="*/ 2409485 h 6858000"/>
                  <a:gd name="connsiteX293" fmla="*/ 456789 w 4543952"/>
                  <a:gd name="connsiteY293" fmla="*/ 2334044 h 6858000"/>
                  <a:gd name="connsiteX294" fmla="*/ 485746 w 4543952"/>
                  <a:gd name="connsiteY294" fmla="*/ 2228314 h 6858000"/>
                  <a:gd name="connsiteX295" fmla="*/ 500986 w 4543952"/>
                  <a:gd name="connsiteY295" fmla="*/ 2188879 h 6858000"/>
                  <a:gd name="connsiteX296" fmla="*/ 523657 w 4543952"/>
                  <a:gd name="connsiteY296" fmla="*/ 2094578 h 6858000"/>
                  <a:gd name="connsiteX297" fmla="*/ 538516 w 4543952"/>
                  <a:gd name="connsiteY297" fmla="*/ 2016469 h 6858000"/>
                  <a:gd name="connsiteX298" fmla="*/ 584999 w 4543952"/>
                  <a:gd name="connsiteY298" fmla="*/ 1953413 h 6858000"/>
                  <a:gd name="connsiteX299" fmla="*/ 609004 w 4543952"/>
                  <a:gd name="connsiteY299" fmla="*/ 1933219 h 6858000"/>
                  <a:gd name="connsiteX300" fmla="*/ 624434 w 4543952"/>
                  <a:gd name="connsiteY300" fmla="*/ 1916454 h 6858000"/>
                  <a:gd name="connsiteX301" fmla="*/ 714925 w 4543952"/>
                  <a:gd name="connsiteY301" fmla="*/ 1842158 h 6858000"/>
                  <a:gd name="connsiteX302" fmla="*/ 722546 w 4543952"/>
                  <a:gd name="connsiteY302" fmla="*/ 1833775 h 6858000"/>
                  <a:gd name="connsiteX303" fmla="*/ 764267 w 4543952"/>
                  <a:gd name="connsiteY303" fmla="*/ 1733188 h 6858000"/>
                  <a:gd name="connsiteX304" fmla="*/ 786936 w 4543952"/>
                  <a:gd name="connsiteY304" fmla="*/ 1697753 h 6858000"/>
                  <a:gd name="connsiteX305" fmla="*/ 843517 w 4543952"/>
                  <a:gd name="connsiteY305" fmla="*/ 1624980 h 6858000"/>
                  <a:gd name="connsiteX306" fmla="*/ 845422 w 4543952"/>
                  <a:gd name="connsiteY306" fmla="*/ 1596213 h 6858000"/>
                  <a:gd name="connsiteX307" fmla="*/ 798723 w 4543952"/>
                  <a:gd name="connsiteY307" fmla="*/ 1459072 h 6858000"/>
                  <a:gd name="connsiteX308" fmla="*/ 807941 w 4543952"/>
                  <a:gd name="connsiteY308" fmla="*/ 1481571 h 6858000"/>
                  <a:gd name="connsiteX309" fmla="*/ 798724 w 4543952"/>
                  <a:gd name="connsiteY309" fmla="*/ 1459073 h 6858000"/>
                  <a:gd name="connsiteX310" fmla="*/ 779530 w 4543952"/>
                  <a:gd name="connsiteY310" fmla="*/ 1268757 h 6858000"/>
                  <a:gd name="connsiteX311" fmla="*/ 774363 w 4543952"/>
                  <a:gd name="connsiteY311" fmla="*/ 1286068 h 6858000"/>
                  <a:gd name="connsiteX312" fmla="*/ 752025 w 4543952"/>
                  <a:gd name="connsiteY312" fmla="*/ 1350626 h 6858000"/>
                  <a:gd name="connsiteX313" fmla="*/ 757620 w 4543952"/>
                  <a:gd name="connsiteY313" fmla="*/ 1413839 h 6858000"/>
                  <a:gd name="connsiteX314" fmla="*/ 752026 w 4543952"/>
                  <a:gd name="connsiteY314" fmla="*/ 1350627 h 6858000"/>
                  <a:gd name="connsiteX315" fmla="*/ 774363 w 4543952"/>
                  <a:gd name="connsiteY315" fmla="*/ 1286069 h 6858000"/>
                  <a:gd name="connsiteX316" fmla="*/ 779530 w 4543952"/>
                  <a:gd name="connsiteY316" fmla="*/ 1268757 h 6858000"/>
                  <a:gd name="connsiteX317" fmla="*/ 837801 w 4543952"/>
                  <a:gd name="connsiteY317" fmla="*/ 773034 h 6858000"/>
                  <a:gd name="connsiteX318" fmla="*/ 829801 w 4543952"/>
                  <a:gd name="connsiteY318" fmla="*/ 854378 h 6858000"/>
                  <a:gd name="connsiteX319" fmla="*/ 798747 w 4543952"/>
                  <a:gd name="connsiteY319" fmla="*/ 915342 h 6858000"/>
                  <a:gd name="connsiteX320" fmla="*/ 788269 w 4543952"/>
                  <a:gd name="connsiteY320" fmla="*/ 927154 h 6858000"/>
                  <a:gd name="connsiteX321" fmla="*/ 791889 w 4543952"/>
                  <a:gd name="connsiteY321" fmla="*/ 1097086 h 6858000"/>
                  <a:gd name="connsiteX322" fmla="*/ 796271 w 4543952"/>
                  <a:gd name="connsiteY322" fmla="*/ 1123184 h 6858000"/>
                  <a:gd name="connsiteX323" fmla="*/ 771553 w 4543952"/>
                  <a:gd name="connsiteY323" fmla="*/ 1184028 h 6858000"/>
                  <a:gd name="connsiteX324" fmla="*/ 796272 w 4543952"/>
                  <a:gd name="connsiteY324" fmla="*/ 1123185 h 6858000"/>
                  <a:gd name="connsiteX325" fmla="*/ 791890 w 4543952"/>
                  <a:gd name="connsiteY325" fmla="*/ 1097087 h 6858000"/>
                  <a:gd name="connsiteX326" fmla="*/ 788270 w 4543952"/>
                  <a:gd name="connsiteY326" fmla="*/ 927155 h 6858000"/>
                  <a:gd name="connsiteX327" fmla="*/ 798748 w 4543952"/>
                  <a:gd name="connsiteY327" fmla="*/ 915343 h 6858000"/>
                  <a:gd name="connsiteX328" fmla="*/ 829801 w 4543952"/>
                  <a:gd name="connsiteY328" fmla="*/ 854379 h 6858000"/>
                  <a:gd name="connsiteX329" fmla="*/ 837801 w 4543952"/>
                  <a:gd name="connsiteY329" fmla="*/ 773035 h 6858000"/>
                  <a:gd name="connsiteX330" fmla="*/ 782400 w 4543952"/>
                  <a:gd name="connsiteY330" fmla="*/ 517850 h 6858000"/>
                  <a:gd name="connsiteX331" fmla="*/ 791317 w 4543952"/>
                  <a:gd name="connsiteY331" fmla="*/ 556046 h 6858000"/>
                  <a:gd name="connsiteX332" fmla="*/ 797795 w 4543952"/>
                  <a:gd name="connsiteY332" fmla="*/ 580049 h 6858000"/>
                  <a:gd name="connsiteX333" fmla="*/ 801176 w 4543952"/>
                  <a:gd name="connsiteY333" fmla="*/ 642536 h 6858000"/>
                  <a:gd name="connsiteX334" fmla="*/ 813700 w 4543952"/>
                  <a:gd name="connsiteY334" fmla="*/ 694927 h 6858000"/>
                  <a:gd name="connsiteX335" fmla="*/ 801177 w 4543952"/>
                  <a:gd name="connsiteY335" fmla="*/ 642537 h 6858000"/>
                  <a:gd name="connsiteX336" fmla="*/ 797796 w 4543952"/>
                  <a:gd name="connsiteY336" fmla="*/ 580050 h 6858000"/>
                  <a:gd name="connsiteX337" fmla="*/ 791318 w 4543952"/>
                  <a:gd name="connsiteY337" fmla="*/ 556047 h 6858000"/>
                  <a:gd name="connsiteX338" fmla="*/ 783887 w 4543952"/>
                  <a:gd name="connsiteY338" fmla="*/ 313532 h 6858000"/>
                  <a:gd name="connsiteX339" fmla="*/ 786245 w 4543952"/>
                  <a:gd name="connsiteY339" fmla="*/ 324057 h 6858000"/>
                  <a:gd name="connsiteX340" fmla="*/ 784459 w 4543952"/>
                  <a:gd name="connsiteY340" fmla="*/ 338869 h 6858000"/>
                  <a:gd name="connsiteX341" fmla="*/ 784454 w 4543952"/>
                  <a:gd name="connsiteY341" fmla="*/ 338897 h 6858000"/>
                  <a:gd name="connsiteX342" fmla="*/ 778363 w 4543952"/>
                  <a:gd name="connsiteY342" fmla="*/ 367327 h 6858000"/>
                  <a:gd name="connsiteX343" fmla="*/ 774553 w 4543952"/>
                  <a:gd name="connsiteY343" fmla="*/ 395639 h 6858000"/>
                  <a:gd name="connsiteX344" fmla="*/ 784454 w 4543952"/>
                  <a:gd name="connsiteY344" fmla="*/ 338897 h 6858000"/>
                  <a:gd name="connsiteX345" fmla="*/ 784460 w 4543952"/>
                  <a:gd name="connsiteY345" fmla="*/ 338870 h 6858000"/>
                  <a:gd name="connsiteX346" fmla="*/ 783888 w 4543952"/>
                  <a:gd name="connsiteY346" fmla="*/ 313533 h 6858000"/>
                  <a:gd name="connsiteX347" fmla="*/ 761560 w 4543952"/>
                  <a:gd name="connsiteY347" fmla="*/ 281567 h 6858000"/>
                  <a:gd name="connsiteX348" fmla="*/ 766454 w 4543952"/>
                  <a:gd name="connsiteY348" fmla="*/ 295414 h 6858000"/>
                  <a:gd name="connsiteX349" fmla="*/ 766455 w 4543952"/>
                  <a:gd name="connsiteY349" fmla="*/ 295414 h 6858000"/>
                  <a:gd name="connsiteX350" fmla="*/ 774880 w 4543952"/>
                  <a:gd name="connsiteY350" fmla="*/ 24485 h 6858000"/>
                  <a:gd name="connsiteX351" fmla="*/ 777142 w 4543952"/>
                  <a:gd name="connsiteY351" fmla="*/ 74128 h 6858000"/>
                  <a:gd name="connsiteX352" fmla="*/ 767023 w 4543952"/>
                  <a:gd name="connsiteY352" fmla="*/ 151568 h 6858000"/>
                  <a:gd name="connsiteX353" fmla="*/ 766824 w 4543952"/>
                  <a:gd name="connsiteY353" fmla="*/ 153387 h 6858000"/>
                  <a:gd name="connsiteX354" fmla="*/ 763010 w 4543952"/>
                  <a:gd name="connsiteY354" fmla="*/ 177270 h 6858000"/>
                  <a:gd name="connsiteX355" fmla="*/ 758551 w 4543952"/>
                  <a:gd name="connsiteY355" fmla="*/ 228943 h 6858000"/>
                  <a:gd name="connsiteX356" fmla="*/ 766824 w 4543952"/>
                  <a:gd name="connsiteY356" fmla="*/ 153387 h 6858000"/>
                  <a:gd name="connsiteX357" fmla="*/ 771220 w 4543952"/>
                  <a:gd name="connsiteY357" fmla="*/ 125860 h 6858000"/>
                  <a:gd name="connsiteX358" fmla="*/ 777143 w 4543952"/>
                  <a:gd name="connsiteY358" fmla="*/ 74128 h 6858000"/>
                  <a:gd name="connsiteX359" fmla="*/ 313354 w 4543952"/>
                  <a:gd name="connsiteY359" fmla="*/ 0 h 6858000"/>
                  <a:gd name="connsiteX360" fmla="*/ 777461 w 4543952"/>
                  <a:gd name="connsiteY360" fmla="*/ 0 h 6858000"/>
                  <a:gd name="connsiteX361" fmla="*/ 774743 w 4543952"/>
                  <a:gd name="connsiteY361" fmla="*/ 21485 h 6858000"/>
                  <a:gd name="connsiteX362" fmla="*/ 777461 w 4543952"/>
                  <a:gd name="connsiteY362" fmla="*/ 0 h 6858000"/>
                  <a:gd name="connsiteX363" fmla="*/ 4543952 w 4543952"/>
                  <a:gd name="connsiteY363" fmla="*/ 1 h 6858000"/>
                  <a:gd name="connsiteX364" fmla="*/ 4543952 w 4543952"/>
                  <a:gd name="connsiteY364" fmla="*/ 6858000 h 6858000"/>
                  <a:gd name="connsiteX365" fmla="*/ 284400 w 4543952"/>
                  <a:gd name="connsiteY365" fmla="*/ 6858000 h 6858000"/>
                  <a:gd name="connsiteX366" fmla="*/ 112147 w 4543952"/>
                  <a:gd name="connsiteY366" fmla="*/ 6858000 h 6858000"/>
                  <a:gd name="connsiteX367" fmla="*/ 102447 w 4543952"/>
                  <a:gd name="connsiteY367" fmla="*/ 6815515 h 6858000"/>
                  <a:gd name="connsiteX368" fmla="*/ 83396 w 4543952"/>
                  <a:gd name="connsiteY368" fmla="*/ 6748457 h 6858000"/>
                  <a:gd name="connsiteX369" fmla="*/ 61870 w 4543952"/>
                  <a:gd name="connsiteY369" fmla="*/ 6584811 h 6858000"/>
                  <a:gd name="connsiteX370" fmla="*/ 41105 w 4543952"/>
                  <a:gd name="connsiteY370" fmla="*/ 6415832 h 6858000"/>
                  <a:gd name="connsiteX371" fmla="*/ 34247 w 4543952"/>
                  <a:gd name="connsiteY371" fmla="*/ 6323057 h 6858000"/>
                  <a:gd name="connsiteX372" fmla="*/ 23386 w 4543952"/>
                  <a:gd name="connsiteY372" fmla="*/ 6242092 h 6858000"/>
                  <a:gd name="connsiteX373" fmla="*/ 16528 w 4543952"/>
                  <a:gd name="connsiteY373" fmla="*/ 6171604 h 6858000"/>
                  <a:gd name="connsiteX374" fmla="*/ 2622 w 4543952"/>
                  <a:gd name="connsiteY374" fmla="*/ 6059396 h 6858000"/>
                  <a:gd name="connsiteX375" fmla="*/ 0 w 4543952"/>
                  <a:gd name="connsiteY375" fmla="*/ 6041768 h 6858000"/>
                  <a:gd name="connsiteX376" fmla="*/ 0 w 4543952"/>
                  <a:gd name="connsiteY376" fmla="*/ 6000936 h 6858000"/>
                  <a:gd name="connsiteX377" fmla="*/ 3670 w 4543952"/>
                  <a:gd name="connsiteY377" fmla="*/ 5957594 h 6858000"/>
                  <a:gd name="connsiteX378" fmla="*/ 0 w 4543952"/>
                  <a:gd name="connsiteY378" fmla="*/ 5912510 h 6858000"/>
                  <a:gd name="connsiteX379" fmla="*/ 0 w 4543952"/>
                  <a:gd name="connsiteY379" fmla="*/ 5886400 h 6858000"/>
                  <a:gd name="connsiteX380" fmla="*/ 1098 w 4543952"/>
                  <a:gd name="connsiteY380" fmla="*/ 5864317 h 6858000"/>
                  <a:gd name="connsiteX381" fmla="*/ 24720 w 4543952"/>
                  <a:gd name="connsiteY381" fmla="*/ 5790591 h 6858000"/>
                  <a:gd name="connsiteX382" fmla="*/ 26434 w 4543952"/>
                  <a:gd name="connsiteY382" fmla="*/ 5781829 h 6858000"/>
                  <a:gd name="connsiteX383" fmla="*/ 35771 w 4543952"/>
                  <a:gd name="connsiteY383" fmla="*/ 5733439 h 6858000"/>
                  <a:gd name="connsiteX384" fmla="*/ 38819 w 4543952"/>
                  <a:gd name="connsiteY384" fmla="*/ 5706958 h 6858000"/>
                  <a:gd name="connsiteX385" fmla="*/ 58250 w 4543952"/>
                  <a:gd name="connsiteY385" fmla="*/ 5606371 h 6858000"/>
                  <a:gd name="connsiteX386" fmla="*/ 67394 w 4543952"/>
                  <a:gd name="connsiteY386" fmla="*/ 5548459 h 6858000"/>
                  <a:gd name="connsiteX387" fmla="*/ 66060 w 4543952"/>
                  <a:gd name="connsiteY387" fmla="*/ 5501593 h 6858000"/>
                  <a:gd name="connsiteX388" fmla="*/ 64346 w 4543952"/>
                  <a:gd name="connsiteY388" fmla="*/ 5419294 h 6858000"/>
                  <a:gd name="connsiteX389" fmla="*/ 59964 w 4543952"/>
                  <a:gd name="connsiteY389" fmla="*/ 5393004 h 6858000"/>
                  <a:gd name="connsiteX390" fmla="*/ 72538 w 4543952"/>
                  <a:gd name="connsiteY390" fmla="*/ 5274128 h 6858000"/>
                  <a:gd name="connsiteX391" fmla="*/ 73490 w 4543952"/>
                  <a:gd name="connsiteY391" fmla="*/ 5206307 h 6858000"/>
                  <a:gd name="connsiteX392" fmla="*/ 89113 w 4543952"/>
                  <a:gd name="connsiteY392" fmla="*/ 5129915 h 6858000"/>
                  <a:gd name="connsiteX393" fmla="*/ 88351 w 4543952"/>
                  <a:gd name="connsiteY393" fmla="*/ 5107626 h 6858000"/>
                  <a:gd name="connsiteX394" fmla="*/ 87016 w 4543952"/>
                  <a:gd name="connsiteY394" fmla="*/ 5082669 h 6858000"/>
                  <a:gd name="connsiteX395" fmla="*/ 85872 w 4543952"/>
                  <a:gd name="connsiteY395" fmla="*/ 5006085 h 6858000"/>
                  <a:gd name="connsiteX396" fmla="*/ 80158 w 4543952"/>
                  <a:gd name="connsiteY396" fmla="*/ 4959601 h 6858000"/>
                  <a:gd name="connsiteX397" fmla="*/ 83586 w 4543952"/>
                  <a:gd name="connsiteY397" fmla="*/ 4871018 h 6858000"/>
                  <a:gd name="connsiteX398" fmla="*/ 78634 w 4543952"/>
                  <a:gd name="connsiteY398" fmla="*/ 4838249 h 6858000"/>
                  <a:gd name="connsiteX399" fmla="*/ 78062 w 4543952"/>
                  <a:gd name="connsiteY399" fmla="*/ 4755380 h 6858000"/>
                  <a:gd name="connsiteX400" fmla="*/ 80920 w 4543952"/>
                  <a:gd name="connsiteY400" fmla="*/ 4681082 h 6858000"/>
                  <a:gd name="connsiteX401" fmla="*/ 79396 w 4543952"/>
                  <a:gd name="connsiteY401" fmla="*/ 4609451 h 6858000"/>
                  <a:gd name="connsiteX402" fmla="*/ 73110 w 4543952"/>
                  <a:gd name="connsiteY402" fmla="*/ 4558206 h 6858000"/>
                  <a:gd name="connsiteX403" fmla="*/ 69300 w 4543952"/>
                  <a:gd name="connsiteY403" fmla="*/ 4502578 h 6858000"/>
                  <a:gd name="connsiteX404" fmla="*/ 46629 w 4543952"/>
                  <a:gd name="connsiteY404" fmla="*/ 4349221 h 6858000"/>
                  <a:gd name="connsiteX405" fmla="*/ 52153 w 4543952"/>
                  <a:gd name="connsiteY405" fmla="*/ 4320836 h 6858000"/>
                  <a:gd name="connsiteX406" fmla="*/ 57297 w 4543952"/>
                  <a:gd name="connsiteY406" fmla="*/ 4159666 h 6858000"/>
                  <a:gd name="connsiteX407" fmla="*/ 56915 w 4543952"/>
                  <a:gd name="connsiteY407" fmla="*/ 4124613 h 6858000"/>
                  <a:gd name="connsiteX408" fmla="*/ 79396 w 4543952"/>
                  <a:gd name="connsiteY408" fmla="*/ 4030502 h 6858000"/>
                  <a:gd name="connsiteX409" fmla="*/ 43771 w 4543952"/>
                  <a:gd name="connsiteY409" fmla="*/ 3885337 h 6858000"/>
                  <a:gd name="connsiteX410" fmla="*/ 426 w 4543952"/>
                  <a:gd name="connsiteY410" fmla="*/ 3786776 h 6858000"/>
                  <a:gd name="connsiteX411" fmla="*/ 0 w 4543952"/>
                  <a:gd name="connsiteY411" fmla="*/ 3773896 h 6858000"/>
                  <a:gd name="connsiteX412" fmla="*/ 0 w 4543952"/>
                  <a:gd name="connsiteY412" fmla="*/ 3393881 h 6858000"/>
                  <a:gd name="connsiteX413" fmla="*/ 11838 w 4543952"/>
                  <a:gd name="connsiteY413" fmla="*/ 3359515 h 6858000"/>
                  <a:gd name="connsiteX414" fmla="*/ 12910 w 4543952"/>
                  <a:gd name="connsiteY414" fmla="*/ 3318770 h 6858000"/>
                  <a:gd name="connsiteX415" fmla="*/ 6718 w 4543952"/>
                  <a:gd name="connsiteY415" fmla="*/ 3304078 h 6858000"/>
                  <a:gd name="connsiteX416" fmla="*/ 0 w 4543952"/>
                  <a:gd name="connsiteY416" fmla="*/ 3297656 h 6858000"/>
                  <a:gd name="connsiteX417" fmla="*/ 0 w 4543952"/>
                  <a:gd name="connsiteY417" fmla="*/ 3207866 h 6858000"/>
                  <a:gd name="connsiteX418" fmla="*/ 15553 w 4543952"/>
                  <a:gd name="connsiteY418" fmla="*/ 3186770 h 6858000"/>
                  <a:gd name="connsiteX419" fmla="*/ 36341 w 4543952"/>
                  <a:gd name="connsiteY419" fmla="*/ 3107499 h 6858000"/>
                  <a:gd name="connsiteX420" fmla="*/ 38057 w 4543952"/>
                  <a:gd name="connsiteY420" fmla="*/ 3042727 h 6858000"/>
                  <a:gd name="connsiteX421" fmla="*/ 54249 w 4543952"/>
                  <a:gd name="connsiteY421" fmla="*/ 2901942 h 6858000"/>
                  <a:gd name="connsiteX422" fmla="*/ 77300 w 4543952"/>
                  <a:gd name="connsiteY422" fmla="*/ 2809929 h 6858000"/>
                  <a:gd name="connsiteX423" fmla="*/ 103399 w 4543952"/>
                  <a:gd name="connsiteY423" fmla="*/ 2743825 h 6858000"/>
                  <a:gd name="connsiteX424" fmla="*/ 137500 w 4543952"/>
                  <a:gd name="connsiteY424" fmla="*/ 2649142 h 6858000"/>
                  <a:gd name="connsiteX425" fmla="*/ 155217 w 4543952"/>
                  <a:gd name="connsiteY425" fmla="*/ 2554078 h 6858000"/>
                  <a:gd name="connsiteX426" fmla="*/ 177507 w 4543952"/>
                  <a:gd name="connsiteY426" fmla="*/ 2485306 h 6858000"/>
                  <a:gd name="connsiteX427" fmla="*/ 192748 w 4543952"/>
                  <a:gd name="connsiteY427" fmla="*/ 2401291 h 6858000"/>
                  <a:gd name="connsiteX428" fmla="*/ 193318 w 4543952"/>
                  <a:gd name="connsiteY428" fmla="*/ 2330805 h 6858000"/>
                  <a:gd name="connsiteX429" fmla="*/ 190652 w 4543952"/>
                  <a:gd name="connsiteY429" fmla="*/ 2220311 h 6858000"/>
                  <a:gd name="connsiteX430" fmla="*/ 236753 w 4543952"/>
                  <a:gd name="connsiteY430" fmla="*/ 2085053 h 6858000"/>
                  <a:gd name="connsiteX431" fmla="*/ 247042 w 4543952"/>
                  <a:gd name="connsiteY431" fmla="*/ 2030377 h 6858000"/>
                  <a:gd name="connsiteX432" fmla="*/ 251804 w 4543952"/>
                  <a:gd name="connsiteY432" fmla="*/ 1978939 h 6858000"/>
                  <a:gd name="connsiteX433" fmla="*/ 282475 w 4543952"/>
                  <a:gd name="connsiteY433" fmla="*/ 1869779 h 6858000"/>
                  <a:gd name="connsiteX434" fmla="*/ 292573 w 4543952"/>
                  <a:gd name="connsiteY434" fmla="*/ 1825392 h 6858000"/>
                  <a:gd name="connsiteX435" fmla="*/ 292381 w 4543952"/>
                  <a:gd name="connsiteY435" fmla="*/ 1763286 h 6858000"/>
                  <a:gd name="connsiteX436" fmla="*/ 306480 w 4543952"/>
                  <a:gd name="connsiteY436" fmla="*/ 1650316 h 6858000"/>
                  <a:gd name="connsiteX437" fmla="*/ 347629 w 4543952"/>
                  <a:gd name="connsiteY437" fmla="*/ 1537536 h 6858000"/>
                  <a:gd name="connsiteX438" fmla="*/ 343629 w 4543952"/>
                  <a:gd name="connsiteY438" fmla="*/ 1489719 h 6858000"/>
                  <a:gd name="connsiteX439" fmla="*/ 344581 w 4543952"/>
                  <a:gd name="connsiteY439" fmla="*/ 1472574 h 6858000"/>
                  <a:gd name="connsiteX440" fmla="*/ 367252 w 4543952"/>
                  <a:gd name="connsiteY440" fmla="*/ 1318455 h 6858000"/>
                  <a:gd name="connsiteX441" fmla="*/ 369728 w 4543952"/>
                  <a:gd name="connsiteY441" fmla="*/ 1303023 h 6858000"/>
                  <a:gd name="connsiteX442" fmla="*/ 389921 w 4543952"/>
                  <a:gd name="connsiteY442" fmla="*/ 1230632 h 6858000"/>
                  <a:gd name="connsiteX443" fmla="*/ 402495 w 4543952"/>
                  <a:gd name="connsiteY443" fmla="*/ 1048124 h 6858000"/>
                  <a:gd name="connsiteX444" fmla="*/ 404019 w 4543952"/>
                  <a:gd name="connsiteY444" fmla="*/ 1036886 h 6858000"/>
                  <a:gd name="connsiteX445" fmla="*/ 393923 w 4543952"/>
                  <a:gd name="connsiteY445" fmla="*/ 975732 h 6858000"/>
                  <a:gd name="connsiteX446" fmla="*/ 379634 w 4543952"/>
                  <a:gd name="connsiteY446" fmla="*/ 945443 h 6858000"/>
                  <a:gd name="connsiteX447" fmla="*/ 364774 w 4543952"/>
                  <a:gd name="connsiteY447" fmla="*/ 898197 h 6858000"/>
                  <a:gd name="connsiteX448" fmla="*/ 359250 w 4543952"/>
                  <a:gd name="connsiteY448" fmla="*/ 850188 h 6858000"/>
                  <a:gd name="connsiteX449" fmla="*/ 381730 w 4543952"/>
                  <a:gd name="connsiteY449" fmla="*/ 769604 h 6858000"/>
                  <a:gd name="connsiteX450" fmla="*/ 384016 w 4543952"/>
                  <a:gd name="connsiteY450" fmla="*/ 740267 h 6858000"/>
                  <a:gd name="connsiteX451" fmla="*/ 394875 w 4543952"/>
                  <a:gd name="connsiteY451" fmla="*/ 674922 h 6858000"/>
                  <a:gd name="connsiteX452" fmla="*/ 394113 w 4543952"/>
                  <a:gd name="connsiteY452" fmla="*/ 617771 h 6858000"/>
                  <a:gd name="connsiteX453" fmla="*/ 376776 w 4543952"/>
                  <a:gd name="connsiteY453" fmla="*/ 571859 h 6858000"/>
                  <a:gd name="connsiteX454" fmla="*/ 373348 w 4543952"/>
                  <a:gd name="connsiteY454" fmla="*/ 505181 h 6858000"/>
                  <a:gd name="connsiteX455" fmla="*/ 385920 w 4543952"/>
                  <a:gd name="connsiteY455" fmla="*/ 462125 h 6858000"/>
                  <a:gd name="connsiteX456" fmla="*/ 387634 w 4543952"/>
                  <a:gd name="connsiteY456" fmla="*/ 453363 h 6858000"/>
                  <a:gd name="connsiteX457" fmla="*/ 388399 w 4543952"/>
                  <a:gd name="connsiteY457" fmla="*/ 340773 h 6858000"/>
                  <a:gd name="connsiteX458" fmla="*/ 350487 w 4543952"/>
                  <a:gd name="connsiteY458" fmla="*/ 200181 h 6858000"/>
                  <a:gd name="connsiteX459" fmla="*/ 342485 w 4543952"/>
                  <a:gd name="connsiteY459" fmla="*/ 176938 h 6858000"/>
                  <a:gd name="connsiteX460" fmla="*/ 328579 w 4543952"/>
                  <a:gd name="connsiteY460" fmla="*/ 63586 h 6858000"/>
                  <a:gd name="connsiteX461" fmla="*/ 314480 w 4543952"/>
                  <a:gd name="connsiteY461" fmla="*/ 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Lst>
                <a:rect l="l" t="t" r="r" b="b"/>
                <a:pathLst>
                  <a:path w="4543952" h="6858000">
                    <a:moveTo>
                      <a:pt x="328959" y="6564619"/>
                    </a:moveTo>
                    <a:lnTo>
                      <a:pt x="306480" y="6588624"/>
                    </a:lnTo>
                    <a:cubicBezTo>
                      <a:pt x="298003" y="6597577"/>
                      <a:pt x="291954" y="6611341"/>
                      <a:pt x="289858" y="6625223"/>
                    </a:cubicBezTo>
                    <a:lnTo>
                      <a:pt x="289858" y="6625224"/>
                    </a:lnTo>
                    <a:lnTo>
                      <a:pt x="289870" y="6645551"/>
                    </a:lnTo>
                    <a:lnTo>
                      <a:pt x="296953" y="6662539"/>
                    </a:lnTo>
                    <a:lnTo>
                      <a:pt x="296953" y="6662541"/>
                    </a:lnTo>
                    <a:lnTo>
                      <a:pt x="296954" y="6662543"/>
                    </a:lnTo>
                    <a:lnTo>
                      <a:pt x="311551" y="6702975"/>
                    </a:lnTo>
                    <a:lnTo>
                      <a:pt x="297715" y="6742551"/>
                    </a:lnTo>
                    <a:lnTo>
                      <a:pt x="297714" y="6742554"/>
                    </a:lnTo>
                    <a:lnTo>
                      <a:pt x="283011" y="6776799"/>
                    </a:lnTo>
                    <a:lnTo>
                      <a:pt x="278238" y="6812061"/>
                    </a:lnTo>
                    <a:lnTo>
                      <a:pt x="278237" y="6812062"/>
                    </a:lnTo>
                    <a:lnTo>
                      <a:pt x="278237" y="6812063"/>
                    </a:lnTo>
                    <a:lnTo>
                      <a:pt x="278238" y="6812061"/>
                    </a:lnTo>
                    <a:lnTo>
                      <a:pt x="297714" y="6742554"/>
                    </a:lnTo>
                    <a:lnTo>
                      <a:pt x="297715" y="6742552"/>
                    </a:lnTo>
                    <a:cubicBezTo>
                      <a:pt x="306003" y="6729218"/>
                      <a:pt x="311147" y="6716168"/>
                      <a:pt x="311551" y="6702976"/>
                    </a:cubicBezTo>
                    <a:lnTo>
                      <a:pt x="311551" y="6702975"/>
                    </a:lnTo>
                    <a:lnTo>
                      <a:pt x="308405" y="6683026"/>
                    </a:lnTo>
                    <a:lnTo>
                      <a:pt x="296954" y="6662543"/>
                    </a:lnTo>
                    <a:lnTo>
                      <a:pt x="296953" y="6662540"/>
                    </a:lnTo>
                    <a:lnTo>
                      <a:pt x="296953" y="6662539"/>
                    </a:lnTo>
                    <a:lnTo>
                      <a:pt x="289858" y="6625224"/>
                    </a:lnTo>
                    <a:lnTo>
                      <a:pt x="306480" y="6588625"/>
                    </a:lnTo>
                    <a:cubicBezTo>
                      <a:pt x="312576" y="6582146"/>
                      <a:pt x="318672" y="6575478"/>
                      <a:pt x="328959" y="6564620"/>
                    </a:cubicBezTo>
                    <a:close/>
                    <a:moveTo>
                      <a:pt x="248638" y="6438980"/>
                    </a:moveTo>
                    <a:cubicBezTo>
                      <a:pt x="258140" y="6444076"/>
                      <a:pt x="265617" y="6451649"/>
                      <a:pt x="268569" y="6463840"/>
                    </a:cubicBezTo>
                    <a:lnTo>
                      <a:pt x="268572" y="6463848"/>
                    </a:lnTo>
                    <a:lnTo>
                      <a:pt x="279556" y="6508051"/>
                    </a:lnTo>
                    <a:lnTo>
                      <a:pt x="282367" y="6513011"/>
                    </a:lnTo>
                    <a:lnTo>
                      <a:pt x="284834" y="6521803"/>
                    </a:lnTo>
                    <a:lnTo>
                      <a:pt x="301172" y="6546194"/>
                    </a:lnTo>
                    <a:lnTo>
                      <a:pt x="301172" y="6546193"/>
                    </a:lnTo>
                    <a:lnTo>
                      <a:pt x="282367" y="6513011"/>
                    </a:lnTo>
                    <a:lnTo>
                      <a:pt x="268572" y="6463848"/>
                    </a:lnTo>
                    <a:lnTo>
                      <a:pt x="268569" y="6463839"/>
                    </a:lnTo>
                    <a:close/>
                    <a:moveTo>
                      <a:pt x="166047" y="6392242"/>
                    </a:moveTo>
                    <a:lnTo>
                      <a:pt x="173364" y="6407332"/>
                    </a:lnTo>
                    <a:lnTo>
                      <a:pt x="173364" y="6407331"/>
                    </a:lnTo>
                    <a:close/>
                    <a:moveTo>
                      <a:pt x="401733" y="4221390"/>
                    </a:moveTo>
                    <a:lnTo>
                      <a:pt x="396017" y="4253013"/>
                    </a:lnTo>
                    <a:cubicBezTo>
                      <a:pt x="383824" y="4277400"/>
                      <a:pt x="368204" y="4300069"/>
                      <a:pt x="356201" y="4324644"/>
                    </a:cubicBezTo>
                    <a:cubicBezTo>
                      <a:pt x="350487" y="4336456"/>
                      <a:pt x="347439" y="4350553"/>
                      <a:pt x="347247" y="4363889"/>
                    </a:cubicBezTo>
                    <a:lnTo>
                      <a:pt x="347247" y="4363890"/>
                    </a:lnTo>
                    <a:cubicBezTo>
                      <a:pt x="346295" y="4403325"/>
                      <a:pt x="346295" y="4442761"/>
                      <a:pt x="348009" y="4482004"/>
                    </a:cubicBezTo>
                    <a:cubicBezTo>
                      <a:pt x="350677" y="4546776"/>
                      <a:pt x="351249" y="4612500"/>
                      <a:pt x="408019" y="4659174"/>
                    </a:cubicBezTo>
                    <a:cubicBezTo>
                      <a:pt x="412591" y="4662986"/>
                      <a:pt x="415259" y="4671176"/>
                      <a:pt x="416021" y="4677655"/>
                    </a:cubicBezTo>
                    <a:cubicBezTo>
                      <a:pt x="419640" y="4707564"/>
                      <a:pt x="420022" y="4738235"/>
                      <a:pt x="425928" y="4767764"/>
                    </a:cubicBezTo>
                    <a:lnTo>
                      <a:pt x="427237" y="4800482"/>
                    </a:lnTo>
                    <a:lnTo>
                      <a:pt x="412401" y="4828915"/>
                    </a:lnTo>
                    <a:cubicBezTo>
                      <a:pt x="404115" y="4837702"/>
                      <a:pt x="397114" y="4847213"/>
                      <a:pt x="391971" y="4857316"/>
                    </a:cubicBezTo>
                    <a:lnTo>
                      <a:pt x="390221" y="4863342"/>
                    </a:lnTo>
                    <a:lnTo>
                      <a:pt x="387469" y="4867613"/>
                    </a:lnTo>
                    <a:lnTo>
                      <a:pt x="382691" y="4889274"/>
                    </a:lnTo>
                    <a:lnTo>
                      <a:pt x="382691" y="4889275"/>
                    </a:lnTo>
                    <a:cubicBezTo>
                      <a:pt x="382122" y="4896713"/>
                      <a:pt x="382634" y="4904357"/>
                      <a:pt x="384396" y="4912168"/>
                    </a:cubicBezTo>
                    <a:lnTo>
                      <a:pt x="385799" y="4933804"/>
                    </a:lnTo>
                    <a:lnTo>
                      <a:pt x="378247" y="4957452"/>
                    </a:lnTo>
                    <a:lnTo>
                      <a:pt x="360964" y="4987036"/>
                    </a:lnTo>
                    <a:cubicBezTo>
                      <a:pt x="349725" y="5003800"/>
                      <a:pt x="335627" y="5022851"/>
                      <a:pt x="334485" y="5041520"/>
                    </a:cubicBezTo>
                    <a:cubicBezTo>
                      <a:pt x="333557" y="5057380"/>
                      <a:pt x="327458" y="5072410"/>
                      <a:pt x="321371" y="5087422"/>
                    </a:cubicBezTo>
                    <a:lnTo>
                      <a:pt x="321364" y="5087449"/>
                    </a:lnTo>
                    <a:lnTo>
                      <a:pt x="315482" y="5102460"/>
                    </a:lnTo>
                    <a:lnTo>
                      <a:pt x="308338" y="5133219"/>
                    </a:lnTo>
                    <a:lnTo>
                      <a:pt x="308337" y="5133223"/>
                    </a:lnTo>
                    <a:lnTo>
                      <a:pt x="308337" y="5133224"/>
                    </a:lnTo>
                    <a:lnTo>
                      <a:pt x="315052" y="5166113"/>
                    </a:lnTo>
                    <a:lnTo>
                      <a:pt x="314362" y="5172089"/>
                    </a:lnTo>
                    <a:cubicBezTo>
                      <a:pt x="313481" y="5174399"/>
                      <a:pt x="312290" y="5176875"/>
                      <a:pt x="311814" y="5179066"/>
                    </a:cubicBezTo>
                    <a:lnTo>
                      <a:pt x="311814" y="5179067"/>
                    </a:lnTo>
                    <a:cubicBezTo>
                      <a:pt x="304574" y="5214121"/>
                      <a:pt x="311624" y="5247078"/>
                      <a:pt x="335437" y="5272796"/>
                    </a:cubicBezTo>
                    <a:lnTo>
                      <a:pt x="360397" y="5321350"/>
                    </a:lnTo>
                    <a:lnTo>
                      <a:pt x="364317" y="5355013"/>
                    </a:lnTo>
                    <a:lnTo>
                      <a:pt x="359440" y="5385383"/>
                    </a:lnTo>
                    <a:cubicBezTo>
                      <a:pt x="356201" y="5398720"/>
                      <a:pt x="353915" y="5412056"/>
                      <a:pt x="351249" y="5425581"/>
                    </a:cubicBezTo>
                    <a:cubicBezTo>
                      <a:pt x="347439" y="5443869"/>
                      <a:pt x="343437" y="5462350"/>
                      <a:pt x="339627" y="5480636"/>
                    </a:cubicBezTo>
                    <a:cubicBezTo>
                      <a:pt x="337722" y="5489496"/>
                      <a:pt x="335151" y="5498831"/>
                      <a:pt x="335103" y="5507666"/>
                    </a:cubicBezTo>
                    <a:lnTo>
                      <a:pt x="335103" y="5507667"/>
                    </a:lnTo>
                    <a:lnTo>
                      <a:pt x="337324" y="5520421"/>
                    </a:lnTo>
                    <a:lnTo>
                      <a:pt x="345722" y="5531691"/>
                    </a:lnTo>
                    <a:lnTo>
                      <a:pt x="345723" y="5531693"/>
                    </a:lnTo>
                    <a:lnTo>
                      <a:pt x="355869" y="5547577"/>
                    </a:lnTo>
                    <a:lnTo>
                      <a:pt x="346295" y="5562745"/>
                    </a:lnTo>
                    <a:cubicBezTo>
                      <a:pt x="303622" y="5600466"/>
                      <a:pt x="276951" y="5646188"/>
                      <a:pt x="275047" y="5704482"/>
                    </a:cubicBezTo>
                    <a:cubicBezTo>
                      <a:pt x="274665" y="5716484"/>
                      <a:pt x="271999" y="5728677"/>
                      <a:pt x="269141" y="5740487"/>
                    </a:cubicBezTo>
                    <a:cubicBezTo>
                      <a:pt x="267426" y="5747727"/>
                      <a:pt x="265520" y="5756492"/>
                      <a:pt x="260376" y="5760872"/>
                    </a:cubicBezTo>
                    <a:cubicBezTo>
                      <a:pt x="221133" y="5794973"/>
                      <a:pt x="193890" y="5837456"/>
                      <a:pt x="171981" y="5883750"/>
                    </a:cubicBezTo>
                    <a:lnTo>
                      <a:pt x="171979" y="5883755"/>
                    </a:lnTo>
                    <a:lnTo>
                      <a:pt x="160957" y="5909350"/>
                    </a:lnTo>
                    <a:lnTo>
                      <a:pt x="154076" y="5935945"/>
                    </a:lnTo>
                    <a:lnTo>
                      <a:pt x="154075" y="5935948"/>
                    </a:lnTo>
                    <a:lnTo>
                      <a:pt x="154075" y="5935949"/>
                    </a:lnTo>
                    <a:lnTo>
                      <a:pt x="154242" y="5964476"/>
                    </a:lnTo>
                    <a:lnTo>
                      <a:pt x="157695" y="5993289"/>
                    </a:lnTo>
                    <a:lnTo>
                      <a:pt x="157695" y="5993291"/>
                    </a:lnTo>
                    <a:cubicBezTo>
                      <a:pt x="158837" y="6004531"/>
                      <a:pt x="158647" y="6017485"/>
                      <a:pt x="164171" y="6026440"/>
                    </a:cubicBezTo>
                    <a:cubicBezTo>
                      <a:pt x="181508" y="6054825"/>
                      <a:pt x="200176" y="6082258"/>
                      <a:pt x="220371" y="6108738"/>
                    </a:cubicBezTo>
                    <a:lnTo>
                      <a:pt x="234064" y="6133314"/>
                    </a:lnTo>
                    <a:lnTo>
                      <a:pt x="218468" y="6155599"/>
                    </a:lnTo>
                    <a:lnTo>
                      <a:pt x="218465" y="6155601"/>
                    </a:lnTo>
                    <a:cubicBezTo>
                      <a:pt x="196176" y="6175796"/>
                      <a:pt x="184556" y="6200943"/>
                      <a:pt x="179794" y="6228755"/>
                    </a:cubicBezTo>
                    <a:cubicBezTo>
                      <a:pt x="172363" y="6272763"/>
                      <a:pt x="166077" y="6317150"/>
                      <a:pt x="162457" y="6361538"/>
                    </a:cubicBezTo>
                    <a:lnTo>
                      <a:pt x="162457" y="6361539"/>
                    </a:lnTo>
                    <a:lnTo>
                      <a:pt x="179794" y="6228756"/>
                    </a:lnTo>
                    <a:cubicBezTo>
                      <a:pt x="184556" y="6200944"/>
                      <a:pt x="196176" y="6175797"/>
                      <a:pt x="218465" y="6155602"/>
                    </a:cubicBezTo>
                    <a:lnTo>
                      <a:pt x="218468" y="6155599"/>
                    </a:lnTo>
                    <a:lnTo>
                      <a:pt x="230364" y="6143189"/>
                    </a:lnTo>
                    <a:lnTo>
                      <a:pt x="234064" y="6133314"/>
                    </a:lnTo>
                    <a:lnTo>
                      <a:pt x="234064" y="6133313"/>
                    </a:lnTo>
                    <a:cubicBezTo>
                      <a:pt x="233993" y="6126883"/>
                      <a:pt x="229039" y="6120073"/>
                      <a:pt x="220371" y="6108737"/>
                    </a:cubicBezTo>
                    <a:cubicBezTo>
                      <a:pt x="200176" y="6082257"/>
                      <a:pt x="181508" y="6054824"/>
                      <a:pt x="164171" y="6026439"/>
                    </a:cubicBezTo>
                    <a:cubicBezTo>
                      <a:pt x="158647" y="6017484"/>
                      <a:pt x="158837" y="6004530"/>
                      <a:pt x="157695" y="5993290"/>
                    </a:cubicBezTo>
                    <a:lnTo>
                      <a:pt x="157695" y="5993289"/>
                    </a:lnTo>
                    <a:lnTo>
                      <a:pt x="154075" y="5935949"/>
                    </a:lnTo>
                    <a:lnTo>
                      <a:pt x="154076" y="5935945"/>
                    </a:lnTo>
                    <a:lnTo>
                      <a:pt x="171979" y="5883755"/>
                    </a:lnTo>
                    <a:lnTo>
                      <a:pt x="171981" y="5883751"/>
                    </a:lnTo>
                    <a:cubicBezTo>
                      <a:pt x="193890" y="5837457"/>
                      <a:pt x="221133" y="5794974"/>
                      <a:pt x="260376" y="5760873"/>
                    </a:cubicBezTo>
                    <a:cubicBezTo>
                      <a:pt x="265520" y="5756493"/>
                      <a:pt x="267426" y="5747728"/>
                      <a:pt x="269141" y="5740488"/>
                    </a:cubicBezTo>
                    <a:cubicBezTo>
                      <a:pt x="271999" y="5728678"/>
                      <a:pt x="274665" y="5716485"/>
                      <a:pt x="275047" y="5704483"/>
                    </a:cubicBezTo>
                    <a:cubicBezTo>
                      <a:pt x="276951" y="5646189"/>
                      <a:pt x="303622" y="5600467"/>
                      <a:pt x="346295" y="5562746"/>
                    </a:cubicBezTo>
                    <a:cubicBezTo>
                      <a:pt x="352392" y="5557317"/>
                      <a:pt x="355774" y="5552507"/>
                      <a:pt x="355869" y="5547578"/>
                    </a:cubicBezTo>
                    <a:lnTo>
                      <a:pt x="355869" y="5547577"/>
                    </a:lnTo>
                    <a:cubicBezTo>
                      <a:pt x="355964" y="5542648"/>
                      <a:pt x="352773" y="5537599"/>
                      <a:pt x="345723" y="5531692"/>
                    </a:cubicBezTo>
                    <a:lnTo>
                      <a:pt x="345722" y="5531691"/>
                    </a:lnTo>
                    <a:lnTo>
                      <a:pt x="335103" y="5507667"/>
                    </a:lnTo>
                    <a:lnTo>
                      <a:pt x="339627" y="5480637"/>
                    </a:lnTo>
                    <a:cubicBezTo>
                      <a:pt x="343437" y="5462351"/>
                      <a:pt x="347439" y="5443870"/>
                      <a:pt x="351249" y="5425582"/>
                    </a:cubicBezTo>
                    <a:cubicBezTo>
                      <a:pt x="353915" y="5412057"/>
                      <a:pt x="356201" y="5398721"/>
                      <a:pt x="359440" y="5385384"/>
                    </a:cubicBezTo>
                    <a:cubicBezTo>
                      <a:pt x="361965" y="5375002"/>
                      <a:pt x="363668" y="5364882"/>
                      <a:pt x="364317" y="5355014"/>
                    </a:cubicBezTo>
                    <a:lnTo>
                      <a:pt x="364317" y="5355013"/>
                    </a:lnTo>
                    <a:lnTo>
                      <a:pt x="362870" y="5326162"/>
                    </a:lnTo>
                    <a:lnTo>
                      <a:pt x="360397" y="5321350"/>
                    </a:lnTo>
                    <a:lnTo>
                      <a:pt x="359341" y="5312287"/>
                    </a:lnTo>
                    <a:cubicBezTo>
                      <a:pt x="354789" y="5298594"/>
                      <a:pt x="347082" y="5285440"/>
                      <a:pt x="335437" y="5272795"/>
                    </a:cubicBezTo>
                    <a:cubicBezTo>
                      <a:pt x="323531" y="5259936"/>
                      <a:pt x="315815" y="5245268"/>
                      <a:pt x="311981" y="5229432"/>
                    </a:cubicBezTo>
                    <a:lnTo>
                      <a:pt x="311814" y="5179067"/>
                    </a:lnTo>
                    <a:lnTo>
                      <a:pt x="314362" y="5172090"/>
                    </a:lnTo>
                    <a:cubicBezTo>
                      <a:pt x="315243" y="5169780"/>
                      <a:pt x="315814" y="5167637"/>
                      <a:pt x="315052" y="5166113"/>
                    </a:cubicBezTo>
                    <a:lnTo>
                      <a:pt x="315052" y="5166112"/>
                    </a:lnTo>
                    <a:lnTo>
                      <a:pt x="308337" y="5133224"/>
                    </a:lnTo>
                    <a:lnTo>
                      <a:pt x="308338" y="5133219"/>
                    </a:lnTo>
                    <a:lnTo>
                      <a:pt x="321364" y="5087449"/>
                    </a:lnTo>
                    <a:lnTo>
                      <a:pt x="327270" y="5072375"/>
                    </a:lnTo>
                    <a:cubicBezTo>
                      <a:pt x="330949" y="5062299"/>
                      <a:pt x="333866" y="5052095"/>
                      <a:pt x="334485" y="5041521"/>
                    </a:cubicBezTo>
                    <a:cubicBezTo>
                      <a:pt x="335627" y="5022852"/>
                      <a:pt x="349725" y="5003801"/>
                      <a:pt x="360964" y="4987037"/>
                    </a:cubicBezTo>
                    <a:cubicBezTo>
                      <a:pt x="366751" y="4978392"/>
                      <a:pt x="372458" y="4970096"/>
                      <a:pt x="376969" y="4961455"/>
                    </a:cubicBezTo>
                    <a:lnTo>
                      <a:pt x="378247" y="4957452"/>
                    </a:lnTo>
                    <a:lnTo>
                      <a:pt x="381039" y="4952672"/>
                    </a:lnTo>
                    <a:lnTo>
                      <a:pt x="385799" y="4933804"/>
                    </a:lnTo>
                    <a:cubicBezTo>
                      <a:pt x="386468" y="4927121"/>
                      <a:pt x="386111" y="4919978"/>
                      <a:pt x="384396" y="4912167"/>
                    </a:cubicBezTo>
                    <a:lnTo>
                      <a:pt x="382691" y="4889274"/>
                    </a:lnTo>
                    <a:lnTo>
                      <a:pt x="390221" y="4863342"/>
                    </a:lnTo>
                    <a:lnTo>
                      <a:pt x="412401" y="4828916"/>
                    </a:lnTo>
                    <a:cubicBezTo>
                      <a:pt x="420784" y="4819963"/>
                      <a:pt x="425356" y="4810580"/>
                      <a:pt x="427237" y="4800483"/>
                    </a:cubicBezTo>
                    <a:lnTo>
                      <a:pt x="427237" y="4800482"/>
                    </a:lnTo>
                    <a:cubicBezTo>
                      <a:pt x="429119" y="4790385"/>
                      <a:pt x="428309" y="4779574"/>
                      <a:pt x="425928" y="4767763"/>
                    </a:cubicBezTo>
                    <a:cubicBezTo>
                      <a:pt x="420022" y="4738234"/>
                      <a:pt x="419640" y="4707563"/>
                      <a:pt x="416021" y="4677654"/>
                    </a:cubicBezTo>
                    <a:cubicBezTo>
                      <a:pt x="415259" y="4671175"/>
                      <a:pt x="412591" y="4662985"/>
                      <a:pt x="408019" y="4659173"/>
                    </a:cubicBezTo>
                    <a:cubicBezTo>
                      <a:pt x="351249" y="4612499"/>
                      <a:pt x="350677" y="4546775"/>
                      <a:pt x="348009" y="4482003"/>
                    </a:cubicBezTo>
                    <a:lnTo>
                      <a:pt x="347247" y="4363890"/>
                    </a:lnTo>
                    <a:lnTo>
                      <a:pt x="356201" y="4324645"/>
                    </a:lnTo>
                    <a:cubicBezTo>
                      <a:pt x="368204" y="4300070"/>
                      <a:pt x="383824" y="4277401"/>
                      <a:pt x="396017" y="4253014"/>
                    </a:cubicBezTo>
                    <a:cubicBezTo>
                      <a:pt x="400781" y="4243872"/>
                      <a:pt x="400971" y="4232060"/>
                      <a:pt x="401733" y="4221391"/>
                    </a:cubicBezTo>
                    <a:close/>
                    <a:moveTo>
                      <a:pt x="332842" y="2836171"/>
                    </a:moveTo>
                    <a:lnTo>
                      <a:pt x="332842" y="2836172"/>
                    </a:lnTo>
                    <a:cubicBezTo>
                      <a:pt x="336914" y="2839982"/>
                      <a:pt x="340200" y="2844316"/>
                      <a:pt x="341533" y="2848793"/>
                    </a:cubicBezTo>
                    <a:lnTo>
                      <a:pt x="358166" y="2903544"/>
                    </a:lnTo>
                    <a:lnTo>
                      <a:pt x="366072" y="2947858"/>
                    </a:lnTo>
                    <a:lnTo>
                      <a:pt x="366072" y="2947862"/>
                    </a:lnTo>
                    <a:lnTo>
                      <a:pt x="362488" y="2982147"/>
                    </a:lnTo>
                    <a:cubicBezTo>
                      <a:pt x="354392" y="3014152"/>
                      <a:pt x="350582" y="3045776"/>
                      <a:pt x="350796" y="3077400"/>
                    </a:cubicBezTo>
                    <a:lnTo>
                      <a:pt x="350796" y="3077401"/>
                    </a:lnTo>
                    <a:cubicBezTo>
                      <a:pt x="351010" y="3109025"/>
                      <a:pt x="355249" y="3140649"/>
                      <a:pt x="363250" y="3172654"/>
                    </a:cubicBezTo>
                    <a:cubicBezTo>
                      <a:pt x="389159" y="3276480"/>
                      <a:pt x="416591" y="3380305"/>
                      <a:pt x="410877" y="3489467"/>
                    </a:cubicBezTo>
                    <a:cubicBezTo>
                      <a:pt x="409925" y="3507563"/>
                      <a:pt x="421546" y="3529090"/>
                      <a:pt x="432976" y="3544713"/>
                    </a:cubicBezTo>
                    <a:cubicBezTo>
                      <a:pt x="438406" y="3552190"/>
                      <a:pt x="442585" y="3557715"/>
                      <a:pt x="445520" y="3562320"/>
                    </a:cubicBezTo>
                    <a:lnTo>
                      <a:pt x="450598" y="3574407"/>
                    </a:lnTo>
                    <a:lnTo>
                      <a:pt x="448246" y="3587173"/>
                    </a:lnTo>
                    <a:cubicBezTo>
                      <a:pt x="446228" y="3592231"/>
                      <a:pt x="442978" y="3598434"/>
                      <a:pt x="438500" y="3606816"/>
                    </a:cubicBezTo>
                    <a:cubicBezTo>
                      <a:pt x="434118" y="3614818"/>
                      <a:pt x="431452" y="3624724"/>
                      <a:pt x="424974" y="3630631"/>
                    </a:cubicBezTo>
                    <a:cubicBezTo>
                      <a:pt x="408496" y="3645681"/>
                      <a:pt x="402257" y="3662493"/>
                      <a:pt x="400733" y="3680162"/>
                    </a:cubicBezTo>
                    <a:lnTo>
                      <a:pt x="400733" y="3680163"/>
                    </a:lnTo>
                    <a:lnTo>
                      <a:pt x="404781" y="3734837"/>
                    </a:lnTo>
                    <a:lnTo>
                      <a:pt x="404399" y="3754651"/>
                    </a:lnTo>
                    <a:cubicBezTo>
                      <a:pt x="398399" y="3767129"/>
                      <a:pt x="396447" y="3778654"/>
                      <a:pt x="398042" y="3789775"/>
                    </a:cubicBezTo>
                    <a:lnTo>
                      <a:pt x="398042" y="3789776"/>
                    </a:lnTo>
                    <a:cubicBezTo>
                      <a:pt x="399638" y="3800896"/>
                      <a:pt x="404781" y="3811613"/>
                      <a:pt x="412973" y="3822472"/>
                    </a:cubicBezTo>
                    <a:lnTo>
                      <a:pt x="427308" y="3852619"/>
                    </a:lnTo>
                    <a:lnTo>
                      <a:pt x="417926" y="3885336"/>
                    </a:lnTo>
                    <a:lnTo>
                      <a:pt x="417925" y="3885337"/>
                    </a:lnTo>
                    <a:cubicBezTo>
                      <a:pt x="398494" y="3910103"/>
                      <a:pt x="388302" y="3935726"/>
                      <a:pt x="386040" y="3962158"/>
                    </a:cubicBezTo>
                    <a:lnTo>
                      <a:pt x="386040" y="3962159"/>
                    </a:lnTo>
                    <a:lnTo>
                      <a:pt x="388431" y="4002409"/>
                    </a:lnTo>
                    <a:lnTo>
                      <a:pt x="401733" y="4043837"/>
                    </a:lnTo>
                    <a:lnTo>
                      <a:pt x="401733" y="4043839"/>
                    </a:lnTo>
                    <a:lnTo>
                      <a:pt x="416855" y="4103825"/>
                    </a:lnTo>
                    <a:lnTo>
                      <a:pt x="405544" y="4165381"/>
                    </a:lnTo>
                    <a:lnTo>
                      <a:pt x="405543" y="4165382"/>
                    </a:lnTo>
                    <a:cubicBezTo>
                      <a:pt x="402114" y="4173479"/>
                      <a:pt x="401543" y="4182766"/>
                      <a:pt x="401638" y="4192386"/>
                    </a:cubicBezTo>
                    <a:lnTo>
                      <a:pt x="401638" y="4192387"/>
                    </a:lnTo>
                    <a:lnTo>
                      <a:pt x="405543" y="4165383"/>
                    </a:lnTo>
                    <a:lnTo>
                      <a:pt x="405544" y="4165381"/>
                    </a:lnTo>
                    <a:lnTo>
                      <a:pt x="414887" y="4134255"/>
                    </a:lnTo>
                    <a:lnTo>
                      <a:pt x="416855" y="4103825"/>
                    </a:lnTo>
                    <a:lnTo>
                      <a:pt x="416855" y="4103824"/>
                    </a:lnTo>
                    <a:cubicBezTo>
                      <a:pt x="415879" y="4083701"/>
                      <a:pt x="410497" y="4063841"/>
                      <a:pt x="401733" y="4043838"/>
                    </a:cubicBezTo>
                    <a:lnTo>
                      <a:pt x="401733" y="4043837"/>
                    </a:lnTo>
                    <a:lnTo>
                      <a:pt x="386040" y="3962159"/>
                    </a:lnTo>
                    <a:lnTo>
                      <a:pt x="395544" y="3923124"/>
                    </a:lnTo>
                    <a:cubicBezTo>
                      <a:pt x="400804" y="3910318"/>
                      <a:pt x="408210" y="3897721"/>
                      <a:pt x="417925" y="3885338"/>
                    </a:cubicBezTo>
                    <a:lnTo>
                      <a:pt x="417926" y="3885336"/>
                    </a:lnTo>
                    <a:lnTo>
                      <a:pt x="426528" y="3868763"/>
                    </a:lnTo>
                    <a:lnTo>
                      <a:pt x="427308" y="3852619"/>
                    </a:lnTo>
                    <a:lnTo>
                      <a:pt x="427308" y="3852618"/>
                    </a:lnTo>
                    <a:cubicBezTo>
                      <a:pt x="425642" y="3842045"/>
                      <a:pt x="420022" y="3831901"/>
                      <a:pt x="412973" y="3822471"/>
                    </a:cubicBezTo>
                    <a:lnTo>
                      <a:pt x="398042" y="3789775"/>
                    </a:lnTo>
                    <a:lnTo>
                      <a:pt x="404399" y="3754652"/>
                    </a:lnTo>
                    <a:cubicBezTo>
                      <a:pt x="407067" y="3749125"/>
                      <a:pt x="405733" y="3741315"/>
                      <a:pt x="404781" y="3734837"/>
                    </a:cubicBezTo>
                    <a:lnTo>
                      <a:pt x="404781" y="3734836"/>
                    </a:lnTo>
                    <a:lnTo>
                      <a:pt x="400733" y="3680163"/>
                    </a:lnTo>
                    <a:lnTo>
                      <a:pt x="407246" y="3654415"/>
                    </a:lnTo>
                    <a:cubicBezTo>
                      <a:pt x="411056" y="3646122"/>
                      <a:pt x="416735" y="3638157"/>
                      <a:pt x="424974" y="3630632"/>
                    </a:cubicBezTo>
                    <a:cubicBezTo>
                      <a:pt x="431452" y="3624725"/>
                      <a:pt x="434118" y="3614819"/>
                      <a:pt x="438500" y="3606817"/>
                    </a:cubicBezTo>
                    <a:cubicBezTo>
                      <a:pt x="447455" y="3590053"/>
                      <a:pt x="451503" y="3582004"/>
                      <a:pt x="450598" y="3574408"/>
                    </a:cubicBezTo>
                    <a:lnTo>
                      <a:pt x="450598" y="3574407"/>
                    </a:lnTo>
                    <a:cubicBezTo>
                      <a:pt x="449693" y="3566810"/>
                      <a:pt x="443835" y="3559667"/>
                      <a:pt x="432976" y="3544712"/>
                    </a:cubicBezTo>
                    <a:cubicBezTo>
                      <a:pt x="421546" y="3529089"/>
                      <a:pt x="409925" y="3507562"/>
                      <a:pt x="410877" y="3489466"/>
                    </a:cubicBezTo>
                    <a:cubicBezTo>
                      <a:pt x="416591" y="3380304"/>
                      <a:pt x="389159" y="3276479"/>
                      <a:pt x="363250" y="3172653"/>
                    </a:cubicBezTo>
                    <a:lnTo>
                      <a:pt x="350796" y="3077401"/>
                    </a:lnTo>
                    <a:lnTo>
                      <a:pt x="362488" y="2982148"/>
                    </a:lnTo>
                    <a:cubicBezTo>
                      <a:pt x="365441" y="2970575"/>
                      <a:pt x="366442" y="2959156"/>
                      <a:pt x="366072" y="2947862"/>
                    </a:cubicBezTo>
                    <a:lnTo>
                      <a:pt x="366072" y="2947861"/>
                    </a:lnTo>
                    <a:lnTo>
                      <a:pt x="366072" y="2947858"/>
                    </a:lnTo>
                    <a:lnTo>
                      <a:pt x="361441" y="2914327"/>
                    </a:lnTo>
                    <a:lnTo>
                      <a:pt x="358166" y="2903544"/>
                    </a:lnTo>
                    <a:lnTo>
                      <a:pt x="357138" y="2897784"/>
                    </a:lnTo>
                    <a:cubicBezTo>
                      <a:pt x="352392" y="2881306"/>
                      <a:pt x="346534" y="2865009"/>
                      <a:pt x="341533" y="2848792"/>
                    </a:cubicBezTo>
                    <a:close/>
                    <a:moveTo>
                      <a:pt x="296001" y="2745351"/>
                    </a:moveTo>
                    <a:lnTo>
                      <a:pt x="289670" y="2770757"/>
                    </a:lnTo>
                    <a:lnTo>
                      <a:pt x="290080" y="2778005"/>
                    </a:lnTo>
                    <a:lnTo>
                      <a:pt x="289301" y="2782304"/>
                    </a:lnTo>
                    <a:lnTo>
                      <a:pt x="290501" y="2785439"/>
                    </a:lnTo>
                    <a:lnTo>
                      <a:pt x="290929" y="2793022"/>
                    </a:lnTo>
                    <a:lnTo>
                      <a:pt x="300579" y="2811779"/>
                    </a:lnTo>
                    <a:lnTo>
                      <a:pt x="300582" y="2811786"/>
                    </a:lnTo>
                    <a:lnTo>
                      <a:pt x="300583" y="2811786"/>
                    </a:lnTo>
                    <a:lnTo>
                      <a:pt x="300579" y="2811779"/>
                    </a:lnTo>
                    <a:lnTo>
                      <a:pt x="290501" y="2785439"/>
                    </a:lnTo>
                    <a:lnTo>
                      <a:pt x="290080" y="2778005"/>
                    </a:lnTo>
                    <a:close/>
                    <a:moveTo>
                      <a:pt x="817328" y="1508457"/>
                    </a:moveTo>
                    <a:lnTo>
                      <a:pt x="845421" y="1596212"/>
                    </a:lnTo>
                    <a:cubicBezTo>
                      <a:pt x="847898" y="1604977"/>
                      <a:pt x="846373" y="1615835"/>
                      <a:pt x="843517" y="1624979"/>
                    </a:cubicBezTo>
                    <a:cubicBezTo>
                      <a:pt x="833801" y="1656222"/>
                      <a:pt x="809415" y="1676035"/>
                      <a:pt x="786935" y="1697752"/>
                    </a:cubicBezTo>
                    <a:cubicBezTo>
                      <a:pt x="777029" y="1707278"/>
                      <a:pt x="769981" y="1720422"/>
                      <a:pt x="764267" y="1733187"/>
                    </a:cubicBezTo>
                    <a:cubicBezTo>
                      <a:pt x="749595" y="1766334"/>
                      <a:pt x="736452" y="1800245"/>
                      <a:pt x="722546" y="1833774"/>
                    </a:cubicBezTo>
                    <a:cubicBezTo>
                      <a:pt x="721212" y="1837012"/>
                      <a:pt x="717783" y="1839678"/>
                      <a:pt x="714925" y="1842157"/>
                    </a:cubicBezTo>
                    <a:cubicBezTo>
                      <a:pt x="684824" y="1866921"/>
                      <a:pt x="654535" y="1891496"/>
                      <a:pt x="624434" y="1916453"/>
                    </a:cubicBezTo>
                    <a:cubicBezTo>
                      <a:pt x="618720" y="1921215"/>
                      <a:pt x="614528" y="1928075"/>
                      <a:pt x="609004" y="1933218"/>
                    </a:cubicBezTo>
                    <a:cubicBezTo>
                      <a:pt x="601384" y="1940458"/>
                      <a:pt x="594143" y="1949602"/>
                      <a:pt x="584999" y="1953412"/>
                    </a:cubicBezTo>
                    <a:cubicBezTo>
                      <a:pt x="556234" y="1965223"/>
                      <a:pt x="543850" y="1987893"/>
                      <a:pt x="538516" y="2016468"/>
                    </a:cubicBezTo>
                    <a:cubicBezTo>
                      <a:pt x="533563" y="2042569"/>
                      <a:pt x="529371" y="2068668"/>
                      <a:pt x="523657" y="2094577"/>
                    </a:cubicBezTo>
                    <a:cubicBezTo>
                      <a:pt x="516799" y="2126200"/>
                      <a:pt x="509369" y="2157635"/>
                      <a:pt x="500986" y="2188878"/>
                    </a:cubicBezTo>
                    <a:cubicBezTo>
                      <a:pt x="497366" y="2202403"/>
                      <a:pt x="493176" y="2216691"/>
                      <a:pt x="485746" y="2228313"/>
                    </a:cubicBezTo>
                    <a:cubicBezTo>
                      <a:pt x="465171" y="2260889"/>
                      <a:pt x="451265" y="2295752"/>
                      <a:pt x="456789" y="2334043"/>
                    </a:cubicBezTo>
                    <a:cubicBezTo>
                      <a:pt x="461171" y="2364714"/>
                      <a:pt x="449931" y="2390433"/>
                      <a:pt x="432404" y="2409484"/>
                    </a:cubicBezTo>
                    <a:cubicBezTo>
                      <a:pt x="424451" y="2418153"/>
                      <a:pt x="418938" y="2426976"/>
                      <a:pt x="415303" y="2435912"/>
                    </a:cubicBezTo>
                    <a:lnTo>
                      <a:pt x="415303" y="2435912"/>
                    </a:lnTo>
                    <a:lnTo>
                      <a:pt x="415303" y="2435912"/>
                    </a:lnTo>
                    <a:lnTo>
                      <a:pt x="414227" y="2440915"/>
                    </a:lnTo>
                    <a:lnTo>
                      <a:pt x="409472" y="2463016"/>
                    </a:lnTo>
                    <a:lnTo>
                      <a:pt x="409472" y="2463017"/>
                    </a:lnTo>
                    <a:lnTo>
                      <a:pt x="411535" y="2490550"/>
                    </a:lnTo>
                    <a:lnTo>
                      <a:pt x="418115" y="2518261"/>
                    </a:lnTo>
                    <a:lnTo>
                      <a:pt x="418115" y="2518264"/>
                    </a:lnTo>
                    <a:lnTo>
                      <a:pt x="421759" y="2545006"/>
                    </a:lnTo>
                    <a:lnTo>
                      <a:pt x="417545" y="2571033"/>
                    </a:lnTo>
                    <a:cubicBezTo>
                      <a:pt x="405543" y="2612944"/>
                      <a:pt x="372966" y="2640949"/>
                      <a:pt x="344391" y="2668000"/>
                    </a:cubicBezTo>
                    <a:cubicBezTo>
                      <a:pt x="320006" y="2691053"/>
                      <a:pt x="306290" y="2716962"/>
                      <a:pt x="296001" y="2745347"/>
                    </a:cubicBezTo>
                    <a:lnTo>
                      <a:pt x="296001" y="2745348"/>
                    </a:lnTo>
                    <a:cubicBezTo>
                      <a:pt x="306290" y="2716963"/>
                      <a:pt x="320006" y="2691054"/>
                      <a:pt x="344391" y="2668001"/>
                    </a:cubicBezTo>
                    <a:cubicBezTo>
                      <a:pt x="372966" y="2640950"/>
                      <a:pt x="405543" y="2612945"/>
                      <a:pt x="417545" y="2571034"/>
                    </a:cubicBezTo>
                    <a:cubicBezTo>
                      <a:pt x="420117" y="2561985"/>
                      <a:pt x="421593" y="2553555"/>
                      <a:pt x="421760" y="2545006"/>
                    </a:cubicBezTo>
                    <a:lnTo>
                      <a:pt x="421759" y="2545006"/>
                    </a:lnTo>
                    <a:lnTo>
                      <a:pt x="421760" y="2545005"/>
                    </a:lnTo>
                    <a:cubicBezTo>
                      <a:pt x="421926" y="2536456"/>
                      <a:pt x="420783" y="2527789"/>
                      <a:pt x="418115" y="2518263"/>
                    </a:cubicBezTo>
                    <a:lnTo>
                      <a:pt x="418115" y="2518261"/>
                    </a:lnTo>
                    <a:lnTo>
                      <a:pt x="409472" y="2463017"/>
                    </a:lnTo>
                    <a:lnTo>
                      <a:pt x="414227" y="2440915"/>
                    </a:lnTo>
                    <a:lnTo>
                      <a:pt x="415303" y="2435912"/>
                    </a:lnTo>
                    <a:lnTo>
                      <a:pt x="432404" y="2409485"/>
                    </a:lnTo>
                    <a:cubicBezTo>
                      <a:pt x="449931" y="2390434"/>
                      <a:pt x="461171" y="2364715"/>
                      <a:pt x="456789" y="2334044"/>
                    </a:cubicBezTo>
                    <a:cubicBezTo>
                      <a:pt x="451265" y="2295753"/>
                      <a:pt x="465171" y="2260890"/>
                      <a:pt x="485746" y="2228314"/>
                    </a:cubicBezTo>
                    <a:cubicBezTo>
                      <a:pt x="493176" y="2216692"/>
                      <a:pt x="497366" y="2202404"/>
                      <a:pt x="500986" y="2188879"/>
                    </a:cubicBezTo>
                    <a:cubicBezTo>
                      <a:pt x="509369" y="2157636"/>
                      <a:pt x="516799" y="2126201"/>
                      <a:pt x="523657" y="2094578"/>
                    </a:cubicBezTo>
                    <a:cubicBezTo>
                      <a:pt x="529371" y="2068669"/>
                      <a:pt x="533563" y="2042570"/>
                      <a:pt x="538516" y="2016469"/>
                    </a:cubicBezTo>
                    <a:cubicBezTo>
                      <a:pt x="543850" y="1987894"/>
                      <a:pt x="556234" y="1965224"/>
                      <a:pt x="584999" y="1953413"/>
                    </a:cubicBezTo>
                    <a:cubicBezTo>
                      <a:pt x="594143" y="1949603"/>
                      <a:pt x="601384" y="1940459"/>
                      <a:pt x="609004" y="1933219"/>
                    </a:cubicBezTo>
                    <a:cubicBezTo>
                      <a:pt x="614528" y="1928076"/>
                      <a:pt x="618720" y="1921216"/>
                      <a:pt x="624434" y="1916454"/>
                    </a:cubicBezTo>
                    <a:cubicBezTo>
                      <a:pt x="654535" y="1891497"/>
                      <a:pt x="684824" y="1866922"/>
                      <a:pt x="714925" y="1842158"/>
                    </a:cubicBezTo>
                    <a:cubicBezTo>
                      <a:pt x="717783" y="1839679"/>
                      <a:pt x="721212" y="1837013"/>
                      <a:pt x="722546" y="1833775"/>
                    </a:cubicBezTo>
                    <a:cubicBezTo>
                      <a:pt x="736452" y="1800246"/>
                      <a:pt x="749596" y="1766335"/>
                      <a:pt x="764267" y="1733188"/>
                    </a:cubicBezTo>
                    <a:cubicBezTo>
                      <a:pt x="769981" y="1720423"/>
                      <a:pt x="777029" y="1707279"/>
                      <a:pt x="786936" y="1697753"/>
                    </a:cubicBezTo>
                    <a:cubicBezTo>
                      <a:pt x="809416" y="1676036"/>
                      <a:pt x="833801" y="1656223"/>
                      <a:pt x="843517" y="1624980"/>
                    </a:cubicBezTo>
                    <a:cubicBezTo>
                      <a:pt x="846374" y="1615836"/>
                      <a:pt x="847899" y="1604978"/>
                      <a:pt x="845422" y="1596213"/>
                    </a:cubicBezTo>
                    <a:close/>
                    <a:moveTo>
                      <a:pt x="798723" y="1459072"/>
                    </a:moveTo>
                    <a:lnTo>
                      <a:pt x="807941" y="1481571"/>
                    </a:lnTo>
                    <a:lnTo>
                      <a:pt x="798724" y="1459073"/>
                    </a:lnTo>
                    <a:close/>
                    <a:moveTo>
                      <a:pt x="779530" y="1268757"/>
                    </a:moveTo>
                    <a:lnTo>
                      <a:pt x="774363" y="1286068"/>
                    </a:lnTo>
                    <a:cubicBezTo>
                      <a:pt x="759789" y="1306929"/>
                      <a:pt x="753550" y="1328551"/>
                      <a:pt x="752025" y="1350626"/>
                    </a:cubicBezTo>
                    <a:lnTo>
                      <a:pt x="757620" y="1413839"/>
                    </a:lnTo>
                    <a:lnTo>
                      <a:pt x="752026" y="1350627"/>
                    </a:lnTo>
                    <a:cubicBezTo>
                      <a:pt x="753550" y="1328552"/>
                      <a:pt x="759790" y="1306929"/>
                      <a:pt x="774363" y="1286069"/>
                    </a:cubicBezTo>
                    <a:cubicBezTo>
                      <a:pt x="777506" y="1281688"/>
                      <a:pt x="779078" y="1275401"/>
                      <a:pt x="779530" y="1268757"/>
                    </a:cubicBezTo>
                    <a:close/>
                    <a:moveTo>
                      <a:pt x="837801" y="773034"/>
                    </a:moveTo>
                    <a:lnTo>
                      <a:pt x="829801" y="854378"/>
                    </a:lnTo>
                    <a:cubicBezTo>
                      <a:pt x="827515" y="878955"/>
                      <a:pt x="826753" y="903721"/>
                      <a:pt x="798747" y="915342"/>
                    </a:cubicBezTo>
                    <a:cubicBezTo>
                      <a:pt x="794365" y="917058"/>
                      <a:pt x="791127" y="922772"/>
                      <a:pt x="788269" y="927154"/>
                    </a:cubicBezTo>
                    <a:cubicBezTo>
                      <a:pt x="744261" y="994784"/>
                      <a:pt x="745405" y="1030979"/>
                      <a:pt x="791889" y="1097086"/>
                    </a:cubicBezTo>
                    <a:cubicBezTo>
                      <a:pt x="796651" y="1103944"/>
                      <a:pt x="800081" y="1118612"/>
                      <a:pt x="796271" y="1123184"/>
                    </a:cubicBezTo>
                    <a:cubicBezTo>
                      <a:pt x="780459" y="1142616"/>
                      <a:pt x="773411" y="1162953"/>
                      <a:pt x="771553" y="1184028"/>
                    </a:cubicBezTo>
                    <a:cubicBezTo>
                      <a:pt x="773411" y="1162953"/>
                      <a:pt x="780460" y="1142617"/>
                      <a:pt x="796272" y="1123185"/>
                    </a:cubicBezTo>
                    <a:cubicBezTo>
                      <a:pt x="800082" y="1118613"/>
                      <a:pt x="796652" y="1103945"/>
                      <a:pt x="791890" y="1097087"/>
                    </a:cubicBezTo>
                    <a:cubicBezTo>
                      <a:pt x="745406" y="1030980"/>
                      <a:pt x="744262" y="994785"/>
                      <a:pt x="788270" y="927155"/>
                    </a:cubicBezTo>
                    <a:cubicBezTo>
                      <a:pt x="791128" y="922773"/>
                      <a:pt x="794366" y="917059"/>
                      <a:pt x="798748" y="915343"/>
                    </a:cubicBezTo>
                    <a:cubicBezTo>
                      <a:pt x="826753" y="903722"/>
                      <a:pt x="827515" y="878956"/>
                      <a:pt x="829801" y="854379"/>
                    </a:cubicBezTo>
                    <a:cubicBezTo>
                      <a:pt x="832277" y="827329"/>
                      <a:pt x="835515" y="800276"/>
                      <a:pt x="837801" y="773035"/>
                    </a:cubicBezTo>
                    <a:close/>
                    <a:moveTo>
                      <a:pt x="782400" y="517850"/>
                    </a:moveTo>
                    <a:lnTo>
                      <a:pt x="791317" y="556046"/>
                    </a:lnTo>
                    <a:cubicBezTo>
                      <a:pt x="793413" y="564047"/>
                      <a:pt x="798937" y="572621"/>
                      <a:pt x="797795" y="580049"/>
                    </a:cubicBezTo>
                    <a:cubicBezTo>
                      <a:pt x="794461" y="601577"/>
                      <a:pt x="796890" y="622200"/>
                      <a:pt x="801176" y="642536"/>
                    </a:cubicBezTo>
                    <a:lnTo>
                      <a:pt x="813700" y="694927"/>
                    </a:lnTo>
                    <a:lnTo>
                      <a:pt x="801177" y="642537"/>
                    </a:lnTo>
                    <a:cubicBezTo>
                      <a:pt x="796891" y="622200"/>
                      <a:pt x="794462" y="601578"/>
                      <a:pt x="797796" y="580050"/>
                    </a:cubicBezTo>
                    <a:cubicBezTo>
                      <a:pt x="798938" y="572622"/>
                      <a:pt x="793414" y="564048"/>
                      <a:pt x="791318" y="556047"/>
                    </a:cubicBezTo>
                    <a:close/>
                    <a:moveTo>
                      <a:pt x="783887" y="313532"/>
                    </a:moveTo>
                    <a:lnTo>
                      <a:pt x="786245" y="324057"/>
                    </a:lnTo>
                    <a:cubicBezTo>
                      <a:pt x="786031" y="328963"/>
                      <a:pt x="785126" y="334583"/>
                      <a:pt x="784459" y="338869"/>
                    </a:cubicBezTo>
                    <a:lnTo>
                      <a:pt x="784454" y="338897"/>
                    </a:lnTo>
                    <a:lnTo>
                      <a:pt x="778363" y="367327"/>
                    </a:lnTo>
                    <a:lnTo>
                      <a:pt x="774553" y="395639"/>
                    </a:lnTo>
                    <a:lnTo>
                      <a:pt x="784454" y="338897"/>
                    </a:lnTo>
                    <a:lnTo>
                      <a:pt x="784460" y="338870"/>
                    </a:lnTo>
                    <a:cubicBezTo>
                      <a:pt x="785794" y="330298"/>
                      <a:pt x="788080" y="316389"/>
                      <a:pt x="783888" y="313533"/>
                    </a:cubicBezTo>
                    <a:close/>
                    <a:moveTo>
                      <a:pt x="761560" y="281567"/>
                    </a:moveTo>
                    <a:lnTo>
                      <a:pt x="766454" y="295414"/>
                    </a:lnTo>
                    <a:lnTo>
                      <a:pt x="766455" y="295414"/>
                    </a:lnTo>
                    <a:close/>
                    <a:moveTo>
                      <a:pt x="774880" y="24485"/>
                    </a:moveTo>
                    <a:lnTo>
                      <a:pt x="777142" y="74128"/>
                    </a:lnTo>
                    <a:cubicBezTo>
                      <a:pt x="775758" y="100173"/>
                      <a:pt x="771253" y="125875"/>
                      <a:pt x="767023" y="151568"/>
                    </a:cubicBezTo>
                    <a:lnTo>
                      <a:pt x="766824" y="153387"/>
                    </a:lnTo>
                    <a:lnTo>
                      <a:pt x="763010" y="177270"/>
                    </a:lnTo>
                    <a:lnTo>
                      <a:pt x="758551" y="228943"/>
                    </a:lnTo>
                    <a:lnTo>
                      <a:pt x="766824" y="153387"/>
                    </a:lnTo>
                    <a:lnTo>
                      <a:pt x="771220" y="125860"/>
                    </a:lnTo>
                    <a:cubicBezTo>
                      <a:pt x="773910" y="108702"/>
                      <a:pt x="776220" y="91491"/>
                      <a:pt x="777143" y="74128"/>
                    </a:cubicBezTo>
                    <a:close/>
                    <a:moveTo>
                      <a:pt x="313354" y="0"/>
                    </a:moveTo>
                    <a:lnTo>
                      <a:pt x="777461" y="0"/>
                    </a:lnTo>
                    <a:lnTo>
                      <a:pt x="774743" y="21485"/>
                    </a:lnTo>
                    <a:lnTo>
                      <a:pt x="777461" y="0"/>
                    </a:lnTo>
                    <a:lnTo>
                      <a:pt x="4543952" y="1"/>
                    </a:lnTo>
                    <a:lnTo>
                      <a:pt x="4543952" y="6858000"/>
                    </a:lnTo>
                    <a:lnTo>
                      <a:pt x="284400" y="6858000"/>
                    </a:lnTo>
                    <a:lnTo>
                      <a:pt x="112147" y="6858000"/>
                    </a:lnTo>
                    <a:lnTo>
                      <a:pt x="102447" y="6815515"/>
                    </a:lnTo>
                    <a:cubicBezTo>
                      <a:pt x="96923" y="6793034"/>
                      <a:pt x="87016" y="6771318"/>
                      <a:pt x="83396" y="6748457"/>
                    </a:cubicBezTo>
                    <a:cubicBezTo>
                      <a:pt x="74824" y="6694163"/>
                      <a:pt x="68728" y="6639487"/>
                      <a:pt x="61870" y="6584811"/>
                    </a:cubicBezTo>
                    <a:cubicBezTo>
                      <a:pt x="54821" y="6528423"/>
                      <a:pt x="47391" y="6472224"/>
                      <a:pt x="41105" y="6415832"/>
                    </a:cubicBezTo>
                    <a:cubicBezTo>
                      <a:pt x="37865" y="6384971"/>
                      <a:pt x="37295" y="6353918"/>
                      <a:pt x="34247" y="6323057"/>
                    </a:cubicBezTo>
                    <a:cubicBezTo>
                      <a:pt x="31579" y="6296004"/>
                      <a:pt x="26626" y="6269143"/>
                      <a:pt x="23386" y="6242092"/>
                    </a:cubicBezTo>
                    <a:cubicBezTo>
                      <a:pt x="20720" y="6218659"/>
                      <a:pt x="19196" y="6195036"/>
                      <a:pt x="16528" y="6171604"/>
                    </a:cubicBezTo>
                    <a:cubicBezTo>
                      <a:pt x="12148" y="6134074"/>
                      <a:pt x="7194" y="6096735"/>
                      <a:pt x="2622" y="6059396"/>
                    </a:cubicBezTo>
                    <a:lnTo>
                      <a:pt x="0" y="6041768"/>
                    </a:lnTo>
                    <a:lnTo>
                      <a:pt x="0" y="6000936"/>
                    </a:lnTo>
                    <a:lnTo>
                      <a:pt x="3670" y="5957594"/>
                    </a:lnTo>
                    <a:lnTo>
                      <a:pt x="0" y="5912510"/>
                    </a:lnTo>
                    <a:lnTo>
                      <a:pt x="0" y="5886400"/>
                    </a:lnTo>
                    <a:lnTo>
                      <a:pt x="1098" y="5864317"/>
                    </a:lnTo>
                    <a:cubicBezTo>
                      <a:pt x="7576" y="5839360"/>
                      <a:pt x="16720" y="5815168"/>
                      <a:pt x="24720" y="5790591"/>
                    </a:cubicBezTo>
                    <a:cubicBezTo>
                      <a:pt x="25672" y="5787923"/>
                      <a:pt x="25864" y="5784685"/>
                      <a:pt x="26434" y="5781829"/>
                    </a:cubicBezTo>
                    <a:cubicBezTo>
                      <a:pt x="29675" y="5765634"/>
                      <a:pt x="32913" y="5749633"/>
                      <a:pt x="35771" y="5733439"/>
                    </a:cubicBezTo>
                    <a:cubicBezTo>
                      <a:pt x="37295" y="5724677"/>
                      <a:pt x="37485" y="5715722"/>
                      <a:pt x="38819" y="5706958"/>
                    </a:cubicBezTo>
                    <a:cubicBezTo>
                      <a:pt x="44153" y="5673049"/>
                      <a:pt x="35199" y="5635710"/>
                      <a:pt x="58250" y="5606371"/>
                    </a:cubicBezTo>
                    <a:cubicBezTo>
                      <a:pt x="73110" y="5587320"/>
                      <a:pt x="69680" y="5568841"/>
                      <a:pt x="67394" y="5548459"/>
                    </a:cubicBezTo>
                    <a:cubicBezTo>
                      <a:pt x="65680" y="5533026"/>
                      <a:pt x="66252" y="5517214"/>
                      <a:pt x="66060" y="5501593"/>
                    </a:cubicBezTo>
                    <a:cubicBezTo>
                      <a:pt x="65490" y="5474160"/>
                      <a:pt x="65298" y="5446727"/>
                      <a:pt x="64346" y="5419294"/>
                    </a:cubicBezTo>
                    <a:cubicBezTo>
                      <a:pt x="63966" y="5410530"/>
                      <a:pt x="59202" y="5401578"/>
                      <a:pt x="59964" y="5393004"/>
                    </a:cubicBezTo>
                    <a:cubicBezTo>
                      <a:pt x="63584" y="5353378"/>
                      <a:pt x="69300" y="5313753"/>
                      <a:pt x="72538" y="5274128"/>
                    </a:cubicBezTo>
                    <a:cubicBezTo>
                      <a:pt x="74442" y="5251649"/>
                      <a:pt x="70824" y="5228596"/>
                      <a:pt x="73490" y="5206307"/>
                    </a:cubicBezTo>
                    <a:cubicBezTo>
                      <a:pt x="76538" y="5180590"/>
                      <a:pt x="84348" y="5155444"/>
                      <a:pt x="89113" y="5129915"/>
                    </a:cubicBezTo>
                    <a:cubicBezTo>
                      <a:pt x="90445" y="5122866"/>
                      <a:pt x="88731" y="5115056"/>
                      <a:pt x="88351" y="5107626"/>
                    </a:cubicBezTo>
                    <a:cubicBezTo>
                      <a:pt x="87968" y="5099244"/>
                      <a:pt x="87206" y="5091051"/>
                      <a:pt x="87016" y="5082669"/>
                    </a:cubicBezTo>
                    <a:cubicBezTo>
                      <a:pt x="86634" y="5057140"/>
                      <a:pt x="87206" y="5031613"/>
                      <a:pt x="85872" y="5006085"/>
                    </a:cubicBezTo>
                    <a:cubicBezTo>
                      <a:pt x="85110" y="4990464"/>
                      <a:pt x="77300" y="4974081"/>
                      <a:pt x="80158" y="4959601"/>
                    </a:cubicBezTo>
                    <a:cubicBezTo>
                      <a:pt x="85682" y="4930074"/>
                      <a:pt x="73300" y="4900545"/>
                      <a:pt x="83586" y="4871018"/>
                    </a:cubicBezTo>
                    <a:cubicBezTo>
                      <a:pt x="86634" y="4861872"/>
                      <a:pt x="79014" y="4849299"/>
                      <a:pt x="78634" y="4838249"/>
                    </a:cubicBezTo>
                    <a:cubicBezTo>
                      <a:pt x="77682" y="4810626"/>
                      <a:pt x="77872" y="4783003"/>
                      <a:pt x="78062" y="4755380"/>
                    </a:cubicBezTo>
                    <a:cubicBezTo>
                      <a:pt x="78252" y="4730613"/>
                      <a:pt x="75586" y="4704894"/>
                      <a:pt x="80920" y="4681082"/>
                    </a:cubicBezTo>
                    <a:cubicBezTo>
                      <a:pt x="86634" y="4656125"/>
                      <a:pt x="85872" y="4633646"/>
                      <a:pt x="79396" y="4609451"/>
                    </a:cubicBezTo>
                    <a:cubicBezTo>
                      <a:pt x="75014" y="4592877"/>
                      <a:pt x="74442" y="4575350"/>
                      <a:pt x="73110" y="4558206"/>
                    </a:cubicBezTo>
                    <a:cubicBezTo>
                      <a:pt x="71586" y="4539727"/>
                      <a:pt x="75586" y="4519342"/>
                      <a:pt x="69300" y="4502578"/>
                    </a:cubicBezTo>
                    <a:cubicBezTo>
                      <a:pt x="50629" y="4452664"/>
                      <a:pt x="46629" y="4401418"/>
                      <a:pt x="46629" y="4349221"/>
                    </a:cubicBezTo>
                    <a:cubicBezTo>
                      <a:pt x="46629" y="4339694"/>
                      <a:pt x="49295" y="4329978"/>
                      <a:pt x="52153" y="4320836"/>
                    </a:cubicBezTo>
                    <a:cubicBezTo>
                      <a:pt x="69300" y="4267492"/>
                      <a:pt x="67776" y="4213960"/>
                      <a:pt x="57297" y="4159666"/>
                    </a:cubicBezTo>
                    <a:cubicBezTo>
                      <a:pt x="55011" y="4148426"/>
                      <a:pt x="54629" y="4135853"/>
                      <a:pt x="56915" y="4124613"/>
                    </a:cubicBezTo>
                    <a:cubicBezTo>
                      <a:pt x="63584" y="4092988"/>
                      <a:pt x="74634" y="4062317"/>
                      <a:pt x="79396" y="4030502"/>
                    </a:cubicBezTo>
                    <a:cubicBezTo>
                      <a:pt x="87206" y="3977924"/>
                      <a:pt x="60918" y="3932393"/>
                      <a:pt x="43771" y="3885337"/>
                    </a:cubicBezTo>
                    <a:cubicBezTo>
                      <a:pt x="31627" y="3851760"/>
                      <a:pt x="8016" y="3821934"/>
                      <a:pt x="426" y="3786776"/>
                    </a:cubicBezTo>
                    <a:lnTo>
                      <a:pt x="0" y="3773896"/>
                    </a:lnTo>
                    <a:lnTo>
                      <a:pt x="0" y="3393881"/>
                    </a:lnTo>
                    <a:lnTo>
                      <a:pt x="11838" y="3359515"/>
                    </a:lnTo>
                    <a:cubicBezTo>
                      <a:pt x="14434" y="3346204"/>
                      <a:pt x="14910" y="3332773"/>
                      <a:pt x="12910" y="3318770"/>
                    </a:cubicBezTo>
                    <a:cubicBezTo>
                      <a:pt x="12243" y="3314103"/>
                      <a:pt x="9909" y="3308769"/>
                      <a:pt x="6718" y="3304078"/>
                    </a:cubicBezTo>
                    <a:lnTo>
                      <a:pt x="0" y="3297656"/>
                    </a:lnTo>
                    <a:lnTo>
                      <a:pt x="0" y="3207866"/>
                    </a:lnTo>
                    <a:lnTo>
                      <a:pt x="15553" y="3186770"/>
                    </a:lnTo>
                    <a:cubicBezTo>
                      <a:pt x="28483" y="3162328"/>
                      <a:pt x="30484" y="3134646"/>
                      <a:pt x="36341" y="3107499"/>
                    </a:cubicBezTo>
                    <a:cubicBezTo>
                      <a:pt x="41105" y="3085402"/>
                      <a:pt x="41295" y="3064826"/>
                      <a:pt x="38057" y="3042727"/>
                    </a:cubicBezTo>
                    <a:cubicBezTo>
                      <a:pt x="30817" y="2994721"/>
                      <a:pt x="41105" y="2948046"/>
                      <a:pt x="54249" y="2901942"/>
                    </a:cubicBezTo>
                    <a:cubicBezTo>
                      <a:pt x="63012" y="2871461"/>
                      <a:pt x="68346" y="2840218"/>
                      <a:pt x="77300" y="2809929"/>
                    </a:cubicBezTo>
                    <a:cubicBezTo>
                      <a:pt x="84158" y="2787258"/>
                      <a:pt x="92351" y="2764589"/>
                      <a:pt x="103399" y="2743825"/>
                    </a:cubicBezTo>
                    <a:cubicBezTo>
                      <a:pt x="119594" y="2713722"/>
                      <a:pt x="143978" y="2687435"/>
                      <a:pt x="137500" y="2649142"/>
                    </a:cubicBezTo>
                    <a:cubicBezTo>
                      <a:pt x="131786" y="2615420"/>
                      <a:pt x="143786" y="2584941"/>
                      <a:pt x="155217" y="2554078"/>
                    </a:cubicBezTo>
                    <a:cubicBezTo>
                      <a:pt x="163599" y="2531408"/>
                      <a:pt x="172173" y="2508741"/>
                      <a:pt x="177507" y="2485306"/>
                    </a:cubicBezTo>
                    <a:cubicBezTo>
                      <a:pt x="183794" y="2457491"/>
                      <a:pt x="181126" y="2426058"/>
                      <a:pt x="192748" y="2401291"/>
                    </a:cubicBezTo>
                    <a:cubicBezTo>
                      <a:pt x="204940" y="2375382"/>
                      <a:pt x="196748" y="2353858"/>
                      <a:pt x="193318" y="2330805"/>
                    </a:cubicBezTo>
                    <a:cubicBezTo>
                      <a:pt x="187984" y="2294038"/>
                      <a:pt x="178077" y="2257458"/>
                      <a:pt x="190652" y="2220311"/>
                    </a:cubicBezTo>
                    <a:cubicBezTo>
                      <a:pt x="205892" y="2175162"/>
                      <a:pt x="222275" y="2130392"/>
                      <a:pt x="236753" y="2085053"/>
                    </a:cubicBezTo>
                    <a:cubicBezTo>
                      <a:pt x="242280" y="2067524"/>
                      <a:pt x="244566" y="2048667"/>
                      <a:pt x="247042" y="2030377"/>
                    </a:cubicBezTo>
                    <a:cubicBezTo>
                      <a:pt x="249138" y="2013042"/>
                      <a:pt x="243804" y="1992278"/>
                      <a:pt x="251804" y="1978939"/>
                    </a:cubicBezTo>
                    <a:cubicBezTo>
                      <a:pt x="272379" y="1944648"/>
                      <a:pt x="282475" y="1909407"/>
                      <a:pt x="282475" y="1869779"/>
                    </a:cubicBezTo>
                    <a:cubicBezTo>
                      <a:pt x="282475" y="1854919"/>
                      <a:pt x="291049" y="1840440"/>
                      <a:pt x="292573" y="1825392"/>
                    </a:cubicBezTo>
                    <a:cubicBezTo>
                      <a:pt x="294477" y="1804815"/>
                      <a:pt x="299622" y="1781193"/>
                      <a:pt x="292381" y="1763286"/>
                    </a:cubicBezTo>
                    <a:cubicBezTo>
                      <a:pt x="275237" y="1721184"/>
                      <a:pt x="289525" y="1687085"/>
                      <a:pt x="306480" y="1650316"/>
                    </a:cubicBezTo>
                    <a:cubicBezTo>
                      <a:pt x="323244" y="1614119"/>
                      <a:pt x="336579" y="1576018"/>
                      <a:pt x="347629" y="1537536"/>
                    </a:cubicBezTo>
                    <a:cubicBezTo>
                      <a:pt x="351629" y="1523058"/>
                      <a:pt x="344961" y="1505723"/>
                      <a:pt x="343629" y="1489719"/>
                    </a:cubicBezTo>
                    <a:cubicBezTo>
                      <a:pt x="343247" y="1484003"/>
                      <a:pt x="342675" y="1477716"/>
                      <a:pt x="344581" y="1472574"/>
                    </a:cubicBezTo>
                    <a:cubicBezTo>
                      <a:pt x="362870" y="1422853"/>
                      <a:pt x="376776" y="1372367"/>
                      <a:pt x="367252" y="1318455"/>
                    </a:cubicBezTo>
                    <a:cubicBezTo>
                      <a:pt x="366298" y="1313503"/>
                      <a:pt x="368394" y="1307977"/>
                      <a:pt x="369728" y="1303023"/>
                    </a:cubicBezTo>
                    <a:cubicBezTo>
                      <a:pt x="376586" y="1278828"/>
                      <a:pt x="387444" y="1255205"/>
                      <a:pt x="389921" y="1230632"/>
                    </a:cubicBezTo>
                    <a:cubicBezTo>
                      <a:pt x="396017" y="1170050"/>
                      <a:pt x="398495" y="1109090"/>
                      <a:pt x="402495" y="1048124"/>
                    </a:cubicBezTo>
                    <a:cubicBezTo>
                      <a:pt x="402685" y="1044314"/>
                      <a:pt x="402685" y="1040314"/>
                      <a:pt x="404019" y="1036886"/>
                    </a:cubicBezTo>
                    <a:cubicBezTo>
                      <a:pt x="412211" y="1014405"/>
                      <a:pt x="409543" y="994784"/>
                      <a:pt x="393923" y="975732"/>
                    </a:cubicBezTo>
                    <a:cubicBezTo>
                      <a:pt x="387064" y="967349"/>
                      <a:pt x="383444" y="955919"/>
                      <a:pt x="379634" y="945443"/>
                    </a:cubicBezTo>
                    <a:cubicBezTo>
                      <a:pt x="373918" y="930010"/>
                      <a:pt x="368394" y="914199"/>
                      <a:pt x="364774" y="898197"/>
                    </a:cubicBezTo>
                    <a:cubicBezTo>
                      <a:pt x="361346" y="882383"/>
                      <a:pt x="356583" y="865429"/>
                      <a:pt x="359250" y="850188"/>
                    </a:cubicBezTo>
                    <a:cubicBezTo>
                      <a:pt x="364012" y="822755"/>
                      <a:pt x="374680" y="796654"/>
                      <a:pt x="381730" y="769604"/>
                    </a:cubicBezTo>
                    <a:cubicBezTo>
                      <a:pt x="384206" y="760269"/>
                      <a:pt x="383824" y="749981"/>
                      <a:pt x="384016" y="740267"/>
                    </a:cubicBezTo>
                    <a:cubicBezTo>
                      <a:pt x="384586" y="717976"/>
                      <a:pt x="379062" y="695115"/>
                      <a:pt x="394875" y="674922"/>
                    </a:cubicBezTo>
                    <a:cubicBezTo>
                      <a:pt x="409733" y="656254"/>
                      <a:pt x="405353" y="637391"/>
                      <a:pt x="394113" y="617771"/>
                    </a:cubicBezTo>
                    <a:cubicBezTo>
                      <a:pt x="386110" y="603672"/>
                      <a:pt x="379824" y="587671"/>
                      <a:pt x="376776" y="571859"/>
                    </a:cubicBezTo>
                    <a:cubicBezTo>
                      <a:pt x="372586" y="550140"/>
                      <a:pt x="370870" y="528614"/>
                      <a:pt x="373348" y="505181"/>
                    </a:cubicBezTo>
                    <a:cubicBezTo>
                      <a:pt x="375062" y="488606"/>
                      <a:pt x="375824" y="475080"/>
                      <a:pt x="385920" y="462125"/>
                    </a:cubicBezTo>
                    <a:cubicBezTo>
                      <a:pt x="387444" y="460031"/>
                      <a:pt x="387826" y="456221"/>
                      <a:pt x="387634" y="453363"/>
                    </a:cubicBezTo>
                    <a:cubicBezTo>
                      <a:pt x="384396" y="415834"/>
                      <a:pt x="386110" y="378685"/>
                      <a:pt x="388399" y="340773"/>
                    </a:cubicBezTo>
                    <a:cubicBezTo>
                      <a:pt x="391445" y="292578"/>
                      <a:pt x="382492" y="241900"/>
                      <a:pt x="350487" y="200181"/>
                    </a:cubicBezTo>
                    <a:cubicBezTo>
                      <a:pt x="345723" y="194084"/>
                      <a:pt x="343629" y="184940"/>
                      <a:pt x="342485" y="176938"/>
                    </a:cubicBezTo>
                    <a:cubicBezTo>
                      <a:pt x="337533" y="139218"/>
                      <a:pt x="334103" y="101307"/>
                      <a:pt x="328579" y="63586"/>
                    </a:cubicBezTo>
                    <a:cubicBezTo>
                      <a:pt x="325530" y="43011"/>
                      <a:pt x="322862" y="21485"/>
                      <a:pt x="314480" y="2816"/>
                    </a:cubicBez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6" name="Group 15">
              <a:extLst>
                <a:ext uri="{FF2B5EF4-FFF2-40B4-BE49-F238E27FC236}">
                  <a16:creationId xmlns:a16="http://schemas.microsoft.com/office/drawing/2014/main" id="{1CF7683C-F8CB-2FA1-0838-9EF7AD4194F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17" name="Freeform: Shape 16">
                <a:extLst>
                  <a:ext uri="{FF2B5EF4-FFF2-40B4-BE49-F238E27FC236}">
                    <a16:creationId xmlns:a16="http://schemas.microsoft.com/office/drawing/2014/main" id="{DF9BAA95-1115-0257-83A4-40FB4DDE0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ACAFFF8E-10B0-C16C-F82C-6D18D3E4B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pic>
        <p:nvPicPr>
          <p:cNvPr id="5" name="Kép 4">
            <a:extLst>
              <a:ext uri="{FF2B5EF4-FFF2-40B4-BE49-F238E27FC236}">
                <a16:creationId xmlns:a16="http://schemas.microsoft.com/office/drawing/2014/main" id="{FD647F28-5EFA-3C65-0F52-40361278F84A}"/>
              </a:ext>
            </a:extLst>
          </p:cNvPr>
          <p:cNvPicPr>
            <a:picLocks noChangeAspect="1"/>
          </p:cNvPicPr>
          <p:nvPr/>
        </p:nvPicPr>
        <p:blipFill>
          <a:blip r:embed="rId3"/>
          <a:stretch>
            <a:fillRect/>
          </a:stretch>
        </p:blipFill>
        <p:spPr>
          <a:xfrm>
            <a:off x="8934501" y="316270"/>
            <a:ext cx="2438349" cy="4379709"/>
          </a:xfrm>
          <a:prstGeom prst="rect">
            <a:avLst/>
          </a:prstGeom>
        </p:spPr>
      </p:pic>
      <p:pic>
        <p:nvPicPr>
          <p:cNvPr id="4" name="Kép 3">
            <a:extLst>
              <a:ext uri="{FF2B5EF4-FFF2-40B4-BE49-F238E27FC236}">
                <a16:creationId xmlns:a16="http://schemas.microsoft.com/office/drawing/2014/main" id="{70DE7C66-9397-BD01-13C2-2CDE9402272F}"/>
              </a:ext>
            </a:extLst>
          </p:cNvPr>
          <p:cNvPicPr>
            <a:picLocks noChangeAspect="1"/>
          </p:cNvPicPr>
          <p:nvPr/>
        </p:nvPicPr>
        <p:blipFill>
          <a:blip r:embed="rId4"/>
          <a:stretch>
            <a:fillRect/>
          </a:stretch>
        </p:blipFill>
        <p:spPr>
          <a:xfrm>
            <a:off x="8494716" y="5205433"/>
            <a:ext cx="3381424" cy="1155321"/>
          </a:xfrm>
          <a:prstGeom prst="rect">
            <a:avLst/>
          </a:prstGeom>
        </p:spPr>
      </p:pic>
      <p:sp>
        <p:nvSpPr>
          <p:cNvPr id="6" name="Nyíl: felfelé kanyarodó 5">
            <a:extLst>
              <a:ext uri="{FF2B5EF4-FFF2-40B4-BE49-F238E27FC236}">
                <a16:creationId xmlns:a16="http://schemas.microsoft.com/office/drawing/2014/main" id="{82C37233-E9DF-E021-9CF6-AD851DF89563}"/>
              </a:ext>
            </a:extLst>
          </p:cNvPr>
          <p:cNvSpPr/>
          <p:nvPr/>
        </p:nvSpPr>
        <p:spPr>
          <a:xfrm rot="10800000">
            <a:off x="8650287" y="1714499"/>
            <a:ext cx="485775" cy="3325198"/>
          </a:xfrm>
          <a:prstGeom prst="ben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599944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A1968B-0A19-C2A8-F41D-64485C6C10B9}"/>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012C8C1-444E-36D4-BE65-284B67EB20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ím 1">
            <a:extLst>
              <a:ext uri="{FF2B5EF4-FFF2-40B4-BE49-F238E27FC236}">
                <a16:creationId xmlns:a16="http://schemas.microsoft.com/office/drawing/2014/main" id="{BEE0A41A-6B9B-4225-98D6-D3EE1322ECC3}"/>
              </a:ext>
            </a:extLst>
          </p:cNvPr>
          <p:cNvSpPr>
            <a:spLocks noGrp="1"/>
          </p:cNvSpPr>
          <p:nvPr>
            <p:ph type="title"/>
          </p:nvPr>
        </p:nvSpPr>
        <p:spPr>
          <a:xfrm>
            <a:off x="838200" y="1641752"/>
            <a:ext cx="6140449" cy="1323439"/>
          </a:xfrm>
        </p:spPr>
        <p:txBody>
          <a:bodyPr anchor="t">
            <a:normAutofit/>
          </a:bodyPr>
          <a:lstStyle/>
          <a:p>
            <a:r>
              <a:rPr lang="hu-HU" sz="4000" dirty="0">
                <a:solidFill>
                  <a:schemeClr val="bg1"/>
                </a:solidFill>
              </a:rPr>
              <a:t>Backend-</a:t>
            </a:r>
            <a:r>
              <a:rPr lang="hu-HU" sz="4000" dirty="0" err="1">
                <a:solidFill>
                  <a:schemeClr val="bg1"/>
                </a:solidFill>
              </a:rPr>
              <a:t>routes</a:t>
            </a:r>
            <a:endParaRPr lang="hu-HU" sz="4000" dirty="0">
              <a:solidFill>
                <a:schemeClr val="bg1"/>
              </a:solidFill>
            </a:endParaRPr>
          </a:p>
        </p:txBody>
      </p:sp>
      <p:sp>
        <p:nvSpPr>
          <p:cNvPr id="3" name="Tartalom helye 2">
            <a:extLst>
              <a:ext uri="{FF2B5EF4-FFF2-40B4-BE49-F238E27FC236}">
                <a16:creationId xmlns:a16="http://schemas.microsoft.com/office/drawing/2014/main" id="{868DEC58-9873-45C9-CEA3-12CA94AC1DC5}"/>
              </a:ext>
            </a:extLst>
          </p:cNvPr>
          <p:cNvSpPr>
            <a:spLocks noGrp="1"/>
          </p:cNvSpPr>
          <p:nvPr>
            <p:ph idx="1"/>
          </p:nvPr>
        </p:nvSpPr>
        <p:spPr>
          <a:xfrm>
            <a:off x="838200" y="3146400"/>
            <a:ext cx="6140449" cy="2862288"/>
          </a:xfrm>
        </p:spPr>
        <p:txBody>
          <a:bodyPr>
            <a:normAutofit fontScale="92500" lnSpcReduction="10000"/>
          </a:bodyPr>
          <a:lstStyle/>
          <a:p>
            <a:pPr marL="0" indent="0">
              <a:buNone/>
            </a:pPr>
            <a:r>
              <a:rPr lang="hu-HU" sz="2400" dirty="0">
                <a:solidFill>
                  <a:schemeClr val="bg1">
                    <a:alpha val="80000"/>
                  </a:schemeClr>
                </a:solidFill>
              </a:rPr>
              <a:t>A </a:t>
            </a:r>
            <a:r>
              <a:rPr lang="hu-HU" sz="2400" dirty="0" err="1">
                <a:solidFill>
                  <a:schemeClr val="bg1">
                    <a:alpha val="80000"/>
                  </a:schemeClr>
                </a:solidFill>
              </a:rPr>
              <a:t>route</a:t>
            </a:r>
            <a:r>
              <a:rPr lang="hu-HU" sz="2400" dirty="0">
                <a:solidFill>
                  <a:schemeClr val="bg1">
                    <a:alpha val="80000"/>
                  </a:schemeClr>
                </a:solidFill>
              </a:rPr>
              <a:t>-ok határozzák meg, hogy melyik végpont milyen kérést fogad és azt melyik </a:t>
            </a:r>
            <a:r>
              <a:rPr lang="hu-HU" sz="2400" dirty="0" err="1">
                <a:solidFill>
                  <a:schemeClr val="bg1">
                    <a:alpha val="80000"/>
                  </a:schemeClr>
                </a:solidFill>
              </a:rPr>
              <a:t>controller</a:t>
            </a:r>
            <a:r>
              <a:rPr lang="hu-HU" sz="2400" dirty="0">
                <a:solidFill>
                  <a:schemeClr val="bg1">
                    <a:alpha val="80000"/>
                  </a:schemeClr>
                </a:solidFill>
              </a:rPr>
              <a:t> függvény dolgozza fel.</a:t>
            </a:r>
          </a:p>
          <a:p>
            <a:pPr marL="0" indent="0">
              <a:buNone/>
            </a:pPr>
            <a:r>
              <a:rPr lang="hu-HU" sz="2400" dirty="0" err="1">
                <a:solidFill>
                  <a:srgbClr val="FF0000">
                    <a:alpha val="80000"/>
                  </a:srgbClr>
                </a:solidFill>
              </a:rPr>
              <a:t>router.post</a:t>
            </a:r>
            <a:r>
              <a:rPr lang="hu-HU" sz="2400" dirty="0">
                <a:solidFill>
                  <a:srgbClr val="FF0000">
                    <a:alpha val="80000"/>
                  </a:srgbClr>
                </a:solidFill>
              </a:rPr>
              <a:t>("/</a:t>
            </a:r>
            <a:r>
              <a:rPr lang="hu-HU" sz="2400" dirty="0" err="1">
                <a:solidFill>
                  <a:srgbClr val="FF0000">
                    <a:alpha val="80000"/>
                  </a:srgbClr>
                </a:solidFill>
              </a:rPr>
              <a:t>create</a:t>
            </a:r>
            <a:r>
              <a:rPr lang="hu-HU" sz="2400" dirty="0">
                <a:solidFill>
                  <a:srgbClr val="FF0000">
                    <a:alpha val="80000"/>
                  </a:srgbClr>
                </a:solidFill>
              </a:rPr>
              <a:t>",</a:t>
            </a:r>
            <a:r>
              <a:rPr lang="hu-HU" sz="2400" dirty="0" err="1">
                <a:solidFill>
                  <a:srgbClr val="FF0000">
                    <a:alpha val="80000"/>
                  </a:srgbClr>
                </a:solidFill>
              </a:rPr>
              <a:t>requireAuth</a:t>
            </a:r>
            <a:r>
              <a:rPr lang="hu-HU" sz="2400" dirty="0">
                <a:solidFill>
                  <a:srgbClr val="FF0000">
                    <a:alpha val="80000"/>
                  </a:srgbClr>
                </a:solidFill>
              </a:rPr>
              <a:t>, </a:t>
            </a:r>
            <a:r>
              <a:rPr lang="hu-HU" sz="2400" dirty="0" err="1">
                <a:solidFill>
                  <a:srgbClr val="FF0000">
                    <a:alpha val="80000"/>
                  </a:srgbClr>
                </a:solidFill>
              </a:rPr>
              <a:t>createNote</a:t>
            </a:r>
            <a:r>
              <a:rPr lang="hu-HU" sz="2400" dirty="0">
                <a:solidFill>
                  <a:srgbClr val="FF0000">
                    <a:alpha val="80000"/>
                  </a:srgbClr>
                </a:solidFill>
              </a:rPr>
              <a:t>);</a:t>
            </a:r>
          </a:p>
          <a:p>
            <a:pPr marL="0" indent="0">
              <a:buNone/>
            </a:pPr>
            <a:r>
              <a:rPr lang="hu-HU" sz="2400" dirty="0">
                <a:solidFill>
                  <a:schemeClr val="bg1">
                    <a:alpha val="80000"/>
                  </a:schemeClr>
                </a:solidFill>
              </a:rPr>
              <a:t>Ez a sor azt jelenti, hogy a /</a:t>
            </a:r>
            <a:r>
              <a:rPr lang="hu-HU" sz="2400" dirty="0" err="1">
                <a:solidFill>
                  <a:schemeClr val="bg1">
                    <a:alpha val="80000"/>
                  </a:schemeClr>
                </a:solidFill>
              </a:rPr>
              <a:t>create</a:t>
            </a:r>
            <a:r>
              <a:rPr lang="hu-HU" sz="2400" dirty="0">
                <a:solidFill>
                  <a:schemeClr val="bg1">
                    <a:alpha val="80000"/>
                  </a:schemeClr>
                </a:solidFill>
              </a:rPr>
              <a:t> végpont POST-kérése esetén először lefut a </a:t>
            </a:r>
            <a:r>
              <a:rPr lang="hu-HU" sz="2400" dirty="0" err="1">
                <a:solidFill>
                  <a:schemeClr val="bg1">
                    <a:alpha val="80000"/>
                  </a:schemeClr>
                </a:solidFill>
              </a:rPr>
              <a:t>requireAuth</a:t>
            </a:r>
            <a:r>
              <a:rPr lang="hu-HU" sz="2400" dirty="0">
                <a:solidFill>
                  <a:schemeClr val="bg1">
                    <a:alpha val="80000"/>
                  </a:schemeClr>
                </a:solidFill>
              </a:rPr>
              <a:t> </a:t>
            </a:r>
            <a:r>
              <a:rPr lang="hu-HU" sz="2400" dirty="0" err="1">
                <a:solidFill>
                  <a:schemeClr val="bg1">
                    <a:alpha val="80000"/>
                  </a:schemeClr>
                </a:solidFill>
              </a:rPr>
              <a:t>middleware</a:t>
            </a:r>
            <a:r>
              <a:rPr lang="hu-HU" sz="2400" dirty="0">
                <a:solidFill>
                  <a:schemeClr val="bg1">
                    <a:alpha val="80000"/>
                  </a:schemeClr>
                </a:solidFill>
              </a:rPr>
              <a:t> (ami ellenőrzi, hogy a felhasználó be van-e jelentkezve), majd meghívja a </a:t>
            </a:r>
            <a:r>
              <a:rPr lang="hu-HU" sz="2400" dirty="0" err="1">
                <a:solidFill>
                  <a:schemeClr val="bg1">
                    <a:alpha val="80000"/>
                  </a:schemeClr>
                </a:solidFill>
              </a:rPr>
              <a:t>createNote</a:t>
            </a:r>
            <a:r>
              <a:rPr lang="hu-HU" sz="2400" dirty="0">
                <a:solidFill>
                  <a:schemeClr val="bg1">
                    <a:alpha val="80000"/>
                  </a:schemeClr>
                </a:solidFill>
              </a:rPr>
              <a:t> függvényt, amely létrehozza az új jegyzetet.</a:t>
            </a:r>
          </a:p>
          <a:p>
            <a:pPr marL="0" indent="0">
              <a:buNone/>
            </a:pPr>
            <a:endParaRPr lang="hu-HU" sz="2400" dirty="0">
              <a:solidFill>
                <a:schemeClr val="bg1">
                  <a:alpha val="80000"/>
                </a:schemeClr>
              </a:solidFill>
            </a:endParaRPr>
          </a:p>
        </p:txBody>
      </p:sp>
      <p:grpSp>
        <p:nvGrpSpPr>
          <p:cNvPr id="14" name="Group 13">
            <a:extLst>
              <a:ext uri="{FF2B5EF4-FFF2-40B4-BE49-F238E27FC236}">
                <a16:creationId xmlns:a16="http://schemas.microsoft.com/office/drawing/2014/main" id="{77C1B508-57E8-B1E6-877E-CF4A2516AD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4572000" cy="6858001"/>
            <a:chOff x="7620000" y="-1"/>
            <a:chExt cx="4572000" cy="6858001"/>
          </a:xfrm>
          <a:effectLst>
            <a:outerShdw blurRad="381000" dist="152400" dir="10800000" algn="ctr" rotWithShape="0">
              <a:srgbClr val="000000">
                <a:alpha val="10000"/>
              </a:srgbClr>
            </a:outerShdw>
          </a:effectLst>
        </p:grpSpPr>
        <p:grpSp>
          <p:nvGrpSpPr>
            <p:cNvPr id="15" name="Group 14">
              <a:extLst>
                <a:ext uri="{FF2B5EF4-FFF2-40B4-BE49-F238E27FC236}">
                  <a16:creationId xmlns:a16="http://schemas.microsoft.com/office/drawing/2014/main" id="{8CD9EDA3-7B67-883D-3C08-1B1F1C885B6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7648048" y="0"/>
              <a:ext cx="4543952" cy="6858000"/>
              <a:chOff x="7648048" y="0"/>
              <a:chExt cx="4543952" cy="6858000"/>
            </a:xfrm>
          </p:grpSpPr>
          <p:sp>
            <p:nvSpPr>
              <p:cNvPr id="19" name="Freeform: Shape 18">
                <a:extLst>
                  <a:ext uri="{FF2B5EF4-FFF2-40B4-BE49-F238E27FC236}">
                    <a16:creationId xmlns:a16="http://schemas.microsoft.com/office/drawing/2014/main" id="{6309467D-BA2A-DB79-193F-0E4B48DF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48048" y="0"/>
                <a:ext cx="4543952" cy="6858000"/>
              </a:xfrm>
              <a:custGeom>
                <a:avLst/>
                <a:gdLst>
                  <a:gd name="connsiteX0" fmla="*/ 328959 w 4543952"/>
                  <a:gd name="connsiteY0" fmla="*/ 6564619 h 6858000"/>
                  <a:gd name="connsiteX1" fmla="*/ 306480 w 4543952"/>
                  <a:gd name="connsiteY1" fmla="*/ 6588624 h 6858000"/>
                  <a:gd name="connsiteX2" fmla="*/ 289858 w 4543952"/>
                  <a:gd name="connsiteY2" fmla="*/ 6625223 h 6858000"/>
                  <a:gd name="connsiteX3" fmla="*/ 289858 w 4543952"/>
                  <a:gd name="connsiteY3" fmla="*/ 6625224 h 6858000"/>
                  <a:gd name="connsiteX4" fmla="*/ 289870 w 4543952"/>
                  <a:gd name="connsiteY4" fmla="*/ 6645551 h 6858000"/>
                  <a:gd name="connsiteX5" fmla="*/ 296953 w 4543952"/>
                  <a:gd name="connsiteY5" fmla="*/ 6662539 h 6858000"/>
                  <a:gd name="connsiteX6" fmla="*/ 296953 w 4543952"/>
                  <a:gd name="connsiteY6" fmla="*/ 6662541 h 6858000"/>
                  <a:gd name="connsiteX7" fmla="*/ 296954 w 4543952"/>
                  <a:gd name="connsiteY7" fmla="*/ 6662543 h 6858000"/>
                  <a:gd name="connsiteX8" fmla="*/ 311551 w 4543952"/>
                  <a:gd name="connsiteY8" fmla="*/ 6702975 h 6858000"/>
                  <a:gd name="connsiteX9" fmla="*/ 297715 w 4543952"/>
                  <a:gd name="connsiteY9" fmla="*/ 6742551 h 6858000"/>
                  <a:gd name="connsiteX10" fmla="*/ 297714 w 4543952"/>
                  <a:gd name="connsiteY10" fmla="*/ 6742554 h 6858000"/>
                  <a:gd name="connsiteX11" fmla="*/ 283011 w 4543952"/>
                  <a:gd name="connsiteY11" fmla="*/ 6776799 h 6858000"/>
                  <a:gd name="connsiteX12" fmla="*/ 278238 w 4543952"/>
                  <a:gd name="connsiteY12" fmla="*/ 6812061 h 6858000"/>
                  <a:gd name="connsiteX13" fmla="*/ 278237 w 4543952"/>
                  <a:gd name="connsiteY13" fmla="*/ 6812062 h 6858000"/>
                  <a:gd name="connsiteX14" fmla="*/ 278237 w 4543952"/>
                  <a:gd name="connsiteY14" fmla="*/ 6812063 h 6858000"/>
                  <a:gd name="connsiteX15" fmla="*/ 278238 w 4543952"/>
                  <a:gd name="connsiteY15" fmla="*/ 6812061 h 6858000"/>
                  <a:gd name="connsiteX16" fmla="*/ 297714 w 4543952"/>
                  <a:gd name="connsiteY16" fmla="*/ 6742554 h 6858000"/>
                  <a:gd name="connsiteX17" fmla="*/ 297715 w 4543952"/>
                  <a:gd name="connsiteY17" fmla="*/ 6742552 h 6858000"/>
                  <a:gd name="connsiteX18" fmla="*/ 311551 w 4543952"/>
                  <a:gd name="connsiteY18" fmla="*/ 6702976 h 6858000"/>
                  <a:gd name="connsiteX19" fmla="*/ 311551 w 4543952"/>
                  <a:gd name="connsiteY19" fmla="*/ 6702975 h 6858000"/>
                  <a:gd name="connsiteX20" fmla="*/ 308405 w 4543952"/>
                  <a:gd name="connsiteY20" fmla="*/ 6683026 h 6858000"/>
                  <a:gd name="connsiteX21" fmla="*/ 296954 w 4543952"/>
                  <a:gd name="connsiteY21" fmla="*/ 6662543 h 6858000"/>
                  <a:gd name="connsiteX22" fmla="*/ 296953 w 4543952"/>
                  <a:gd name="connsiteY22" fmla="*/ 6662540 h 6858000"/>
                  <a:gd name="connsiteX23" fmla="*/ 296953 w 4543952"/>
                  <a:gd name="connsiteY23" fmla="*/ 6662539 h 6858000"/>
                  <a:gd name="connsiteX24" fmla="*/ 289858 w 4543952"/>
                  <a:gd name="connsiteY24" fmla="*/ 6625224 h 6858000"/>
                  <a:gd name="connsiteX25" fmla="*/ 306480 w 4543952"/>
                  <a:gd name="connsiteY25" fmla="*/ 6588625 h 6858000"/>
                  <a:gd name="connsiteX26" fmla="*/ 328959 w 4543952"/>
                  <a:gd name="connsiteY26" fmla="*/ 6564620 h 6858000"/>
                  <a:gd name="connsiteX27" fmla="*/ 248638 w 4543952"/>
                  <a:gd name="connsiteY27" fmla="*/ 6438980 h 6858000"/>
                  <a:gd name="connsiteX28" fmla="*/ 268569 w 4543952"/>
                  <a:gd name="connsiteY28" fmla="*/ 6463840 h 6858000"/>
                  <a:gd name="connsiteX29" fmla="*/ 268572 w 4543952"/>
                  <a:gd name="connsiteY29" fmla="*/ 6463848 h 6858000"/>
                  <a:gd name="connsiteX30" fmla="*/ 279556 w 4543952"/>
                  <a:gd name="connsiteY30" fmla="*/ 6508051 h 6858000"/>
                  <a:gd name="connsiteX31" fmla="*/ 282367 w 4543952"/>
                  <a:gd name="connsiteY31" fmla="*/ 6513011 h 6858000"/>
                  <a:gd name="connsiteX32" fmla="*/ 284834 w 4543952"/>
                  <a:gd name="connsiteY32" fmla="*/ 6521803 h 6858000"/>
                  <a:gd name="connsiteX33" fmla="*/ 301172 w 4543952"/>
                  <a:gd name="connsiteY33" fmla="*/ 6546194 h 6858000"/>
                  <a:gd name="connsiteX34" fmla="*/ 301172 w 4543952"/>
                  <a:gd name="connsiteY34" fmla="*/ 6546193 h 6858000"/>
                  <a:gd name="connsiteX35" fmla="*/ 282367 w 4543952"/>
                  <a:gd name="connsiteY35" fmla="*/ 6513011 h 6858000"/>
                  <a:gd name="connsiteX36" fmla="*/ 268572 w 4543952"/>
                  <a:gd name="connsiteY36" fmla="*/ 6463848 h 6858000"/>
                  <a:gd name="connsiteX37" fmla="*/ 268569 w 4543952"/>
                  <a:gd name="connsiteY37" fmla="*/ 6463839 h 6858000"/>
                  <a:gd name="connsiteX38" fmla="*/ 166047 w 4543952"/>
                  <a:gd name="connsiteY38" fmla="*/ 6392242 h 6858000"/>
                  <a:gd name="connsiteX39" fmla="*/ 173364 w 4543952"/>
                  <a:gd name="connsiteY39" fmla="*/ 6407332 h 6858000"/>
                  <a:gd name="connsiteX40" fmla="*/ 173364 w 4543952"/>
                  <a:gd name="connsiteY40" fmla="*/ 6407331 h 6858000"/>
                  <a:gd name="connsiteX41" fmla="*/ 401733 w 4543952"/>
                  <a:gd name="connsiteY41" fmla="*/ 4221390 h 6858000"/>
                  <a:gd name="connsiteX42" fmla="*/ 396017 w 4543952"/>
                  <a:gd name="connsiteY42" fmla="*/ 4253013 h 6858000"/>
                  <a:gd name="connsiteX43" fmla="*/ 356201 w 4543952"/>
                  <a:gd name="connsiteY43" fmla="*/ 4324644 h 6858000"/>
                  <a:gd name="connsiteX44" fmla="*/ 347247 w 4543952"/>
                  <a:gd name="connsiteY44" fmla="*/ 4363889 h 6858000"/>
                  <a:gd name="connsiteX45" fmla="*/ 347247 w 4543952"/>
                  <a:gd name="connsiteY45" fmla="*/ 4363890 h 6858000"/>
                  <a:gd name="connsiteX46" fmla="*/ 348009 w 4543952"/>
                  <a:gd name="connsiteY46" fmla="*/ 4482004 h 6858000"/>
                  <a:gd name="connsiteX47" fmla="*/ 408019 w 4543952"/>
                  <a:gd name="connsiteY47" fmla="*/ 4659174 h 6858000"/>
                  <a:gd name="connsiteX48" fmla="*/ 416021 w 4543952"/>
                  <a:gd name="connsiteY48" fmla="*/ 4677655 h 6858000"/>
                  <a:gd name="connsiteX49" fmla="*/ 425928 w 4543952"/>
                  <a:gd name="connsiteY49" fmla="*/ 4767764 h 6858000"/>
                  <a:gd name="connsiteX50" fmla="*/ 427237 w 4543952"/>
                  <a:gd name="connsiteY50" fmla="*/ 4800482 h 6858000"/>
                  <a:gd name="connsiteX51" fmla="*/ 412401 w 4543952"/>
                  <a:gd name="connsiteY51" fmla="*/ 4828915 h 6858000"/>
                  <a:gd name="connsiteX52" fmla="*/ 391971 w 4543952"/>
                  <a:gd name="connsiteY52" fmla="*/ 4857316 h 6858000"/>
                  <a:gd name="connsiteX53" fmla="*/ 390221 w 4543952"/>
                  <a:gd name="connsiteY53" fmla="*/ 4863342 h 6858000"/>
                  <a:gd name="connsiteX54" fmla="*/ 387469 w 4543952"/>
                  <a:gd name="connsiteY54" fmla="*/ 4867613 h 6858000"/>
                  <a:gd name="connsiteX55" fmla="*/ 382691 w 4543952"/>
                  <a:gd name="connsiteY55" fmla="*/ 4889274 h 6858000"/>
                  <a:gd name="connsiteX56" fmla="*/ 382691 w 4543952"/>
                  <a:gd name="connsiteY56" fmla="*/ 4889275 h 6858000"/>
                  <a:gd name="connsiteX57" fmla="*/ 384396 w 4543952"/>
                  <a:gd name="connsiteY57" fmla="*/ 4912168 h 6858000"/>
                  <a:gd name="connsiteX58" fmla="*/ 385799 w 4543952"/>
                  <a:gd name="connsiteY58" fmla="*/ 4933804 h 6858000"/>
                  <a:gd name="connsiteX59" fmla="*/ 378247 w 4543952"/>
                  <a:gd name="connsiteY59" fmla="*/ 4957452 h 6858000"/>
                  <a:gd name="connsiteX60" fmla="*/ 360964 w 4543952"/>
                  <a:gd name="connsiteY60" fmla="*/ 4987036 h 6858000"/>
                  <a:gd name="connsiteX61" fmla="*/ 334485 w 4543952"/>
                  <a:gd name="connsiteY61" fmla="*/ 5041520 h 6858000"/>
                  <a:gd name="connsiteX62" fmla="*/ 321371 w 4543952"/>
                  <a:gd name="connsiteY62" fmla="*/ 5087422 h 6858000"/>
                  <a:gd name="connsiteX63" fmla="*/ 321364 w 4543952"/>
                  <a:gd name="connsiteY63" fmla="*/ 5087449 h 6858000"/>
                  <a:gd name="connsiteX64" fmla="*/ 315482 w 4543952"/>
                  <a:gd name="connsiteY64" fmla="*/ 5102460 h 6858000"/>
                  <a:gd name="connsiteX65" fmla="*/ 308338 w 4543952"/>
                  <a:gd name="connsiteY65" fmla="*/ 5133219 h 6858000"/>
                  <a:gd name="connsiteX66" fmla="*/ 308337 w 4543952"/>
                  <a:gd name="connsiteY66" fmla="*/ 5133223 h 6858000"/>
                  <a:gd name="connsiteX67" fmla="*/ 308337 w 4543952"/>
                  <a:gd name="connsiteY67" fmla="*/ 5133224 h 6858000"/>
                  <a:gd name="connsiteX68" fmla="*/ 315052 w 4543952"/>
                  <a:gd name="connsiteY68" fmla="*/ 5166113 h 6858000"/>
                  <a:gd name="connsiteX69" fmla="*/ 314362 w 4543952"/>
                  <a:gd name="connsiteY69" fmla="*/ 5172089 h 6858000"/>
                  <a:gd name="connsiteX70" fmla="*/ 311814 w 4543952"/>
                  <a:gd name="connsiteY70" fmla="*/ 5179066 h 6858000"/>
                  <a:gd name="connsiteX71" fmla="*/ 311814 w 4543952"/>
                  <a:gd name="connsiteY71" fmla="*/ 5179067 h 6858000"/>
                  <a:gd name="connsiteX72" fmla="*/ 335437 w 4543952"/>
                  <a:gd name="connsiteY72" fmla="*/ 5272796 h 6858000"/>
                  <a:gd name="connsiteX73" fmla="*/ 360397 w 4543952"/>
                  <a:gd name="connsiteY73" fmla="*/ 5321350 h 6858000"/>
                  <a:gd name="connsiteX74" fmla="*/ 364317 w 4543952"/>
                  <a:gd name="connsiteY74" fmla="*/ 5355013 h 6858000"/>
                  <a:gd name="connsiteX75" fmla="*/ 359440 w 4543952"/>
                  <a:gd name="connsiteY75" fmla="*/ 5385383 h 6858000"/>
                  <a:gd name="connsiteX76" fmla="*/ 351249 w 4543952"/>
                  <a:gd name="connsiteY76" fmla="*/ 5425581 h 6858000"/>
                  <a:gd name="connsiteX77" fmla="*/ 339627 w 4543952"/>
                  <a:gd name="connsiteY77" fmla="*/ 5480636 h 6858000"/>
                  <a:gd name="connsiteX78" fmla="*/ 335103 w 4543952"/>
                  <a:gd name="connsiteY78" fmla="*/ 5507666 h 6858000"/>
                  <a:gd name="connsiteX79" fmla="*/ 335103 w 4543952"/>
                  <a:gd name="connsiteY79" fmla="*/ 5507667 h 6858000"/>
                  <a:gd name="connsiteX80" fmla="*/ 337324 w 4543952"/>
                  <a:gd name="connsiteY80" fmla="*/ 5520421 h 6858000"/>
                  <a:gd name="connsiteX81" fmla="*/ 345722 w 4543952"/>
                  <a:gd name="connsiteY81" fmla="*/ 5531691 h 6858000"/>
                  <a:gd name="connsiteX82" fmla="*/ 345723 w 4543952"/>
                  <a:gd name="connsiteY82" fmla="*/ 5531693 h 6858000"/>
                  <a:gd name="connsiteX83" fmla="*/ 355869 w 4543952"/>
                  <a:gd name="connsiteY83" fmla="*/ 5547577 h 6858000"/>
                  <a:gd name="connsiteX84" fmla="*/ 346295 w 4543952"/>
                  <a:gd name="connsiteY84" fmla="*/ 5562745 h 6858000"/>
                  <a:gd name="connsiteX85" fmla="*/ 275047 w 4543952"/>
                  <a:gd name="connsiteY85" fmla="*/ 5704482 h 6858000"/>
                  <a:gd name="connsiteX86" fmla="*/ 269141 w 4543952"/>
                  <a:gd name="connsiteY86" fmla="*/ 5740487 h 6858000"/>
                  <a:gd name="connsiteX87" fmla="*/ 260376 w 4543952"/>
                  <a:gd name="connsiteY87" fmla="*/ 5760872 h 6858000"/>
                  <a:gd name="connsiteX88" fmla="*/ 171981 w 4543952"/>
                  <a:gd name="connsiteY88" fmla="*/ 5883750 h 6858000"/>
                  <a:gd name="connsiteX89" fmla="*/ 171979 w 4543952"/>
                  <a:gd name="connsiteY89" fmla="*/ 5883755 h 6858000"/>
                  <a:gd name="connsiteX90" fmla="*/ 160957 w 4543952"/>
                  <a:gd name="connsiteY90" fmla="*/ 5909350 h 6858000"/>
                  <a:gd name="connsiteX91" fmla="*/ 154076 w 4543952"/>
                  <a:gd name="connsiteY91" fmla="*/ 5935945 h 6858000"/>
                  <a:gd name="connsiteX92" fmla="*/ 154075 w 4543952"/>
                  <a:gd name="connsiteY92" fmla="*/ 5935948 h 6858000"/>
                  <a:gd name="connsiteX93" fmla="*/ 154075 w 4543952"/>
                  <a:gd name="connsiteY93" fmla="*/ 5935949 h 6858000"/>
                  <a:gd name="connsiteX94" fmla="*/ 154242 w 4543952"/>
                  <a:gd name="connsiteY94" fmla="*/ 5964476 h 6858000"/>
                  <a:gd name="connsiteX95" fmla="*/ 157695 w 4543952"/>
                  <a:gd name="connsiteY95" fmla="*/ 5993289 h 6858000"/>
                  <a:gd name="connsiteX96" fmla="*/ 157695 w 4543952"/>
                  <a:gd name="connsiteY96" fmla="*/ 5993291 h 6858000"/>
                  <a:gd name="connsiteX97" fmla="*/ 164171 w 4543952"/>
                  <a:gd name="connsiteY97" fmla="*/ 6026440 h 6858000"/>
                  <a:gd name="connsiteX98" fmla="*/ 220371 w 4543952"/>
                  <a:gd name="connsiteY98" fmla="*/ 6108738 h 6858000"/>
                  <a:gd name="connsiteX99" fmla="*/ 234064 w 4543952"/>
                  <a:gd name="connsiteY99" fmla="*/ 6133314 h 6858000"/>
                  <a:gd name="connsiteX100" fmla="*/ 218468 w 4543952"/>
                  <a:gd name="connsiteY100" fmla="*/ 6155599 h 6858000"/>
                  <a:gd name="connsiteX101" fmla="*/ 218465 w 4543952"/>
                  <a:gd name="connsiteY101" fmla="*/ 6155601 h 6858000"/>
                  <a:gd name="connsiteX102" fmla="*/ 179794 w 4543952"/>
                  <a:gd name="connsiteY102" fmla="*/ 6228755 h 6858000"/>
                  <a:gd name="connsiteX103" fmla="*/ 162457 w 4543952"/>
                  <a:gd name="connsiteY103" fmla="*/ 6361538 h 6858000"/>
                  <a:gd name="connsiteX104" fmla="*/ 162457 w 4543952"/>
                  <a:gd name="connsiteY104" fmla="*/ 6361539 h 6858000"/>
                  <a:gd name="connsiteX105" fmla="*/ 179794 w 4543952"/>
                  <a:gd name="connsiteY105" fmla="*/ 6228756 h 6858000"/>
                  <a:gd name="connsiteX106" fmla="*/ 218465 w 4543952"/>
                  <a:gd name="connsiteY106" fmla="*/ 6155602 h 6858000"/>
                  <a:gd name="connsiteX107" fmla="*/ 218468 w 4543952"/>
                  <a:gd name="connsiteY107" fmla="*/ 6155599 h 6858000"/>
                  <a:gd name="connsiteX108" fmla="*/ 230364 w 4543952"/>
                  <a:gd name="connsiteY108" fmla="*/ 6143189 h 6858000"/>
                  <a:gd name="connsiteX109" fmla="*/ 234064 w 4543952"/>
                  <a:gd name="connsiteY109" fmla="*/ 6133314 h 6858000"/>
                  <a:gd name="connsiteX110" fmla="*/ 234064 w 4543952"/>
                  <a:gd name="connsiteY110" fmla="*/ 6133313 h 6858000"/>
                  <a:gd name="connsiteX111" fmla="*/ 220371 w 4543952"/>
                  <a:gd name="connsiteY111" fmla="*/ 6108737 h 6858000"/>
                  <a:gd name="connsiteX112" fmla="*/ 164171 w 4543952"/>
                  <a:gd name="connsiteY112" fmla="*/ 6026439 h 6858000"/>
                  <a:gd name="connsiteX113" fmla="*/ 157695 w 4543952"/>
                  <a:gd name="connsiteY113" fmla="*/ 5993290 h 6858000"/>
                  <a:gd name="connsiteX114" fmla="*/ 157695 w 4543952"/>
                  <a:gd name="connsiteY114" fmla="*/ 5993289 h 6858000"/>
                  <a:gd name="connsiteX115" fmla="*/ 154075 w 4543952"/>
                  <a:gd name="connsiteY115" fmla="*/ 5935949 h 6858000"/>
                  <a:gd name="connsiteX116" fmla="*/ 154076 w 4543952"/>
                  <a:gd name="connsiteY116" fmla="*/ 5935945 h 6858000"/>
                  <a:gd name="connsiteX117" fmla="*/ 171979 w 4543952"/>
                  <a:gd name="connsiteY117" fmla="*/ 5883755 h 6858000"/>
                  <a:gd name="connsiteX118" fmla="*/ 171981 w 4543952"/>
                  <a:gd name="connsiteY118" fmla="*/ 5883751 h 6858000"/>
                  <a:gd name="connsiteX119" fmla="*/ 260376 w 4543952"/>
                  <a:gd name="connsiteY119" fmla="*/ 5760873 h 6858000"/>
                  <a:gd name="connsiteX120" fmla="*/ 269141 w 4543952"/>
                  <a:gd name="connsiteY120" fmla="*/ 5740488 h 6858000"/>
                  <a:gd name="connsiteX121" fmla="*/ 275047 w 4543952"/>
                  <a:gd name="connsiteY121" fmla="*/ 5704483 h 6858000"/>
                  <a:gd name="connsiteX122" fmla="*/ 346295 w 4543952"/>
                  <a:gd name="connsiteY122" fmla="*/ 5562746 h 6858000"/>
                  <a:gd name="connsiteX123" fmla="*/ 355869 w 4543952"/>
                  <a:gd name="connsiteY123" fmla="*/ 5547578 h 6858000"/>
                  <a:gd name="connsiteX124" fmla="*/ 355869 w 4543952"/>
                  <a:gd name="connsiteY124" fmla="*/ 5547577 h 6858000"/>
                  <a:gd name="connsiteX125" fmla="*/ 345723 w 4543952"/>
                  <a:gd name="connsiteY125" fmla="*/ 5531692 h 6858000"/>
                  <a:gd name="connsiteX126" fmla="*/ 345722 w 4543952"/>
                  <a:gd name="connsiteY126" fmla="*/ 5531691 h 6858000"/>
                  <a:gd name="connsiteX127" fmla="*/ 335103 w 4543952"/>
                  <a:gd name="connsiteY127" fmla="*/ 5507667 h 6858000"/>
                  <a:gd name="connsiteX128" fmla="*/ 339627 w 4543952"/>
                  <a:gd name="connsiteY128" fmla="*/ 5480637 h 6858000"/>
                  <a:gd name="connsiteX129" fmla="*/ 351249 w 4543952"/>
                  <a:gd name="connsiteY129" fmla="*/ 5425582 h 6858000"/>
                  <a:gd name="connsiteX130" fmla="*/ 359440 w 4543952"/>
                  <a:gd name="connsiteY130" fmla="*/ 5385384 h 6858000"/>
                  <a:gd name="connsiteX131" fmla="*/ 364317 w 4543952"/>
                  <a:gd name="connsiteY131" fmla="*/ 5355014 h 6858000"/>
                  <a:gd name="connsiteX132" fmla="*/ 364317 w 4543952"/>
                  <a:gd name="connsiteY132" fmla="*/ 5355013 h 6858000"/>
                  <a:gd name="connsiteX133" fmla="*/ 362870 w 4543952"/>
                  <a:gd name="connsiteY133" fmla="*/ 5326162 h 6858000"/>
                  <a:gd name="connsiteX134" fmla="*/ 360397 w 4543952"/>
                  <a:gd name="connsiteY134" fmla="*/ 5321350 h 6858000"/>
                  <a:gd name="connsiteX135" fmla="*/ 359341 w 4543952"/>
                  <a:gd name="connsiteY135" fmla="*/ 5312287 h 6858000"/>
                  <a:gd name="connsiteX136" fmla="*/ 335437 w 4543952"/>
                  <a:gd name="connsiteY136" fmla="*/ 5272795 h 6858000"/>
                  <a:gd name="connsiteX137" fmla="*/ 311981 w 4543952"/>
                  <a:gd name="connsiteY137" fmla="*/ 5229432 h 6858000"/>
                  <a:gd name="connsiteX138" fmla="*/ 311814 w 4543952"/>
                  <a:gd name="connsiteY138" fmla="*/ 5179067 h 6858000"/>
                  <a:gd name="connsiteX139" fmla="*/ 314362 w 4543952"/>
                  <a:gd name="connsiteY139" fmla="*/ 5172090 h 6858000"/>
                  <a:gd name="connsiteX140" fmla="*/ 315052 w 4543952"/>
                  <a:gd name="connsiteY140" fmla="*/ 5166113 h 6858000"/>
                  <a:gd name="connsiteX141" fmla="*/ 315052 w 4543952"/>
                  <a:gd name="connsiteY141" fmla="*/ 5166112 h 6858000"/>
                  <a:gd name="connsiteX142" fmla="*/ 308337 w 4543952"/>
                  <a:gd name="connsiteY142" fmla="*/ 5133224 h 6858000"/>
                  <a:gd name="connsiteX143" fmla="*/ 308338 w 4543952"/>
                  <a:gd name="connsiteY143" fmla="*/ 5133219 h 6858000"/>
                  <a:gd name="connsiteX144" fmla="*/ 321364 w 4543952"/>
                  <a:gd name="connsiteY144" fmla="*/ 5087449 h 6858000"/>
                  <a:gd name="connsiteX145" fmla="*/ 327270 w 4543952"/>
                  <a:gd name="connsiteY145" fmla="*/ 5072375 h 6858000"/>
                  <a:gd name="connsiteX146" fmla="*/ 334485 w 4543952"/>
                  <a:gd name="connsiteY146" fmla="*/ 5041521 h 6858000"/>
                  <a:gd name="connsiteX147" fmla="*/ 360964 w 4543952"/>
                  <a:gd name="connsiteY147" fmla="*/ 4987037 h 6858000"/>
                  <a:gd name="connsiteX148" fmla="*/ 376969 w 4543952"/>
                  <a:gd name="connsiteY148" fmla="*/ 4961455 h 6858000"/>
                  <a:gd name="connsiteX149" fmla="*/ 378247 w 4543952"/>
                  <a:gd name="connsiteY149" fmla="*/ 4957452 h 6858000"/>
                  <a:gd name="connsiteX150" fmla="*/ 381039 w 4543952"/>
                  <a:gd name="connsiteY150" fmla="*/ 4952672 h 6858000"/>
                  <a:gd name="connsiteX151" fmla="*/ 385799 w 4543952"/>
                  <a:gd name="connsiteY151" fmla="*/ 4933804 h 6858000"/>
                  <a:gd name="connsiteX152" fmla="*/ 384396 w 4543952"/>
                  <a:gd name="connsiteY152" fmla="*/ 4912167 h 6858000"/>
                  <a:gd name="connsiteX153" fmla="*/ 382691 w 4543952"/>
                  <a:gd name="connsiteY153" fmla="*/ 4889274 h 6858000"/>
                  <a:gd name="connsiteX154" fmla="*/ 390221 w 4543952"/>
                  <a:gd name="connsiteY154" fmla="*/ 4863342 h 6858000"/>
                  <a:gd name="connsiteX155" fmla="*/ 412401 w 4543952"/>
                  <a:gd name="connsiteY155" fmla="*/ 4828916 h 6858000"/>
                  <a:gd name="connsiteX156" fmla="*/ 427237 w 4543952"/>
                  <a:gd name="connsiteY156" fmla="*/ 4800483 h 6858000"/>
                  <a:gd name="connsiteX157" fmla="*/ 427237 w 4543952"/>
                  <a:gd name="connsiteY157" fmla="*/ 4800482 h 6858000"/>
                  <a:gd name="connsiteX158" fmla="*/ 425928 w 4543952"/>
                  <a:gd name="connsiteY158" fmla="*/ 4767763 h 6858000"/>
                  <a:gd name="connsiteX159" fmla="*/ 416021 w 4543952"/>
                  <a:gd name="connsiteY159" fmla="*/ 4677654 h 6858000"/>
                  <a:gd name="connsiteX160" fmla="*/ 408019 w 4543952"/>
                  <a:gd name="connsiteY160" fmla="*/ 4659173 h 6858000"/>
                  <a:gd name="connsiteX161" fmla="*/ 348009 w 4543952"/>
                  <a:gd name="connsiteY161" fmla="*/ 4482003 h 6858000"/>
                  <a:gd name="connsiteX162" fmla="*/ 347247 w 4543952"/>
                  <a:gd name="connsiteY162" fmla="*/ 4363890 h 6858000"/>
                  <a:gd name="connsiteX163" fmla="*/ 356201 w 4543952"/>
                  <a:gd name="connsiteY163" fmla="*/ 4324645 h 6858000"/>
                  <a:gd name="connsiteX164" fmla="*/ 396017 w 4543952"/>
                  <a:gd name="connsiteY164" fmla="*/ 4253014 h 6858000"/>
                  <a:gd name="connsiteX165" fmla="*/ 401733 w 4543952"/>
                  <a:gd name="connsiteY165" fmla="*/ 4221391 h 6858000"/>
                  <a:gd name="connsiteX166" fmla="*/ 332842 w 4543952"/>
                  <a:gd name="connsiteY166" fmla="*/ 2836171 h 6858000"/>
                  <a:gd name="connsiteX167" fmla="*/ 332842 w 4543952"/>
                  <a:gd name="connsiteY167" fmla="*/ 2836172 h 6858000"/>
                  <a:gd name="connsiteX168" fmla="*/ 341533 w 4543952"/>
                  <a:gd name="connsiteY168" fmla="*/ 2848793 h 6858000"/>
                  <a:gd name="connsiteX169" fmla="*/ 358166 w 4543952"/>
                  <a:gd name="connsiteY169" fmla="*/ 2903544 h 6858000"/>
                  <a:gd name="connsiteX170" fmla="*/ 366072 w 4543952"/>
                  <a:gd name="connsiteY170" fmla="*/ 2947858 h 6858000"/>
                  <a:gd name="connsiteX171" fmla="*/ 366072 w 4543952"/>
                  <a:gd name="connsiteY171" fmla="*/ 2947862 h 6858000"/>
                  <a:gd name="connsiteX172" fmla="*/ 362488 w 4543952"/>
                  <a:gd name="connsiteY172" fmla="*/ 2982147 h 6858000"/>
                  <a:gd name="connsiteX173" fmla="*/ 350796 w 4543952"/>
                  <a:gd name="connsiteY173" fmla="*/ 3077400 h 6858000"/>
                  <a:gd name="connsiteX174" fmla="*/ 350796 w 4543952"/>
                  <a:gd name="connsiteY174" fmla="*/ 3077401 h 6858000"/>
                  <a:gd name="connsiteX175" fmla="*/ 363250 w 4543952"/>
                  <a:gd name="connsiteY175" fmla="*/ 3172654 h 6858000"/>
                  <a:gd name="connsiteX176" fmla="*/ 410877 w 4543952"/>
                  <a:gd name="connsiteY176" fmla="*/ 3489467 h 6858000"/>
                  <a:gd name="connsiteX177" fmla="*/ 432976 w 4543952"/>
                  <a:gd name="connsiteY177" fmla="*/ 3544713 h 6858000"/>
                  <a:gd name="connsiteX178" fmla="*/ 445520 w 4543952"/>
                  <a:gd name="connsiteY178" fmla="*/ 3562320 h 6858000"/>
                  <a:gd name="connsiteX179" fmla="*/ 450598 w 4543952"/>
                  <a:gd name="connsiteY179" fmla="*/ 3574407 h 6858000"/>
                  <a:gd name="connsiteX180" fmla="*/ 448246 w 4543952"/>
                  <a:gd name="connsiteY180" fmla="*/ 3587173 h 6858000"/>
                  <a:gd name="connsiteX181" fmla="*/ 438500 w 4543952"/>
                  <a:gd name="connsiteY181" fmla="*/ 3606816 h 6858000"/>
                  <a:gd name="connsiteX182" fmla="*/ 424974 w 4543952"/>
                  <a:gd name="connsiteY182" fmla="*/ 3630631 h 6858000"/>
                  <a:gd name="connsiteX183" fmla="*/ 400733 w 4543952"/>
                  <a:gd name="connsiteY183" fmla="*/ 3680162 h 6858000"/>
                  <a:gd name="connsiteX184" fmla="*/ 400733 w 4543952"/>
                  <a:gd name="connsiteY184" fmla="*/ 3680163 h 6858000"/>
                  <a:gd name="connsiteX185" fmla="*/ 404781 w 4543952"/>
                  <a:gd name="connsiteY185" fmla="*/ 3734837 h 6858000"/>
                  <a:gd name="connsiteX186" fmla="*/ 404399 w 4543952"/>
                  <a:gd name="connsiteY186" fmla="*/ 3754651 h 6858000"/>
                  <a:gd name="connsiteX187" fmla="*/ 398042 w 4543952"/>
                  <a:gd name="connsiteY187" fmla="*/ 3789775 h 6858000"/>
                  <a:gd name="connsiteX188" fmla="*/ 398042 w 4543952"/>
                  <a:gd name="connsiteY188" fmla="*/ 3789776 h 6858000"/>
                  <a:gd name="connsiteX189" fmla="*/ 412973 w 4543952"/>
                  <a:gd name="connsiteY189" fmla="*/ 3822472 h 6858000"/>
                  <a:gd name="connsiteX190" fmla="*/ 427308 w 4543952"/>
                  <a:gd name="connsiteY190" fmla="*/ 3852619 h 6858000"/>
                  <a:gd name="connsiteX191" fmla="*/ 417926 w 4543952"/>
                  <a:gd name="connsiteY191" fmla="*/ 3885336 h 6858000"/>
                  <a:gd name="connsiteX192" fmla="*/ 417925 w 4543952"/>
                  <a:gd name="connsiteY192" fmla="*/ 3885337 h 6858000"/>
                  <a:gd name="connsiteX193" fmla="*/ 386040 w 4543952"/>
                  <a:gd name="connsiteY193" fmla="*/ 3962158 h 6858000"/>
                  <a:gd name="connsiteX194" fmla="*/ 386040 w 4543952"/>
                  <a:gd name="connsiteY194" fmla="*/ 3962159 h 6858000"/>
                  <a:gd name="connsiteX195" fmla="*/ 388431 w 4543952"/>
                  <a:gd name="connsiteY195" fmla="*/ 4002409 h 6858000"/>
                  <a:gd name="connsiteX196" fmla="*/ 401733 w 4543952"/>
                  <a:gd name="connsiteY196" fmla="*/ 4043837 h 6858000"/>
                  <a:gd name="connsiteX197" fmla="*/ 401733 w 4543952"/>
                  <a:gd name="connsiteY197" fmla="*/ 4043839 h 6858000"/>
                  <a:gd name="connsiteX198" fmla="*/ 416855 w 4543952"/>
                  <a:gd name="connsiteY198" fmla="*/ 4103825 h 6858000"/>
                  <a:gd name="connsiteX199" fmla="*/ 405544 w 4543952"/>
                  <a:gd name="connsiteY199" fmla="*/ 4165381 h 6858000"/>
                  <a:gd name="connsiteX200" fmla="*/ 405543 w 4543952"/>
                  <a:gd name="connsiteY200" fmla="*/ 4165382 h 6858000"/>
                  <a:gd name="connsiteX201" fmla="*/ 401638 w 4543952"/>
                  <a:gd name="connsiteY201" fmla="*/ 4192386 h 6858000"/>
                  <a:gd name="connsiteX202" fmla="*/ 401638 w 4543952"/>
                  <a:gd name="connsiteY202" fmla="*/ 4192387 h 6858000"/>
                  <a:gd name="connsiteX203" fmla="*/ 405543 w 4543952"/>
                  <a:gd name="connsiteY203" fmla="*/ 4165383 h 6858000"/>
                  <a:gd name="connsiteX204" fmla="*/ 405544 w 4543952"/>
                  <a:gd name="connsiteY204" fmla="*/ 4165381 h 6858000"/>
                  <a:gd name="connsiteX205" fmla="*/ 414887 w 4543952"/>
                  <a:gd name="connsiteY205" fmla="*/ 4134255 h 6858000"/>
                  <a:gd name="connsiteX206" fmla="*/ 416855 w 4543952"/>
                  <a:gd name="connsiteY206" fmla="*/ 4103825 h 6858000"/>
                  <a:gd name="connsiteX207" fmla="*/ 416855 w 4543952"/>
                  <a:gd name="connsiteY207" fmla="*/ 4103824 h 6858000"/>
                  <a:gd name="connsiteX208" fmla="*/ 401733 w 4543952"/>
                  <a:gd name="connsiteY208" fmla="*/ 4043838 h 6858000"/>
                  <a:gd name="connsiteX209" fmla="*/ 401733 w 4543952"/>
                  <a:gd name="connsiteY209" fmla="*/ 4043837 h 6858000"/>
                  <a:gd name="connsiteX210" fmla="*/ 386040 w 4543952"/>
                  <a:gd name="connsiteY210" fmla="*/ 3962159 h 6858000"/>
                  <a:gd name="connsiteX211" fmla="*/ 395544 w 4543952"/>
                  <a:gd name="connsiteY211" fmla="*/ 3923124 h 6858000"/>
                  <a:gd name="connsiteX212" fmla="*/ 417925 w 4543952"/>
                  <a:gd name="connsiteY212" fmla="*/ 3885338 h 6858000"/>
                  <a:gd name="connsiteX213" fmla="*/ 417926 w 4543952"/>
                  <a:gd name="connsiteY213" fmla="*/ 3885336 h 6858000"/>
                  <a:gd name="connsiteX214" fmla="*/ 426528 w 4543952"/>
                  <a:gd name="connsiteY214" fmla="*/ 3868763 h 6858000"/>
                  <a:gd name="connsiteX215" fmla="*/ 427308 w 4543952"/>
                  <a:gd name="connsiteY215" fmla="*/ 3852619 h 6858000"/>
                  <a:gd name="connsiteX216" fmla="*/ 427308 w 4543952"/>
                  <a:gd name="connsiteY216" fmla="*/ 3852618 h 6858000"/>
                  <a:gd name="connsiteX217" fmla="*/ 412973 w 4543952"/>
                  <a:gd name="connsiteY217" fmla="*/ 3822471 h 6858000"/>
                  <a:gd name="connsiteX218" fmla="*/ 398042 w 4543952"/>
                  <a:gd name="connsiteY218" fmla="*/ 3789775 h 6858000"/>
                  <a:gd name="connsiteX219" fmla="*/ 404399 w 4543952"/>
                  <a:gd name="connsiteY219" fmla="*/ 3754652 h 6858000"/>
                  <a:gd name="connsiteX220" fmla="*/ 404781 w 4543952"/>
                  <a:gd name="connsiteY220" fmla="*/ 3734837 h 6858000"/>
                  <a:gd name="connsiteX221" fmla="*/ 404781 w 4543952"/>
                  <a:gd name="connsiteY221" fmla="*/ 3734836 h 6858000"/>
                  <a:gd name="connsiteX222" fmla="*/ 400733 w 4543952"/>
                  <a:gd name="connsiteY222" fmla="*/ 3680163 h 6858000"/>
                  <a:gd name="connsiteX223" fmla="*/ 407246 w 4543952"/>
                  <a:gd name="connsiteY223" fmla="*/ 3654415 h 6858000"/>
                  <a:gd name="connsiteX224" fmla="*/ 424974 w 4543952"/>
                  <a:gd name="connsiteY224" fmla="*/ 3630632 h 6858000"/>
                  <a:gd name="connsiteX225" fmla="*/ 438500 w 4543952"/>
                  <a:gd name="connsiteY225" fmla="*/ 3606817 h 6858000"/>
                  <a:gd name="connsiteX226" fmla="*/ 450598 w 4543952"/>
                  <a:gd name="connsiteY226" fmla="*/ 3574408 h 6858000"/>
                  <a:gd name="connsiteX227" fmla="*/ 450598 w 4543952"/>
                  <a:gd name="connsiteY227" fmla="*/ 3574407 h 6858000"/>
                  <a:gd name="connsiteX228" fmla="*/ 432976 w 4543952"/>
                  <a:gd name="connsiteY228" fmla="*/ 3544712 h 6858000"/>
                  <a:gd name="connsiteX229" fmla="*/ 410877 w 4543952"/>
                  <a:gd name="connsiteY229" fmla="*/ 3489466 h 6858000"/>
                  <a:gd name="connsiteX230" fmla="*/ 363250 w 4543952"/>
                  <a:gd name="connsiteY230" fmla="*/ 3172653 h 6858000"/>
                  <a:gd name="connsiteX231" fmla="*/ 350796 w 4543952"/>
                  <a:gd name="connsiteY231" fmla="*/ 3077401 h 6858000"/>
                  <a:gd name="connsiteX232" fmla="*/ 362488 w 4543952"/>
                  <a:gd name="connsiteY232" fmla="*/ 2982148 h 6858000"/>
                  <a:gd name="connsiteX233" fmla="*/ 366072 w 4543952"/>
                  <a:gd name="connsiteY233" fmla="*/ 2947862 h 6858000"/>
                  <a:gd name="connsiteX234" fmla="*/ 366072 w 4543952"/>
                  <a:gd name="connsiteY234" fmla="*/ 2947861 h 6858000"/>
                  <a:gd name="connsiteX235" fmla="*/ 366072 w 4543952"/>
                  <a:gd name="connsiteY235" fmla="*/ 2947858 h 6858000"/>
                  <a:gd name="connsiteX236" fmla="*/ 361441 w 4543952"/>
                  <a:gd name="connsiteY236" fmla="*/ 2914327 h 6858000"/>
                  <a:gd name="connsiteX237" fmla="*/ 358166 w 4543952"/>
                  <a:gd name="connsiteY237" fmla="*/ 2903544 h 6858000"/>
                  <a:gd name="connsiteX238" fmla="*/ 357138 w 4543952"/>
                  <a:gd name="connsiteY238" fmla="*/ 2897784 h 6858000"/>
                  <a:gd name="connsiteX239" fmla="*/ 341533 w 4543952"/>
                  <a:gd name="connsiteY239" fmla="*/ 2848792 h 6858000"/>
                  <a:gd name="connsiteX240" fmla="*/ 296001 w 4543952"/>
                  <a:gd name="connsiteY240" fmla="*/ 2745351 h 6858000"/>
                  <a:gd name="connsiteX241" fmla="*/ 289670 w 4543952"/>
                  <a:gd name="connsiteY241" fmla="*/ 2770757 h 6858000"/>
                  <a:gd name="connsiteX242" fmla="*/ 290080 w 4543952"/>
                  <a:gd name="connsiteY242" fmla="*/ 2778005 h 6858000"/>
                  <a:gd name="connsiteX243" fmla="*/ 289301 w 4543952"/>
                  <a:gd name="connsiteY243" fmla="*/ 2782304 h 6858000"/>
                  <a:gd name="connsiteX244" fmla="*/ 290501 w 4543952"/>
                  <a:gd name="connsiteY244" fmla="*/ 2785439 h 6858000"/>
                  <a:gd name="connsiteX245" fmla="*/ 290929 w 4543952"/>
                  <a:gd name="connsiteY245" fmla="*/ 2793022 h 6858000"/>
                  <a:gd name="connsiteX246" fmla="*/ 300579 w 4543952"/>
                  <a:gd name="connsiteY246" fmla="*/ 2811779 h 6858000"/>
                  <a:gd name="connsiteX247" fmla="*/ 300582 w 4543952"/>
                  <a:gd name="connsiteY247" fmla="*/ 2811786 h 6858000"/>
                  <a:gd name="connsiteX248" fmla="*/ 300583 w 4543952"/>
                  <a:gd name="connsiteY248" fmla="*/ 2811786 h 6858000"/>
                  <a:gd name="connsiteX249" fmla="*/ 300579 w 4543952"/>
                  <a:gd name="connsiteY249" fmla="*/ 2811779 h 6858000"/>
                  <a:gd name="connsiteX250" fmla="*/ 290501 w 4543952"/>
                  <a:gd name="connsiteY250" fmla="*/ 2785439 h 6858000"/>
                  <a:gd name="connsiteX251" fmla="*/ 290080 w 4543952"/>
                  <a:gd name="connsiteY251" fmla="*/ 2778005 h 6858000"/>
                  <a:gd name="connsiteX252" fmla="*/ 817328 w 4543952"/>
                  <a:gd name="connsiteY252" fmla="*/ 1508457 h 6858000"/>
                  <a:gd name="connsiteX253" fmla="*/ 845421 w 4543952"/>
                  <a:gd name="connsiteY253" fmla="*/ 1596212 h 6858000"/>
                  <a:gd name="connsiteX254" fmla="*/ 843517 w 4543952"/>
                  <a:gd name="connsiteY254" fmla="*/ 1624979 h 6858000"/>
                  <a:gd name="connsiteX255" fmla="*/ 786935 w 4543952"/>
                  <a:gd name="connsiteY255" fmla="*/ 1697752 h 6858000"/>
                  <a:gd name="connsiteX256" fmla="*/ 764267 w 4543952"/>
                  <a:gd name="connsiteY256" fmla="*/ 1733187 h 6858000"/>
                  <a:gd name="connsiteX257" fmla="*/ 722546 w 4543952"/>
                  <a:gd name="connsiteY257" fmla="*/ 1833774 h 6858000"/>
                  <a:gd name="connsiteX258" fmla="*/ 714925 w 4543952"/>
                  <a:gd name="connsiteY258" fmla="*/ 1842157 h 6858000"/>
                  <a:gd name="connsiteX259" fmla="*/ 624434 w 4543952"/>
                  <a:gd name="connsiteY259" fmla="*/ 1916453 h 6858000"/>
                  <a:gd name="connsiteX260" fmla="*/ 609004 w 4543952"/>
                  <a:gd name="connsiteY260" fmla="*/ 1933218 h 6858000"/>
                  <a:gd name="connsiteX261" fmla="*/ 584999 w 4543952"/>
                  <a:gd name="connsiteY261" fmla="*/ 1953412 h 6858000"/>
                  <a:gd name="connsiteX262" fmla="*/ 538516 w 4543952"/>
                  <a:gd name="connsiteY262" fmla="*/ 2016468 h 6858000"/>
                  <a:gd name="connsiteX263" fmla="*/ 523657 w 4543952"/>
                  <a:gd name="connsiteY263" fmla="*/ 2094577 h 6858000"/>
                  <a:gd name="connsiteX264" fmla="*/ 500986 w 4543952"/>
                  <a:gd name="connsiteY264" fmla="*/ 2188878 h 6858000"/>
                  <a:gd name="connsiteX265" fmla="*/ 485746 w 4543952"/>
                  <a:gd name="connsiteY265" fmla="*/ 2228313 h 6858000"/>
                  <a:gd name="connsiteX266" fmla="*/ 456789 w 4543952"/>
                  <a:gd name="connsiteY266" fmla="*/ 2334043 h 6858000"/>
                  <a:gd name="connsiteX267" fmla="*/ 432404 w 4543952"/>
                  <a:gd name="connsiteY267" fmla="*/ 2409484 h 6858000"/>
                  <a:gd name="connsiteX268" fmla="*/ 415303 w 4543952"/>
                  <a:gd name="connsiteY268" fmla="*/ 2435912 h 6858000"/>
                  <a:gd name="connsiteX269" fmla="*/ 415303 w 4543952"/>
                  <a:gd name="connsiteY269" fmla="*/ 2435912 h 6858000"/>
                  <a:gd name="connsiteX270" fmla="*/ 415303 w 4543952"/>
                  <a:gd name="connsiteY270" fmla="*/ 2435912 h 6858000"/>
                  <a:gd name="connsiteX271" fmla="*/ 414227 w 4543952"/>
                  <a:gd name="connsiteY271" fmla="*/ 2440915 h 6858000"/>
                  <a:gd name="connsiteX272" fmla="*/ 409472 w 4543952"/>
                  <a:gd name="connsiteY272" fmla="*/ 2463016 h 6858000"/>
                  <a:gd name="connsiteX273" fmla="*/ 409472 w 4543952"/>
                  <a:gd name="connsiteY273" fmla="*/ 2463017 h 6858000"/>
                  <a:gd name="connsiteX274" fmla="*/ 411535 w 4543952"/>
                  <a:gd name="connsiteY274" fmla="*/ 2490550 h 6858000"/>
                  <a:gd name="connsiteX275" fmla="*/ 418115 w 4543952"/>
                  <a:gd name="connsiteY275" fmla="*/ 2518261 h 6858000"/>
                  <a:gd name="connsiteX276" fmla="*/ 418115 w 4543952"/>
                  <a:gd name="connsiteY276" fmla="*/ 2518264 h 6858000"/>
                  <a:gd name="connsiteX277" fmla="*/ 421759 w 4543952"/>
                  <a:gd name="connsiteY277" fmla="*/ 2545006 h 6858000"/>
                  <a:gd name="connsiteX278" fmla="*/ 417545 w 4543952"/>
                  <a:gd name="connsiteY278" fmla="*/ 2571033 h 6858000"/>
                  <a:gd name="connsiteX279" fmla="*/ 344391 w 4543952"/>
                  <a:gd name="connsiteY279" fmla="*/ 2668000 h 6858000"/>
                  <a:gd name="connsiteX280" fmla="*/ 296001 w 4543952"/>
                  <a:gd name="connsiteY280" fmla="*/ 2745347 h 6858000"/>
                  <a:gd name="connsiteX281" fmla="*/ 296001 w 4543952"/>
                  <a:gd name="connsiteY281" fmla="*/ 2745348 h 6858000"/>
                  <a:gd name="connsiteX282" fmla="*/ 344391 w 4543952"/>
                  <a:gd name="connsiteY282" fmla="*/ 2668001 h 6858000"/>
                  <a:gd name="connsiteX283" fmla="*/ 417545 w 4543952"/>
                  <a:gd name="connsiteY283" fmla="*/ 2571034 h 6858000"/>
                  <a:gd name="connsiteX284" fmla="*/ 421760 w 4543952"/>
                  <a:gd name="connsiteY284" fmla="*/ 2545006 h 6858000"/>
                  <a:gd name="connsiteX285" fmla="*/ 421759 w 4543952"/>
                  <a:gd name="connsiteY285" fmla="*/ 2545006 h 6858000"/>
                  <a:gd name="connsiteX286" fmla="*/ 421760 w 4543952"/>
                  <a:gd name="connsiteY286" fmla="*/ 2545005 h 6858000"/>
                  <a:gd name="connsiteX287" fmla="*/ 418115 w 4543952"/>
                  <a:gd name="connsiteY287" fmla="*/ 2518263 h 6858000"/>
                  <a:gd name="connsiteX288" fmla="*/ 418115 w 4543952"/>
                  <a:gd name="connsiteY288" fmla="*/ 2518261 h 6858000"/>
                  <a:gd name="connsiteX289" fmla="*/ 409472 w 4543952"/>
                  <a:gd name="connsiteY289" fmla="*/ 2463017 h 6858000"/>
                  <a:gd name="connsiteX290" fmla="*/ 414227 w 4543952"/>
                  <a:gd name="connsiteY290" fmla="*/ 2440915 h 6858000"/>
                  <a:gd name="connsiteX291" fmla="*/ 415303 w 4543952"/>
                  <a:gd name="connsiteY291" fmla="*/ 2435912 h 6858000"/>
                  <a:gd name="connsiteX292" fmla="*/ 432404 w 4543952"/>
                  <a:gd name="connsiteY292" fmla="*/ 2409485 h 6858000"/>
                  <a:gd name="connsiteX293" fmla="*/ 456789 w 4543952"/>
                  <a:gd name="connsiteY293" fmla="*/ 2334044 h 6858000"/>
                  <a:gd name="connsiteX294" fmla="*/ 485746 w 4543952"/>
                  <a:gd name="connsiteY294" fmla="*/ 2228314 h 6858000"/>
                  <a:gd name="connsiteX295" fmla="*/ 500986 w 4543952"/>
                  <a:gd name="connsiteY295" fmla="*/ 2188879 h 6858000"/>
                  <a:gd name="connsiteX296" fmla="*/ 523657 w 4543952"/>
                  <a:gd name="connsiteY296" fmla="*/ 2094578 h 6858000"/>
                  <a:gd name="connsiteX297" fmla="*/ 538516 w 4543952"/>
                  <a:gd name="connsiteY297" fmla="*/ 2016469 h 6858000"/>
                  <a:gd name="connsiteX298" fmla="*/ 584999 w 4543952"/>
                  <a:gd name="connsiteY298" fmla="*/ 1953413 h 6858000"/>
                  <a:gd name="connsiteX299" fmla="*/ 609004 w 4543952"/>
                  <a:gd name="connsiteY299" fmla="*/ 1933219 h 6858000"/>
                  <a:gd name="connsiteX300" fmla="*/ 624434 w 4543952"/>
                  <a:gd name="connsiteY300" fmla="*/ 1916454 h 6858000"/>
                  <a:gd name="connsiteX301" fmla="*/ 714925 w 4543952"/>
                  <a:gd name="connsiteY301" fmla="*/ 1842158 h 6858000"/>
                  <a:gd name="connsiteX302" fmla="*/ 722546 w 4543952"/>
                  <a:gd name="connsiteY302" fmla="*/ 1833775 h 6858000"/>
                  <a:gd name="connsiteX303" fmla="*/ 764267 w 4543952"/>
                  <a:gd name="connsiteY303" fmla="*/ 1733188 h 6858000"/>
                  <a:gd name="connsiteX304" fmla="*/ 786936 w 4543952"/>
                  <a:gd name="connsiteY304" fmla="*/ 1697753 h 6858000"/>
                  <a:gd name="connsiteX305" fmla="*/ 843517 w 4543952"/>
                  <a:gd name="connsiteY305" fmla="*/ 1624980 h 6858000"/>
                  <a:gd name="connsiteX306" fmla="*/ 845422 w 4543952"/>
                  <a:gd name="connsiteY306" fmla="*/ 1596213 h 6858000"/>
                  <a:gd name="connsiteX307" fmla="*/ 798723 w 4543952"/>
                  <a:gd name="connsiteY307" fmla="*/ 1459072 h 6858000"/>
                  <a:gd name="connsiteX308" fmla="*/ 807941 w 4543952"/>
                  <a:gd name="connsiteY308" fmla="*/ 1481571 h 6858000"/>
                  <a:gd name="connsiteX309" fmla="*/ 798724 w 4543952"/>
                  <a:gd name="connsiteY309" fmla="*/ 1459073 h 6858000"/>
                  <a:gd name="connsiteX310" fmla="*/ 779530 w 4543952"/>
                  <a:gd name="connsiteY310" fmla="*/ 1268757 h 6858000"/>
                  <a:gd name="connsiteX311" fmla="*/ 774363 w 4543952"/>
                  <a:gd name="connsiteY311" fmla="*/ 1286068 h 6858000"/>
                  <a:gd name="connsiteX312" fmla="*/ 752025 w 4543952"/>
                  <a:gd name="connsiteY312" fmla="*/ 1350626 h 6858000"/>
                  <a:gd name="connsiteX313" fmla="*/ 757620 w 4543952"/>
                  <a:gd name="connsiteY313" fmla="*/ 1413839 h 6858000"/>
                  <a:gd name="connsiteX314" fmla="*/ 752026 w 4543952"/>
                  <a:gd name="connsiteY314" fmla="*/ 1350627 h 6858000"/>
                  <a:gd name="connsiteX315" fmla="*/ 774363 w 4543952"/>
                  <a:gd name="connsiteY315" fmla="*/ 1286069 h 6858000"/>
                  <a:gd name="connsiteX316" fmla="*/ 779530 w 4543952"/>
                  <a:gd name="connsiteY316" fmla="*/ 1268757 h 6858000"/>
                  <a:gd name="connsiteX317" fmla="*/ 837801 w 4543952"/>
                  <a:gd name="connsiteY317" fmla="*/ 773034 h 6858000"/>
                  <a:gd name="connsiteX318" fmla="*/ 829801 w 4543952"/>
                  <a:gd name="connsiteY318" fmla="*/ 854378 h 6858000"/>
                  <a:gd name="connsiteX319" fmla="*/ 798747 w 4543952"/>
                  <a:gd name="connsiteY319" fmla="*/ 915342 h 6858000"/>
                  <a:gd name="connsiteX320" fmla="*/ 788269 w 4543952"/>
                  <a:gd name="connsiteY320" fmla="*/ 927154 h 6858000"/>
                  <a:gd name="connsiteX321" fmla="*/ 791889 w 4543952"/>
                  <a:gd name="connsiteY321" fmla="*/ 1097086 h 6858000"/>
                  <a:gd name="connsiteX322" fmla="*/ 796271 w 4543952"/>
                  <a:gd name="connsiteY322" fmla="*/ 1123184 h 6858000"/>
                  <a:gd name="connsiteX323" fmla="*/ 771553 w 4543952"/>
                  <a:gd name="connsiteY323" fmla="*/ 1184028 h 6858000"/>
                  <a:gd name="connsiteX324" fmla="*/ 796272 w 4543952"/>
                  <a:gd name="connsiteY324" fmla="*/ 1123185 h 6858000"/>
                  <a:gd name="connsiteX325" fmla="*/ 791890 w 4543952"/>
                  <a:gd name="connsiteY325" fmla="*/ 1097087 h 6858000"/>
                  <a:gd name="connsiteX326" fmla="*/ 788270 w 4543952"/>
                  <a:gd name="connsiteY326" fmla="*/ 927155 h 6858000"/>
                  <a:gd name="connsiteX327" fmla="*/ 798748 w 4543952"/>
                  <a:gd name="connsiteY327" fmla="*/ 915343 h 6858000"/>
                  <a:gd name="connsiteX328" fmla="*/ 829801 w 4543952"/>
                  <a:gd name="connsiteY328" fmla="*/ 854379 h 6858000"/>
                  <a:gd name="connsiteX329" fmla="*/ 837801 w 4543952"/>
                  <a:gd name="connsiteY329" fmla="*/ 773035 h 6858000"/>
                  <a:gd name="connsiteX330" fmla="*/ 782400 w 4543952"/>
                  <a:gd name="connsiteY330" fmla="*/ 517850 h 6858000"/>
                  <a:gd name="connsiteX331" fmla="*/ 791317 w 4543952"/>
                  <a:gd name="connsiteY331" fmla="*/ 556046 h 6858000"/>
                  <a:gd name="connsiteX332" fmla="*/ 797795 w 4543952"/>
                  <a:gd name="connsiteY332" fmla="*/ 580049 h 6858000"/>
                  <a:gd name="connsiteX333" fmla="*/ 801176 w 4543952"/>
                  <a:gd name="connsiteY333" fmla="*/ 642536 h 6858000"/>
                  <a:gd name="connsiteX334" fmla="*/ 813700 w 4543952"/>
                  <a:gd name="connsiteY334" fmla="*/ 694927 h 6858000"/>
                  <a:gd name="connsiteX335" fmla="*/ 801177 w 4543952"/>
                  <a:gd name="connsiteY335" fmla="*/ 642537 h 6858000"/>
                  <a:gd name="connsiteX336" fmla="*/ 797796 w 4543952"/>
                  <a:gd name="connsiteY336" fmla="*/ 580050 h 6858000"/>
                  <a:gd name="connsiteX337" fmla="*/ 791318 w 4543952"/>
                  <a:gd name="connsiteY337" fmla="*/ 556047 h 6858000"/>
                  <a:gd name="connsiteX338" fmla="*/ 783887 w 4543952"/>
                  <a:gd name="connsiteY338" fmla="*/ 313532 h 6858000"/>
                  <a:gd name="connsiteX339" fmla="*/ 786245 w 4543952"/>
                  <a:gd name="connsiteY339" fmla="*/ 324057 h 6858000"/>
                  <a:gd name="connsiteX340" fmla="*/ 784459 w 4543952"/>
                  <a:gd name="connsiteY340" fmla="*/ 338869 h 6858000"/>
                  <a:gd name="connsiteX341" fmla="*/ 784454 w 4543952"/>
                  <a:gd name="connsiteY341" fmla="*/ 338897 h 6858000"/>
                  <a:gd name="connsiteX342" fmla="*/ 778363 w 4543952"/>
                  <a:gd name="connsiteY342" fmla="*/ 367327 h 6858000"/>
                  <a:gd name="connsiteX343" fmla="*/ 774553 w 4543952"/>
                  <a:gd name="connsiteY343" fmla="*/ 395639 h 6858000"/>
                  <a:gd name="connsiteX344" fmla="*/ 784454 w 4543952"/>
                  <a:gd name="connsiteY344" fmla="*/ 338897 h 6858000"/>
                  <a:gd name="connsiteX345" fmla="*/ 784460 w 4543952"/>
                  <a:gd name="connsiteY345" fmla="*/ 338870 h 6858000"/>
                  <a:gd name="connsiteX346" fmla="*/ 783888 w 4543952"/>
                  <a:gd name="connsiteY346" fmla="*/ 313533 h 6858000"/>
                  <a:gd name="connsiteX347" fmla="*/ 761560 w 4543952"/>
                  <a:gd name="connsiteY347" fmla="*/ 281567 h 6858000"/>
                  <a:gd name="connsiteX348" fmla="*/ 766454 w 4543952"/>
                  <a:gd name="connsiteY348" fmla="*/ 295414 h 6858000"/>
                  <a:gd name="connsiteX349" fmla="*/ 766455 w 4543952"/>
                  <a:gd name="connsiteY349" fmla="*/ 295414 h 6858000"/>
                  <a:gd name="connsiteX350" fmla="*/ 774880 w 4543952"/>
                  <a:gd name="connsiteY350" fmla="*/ 24485 h 6858000"/>
                  <a:gd name="connsiteX351" fmla="*/ 777142 w 4543952"/>
                  <a:gd name="connsiteY351" fmla="*/ 74128 h 6858000"/>
                  <a:gd name="connsiteX352" fmla="*/ 767023 w 4543952"/>
                  <a:gd name="connsiteY352" fmla="*/ 151568 h 6858000"/>
                  <a:gd name="connsiteX353" fmla="*/ 766824 w 4543952"/>
                  <a:gd name="connsiteY353" fmla="*/ 153387 h 6858000"/>
                  <a:gd name="connsiteX354" fmla="*/ 763010 w 4543952"/>
                  <a:gd name="connsiteY354" fmla="*/ 177270 h 6858000"/>
                  <a:gd name="connsiteX355" fmla="*/ 758551 w 4543952"/>
                  <a:gd name="connsiteY355" fmla="*/ 228943 h 6858000"/>
                  <a:gd name="connsiteX356" fmla="*/ 766824 w 4543952"/>
                  <a:gd name="connsiteY356" fmla="*/ 153387 h 6858000"/>
                  <a:gd name="connsiteX357" fmla="*/ 771220 w 4543952"/>
                  <a:gd name="connsiteY357" fmla="*/ 125860 h 6858000"/>
                  <a:gd name="connsiteX358" fmla="*/ 777143 w 4543952"/>
                  <a:gd name="connsiteY358" fmla="*/ 74128 h 6858000"/>
                  <a:gd name="connsiteX359" fmla="*/ 313354 w 4543952"/>
                  <a:gd name="connsiteY359" fmla="*/ 0 h 6858000"/>
                  <a:gd name="connsiteX360" fmla="*/ 777461 w 4543952"/>
                  <a:gd name="connsiteY360" fmla="*/ 0 h 6858000"/>
                  <a:gd name="connsiteX361" fmla="*/ 774743 w 4543952"/>
                  <a:gd name="connsiteY361" fmla="*/ 21485 h 6858000"/>
                  <a:gd name="connsiteX362" fmla="*/ 777461 w 4543952"/>
                  <a:gd name="connsiteY362" fmla="*/ 0 h 6858000"/>
                  <a:gd name="connsiteX363" fmla="*/ 4543952 w 4543952"/>
                  <a:gd name="connsiteY363" fmla="*/ 1 h 6858000"/>
                  <a:gd name="connsiteX364" fmla="*/ 4543952 w 4543952"/>
                  <a:gd name="connsiteY364" fmla="*/ 6858000 h 6858000"/>
                  <a:gd name="connsiteX365" fmla="*/ 284400 w 4543952"/>
                  <a:gd name="connsiteY365" fmla="*/ 6858000 h 6858000"/>
                  <a:gd name="connsiteX366" fmla="*/ 112147 w 4543952"/>
                  <a:gd name="connsiteY366" fmla="*/ 6858000 h 6858000"/>
                  <a:gd name="connsiteX367" fmla="*/ 102447 w 4543952"/>
                  <a:gd name="connsiteY367" fmla="*/ 6815515 h 6858000"/>
                  <a:gd name="connsiteX368" fmla="*/ 83396 w 4543952"/>
                  <a:gd name="connsiteY368" fmla="*/ 6748457 h 6858000"/>
                  <a:gd name="connsiteX369" fmla="*/ 61870 w 4543952"/>
                  <a:gd name="connsiteY369" fmla="*/ 6584811 h 6858000"/>
                  <a:gd name="connsiteX370" fmla="*/ 41105 w 4543952"/>
                  <a:gd name="connsiteY370" fmla="*/ 6415832 h 6858000"/>
                  <a:gd name="connsiteX371" fmla="*/ 34247 w 4543952"/>
                  <a:gd name="connsiteY371" fmla="*/ 6323057 h 6858000"/>
                  <a:gd name="connsiteX372" fmla="*/ 23386 w 4543952"/>
                  <a:gd name="connsiteY372" fmla="*/ 6242092 h 6858000"/>
                  <a:gd name="connsiteX373" fmla="*/ 16528 w 4543952"/>
                  <a:gd name="connsiteY373" fmla="*/ 6171604 h 6858000"/>
                  <a:gd name="connsiteX374" fmla="*/ 2622 w 4543952"/>
                  <a:gd name="connsiteY374" fmla="*/ 6059396 h 6858000"/>
                  <a:gd name="connsiteX375" fmla="*/ 0 w 4543952"/>
                  <a:gd name="connsiteY375" fmla="*/ 6041768 h 6858000"/>
                  <a:gd name="connsiteX376" fmla="*/ 0 w 4543952"/>
                  <a:gd name="connsiteY376" fmla="*/ 6000936 h 6858000"/>
                  <a:gd name="connsiteX377" fmla="*/ 3670 w 4543952"/>
                  <a:gd name="connsiteY377" fmla="*/ 5957594 h 6858000"/>
                  <a:gd name="connsiteX378" fmla="*/ 0 w 4543952"/>
                  <a:gd name="connsiteY378" fmla="*/ 5912510 h 6858000"/>
                  <a:gd name="connsiteX379" fmla="*/ 0 w 4543952"/>
                  <a:gd name="connsiteY379" fmla="*/ 5886400 h 6858000"/>
                  <a:gd name="connsiteX380" fmla="*/ 1098 w 4543952"/>
                  <a:gd name="connsiteY380" fmla="*/ 5864317 h 6858000"/>
                  <a:gd name="connsiteX381" fmla="*/ 24720 w 4543952"/>
                  <a:gd name="connsiteY381" fmla="*/ 5790591 h 6858000"/>
                  <a:gd name="connsiteX382" fmla="*/ 26434 w 4543952"/>
                  <a:gd name="connsiteY382" fmla="*/ 5781829 h 6858000"/>
                  <a:gd name="connsiteX383" fmla="*/ 35771 w 4543952"/>
                  <a:gd name="connsiteY383" fmla="*/ 5733439 h 6858000"/>
                  <a:gd name="connsiteX384" fmla="*/ 38819 w 4543952"/>
                  <a:gd name="connsiteY384" fmla="*/ 5706958 h 6858000"/>
                  <a:gd name="connsiteX385" fmla="*/ 58250 w 4543952"/>
                  <a:gd name="connsiteY385" fmla="*/ 5606371 h 6858000"/>
                  <a:gd name="connsiteX386" fmla="*/ 67394 w 4543952"/>
                  <a:gd name="connsiteY386" fmla="*/ 5548459 h 6858000"/>
                  <a:gd name="connsiteX387" fmla="*/ 66060 w 4543952"/>
                  <a:gd name="connsiteY387" fmla="*/ 5501593 h 6858000"/>
                  <a:gd name="connsiteX388" fmla="*/ 64346 w 4543952"/>
                  <a:gd name="connsiteY388" fmla="*/ 5419294 h 6858000"/>
                  <a:gd name="connsiteX389" fmla="*/ 59964 w 4543952"/>
                  <a:gd name="connsiteY389" fmla="*/ 5393004 h 6858000"/>
                  <a:gd name="connsiteX390" fmla="*/ 72538 w 4543952"/>
                  <a:gd name="connsiteY390" fmla="*/ 5274128 h 6858000"/>
                  <a:gd name="connsiteX391" fmla="*/ 73490 w 4543952"/>
                  <a:gd name="connsiteY391" fmla="*/ 5206307 h 6858000"/>
                  <a:gd name="connsiteX392" fmla="*/ 89113 w 4543952"/>
                  <a:gd name="connsiteY392" fmla="*/ 5129915 h 6858000"/>
                  <a:gd name="connsiteX393" fmla="*/ 88351 w 4543952"/>
                  <a:gd name="connsiteY393" fmla="*/ 5107626 h 6858000"/>
                  <a:gd name="connsiteX394" fmla="*/ 87016 w 4543952"/>
                  <a:gd name="connsiteY394" fmla="*/ 5082669 h 6858000"/>
                  <a:gd name="connsiteX395" fmla="*/ 85872 w 4543952"/>
                  <a:gd name="connsiteY395" fmla="*/ 5006085 h 6858000"/>
                  <a:gd name="connsiteX396" fmla="*/ 80158 w 4543952"/>
                  <a:gd name="connsiteY396" fmla="*/ 4959601 h 6858000"/>
                  <a:gd name="connsiteX397" fmla="*/ 83586 w 4543952"/>
                  <a:gd name="connsiteY397" fmla="*/ 4871018 h 6858000"/>
                  <a:gd name="connsiteX398" fmla="*/ 78634 w 4543952"/>
                  <a:gd name="connsiteY398" fmla="*/ 4838249 h 6858000"/>
                  <a:gd name="connsiteX399" fmla="*/ 78062 w 4543952"/>
                  <a:gd name="connsiteY399" fmla="*/ 4755380 h 6858000"/>
                  <a:gd name="connsiteX400" fmla="*/ 80920 w 4543952"/>
                  <a:gd name="connsiteY400" fmla="*/ 4681082 h 6858000"/>
                  <a:gd name="connsiteX401" fmla="*/ 79396 w 4543952"/>
                  <a:gd name="connsiteY401" fmla="*/ 4609451 h 6858000"/>
                  <a:gd name="connsiteX402" fmla="*/ 73110 w 4543952"/>
                  <a:gd name="connsiteY402" fmla="*/ 4558206 h 6858000"/>
                  <a:gd name="connsiteX403" fmla="*/ 69300 w 4543952"/>
                  <a:gd name="connsiteY403" fmla="*/ 4502578 h 6858000"/>
                  <a:gd name="connsiteX404" fmla="*/ 46629 w 4543952"/>
                  <a:gd name="connsiteY404" fmla="*/ 4349221 h 6858000"/>
                  <a:gd name="connsiteX405" fmla="*/ 52153 w 4543952"/>
                  <a:gd name="connsiteY405" fmla="*/ 4320836 h 6858000"/>
                  <a:gd name="connsiteX406" fmla="*/ 57297 w 4543952"/>
                  <a:gd name="connsiteY406" fmla="*/ 4159666 h 6858000"/>
                  <a:gd name="connsiteX407" fmla="*/ 56915 w 4543952"/>
                  <a:gd name="connsiteY407" fmla="*/ 4124613 h 6858000"/>
                  <a:gd name="connsiteX408" fmla="*/ 79396 w 4543952"/>
                  <a:gd name="connsiteY408" fmla="*/ 4030502 h 6858000"/>
                  <a:gd name="connsiteX409" fmla="*/ 43771 w 4543952"/>
                  <a:gd name="connsiteY409" fmla="*/ 3885337 h 6858000"/>
                  <a:gd name="connsiteX410" fmla="*/ 426 w 4543952"/>
                  <a:gd name="connsiteY410" fmla="*/ 3786776 h 6858000"/>
                  <a:gd name="connsiteX411" fmla="*/ 0 w 4543952"/>
                  <a:gd name="connsiteY411" fmla="*/ 3773896 h 6858000"/>
                  <a:gd name="connsiteX412" fmla="*/ 0 w 4543952"/>
                  <a:gd name="connsiteY412" fmla="*/ 3393881 h 6858000"/>
                  <a:gd name="connsiteX413" fmla="*/ 11838 w 4543952"/>
                  <a:gd name="connsiteY413" fmla="*/ 3359515 h 6858000"/>
                  <a:gd name="connsiteX414" fmla="*/ 12910 w 4543952"/>
                  <a:gd name="connsiteY414" fmla="*/ 3318770 h 6858000"/>
                  <a:gd name="connsiteX415" fmla="*/ 6718 w 4543952"/>
                  <a:gd name="connsiteY415" fmla="*/ 3304078 h 6858000"/>
                  <a:gd name="connsiteX416" fmla="*/ 0 w 4543952"/>
                  <a:gd name="connsiteY416" fmla="*/ 3297656 h 6858000"/>
                  <a:gd name="connsiteX417" fmla="*/ 0 w 4543952"/>
                  <a:gd name="connsiteY417" fmla="*/ 3207866 h 6858000"/>
                  <a:gd name="connsiteX418" fmla="*/ 15553 w 4543952"/>
                  <a:gd name="connsiteY418" fmla="*/ 3186770 h 6858000"/>
                  <a:gd name="connsiteX419" fmla="*/ 36341 w 4543952"/>
                  <a:gd name="connsiteY419" fmla="*/ 3107499 h 6858000"/>
                  <a:gd name="connsiteX420" fmla="*/ 38057 w 4543952"/>
                  <a:gd name="connsiteY420" fmla="*/ 3042727 h 6858000"/>
                  <a:gd name="connsiteX421" fmla="*/ 54249 w 4543952"/>
                  <a:gd name="connsiteY421" fmla="*/ 2901942 h 6858000"/>
                  <a:gd name="connsiteX422" fmla="*/ 77300 w 4543952"/>
                  <a:gd name="connsiteY422" fmla="*/ 2809929 h 6858000"/>
                  <a:gd name="connsiteX423" fmla="*/ 103399 w 4543952"/>
                  <a:gd name="connsiteY423" fmla="*/ 2743825 h 6858000"/>
                  <a:gd name="connsiteX424" fmla="*/ 137500 w 4543952"/>
                  <a:gd name="connsiteY424" fmla="*/ 2649142 h 6858000"/>
                  <a:gd name="connsiteX425" fmla="*/ 155217 w 4543952"/>
                  <a:gd name="connsiteY425" fmla="*/ 2554078 h 6858000"/>
                  <a:gd name="connsiteX426" fmla="*/ 177507 w 4543952"/>
                  <a:gd name="connsiteY426" fmla="*/ 2485306 h 6858000"/>
                  <a:gd name="connsiteX427" fmla="*/ 192748 w 4543952"/>
                  <a:gd name="connsiteY427" fmla="*/ 2401291 h 6858000"/>
                  <a:gd name="connsiteX428" fmla="*/ 193318 w 4543952"/>
                  <a:gd name="connsiteY428" fmla="*/ 2330805 h 6858000"/>
                  <a:gd name="connsiteX429" fmla="*/ 190652 w 4543952"/>
                  <a:gd name="connsiteY429" fmla="*/ 2220311 h 6858000"/>
                  <a:gd name="connsiteX430" fmla="*/ 236753 w 4543952"/>
                  <a:gd name="connsiteY430" fmla="*/ 2085053 h 6858000"/>
                  <a:gd name="connsiteX431" fmla="*/ 247042 w 4543952"/>
                  <a:gd name="connsiteY431" fmla="*/ 2030377 h 6858000"/>
                  <a:gd name="connsiteX432" fmla="*/ 251804 w 4543952"/>
                  <a:gd name="connsiteY432" fmla="*/ 1978939 h 6858000"/>
                  <a:gd name="connsiteX433" fmla="*/ 282475 w 4543952"/>
                  <a:gd name="connsiteY433" fmla="*/ 1869779 h 6858000"/>
                  <a:gd name="connsiteX434" fmla="*/ 292573 w 4543952"/>
                  <a:gd name="connsiteY434" fmla="*/ 1825392 h 6858000"/>
                  <a:gd name="connsiteX435" fmla="*/ 292381 w 4543952"/>
                  <a:gd name="connsiteY435" fmla="*/ 1763286 h 6858000"/>
                  <a:gd name="connsiteX436" fmla="*/ 306480 w 4543952"/>
                  <a:gd name="connsiteY436" fmla="*/ 1650316 h 6858000"/>
                  <a:gd name="connsiteX437" fmla="*/ 347629 w 4543952"/>
                  <a:gd name="connsiteY437" fmla="*/ 1537536 h 6858000"/>
                  <a:gd name="connsiteX438" fmla="*/ 343629 w 4543952"/>
                  <a:gd name="connsiteY438" fmla="*/ 1489719 h 6858000"/>
                  <a:gd name="connsiteX439" fmla="*/ 344581 w 4543952"/>
                  <a:gd name="connsiteY439" fmla="*/ 1472574 h 6858000"/>
                  <a:gd name="connsiteX440" fmla="*/ 367252 w 4543952"/>
                  <a:gd name="connsiteY440" fmla="*/ 1318455 h 6858000"/>
                  <a:gd name="connsiteX441" fmla="*/ 369728 w 4543952"/>
                  <a:gd name="connsiteY441" fmla="*/ 1303023 h 6858000"/>
                  <a:gd name="connsiteX442" fmla="*/ 389921 w 4543952"/>
                  <a:gd name="connsiteY442" fmla="*/ 1230632 h 6858000"/>
                  <a:gd name="connsiteX443" fmla="*/ 402495 w 4543952"/>
                  <a:gd name="connsiteY443" fmla="*/ 1048124 h 6858000"/>
                  <a:gd name="connsiteX444" fmla="*/ 404019 w 4543952"/>
                  <a:gd name="connsiteY444" fmla="*/ 1036886 h 6858000"/>
                  <a:gd name="connsiteX445" fmla="*/ 393923 w 4543952"/>
                  <a:gd name="connsiteY445" fmla="*/ 975732 h 6858000"/>
                  <a:gd name="connsiteX446" fmla="*/ 379634 w 4543952"/>
                  <a:gd name="connsiteY446" fmla="*/ 945443 h 6858000"/>
                  <a:gd name="connsiteX447" fmla="*/ 364774 w 4543952"/>
                  <a:gd name="connsiteY447" fmla="*/ 898197 h 6858000"/>
                  <a:gd name="connsiteX448" fmla="*/ 359250 w 4543952"/>
                  <a:gd name="connsiteY448" fmla="*/ 850188 h 6858000"/>
                  <a:gd name="connsiteX449" fmla="*/ 381730 w 4543952"/>
                  <a:gd name="connsiteY449" fmla="*/ 769604 h 6858000"/>
                  <a:gd name="connsiteX450" fmla="*/ 384016 w 4543952"/>
                  <a:gd name="connsiteY450" fmla="*/ 740267 h 6858000"/>
                  <a:gd name="connsiteX451" fmla="*/ 394875 w 4543952"/>
                  <a:gd name="connsiteY451" fmla="*/ 674922 h 6858000"/>
                  <a:gd name="connsiteX452" fmla="*/ 394113 w 4543952"/>
                  <a:gd name="connsiteY452" fmla="*/ 617771 h 6858000"/>
                  <a:gd name="connsiteX453" fmla="*/ 376776 w 4543952"/>
                  <a:gd name="connsiteY453" fmla="*/ 571859 h 6858000"/>
                  <a:gd name="connsiteX454" fmla="*/ 373348 w 4543952"/>
                  <a:gd name="connsiteY454" fmla="*/ 505181 h 6858000"/>
                  <a:gd name="connsiteX455" fmla="*/ 385920 w 4543952"/>
                  <a:gd name="connsiteY455" fmla="*/ 462125 h 6858000"/>
                  <a:gd name="connsiteX456" fmla="*/ 387634 w 4543952"/>
                  <a:gd name="connsiteY456" fmla="*/ 453363 h 6858000"/>
                  <a:gd name="connsiteX457" fmla="*/ 388399 w 4543952"/>
                  <a:gd name="connsiteY457" fmla="*/ 340773 h 6858000"/>
                  <a:gd name="connsiteX458" fmla="*/ 350487 w 4543952"/>
                  <a:gd name="connsiteY458" fmla="*/ 200181 h 6858000"/>
                  <a:gd name="connsiteX459" fmla="*/ 342485 w 4543952"/>
                  <a:gd name="connsiteY459" fmla="*/ 176938 h 6858000"/>
                  <a:gd name="connsiteX460" fmla="*/ 328579 w 4543952"/>
                  <a:gd name="connsiteY460" fmla="*/ 63586 h 6858000"/>
                  <a:gd name="connsiteX461" fmla="*/ 314480 w 4543952"/>
                  <a:gd name="connsiteY461" fmla="*/ 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Lst>
                <a:rect l="l" t="t" r="r" b="b"/>
                <a:pathLst>
                  <a:path w="4543952" h="6858000">
                    <a:moveTo>
                      <a:pt x="328959" y="6564619"/>
                    </a:moveTo>
                    <a:lnTo>
                      <a:pt x="306480" y="6588624"/>
                    </a:lnTo>
                    <a:cubicBezTo>
                      <a:pt x="298003" y="6597577"/>
                      <a:pt x="291954" y="6611341"/>
                      <a:pt x="289858" y="6625223"/>
                    </a:cubicBezTo>
                    <a:lnTo>
                      <a:pt x="289858" y="6625224"/>
                    </a:lnTo>
                    <a:lnTo>
                      <a:pt x="289870" y="6645551"/>
                    </a:lnTo>
                    <a:lnTo>
                      <a:pt x="296953" y="6662539"/>
                    </a:lnTo>
                    <a:lnTo>
                      <a:pt x="296953" y="6662541"/>
                    </a:lnTo>
                    <a:lnTo>
                      <a:pt x="296954" y="6662543"/>
                    </a:lnTo>
                    <a:lnTo>
                      <a:pt x="311551" y="6702975"/>
                    </a:lnTo>
                    <a:lnTo>
                      <a:pt x="297715" y="6742551"/>
                    </a:lnTo>
                    <a:lnTo>
                      <a:pt x="297714" y="6742554"/>
                    </a:lnTo>
                    <a:lnTo>
                      <a:pt x="283011" y="6776799"/>
                    </a:lnTo>
                    <a:lnTo>
                      <a:pt x="278238" y="6812061"/>
                    </a:lnTo>
                    <a:lnTo>
                      <a:pt x="278237" y="6812062"/>
                    </a:lnTo>
                    <a:lnTo>
                      <a:pt x="278237" y="6812063"/>
                    </a:lnTo>
                    <a:lnTo>
                      <a:pt x="278238" y="6812061"/>
                    </a:lnTo>
                    <a:lnTo>
                      <a:pt x="297714" y="6742554"/>
                    </a:lnTo>
                    <a:lnTo>
                      <a:pt x="297715" y="6742552"/>
                    </a:lnTo>
                    <a:cubicBezTo>
                      <a:pt x="306003" y="6729218"/>
                      <a:pt x="311147" y="6716168"/>
                      <a:pt x="311551" y="6702976"/>
                    </a:cubicBezTo>
                    <a:lnTo>
                      <a:pt x="311551" y="6702975"/>
                    </a:lnTo>
                    <a:lnTo>
                      <a:pt x="308405" y="6683026"/>
                    </a:lnTo>
                    <a:lnTo>
                      <a:pt x="296954" y="6662543"/>
                    </a:lnTo>
                    <a:lnTo>
                      <a:pt x="296953" y="6662540"/>
                    </a:lnTo>
                    <a:lnTo>
                      <a:pt x="296953" y="6662539"/>
                    </a:lnTo>
                    <a:lnTo>
                      <a:pt x="289858" y="6625224"/>
                    </a:lnTo>
                    <a:lnTo>
                      <a:pt x="306480" y="6588625"/>
                    </a:lnTo>
                    <a:cubicBezTo>
                      <a:pt x="312576" y="6582146"/>
                      <a:pt x="318672" y="6575478"/>
                      <a:pt x="328959" y="6564620"/>
                    </a:cubicBezTo>
                    <a:close/>
                    <a:moveTo>
                      <a:pt x="248638" y="6438980"/>
                    </a:moveTo>
                    <a:cubicBezTo>
                      <a:pt x="258140" y="6444076"/>
                      <a:pt x="265617" y="6451649"/>
                      <a:pt x="268569" y="6463840"/>
                    </a:cubicBezTo>
                    <a:lnTo>
                      <a:pt x="268572" y="6463848"/>
                    </a:lnTo>
                    <a:lnTo>
                      <a:pt x="279556" y="6508051"/>
                    </a:lnTo>
                    <a:lnTo>
                      <a:pt x="282367" y="6513011"/>
                    </a:lnTo>
                    <a:lnTo>
                      <a:pt x="284834" y="6521803"/>
                    </a:lnTo>
                    <a:lnTo>
                      <a:pt x="301172" y="6546194"/>
                    </a:lnTo>
                    <a:lnTo>
                      <a:pt x="301172" y="6546193"/>
                    </a:lnTo>
                    <a:lnTo>
                      <a:pt x="282367" y="6513011"/>
                    </a:lnTo>
                    <a:lnTo>
                      <a:pt x="268572" y="6463848"/>
                    </a:lnTo>
                    <a:lnTo>
                      <a:pt x="268569" y="6463839"/>
                    </a:lnTo>
                    <a:close/>
                    <a:moveTo>
                      <a:pt x="166047" y="6392242"/>
                    </a:moveTo>
                    <a:lnTo>
                      <a:pt x="173364" y="6407332"/>
                    </a:lnTo>
                    <a:lnTo>
                      <a:pt x="173364" y="6407331"/>
                    </a:lnTo>
                    <a:close/>
                    <a:moveTo>
                      <a:pt x="401733" y="4221390"/>
                    </a:moveTo>
                    <a:lnTo>
                      <a:pt x="396017" y="4253013"/>
                    </a:lnTo>
                    <a:cubicBezTo>
                      <a:pt x="383824" y="4277400"/>
                      <a:pt x="368204" y="4300069"/>
                      <a:pt x="356201" y="4324644"/>
                    </a:cubicBezTo>
                    <a:cubicBezTo>
                      <a:pt x="350487" y="4336456"/>
                      <a:pt x="347439" y="4350553"/>
                      <a:pt x="347247" y="4363889"/>
                    </a:cubicBezTo>
                    <a:lnTo>
                      <a:pt x="347247" y="4363890"/>
                    </a:lnTo>
                    <a:cubicBezTo>
                      <a:pt x="346295" y="4403325"/>
                      <a:pt x="346295" y="4442761"/>
                      <a:pt x="348009" y="4482004"/>
                    </a:cubicBezTo>
                    <a:cubicBezTo>
                      <a:pt x="350677" y="4546776"/>
                      <a:pt x="351249" y="4612500"/>
                      <a:pt x="408019" y="4659174"/>
                    </a:cubicBezTo>
                    <a:cubicBezTo>
                      <a:pt x="412591" y="4662986"/>
                      <a:pt x="415259" y="4671176"/>
                      <a:pt x="416021" y="4677655"/>
                    </a:cubicBezTo>
                    <a:cubicBezTo>
                      <a:pt x="419640" y="4707564"/>
                      <a:pt x="420022" y="4738235"/>
                      <a:pt x="425928" y="4767764"/>
                    </a:cubicBezTo>
                    <a:lnTo>
                      <a:pt x="427237" y="4800482"/>
                    </a:lnTo>
                    <a:lnTo>
                      <a:pt x="412401" y="4828915"/>
                    </a:lnTo>
                    <a:cubicBezTo>
                      <a:pt x="404115" y="4837702"/>
                      <a:pt x="397114" y="4847213"/>
                      <a:pt x="391971" y="4857316"/>
                    </a:cubicBezTo>
                    <a:lnTo>
                      <a:pt x="390221" y="4863342"/>
                    </a:lnTo>
                    <a:lnTo>
                      <a:pt x="387469" y="4867613"/>
                    </a:lnTo>
                    <a:lnTo>
                      <a:pt x="382691" y="4889274"/>
                    </a:lnTo>
                    <a:lnTo>
                      <a:pt x="382691" y="4889275"/>
                    </a:lnTo>
                    <a:cubicBezTo>
                      <a:pt x="382122" y="4896713"/>
                      <a:pt x="382634" y="4904357"/>
                      <a:pt x="384396" y="4912168"/>
                    </a:cubicBezTo>
                    <a:lnTo>
                      <a:pt x="385799" y="4933804"/>
                    </a:lnTo>
                    <a:lnTo>
                      <a:pt x="378247" y="4957452"/>
                    </a:lnTo>
                    <a:lnTo>
                      <a:pt x="360964" y="4987036"/>
                    </a:lnTo>
                    <a:cubicBezTo>
                      <a:pt x="349725" y="5003800"/>
                      <a:pt x="335627" y="5022851"/>
                      <a:pt x="334485" y="5041520"/>
                    </a:cubicBezTo>
                    <a:cubicBezTo>
                      <a:pt x="333557" y="5057380"/>
                      <a:pt x="327458" y="5072410"/>
                      <a:pt x="321371" y="5087422"/>
                    </a:cubicBezTo>
                    <a:lnTo>
                      <a:pt x="321364" y="5087449"/>
                    </a:lnTo>
                    <a:lnTo>
                      <a:pt x="315482" y="5102460"/>
                    </a:lnTo>
                    <a:lnTo>
                      <a:pt x="308338" y="5133219"/>
                    </a:lnTo>
                    <a:lnTo>
                      <a:pt x="308337" y="5133223"/>
                    </a:lnTo>
                    <a:lnTo>
                      <a:pt x="308337" y="5133224"/>
                    </a:lnTo>
                    <a:lnTo>
                      <a:pt x="315052" y="5166113"/>
                    </a:lnTo>
                    <a:lnTo>
                      <a:pt x="314362" y="5172089"/>
                    </a:lnTo>
                    <a:cubicBezTo>
                      <a:pt x="313481" y="5174399"/>
                      <a:pt x="312290" y="5176875"/>
                      <a:pt x="311814" y="5179066"/>
                    </a:cubicBezTo>
                    <a:lnTo>
                      <a:pt x="311814" y="5179067"/>
                    </a:lnTo>
                    <a:cubicBezTo>
                      <a:pt x="304574" y="5214121"/>
                      <a:pt x="311624" y="5247078"/>
                      <a:pt x="335437" y="5272796"/>
                    </a:cubicBezTo>
                    <a:lnTo>
                      <a:pt x="360397" y="5321350"/>
                    </a:lnTo>
                    <a:lnTo>
                      <a:pt x="364317" y="5355013"/>
                    </a:lnTo>
                    <a:lnTo>
                      <a:pt x="359440" y="5385383"/>
                    </a:lnTo>
                    <a:cubicBezTo>
                      <a:pt x="356201" y="5398720"/>
                      <a:pt x="353915" y="5412056"/>
                      <a:pt x="351249" y="5425581"/>
                    </a:cubicBezTo>
                    <a:cubicBezTo>
                      <a:pt x="347439" y="5443869"/>
                      <a:pt x="343437" y="5462350"/>
                      <a:pt x="339627" y="5480636"/>
                    </a:cubicBezTo>
                    <a:cubicBezTo>
                      <a:pt x="337722" y="5489496"/>
                      <a:pt x="335151" y="5498831"/>
                      <a:pt x="335103" y="5507666"/>
                    </a:cubicBezTo>
                    <a:lnTo>
                      <a:pt x="335103" y="5507667"/>
                    </a:lnTo>
                    <a:lnTo>
                      <a:pt x="337324" y="5520421"/>
                    </a:lnTo>
                    <a:lnTo>
                      <a:pt x="345722" y="5531691"/>
                    </a:lnTo>
                    <a:lnTo>
                      <a:pt x="345723" y="5531693"/>
                    </a:lnTo>
                    <a:lnTo>
                      <a:pt x="355869" y="5547577"/>
                    </a:lnTo>
                    <a:lnTo>
                      <a:pt x="346295" y="5562745"/>
                    </a:lnTo>
                    <a:cubicBezTo>
                      <a:pt x="303622" y="5600466"/>
                      <a:pt x="276951" y="5646188"/>
                      <a:pt x="275047" y="5704482"/>
                    </a:cubicBezTo>
                    <a:cubicBezTo>
                      <a:pt x="274665" y="5716484"/>
                      <a:pt x="271999" y="5728677"/>
                      <a:pt x="269141" y="5740487"/>
                    </a:cubicBezTo>
                    <a:cubicBezTo>
                      <a:pt x="267426" y="5747727"/>
                      <a:pt x="265520" y="5756492"/>
                      <a:pt x="260376" y="5760872"/>
                    </a:cubicBezTo>
                    <a:cubicBezTo>
                      <a:pt x="221133" y="5794973"/>
                      <a:pt x="193890" y="5837456"/>
                      <a:pt x="171981" y="5883750"/>
                    </a:cubicBezTo>
                    <a:lnTo>
                      <a:pt x="171979" y="5883755"/>
                    </a:lnTo>
                    <a:lnTo>
                      <a:pt x="160957" y="5909350"/>
                    </a:lnTo>
                    <a:lnTo>
                      <a:pt x="154076" y="5935945"/>
                    </a:lnTo>
                    <a:lnTo>
                      <a:pt x="154075" y="5935948"/>
                    </a:lnTo>
                    <a:lnTo>
                      <a:pt x="154075" y="5935949"/>
                    </a:lnTo>
                    <a:lnTo>
                      <a:pt x="154242" y="5964476"/>
                    </a:lnTo>
                    <a:lnTo>
                      <a:pt x="157695" y="5993289"/>
                    </a:lnTo>
                    <a:lnTo>
                      <a:pt x="157695" y="5993291"/>
                    </a:lnTo>
                    <a:cubicBezTo>
                      <a:pt x="158837" y="6004531"/>
                      <a:pt x="158647" y="6017485"/>
                      <a:pt x="164171" y="6026440"/>
                    </a:cubicBezTo>
                    <a:cubicBezTo>
                      <a:pt x="181508" y="6054825"/>
                      <a:pt x="200176" y="6082258"/>
                      <a:pt x="220371" y="6108738"/>
                    </a:cubicBezTo>
                    <a:lnTo>
                      <a:pt x="234064" y="6133314"/>
                    </a:lnTo>
                    <a:lnTo>
                      <a:pt x="218468" y="6155599"/>
                    </a:lnTo>
                    <a:lnTo>
                      <a:pt x="218465" y="6155601"/>
                    </a:lnTo>
                    <a:cubicBezTo>
                      <a:pt x="196176" y="6175796"/>
                      <a:pt x="184556" y="6200943"/>
                      <a:pt x="179794" y="6228755"/>
                    </a:cubicBezTo>
                    <a:cubicBezTo>
                      <a:pt x="172363" y="6272763"/>
                      <a:pt x="166077" y="6317150"/>
                      <a:pt x="162457" y="6361538"/>
                    </a:cubicBezTo>
                    <a:lnTo>
                      <a:pt x="162457" y="6361539"/>
                    </a:lnTo>
                    <a:lnTo>
                      <a:pt x="179794" y="6228756"/>
                    </a:lnTo>
                    <a:cubicBezTo>
                      <a:pt x="184556" y="6200944"/>
                      <a:pt x="196176" y="6175797"/>
                      <a:pt x="218465" y="6155602"/>
                    </a:cubicBezTo>
                    <a:lnTo>
                      <a:pt x="218468" y="6155599"/>
                    </a:lnTo>
                    <a:lnTo>
                      <a:pt x="230364" y="6143189"/>
                    </a:lnTo>
                    <a:lnTo>
                      <a:pt x="234064" y="6133314"/>
                    </a:lnTo>
                    <a:lnTo>
                      <a:pt x="234064" y="6133313"/>
                    </a:lnTo>
                    <a:cubicBezTo>
                      <a:pt x="233993" y="6126883"/>
                      <a:pt x="229039" y="6120073"/>
                      <a:pt x="220371" y="6108737"/>
                    </a:cubicBezTo>
                    <a:cubicBezTo>
                      <a:pt x="200176" y="6082257"/>
                      <a:pt x="181508" y="6054824"/>
                      <a:pt x="164171" y="6026439"/>
                    </a:cubicBezTo>
                    <a:cubicBezTo>
                      <a:pt x="158647" y="6017484"/>
                      <a:pt x="158837" y="6004530"/>
                      <a:pt x="157695" y="5993290"/>
                    </a:cubicBezTo>
                    <a:lnTo>
                      <a:pt x="157695" y="5993289"/>
                    </a:lnTo>
                    <a:lnTo>
                      <a:pt x="154075" y="5935949"/>
                    </a:lnTo>
                    <a:lnTo>
                      <a:pt x="154076" y="5935945"/>
                    </a:lnTo>
                    <a:lnTo>
                      <a:pt x="171979" y="5883755"/>
                    </a:lnTo>
                    <a:lnTo>
                      <a:pt x="171981" y="5883751"/>
                    </a:lnTo>
                    <a:cubicBezTo>
                      <a:pt x="193890" y="5837457"/>
                      <a:pt x="221133" y="5794974"/>
                      <a:pt x="260376" y="5760873"/>
                    </a:cubicBezTo>
                    <a:cubicBezTo>
                      <a:pt x="265520" y="5756493"/>
                      <a:pt x="267426" y="5747728"/>
                      <a:pt x="269141" y="5740488"/>
                    </a:cubicBezTo>
                    <a:cubicBezTo>
                      <a:pt x="271999" y="5728678"/>
                      <a:pt x="274665" y="5716485"/>
                      <a:pt x="275047" y="5704483"/>
                    </a:cubicBezTo>
                    <a:cubicBezTo>
                      <a:pt x="276951" y="5646189"/>
                      <a:pt x="303622" y="5600467"/>
                      <a:pt x="346295" y="5562746"/>
                    </a:cubicBezTo>
                    <a:cubicBezTo>
                      <a:pt x="352392" y="5557317"/>
                      <a:pt x="355774" y="5552507"/>
                      <a:pt x="355869" y="5547578"/>
                    </a:cubicBezTo>
                    <a:lnTo>
                      <a:pt x="355869" y="5547577"/>
                    </a:lnTo>
                    <a:cubicBezTo>
                      <a:pt x="355964" y="5542648"/>
                      <a:pt x="352773" y="5537599"/>
                      <a:pt x="345723" y="5531692"/>
                    </a:cubicBezTo>
                    <a:lnTo>
                      <a:pt x="345722" y="5531691"/>
                    </a:lnTo>
                    <a:lnTo>
                      <a:pt x="335103" y="5507667"/>
                    </a:lnTo>
                    <a:lnTo>
                      <a:pt x="339627" y="5480637"/>
                    </a:lnTo>
                    <a:cubicBezTo>
                      <a:pt x="343437" y="5462351"/>
                      <a:pt x="347439" y="5443870"/>
                      <a:pt x="351249" y="5425582"/>
                    </a:cubicBezTo>
                    <a:cubicBezTo>
                      <a:pt x="353915" y="5412057"/>
                      <a:pt x="356201" y="5398721"/>
                      <a:pt x="359440" y="5385384"/>
                    </a:cubicBezTo>
                    <a:cubicBezTo>
                      <a:pt x="361965" y="5375002"/>
                      <a:pt x="363668" y="5364882"/>
                      <a:pt x="364317" y="5355014"/>
                    </a:cubicBezTo>
                    <a:lnTo>
                      <a:pt x="364317" y="5355013"/>
                    </a:lnTo>
                    <a:lnTo>
                      <a:pt x="362870" y="5326162"/>
                    </a:lnTo>
                    <a:lnTo>
                      <a:pt x="360397" y="5321350"/>
                    </a:lnTo>
                    <a:lnTo>
                      <a:pt x="359341" y="5312287"/>
                    </a:lnTo>
                    <a:cubicBezTo>
                      <a:pt x="354789" y="5298594"/>
                      <a:pt x="347082" y="5285440"/>
                      <a:pt x="335437" y="5272795"/>
                    </a:cubicBezTo>
                    <a:cubicBezTo>
                      <a:pt x="323531" y="5259936"/>
                      <a:pt x="315815" y="5245268"/>
                      <a:pt x="311981" y="5229432"/>
                    </a:cubicBezTo>
                    <a:lnTo>
                      <a:pt x="311814" y="5179067"/>
                    </a:lnTo>
                    <a:lnTo>
                      <a:pt x="314362" y="5172090"/>
                    </a:lnTo>
                    <a:cubicBezTo>
                      <a:pt x="315243" y="5169780"/>
                      <a:pt x="315814" y="5167637"/>
                      <a:pt x="315052" y="5166113"/>
                    </a:cubicBezTo>
                    <a:lnTo>
                      <a:pt x="315052" y="5166112"/>
                    </a:lnTo>
                    <a:lnTo>
                      <a:pt x="308337" y="5133224"/>
                    </a:lnTo>
                    <a:lnTo>
                      <a:pt x="308338" y="5133219"/>
                    </a:lnTo>
                    <a:lnTo>
                      <a:pt x="321364" y="5087449"/>
                    </a:lnTo>
                    <a:lnTo>
                      <a:pt x="327270" y="5072375"/>
                    </a:lnTo>
                    <a:cubicBezTo>
                      <a:pt x="330949" y="5062299"/>
                      <a:pt x="333866" y="5052095"/>
                      <a:pt x="334485" y="5041521"/>
                    </a:cubicBezTo>
                    <a:cubicBezTo>
                      <a:pt x="335627" y="5022852"/>
                      <a:pt x="349725" y="5003801"/>
                      <a:pt x="360964" y="4987037"/>
                    </a:cubicBezTo>
                    <a:cubicBezTo>
                      <a:pt x="366751" y="4978392"/>
                      <a:pt x="372458" y="4970096"/>
                      <a:pt x="376969" y="4961455"/>
                    </a:cubicBezTo>
                    <a:lnTo>
                      <a:pt x="378247" y="4957452"/>
                    </a:lnTo>
                    <a:lnTo>
                      <a:pt x="381039" y="4952672"/>
                    </a:lnTo>
                    <a:lnTo>
                      <a:pt x="385799" y="4933804"/>
                    </a:lnTo>
                    <a:cubicBezTo>
                      <a:pt x="386468" y="4927121"/>
                      <a:pt x="386111" y="4919978"/>
                      <a:pt x="384396" y="4912167"/>
                    </a:cubicBezTo>
                    <a:lnTo>
                      <a:pt x="382691" y="4889274"/>
                    </a:lnTo>
                    <a:lnTo>
                      <a:pt x="390221" y="4863342"/>
                    </a:lnTo>
                    <a:lnTo>
                      <a:pt x="412401" y="4828916"/>
                    </a:lnTo>
                    <a:cubicBezTo>
                      <a:pt x="420784" y="4819963"/>
                      <a:pt x="425356" y="4810580"/>
                      <a:pt x="427237" y="4800483"/>
                    </a:cubicBezTo>
                    <a:lnTo>
                      <a:pt x="427237" y="4800482"/>
                    </a:lnTo>
                    <a:cubicBezTo>
                      <a:pt x="429119" y="4790385"/>
                      <a:pt x="428309" y="4779574"/>
                      <a:pt x="425928" y="4767763"/>
                    </a:cubicBezTo>
                    <a:cubicBezTo>
                      <a:pt x="420022" y="4738234"/>
                      <a:pt x="419640" y="4707563"/>
                      <a:pt x="416021" y="4677654"/>
                    </a:cubicBezTo>
                    <a:cubicBezTo>
                      <a:pt x="415259" y="4671175"/>
                      <a:pt x="412591" y="4662985"/>
                      <a:pt x="408019" y="4659173"/>
                    </a:cubicBezTo>
                    <a:cubicBezTo>
                      <a:pt x="351249" y="4612499"/>
                      <a:pt x="350677" y="4546775"/>
                      <a:pt x="348009" y="4482003"/>
                    </a:cubicBezTo>
                    <a:lnTo>
                      <a:pt x="347247" y="4363890"/>
                    </a:lnTo>
                    <a:lnTo>
                      <a:pt x="356201" y="4324645"/>
                    </a:lnTo>
                    <a:cubicBezTo>
                      <a:pt x="368204" y="4300070"/>
                      <a:pt x="383824" y="4277401"/>
                      <a:pt x="396017" y="4253014"/>
                    </a:cubicBezTo>
                    <a:cubicBezTo>
                      <a:pt x="400781" y="4243872"/>
                      <a:pt x="400971" y="4232060"/>
                      <a:pt x="401733" y="4221391"/>
                    </a:cubicBezTo>
                    <a:close/>
                    <a:moveTo>
                      <a:pt x="332842" y="2836171"/>
                    </a:moveTo>
                    <a:lnTo>
                      <a:pt x="332842" y="2836172"/>
                    </a:lnTo>
                    <a:cubicBezTo>
                      <a:pt x="336914" y="2839982"/>
                      <a:pt x="340200" y="2844316"/>
                      <a:pt x="341533" y="2848793"/>
                    </a:cubicBezTo>
                    <a:lnTo>
                      <a:pt x="358166" y="2903544"/>
                    </a:lnTo>
                    <a:lnTo>
                      <a:pt x="366072" y="2947858"/>
                    </a:lnTo>
                    <a:lnTo>
                      <a:pt x="366072" y="2947862"/>
                    </a:lnTo>
                    <a:lnTo>
                      <a:pt x="362488" y="2982147"/>
                    </a:lnTo>
                    <a:cubicBezTo>
                      <a:pt x="354392" y="3014152"/>
                      <a:pt x="350582" y="3045776"/>
                      <a:pt x="350796" y="3077400"/>
                    </a:cubicBezTo>
                    <a:lnTo>
                      <a:pt x="350796" y="3077401"/>
                    </a:lnTo>
                    <a:cubicBezTo>
                      <a:pt x="351010" y="3109025"/>
                      <a:pt x="355249" y="3140649"/>
                      <a:pt x="363250" y="3172654"/>
                    </a:cubicBezTo>
                    <a:cubicBezTo>
                      <a:pt x="389159" y="3276480"/>
                      <a:pt x="416591" y="3380305"/>
                      <a:pt x="410877" y="3489467"/>
                    </a:cubicBezTo>
                    <a:cubicBezTo>
                      <a:pt x="409925" y="3507563"/>
                      <a:pt x="421546" y="3529090"/>
                      <a:pt x="432976" y="3544713"/>
                    </a:cubicBezTo>
                    <a:cubicBezTo>
                      <a:pt x="438406" y="3552190"/>
                      <a:pt x="442585" y="3557715"/>
                      <a:pt x="445520" y="3562320"/>
                    </a:cubicBezTo>
                    <a:lnTo>
                      <a:pt x="450598" y="3574407"/>
                    </a:lnTo>
                    <a:lnTo>
                      <a:pt x="448246" y="3587173"/>
                    </a:lnTo>
                    <a:cubicBezTo>
                      <a:pt x="446228" y="3592231"/>
                      <a:pt x="442978" y="3598434"/>
                      <a:pt x="438500" y="3606816"/>
                    </a:cubicBezTo>
                    <a:cubicBezTo>
                      <a:pt x="434118" y="3614818"/>
                      <a:pt x="431452" y="3624724"/>
                      <a:pt x="424974" y="3630631"/>
                    </a:cubicBezTo>
                    <a:cubicBezTo>
                      <a:pt x="408496" y="3645681"/>
                      <a:pt x="402257" y="3662493"/>
                      <a:pt x="400733" y="3680162"/>
                    </a:cubicBezTo>
                    <a:lnTo>
                      <a:pt x="400733" y="3680163"/>
                    </a:lnTo>
                    <a:lnTo>
                      <a:pt x="404781" y="3734837"/>
                    </a:lnTo>
                    <a:lnTo>
                      <a:pt x="404399" y="3754651"/>
                    </a:lnTo>
                    <a:cubicBezTo>
                      <a:pt x="398399" y="3767129"/>
                      <a:pt x="396447" y="3778654"/>
                      <a:pt x="398042" y="3789775"/>
                    </a:cubicBezTo>
                    <a:lnTo>
                      <a:pt x="398042" y="3789776"/>
                    </a:lnTo>
                    <a:cubicBezTo>
                      <a:pt x="399638" y="3800896"/>
                      <a:pt x="404781" y="3811613"/>
                      <a:pt x="412973" y="3822472"/>
                    </a:cubicBezTo>
                    <a:lnTo>
                      <a:pt x="427308" y="3852619"/>
                    </a:lnTo>
                    <a:lnTo>
                      <a:pt x="417926" y="3885336"/>
                    </a:lnTo>
                    <a:lnTo>
                      <a:pt x="417925" y="3885337"/>
                    </a:lnTo>
                    <a:cubicBezTo>
                      <a:pt x="398494" y="3910103"/>
                      <a:pt x="388302" y="3935726"/>
                      <a:pt x="386040" y="3962158"/>
                    </a:cubicBezTo>
                    <a:lnTo>
                      <a:pt x="386040" y="3962159"/>
                    </a:lnTo>
                    <a:lnTo>
                      <a:pt x="388431" y="4002409"/>
                    </a:lnTo>
                    <a:lnTo>
                      <a:pt x="401733" y="4043837"/>
                    </a:lnTo>
                    <a:lnTo>
                      <a:pt x="401733" y="4043839"/>
                    </a:lnTo>
                    <a:lnTo>
                      <a:pt x="416855" y="4103825"/>
                    </a:lnTo>
                    <a:lnTo>
                      <a:pt x="405544" y="4165381"/>
                    </a:lnTo>
                    <a:lnTo>
                      <a:pt x="405543" y="4165382"/>
                    </a:lnTo>
                    <a:cubicBezTo>
                      <a:pt x="402114" y="4173479"/>
                      <a:pt x="401543" y="4182766"/>
                      <a:pt x="401638" y="4192386"/>
                    </a:cubicBezTo>
                    <a:lnTo>
                      <a:pt x="401638" y="4192387"/>
                    </a:lnTo>
                    <a:lnTo>
                      <a:pt x="405543" y="4165383"/>
                    </a:lnTo>
                    <a:lnTo>
                      <a:pt x="405544" y="4165381"/>
                    </a:lnTo>
                    <a:lnTo>
                      <a:pt x="414887" y="4134255"/>
                    </a:lnTo>
                    <a:lnTo>
                      <a:pt x="416855" y="4103825"/>
                    </a:lnTo>
                    <a:lnTo>
                      <a:pt x="416855" y="4103824"/>
                    </a:lnTo>
                    <a:cubicBezTo>
                      <a:pt x="415879" y="4083701"/>
                      <a:pt x="410497" y="4063841"/>
                      <a:pt x="401733" y="4043838"/>
                    </a:cubicBezTo>
                    <a:lnTo>
                      <a:pt x="401733" y="4043837"/>
                    </a:lnTo>
                    <a:lnTo>
                      <a:pt x="386040" y="3962159"/>
                    </a:lnTo>
                    <a:lnTo>
                      <a:pt x="395544" y="3923124"/>
                    </a:lnTo>
                    <a:cubicBezTo>
                      <a:pt x="400804" y="3910318"/>
                      <a:pt x="408210" y="3897721"/>
                      <a:pt x="417925" y="3885338"/>
                    </a:cubicBezTo>
                    <a:lnTo>
                      <a:pt x="417926" y="3885336"/>
                    </a:lnTo>
                    <a:lnTo>
                      <a:pt x="426528" y="3868763"/>
                    </a:lnTo>
                    <a:lnTo>
                      <a:pt x="427308" y="3852619"/>
                    </a:lnTo>
                    <a:lnTo>
                      <a:pt x="427308" y="3852618"/>
                    </a:lnTo>
                    <a:cubicBezTo>
                      <a:pt x="425642" y="3842045"/>
                      <a:pt x="420022" y="3831901"/>
                      <a:pt x="412973" y="3822471"/>
                    </a:cubicBezTo>
                    <a:lnTo>
                      <a:pt x="398042" y="3789775"/>
                    </a:lnTo>
                    <a:lnTo>
                      <a:pt x="404399" y="3754652"/>
                    </a:lnTo>
                    <a:cubicBezTo>
                      <a:pt x="407067" y="3749125"/>
                      <a:pt x="405733" y="3741315"/>
                      <a:pt x="404781" y="3734837"/>
                    </a:cubicBezTo>
                    <a:lnTo>
                      <a:pt x="404781" y="3734836"/>
                    </a:lnTo>
                    <a:lnTo>
                      <a:pt x="400733" y="3680163"/>
                    </a:lnTo>
                    <a:lnTo>
                      <a:pt x="407246" y="3654415"/>
                    </a:lnTo>
                    <a:cubicBezTo>
                      <a:pt x="411056" y="3646122"/>
                      <a:pt x="416735" y="3638157"/>
                      <a:pt x="424974" y="3630632"/>
                    </a:cubicBezTo>
                    <a:cubicBezTo>
                      <a:pt x="431452" y="3624725"/>
                      <a:pt x="434118" y="3614819"/>
                      <a:pt x="438500" y="3606817"/>
                    </a:cubicBezTo>
                    <a:cubicBezTo>
                      <a:pt x="447455" y="3590053"/>
                      <a:pt x="451503" y="3582004"/>
                      <a:pt x="450598" y="3574408"/>
                    </a:cubicBezTo>
                    <a:lnTo>
                      <a:pt x="450598" y="3574407"/>
                    </a:lnTo>
                    <a:cubicBezTo>
                      <a:pt x="449693" y="3566810"/>
                      <a:pt x="443835" y="3559667"/>
                      <a:pt x="432976" y="3544712"/>
                    </a:cubicBezTo>
                    <a:cubicBezTo>
                      <a:pt x="421546" y="3529089"/>
                      <a:pt x="409925" y="3507562"/>
                      <a:pt x="410877" y="3489466"/>
                    </a:cubicBezTo>
                    <a:cubicBezTo>
                      <a:pt x="416591" y="3380304"/>
                      <a:pt x="389159" y="3276479"/>
                      <a:pt x="363250" y="3172653"/>
                    </a:cubicBezTo>
                    <a:lnTo>
                      <a:pt x="350796" y="3077401"/>
                    </a:lnTo>
                    <a:lnTo>
                      <a:pt x="362488" y="2982148"/>
                    </a:lnTo>
                    <a:cubicBezTo>
                      <a:pt x="365441" y="2970575"/>
                      <a:pt x="366442" y="2959156"/>
                      <a:pt x="366072" y="2947862"/>
                    </a:cubicBezTo>
                    <a:lnTo>
                      <a:pt x="366072" y="2947861"/>
                    </a:lnTo>
                    <a:lnTo>
                      <a:pt x="366072" y="2947858"/>
                    </a:lnTo>
                    <a:lnTo>
                      <a:pt x="361441" y="2914327"/>
                    </a:lnTo>
                    <a:lnTo>
                      <a:pt x="358166" y="2903544"/>
                    </a:lnTo>
                    <a:lnTo>
                      <a:pt x="357138" y="2897784"/>
                    </a:lnTo>
                    <a:cubicBezTo>
                      <a:pt x="352392" y="2881306"/>
                      <a:pt x="346534" y="2865009"/>
                      <a:pt x="341533" y="2848792"/>
                    </a:cubicBezTo>
                    <a:close/>
                    <a:moveTo>
                      <a:pt x="296001" y="2745351"/>
                    </a:moveTo>
                    <a:lnTo>
                      <a:pt x="289670" y="2770757"/>
                    </a:lnTo>
                    <a:lnTo>
                      <a:pt x="290080" y="2778005"/>
                    </a:lnTo>
                    <a:lnTo>
                      <a:pt x="289301" y="2782304"/>
                    </a:lnTo>
                    <a:lnTo>
                      <a:pt x="290501" y="2785439"/>
                    </a:lnTo>
                    <a:lnTo>
                      <a:pt x="290929" y="2793022"/>
                    </a:lnTo>
                    <a:lnTo>
                      <a:pt x="300579" y="2811779"/>
                    </a:lnTo>
                    <a:lnTo>
                      <a:pt x="300582" y="2811786"/>
                    </a:lnTo>
                    <a:lnTo>
                      <a:pt x="300583" y="2811786"/>
                    </a:lnTo>
                    <a:lnTo>
                      <a:pt x="300579" y="2811779"/>
                    </a:lnTo>
                    <a:lnTo>
                      <a:pt x="290501" y="2785439"/>
                    </a:lnTo>
                    <a:lnTo>
                      <a:pt x="290080" y="2778005"/>
                    </a:lnTo>
                    <a:close/>
                    <a:moveTo>
                      <a:pt x="817328" y="1508457"/>
                    </a:moveTo>
                    <a:lnTo>
                      <a:pt x="845421" y="1596212"/>
                    </a:lnTo>
                    <a:cubicBezTo>
                      <a:pt x="847898" y="1604977"/>
                      <a:pt x="846373" y="1615835"/>
                      <a:pt x="843517" y="1624979"/>
                    </a:cubicBezTo>
                    <a:cubicBezTo>
                      <a:pt x="833801" y="1656222"/>
                      <a:pt x="809415" y="1676035"/>
                      <a:pt x="786935" y="1697752"/>
                    </a:cubicBezTo>
                    <a:cubicBezTo>
                      <a:pt x="777029" y="1707278"/>
                      <a:pt x="769981" y="1720422"/>
                      <a:pt x="764267" y="1733187"/>
                    </a:cubicBezTo>
                    <a:cubicBezTo>
                      <a:pt x="749595" y="1766334"/>
                      <a:pt x="736452" y="1800245"/>
                      <a:pt x="722546" y="1833774"/>
                    </a:cubicBezTo>
                    <a:cubicBezTo>
                      <a:pt x="721212" y="1837012"/>
                      <a:pt x="717783" y="1839678"/>
                      <a:pt x="714925" y="1842157"/>
                    </a:cubicBezTo>
                    <a:cubicBezTo>
                      <a:pt x="684824" y="1866921"/>
                      <a:pt x="654535" y="1891496"/>
                      <a:pt x="624434" y="1916453"/>
                    </a:cubicBezTo>
                    <a:cubicBezTo>
                      <a:pt x="618720" y="1921215"/>
                      <a:pt x="614528" y="1928075"/>
                      <a:pt x="609004" y="1933218"/>
                    </a:cubicBezTo>
                    <a:cubicBezTo>
                      <a:pt x="601384" y="1940458"/>
                      <a:pt x="594143" y="1949602"/>
                      <a:pt x="584999" y="1953412"/>
                    </a:cubicBezTo>
                    <a:cubicBezTo>
                      <a:pt x="556234" y="1965223"/>
                      <a:pt x="543850" y="1987893"/>
                      <a:pt x="538516" y="2016468"/>
                    </a:cubicBezTo>
                    <a:cubicBezTo>
                      <a:pt x="533563" y="2042569"/>
                      <a:pt x="529371" y="2068668"/>
                      <a:pt x="523657" y="2094577"/>
                    </a:cubicBezTo>
                    <a:cubicBezTo>
                      <a:pt x="516799" y="2126200"/>
                      <a:pt x="509369" y="2157635"/>
                      <a:pt x="500986" y="2188878"/>
                    </a:cubicBezTo>
                    <a:cubicBezTo>
                      <a:pt x="497366" y="2202403"/>
                      <a:pt x="493176" y="2216691"/>
                      <a:pt x="485746" y="2228313"/>
                    </a:cubicBezTo>
                    <a:cubicBezTo>
                      <a:pt x="465171" y="2260889"/>
                      <a:pt x="451265" y="2295752"/>
                      <a:pt x="456789" y="2334043"/>
                    </a:cubicBezTo>
                    <a:cubicBezTo>
                      <a:pt x="461171" y="2364714"/>
                      <a:pt x="449931" y="2390433"/>
                      <a:pt x="432404" y="2409484"/>
                    </a:cubicBezTo>
                    <a:cubicBezTo>
                      <a:pt x="424451" y="2418153"/>
                      <a:pt x="418938" y="2426976"/>
                      <a:pt x="415303" y="2435912"/>
                    </a:cubicBezTo>
                    <a:lnTo>
                      <a:pt x="415303" y="2435912"/>
                    </a:lnTo>
                    <a:lnTo>
                      <a:pt x="415303" y="2435912"/>
                    </a:lnTo>
                    <a:lnTo>
                      <a:pt x="414227" y="2440915"/>
                    </a:lnTo>
                    <a:lnTo>
                      <a:pt x="409472" y="2463016"/>
                    </a:lnTo>
                    <a:lnTo>
                      <a:pt x="409472" y="2463017"/>
                    </a:lnTo>
                    <a:lnTo>
                      <a:pt x="411535" y="2490550"/>
                    </a:lnTo>
                    <a:lnTo>
                      <a:pt x="418115" y="2518261"/>
                    </a:lnTo>
                    <a:lnTo>
                      <a:pt x="418115" y="2518264"/>
                    </a:lnTo>
                    <a:lnTo>
                      <a:pt x="421759" y="2545006"/>
                    </a:lnTo>
                    <a:lnTo>
                      <a:pt x="417545" y="2571033"/>
                    </a:lnTo>
                    <a:cubicBezTo>
                      <a:pt x="405543" y="2612944"/>
                      <a:pt x="372966" y="2640949"/>
                      <a:pt x="344391" y="2668000"/>
                    </a:cubicBezTo>
                    <a:cubicBezTo>
                      <a:pt x="320006" y="2691053"/>
                      <a:pt x="306290" y="2716962"/>
                      <a:pt x="296001" y="2745347"/>
                    </a:cubicBezTo>
                    <a:lnTo>
                      <a:pt x="296001" y="2745348"/>
                    </a:lnTo>
                    <a:cubicBezTo>
                      <a:pt x="306290" y="2716963"/>
                      <a:pt x="320006" y="2691054"/>
                      <a:pt x="344391" y="2668001"/>
                    </a:cubicBezTo>
                    <a:cubicBezTo>
                      <a:pt x="372966" y="2640950"/>
                      <a:pt x="405543" y="2612945"/>
                      <a:pt x="417545" y="2571034"/>
                    </a:cubicBezTo>
                    <a:cubicBezTo>
                      <a:pt x="420117" y="2561985"/>
                      <a:pt x="421593" y="2553555"/>
                      <a:pt x="421760" y="2545006"/>
                    </a:cubicBezTo>
                    <a:lnTo>
                      <a:pt x="421759" y="2545006"/>
                    </a:lnTo>
                    <a:lnTo>
                      <a:pt x="421760" y="2545005"/>
                    </a:lnTo>
                    <a:cubicBezTo>
                      <a:pt x="421926" y="2536456"/>
                      <a:pt x="420783" y="2527789"/>
                      <a:pt x="418115" y="2518263"/>
                    </a:cubicBezTo>
                    <a:lnTo>
                      <a:pt x="418115" y="2518261"/>
                    </a:lnTo>
                    <a:lnTo>
                      <a:pt x="409472" y="2463017"/>
                    </a:lnTo>
                    <a:lnTo>
                      <a:pt x="414227" y="2440915"/>
                    </a:lnTo>
                    <a:lnTo>
                      <a:pt x="415303" y="2435912"/>
                    </a:lnTo>
                    <a:lnTo>
                      <a:pt x="432404" y="2409485"/>
                    </a:lnTo>
                    <a:cubicBezTo>
                      <a:pt x="449931" y="2390434"/>
                      <a:pt x="461171" y="2364715"/>
                      <a:pt x="456789" y="2334044"/>
                    </a:cubicBezTo>
                    <a:cubicBezTo>
                      <a:pt x="451265" y="2295753"/>
                      <a:pt x="465171" y="2260890"/>
                      <a:pt x="485746" y="2228314"/>
                    </a:cubicBezTo>
                    <a:cubicBezTo>
                      <a:pt x="493176" y="2216692"/>
                      <a:pt x="497366" y="2202404"/>
                      <a:pt x="500986" y="2188879"/>
                    </a:cubicBezTo>
                    <a:cubicBezTo>
                      <a:pt x="509369" y="2157636"/>
                      <a:pt x="516799" y="2126201"/>
                      <a:pt x="523657" y="2094578"/>
                    </a:cubicBezTo>
                    <a:cubicBezTo>
                      <a:pt x="529371" y="2068669"/>
                      <a:pt x="533563" y="2042570"/>
                      <a:pt x="538516" y="2016469"/>
                    </a:cubicBezTo>
                    <a:cubicBezTo>
                      <a:pt x="543850" y="1987894"/>
                      <a:pt x="556234" y="1965224"/>
                      <a:pt x="584999" y="1953413"/>
                    </a:cubicBezTo>
                    <a:cubicBezTo>
                      <a:pt x="594143" y="1949603"/>
                      <a:pt x="601384" y="1940459"/>
                      <a:pt x="609004" y="1933219"/>
                    </a:cubicBezTo>
                    <a:cubicBezTo>
                      <a:pt x="614528" y="1928076"/>
                      <a:pt x="618720" y="1921216"/>
                      <a:pt x="624434" y="1916454"/>
                    </a:cubicBezTo>
                    <a:cubicBezTo>
                      <a:pt x="654535" y="1891497"/>
                      <a:pt x="684824" y="1866922"/>
                      <a:pt x="714925" y="1842158"/>
                    </a:cubicBezTo>
                    <a:cubicBezTo>
                      <a:pt x="717783" y="1839679"/>
                      <a:pt x="721212" y="1837013"/>
                      <a:pt x="722546" y="1833775"/>
                    </a:cubicBezTo>
                    <a:cubicBezTo>
                      <a:pt x="736452" y="1800246"/>
                      <a:pt x="749596" y="1766335"/>
                      <a:pt x="764267" y="1733188"/>
                    </a:cubicBezTo>
                    <a:cubicBezTo>
                      <a:pt x="769981" y="1720423"/>
                      <a:pt x="777029" y="1707279"/>
                      <a:pt x="786936" y="1697753"/>
                    </a:cubicBezTo>
                    <a:cubicBezTo>
                      <a:pt x="809416" y="1676036"/>
                      <a:pt x="833801" y="1656223"/>
                      <a:pt x="843517" y="1624980"/>
                    </a:cubicBezTo>
                    <a:cubicBezTo>
                      <a:pt x="846374" y="1615836"/>
                      <a:pt x="847899" y="1604978"/>
                      <a:pt x="845422" y="1596213"/>
                    </a:cubicBezTo>
                    <a:close/>
                    <a:moveTo>
                      <a:pt x="798723" y="1459072"/>
                    </a:moveTo>
                    <a:lnTo>
                      <a:pt x="807941" y="1481571"/>
                    </a:lnTo>
                    <a:lnTo>
                      <a:pt x="798724" y="1459073"/>
                    </a:lnTo>
                    <a:close/>
                    <a:moveTo>
                      <a:pt x="779530" y="1268757"/>
                    </a:moveTo>
                    <a:lnTo>
                      <a:pt x="774363" y="1286068"/>
                    </a:lnTo>
                    <a:cubicBezTo>
                      <a:pt x="759789" y="1306929"/>
                      <a:pt x="753550" y="1328551"/>
                      <a:pt x="752025" y="1350626"/>
                    </a:cubicBezTo>
                    <a:lnTo>
                      <a:pt x="757620" y="1413839"/>
                    </a:lnTo>
                    <a:lnTo>
                      <a:pt x="752026" y="1350627"/>
                    </a:lnTo>
                    <a:cubicBezTo>
                      <a:pt x="753550" y="1328552"/>
                      <a:pt x="759790" y="1306929"/>
                      <a:pt x="774363" y="1286069"/>
                    </a:cubicBezTo>
                    <a:cubicBezTo>
                      <a:pt x="777506" y="1281688"/>
                      <a:pt x="779078" y="1275401"/>
                      <a:pt x="779530" y="1268757"/>
                    </a:cubicBezTo>
                    <a:close/>
                    <a:moveTo>
                      <a:pt x="837801" y="773034"/>
                    </a:moveTo>
                    <a:lnTo>
                      <a:pt x="829801" y="854378"/>
                    </a:lnTo>
                    <a:cubicBezTo>
                      <a:pt x="827515" y="878955"/>
                      <a:pt x="826753" y="903721"/>
                      <a:pt x="798747" y="915342"/>
                    </a:cubicBezTo>
                    <a:cubicBezTo>
                      <a:pt x="794365" y="917058"/>
                      <a:pt x="791127" y="922772"/>
                      <a:pt x="788269" y="927154"/>
                    </a:cubicBezTo>
                    <a:cubicBezTo>
                      <a:pt x="744261" y="994784"/>
                      <a:pt x="745405" y="1030979"/>
                      <a:pt x="791889" y="1097086"/>
                    </a:cubicBezTo>
                    <a:cubicBezTo>
                      <a:pt x="796651" y="1103944"/>
                      <a:pt x="800081" y="1118612"/>
                      <a:pt x="796271" y="1123184"/>
                    </a:cubicBezTo>
                    <a:cubicBezTo>
                      <a:pt x="780459" y="1142616"/>
                      <a:pt x="773411" y="1162953"/>
                      <a:pt x="771553" y="1184028"/>
                    </a:cubicBezTo>
                    <a:cubicBezTo>
                      <a:pt x="773411" y="1162953"/>
                      <a:pt x="780460" y="1142617"/>
                      <a:pt x="796272" y="1123185"/>
                    </a:cubicBezTo>
                    <a:cubicBezTo>
                      <a:pt x="800082" y="1118613"/>
                      <a:pt x="796652" y="1103945"/>
                      <a:pt x="791890" y="1097087"/>
                    </a:cubicBezTo>
                    <a:cubicBezTo>
                      <a:pt x="745406" y="1030980"/>
                      <a:pt x="744262" y="994785"/>
                      <a:pt x="788270" y="927155"/>
                    </a:cubicBezTo>
                    <a:cubicBezTo>
                      <a:pt x="791128" y="922773"/>
                      <a:pt x="794366" y="917059"/>
                      <a:pt x="798748" y="915343"/>
                    </a:cubicBezTo>
                    <a:cubicBezTo>
                      <a:pt x="826753" y="903722"/>
                      <a:pt x="827515" y="878956"/>
                      <a:pt x="829801" y="854379"/>
                    </a:cubicBezTo>
                    <a:cubicBezTo>
                      <a:pt x="832277" y="827329"/>
                      <a:pt x="835515" y="800276"/>
                      <a:pt x="837801" y="773035"/>
                    </a:cubicBezTo>
                    <a:close/>
                    <a:moveTo>
                      <a:pt x="782400" y="517850"/>
                    </a:moveTo>
                    <a:lnTo>
                      <a:pt x="791317" y="556046"/>
                    </a:lnTo>
                    <a:cubicBezTo>
                      <a:pt x="793413" y="564047"/>
                      <a:pt x="798937" y="572621"/>
                      <a:pt x="797795" y="580049"/>
                    </a:cubicBezTo>
                    <a:cubicBezTo>
                      <a:pt x="794461" y="601577"/>
                      <a:pt x="796890" y="622200"/>
                      <a:pt x="801176" y="642536"/>
                    </a:cubicBezTo>
                    <a:lnTo>
                      <a:pt x="813700" y="694927"/>
                    </a:lnTo>
                    <a:lnTo>
                      <a:pt x="801177" y="642537"/>
                    </a:lnTo>
                    <a:cubicBezTo>
                      <a:pt x="796891" y="622200"/>
                      <a:pt x="794462" y="601578"/>
                      <a:pt x="797796" y="580050"/>
                    </a:cubicBezTo>
                    <a:cubicBezTo>
                      <a:pt x="798938" y="572622"/>
                      <a:pt x="793414" y="564048"/>
                      <a:pt x="791318" y="556047"/>
                    </a:cubicBezTo>
                    <a:close/>
                    <a:moveTo>
                      <a:pt x="783887" y="313532"/>
                    </a:moveTo>
                    <a:lnTo>
                      <a:pt x="786245" y="324057"/>
                    </a:lnTo>
                    <a:cubicBezTo>
                      <a:pt x="786031" y="328963"/>
                      <a:pt x="785126" y="334583"/>
                      <a:pt x="784459" y="338869"/>
                    </a:cubicBezTo>
                    <a:lnTo>
                      <a:pt x="784454" y="338897"/>
                    </a:lnTo>
                    <a:lnTo>
                      <a:pt x="778363" y="367327"/>
                    </a:lnTo>
                    <a:lnTo>
                      <a:pt x="774553" y="395639"/>
                    </a:lnTo>
                    <a:lnTo>
                      <a:pt x="784454" y="338897"/>
                    </a:lnTo>
                    <a:lnTo>
                      <a:pt x="784460" y="338870"/>
                    </a:lnTo>
                    <a:cubicBezTo>
                      <a:pt x="785794" y="330298"/>
                      <a:pt x="788080" y="316389"/>
                      <a:pt x="783888" y="313533"/>
                    </a:cubicBezTo>
                    <a:close/>
                    <a:moveTo>
                      <a:pt x="761560" y="281567"/>
                    </a:moveTo>
                    <a:lnTo>
                      <a:pt x="766454" y="295414"/>
                    </a:lnTo>
                    <a:lnTo>
                      <a:pt x="766455" y="295414"/>
                    </a:lnTo>
                    <a:close/>
                    <a:moveTo>
                      <a:pt x="774880" y="24485"/>
                    </a:moveTo>
                    <a:lnTo>
                      <a:pt x="777142" y="74128"/>
                    </a:lnTo>
                    <a:cubicBezTo>
                      <a:pt x="775758" y="100173"/>
                      <a:pt x="771253" y="125875"/>
                      <a:pt x="767023" y="151568"/>
                    </a:cubicBezTo>
                    <a:lnTo>
                      <a:pt x="766824" y="153387"/>
                    </a:lnTo>
                    <a:lnTo>
                      <a:pt x="763010" y="177270"/>
                    </a:lnTo>
                    <a:lnTo>
                      <a:pt x="758551" y="228943"/>
                    </a:lnTo>
                    <a:lnTo>
                      <a:pt x="766824" y="153387"/>
                    </a:lnTo>
                    <a:lnTo>
                      <a:pt x="771220" y="125860"/>
                    </a:lnTo>
                    <a:cubicBezTo>
                      <a:pt x="773910" y="108702"/>
                      <a:pt x="776220" y="91491"/>
                      <a:pt x="777143" y="74128"/>
                    </a:cubicBezTo>
                    <a:close/>
                    <a:moveTo>
                      <a:pt x="313354" y="0"/>
                    </a:moveTo>
                    <a:lnTo>
                      <a:pt x="777461" y="0"/>
                    </a:lnTo>
                    <a:lnTo>
                      <a:pt x="774743" y="21485"/>
                    </a:lnTo>
                    <a:lnTo>
                      <a:pt x="777461" y="0"/>
                    </a:lnTo>
                    <a:lnTo>
                      <a:pt x="4543952" y="1"/>
                    </a:lnTo>
                    <a:lnTo>
                      <a:pt x="4543952" y="6858000"/>
                    </a:lnTo>
                    <a:lnTo>
                      <a:pt x="284400" y="6858000"/>
                    </a:lnTo>
                    <a:lnTo>
                      <a:pt x="112147" y="6858000"/>
                    </a:lnTo>
                    <a:lnTo>
                      <a:pt x="102447" y="6815515"/>
                    </a:lnTo>
                    <a:cubicBezTo>
                      <a:pt x="96923" y="6793034"/>
                      <a:pt x="87016" y="6771318"/>
                      <a:pt x="83396" y="6748457"/>
                    </a:cubicBezTo>
                    <a:cubicBezTo>
                      <a:pt x="74824" y="6694163"/>
                      <a:pt x="68728" y="6639487"/>
                      <a:pt x="61870" y="6584811"/>
                    </a:cubicBezTo>
                    <a:cubicBezTo>
                      <a:pt x="54821" y="6528423"/>
                      <a:pt x="47391" y="6472224"/>
                      <a:pt x="41105" y="6415832"/>
                    </a:cubicBezTo>
                    <a:cubicBezTo>
                      <a:pt x="37865" y="6384971"/>
                      <a:pt x="37295" y="6353918"/>
                      <a:pt x="34247" y="6323057"/>
                    </a:cubicBezTo>
                    <a:cubicBezTo>
                      <a:pt x="31579" y="6296004"/>
                      <a:pt x="26626" y="6269143"/>
                      <a:pt x="23386" y="6242092"/>
                    </a:cubicBezTo>
                    <a:cubicBezTo>
                      <a:pt x="20720" y="6218659"/>
                      <a:pt x="19196" y="6195036"/>
                      <a:pt x="16528" y="6171604"/>
                    </a:cubicBezTo>
                    <a:cubicBezTo>
                      <a:pt x="12148" y="6134074"/>
                      <a:pt x="7194" y="6096735"/>
                      <a:pt x="2622" y="6059396"/>
                    </a:cubicBezTo>
                    <a:lnTo>
                      <a:pt x="0" y="6041768"/>
                    </a:lnTo>
                    <a:lnTo>
                      <a:pt x="0" y="6000936"/>
                    </a:lnTo>
                    <a:lnTo>
                      <a:pt x="3670" y="5957594"/>
                    </a:lnTo>
                    <a:lnTo>
                      <a:pt x="0" y="5912510"/>
                    </a:lnTo>
                    <a:lnTo>
                      <a:pt x="0" y="5886400"/>
                    </a:lnTo>
                    <a:lnTo>
                      <a:pt x="1098" y="5864317"/>
                    </a:lnTo>
                    <a:cubicBezTo>
                      <a:pt x="7576" y="5839360"/>
                      <a:pt x="16720" y="5815168"/>
                      <a:pt x="24720" y="5790591"/>
                    </a:cubicBezTo>
                    <a:cubicBezTo>
                      <a:pt x="25672" y="5787923"/>
                      <a:pt x="25864" y="5784685"/>
                      <a:pt x="26434" y="5781829"/>
                    </a:cubicBezTo>
                    <a:cubicBezTo>
                      <a:pt x="29675" y="5765634"/>
                      <a:pt x="32913" y="5749633"/>
                      <a:pt x="35771" y="5733439"/>
                    </a:cubicBezTo>
                    <a:cubicBezTo>
                      <a:pt x="37295" y="5724677"/>
                      <a:pt x="37485" y="5715722"/>
                      <a:pt x="38819" y="5706958"/>
                    </a:cubicBezTo>
                    <a:cubicBezTo>
                      <a:pt x="44153" y="5673049"/>
                      <a:pt x="35199" y="5635710"/>
                      <a:pt x="58250" y="5606371"/>
                    </a:cubicBezTo>
                    <a:cubicBezTo>
                      <a:pt x="73110" y="5587320"/>
                      <a:pt x="69680" y="5568841"/>
                      <a:pt x="67394" y="5548459"/>
                    </a:cubicBezTo>
                    <a:cubicBezTo>
                      <a:pt x="65680" y="5533026"/>
                      <a:pt x="66252" y="5517214"/>
                      <a:pt x="66060" y="5501593"/>
                    </a:cubicBezTo>
                    <a:cubicBezTo>
                      <a:pt x="65490" y="5474160"/>
                      <a:pt x="65298" y="5446727"/>
                      <a:pt x="64346" y="5419294"/>
                    </a:cubicBezTo>
                    <a:cubicBezTo>
                      <a:pt x="63966" y="5410530"/>
                      <a:pt x="59202" y="5401578"/>
                      <a:pt x="59964" y="5393004"/>
                    </a:cubicBezTo>
                    <a:cubicBezTo>
                      <a:pt x="63584" y="5353378"/>
                      <a:pt x="69300" y="5313753"/>
                      <a:pt x="72538" y="5274128"/>
                    </a:cubicBezTo>
                    <a:cubicBezTo>
                      <a:pt x="74442" y="5251649"/>
                      <a:pt x="70824" y="5228596"/>
                      <a:pt x="73490" y="5206307"/>
                    </a:cubicBezTo>
                    <a:cubicBezTo>
                      <a:pt x="76538" y="5180590"/>
                      <a:pt x="84348" y="5155444"/>
                      <a:pt x="89113" y="5129915"/>
                    </a:cubicBezTo>
                    <a:cubicBezTo>
                      <a:pt x="90445" y="5122866"/>
                      <a:pt x="88731" y="5115056"/>
                      <a:pt x="88351" y="5107626"/>
                    </a:cubicBezTo>
                    <a:cubicBezTo>
                      <a:pt x="87968" y="5099244"/>
                      <a:pt x="87206" y="5091051"/>
                      <a:pt x="87016" y="5082669"/>
                    </a:cubicBezTo>
                    <a:cubicBezTo>
                      <a:pt x="86634" y="5057140"/>
                      <a:pt x="87206" y="5031613"/>
                      <a:pt x="85872" y="5006085"/>
                    </a:cubicBezTo>
                    <a:cubicBezTo>
                      <a:pt x="85110" y="4990464"/>
                      <a:pt x="77300" y="4974081"/>
                      <a:pt x="80158" y="4959601"/>
                    </a:cubicBezTo>
                    <a:cubicBezTo>
                      <a:pt x="85682" y="4930074"/>
                      <a:pt x="73300" y="4900545"/>
                      <a:pt x="83586" y="4871018"/>
                    </a:cubicBezTo>
                    <a:cubicBezTo>
                      <a:pt x="86634" y="4861872"/>
                      <a:pt x="79014" y="4849299"/>
                      <a:pt x="78634" y="4838249"/>
                    </a:cubicBezTo>
                    <a:cubicBezTo>
                      <a:pt x="77682" y="4810626"/>
                      <a:pt x="77872" y="4783003"/>
                      <a:pt x="78062" y="4755380"/>
                    </a:cubicBezTo>
                    <a:cubicBezTo>
                      <a:pt x="78252" y="4730613"/>
                      <a:pt x="75586" y="4704894"/>
                      <a:pt x="80920" y="4681082"/>
                    </a:cubicBezTo>
                    <a:cubicBezTo>
                      <a:pt x="86634" y="4656125"/>
                      <a:pt x="85872" y="4633646"/>
                      <a:pt x="79396" y="4609451"/>
                    </a:cubicBezTo>
                    <a:cubicBezTo>
                      <a:pt x="75014" y="4592877"/>
                      <a:pt x="74442" y="4575350"/>
                      <a:pt x="73110" y="4558206"/>
                    </a:cubicBezTo>
                    <a:cubicBezTo>
                      <a:pt x="71586" y="4539727"/>
                      <a:pt x="75586" y="4519342"/>
                      <a:pt x="69300" y="4502578"/>
                    </a:cubicBezTo>
                    <a:cubicBezTo>
                      <a:pt x="50629" y="4452664"/>
                      <a:pt x="46629" y="4401418"/>
                      <a:pt x="46629" y="4349221"/>
                    </a:cubicBezTo>
                    <a:cubicBezTo>
                      <a:pt x="46629" y="4339694"/>
                      <a:pt x="49295" y="4329978"/>
                      <a:pt x="52153" y="4320836"/>
                    </a:cubicBezTo>
                    <a:cubicBezTo>
                      <a:pt x="69300" y="4267492"/>
                      <a:pt x="67776" y="4213960"/>
                      <a:pt x="57297" y="4159666"/>
                    </a:cubicBezTo>
                    <a:cubicBezTo>
                      <a:pt x="55011" y="4148426"/>
                      <a:pt x="54629" y="4135853"/>
                      <a:pt x="56915" y="4124613"/>
                    </a:cubicBezTo>
                    <a:cubicBezTo>
                      <a:pt x="63584" y="4092988"/>
                      <a:pt x="74634" y="4062317"/>
                      <a:pt x="79396" y="4030502"/>
                    </a:cubicBezTo>
                    <a:cubicBezTo>
                      <a:pt x="87206" y="3977924"/>
                      <a:pt x="60918" y="3932393"/>
                      <a:pt x="43771" y="3885337"/>
                    </a:cubicBezTo>
                    <a:cubicBezTo>
                      <a:pt x="31627" y="3851760"/>
                      <a:pt x="8016" y="3821934"/>
                      <a:pt x="426" y="3786776"/>
                    </a:cubicBezTo>
                    <a:lnTo>
                      <a:pt x="0" y="3773896"/>
                    </a:lnTo>
                    <a:lnTo>
                      <a:pt x="0" y="3393881"/>
                    </a:lnTo>
                    <a:lnTo>
                      <a:pt x="11838" y="3359515"/>
                    </a:lnTo>
                    <a:cubicBezTo>
                      <a:pt x="14434" y="3346204"/>
                      <a:pt x="14910" y="3332773"/>
                      <a:pt x="12910" y="3318770"/>
                    </a:cubicBezTo>
                    <a:cubicBezTo>
                      <a:pt x="12243" y="3314103"/>
                      <a:pt x="9909" y="3308769"/>
                      <a:pt x="6718" y="3304078"/>
                    </a:cubicBezTo>
                    <a:lnTo>
                      <a:pt x="0" y="3297656"/>
                    </a:lnTo>
                    <a:lnTo>
                      <a:pt x="0" y="3207866"/>
                    </a:lnTo>
                    <a:lnTo>
                      <a:pt x="15553" y="3186770"/>
                    </a:lnTo>
                    <a:cubicBezTo>
                      <a:pt x="28483" y="3162328"/>
                      <a:pt x="30484" y="3134646"/>
                      <a:pt x="36341" y="3107499"/>
                    </a:cubicBezTo>
                    <a:cubicBezTo>
                      <a:pt x="41105" y="3085402"/>
                      <a:pt x="41295" y="3064826"/>
                      <a:pt x="38057" y="3042727"/>
                    </a:cubicBezTo>
                    <a:cubicBezTo>
                      <a:pt x="30817" y="2994721"/>
                      <a:pt x="41105" y="2948046"/>
                      <a:pt x="54249" y="2901942"/>
                    </a:cubicBezTo>
                    <a:cubicBezTo>
                      <a:pt x="63012" y="2871461"/>
                      <a:pt x="68346" y="2840218"/>
                      <a:pt x="77300" y="2809929"/>
                    </a:cubicBezTo>
                    <a:cubicBezTo>
                      <a:pt x="84158" y="2787258"/>
                      <a:pt x="92351" y="2764589"/>
                      <a:pt x="103399" y="2743825"/>
                    </a:cubicBezTo>
                    <a:cubicBezTo>
                      <a:pt x="119594" y="2713722"/>
                      <a:pt x="143978" y="2687435"/>
                      <a:pt x="137500" y="2649142"/>
                    </a:cubicBezTo>
                    <a:cubicBezTo>
                      <a:pt x="131786" y="2615420"/>
                      <a:pt x="143786" y="2584941"/>
                      <a:pt x="155217" y="2554078"/>
                    </a:cubicBezTo>
                    <a:cubicBezTo>
                      <a:pt x="163599" y="2531408"/>
                      <a:pt x="172173" y="2508741"/>
                      <a:pt x="177507" y="2485306"/>
                    </a:cubicBezTo>
                    <a:cubicBezTo>
                      <a:pt x="183794" y="2457491"/>
                      <a:pt x="181126" y="2426058"/>
                      <a:pt x="192748" y="2401291"/>
                    </a:cubicBezTo>
                    <a:cubicBezTo>
                      <a:pt x="204940" y="2375382"/>
                      <a:pt x="196748" y="2353858"/>
                      <a:pt x="193318" y="2330805"/>
                    </a:cubicBezTo>
                    <a:cubicBezTo>
                      <a:pt x="187984" y="2294038"/>
                      <a:pt x="178077" y="2257458"/>
                      <a:pt x="190652" y="2220311"/>
                    </a:cubicBezTo>
                    <a:cubicBezTo>
                      <a:pt x="205892" y="2175162"/>
                      <a:pt x="222275" y="2130392"/>
                      <a:pt x="236753" y="2085053"/>
                    </a:cubicBezTo>
                    <a:cubicBezTo>
                      <a:pt x="242280" y="2067524"/>
                      <a:pt x="244566" y="2048667"/>
                      <a:pt x="247042" y="2030377"/>
                    </a:cubicBezTo>
                    <a:cubicBezTo>
                      <a:pt x="249138" y="2013042"/>
                      <a:pt x="243804" y="1992278"/>
                      <a:pt x="251804" y="1978939"/>
                    </a:cubicBezTo>
                    <a:cubicBezTo>
                      <a:pt x="272379" y="1944648"/>
                      <a:pt x="282475" y="1909407"/>
                      <a:pt x="282475" y="1869779"/>
                    </a:cubicBezTo>
                    <a:cubicBezTo>
                      <a:pt x="282475" y="1854919"/>
                      <a:pt x="291049" y="1840440"/>
                      <a:pt x="292573" y="1825392"/>
                    </a:cubicBezTo>
                    <a:cubicBezTo>
                      <a:pt x="294477" y="1804815"/>
                      <a:pt x="299622" y="1781193"/>
                      <a:pt x="292381" y="1763286"/>
                    </a:cubicBezTo>
                    <a:cubicBezTo>
                      <a:pt x="275237" y="1721184"/>
                      <a:pt x="289525" y="1687085"/>
                      <a:pt x="306480" y="1650316"/>
                    </a:cubicBezTo>
                    <a:cubicBezTo>
                      <a:pt x="323244" y="1614119"/>
                      <a:pt x="336579" y="1576018"/>
                      <a:pt x="347629" y="1537536"/>
                    </a:cubicBezTo>
                    <a:cubicBezTo>
                      <a:pt x="351629" y="1523058"/>
                      <a:pt x="344961" y="1505723"/>
                      <a:pt x="343629" y="1489719"/>
                    </a:cubicBezTo>
                    <a:cubicBezTo>
                      <a:pt x="343247" y="1484003"/>
                      <a:pt x="342675" y="1477716"/>
                      <a:pt x="344581" y="1472574"/>
                    </a:cubicBezTo>
                    <a:cubicBezTo>
                      <a:pt x="362870" y="1422853"/>
                      <a:pt x="376776" y="1372367"/>
                      <a:pt x="367252" y="1318455"/>
                    </a:cubicBezTo>
                    <a:cubicBezTo>
                      <a:pt x="366298" y="1313503"/>
                      <a:pt x="368394" y="1307977"/>
                      <a:pt x="369728" y="1303023"/>
                    </a:cubicBezTo>
                    <a:cubicBezTo>
                      <a:pt x="376586" y="1278828"/>
                      <a:pt x="387444" y="1255205"/>
                      <a:pt x="389921" y="1230632"/>
                    </a:cubicBezTo>
                    <a:cubicBezTo>
                      <a:pt x="396017" y="1170050"/>
                      <a:pt x="398495" y="1109090"/>
                      <a:pt x="402495" y="1048124"/>
                    </a:cubicBezTo>
                    <a:cubicBezTo>
                      <a:pt x="402685" y="1044314"/>
                      <a:pt x="402685" y="1040314"/>
                      <a:pt x="404019" y="1036886"/>
                    </a:cubicBezTo>
                    <a:cubicBezTo>
                      <a:pt x="412211" y="1014405"/>
                      <a:pt x="409543" y="994784"/>
                      <a:pt x="393923" y="975732"/>
                    </a:cubicBezTo>
                    <a:cubicBezTo>
                      <a:pt x="387064" y="967349"/>
                      <a:pt x="383444" y="955919"/>
                      <a:pt x="379634" y="945443"/>
                    </a:cubicBezTo>
                    <a:cubicBezTo>
                      <a:pt x="373918" y="930010"/>
                      <a:pt x="368394" y="914199"/>
                      <a:pt x="364774" y="898197"/>
                    </a:cubicBezTo>
                    <a:cubicBezTo>
                      <a:pt x="361346" y="882383"/>
                      <a:pt x="356583" y="865429"/>
                      <a:pt x="359250" y="850188"/>
                    </a:cubicBezTo>
                    <a:cubicBezTo>
                      <a:pt x="364012" y="822755"/>
                      <a:pt x="374680" y="796654"/>
                      <a:pt x="381730" y="769604"/>
                    </a:cubicBezTo>
                    <a:cubicBezTo>
                      <a:pt x="384206" y="760269"/>
                      <a:pt x="383824" y="749981"/>
                      <a:pt x="384016" y="740267"/>
                    </a:cubicBezTo>
                    <a:cubicBezTo>
                      <a:pt x="384586" y="717976"/>
                      <a:pt x="379062" y="695115"/>
                      <a:pt x="394875" y="674922"/>
                    </a:cubicBezTo>
                    <a:cubicBezTo>
                      <a:pt x="409733" y="656254"/>
                      <a:pt x="405353" y="637391"/>
                      <a:pt x="394113" y="617771"/>
                    </a:cubicBezTo>
                    <a:cubicBezTo>
                      <a:pt x="386110" y="603672"/>
                      <a:pt x="379824" y="587671"/>
                      <a:pt x="376776" y="571859"/>
                    </a:cubicBezTo>
                    <a:cubicBezTo>
                      <a:pt x="372586" y="550140"/>
                      <a:pt x="370870" y="528614"/>
                      <a:pt x="373348" y="505181"/>
                    </a:cubicBezTo>
                    <a:cubicBezTo>
                      <a:pt x="375062" y="488606"/>
                      <a:pt x="375824" y="475080"/>
                      <a:pt x="385920" y="462125"/>
                    </a:cubicBezTo>
                    <a:cubicBezTo>
                      <a:pt x="387444" y="460031"/>
                      <a:pt x="387826" y="456221"/>
                      <a:pt x="387634" y="453363"/>
                    </a:cubicBezTo>
                    <a:cubicBezTo>
                      <a:pt x="384396" y="415834"/>
                      <a:pt x="386110" y="378685"/>
                      <a:pt x="388399" y="340773"/>
                    </a:cubicBezTo>
                    <a:cubicBezTo>
                      <a:pt x="391445" y="292578"/>
                      <a:pt x="382492" y="241900"/>
                      <a:pt x="350487" y="200181"/>
                    </a:cubicBezTo>
                    <a:cubicBezTo>
                      <a:pt x="345723" y="194084"/>
                      <a:pt x="343629" y="184940"/>
                      <a:pt x="342485" y="176938"/>
                    </a:cubicBezTo>
                    <a:cubicBezTo>
                      <a:pt x="337533" y="139218"/>
                      <a:pt x="334103" y="101307"/>
                      <a:pt x="328579" y="63586"/>
                    </a:cubicBezTo>
                    <a:cubicBezTo>
                      <a:pt x="325530" y="43011"/>
                      <a:pt x="322862" y="21485"/>
                      <a:pt x="314480" y="2816"/>
                    </a:cubicBez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8ECA4D7D-6E37-4DBA-AF38-A1B8DF0F77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48048" y="0"/>
                <a:ext cx="4543952" cy="6858000"/>
              </a:xfrm>
              <a:custGeom>
                <a:avLst/>
                <a:gdLst>
                  <a:gd name="connsiteX0" fmla="*/ 328959 w 4543952"/>
                  <a:gd name="connsiteY0" fmla="*/ 6564619 h 6858000"/>
                  <a:gd name="connsiteX1" fmla="*/ 306480 w 4543952"/>
                  <a:gd name="connsiteY1" fmla="*/ 6588624 h 6858000"/>
                  <a:gd name="connsiteX2" fmla="*/ 289858 w 4543952"/>
                  <a:gd name="connsiteY2" fmla="*/ 6625223 h 6858000"/>
                  <a:gd name="connsiteX3" fmla="*/ 289858 w 4543952"/>
                  <a:gd name="connsiteY3" fmla="*/ 6625224 h 6858000"/>
                  <a:gd name="connsiteX4" fmla="*/ 289870 w 4543952"/>
                  <a:gd name="connsiteY4" fmla="*/ 6645551 h 6858000"/>
                  <a:gd name="connsiteX5" fmla="*/ 296953 w 4543952"/>
                  <a:gd name="connsiteY5" fmla="*/ 6662539 h 6858000"/>
                  <a:gd name="connsiteX6" fmla="*/ 296953 w 4543952"/>
                  <a:gd name="connsiteY6" fmla="*/ 6662541 h 6858000"/>
                  <a:gd name="connsiteX7" fmla="*/ 296954 w 4543952"/>
                  <a:gd name="connsiteY7" fmla="*/ 6662543 h 6858000"/>
                  <a:gd name="connsiteX8" fmla="*/ 311551 w 4543952"/>
                  <a:gd name="connsiteY8" fmla="*/ 6702975 h 6858000"/>
                  <a:gd name="connsiteX9" fmla="*/ 297715 w 4543952"/>
                  <a:gd name="connsiteY9" fmla="*/ 6742551 h 6858000"/>
                  <a:gd name="connsiteX10" fmla="*/ 297714 w 4543952"/>
                  <a:gd name="connsiteY10" fmla="*/ 6742554 h 6858000"/>
                  <a:gd name="connsiteX11" fmla="*/ 283011 w 4543952"/>
                  <a:gd name="connsiteY11" fmla="*/ 6776799 h 6858000"/>
                  <a:gd name="connsiteX12" fmla="*/ 278238 w 4543952"/>
                  <a:gd name="connsiteY12" fmla="*/ 6812061 h 6858000"/>
                  <a:gd name="connsiteX13" fmla="*/ 278237 w 4543952"/>
                  <a:gd name="connsiteY13" fmla="*/ 6812062 h 6858000"/>
                  <a:gd name="connsiteX14" fmla="*/ 278237 w 4543952"/>
                  <a:gd name="connsiteY14" fmla="*/ 6812063 h 6858000"/>
                  <a:gd name="connsiteX15" fmla="*/ 278238 w 4543952"/>
                  <a:gd name="connsiteY15" fmla="*/ 6812061 h 6858000"/>
                  <a:gd name="connsiteX16" fmla="*/ 297714 w 4543952"/>
                  <a:gd name="connsiteY16" fmla="*/ 6742554 h 6858000"/>
                  <a:gd name="connsiteX17" fmla="*/ 297715 w 4543952"/>
                  <a:gd name="connsiteY17" fmla="*/ 6742552 h 6858000"/>
                  <a:gd name="connsiteX18" fmla="*/ 311551 w 4543952"/>
                  <a:gd name="connsiteY18" fmla="*/ 6702976 h 6858000"/>
                  <a:gd name="connsiteX19" fmla="*/ 311551 w 4543952"/>
                  <a:gd name="connsiteY19" fmla="*/ 6702975 h 6858000"/>
                  <a:gd name="connsiteX20" fmla="*/ 308405 w 4543952"/>
                  <a:gd name="connsiteY20" fmla="*/ 6683026 h 6858000"/>
                  <a:gd name="connsiteX21" fmla="*/ 296954 w 4543952"/>
                  <a:gd name="connsiteY21" fmla="*/ 6662543 h 6858000"/>
                  <a:gd name="connsiteX22" fmla="*/ 296953 w 4543952"/>
                  <a:gd name="connsiteY22" fmla="*/ 6662540 h 6858000"/>
                  <a:gd name="connsiteX23" fmla="*/ 296953 w 4543952"/>
                  <a:gd name="connsiteY23" fmla="*/ 6662539 h 6858000"/>
                  <a:gd name="connsiteX24" fmla="*/ 289858 w 4543952"/>
                  <a:gd name="connsiteY24" fmla="*/ 6625224 h 6858000"/>
                  <a:gd name="connsiteX25" fmla="*/ 306480 w 4543952"/>
                  <a:gd name="connsiteY25" fmla="*/ 6588625 h 6858000"/>
                  <a:gd name="connsiteX26" fmla="*/ 328959 w 4543952"/>
                  <a:gd name="connsiteY26" fmla="*/ 6564620 h 6858000"/>
                  <a:gd name="connsiteX27" fmla="*/ 248638 w 4543952"/>
                  <a:gd name="connsiteY27" fmla="*/ 6438980 h 6858000"/>
                  <a:gd name="connsiteX28" fmla="*/ 268569 w 4543952"/>
                  <a:gd name="connsiteY28" fmla="*/ 6463840 h 6858000"/>
                  <a:gd name="connsiteX29" fmla="*/ 268572 w 4543952"/>
                  <a:gd name="connsiteY29" fmla="*/ 6463848 h 6858000"/>
                  <a:gd name="connsiteX30" fmla="*/ 279556 w 4543952"/>
                  <a:gd name="connsiteY30" fmla="*/ 6508051 h 6858000"/>
                  <a:gd name="connsiteX31" fmla="*/ 282367 w 4543952"/>
                  <a:gd name="connsiteY31" fmla="*/ 6513011 h 6858000"/>
                  <a:gd name="connsiteX32" fmla="*/ 284834 w 4543952"/>
                  <a:gd name="connsiteY32" fmla="*/ 6521803 h 6858000"/>
                  <a:gd name="connsiteX33" fmla="*/ 301172 w 4543952"/>
                  <a:gd name="connsiteY33" fmla="*/ 6546194 h 6858000"/>
                  <a:gd name="connsiteX34" fmla="*/ 301172 w 4543952"/>
                  <a:gd name="connsiteY34" fmla="*/ 6546193 h 6858000"/>
                  <a:gd name="connsiteX35" fmla="*/ 282367 w 4543952"/>
                  <a:gd name="connsiteY35" fmla="*/ 6513011 h 6858000"/>
                  <a:gd name="connsiteX36" fmla="*/ 268572 w 4543952"/>
                  <a:gd name="connsiteY36" fmla="*/ 6463848 h 6858000"/>
                  <a:gd name="connsiteX37" fmla="*/ 268569 w 4543952"/>
                  <a:gd name="connsiteY37" fmla="*/ 6463839 h 6858000"/>
                  <a:gd name="connsiteX38" fmla="*/ 166047 w 4543952"/>
                  <a:gd name="connsiteY38" fmla="*/ 6392242 h 6858000"/>
                  <a:gd name="connsiteX39" fmla="*/ 173364 w 4543952"/>
                  <a:gd name="connsiteY39" fmla="*/ 6407332 h 6858000"/>
                  <a:gd name="connsiteX40" fmla="*/ 173364 w 4543952"/>
                  <a:gd name="connsiteY40" fmla="*/ 6407331 h 6858000"/>
                  <a:gd name="connsiteX41" fmla="*/ 401733 w 4543952"/>
                  <a:gd name="connsiteY41" fmla="*/ 4221390 h 6858000"/>
                  <a:gd name="connsiteX42" fmla="*/ 396017 w 4543952"/>
                  <a:gd name="connsiteY42" fmla="*/ 4253013 h 6858000"/>
                  <a:gd name="connsiteX43" fmla="*/ 356201 w 4543952"/>
                  <a:gd name="connsiteY43" fmla="*/ 4324644 h 6858000"/>
                  <a:gd name="connsiteX44" fmla="*/ 347247 w 4543952"/>
                  <a:gd name="connsiteY44" fmla="*/ 4363889 h 6858000"/>
                  <a:gd name="connsiteX45" fmla="*/ 347247 w 4543952"/>
                  <a:gd name="connsiteY45" fmla="*/ 4363890 h 6858000"/>
                  <a:gd name="connsiteX46" fmla="*/ 348009 w 4543952"/>
                  <a:gd name="connsiteY46" fmla="*/ 4482004 h 6858000"/>
                  <a:gd name="connsiteX47" fmla="*/ 408019 w 4543952"/>
                  <a:gd name="connsiteY47" fmla="*/ 4659174 h 6858000"/>
                  <a:gd name="connsiteX48" fmla="*/ 416021 w 4543952"/>
                  <a:gd name="connsiteY48" fmla="*/ 4677655 h 6858000"/>
                  <a:gd name="connsiteX49" fmla="*/ 425928 w 4543952"/>
                  <a:gd name="connsiteY49" fmla="*/ 4767764 h 6858000"/>
                  <a:gd name="connsiteX50" fmla="*/ 427237 w 4543952"/>
                  <a:gd name="connsiteY50" fmla="*/ 4800482 h 6858000"/>
                  <a:gd name="connsiteX51" fmla="*/ 412401 w 4543952"/>
                  <a:gd name="connsiteY51" fmla="*/ 4828915 h 6858000"/>
                  <a:gd name="connsiteX52" fmla="*/ 391971 w 4543952"/>
                  <a:gd name="connsiteY52" fmla="*/ 4857316 h 6858000"/>
                  <a:gd name="connsiteX53" fmla="*/ 390221 w 4543952"/>
                  <a:gd name="connsiteY53" fmla="*/ 4863342 h 6858000"/>
                  <a:gd name="connsiteX54" fmla="*/ 387469 w 4543952"/>
                  <a:gd name="connsiteY54" fmla="*/ 4867613 h 6858000"/>
                  <a:gd name="connsiteX55" fmla="*/ 382691 w 4543952"/>
                  <a:gd name="connsiteY55" fmla="*/ 4889274 h 6858000"/>
                  <a:gd name="connsiteX56" fmla="*/ 382691 w 4543952"/>
                  <a:gd name="connsiteY56" fmla="*/ 4889275 h 6858000"/>
                  <a:gd name="connsiteX57" fmla="*/ 384396 w 4543952"/>
                  <a:gd name="connsiteY57" fmla="*/ 4912168 h 6858000"/>
                  <a:gd name="connsiteX58" fmla="*/ 385799 w 4543952"/>
                  <a:gd name="connsiteY58" fmla="*/ 4933804 h 6858000"/>
                  <a:gd name="connsiteX59" fmla="*/ 378247 w 4543952"/>
                  <a:gd name="connsiteY59" fmla="*/ 4957452 h 6858000"/>
                  <a:gd name="connsiteX60" fmla="*/ 360964 w 4543952"/>
                  <a:gd name="connsiteY60" fmla="*/ 4987036 h 6858000"/>
                  <a:gd name="connsiteX61" fmla="*/ 334485 w 4543952"/>
                  <a:gd name="connsiteY61" fmla="*/ 5041520 h 6858000"/>
                  <a:gd name="connsiteX62" fmla="*/ 321371 w 4543952"/>
                  <a:gd name="connsiteY62" fmla="*/ 5087422 h 6858000"/>
                  <a:gd name="connsiteX63" fmla="*/ 321364 w 4543952"/>
                  <a:gd name="connsiteY63" fmla="*/ 5087449 h 6858000"/>
                  <a:gd name="connsiteX64" fmla="*/ 315482 w 4543952"/>
                  <a:gd name="connsiteY64" fmla="*/ 5102460 h 6858000"/>
                  <a:gd name="connsiteX65" fmla="*/ 308338 w 4543952"/>
                  <a:gd name="connsiteY65" fmla="*/ 5133219 h 6858000"/>
                  <a:gd name="connsiteX66" fmla="*/ 308337 w 4543952"/>
                  <a:gd name="connsiteY66" fmla="*/ 5133223 h 6858000"/>
                  <a:gd name="connsiteX67" fmla="*/ 308337 w 4543952"/>
                  <a:gd name="connsiteY67" fmla="*/ 5133224 h 6858000"/>
                  <a:gd name="connsiteX68" fmla="*/ 315052 w 4543952"/>
                  <a:gd name="connsiteY68" fmla="*/ 5166113 h 6858000"/>
                  <a:gd name="connsiteX69" fmla="*/ 314362 w 4543952"/>
                  <a:gd name="connsiteY69" fmla="*/ 5172089 h 6858000"/>
                  <a:gd name="connsiteX70" fmla="*/ 311814 w 4543952"/>
                  <a:gd name="connsiteY70" fmla="*/ 5179066 h 6858000"/>
                  <a:gd name="connsiteX71" fmla="*/ 311814 w 4543952"/>
                  <a:gd name="connsiteY71" fmla="*/ 5179067 h 6858000"/>
                  <a:gd name="connsiteX72" fmla="*/ 335437 w 4543952"/>
                  <a:gd name="connsiteY72" fmla="*/ 5272796 h 6858000"/>
                  <a:gd name="connsiteX73" fmla="*/ 360397 w 4543952"/>
                  <a:gd name="connsiteY73" fmla="*/ 5321350 h 6858000"/>
                  <a:gd name="connsiteX74" fmla="*/ 364317 w 4543952"/>
                  <a:gd name="connsiteY74" fmla="*/ 5355013 h 6858000"/>
                  <a:gd name="connsiteX75" fmla="*/ 359440 w 4543952"/>
                  <a:gd name="connsiteY75" fmla="*/ 5385383 h 6858000"/>
                  <a:gd name="connsiteX76" fmla="*/ 351249 w 4543952"/>
                  <a:gd name="connsiteY76" fmla="*/ 5425581 h 6858000"/>
                  <a:gd name="connsiteX77" fmla="*/ 339627 w 4543952"/>
                  <a:gd name="connsiteY77" fmla="*/ 5480636 h 6858000"/>
                  <a:gd name="connsiteX78" fmla="*/ 335103 w 4543952"/>
                  <a:gd name="connsiteY78" fmla="*/ 5507666 h 6858000"/>
                  <a:gd name="connsiteX79" fmla="*/ 335103 w 4543952"/>
                  <a:gd name="connsiteY79" fmla="*/ 5507667 h 6858000"/>
                  <a:gd name="connsiteX80" fmla="*/ 337324 w 4543952"/>
                  <a:gd name="connsiteY80" fmla="*/ 5520421 h 6858000"/>
                  <a:gd name="connsiteX81" fmla="*/ 345722 w 4543952"/>
                  <a:gd name="connsiteY81" fmla="*/ 5531691 h 6858000"/>
                  <a:gd name="connsiteX82" fmla="*/ 345723 w 4543952"/>
                  <a:gd name="connsiteY82" fmla="*/ 5531693 h 6858000"/>
                  <a:gd name="connsiteX83" fmla="*/ 355869 w 4543952"/>
                  <a:gd name="connsiteY83" fmla="*/ 5547577 h 6858000"/>
                  <a:gd name="connsiteX84" fmla="*/ 346295 w 4543952"/>
                  <a:gd name="connsiteY84" fmla="*/ 5562745 h 6858000"/>
                  <a:gd name="connsiteX85" fmla="*/ 275047 w 4543952"/>
                  <a:gd name="connsiteY85" fmla="*/ 5704482 h 6858000"/>
                  <a:gd name="connsiteX86" fmla="*/ 269141 w 4543952"/>
                  <a:gd name="connsiteY86" fmla="*/ 5740487 h 6858000"/>
                  <a:gd name="connsiteX87" fmla="*/ 260376 w 4543952"/>
                  <a:gd name="connsiteY87" fmla="*/ 5760872 h 6858000"/>
                  <a:gd name="connsiteX88" fmla="*/ 171981 w 4543952"/>
                  <a:gd name="connsiteY88" fmla="*/ 5883750 h 6858000"/>
                  <a:gd name="connsiteX89" fmla="*/ 171979 w 4543952"/>
                  <a:gd name="connsiteY89" fmla="*/ 5883755 h 6858000"/>
                  <a:gd name="connsiteX90" fmla="*/ 160957 w 4543952"/>
                  <a:gd name="connsiteY90" fmla="*/ 5909350 h 6858000"/>
                  <a:gd name="connsiteX91" fmla="*/ 154076 w 4543952"/>
                  <a:gd name="connsiteY91" fmla="*/ 5935945 h 6858000"/>
                  <a:gd name="connsiteX92" fmla="*/ 154075 w 4543952"/>
                  <a:gd name="connsiteY92" fmla="*/ 5935948 h 6858000"/>
                  <a:gd name="connsiteX93" fmla="*/ 154075 w 4543952"/>
                  <a:gd name="connsiteY93" fmla="*/ 5935949 h 6858000"/>
                  <a:gd name="connsiteX94" fmla="*/ 154242 w 4543952"/>
                  <a:gd name="connsiteY94" fmla="*/ 5964476 h 6858000"/>
                  <a:gd name="connsiteX95" fmla="*/ 157695 w 4543952"/>
                  <a:gd name="connsiteY95" fmla="*/ 5993289 h 6858000"/>
                  <a:gd name="connsiteX96" fmla="*/ 157695 w 4543952"/>
                  <a:gd name="connsiteY96" fmla="*/ 5993291 h 6858000"/>
                  <a:gd name="connsiteX97" fmla="*/ 164171 w 4543952"/>
                  <a:gd name="connsiteY97" fmla="*/ 6026440 h 6858000"/>
                  <a:gd name="connsiteX98" fmla="*/ 220371 w 4543952"/>
                  <a:gd name="connsiteY98" fmla="*/ 6108738 h 6858000"/>
                  <a:gd name="connsiteX99" fmla="*/ 234064 w 4543952"/>
                  <a:gd name="connsiteY99" fmla="*/ 6133314 h 6858000"/>
                  <a:gd name="connsiteX100" fmla="*/ 218468 w 4543952"/>
                  <a:gd name="connsiteY100" fmla="*/ 6155599 h 6858000"/>
                  <a:gd name="connsiteX101" fmla="*/ 218465 w 4543952"/>
                  <a:gd name="connsiteY101" fmla="*/ 6155601 h 6858000"/>
                  <a:gd name="connsiteX102" fmla="*/ 179794 w 4543952"/>
                  <a:gd name="connsiteY102" fmla="*/ 6228755 h 6858000"/>
                  <a:gd name="connsiteX103" fmla="*/ 162457 w 4543952"/>
                  <a:gd name="connsiteY103" fmla="*/ 6361538 h 6858000"/>
                  <a:gd name="connsiteX104" fmla="*/ 162457 w 4543952"/>
                  <a:gd name="connsiteY104" fmla="*/ 6361539 h 6858000"/>
                  <a:gd name="connsiteX105" fmla="*/ 179794 w 4543952"/>
                  <a:gd name="connsiteY105" fmla="*/ 6228756 h 6858000"/>
                  <a:gd name="connsiteX106" fmla="*/ 218465 w 4543952"/>
                  <a:gd name="connsiteY106" fmla="*/ 6155602 h 6858000"/>
                  <a:gd name="connsiteX107" fmla="*/ 218468 w 4543952"/>
                  <a:gd name="connsiteY107" fmla="*/ 6155599 h 6858000"/>
                  <a:gd name="connsiteX108" fmla="*/ 230364 w 4543952"/>
                  <a:gd name="connsiteY108" fmla="*/ 6143189 h 6858000"/>
                  <a:gd name="connsiteX109" fmla="*/ 234064 w 4543952"/>
                  <a:gd name="connsiteY109" fmla="*/ 6133314 h 6858000"/>
                  <a:gd name="connsiteX110" fmla="*/ 234064 w 4543952"/>
                  <a:gd name="connsiteY110" fmla="*/ 6133313 h 6858000"/>
                  <a:gd name="connsiteX111" fmla="*/ 220371 w 4543952"/>
                  <a:gd name="connsiteY111" fmla="*/ 6108737 h 6858000"/>
                  <a:gd name="connsiteX112" fmla="*/ 164171 w 4543952"/>
                  <a:gd name="connsiteY112" fmla="*/ 6026439 h 6858000"/>
                  <a:gd name="connsiteX113" fmla="*/ 157695 w 4543952"/>
                  <a:gd name="connsiteY113" fmla="*/ 5993290 h 6858000"/>
                  <a:gd name="connsiteX114" fmla="*/ 157695 w 4543952"/>
                  <a:gd name="connsiteY114" fmla="*/ 5993289 h 6858000"/>
                  <a:gd name="connsiteX115" fmla="*/ 154075 w 4543952"/>
                  <a:gd name="connsiteY115" fmla="*/ 5935949 h 6858000"/>
                  <a:gd name="connsiteX116" fmla="*/ 154076 w 4543952"/>
                  <a:gd name="connsiteY116" fmla="*/ 5935945 h 6858000"/>
                  <a:gd name="connsiteX117" fmla="*/ 171979 w 4543952"/>
                  <a:gd name="connsiteY117" fmla="*/ 5883755 h 6858000"/>
                  <a:gd name="connsiteX118" fmla="*/ 171981 w 4543952"/>
                  <a:gd name="connsiteY118" fmla="*/ 5883751 h 6858000"/>
                  <a:gd name="connsiteX119" fmla="*/ 260376 w 4543952"/>
                  <a:gd name="connsiteY119" fmla="*/ 5760873 h 6858000"/>
                  <a:gd name="connsiteX120" fmla="*/ 269141 w 4543952"/>
                  <a:gd name="connsiteY120" fmla="*/ 5740488 h 6858000"/>
                  <a:gd name="connsiteX121" fmla="*/ 275047 w 4543952"/>
                  <a:gd name="connsiteY121" fmla="*/ 5704483 h 6858000"/>
                  <a:gd name="connsiteX122" fmla="*/ 346295 w 4543952"/>
                  <a:gd name="connsiteY122" fmla="*/ 5562746 h 6858000"/>
                  <a:gd name="connsiteX123" fmla="*/ 355869 w 4543952"/>
                  <a:gd name="connsiteY123" fmla="*/ 5547578 h 6858000"/>
                  <a:gd name="connsiteX124" fmla="*/ 355869 w 4543952"/>
                  <a:gd name="connsiteY124" fmla="*/ 5547577 h 6858000"/>
                  <a:gd name="connsiteX125" fmla="*/ 345723 w 4543952"/>
                  <a:gd name="connsiteY125" fmla="*/ 5531692 h 6858000"/>
                  <a:gd name="connsiteX126" fmla="*/ 345722 w 4543952"/>
                  <a:gd name="connsiteY126" fmla="*/ 5531691 h 6858000"/>
                  <a:gd name="connsiteX127" fmla="*/ 335103 w 4543952"/>
                  <a:gd name="connsiteY127" fmla="*/ 5507667 h 6858000"/>
                  <a:gd name="connsiteX128" fmla="*/ 339627 w 4543952"/>
                  <a:gd name="connsiteY128" fmla="*/ 5480637 h 6858000"/>
                  <a:gd name="connsiteX129" fmla="*/ 351249 w 4543952"/>
                  <a:gd name="connsiteY129" fmla="*/ 5425582 h 6858000"/>
                  <a:gd name="connsiteX130" fmla="*/ 359440 w 4543952"/>
                  <a:gd name="connsiteY130" fmla="*/ 5385384 h 6858000"/>
                  <a:gd name="connsiteX131" fmla="*/ 364317 w 4543952"/>
                  <a:gd name="connsiteY131" fmla="*/ 5355014 h 6858000"/>
                  <a:gd name="connsiteX132" fmla="*/ 364317 w 4543952"/>
                  <a:gd name="connsiteY132" fmla="*/ 5355013 h 6858000"/>
                  <a:gd name="connsiteX133" fmla="*/ 362870 w 4543952"/>
                  <a:gd name="connsiteY133" fmla="*/ 5326162 h 6858000"/>
                  <a:gd name="connsiteX134" fmla="*/ 360397 w 4543952"/>
                  <a:gd name="connsiteY134" fmla="*/ 5321350 h 6858000"/>
                  <a:gd name="connsiteX135" fmla="*/ 359341 w 4543952"/>
                  <a:gd name="connsiteY135" fmla="*/ 5312287 h 6858000"/>
                  <a:gd name="connsiteX136" fmla="*/ 335437 w 4543952"/>
                  <a:gd name="connsiteY136" fmla="*/ 5272795 h 6858000"/>
                  <a:gd name="connsiteX137" fmla="*/ 311981 w 4543952"/>
                  <a:gd name="connsiteY137" fmla="*/ 5229432 h 6858000"/>
                  <a:gd name="connsiteX138" fmla="*/ 311814 w 4543952"/>
                  <a:gd name="connsiteY138" fmla="*/ 5179067 h 6858000"/>
                  <a:gd name="connsiteX139" fmla="*/ 314362 w 4543952"/>
                  <a:gd name="connsiteY139" fmla="*/ 5172090 h 6858000"/>
                  <a:gd name="connsiteX140" fmla="*/ 315052 w 4543952"/>
                  <a:gd name="connsiteY140" fmla="*/ 5166113 h 6858000"/>
                  <a:gd name="connsiteX141" fmla="*/ 315052 w 4543952"/>
                  <a:gd name="connsiteY141" fmla="*/ 5166112 h 6858000"/>
                  <a:gd name="connsiteX142" fmla="*/ 308337 w 4543952"/>
                  <a:gd name="connsiteY142" fmla="*/ 5133224 h 6858000"/>
                  <a:gd name="connsiteX143" fmla="*/ 308338 w 4543952"/>
                  <a:gd name="connsiteY143" fmla="*/ 5133219 h 6858000"/>
                  <a:gd name="connsiteX144" fmla="*/ 321364 w 4543952"/>
                  <a:gd name="connsiteY144" fmla="*/ 5087449 h 6858000"/>
                  <a:gd name="connsiteX145" fmla="*/ 327270 w 4543952"/>
                  <a:gd name="connsiteY145" fmla="*/ 5072375 h 6858000"/>
                  <a:gd name="connsiteX146" fmla="*/ 334485 w 4543952"/>
                  <a:gd name="connsiteY146" fmla="*/ 5041521 h 6858000"/>
                  <a:gd name="connsiteX147" fmla="*/ 360964 w 4543952"/>
                  <a:gd name="connsiteY147" fmla="*/ 4987037 h 6858000"/>
                  <a:gd name="connsiteX148" fmla="*/ 376969 w 4543952"/>
                  <a:gd name="connsiteY148" fmla="*/ 4961455 h 6858000"/>
                  <a:gd name="connsiteX149" fmla="*/ 378247 w 4543952"/>
                  <a:gd name="connsiteY149" fmla="*/ 4957452 h 6858000"/>
                  <a:gd name="connsiteX150" fmla="*/ 381039 w 4543952"/>
                  <a:gd name="connsiteY150" fmla="*/ 4952672 h 6858000"/>
                  <a:gd name="connsiteX151" fmla="*/ 385799 w 4543952"/>
                  <a:gd name="connsiteY151" fmla="*/ 4933804 h 6858000"/>
                  <a:gd name="connsiteX152" fmla="*/ 384396 w 4543952"/>
                  <a:gd name="connsiteY152" fmla="*/ 4912167 h 6858000"/>
                  <a:gd name="connsiteX153" fmla="*/ 382691 w 4543952"/>
                  <a:gd name="connsiteY153" fmla="*/ 4889274 h 6858000"/>
                  <a:gd name="connsiteX154" fmla="*/ 390221 w 4543952"/>
                  <a:gd name="connsiteY154" fmla="*/ 4863342 h 6858000"/>
                  <a:gd name="connsiteX155" fmla="*/ 412401 w 4543952"/>
                  <a:gd name="connsiteY155" fmla="*/ 4828916 h 6858000"/>
                  <a:gd name="connsiteX156" fmla="*/ 427237 w 4543952"/>
                  <a:gd name="connsiteY156" fmla="*/ 4800483 h 6858000"/>
                  <a:gd name="connsiteX157" fmla="*/ 427237 w 4543952"/>
                  <a:gd name="connsiteY157" fmla="*/ 4800482 h 6858000"/>
                  <a:gd name="connsiteX158" fmla="*/ 425928 w 4543952"/>
                  <a:gd name="connsiteY158" fmla="*/ 4767763 h 6858000"/>
                  <a:gd name="connsiteX159" fmla="*/ 416021 w 4543952"/>
                  <a:gd name="connsiteY159" fmla="*/ 4677654 h 6858000"/>
                  <a:gd name="connsiteX160" fmla="*/ 408019 w 4543952"/>
                  <a:gd name="connsiteY160" fmla="*/ 4659173 h 6858000"/>
                  <a:gd name="connsiteX161" fmla="*/ 348009 w 4543952"/>
                  <a:gd name="connsiteY161" fmla="*/ 4482003 h 6858000"/>
                  <a:gd name="connsiteX162" fmla="*/ 347247 w 4543952"/>
                  <a:gd name="connsiteY162" fmla="*/ 4363890 h 6858000"/>
                  <a:gd name="connsiteX163" fmla="*/ 356201 w 4543952"/>
                  <a:gd name="connsiteY163" fmla="*/ 4324645 h 6858000"/>
                  <a:gd name="connsiteX164" fmla="*/ 396017 w 4543952"/>
                  <a:gd name="connsiteY164" fmla="*/ 4253014 h 6858000"/>
                  <a:gd name="connsiteX165" fmla="*/ 401733 w 4543952"/>
                  <a:gd name="connsiteY165" fmla="*/ 4221391 h 6858000"/>
                  <a:gd name="connsiteX166" fmla="*/ 332842 w 4543952"/>
                  <a:gd name="connsiteY166" fmla="*/ 2836171 h 6858000"/>
                  <a:gd name="connsiteX167" fmla="*/ 332842 w 4543952"/>
                  <a:gd name="connsiteY167" fmla="*/ 2836172 h 6858000"/>
                  <a:gd name="connsiteX168" fmla="*/ 341533 w 4543952"/>
                  <a:gd name="connsiteY168" fmla="*/ 2848793 h 6858000"/>
                  <a:gd name="connsiteX169" fmla="*/ 358166 w 4543952"/>
                  <a:gd name="connsiteY169" fmla="*/ 2903544 h 6858000"/>
                  <a:gd name="connsiteX170" fmla="*/ 366072 w 4543952"/>
                  <a:gd name="connsiteY170" fmla="*/ 2947858 h 6858000"/>
                  <a:gd name="connsiteX171" fmla="*/ 366072 w 4543952"/>
                  <a:gd name="connsiteY171" fmla="*/ 2947862 h 6858000"/>
                  <a:gd name="connsiteX172" fmla="*/ 362488 w 4543952"/>
                  <a:gd name="connsiteY172" fmla="*/ 2982147 h 6858000"/>
                  <a:gd name="connsiteX173" fmla="*/ 350796 w 4543952"/>
                  <a:gd name="connsiteY173" fmla="*/ 3077400 h 6858000"/>
                  <a:gd name="connsiteX174" fmla="*/ 350796 w 4543952"/>
                  <a:gd name="connsiteY174" fmla="*/ 3077401 h 6858000"/>
                  <a:gd name="connsiteX175" fmla="*/ 363250 w 4543952"/>
                  <a:gd name="connsiteY175" fmla="*/ 3172654 h 6858000"/>
                  <a:gd name="connsiteX176" fmla="*/ 410877 w 4543952"/>
                  <a:gd name="connsiteY176" fmla="*/ 3489467 h 6858000"/>
                  <a:gd name="connsiteX177" fmla="*/ 432976 w 4543952"/>
                  <a:gd name="connsiteY177" fmla="*/ 3544713 h 6858000"/>
                  <a:gd name="connsiteX178" fmla="*/ 445520 w 4543952"/>
                  <a:gd name="connsiteY178" fmla="*/ 3562320 h 6858000"/>
                  <a:gd name="connsiteX179" fmla="*/ 450598 w 4543952"/>
                  <a:gd name="connsiteY179" fmla="*/ 3574407 h 6858000"/>
                  <a:gd name="connsiteX180" fmla="*/ 448246 w 4543952"/>
                  <a:gd name="connsiteY180" fmla="*/ 3587173 h 6858000"/>
                  <a:gd name="connsiteX181" fmla="*/ 438500 w 4543952"/>
                  <a:gd name="connsiteY181" fmla="*/ 3606816 h 6858000"/>
                  <a:gd name="connsiteX182" fmla="*/ 424974 w 4543952"/>
                  <a:gd name="connsiteY182" fmla="*/ 3630631 h 6858000"/>
                  <a:gd name="connsiteX183" fmla="*/ 400733 w 4543952"/>
                  <a:gd name="connsiteY183" fmla="*/ 3680162 h 6858000"/>
                  <a:gd name="connsiteX184" fmla="*/ 400733 w 4543952"/>
                  <a:gd name="connsiteY184" fmla="*/ 3680163 h 6858000"/>
                  <a:gd name="connsiteX185" fmla="*/ 404781 w 4543952"/>
                  <a:gd name="connsiteY185" fmla="*/ 3734837 h 6858000"/>
                  <a:gd name="connsiteX186" fmla="*/ 404399 w 4543952"/>
                  <a:gd name="connsiteY186" fmla="*/ 3754651 h 6858000"/>
                  <a:gd name="connsiteX187" fmla="*/ 398042 w 4543952"/>
                  <a:gd name="connsiteY187" fmla="*/ 3789775 h 6858000"/>
                  <a:gd name="connsiteX188" fmla="*/ 398042 w 4543952"/>
                  <a:gd name="connsiteY188" fmla="*/ 3789776 h 6858000"/>
                  <a:gd name="connsiteX189" fmla="*/ 412973 w 4543952"/>
                  <a:gd name="connsiteY189" fmla="*/ 3822472 h 6858000"/>
                  <a:gd name="connsiteX190" fmla="*/ 427308 w 4543952"/>
                  <a:gd name="connsiteY190" fmla="*/ 3852619 h 6858000"/>
                  <a:gd name="connsiteX191" fmla="*/ 417926 w 4543952"/>
                  <a:gd name="connsiteY191" fmla="*/ 3885336 h 6858000"/>
                  <a:gd name="connsiteX192" fmla="*/ 417925 w 4543952"/>
                  <a:gd name="connsiteY192" fmla="*/ 3885337 h 6858000"/>
                  <a:gd name="connsiteX193" fmla="*/ 386040 w 4543952"/>
                  <a:gd name="connsiteY193" fmla="*/ 3962158 h 6858000"/>
                  <a:gd name="connsiteX194" fmla="*/ 386040 w 4543952"/>
                  <a:gd name="connsiteY194" fmla="*/ 3962159 h 6858000"/>
                  <a:gd name="connsiteX195" fmla="*/ 388431 w 4543952"/>
                  <a:gd name="connsiteY195" fmla="*/ 4002409 h 6858000"/>
                  <a:gd name="connsiteX196" fmla="*/ 401733 w 4543952"/>
                  <a:gd name="connsiteY196" fmla="*/ 4043837 h 6858000"/>
                  <a:gd name="connsiteX197" fmla="*/ 401733 w 4543952"/>
                  <a:gd name="connsiteY197" fmla="*/ 4043839 h 6858000"/>
                  <a:gd name="connsiteX198" fmla="*/ 416855 w 4543952"/>
                  <a:gd name="connsiteY198" fmla="*/ 4103825 h 6858000"/>
                  <a:gd name="connsiteX199" fmla="*/ 405544 w 4543952"/>
                  <a:gd name="connsiteY199" fmla="*/ 4165381 h 6858000"/>
                  <a:gd name="connsiteX200" fmla="*/ 405543 w 4543952"/>
                  <a:gd name="connsiteY200" fmla="*/ 4165382 h 6858000"/>
                  <a:gd name="connsiteX201" fmla="*/ 401638 w 4543952"/>
                  <a:gd name="connsiteY201" fmla="*/ 4192386 h 6858000"/>
                  <a:gd name="connsiteX202" fmla="*/ 401638 w 4543952"/>
                  <a:gd name="connsiteY202" fmla="*/ 4192387 h 6858000"/>
                  <a:gd name="connsiteX203" fmla="*/ 405543 w 4543952"/>
                  <a:gd name="connsiteY203" fmla="*/ 4165383 h 6858000"/>
                  <a:gd name="connsiteX204" fmla="*/ 405544 w 4543952"/>
                  <a:gd name="connsiteY204" fmla="*/ 4165381 h 6858000"/>
                  <a:gd name="connsiteX205" fmla="*/ 414887 w 4543952"/>
                  <a:gd name="connsiteY205" fmla="*/ 4134255 h 6858000"/>
                  <a:gd name="connsiteX206" fmla="*/ 416855 w 4543952"/>
                  <a:gd name="connsiteY206" fmla="*/ 4103825 h 6858000"/>
                  <a:gd name="connsiteX207" fmla="*/ 416855 w 4543952"/>
                  <a:gd name="connsiteY207" fmla="*/ 4103824 h 6858000"/>
                  <a:gd name="connsiteX208" fmla="*/ 401733 w 4543952"/>
                  <a:gd name="connsiteY208" fmla="*/ 4043838 h 6858000"/>
                  <a:gd name="connsiteX209" fmla="*/ 401733 w 4543952"/>
                  <a:gd name="connsiteY209" fmla="*/ 4043837 h 6858000"/>
                  <a:gd name="connsiteX210" fmla="*/ 386040 w 4543952"/>
                  <a:gd name="connsiteY210" fmla="*/ 3962159 h 6858000"/>
                  <a:gd name="connsiteX211" fmla="*/ 395544 w 4543952"/>
                  <a:gd name="connsiteY211" fmla="*/ 3923124 h 6858000"/>
                  <a:gd name="connsiteX212" fmla="*/ 417925 w 4543952"/>
                  <a:gd name="connsiteY212" fmla="*/ 3885338 h 6858000"/>
                  <a:gd name="connsiteX213" fmla="*/ 417926 w 4543952"/>
                  <a:gd name="connsiteY213" fmla="*/ 3885336 h 6858000"/>
                  <a:gd name="connsiteX214" fmla="*/ 426528 w 4543952"/>
                  <a:gd name="connsiteY214" fmla="*/ 3868763 h 6858000"/>
                  <a:gd name="connsiteX215" fmla="*/ 427308 w 4543952"/>
                  <a:gd name="connsiteY215" fmla="*/ 3852619 h 6858000"/>
                  <a:gd name="connsiteX216" fmla="*/ 427308 w 4543952"/>
                  <a:gd name="connsiteY216" fmla="*/ 3852618 h 6858000"/>
                  <a:gd name="connsiteX217" fmla="*/ 412973 w 4543952"/>
                  <a:gd name="connsiteY217" fmla="*/ 3822471 h 6858000"/>
                  <a:gd name="connsiteX218" fmla="*/ 398042 w 4543952"/>
                  <a:gd name="connsiteY218" fmla="*/ 3789775 h 6858000"/>
                  <a:gd name="connsiteX219" fmla="*/ 404399 w 4543952"/>
                  <a:gd name="connsiteY219" fmla="*/ 3754652 h 6858000"/>
                  <a:gd name="connsiteX220" fmla="*/ 404781 w 4543952"/>
                  <a:gd name="connsiteY220" fmla="*/ 3734837 h 6858000"/>
                  <a:gd name="connsiteX221" fmla="*/ 404781 w 4543952"/>
                  <a:gd name="connsiteY221" fmla="*/ 3734836 h 6858000"/>
                  <a:gd name="connsiteX222" fmla="*/ 400733 w 4543952"/>
                  <a:gd name="connsiteY222" fmla="*/ 3680163 h 6858000"/>
                  <a:gd name="connsiteX223" fmla="*/ 407246 w 4543952"/>
                  <a:gd name="connsiteY223" fmla="*/ 3654415 h 6858000"/>
                  <a:gd name="connsiteX224" fmla="*/ 424974 w 4543952"/>
                  <a:gd name="connsiteY224" fmla="*/ 3630632 h 6858000"/>
                  <a:gd name="connsiteX225" fmla="*/ 438500 w 4543952"/>
                  <a:gd name="connsiteY225" fmla="*/ 3606817 h 6858000"/>
                  <a:gd name="connsiteX226" fmla="*/ 450598 w 4543952"/>
                  <a:gd name="connsiteY226" fmla="*/ 3574408 h 6858000"/>
                  <a:gd name="connsiteX227" fmla="*/ 450598 w 4543952"/>
                  <a:gd name="connsiteY227" fmla="*/ 3574407 h 6858000"/>
                  <a:gd name="connsiteX228" fmla="*/ 432976 w 4543952"/>
                  <a:gd name="connsiteY228" fmla="*/ 3544712 h 6858000"/>
                  <a:gd name="connsiteX229" fmla="*/ 410877 w 4543952"/>
                  <a:gd name="connsiteY229" fmla="*/ 3489466 h 6858000"/>
                  <a:gd name="connsiteX230" fmla="*/ 363250 w 4543952"/>
                  <a:gd name="connsiteY230" fmla="*/ 3172653 h 6858000"/>
                  <a:gd name="connsiteX231" fmla="*/ 350796 w 4543952"/>
                  <a:gd name="connsiteY231" fmla="*/ 3077401 h 6858000"/>
                  <a:gd name="connsiteX232" fmla="*/ 362488 w 4543952"/>
                  <a:gd name="connsiteY232" fmla="*/ 2982148 h 6858000"/>
                  <a:gd name="connsiteX233" fmla="*/ 366072 w 4543952"/>
                  <a:gd name="connsiteY233" fmla="*/ 2947862 h 6858000"/>
                  <a:gd name="connsiteX234" fmla="*/ 366072 w 4543952"/>
                  <a:gd name="connsiteY234" fmla="*/ 2947861 h 6858000"/>
                  <a:gd name="connsiteX235" fmla="*/ 366072 w 4543952"/>
                  <a:gd name="connsiteY235" fmla="*/ 2947858 h 6858000"/>
                  <a:gd name="connsiteX236" fmla="*/ 361441 w 4543952"/>
                  <a:gd name="connsiteY236" fmla="*/ 2914327 h 6858000"/>
                  <a:gd name="connsiteX237" fmla="*/ 358166 w 4543952"/>
                  <a:gd name="connsiteY237" fmla="*/ 2903544 h 6858000"/>
                  <a:gd name="connsiteX238" fmla="*/ 357138 w 4543952"/>
                  <a:gd name="connsiteY238" fmla="*/ 2897784 h 6858000"/>
                  <a:gd name="connsiteX239" fmla="*/ 341533 w 4543952"/>
                  <a:gd name="connsiteY239" fmla="*/ 2848792 h 6858000"/>
                  <a:gd name="connsiteX240" fmla="*/ 296001 w 4543952"/>
                  <a:gd name="connsiteY240" fmla="*/ 2745351 h 6858000"/>
                  <a:gd name="connsiteX241" fmla="*/ 289670 w 4543952"/>
                  <a:gd name="connsiteY241" fmla="*/ 2770757 h 6858000"/>
                  <a:gd name="connsiteX242" fmla="*/ 290080 w 4543952"/>
                  <a:gd name="connsiteY242" fmla="*/ 2778005 h 6858000"/>
                  <a:gd name="connsiteX243" fmla="*/ 289301 w 4543952"/>
                  <a:gd name="connsiteY243" fmla="*/ 2782304 h 6858000"/>
                  <a:gd name="connsiteX244" fmla="*/ 290501 w 4543952"/>
                  <a:gd name="connsiteY244" fmla="*/ 2785439 h 6858000"/>
                  <a:gd name="connsiteX245" fmla="*/ 290929 w 4543952"/>
                  <a:gd name="connsiteY245" fmla="*/ 2793022 h 6858000"/>
                  <a:gd name="connsiteX246" fmla="*/ 300579 w 4543952"/>
                  <a:gd name="connsiteY246" fmla="*/ 2811779 h 6858000"/>
                  <a:gd name="connsiteX247" fmla="*/ 300582 w 4543952"/>
                  <a:gd name="connsiteY247" fmla="*/ 2811786 h 6858000"/>
                  <a:gd name="connsiteX248" fmla="*/ 300583 w 4543952"/>
                  <a:gd name="connsiteY248" fmla="*/ 2811786 h 6858000"/>
                  <a:gd name="connsiteX249" fmla="*/ 300579 w 4543952"/>
                  <a:gd name="connsiteY249" fmla="*/ 2811779 h 6858000"/>
                  <a:gd name="connsiteX250" fmla="*/ 290501 w 4543952"/>
                  <a:gd name="connsiteY250" fmla="*/ 2785439 h 6858000"/>
                  <a:gd name="connsiteX251" fmla="*/ 290080 w 4543952"/>
                  <a:gd name="connsiteY251" fmla="*/ 2778005 h 6858000"/>
                  <a:gd name="connsiteX252" fmla="*/ 817328 w 4543952"/>
                  <a:gd name="connsiteY252" fmla="*/ 1508457 h 6858000"/>
                  <a:gd name="connsiteX253" fmla="*/ 845421 w 4543952"/>
                  <a:gd name="connsiteY253" fmla="*/ 1596212 h 6858000"/>
                  <a:gd name="connsiteX254" fmla="*/ 843517 w 4543952"/>
                  <a:gd name="connsiteY254" fmla="*/ 1624979 h 6858000"/>
                  <a:gd name="connsiteX255" fmla="*/ 786935 w 4543952"/>
                  <a:gd name="connsiteY255" fmla="*/ 1697752 h 6858000"/>
                  <a:gd name="connsiteX256" fmla="*/ 764267 w 4543952"/>
                  <a:gd name="connsiteY256" fmla="*/ 1733187 h 6858000"/>
                  <a:gd name="connsiteX257" fmla="*/ 722546 w 4543952"/>
                  <a:gd name="connsiteY257" fmla="*/ 1833774 h 6858000"/>
                  <a:gd name="connsiteX258" fmla="*/ 714925 w 4543952"/>
                  <a:gd name="connsiteY258" fmla="*/ 1842157 h 6858000"/>
                  <a:gd name="connsiteX259" fmla="*/ 624434 w 4543952"/>
                  <a:gd name="connsiteY259" fmla="*/ 1916453 h 6858000"/>
                  <a:gd name="connsiteX260" fmla="*/ 609004 w 4543952"/>
                  <a:gd name="connsiteY260" fmla="*/ 1933218 h 6858000"/>
                  <a:gd name="connsiteX261" fmla="*/ 584999 w 4543952"/>
                  <a:gd name="connsiteY261" fmla="*/ 1953412 h 6858000"/>
                  <a:gd name="connsiteX262" fmla="*/ 538516 w 4543952"/>
                  <a:gd name="connsiteY262" fmla="*/ 2016468 h 6858000"/>
                  <a:gd name="connsiteX263" fmla="*/ 523657 w 4543952"/>
                  <a:gd name="connsiteY263" fmla="*/ 2094577 h 6858000"/>
                  <a:gd name="connsiteX264" fmla="*/ 500986 w 4543952"/>
                  <a:gd name="connsiteY264" fmla="*/ 2188878 h 6858000"/>
                  <a:gd name="connsiteX265" fmla="*/ 485746 w 4543952"/>
                  <a:gd name="connsiteY265" fmla="*/ 2228313 h 6858000"/>
                  <a:gd name="connsiteX266" fmla="*/ 456789 w 4543952"/>
                  <a:gd name="connsiteY266" fmla="*/ 2334043 h 6858000"/>
                  <a:gd name="connsiteX267" fmla="*/ 432404 w 4543952"/>
                  <a:gd name="connsiteY267" fmla="*/ 2409484 h 6858000"/>
                  <a:gd name="connsiteX268" fmla="*/ 415303 w 4543952"/>
                  <a:gd name="connsiteY268" fmla="*/ 2435912 h 6858000"/>
                  <a:gd name="connsiteX269" fmla="*/ 415303 w 4543952"/>
                  <a:gd name="connsiteY269" fmla="*/ 2435912 h 6858000"/>
                  <a:gd name="connsiteX270" fmla="*/ 415303 w 4543952"/>
                  <a:gd name="connsiteY270" fmla="*/ 2435912 h 6858000"/>
                  <a:gd name="connsiteX271" fmla="*/ 414227 w 4543952"/>
                  <a:gd name="connsiteY271" fmla="*/ 2440915 h 6858000"/>
                  <a:gd name="connsiteX272" fmla="*/ 409472 w 4543952"/>
                  <a:gd name="connsiteY272" fmla="*/ 2463016 h 6858000"/>
                  <a:gd name="connsiteX273" fmla="*/ 409472 w 4543952"/>
                  <a:gd name="connsiteY273" fmla="*/ 2463017 h 6858000"/>
                  <a:gd name="connsiteX274" fmla="*/ 411535 w 4543952"/>
                  <a:gd name="connsiteY274" fmla="*/ 2490550 h 6858000"/>
                  <a:gd name="connsiteX275" fmla="*/ 418115 w 4543952"/>
                  <a:gd name="connsiteY275" fmla="*/ 2518261 h 6858000"/>
                  <a:gd name="connsiteX276" fmla="*/ 418115 w 4543952"/>
                  <a:gd name="connsiteY276" fmla="*/ 2518264 h 6858000"/>
                  <a:gd name="connsiteX277" fmla="*/ 421759 w 4543952"/>
                  <a:gd name="connsiteY277" fmla="*/ 2545006 h 6858000"/>
                  <a:gd name="connsiteX278" fmla="*/ 417545 w 4543952"/>
                  <a:gd name="connsiteY278" fmla="*/ 2571033 h 6858000"/>
                  <a:gd name="connsiteX279" fmla="*/ 344391 w 4543952"/>
                  <a:gd name="connsiteY279" fmla="*/ 2668000 h 6858000"/>
                  <a:gd name="connsiteX280" fmla="*/ 296001 w 4543952"/>
                  <a:gd name="connsiteY280" fmla="*/ 2745347 h 6858000"/>
                  <a:gd name="connsiteX281" fmla="*/ 296001 w 4543952"/>
                  <a:gd name="connsiteY281" fmla="*/ 2745348 h 6858000"/>
                  <a:gd name="connsiteX282" fmla="*/ 344391 w 4543952"/>
                  <a:gd name="connsiteY282" fmla="*/ 2668001 h 6858000"/>
                  <a:gd name="connsiteX283" fmla="*/ 417545 w 4543952"/>
                  <a:gd name="connsiteY283" fmla="*/ 2571034 h 6858000"/>
                  <a:gd name="connsiteX284" fmla="*/ 421760 w 4543952"/>
                  <a:gd name="connsiteY284" fmla="*/ 2545006 h 6858000"/>
                  <a:gd name="connsiteX285" fmla="*/ 421759 w 4543952"/>
                  <a:gd name="connsiteY285" fmla="*/ 2545006 h 6858000"/>
                  <a:gd name="connsiteX286" fmla="*/ 421760 w 4543952"/>
                  <a:gd name="connsiteY286" fmla="*/ 2545005 h 6858000"/>
                  <a:gd name="connsiteX287" fmla="*/ 418115 w 4543952"/>
                  <a:gd name="connsiteY287" fmla="*/ 2518263 h 6858000"/>
                  <a:gd name="connsiteX288" fmla="*/ 418115 w 4543952"/>
                  <a:gd name="connsiteY288" fmla="*/ 2518261 h 6858000"/>
                  <a:gd name="connsiteX289" fmla="*/ 409472 w 4543952"/>
                  <a:gd name="connsiteY289" fmla="*/ 2463017 h 6858000"/>
                  <a:gd name="connsiteX290" fmla="*/ 414227 w 4543952"/>
                  <a:gd name="connsiteY290" fmla="*/ 2440915 h 6858000"/>
                  <a:gd name="connsiteX291" fmla="*/ 415303 w 4543952"/>
                  <a:gd name="connsiteY291" fmla="*/ 2435912 h 6858000"/>
                  <a:gd name="connsiteX292" fmla="*/ 432404 w 4543952"/>
                  <a:gd name="connsiteY292" fmla="*/ 2409485 h 6858000"/>
                  <a:gd name="connsiteX293" fmla="*/ 456789 w 4543952"/>
                  <a:gd name="connsiteY293" fmla="*/ 2334044 h 6858000"/>
                  <a:gd name="connsiteX294" fmla="*/ 485746 w 4543952"/>
                  <a:gd name="connsiteY294" fmla="*/ 2228314 h 6858000"/>
                  <a:gd name="connsiteX295" fmla="*/ 500986 w 4543952"/>
                  <a:gd name="connsiteY295" fmla="*/ 2188879 h 6858000"/>
                  <a:gd name="connsiteX296" fmla="*/ 523657 w 4543952"/>
                  <a:gd name="connsiteY296" fmla="*/ 2094578 h 6858000"/>
                  <a:gd name="connsiteX297" fmla="*/ 538516 w 4543952"/>
                  <a:gd name="connsiteY297" fmla="*/ 2016469 h 6858000"/>
                  <a:gd name="connsiteX298" fmla="*/ 584999 w 4543952"/>
                  <a:gd name="connsiteY298" fmla="*/ 1953413 h 6858000"/>
                  <a:gd name="connsiteX299" fmla="*/ 609004 w 4543952"/>
                  <a:gd name="connsiteY299" fmla="*/ 1933219 h 6858000"/>
                  <a:gd name="connsiteX300" fmla="*/ 624434 w 4543952"/>
                  <a:gd name="connsiteY300" fmla="*/ 1916454 h 6858000"/>
                  <a:gd name="connsiteX301" fmla="*/ 714925 w 4543952"/>
                  <a:gd name="connsiteY301" fmla="*/ 1842158 h 6858000"/>
                  <a:gd name="connsiteX302" fmla="*/ 722546 w 4543952"/>
                  <a:gd name="connsiteY302" fmla="*/ 1833775 h 6858000"/>
                  <a:gd name="connsiteX303" fmla="*/ 764267 w 4543952"/>
                  <a:gd name="connsiteY303" fmla="*/ 1733188 h 6858000"/>
                  <a:gd name="connsiteX304" fmla="*/ 786936 w 4543952"/>
                  <a:gd name="connsiteY304" fmla="*/ 1697753 h 6858000"/>
                  <a:gd name="connsiteX305" fmla="*/ 843517 w 4543952"/>
                  <a:gd name="connsiteY305" fmla="*/ 1624980 h 6858000"/>
                  <a:gd name="connsiteX306" fmla="*/ 845422 w 4543952"/>
                  <a:gd name="connsiteY306" fmla="*/ 1596213 h 6858000"/>
                  <a:gd name="connsiteX307" fmla="*/ 798723 w 4543952"/>
                  <a:gd name="connsiteY307" fmla="*/ 1459072 h 6858000"/>
                  <a:gd name="connsiteX308" fmla="*/ 807941 w 4543952"/>
                  <a:gd name="connsiteY308" fmla="*/ 1481571 h 6858000"/>
                  <a:gd name="connsiteX309" fmla="*/ 798724 w 4543952"/>
                  <a:gd name="connsiteY309" fmla="*/ 1459073 h 6858000"/>
                  <a:gd name="connsiteX310" fmla="*/ 779530 w 4543952"/>
                  <a:gd name="connsiteY310" fmla="*/ 1268757 h 6858000"/>
                  <a:gd name="connsiteX311" fmla="*/ 774363 w 4543952"/>
                  <a:gd name="connsiteY311" fmla="*/ 1286068 h 6858000"/>
                  <a:gd name="connsiteX312" fmla="*/ 752025 w 4543952"/>
                  <a:gd name="connsiteY312" fmla="*/ 1350626 h 6858000"/>
                  <a:gd name="connsiteX313" fmla="*/ 757620 w 4543952"/>
                  <a:gd name="connsiteY313" fmla="*/ 1413839 h 6858000"/>
                  <a:gd name="connsiteX314" fmla="*/ 752026 w 4543952"/>
                  <a:gd name="connsiteY314" fmla="*/ 1350627 h 6858000"/>
                  <a:gd name="connsiteX315" fmla="*/ 774363 w 4543952"/>
                  <a:gd name="connsiteY315" fmla="*/ 1286069 h 6858000"/>
                  <a:gd name="connsiteX316" fmla="*/ 779530 w 4543952"/>
                  <a:gd name="connsiteY316" fmla="*/ 1268757 h 6858000"/>
                  <a:gd name="connsiteX317" fmla="*/ 837801 w 4543952"/>
                  <a:gd name="connsiteY317" fmla="*/ 773034 h 6858000"/>
                  <a:gd name="connsiteX318" fmla="*/ 829801 w 4543952"/>
                  <a:gd name="connsiteY318" fmla="*/ 854378 h 6858000"/>
                  <a:gd name="connsiteX319" fmla="*/ 798747 w 4543952"/>
                  <a:gd name="connsiteY319" fmla="*/ 915342 h 6858000"/>
                  <a:gd name="connsiteX320" fmla="*/ 788269 w 4543952"/>
                  <a:gd name="connsiteY320" fmla="*/ 927154 h 6858000"/>
                  <a:gd name="connsiteX321" fmla="*/ 791889 w 4543952"/>
                  <a:gd name="connsiteY321" fmla="*/ 1097086 h 6858000"/>
                  <a:gd name="connsiteX322" fmla="*/ 796271 w 4543952"/>
                  <a:gd name="connsiteY322" fmla="*/ 1123184 h 6858000"/>
                  <a:gd name="connsiteX323" fmla="*/ 771553 w 4543952"/>
                  <a:gd name="connsiteY323" fmla="*/ 1184028 h 6858000"/>
                  <a:gd name="connsiteX324" fmla="*/ 796272 w 4543952"/>
                  <a:gd name="connsiteY324" fmla="*/ 1123185 h 6858000"/>
                  <a:gd name="connsiteX325" fmla="*/ 791890 w 4543952"/>
                  <a:gd name="connsiteY325" fmla="*/ 1097087 h 6858000"/>
                  <a:gd name="connsiteX326" fmla="*/ 788270 w 4543952"/>
                  <a:gd name="connsiteY326" fmla="*/ 927155 h 6858000"/>
                  <a:gd name="connsiteX327" fmla="*/ 798748 w 4543952"/>
                  <a:gd name="connsiteY327" fmla="*/ 915343 h 6858000"/>
                  <a:gd name="connsiteX328" fmla="*/ 829801 w 4543952"/>
                  <a:gd name="connsiteY328" fmla="*/ 854379 h 6858000"/>
                  <a:gd name="connsiteX329" fmla="*/ 837801 w 4543952"/>
                  <a:gd name="connsiteY329" fmla="*/ 773035 h 6858000"/>
                  <a:gd name="connsiteX330" fmla="*/ 782400 w 4543952"/>
                  <a:gd name="connsiteY330" fmla="*/ 517850 h 6858000"/>
                  <a:gd name="connsiteX331" fmla="*/ 791317 w 4543952"/>
                  <a:gd name="connsiteY331" fmla="*/ 556046 h 6858000"/>
                  <a:gd name="connsiteX332" fmla="*/ 797795 w 4543952"/>
                  <a:gd name="connsiteY332" fmla="*/ 580049 h 6858000"/>
                  <a:gd name="connsiteX333" fmla="*/ 801176 w 4543952"/>
                  <a:gd name="connsiteY333" fmla="*/ 642536 h 6858000"/>
                  <a:gd name="connsiteX334" fmla="*/ 813700 w 4543952"/>
                  <a:gd name="connsiteY334" fmla="*/ 694927 h 6858000"/>
                  <a:gd name="connsiteX335" fmla="*/ 801177 w 4543952"/>
                  <a:gd name="connsiteY335" fmla="*/ 642537 h 6858000"/>
                  <a:gd name="connsiteX336" fmla="*/ 797796 w 4543952"/>
                  <a:gd name="connsiteY336" fmla="*/ 580050 h 6858000"/>
                  <a:gd name="connsiteX337" fmla="*/ 791318 w 4543952"/>
                  <a:gd name="connsiteY337" fmla="*/ 556047 h 6858000"/>
                  <a:gd name="connsiteX338" fmla="*/ 783887 w 4543952"/>
                  <a:gd name="connsiteY338" fmla="*/ 313532 h 6858000"/>
                  <a:gd name="connsiteX339" fmla="*/ 786245 w 4543952"/>
                  <a:gd name="connsiteY339" fmla="*/ 324057 h 6858000"/>
                  <a:gd name="connsiteX340" fmla="*/ 784459 w 4543952"/>
                  <a:gd name="connsiteY340" fmla="*/ 338869 h 6858000"/>
                  <a:gd name="connsiteX341" fmla="*/ 784454 w 4543952"/>
                  <a:gd name="connsiteY341" fmla="*/ 338897 h 6858000"/>
                  <a:gd name="connsiteX342" fmla="*/ 778363 w 4543952"/>
                  <a:gd name="connsiteY342" fmla="*/ 367327 h 6858000"/>
                  <a:gd name="connsiteX343" fmla="*/ 774553 w 4543952"/>
                  <a:gd name="connsiteY343" fmla="*/ 395639 h 6858000"/>
                  <a:gd name="connsiteX344" fmla="*/ 784454 w 4543952"/>
                  <a:gd name="connsiteY344" fmla="*/ 338897 h 6858000"/>
                  <a:gd name="connsiteX345" fmla="*/ 784460 w 4543952"/>
                  <a:gd name="connsiteY345" fmla="*/ 338870 h 6858000"/>
                  <a:gd name="connsiteX346" fmla="*/ 783888 w 4543952"/>
                  <a:gd name="connsiteY346" fmla="*/ 313533 h 6858000"/>
                  <a:gd name="connsiteX347" fmla="*/ 761560 w 4543952"/>
                  <a:gd name="connsiteY347" fmla="*/ 281567 h 6858000"/>
                  <a:gd name="connsiteX348" fmla="*/ 766454 w 4543952"/>
                  <a:gd name="connsiteY348" fmla="*/ 295414 h 6858000"/>
                  <a:gd name="connsiteX349" fmla="*/ 766455 w 4543952"/>
                  <a:gd name="connsiteY349" fmla="*/ 295414 h 6858000"/>
                  <a:gd name="connsiteX350" fmla="*/ 774880 w 4543952"/>
                  <a:gd name="connsiteY350" fmla="*/ 24485 h 6858000"/>
                  <a:gd name="connsiteX351" fmla="*/ 777142 w 4543952"/>
                  <a:gd name="connsiteY351" fmla="*/ 74128 h 6858000"/>
                  <a:gd name="connsiteX352" fmla="*/ 767023 w 4543952"/>
                  <a:gd name="connsiteY352" fmla="*/ 151568 h 6858000"/>
                  <a:gd name="connsiteX353" fmla="*/ 766824 w 4543952"/>
                  <a:gd name="connsiteY353" fmla="*/ 153387 h 6858000"/>
                  <a:gd name="connsiteX354" fmla="*/ 763010 w 4543952"/>
                  <a:gd name="connsiteY354" fmla="*/ 177270 h 6858000"/>
                  <a:gd name="connsiteX355" fmla="*/ 758551 w 4543952"/>
                  <a:gd name="connsiteY355" fmla="*/ 228943 h 6858000"/>
                  <a:gd name="connsiteX356" fmla="*/ 766824 w 4543952"/>
                  <a:gd name="connsiteY356" fmla="*/ 153387 h 6858000"/>
                  <a:gd name="connsiteX357" fmla="*/ 771220 w 4543952"/>
                  <a:gd name="connsiteY357" fmla="*/ 125860 h 6858000"/>
                  <a:gd name="connsiteX358" fmla="*/ 777143 w 4543952"/>
                  <a:gd name="connsiteY358" fmla="*/ 74128 h 6858000"/>
                  <a:gd name="connsiteX359" fmla="*/ 313354 w 4543952"/>
                  <a:gd name="connsiteY359" fmla="*/ 0 h 6858000"/>
                  <a:gd name="connsiteX360" fmla="*/ 777461 w 4543952"/>
                  <a:gd name="connsiteY360" fmla="*/ 0 h 6858000"/>
                  <a:gd name="connsiteX361" fmla="*/ 774743 w 4543952"/>
                  <a:gd name="connsiteY361" fmla="*/ 21485 h 6858000"/>
                  <a:gd name="connsiteX362" fmla="*/ 777461 w 4543952"/>
                  <a:gd name="connsiteY362" fmla="*/ 0 h 6858000"/>
                  <a:gd name="connsiteX363" fmla="*/ 4543952 w 4543952"/>
                  <a:gd name="connsiteY363" fmla="*/ 1 h 6858000"/>
                  <a:gd name="connsiteX364" fmla="*/ 4543952 w 4543952"/>
                  <a:gd name="connsiteY364" fmla="*/ 6858000 h 6858000"/>
                  <a:gd name="connsiteX365" fmla="*/ 284400 w 4543952"/>
                  <a:gd name="connsiteY365" fmla="*/ 6858000 h 6858000"/>
                  <a:gd name="connsiteX366" fmla="*/ 112147 w 4543952"/>
                  <a:gd name="connsiteY366" fmla="*/ 6858000 h 6858000"/>
                  <a:gd name="connsiteX367" fmla="*/ 102447 w 4543952"/>
                  <a:gd name="connsiteY367" fmla="*/ 6815515 h 6858000"/>
                  <a:gd name="connsiteX368" fmla="*/ 83396 w 4543952"/>
                  <a:gd name="connsiteY368" fmla="*/ 6748457 h 6858000"/>
                  <a:gd name="connsiteX369" fmla="*/ 61870 w 4543952"/>
                  <a:gd name="connsiteY369" fmla="*/ 6584811 h 6858000"/>
                  <a:gd name="connsiteX370" fmla="*/ 41105 w 4543952"/>
                  <a:gd name="connsiteY370" fmla="*/ 6415832 h 6858000"/>
                  <a:gd name="connsiteX371" fmla="*/ 34247 w 4543952"/>
                  <a:gd name="connsiteY371" fmla="*/ 6323057 h 6858000"/>
                  <a:gd name="connsiteX372" fmla="*/ 23386 w 4543952"/>
                  <a:gd name="connsiteY372" fmla="*/ 6242092 h 6858000"/>
                  <a:gd name="connsiteX373" fmla="*/ 16528 w 4543952"/>
                  <a:gd name="connsiteY373" fmla="*/ 6171604 h 6858000"/>
                  <a:gd name="connsiteX374" fmla="*/ 2622 w 4543952"/>
                  <a:gd name="connsiteY374" fmla="*/ 6059396 h 6858000"/>
                  <a:gd name="connsiteX375" fmla="*/ 0 w 4543952"/>
                  <a:gd name="connsiteY375" fmla="*/ 6041768 h 6858000"/>
                  <a:gd name="connsiteX376" fmla="*/ 0 w 4543952"/>
                  <a:gd name="connsiteY376" fmla="*/ 6000936 h 6858000"/>
                  <a:gd name="connsiteX377" fmla="*/ 3670 w 4543952"/>
                  <a:gd name="connsiteY377" fmla="*/ 5957594 h 6858000"/>
                  <a:gd name="connsiteX378" fmla="*/ 0 w 4543952"/>
                  <a:gd name="connsiteY378" fmla="*/ 5912510 h 6858000"/>
                  <a:gd name="connsiteX379" fmla="*/ 0 w 4543952"/>
                  <a:gd name="connsiteY379" fmla="*/ 5886400 h 6858000"/>
                  <a:gd name="connsiteX380" fmla="*/ 1098 w 4543952"/>
                  <a:gd name="connsiteY380" fmla="*/ 5864317 h 6858000"/>
                  <a:gd name="connsiteX381" fmla="*/ 24720 w 4543952"/>
                  <a:gd name="connsiteY381" fmla="*/ 5790591 h 6858000"/>
                  <a:gd name="connsiteX382" fmla="*/ 26434 w 4543952"/>
                  <a:gd name="connsiteY382" fmla="*/ 5781829 h 6858000"/>
                  <a:gd name="connsiteX383" fmla="*/ 35771 w 4543952"/>
                  <a:gd name="connsiteY383" fmla="*/ 5733439 h 6858000"/>
                  <a:gd name="connsiteX384" fmla="*/ 38819 w 4543952"/>
                  <a:gd name="connsiteY384" fmla="*/ 5706958 h 6858000"/>
                  <a:gd name="connsiteX385" fmla="*/ 58250 w 4543952"/>
                  <a:gd name="connsiteY385" fmla="*/ 5606371 h 6858000"/>
                  <a:gd name="connsiteX386" fmla="*/ 67394 w 4543952"/>
                  <a:gd name="connsiteY386" fmla="*/ 5548459 h 6858000"/>
                  <a:gd name="connsiteX387" fmla="*/ 66060 w 4543952"/>
                  <a:gd name="connsiteY387" fmla="*/ 5501593 h 6858000"/>
                  <a:gd name="connsiteX388" fmla="*/ 64346 w 4543952"/>
                  <a:gd name="connsiteY388" fmla="*/ 5419294 h 6858000"/>
                  <a:gd name="connsiteX389" fmla="*/ 59964 w 4543952"/>
                  <a:gd name="connsiteY389" fmla="*/ 5393004 h 6858000"/>
                  <a:gd name="connsiteX390" fmla="*/ 72538 w 4543952"/>
                  <a:gd name="connsiteY390" fmla="*/ 5274128 h 6858000"/>
                  <a:gd name="connsiteX391" fmla="*/ 73490 w 4543952"/>
                  <a:gd name="connsiteY391" fmla="*/ 5206307 h 6858000"/>
                  <a:gd name="connsiteX392" fmla="*/ 89113 w 4543952"/>
                  <a:gd name="connsiteY392" fmla="*/ 5129915 h 6858000"/>
                  <a:gd name="connsiteX393" fmla="*/ 88351 w 4543952"/>
                  <a:gd name="connsiteY393" fmla="*/ 5107626 h 6858000"/>
                  <a:gd name="connsiteX394" fmla="*/ 87016 w 4543952"/>
                  <a:gd name="connsiteY394" fmla="*/ 5082669 h 6858000"/>
                  <a:gd name="connsiteX395" fmla="*/ 85872 w 4543952"/>
                  <a:gd name="connsiteY395" fmla="*/ 5006085 h 6858000"/>
                  <a:gd name="connsiteX396" fmla="*/ 80158 w 4543952"/>
                  <a:gd name="connsiteY396" fmla="*/ 4959601 h 6858000"/>
                  <a:gd name="connsiteX397" fmla="*/ 83586 w 4543952"/>
                  <a:gd name="connsiteY397" fmla="*/ 4871018 h 6858000"/>
                  <a:gd name="connsiteX398" fmla="*/ 78634 w 4543952"/>
                  <a:gd name="connsiteY398" fmla="*/ 4838249 h 6858000"/>
                  <a:gd name="connsiteX399" fmla="*/ 78062 w 4543952"/>
                  <a:gd name="connsiteY399" fmla="*/ 4755380 h 6858000"/>
                  <a:gd name="connsiteX400" fmla="*/ 80920 w 4543952"/>
                  <a:gd name="connsiteY400" fmla="*/ 4681082 h 6858000"/>
                  <a:gd name="connsiteX401" fmla="*/ 79396 w 4543952"/>
                  <a:gd name="connsiteY401" fmla="*/ 4609451 h 6858000"/>
                  <a:gd name="connsiteX402" fmla="*/ 73110 w 4543952"/>
                  <a:gd name="connsiteY402" fmla="*/ 4558206 h 6858000"/>
                  <a:gd name="connsiteX403" fmla="*/ 69300 w 4543952"/>
                  <a:gd name="connsiteY403" fmla="*/ 4502578 h 6858000"/>
                  <a:gd name="connsiteX404" fmla="*/ 46629 w 4543952"/>
                  <a:gd name="connsiteY404" fmla="*/ 4349221 h 6858000"/>
                  <a:gd name="connsiteX405" fmla="*/ 52153 w 4543952"/>
                  <a:gd name="connsiteY405" fmla="*/ 4320836 h 6858000"/>
                  <a:gd name="connsiteX406" fmla="*/ 57297 w 4543952"/>
                  <a:gd name="connsiteY406" fmla="*/ 4159666 h 6858000"/>
                  <a:gd name="connsiteX407" fmla="*/ 56915 w 4543952"/>
                  <a:gd name="connsiteY407" fmla="*/ 4124613 h 6858000"/>
                  <a:gd name="connsiteX408" fmla="*/ 79396 w 4543952"/>
                  <a:gd name="connsiteY408" fmla="*/ 4030502 h 6858000"/>
                  <a:gd name="connsiteX409" fmla="*/ 43771 w 4543952"/>
                  <a:gd name="connsiteY409" fmla="*/ 3885337 h 6858000"/>
                  <a:gd name="connsiteX410" fmla="*/ 426 w 4543952"/>
                  <a:gd name="connsiteY410" fmla="*/ 3786776 h 6858000"/>
                  <a:gd name="connsiteX411" fmla="*/ 0 w 4543952"/>
                  <a:gd name="connsiteY411" fmla="*/ 3773896 h 6858000"/>
                  <a:gd name="connsiteX412" fmla="*/ 0 w 4543952"/>
                  <a:gd name="connsiteY412" fmla="*/ 3393881 h 6858000"/>
                  <a:gd name="connsiteX413" fmla="*/ 11838 w 4543952"/>
                  <a:gd name="connsiteY413" fmla="*/ 3359515 h 6858000"/>
                  <a:gd name="connsiteX414" fmla="*/ 12910 w 4543952"/>
                  <a:gd name="connsiteY414" fmla="*/ 3318770 h 6858000"/>
                  <a:gd name="connsiteX415" fmla="*/ 6718 w 4543952"/>
                  <a:gd name="connsiteY415" fmla="*/ 3304078 h 6858000"/>
                  <a:gd name="connsiteX416" fmla="*/ 0 w 4543952"/>
                  <a:gd name="connsiteY416" fmla="*/ 3297656 h 6858000"/>
                  <a:gd name="connsiteX417" fmla="*/ 0 w 4543952"/>
                  <a:gd name="connsiteY417" fmla="*/ 3207866 h 6858000"/>
                  <a:gd name="connsiteX418" fmla="*/ 15553 w 4543952"/>
                  <a:gd name="connsiteY418" fmla="*/ 3186770 h 6858000"/>
                  <a:gd name="connsiteX419" fmla="*/ 36341 w 4543952"/>
                  <a:gd name="connsiteY419" fmla="*/ 3107499 h 6858000"/>
                  <a:gd name="connsiteX420" fmla="*/ 38057 w 4543952"/>
                  <a:gd name="connsiteY420" fmla="*/ 3042727 h 6858000"/>
                  <a:gd name="connsiteX421" fmla="*/ 54249 w 4543952"/>
                  <a:gd name="connsiteY421" fmla="*/ 2901942 h 6858000"/>
                  <a:gd name="connsiteX422" fmla="*/ 77300 w 4543952"/>
                  <a:gd name="connsiteY422" fmla="*/ 2809929 h 6858000"/>
                  <a:gd name="connsiteX423" fmla="*/ 103399 w 4543952"/>
                  <a:gd name="connsiteY423" fmla="*/ 2743825 h 6858000"/>
                  <a:gd name="connsiteX424" fmla="*/ 137500 w 4543952"/>
                  <a:gd name="connsiteY424" fmla="*/ 2649142 h 6858000"/>
                  <a:gd name="connsiteX425" fmla="*/ 155217 w 4543952"/>
                  <a:gd name="connsiteY425" fmla="*/ 2554078 h 6858000"/>
                  <a:gd name="connsiteX426" fmla="*/ 177507 w 4543952"/>
                  <a:gd name="connsiteY426" fmla="*/ 2485306 h 6858000"/>
                  <a:gd name="connsiteX427" fmla="*/ 192748 w 4543952"/>
                  <a:gd name="connsiteY427" fmla="*/ 2401291 h 6858000"/>
                  <a:gd name="connsiteX428" fmla="*/ 193318 w 4543952"/>
                  <a:gd name="connsiteY428" fmla="*/ 2330805 h 6858000"/>
                  <a:gd name="connsiteX429" fmla="*/ 190652 w 4543952"/>
                  <a:gd name="connsiteY429" fmla="*/ 2220311 h 6858000"/>
                  <a:gd name="connsiteX430" fmla="*/ 236753 w 4543952"/>
                  <a:gd name="connsiteY430" fmla="*/ 2085053 h 6858000"/>
                  <a:gd name="connsiteX431" fmla="*/ 247042 w 4543952"/>
                  <a:gd name="connsiteY431" fmla="*/ 2030377 h 6858000"/>
                  <a:gd name="connsiteX432" fmla="*/ 251804 w 4543952"/>
                  <a:gd name="connsiteY432" fmla="*/ 1978939 h 6858000"/>
                  <a:gd name="connsiteX433" fmla="*/ 282475 w 4543952"/>
                  <a:gd name="connsiteY433" fmla="*/ 1869779 h 6858000"/>
                  <a:gd name="connsiteX434" fmla="*/ 292573 w 4543952"/>
                  <a:gd name="connsiteY434" fmla="*/ 1825392 h 6858000"/>
                  <a:gd name="connsiteX435" fmla="*/ 292381 w 4543952"/>
                  <a:gd name="connsiteY435" fmla="*/ 1763286 h 6858000"/>
                  <a:gd name="connsiteX436" fmla="*/ 306480 w 4543952"/>
                  <a:gd name="connsiteY436" fmla="*/ 1650316 h 6858000"/>
                  <a:gd name="connsiteX437" fmla="*/ 347629 w 4543952"/>
                  <a:gd name="connsiteY437" fmla="*/ 1537536 h 6858000"/>
                  <a:gd name="connsiteX438" fmla="*/ 343629 w 4543952"/>
                  <a:gd name="connsiteY438" fmla="*/ 1489719 h 6858000"/>
                  <a:gd name="connsiteX439" fmla="*/ 344581 w 4543952"/>
                  <a:gd name="connsiteY439" fmla="*/ 1472574 h 6858000"/>
                  <a:gd name="connsiteX440" fmla="*/ 367252 w 4543952"/>
                  <a:gd name="connsiteY440" fmla="*/ 1318455 h 6858000"/>
                  <a:gd name="connsiteX441" fmla="*/ 369728 w 4543952"/>
                  <a:gd name="connsiteY441" fmla="*/ 1303023 h 6858000"/>
                  <a:gd name="connsiteX442" fmla="*/ 389921 w 4543952"/>
                  <a:gd name="connsiteY442" fmla="*/ 1230632 h 6858000"/>
                  <a:gd name="connsiteX443" fmla="*/ 402495 w 4543952"/>
                  <a:gd name="connsiteY443" fmla="*/ 1048124 h 6858000"/>
                  <a:gd name="connsiteX444" fmla="*/ 404019 w 4543952"/>
                  <a:gd name="connsiteY444" fmla="*/ 1036886 h 6858000"/>
                  <a:gd name="connsiteX445" fmla="*/ 393923 w 4543952"/>
                  <a:gd name="connsiteY445" fmla="*/ 975732 h 6858000"/>
                  <a:gd name="connsiteX446" fmla="*/ 379634 w 4543952"/>
                  <a:gd name="connsiteY446" fmla="*/ 945443 h 6858000"/>
                  <a:gd name="connsiteX447" fmla="*/ 364774 w 4543952"/>
                  <a:gd name="connsiteY447" fmla="*/ 898197 h 6858000"/>
                  <a:gd name="connsiteX448" fmla="*/ 359250 w 4543952"/>
                  <a:gd name="connsiteY448" fmla="*/ 850188 h 6858000"/>
                  <a:gd name="connsiteX449" fmla="*/ 381730 w 4543952"/>
                  <a:gd name="connsiteY449" fmla="*/ 769604 h 6858000"/>
                  <a:gd name="connsiteX450" fmla="*/ 384016 w 4543952"/>
                  <a:gd name="connsiteY450" fmla="*/ 740267 h 6858000"/>
                  <a:gd name="connsiteX451" fmla="*/ 394875 w 4543952"/>
                  <a:gd name="connsiteY451" fmla="*/ 674922 h 6858000"/>
                  <a:gd name="connsiteX452" fmla="*/ 394113 w 4543952"/>
                  <a:gd name="connsiteY452" fmla="*/ 617771 h 6858000"/>
                  <a:gd name="connsiteX453" fmla="*/ 376776 w 4543952"/>
                  <a:gd name="connsiteY453" fmla="*/ 571859 h 6858000"/>
                  <a:gd name="connsiteX454" fmla="*/ 373348 w 4543952"/>
                  <a:gd name="connsiteY454" fmla="*/ 505181 h 6858000"/>
                  <a:gd name="connsiteX455" fmla="*/ 385920 w 4543952"/>
                  <a:gd name="connsiteY455" fmla="*/ 462125 h 6858000"/>
                  <a:gd name="connsiteX456" fmla="*/ 387634 w 4543952"/>
                  <a:gd name="connsiteY456" fmla="*/ 453363 h 6858000"/>
                  <a:gd name="connsiteX457" fmla="*/ 388399 w 4543952"/>
                  <a:gd name="connsiteY457" fmla="*/ 340773 h 6858000"/>
                  <a:gd name="connsiteX458" fmla="*/ 350487 w 4543952"/>
                  <a:gd name="connsiteY458" fmla="*/ 200181 h 6858000"/>
                  <a:gd name="connsiteX459" fmla="*/ 342485 w 4543952"/>
                  <a:gd name="connsiteY459" fmla="*/ 176938 h 6858000"/>
                  <a:gd name="connsiteX460" fmla="*/ 328579 w 4543952"/>
                  <a:gd name="connsiteY460" fmla="*/ 63586 h 6858000"/>
                  <a:gd name="connsiteX461" fmla="*/ 314480 w 4543952"/>
                  <a:gd name="connsiteY461" fmla="*/ 28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Lst>
                <a:rect l="l" t="t" r="r" b="b"/>
                <a:pathLst>
                  <a:path w="4543952" h="6858000">
                    <a:moveTo>
                      <a:pt x="328959" y="6564619"/>
                    </a:moveTo>
                    <a:lnTo>
                      <a:pt x="306480" y="6588624"/>
                    </a:lnTo>
                    <a:cubicBezTo>
                      <a:pt x="298003" y="6597577"/>
                      <a:pt x="291954" y="6611341"/>
                      <a:pt x="289858" y="6625223"/>
                    </a:cubicBezTo>
                    <a:lnTo>
                      <a:pt x="289858" y="6625224"/>
                    </a:lnTo>
                    <a:lnTo>
                      <a:pt x="289870" y="6645551"/>
                    </a:lnTo>
                    <a:lnTo>
                      <a:pt x="296953" y="6662539"/>
                    </a:lnTo>
                    <a:lnTo>
                      <a:pt x="296953" y="6662541"/>
                    </a:lnTo>
                    <a:lnTo>
                      <a:pt x="296954" y="6662543"/>
                    </a:lnTo>
                    <a:lnTo>
                      <a:pt x="311551" y="6702975"/>
                    </a:lnTo>
                    <a:lnTo>
                      <a:pt x="297715" y="6742551"/>
                    </a:lnTo>
                    <a:lnTo>
                      <a:pt x="297714" y="6742554"/>
                    </a:lnTo>
                    <a:lnTo>
                      <a:pt x="283011" y="6776799"/>
                    </a:lnTo>
                    <a:lnTo>
                      <a:pt x="278238" y="6812061"/>
                    </a:lnTo>
                    <a:lnTo>
                      <a:pt x="278237" y="6812062"/>
                    </a:lnTo>
                    <a:lnTo>
                      <a:pt x="278237" y="6812063"/>
                    </a:lnTo>
                    <a:lnTo>
                      <a:pt x="278238" y="6812061"/>
                    </a:lnTo>
                    <a:lnTo>
                      <a:pt x="297714" y="6742554"/>
                    </a:lnTo>
                    <a:lnTo>
                      <a:pt x="297715" y="6742552"/>
                    </a:lnTo>
                    <a:cubicBezTo>
                      <a:pt x="306003" y="6729218"/>
                      <a:pt x="311147" y="6716168"/>
                      <a:pt x="311551" y="6702976"/>
                    </a:cubicBezTo>
                    <a:lnTo>
                      <a:pt x="311551" y="6702975"/>
                    </a:lnTo>
                    <a:lnTo>
                      <a:pt x="308405" y="6683026"/>
                    </a:lnTo>
                    <a:lnTo>
                      <a:pt x="296954" y="6662543"/>
                    </a:lnTo>
                    <a:lnTo>
                      <a:pt x="296953" y="6662540"/>
                    </a:lnTo>
                    <a:lnTo>
                      <a:pt x="296953" y="6662539"/>
                    </a:lnTo>
                    <a:lnTo>
                      <a:pt x="289858" y="6625224"/>
                    </a:lnTo>
                    <a:lnTo>
                      <a:pt x="306480" y="6588625"/>
                    </a:lnTo>
                    <a:cubicBezTo>
                      <a:pt x="312576" y="6582146"/>
                      <a:pt x="318672" y="6575478"/>
                      <a:pt x="328959" y="6564620"/>
                    </a:cubicBezTo>
                    <a:close/>
                    <a:moveTo>
                      <a:pt x="248638" y="6438980"/>
                    </a:moveTo>
                    <a:cubicBezTo>
                      <a:pt x="258140" y="6444076"/>
                      <a:pt x="265617" y="6451649"/>
                      <a:pt x="268569" y="6463840"/>
                    </a:cubicBezTo>
                    <a:lnTo>
                      <a:pt x="268572" y="6463848"/>
                    </a:lnTo>
                    <a:lnTo>
                      <a:pt x="279556" y="6508051"/>
                    </a:lnTo>
                    <a:lnTo>
                      <a:pt x="282367" y="6513011"/>
                    </a:lnTo>
                    <a:lnTo>
                      <a:pt x="284834" y="6521803"/>
                    </a:lnTo>
                    <a:lnTo>
                      <a:pt x="301172" y="6546194"/>
                    </a:lnTo>
                    <a:lnTo>
                      <a:pt x="301172" y="6546193"/>
                    </a:lnTo>
                    <a:lnTo>
                      <a:pt x="282367" y="6513011"/>
                    </a:lnTo>
                    <a:lnTo>
                      <a:pt x="268572" y="6463848"/>
                    </a:lnTo>
                    <a:lnTo>
                      <a:pt x="268569" y="6463839"/>
                    </a:lnTo>
                    <a:close/>
                    <a:moveTo>
                      <a:pt x="166047" y="6392242"/>
                    </a:moveTo>
                    <a:lnTo>
                      <a:pt x="173364" y="6407332"/>
                    </a:lnTo>
                    <a:lnTo>
                      <a:pt x="173364" y="6407331"/>
                    </a:lnTo>
                    <a:close/>
                    <a:moveTo>
                      <a:pt x="401733" y="4221390"/>
                    </a:moveTo>
                    <a:lnTo>
                      <a:pt x="396017" y="4253013"/>
                    </a:lnTo>
                    <a:cubicBezTo>
                      <a:pt x="383824" y="4277400"/>
                      <a:pt x="368204" y="4300069"/>
                      <a:pt x="356201" y="4324644"/>
                    </a:cubicBezTo>
                    <a:cubicBezTo>
                      <a:pt x="350487" y="4336456"/>
                      <a:pt x="347439" y="4350553"/>
                      <a:pt x="347247" y="4363889"/>
                    </a:cubicBezTo>
                    <a:lnTo>
                      <a:pt x="347247" y="4363890"/>
                    </a:lnTo>
                    <a:cubicBezTo>
                      <a:pt x="346295" y="4403325"/>
                      <a:pt x="346295" y="4442761"/>
                      <a:pt x="348009" y="4482004"/>
                    </a:cubicBezTo>
                    <a:cubicBezTo>
                      <a:pt x="350677" y="4546776"/>
                      <a:pt x="351249" y="4612500"/>
                      <a:pt x="408019" y="4659174"/>
                    </a:cubicBezTo>
                    <a:cubicBezTo>
                      <a:pt x="412591" y="4662986"/>
                      <a:pt x="415259" y="4671176"/>
                      <a:pt x="416021" y="4677655"/>
                    </a:cubicBezTo>
                    <a:cubicBezTo>
                      <a:pt x="419640" y="4707564"/>
                      <a:pt x="420022" y="4738235"/>
                      <a:pt x="425928" y="4767764"/>
                    </a:cubicBezTo>
                    <a:lnTo>
                      <a:pt x="427237" y="4800482"/>
                    </a:lnTo>
                    <a:lnTo>
                      <a:pt x="412401" y="4828915"/>
                    </a:lnTo>
                    <a:cubicBezTo>
                      <a:pt x="404115" y="4837702"/>
                      <a:pt x="397114" y="4847213"/>
                      <a:pt x="391971" y="4857316"/>
                    </a:cubicBezTo>
                    <a:lnTo>
                      <a:pt x="390221" y="4863342"/>
                    </a:lnTo>
                    <a:lnTo>
                      <a:pt x="387469" y="4867613"/>
                    </a:lnTo>
                    <a:lnTo>
                      <a:pt x="382691" y="4889274"/>
                    </a:lnTo>
                    <a:lnTo>
                      <a:pt x="382691" y="4889275"/>
                    </a:lnTo>
                    <a:cubicBezTo>
                      <a:pt x="382122" y="4896713"/>
                      <a:pt x="382634" y="4904357"/>
                      <a:pt x="384396" y="4912168"/>
                    </a:cubicBezTo>
                    <a:lnTo>
                      <a:pt x="385799" y="4933804"/>
                    </a:lnTo>
                    <a:lnTo>
                      <a:pt x="378247" y="4957452"/>
                    </a:lnTo>
                    <a:lnTo>
                      <a:pt x="360964" y="4987036"/>
                    </a:lnTo>
                    <a:cubicBezTo>
                      <a:pt x="349725" y="5003800"/>
                      <a:pt x="335627" y="5022851"/>
                      <a:pt x="334485" y="5041520"/>
                    </a:cubicBezTo>
                    <a:cubicBezTo>
                      <a:pt x="333557" y="5057380"/>
                      <a:pt x="327458" y="5072410"/>
                      <a:pt x="321371" y="5087422"/>
                    </a:cubicBezTo>
                    <a:lnTo>
                      <a:pt x="321364" y="5087449"/>
                    </a:lnTo>
                    <a:lnTo>
                      <a:pt x="315482" y="5102460"/>
                    </a:lnTo>
                    <a:lnTo>
                      <a:pt x="308338" y="5133219"/>
                    </a:lnTo>
                    <a:lnTo>
                      <a:pt x="308337" y="5133223"/>
                    </a:lnTo>
                    <a:lnTo>
                      <a:pt x="308337" y="5133224"/>
                    </a:lnTo>
                    <a:lnTo>
                      <a:pt x="315052" y="5166113"/>
                    </a:lnTo>
                    <a:lnTo>
                      <a:pt x="314362" y="5172089"/>
                    </a:lnTo>
                    <a:cubicBezTo>
                      <a:pt x="313481" y="5174399"/>
                      <a:pt x="312290" y="5176875"/>
                      <a:pt x="311814" y="5179066"/>
                    </a:cubicBezTo>
                    <a:lnTo>
                      <a:pt x="311814" y="5179067"/>
                    </a:lnTo>
                    <a:cubicBezTo>
                      <a:pt x="304574" y="5214121"/>
                      <a:pt x="311624" y="5247078"/>
                      <a:pt x="335437" y="5272796"/>
                    </a:cubicBezTo>
                    <a:lnTo>
                      <a:pt x="360397" y="5321350"/>
                    </a:lnTo>
                    <a:lnTo>
                      <a:pt x="364317" y="5355013"/>
                    </a:lnTo>
                    <a:lnTo>
                      <a:pt x="359440" y="5385383"/>
                    </a:lnTo>
                    <a:cubicBezTo>
                      <a:pt x="356201" y="5398720"/>
                      <a:pt x="353915" y="5412056"/>
                      <a:pt x="351249" y="5425581"/>
                    </a:cubicBezTo>
                    <a:cubicBezTo>
                      <a:pt x="347439" y="5443869"/>
                      <a:pt x="343437" y="5462350"/>
                      <a:pt x="339627" y="5480636"/>
                    </a:cubicBezTo>
                    <a:cubicBezTo>
                      <a:pt x="337722" y="5489496"/>
                      <a:pt x="335151" y="5498831"/>
                      <a:pt x="335103" y="5507666"/>
                    </a:cubicBezTo>
                    <a:lnTo>
                      <a:pt x="335103" y="5507667"/>
                    </a:lnTo>
                    <a:lnTo>
                      <a:pt x="337324" y="5520421"/>
                    </a:lnTo>
                    <a:lnTo>
                      <a:pt x="345722" y="5531691"/>
                    </a:lnTo>
                    <a:lnTo>
                      <a:pt x="345723" y="5531693"/>
                    </a:lnTo>
                    <a:lnTo>
                      <a:pt x="355869" y="5547577"/>
                    </a:lnTo>
                    <a:lnTo>
                      <a:pt x="346295" y="5562745"/>
                    </a:lnTo>
                    <a:cubicBezTo>
                      <a:pt x="303622" y="5600466"/>
                      <a:pt x="276951" y="5646188"/>
                      <a:pt x="275047" y="5704482"/>
                    </a:cubicBezTo>
                    <a:cubicBezTo>
                      <a:pt x="274665" y="5716484"/>
                      <a:pt x="271999" y="5728677"/>
                      <a:pt x="269141" y="5740487"/>
                    </a:cubicBezTo>
                    <a:cubicBezTo>
                      <a:pt x="267426" y="5747727"/>
                      <a:pt x="265520" y="5756492"/>
                      <a:pt x="260376" y="5760872"/>
                    </a:cubicBezTo>
                    <a:cubicBezTo>
                      <a:pt x="221133" y="5794973"/>
                      <a:pt x="193890" y="5837456"/>
                      <a:pt x="171981" y="5883750"/>
                    </a:cubicBezTo>
                    <a:lnTo>
                      <a:pt x="171979" y="5883755"/>
                    </a:lnTo>
                    <a:lnTo>
                      <a:pt x="160957" y="5909350"/>
                    </a:lnTo>
                    <a:lnTo>
                      <a:pt x="154076" y="5935945"/>
                    </a:lnTo>
                    <a:lnTo>
                      <a:pt x="154075" y="5935948"/>
                    </a:lnTo>
                    <a:lnTo>
                      <a:pt x="154075" y="5935949"/>
                    </a:lnTo>
                    <a:lnTo>
                      <a:pt x="154242" y="5964476"/>
                    </a:lnTo>
                    <a:lnTo>
                      <a:pt x="157695" y="5993289"/>
                    </a:lnTo>
                    <a:lnTo>
                      <a:pt x="157695" y="5993291"/>
                    </a:lnTo>
                    <a:cubicBezTo>
                      <a:pt x="158837" y="6004531"/>
                      <a:pt x="158647" y="6017485"/>
                      <a:pt x="164171" y="6026440"/>
                    </a:cubicBezTo>
                    <a:cubicBezTo>
                      <a:pt x="181508" y="6054825"/>
                      <a:pt x="200176" y="6082258"/>
                      <a:pt x="220371" y="6108738"/>
                    </a:cubicBezTo>
                    <a:lnTo>
                      <a:pt x="234064" y="6133314"/>
                    </a:lnTo>
                    <a:lnTo>
                      <a:pt x="218468" y="6155599"/>
                    </a:lnTo>
                    <a:lnTo>
                      <a:pt x="218465" y="6155601"/>
                    </a:lnTo>
                    <a:cubicBezTo>
                      <a:pt x="196176" y="6175796"/>
                      <a:pt x="184556" y="6200943"/>
                      <a:pt x="179794" y="6228755"/>
                    </a:cubicBezTo>
                    <a:cubicBezTo>
                      <a:pt x="172363" y="6272763"/>
                      <a:pt x="166077" y="6317150"/>
                      <a:pt x="162457" y="6361538"/>
                    </a:cubicBezTo>
                    <a:lnTo>
                      <a:pt x="162457" y="6361539"/>
                    </a:lnTo>
                    <a:lnTo>
                      <a:pt x="179794" y="6228756"/>
                    </a:lnTo>
                    <a:cubicBezTo>
                      <a:pt x="184556" y="6200944"/>
                      <a:pt x="196176" y="6175797"/>
                      <a:pt x="218465" y="6155602"/>
                    </a:cubicBezTo>
                    <a:lnTo>
                      <a:pt x="218468" y="6155599"/>
                    </a:lnTo>
                    <a:lnTo>
                      <a:pt x="230364" y="6143189"/>
                    </a:lnTo>
                    <a:lnTo>
                      <a:pt x="234064" y="6133314"/>
                    </a:lnTo>
                    <a:lnTo>
                      <a:pt x="234064" y="6133313"/>
                    </a:lnTo>
                    <a:cubicBezTo>
                      <a:pt x="233993" y="6126883"/>
                      <a:pt x="229039" y="6120073"/>
                      <a:pt x="220371" y="6108737"/>
                    </a:cubicBezTo>
                    <a:cubicBezTo>
                      <a:pt x="200176" y="6082257"/>
                      <a:pt x="181508" y="6054824"/>
                      <a:pt x="164171" y="6026439"/>
                    </a:cubicBezTo>
                    <a:cubicBezTo>
                      <a:pt x="158647" y="6017484"/>
                      <a:pt x="158837" y="6004530"/>
                      <a:pt x="157695" y="5993290"/>
                    </a:cubicBezTo>
                    <a:lnTo>
                      <a:pt x="157695" y="5993289"/>
                    </a:lnTo>
                    <a:lnTo>
                      <a:pt x="154075" y="5935949"/>
                    </a:lnTo>
                    <a:lnTo>
                      <a:pt x="154076" y="5935945"/>
                    </a:lnTo>
                    <a:lnTo>
                      <a:pt x="171979" y="5883755"/>
                    </a:lnTo>
                    <a:lnTo>
                      <a:pt x="171981" y="5883751"/>
                    </a:lnTo>
                    <a:cubicBezTo>
                      <a:pt x="193890" y="5837457"/>
                      <a:pt x="221133" y="5794974"/>
                      <a:pt x="260376" y="5760873"/>
                    </a:cubicBezTo>
                    <a:cubicBezTo>
                      <a:pt x="265520" y="5756493"/>
                      <a:pt x="267426" y="5747728"/>
                      <a:pt x="269141" y="5740488"/>
                    </a:cubicBezTo>
                    <a:cubicBezTo>
                      <a:pt x="271999" y="5728678"/>
                      <a:pt x="274665" y="5716485"/>
                      <a:pt x="275047" y="5704483"/>
                    </a:cubicBezTo>
                    <a:cubicBezTo>
                      <a:pt x="276951" y="5646189"/>
                      <a:pt x="303622" y="5600467"/>
                      <a:pt x="346295" y="5562746"/>
                    </a:cubicBezTo>
                    <a:cubicBezTo>
                      <a:pt x="352392" y="5557317"/>
                      <a:pt x="355774" y="5552507"/>
                      <a:pt x="355869" y="5547578"/>
                    </a:cubicBezTo>
                    <a:lnTo>
                      <a:pt x="355869" y="5547577"/>
                    </a:lnTo>
                    <a:cubicBezTo>
                      <a:pt x="355964" y="5542648"/>
                      <a:pt x="352773" y="5537599"/>
                      <a:pt x="345723" y="5531692"/>
                    </a:cubicBezTo>
                    <a:lnTo>
                      <a:pt x="345722" y="5531691"/>
                    </a:lnTo>
                    <a:lnTo>
                      <a:pt x="335103" y="5507667"/>
                    </a:lnTo>
                    <a:lnTo>
                      <a:pt x="339627" y="5480637"/>
                    </a:lnTo>
                    <a:cubicBezTo>
                      <a:pt x="343437" y="5462351"/>
                      <a:pt x="347439" y="5443870"/>
                      <a:pt x="351249" y="5425582"/>
                    </a:cubicBezTo>
                    <a:cubicBezTo>
                      <a:pt x="353915" y="5412057"/>
                      <a:pt x="356201" y="5398721"/>
                      <a:pt x="359440" y="5385384"/>
                    </a:cubicBezTo>
                    <a:cubicBezTo>
                      <a:pt x="361965" y="5375002"/>
                      <a:pt x="363668" y="5364882"/>
                      <a:pt x="364317" y="5355014"/>
                    </a:cubicBezTo>
                    <a:lnTo>
                      <a:pt x="364317" y="5355013"/>
                    </a:lnTo>
                    <a:lnTo>
                      <a:pt x="362870" y="5326162"/>
                    </a:lnTo>
                    <a:lnTo>
                      <a:pt x="360397" y="5321350"/>
                    </a:lnTo>
                    <a:lnTo>
                      <a:pt x="359341" y="5312287"/>
                    </a:lnTo>
                    <a:cubicBezTo>
                      <a:pt x="354789" y="5298594"/>
                      <a:pt x="347082" y="5285440"/>
                      <a:pt x="335437" y="5272795"/>
                    </a:cubicBezTo>
                    <a:cubicBezTo>
                      <a:pt x="323531" y="5259936"/>
                      <a:pt x="315815" y="5245268"/>
                      <a:pt x="311981" y="5229432"/>
                    </a:cubicBezTo>
                    <a:lnTo>
                      <a:pt x="311814" y="5179067"/>
                    </a:lnTo>
                    <a:lnTo>
                      <a:pt x="314362" y="5172090"/>
                    </a:lnTo>
                    <a:cubicBezTo>
                      <a:pt x="315243" y="5169780"/>
                      <a:pt x="315814" y="5167637"/>
                      <a:pt x="315052" y="5166113"/>
                    </a:cubicBezTo>
                    <a:lnTo>
                      <a:pt x="315052" y="5166112"/>
                    </a:lnTo>
                    <a:lnTo>
                      <a:pt x="308337" y="5133224"/>
                    </a:lnTo>
                    <a:lnTo>
                      <a:pt x="308338" y="5133219"/>
                    </a:lnTo>
                    <a:lnTo>
                      <a:pt x="321364" y="5087449"/>
                    </a:lnTo>
                    <a:lnTo>
                      <a:pt x="327270" y="5072375"/>
                    </a:lnTo>
                    <a:cubicBezTo>
                      <a:pt x="330949" y="5062299"/>
                      <a:pt x="333866" y="5052095"/>
                      <a:pt x="334485" y="5041521"/>
                    </a:cubicBezTo>
                    <a:cubicBezTo>
                      <a:pt x="335627" y="5022852"/>
                      <a:pt x="349725" y="5003801"/>
                      <a:pt x="360964" y="4987037"/>
                    </a:cubicBezTo>
                    <a:cubicBezTo>
                      <a:pt x="366751" y="4978392"/>
                      <a:pt x="372458" y="4970096"/>
                      <a:pt x="376969" y="4961455"/>
                    </a:cubicBezTo>
                    <a:lnTo>
                      <a:pt x="378247" y="4957452"/>
                    </a:lnTo>
                    <a:lnTo>
                      <a:pt x="381039" y="4952672"/>
                    </a:lnTo>
                    <a:lnTo>
                      <a:pt x="385799" y="4933804"/>
                    </a:lnTo>
                    <a:cubicBezTo>
                      <a:pt x="386468" y="4927121"/>
                      <a:pt x="386111" y="4919978"/>
                      <a:pt x="384396" y="4912167"/>
                    </a:cubicBezTo>
                    <a:lnTo>
                      <a:pt x="382691" y="4889274"/>
                    </a:lnTo>
                    <a:lnTo>
                      <a:pt x="390221" y="4863342"/>
                    </a:lnTo>
                    <a:lnTo>
                      <a:pt x="412401" y="4828916"/>
                    </a:lnTo>
                    <a:cubicBezTo>
                      <a:pt x="420784" y="4819963"/>
                      <a:pt x="425356" y="4810580"/>
                      <a:pt x="427237" y="4800483"/>
                    </a:cubicBezTo>
                    <a:lnTo>
                      <a:pt x="427237" y="4800482"/>
                    </a:lnTo>
                    <a:cubicBezTo>
                      <a:pt x="429119" y="4790385"/>
                      <a:pt x="428309" y="4779574"/>
                      <a:pt x="425928" y="4767763"/>
                    </a:cubicBezTo>
                    <a:cubicBezTo>
                      <a:pt x="420022" y="4738234"/>
                      <a:pt x="419640" y="4707563"/>
                      <a:pt x="416021" y="4677654"/>
                    </a:cubicBezTo>
                    <a:cubicBezTo>
                      <a:pt x="415259" y="4671175"/>
                      <a:pt x="412591" y="4662985"/>
                      <a:pt x="408019" y="4659173"/>
                    </a:cubicBezTo>
                    <a:cubicBezTo>
                      <a:pt x="351249" y="4612499"/>
                      <a:pt x="350677" y="4546775"/>
                      <a:pt x="348009" y="4482003"/>
                    </a:cubicBezTo>
                    <a:lnTo>
                      <a:pt x="347247" y="4363890"/>
                    </a:lnTo>
                    <a:lnTo>
                      <a:pt x="356201" y="4324645"/>
                    </a:lnTo>
                    <a:cubicBezTo>
                      <a:pt x="368204" y="4300070"/>
                      <a:pt x="383824" y="4277401"/>
                      <a:pt x="396017" y="4253014"/>
                    </a:cubicBezTo>
                    <a:cubicBezTo>
                      <a:pt x="400781" y="4243872"/>
                      <a:pt x="400971" y="4232060"/>
                      <a:pt x="401733" y="4221391"/>
                    </a:cubicBezTo>
                    <a:close/>
                    <a:moveTo>
                      <a:pt x="332842" y="2836171"/>
                    </a:moveTo>
                    <a:lnTo>
                      <a:pt x="332842" y="2836172"/>
                    </a:lnTo>
                    <a:cubicBezTo>
                      <a:pt x="336914" y="2839982"/>
                      <a:pt x="340200" y="2844316"/>
                      <a:pt x="341533" y="2848793"/>
                    </a:cubicBezTo>
                    <a:lnTo>
                      <a:pt x="358166" y="2903544"/>
                    </a:lnTo>
                    <a:lnTo>
                      <a:pt x="366072" y="2947858"/>
                    </a:lnTo>
                    <a:lnTo>
                      <a:pt x="366072" y="2947862"/>
                    </a:lnTo>
                    <a:lnTo>
                      <a:pt x="362488" y="2982147"/>
                    </a:lnTo>
                    <a:cubicBezTo>
                      <a:pt x="354392" y="3014152"/>
                      <a:pt x="350582" y="3045776"/>
                      <a:pt x="350796" y="3077400"/>
                    </a:cubicBezTo>
                    <a:lnTo>
                      <a:pt x="350796" y="3077401"/>
                    </a:lnTo>
                    <a:cubicBezTo>
                      <a:pt x="351010" y="3109025"/>
                      <a:pt x="355249" y="3140649"/>
                      <a:pt x="363250" y="3172654"/>
                    </a:cubicBezTo>
                    <a:cubicBezTo>
                      <a:pt x="389159" y="3276480"/>
                      <a:pt x="416591" y="3380305"/>
                      <a:pt x="410877" y="3489467"/>
                    </a:cubicBezTo>
                    <a:cubicBezTo>
                      <a:pt x="409925" y="3507563"/>
                      <a:pt x="421546" y="3529090"/>
                      <a:pt x="432976" y="3544713"/>
                    </a:cubicBezTo>
                    <a:cubicBezTo>
                      <a:pt x="438406" y="3552190"/>
                      <a:pt x="442585" y="3557715"/>
                      <a:pt x="445520" y="3562320"/>
                    </a:cubicBezTo>
                    <a:lnTo>
                      <a:pt x="450598" y="3574407"/>
                    </a:lnTo>
                    <a:lnTo>
                      <a:pt x="448246" y="3587173"/>
                    </a:lnTo>
                    <a:cubicBezTo>
                      <a:pt x="446228" y="3592231"/>
                      <a:pt x="442978" y="3598434"/>
                      <a:pt x="438500" y="3606816"/>
                    </a:cubicBezTo>
                    <a:cubicBezTo>
                      <a:pt x="434118" y="3614818"/>
                      <a:pt x="431452" y="3624724"/>
                      <a:pt x="424974" y="3630631"/>
                    </a:cubicBezTo>
                    <a:cubicBezTo>
                      <a:pt x="408496" y="3645681"/>
                      <a:pt x="402257" y="3662493"/>
                      <a:pt x="400733" y="3680162"/>
                    </a:cubicBezTo>
                    <a:lnTo>
                      <a:pt x="400733" y="3680163"/>
                    </a:lnTo>
                    <a:lnTo>
                      <a:pt x="404781" y="3734837"/>
                    </a:lnTo>
                    <a:lnTo>
                      <a:pt x="404399" y="3754651"/>
                    </a:lnTo>
                    <a:cubicBezTo>
                      <a:pt x="398399" y="3767129"/>
                      <a:pt x="396447" y="3778654"/>
                      <a:pt x="398042" y="3789775"/>
                    </a:cubicBezTo>
                    <a:lnTo>
                      <a:pt x="398042" y="3789776"/>
                    </a:lnTo>
                    <a:cubicBezTo>
                      <a:pt x="399638" y="3800896"/>
                      <a:pt x="404781" y="3811613"/>
                      <a:pt x="412973" y="3822472"/>
                    </a:cubicBezTo>
                    <a:lnTo>
                      <a:pt x="427308" y="3852619"/>
                    </a:lnTo>
                    <a:lnTo>
                      <a:pt x="417926" y="3885336"/>
                    </a:lnTo>
                    <a:lnTo>
                      <a:pt x="417925" y="3885337"/>
                    </a:lnTo>
                    <a:cubicBezTo>
                      <a:pt x="398494" y="3910103"/>
                      <a:pt x="388302" y="3935726"/>
                      <a:pt x="386040" y="3962158"/>
                    </a:cubicBezTo>
                    <a:lnTo>
                      <a:pt x="386040" y="3962159"/>
                    </a:lnTo>
                    <a:lnTo>
                      <a:pt x="388431" y="4002409"/>
                    </a:lnTo>
                    <a:lnTo>
                      <a:pt x="401733" y="4043837"/>
                    </a:lnTo>
                    <a:lnTo>
                      <a:pt x="401733" y="4043839"/>
                    </a:lnTo>
                    <a:lnTo>
                      <a:pt x="416855" y="4103825"/>
                    </a:lnTo>
                    <a:lnTo>
                      <a:pt x="405544" y="4165381"/>
                    </a:lnTo>
                    <a:lnTo>
                      <a:pt x="405543" y="4165382"/>
                    </a:lnTo>
                    <a:cubicBezTo>
                      <a:pt x="402114" y="4173479"/>
                      <a:pt x="401543" y="4182766"/>
                      <a:pt x="401638" y="4192386"/>
                    </a:cubicBezTo>
                    <a:lnTo>
                      <a:pt x="401638" y="4192387"/>
                    </a:lnTo>
                    <a:lnTo>
                      <a:pt x="405543" y="4165383"/>
                    </a:lnTo>
                    <a:lnTo>
                      <a:pt x="405544" y="4165381"/>
                    </a:lnTo>
                    <a:lnTo>
                      <a:pt x="414887" y="4134255"/>
                    </a:lnTo>
                    <a:lnTo>
                      <a:pt x="416855" y="4103825"/>
                    </a:lnTo>
                    <a:lnTo>
                      <a:pt x="416855" y="4103824"/>
                    </a:lnTo>
                    <a:cubicBezTo>
                      <a:pt x="415879" y="4083701"/>
                      <a:pt x="410497" y="4063841"/>
                      <a:pt x="401733" y="4043838"/>
                    </a:cubicBezTo>
                    <a:lnTo>
                      <a:pt x="401733" y="4043837"/>
                    </a:lnTo>
                    <a:lnTo>
                      <a:pt x="386040" y="3962159"/>
                    </a:lnTo>
                    <a:lnTo>
                      <a:pt x="395544" y="3923124"/>
                    </a:lnTo>
                    <a:cubicBezTo>
                      <a:pt x="400804" y="3910318"/>
                      <a:pt x="408210" y="3897721"/>
                      <a:pt x="417925" y="3885338"/>
                    </a:cubicBezTo>
                    <a:lnTo>
                      <a:pt x="417926" y="3885336"/>
                    </a:lnTo>
                    <a:lnTo>
                      <a:pt x="426528" y="3868763"/>
                    </a:lnTo>
                    <a:lnTo>
                      <a:pt x="427308" y="3852619"/>
                    </a:lnTo>
                    <a:lnTo>
                      <a:pt x="427308" y="3852618"/>
                    </a:lnTo>
                    <a:cubicBezTo>
                      <a:pt x="425642" y="3842045"/>
                      <a:pt x="420022" y="3831901"/>
                      <a:pt x="412973" y="3822471"/>
                    </a:cubicBezTo>
                    <a:lnTo>
                      <a:pt x="398042" y="3789775"/>
                    </a:lnTo>
                    <a:lnTo>
                      <a:pt x="404399" y="3754652"/>
                    </a:lnTo>
                    <a:cubicBezTo>
                      <a:pt x="407067" y="3749125"/>
                      <a:pt x="405733" y="3741315"/>
                      <a:pt x="404781" y="3734837"/>
                    </a:cubicBezTo>
                    <a:lnTo>
                      <a:pt x="404781" y="3734836"/>
                    </a:lnTo>
                    <a:lnTo>
                      <a:pt x="400733" y="3680163"/>
                    </a:lnTo>
                    <a:lnTo>
                      <a:pt x="407246" y="3654415"/>
                    </a:lnTo>
                    <a:cubicBezTo>
                      <a:pt x="411056" y="3646122"/>
                      <a:pt x="416735" y="3638157"/>
                      <a:pt x="424974" y="3630632"/>
                    </a:cubicBezTo>
                    <a:cubicBezTo>
                      <a:pt x="431452" y="3624725"/>
                      <a:pt x="434118" y="3614819"/>
                      <a:pt x="438500" y="3606817"/>
                    </a:cubicBezTo>
                    <a:cubicBezTo>
                      <a:pt x="447455" y="3590053"/>
                      <a:pt x="451503" y="3582004"/>
                      <a:pt x="450598" y="3574408"/>
                    </a:cubicBezTo>
                    <a:lnTo>
                      <a:pt x="450598" y="3574407"/>
                    </a:lnTo>
                    <a:cubicBezTo>
                      <a:pt x="449693" y="3566810"/>
                      <a:pt x="443835" y="3559667"/>
                      <a:pt x="432976" y="3544712"/>
                    </a:cubicBezTo>
                    <a:cubicBezTo>
                      <a:pt x="421546" y="3529089"/>
                      <a:pt x="409925" y="3507562"/>
                      <a:pt x="410877" y="3489466"/>
                    </a:cubicBezTo>
                    <a:cubicBezTo>
                      <a:pt x="416591" y="3380304"/>
                      <a:pt x="389159" y="3276479"/>
                      <a:pt x="363250" y="3172653"/>
                    </a:cubicBezTo>
                    <a:lnTo>
                      <a:pt x="350796" y="3077401"/>
                    </a:lnTo>
                    <a:lnTo>
                      <a:pt x="362488" y="2982148"/>
                    </a:lnTo>
                    <a:cubicBezTo>
                      <a:pt x="365441" y="2970575"/>
                      <a:pt x="366442" y="2959156"/>
                      <a:pt x="366072" y="2947862"/>
                    </a:cubicBezTo>
                    <a:lnTo>
                      <a:pt x="366072" y="2947861"/>
                    </a:lnTo>
                    <a:lnTo>
                      <a:pt x="366072" y="2947858"/>
                    </a:lnTo>
                    <a:lnTo>
                      <a:pt x="361441" y="2914327"/>
                    </a:lnTo>
                    <a:lnTo>
                      <a:pt x="358166" y="2903544"/>
                    </a:lnTo>
                    <a:lnTo>
                      <a:pt x="357138" y="2897784"/>
                    </a:lnTo>
                    <a:cubicBezTo>
                      <a:pt x="352392" y="2881306"/>
                      <a:pt x="346534" y="2865009"/>
                      <a:pt x="341533" y="2848792"/>
                    </a:cubicBezTo>
                    <a:close/>
                    <a:moveTo>
                      <a:pt x="296001" y="2745351"/>
                    </a:moveTo>
                    <a:lnTo>
                      <a:pt x="289670" y="2770757"/>
                    </a:lnTo>
                    <a:lnTo>
                      <a:pt x="290080" y="2778005"/>
                    </a:lnTo>
                    <a:lnTo>
                      <a:pt x="289301" y="2782304"/>
                    </a:lnTo>
                    <a:lnTo>
                      <a:pt x="290501" y="2785439"/>
                    </a:lnTo>
                    <a:lnTo>
                      <a:pt x="290929" y="2793022"/>
                    </a:lnTo>
                    <a:lnTo>
                      <a:pt x="300579" y="2811779"/>
                    </a:lnTo>
                    <a:lnTo>
                      <a:pt x="300582" y="2811786"/>
                    </a:lnTo>
                    <a:lnTo>
                      <a:pt x="300583" y="2811786"/>
                    </a:lnTo>
                    <a:lnTo>
                      <a:pt x="300579" y="2811779"/>
                    </a:lnTo>
                    <a:lnTo>
                      <a:pt x="290501" y="2785439"/>
                    </a:lnTo>
                    <a:lnTo>
                      <a:pt x="290080" y="2778005"/>
                    </a:lnTo>
                    <a:close/>
                    <a:moveTo>
                      <a:pt x="817328" y="1508457"/>
                    </a:moveTo>
                    <a:lnTo>
                      <a:pt x="845421" y="1596212"/>
                    </a:lnTo>
                    <a:cubicBezTo>
                      <a:pt x="847898" y="1604977"/>
                      <a:pt x="846373" y="1615835"/>
                      <a:pt x="843517" y="1624979"/>
                    </a:cubicBezTo>
                    <a:cubicBezTo>
                      <a:pt x="833801" y="1656222"/>
                      <a:pt x="809415" y="1676035"/>
                      <a:pt x="786935" y="1697752"/>
                    </a:cubicBezTo>
                    <a:cubicBezTo>
                      <a:pt x="777029" y="1707278"/>
                      <a:pt x="769981" y="1720422"/>
                      <a:pt x="764267" y="1733187"/>
                    </a:cubicBezTo>
                    <a:cubicBezTo>
                      <a:pt x="749595" y="1766334"/>
                      <a:pt x="736452" y="1800245"/>
                      <a:pt x="722546" y="1833774"/>
                    </a:cubicBezTo>
                    <a:cubicBezTo>
                      <a:pt x="721212" y="1837012"/>
                      <a:pt x="717783" y="1839678"/>
                      <a:pt x="714925" y="1842157"/>
                    </a:cubicBezTo>
                    <a:cubicBezTo>
                      <a:pt x="684824" y="1866921"/>
                      <a:pt x="654535" y="1891496"/>
                      <a:pt x="624434" y="1916453"/>
                    </a:cubicBezTo>
                    <a:cubicBezTo>
                      <a:pt x="618720" y="1921215"/>
                      <a:pt x="614528" y="1928075"/>
                      <a:pt x="609004" y="1933218"/>
                    </a:cubicBezTo>
                    <a:cubicBezTo>
                      <a:pt x="601384" y="1940458"/>
                      <a:pt x="594143" y="1949602"/>
                      <a:pt x="584999" y="1953412"/>
                    </a:cubicBezTo>
                    <a:cubicBezTo>
                      <a:pt x="556234" y="1965223"/>
                      <a:pt x="543850" y="1987893"/>
                      <a:pt x="538516" y="2016468"/>
                    </a:cubicBezTo>
                    <a:cubicBezTo>
                      <a:pt x="533563" y="2042569"/>
                      <a:pt x="529371" y="2068668"/>
                      <a:pt x="523657" y="2094577"/>
                    </a:cubicBezTo>
                    <a:cubicBezTo>
                      <a:pt x="516799" y="2126200"/>
                      <a:pt x="509369" y="2157635"/>
                      <a:pt x="500986" y="2188878"/>
                    </a:cubicBezTo>
                    <a:cubicBezTo>
                      <a:pt x="497366" y="2202403"/>
                      <a:pt x="493176" y="2216691"/>
                      <a:pt x="485746" y="2228313"/>
                    </a:cubicBezTo>
                    <a:cubicBezTo>
                      <a:pt x="465171" y="2260889"/>
                      <a:pt x="451265" y="2295752"/>
                      <a:pt x="456789" y="2334043"/>
                    </a:cubicBezTo>
                    <a:cubicBezTo>
                      <a:pt x="461171" y="2364714"/>
                      <a:pt x="449931" y="2390433"/>
                      <a:pt x="432404" y="2409484"/>
                    </a:cubicBezTo>
                    <a:cubicBezTo>
                      <a:pt x="424451" y="2418153"/>
                      <a:pt x="418938" y="2426976"/>
                      <a:pt x="415303" y="2435912"/>
                    </a:cubicBezTo>
                    <a:lnTo>
                      <a:pt x="415303" y="2435912"/>
                    </a:lnTo>
                    <a:lnTo>
                      <a:pt x="415303" y="2435912"/>
                    </a:lnTo>
                    <a:lnTo>
                      <a:pt x="414227" y="2440915"/>
                    </a:lnTo>
                    <a:lnTo>
                      <a:pt x="409472" y="2463016"/>
                    </a:lnTo>
                    <a:lnTo>
                      <a:pt x="409472" y="2463017"/>
                    </a:lnTo>
                    <a:lnTo>
                      <a:pt x="411535" y="2490550"/>
                    </a:lnTo>
                    <a:lnTo>
                      <a:pt x="418115" y="2518261"/>
                    </a:lnTo>
                    <a:lnTo>
                      <a:pt x="418115" y="2518264"/>
                    </a:lnTo>
                    <a:lnTo>
                      <a:pt x="421759" y="2545006"/>
                    </a:lnTo>
                    <a:lnTo>
                      <a:pt x="417545" y="2571033"/>
                    </a:lnTo>
                    <a:cubicBezTo>
                      <a:pt x="405543" y="2612944"/>
                      <a:pt x="372966" y="2640949"/>
                      <a:pt x="344391" y="2668000"/>
                    </a:cubicBezTo>
                    <a:cubicBezTo>
                      <a:pt x="320006" y="2691053"/>
                      <a:pt x="306290" y="2716962"/>
                      <a:pt x="296001" y="2745347"/>
                    </a:cubicBezTo>
                    <a:lnTo>
                      <a:pt x="296001" y="2745348"/>
                    </a:lnTo>
                    <a:cubicBezTo>
                      <a:pt x="306290" y="2716963"/>
                      <a:pt x="320006" y="2691054"/>
                      <a:pt x="344391" y="2668001"/>
                    </a:cubicBezTo>
                    <a:cubicBezTo>
                      <a:pt x="372966" y="2640950"/>
                      <a:pt x="405543" y="2612945"/>
                      <a:pt x="417545" y="2571034"/>
                    </a:cubicBezTo>
                    <a:cubicBezTo>
                      <a:pt x="420117" y="2561985"/>
                      <a:pt x="421593" y="2553555"/>
                      <a:pt x="421760" y="2545006"/>
                    </a:cubicBezTo>
                    <a:lnTo>
                      <a:pt x="421759" y="2545006"/>
                    </a:lnTo>
                    <a:lnTo>
                      <a:pt x="421760" y="2545005"/>
                    </a:lnTo>
                    <a:cubicBezTo>
                      <a:pt x="421926" y="2536456"/>
                      <a:pt x="420783" y="2527789"/>
                      <a:pt x="418115" y="2518263"/>
                    </a:cubicBezTo>
                    <a:lnTo>
                      <a:pt x="418115" y="2518261"/>
                    </a:lnTo>
                    <a:lnTo>
                      <a:pt x="409472" y="2463017"/>
                    </a:lnTo>
                    <a:lnTo>
                      <a:pt x="414227" y="2440915"/>
                    </a:lnTo>
                    <a:lnTo>
                      <a:pt x="415303" y="2435912"/>
                    </a:lnTo>
                    <a:lnTo>
                      <a:pt x="432404" y="2409485"/>
                    </a:lnTo>
                    <a:cubicBezTo>
                      <a:pt x="449931" y="2390434"/>
                      <a:pt x="461171" y="2364715"/>
                      <a:pt x="456789" y="2334044"/>
                    </a:cubicBezTo>
                    <a:cubicBezTo>
                      <a:pt x="451265" y="2295753"/>
                      <a:pt x="465171" y="2260890"/>
                      <a:pt x="485746" y="2228314"/>
                    </a:cubicBezTo>
                    <a:cubicBezTo>
                      <a:pt x="493176" y="2216692"/>
                      <a:pt x="497366" y="2202404"/>
                      <a:pt x="500986" y="2188879"/>
                    </a:cubicBezTo>
                    <a:cubicBezTo>
                      <a:pt x="509369" y="2157636"/>
                      <a:pt x="516799" y="2126201"/>
                      <a:pt x="523657" y="2094578"/>
                    </a:cubicBezTo>
                    <a:cubicBezTo>
                      <a:pt x="529371" y="2068669"/>
                      <a:pt x="533563" y="2042570"/>
                      <a:pt x="538516" y="2016469"/>
                    </a:cubicBezTo>
                    <a:cubicBezTo>
                      <a:pt x="543850" y="1987894"/>
                      <a:pt x="556234" y="1965224"/>
                      <a:pt x="584999" y="1953413"/>
                    </a:cubicBezTo>
                    <a:cubicBezTo>
                      <a:pt x="594143" y="1949603"/>
                      <a:pt x="601384" y="1940459"/>
                      <a:pt x="609004" y="1933219"/>
                    </a:cubicBezTo>
                    <a:cubicBezTo>
                      <a:pt x="614528" y="1928076"/>
                      <a:pt x="618720" y="1921216"/>
                      <a:pt x="624434" y="1916454"/>
                    </a:cubicBezTo>
                    <a:cubicBezTo>
                      <a:pt x="654535" y="1891497"/>
                      <a:pt x="684824" y="1866922"/>
                      <a:pt x="714925" y="1842158"/>
                    </a:cubicBezTo>
                    <a:cubicBezTo>
                      <a:pt x="717783" y="1839679"/>
                      <a:pt x="721212" y="1837013"/>
                      <a:pt x="722546" y="1833775"/>
                    </a:cubicBezTo>
                    <a:cubicBezTo>
                      <a:pt x="736452" y="1800246"/>
                      <a:pt x="749596" y="1766335"/>
                      <a:pt x="764267" y="1733188"/>
                    </a:cubicBezTo>
                    <a:cubicBezTo>
                      <a:pt x="769981" y="1720423"/>
                      <a:pt x="777029" y="1707279"/>
                      <a:pt x="786936" y="1697753"/>
                    </a:cubicBezTo>
                    <a:cubicBezTo>
                      <a:pt x="809416" y="1676036"/>
                      <a:pt x="833801" y="1656223"/>
                      <a:pt x="843517" y="1624980"/>
                    </a:cubicBezTo>
                    <a:cubicBezTo>
                      <a:pt x="846374" y="1615836"/>
                      <a:pt x="847899" y="1604978"/>
                      <a:pt x="845422" y="1596213"/>
                    </a:cubicBezTo>
                    <a:close/>
                    <a:moveTo>
                      <a:pt x="798723" y="1459072"/>
                    </a:moveTo>
                    <a:lnTo>
                      <a:pt x="807941" y="1481571"/>
                    </a:lnTo>
                    <a:lnTo>
                      <a:pt x="798724" y="1459073"/>
                    </a:lnTo>
                    <a:close/>
                    <a:moveTo>
                      <a:pt x="779530" y="1268757"/>
                    </a:moveTo>
                    <a:lnTo>
                      <a:pt x="774363" y="1286068"/>
                    </a:lnTo>
                    <a:cubicBezTo>
                      <a:pt x="759789" y="1306929"/>
                      <a:pt x="753550" y="1328551"/>
                      <a:pt x="752025" y="1350626"/>
                    </a:cubicBezTo>
                    <a:lnTo>
                      <a:pt x="757620" y="1413839"/>
                    </a:lnTo>
                    <a:lnTo>
                      <a:pt x="752026" y="1350627"/>
                    </a:lnTo>
                    <a:cubicBezTo>
                      <a:pt x="753550" y="1328552"/>
                      <a:pt x="759790" y="1306929"/>
                      <a:pt x="774363" y="1286069"/>
                    </a:cubicBezTo>
                    <a:cubicBezTo>
                      <a:pt x="777506" y="1281688"/>
                      <a:pt x="779078" y="1275401"/>
                      <a:pt x="779530" y="1268757"/>
                    </a:cubicBezTo>
                    <a:close/>
                    <a:moveTo>
                      <a:pt x="837801" y="773034"/>
                    </a:moveTo>
                    <a:lnTo>
                      <a:pt x="829801" y="854378"/>
                    </a:lnTo>
                    <a:cubicBezTo>
                      <a:pt x="827515" y="878955"/>
                      <a:pt x="826753" y="903721"/>
                      <a:pt x="798747" y="915342"/>
                    </a:cubicBezTo>
                    <a:cubicBezTo>
                      <a:pt x="794365" y="917058"/>
                      <a:pt x="791127" y="922772"/>
                      <a:pt x="788269" y="927154"/>
                    </a:cubicBezTo>
                    <a:cubicBezTo>
                      <a:pt x="744261" y="994784"/>
                      <a:pt x="745405" y="1030979"/>
                      <a:pt x="791889" y="1097086"/>
                    </a:cubicBezTo>
                    <a:cubicBezTo>
                      <a:pt x="796651" y="1103944"/>
                      <a:pt x="800081" y="1118612"/>
                      <a:pt x="796271" y="1123184"/>
                    </a:cubicBezTo>
                    <a:cubicBezTo>
                      <a:pt x="780459" y="1142616"/>
                      <a:pt x="773411" y="1162953"/>
                      <a:pt x="771553" y="1184028"/>
                    </a:cubicBezTo>
                    <a:cubicBezTo>
                      <a:pt x="773411" y="1162953"/>
                      <a:pt x="780460" y="1142617"/>
                      <a:pt x="796272" y="1123185"/>
                    </a:cubicBezTo>
                    <a:cubicBezTo>
                      <a:pt x="800082" y="1118613"/>
                      <a:pt x="796652" y="1103945"/>
                      <a:pt x="791890" y="1097087"/>
                    </a:cubicBezTo>
                    <a:cubicBezTo>
                      <a:pt x="745406" y="1030980"/>
                      <a:pt x="744262" y="994785"/>
                      <a:pt x="788270" y="927155"/>
                    </a:cubicBezTo>
                    <a:cubicBezTo>
                      <a:pt x="791128" y="922773"/>
                      <a:pt x="794366" y="917059"/>
                      <a:pt x="798748" y="915343"/>
                    </a:cubicBezTo>
                    <a:cubicBezTo>
                      <a:pt x="826753" y="903722"/>
                      <a:pt x="827515" y="878956"/>
                      <a:pt x="829801" y="854379"/>
                    </a:cubicBezTo>
                    <a:cubicBezTo>
                      <a:pt x="832277" y="827329"/>
                      <a:pt x="835515" y="800276"/>
                      <a:pt x="837801" y="773035"/>
                    </a:cubicBezTo>
                    <a:close/>
                    <a:moveTo>
                      <a:pt x="782400" y="517850"/>
                    </a:moveTo>
                    <a:lnTo>
                      <a:pt x="791317" y="556046"/>
                    </a:lnTo>
                    <a:cubicBezTo>
                      <a:pt x="793413" y="564047"/>
                      <a:pt x="798937" y="572621"/>
                      <a:pt x="797795" y="580049"/>
                    </a:cubicBezTo>
                    <a:cubicBezTo>
                      <a:pt x="794461" y="601577"/>
                      <a:pt x="796890" y="622200"/>
                      <a:pt x="801176" y="642536"/>
                    </a:cubicBezTo>
                    <a:lnTo>
                      <a:pt x="813700" y="694927"/>
                    </a:lnTo>
                    <a:lnTo>
                      <a:pt x="801177" y="642537"/>
                    </a:lnTo>
                    <a:cubicBezTo>
                      <a:pt x="796891" y="622200"/>
                      <a:pt x="794462" y="601578"/>
                      <a:pt x="797796" y="580050"/>
                    </a:cubicBezTo>
                    <a:cubicBezTo>
                      <a:pt x="798938" y="572622"/>
                      <a:pt x="793414" y="564048"/>
                      <a:pt x="791318" y="556047"/>
                    </a:cubicBezTo>
                    <a:close/>
                    <a:moveTo>
                      <a:pt x="783887" y="313532"/>
                    </a:moveTo>
                    <a:lnTo>
                      <a:pt x="786245" y="324057"/>
                    </a:lnTo>
                    <a:cubicBezTo>
                      <a:pt x="786031" y="328963"/>
                      <a:pt x="785126" y="334583"/>
                      <a:pt x="784459" y="338869"/>
                    </a:cubicBezTo>
                    <a:lnTo>
                      <a:pt x="784454" y="338897"/>
                    </a:lnTo>
                    <a:lnTo>
                      <a:pt x="778363" y="367327"/>
                    </a:lnTo>
                    <a:lnTo>
                      <a:pt x="774553" y="395639"/>
                    </a:lnTo>
                    <a:lnTo>
                      <a:pt x="784454" y="338897"/>
                    </a:lnTo>
                    <a:lnTo>
                      <a:pt x="784460" y="338870"/>
                    </a:lnTo>
                    <a:cubicBezTo>
                      <a:pt x="785794" y="330298"/>
                      <a:pt x="788080" y="316389"/>
                      <a:pt x="783888" y="313533"/>
                    </a:cubicBezTo>
                    <a:close/>
                    <a:moveTo>
                      <a:pt x="761560" y="281567"/>
                    </a:moveTo>
                    <a:lnTo>
                      <a:pt x="766454" y="295414"/>
                    </a:lnTo>
                    <a:lnTo>
                      <a:pt x="766455" y="295414"/>
                    </a:lnTo>
                    <a:close/>
                    <a:moveTo>
                      <a:pt x="774880" y="24485"/>
                    </a:moveTo>
                    <a:lnTo>
                      <a:pt x="777142" y="74128"/>
                    </a:lnTo>
                    <a:cubicBezTo>
                      <a:pt x="775758" y="100173"/>
                      <a:pt x="771253" y="125875"/>
                      <a:pt x="767023" y="151568"/>
                    </a:cubicBezTo>
                    <a:lnTo>
                      <a:pt x="766824" y="153387"/>
                    </a:lnTo>
                    <a:lnTo>
                      <a:pt x="763010" y="177270"/>
                    </a:lnTo>
                    <a:lnTo>
                      <a:pt x="758551" y="228943"/>
                    </a:lnTo>
                    <a:lnTo>
                      <a:pt x="766824" y="153387"/>
                    </a:lnTo>
                    <a:lnTo>
                      <a:pt x="771220" y="125860"/>
                    </a:lnTo>
                    <a:cubicBezTo>
                      <a:pt x="773910" y="108702"/>
                      <a:pt x="776220" y="91491"/>
                      <a:pt x="777143" y="74128"/>
                    </a:cubicBezTo>
                    <a:close/>
                    <a:moveTo>
                      <a:pt x="313354" y="0"/>
                    </a:moveTo>
                    <a:lnTo>
                      <a:pt x="777461" y="0"/>
                    </a:lnTo>
                    <a:lnTo>
                      <a:pt x="774743" y="21485"/>
                    </a:lnTo>
                    <a:lnTo>
                      <a:pt x="777461" y="0"/>
                    </a:lnTo>
                    <a:lnTo>
                      <a:pt x="4543952" y="1"/>
                    </a:lnTo>
                    <a:lnTo>
                      <a:pt x="4543952" y="6858000"/>
                    </a:lnTo>
                    <a:lnTo>
                      <a:pt x="284400" y="6858000"/>
                    </a:lnTo>
                    <a:lnTo>
                      <a:pt x="112147" y="6858000"/>
                    </a:lnTo>
                    <a:lnTo>
                      <a:pt x="102447" y="6815515"/>
                    </a:lnTo>
                    <a:cubicBezTo>
                      <a:pt x="96923" y="6793034"/>
                      <a:pt x="87016" y="6771318"/>
                      <a:pt x="83396" y="6748457"/>
                    </a:cubicBezTo>
                    <a:cubicBezTo>
                      <a:pt x="74824" y="6694163"/>
                      <a:pt x="68728" y="6639487"/>
                      <a:pt x="61870" y="6584811"/>
                    </a:cubicBezTo>
                    <a:cubicBezTo>
                      <a:pt x="54821" y="6528423"/>
                      <a:pt x="47391" y="6472224"/>
                      <a:pt x="41105" y="6415832"/>
                    </a:cubicBezTo>
                    <a:cubicBezTo>
                      <a:pt x="37865" y="6384971"/>
                      <a:pt x="37295" y="6353918"/>
                      <a:pt x="34247" y="6323057"/>
                    </a:cubicBezTo>
                    <a:cubicBezTo>
                      <a:pt x="31579" y="6296004"/>
                      <a:pt x="26626" y="6269143"/>
                      <a:pt x="23386" y="6242092"/>
                    </a:cubicBezTo>
                    <a:cubicBezTo>
                      <a:pt x="20720" y="6218659"/>
                      <a:pt x="19196" y="6195036"/>
                      <a:pt x="16528" y="6171604"/>
                    </a:cubicBezTo>
                    <a:cubicBezTo>
                      <a:pt x="12148" y="6134074"/>
                      <a:pt x="7194" y="6096735"/>
                      <a:pt x="2622" y="6059396"/>
                    </a:cubicBezTo>
                    <a:lnTo>
                      <a:pt x="0" y="6041768"/>
                    </a:lnTo>
                    <a:lnTo>
                      <a:pt x="0" y="6000936"/>
                    </a:lnTo>
                    <a:lnTo>
                      <a:pt x="3670" y="5957594"/>
                    </a:lnTo>
                    <a:lnTo>
                      <a:pt x="0" y="5912510"/>
                    </a:lnTo>
                    <a:lnTo>
                      <a:pt x="0" y="5886400"/>
                    </a:lnTo>
                    <a:lnTo>
                      <a:pt x="1098" y="5864317"/>
                    </a:lnTo>
                    <a:cubicBezTo>
                      <a:pt x="7576" y="5839360"/>
                      <a:pt x="16720" y="5815168"/>
                      <a:pt x="24720" y="5790591"/>
                    </a:cubicBezTo>
                    <a:cubicBezTo>
                      <a:pt x="25672" y="5787923"/>
                      <a:pt x="25864" y="5784685"/>
                      <a:pt x="26434" y="5781829"/>
                    </a:cubicBezTo>
                    <a:cubicBezTo>
                      <a:pt x="29675" y="5765634"/>
                      <a:pt x="32913" y="5749633"/>
                      <a:pt x="35771" y="5733439"/>
                    </a:cubicBezTo>
                    <a:cubicBezTo>
                      <a:pt x="37295" y="5724677"/>
                      <a:pt x="37485" y="5715722"/>
                      <a:pt x="38819" y="5706958"/>
                    </a:cubicBezTo>
                    <a:cubicBezTo>
                      <a:pt x="44153" y="5673049"/>
                      <a:pt x="35199" y="5635710"/>
                      <a:pt x="58250" y="5606371"/>
                    </a:cubicBezTo>
                    <a:cubicBezTo>
                      <a:pt x="73110" y="5587320"/>
                      <a:pt x="69680" y="5568841"/>
                      <a:pt x="67394" y="5548459"/>
                    </a:cubicBezTo>
                    <a:cubicBezTo>
                      <a:pt x="65680" y="5533026"/>
                      <a:pt x="66252" y="5517214"/>
                      <a:pt x="66060" y="5501593"/>
                    </a:cubicBezTo>
                    <a:cubicBezTo>
                      <a:pt x="65490" y="5474160"/>
                      <a:pt x="65298" y="5446727"/>
                      <a:pt x="64346" y="5419294"/>
                    </a:cubicBezTo>
                    <a:cubicBezTo>
                      <a:pt x="63966" y="5410530"/>
                      <a:pt x="59202" y="5401578"/>
                      <a:pt x="59964" y="5393004"/>
                    </a:cubicBezTo>
                    <a:cubicBezTo>
                      <a:pt x="63584" y="5353378"/>
                      <a:pt x="69300" y="5313753"/>
                      <a:pt x="72538" y="5274128"/>
                    </a:cubicBezTo>
                    <a:cubicBezTo>
                      <a:pt x="74442" y="5251649"/>
                      <a:pt x="70824" y="5228596"/>
                      <a:pt x="73490" y="5206307"/>
                    </a:cubicBezTo>
                    <a:cubicBezTo>
                      <a:pt x="76538" y="5180590"/>
                      <a:pt x="84348" y="5155444"/>
                      <a:pt x="89113" y="5129915"/>
                    </a:cubicBezTo>
                    <a:cubicBezTo>
                      <a:pt x="90445" y="5122866"/>
                      <a:pt x="88731" y="5115056"/>
                      <a:pt x="88351" y="5107626"/>
                    </a:cubicBezTo>
                    <a:cubicBezTo>
                      <a:pt x="87968" y="5099244"/>
                      <a:pt x="87206" y="5091051"/>
                      <a:pt x="87016" y="5082669"/>
                    </a:cubicBezTo>
                    <a:cubicBezTo>
                      <a:pt x="86634" y="5057140"/>
                      <a:pt x="87206" y="5031613"/>
                      <a:pt x="85872" y="5006085"/>
                    </a:cubicBezTo>
                    <a:cubicBezTo>
                      <a:pt x="85110" y="4990464"/>
                      <a:pt x="77300" y="4974081"/>
                      <a:pt x="80158" y="4959601"/>
                    </a:cubicBezTo>
                    <a:cubicBezTo>
                      <a:pt x="85682" y="4930074"/>
                      <a:pt x="73300" y="4900545"/>
                      <a:pt x="83586" y="4871018"/>
                    </a:cubicBezTo>
                    <a:cubicBezTo>
                      <a:pt x="86634" y="4861872"/>
                      <a:pt x="79014" y="4849299"/>
                      <a:pt x="78634" y="4838249"/>
                    </a:cubicBezTo>
                    <a:cubicBezTo>
                      <a:pt x="77682" y="4810626"/>
                      <a:pt x="77872" y="4783003"/>
                      <a:pt x="78062" y="4755380"/>
                    </a:cubicBezTo>
                    <a:cubicBezTo>
                      <a:pt x="78252" y="4730613"/>
                      <a:pt x="75586" y="4704894"/>
                      <a:pt x="80920" y="4681082"/>
                    </a:cubicBezTo>
                    <a:cubicBezTo>
                      <a:pt x="86634" y="4656125"/>
                      <a:pt x="85872" y="4633646"/>
                      <a:pt x="79396" y="4609451"/>
                    </a:cubicBezTo>
                    <a:cubicBezTo>
                      <a:pt x="75014" y="4592877"/>
                      <a:pt x="74442" y="4575350"/>
                      <a:pt x="73110" y="4558206"/>
                    </a:cubicBezTo>
                    <a:cubicBezTo>
                      <a:pt x="71586" y="4539727"/>
                      <a:pt x="75586" y="4519342"/>
                      <a:pt x="69300" y="4502578"/>
                    </a:cubicBezTo>
                    <a:cubicBezTo>
                      <a:pt x="50629" y="4452664"/>
                      <a:pt x="46629" y="4401418"/>
                      <a:pt x="46629" y="4349221"/>
                    </a:cubicBezTo>
                    <a:cubicBezTo>
                      <a:pt x="46629" y="4339694"/>
                      <a:pt x="49295" y="4329978"/>
                      <a:pt x="52153" y="4320836"/>
                    </a:cubicBezTo>
                    <a:cubicBezTo>
                      <a:pt x="69300" y="4267492"/>
                      <a:pt x="67776" y="4213960"/>
                      <a:pt x="57297" y="4159666"/>
                    </a:cubicBezTo>
                    <a:cubicBezTo>
                      <a:pt x="55011" y="4148426"/>
                      <a:pt x="54629" y="4135853"/>
                      <a:pt x="56915" y="4124613"/>
                    </a:cubicBezTo>
                    <a:cubicBezTo>
                      <a:pt x="63584" y="4092988"/>
                      <a:pt x="74634" y="4062317"/>
                      <a:pt x="79396" y="4030502"/>
                    </a:cubicBezTo>
                    <a:cubicBezTo>
                      <a:pt x="87206" y="3977924"/>
                      <a:pt x="60918" y="3932393"/>
                      <a:pt x="43771" y="3885337"/>
                    </a:cubicBezTo>
                    <a:cubicBezTo>
                      <a:pt x="31627" y="3851760"/>
                      <a:pt x="8016" y="3821934"/>
                      <a:pt x="426" y="3786776"/>
                    </a:cubicBezTo>
                    <a:lnTo>
                      <a:pt x="0" y="3773896"/>
                    </a:lnTo>
                    <a:lnTo>
                      <a:pt x="0" y="3393881"/>
                    </a:lnTo>
                    <a:lnTo>
                      <a:pt x="11838" y="3359515"/>
                    </a:lnTo>
                    <a:cubicBezTo>
                      <a:pt x="14434" y="3346204"/>
                      <a:pt x="14910" y="3332773"/>
                      <a:pt x="12910" y="3318770"/>
                    </a:cubicBezTo>
                    <a:cubicBezTo>
                      <a:pt x="12243" y="3314103"/>
                      <a:pt x="9909" y="3308769"/>
                      <a:pt x="6718" y="3304078"/>
                    </a:cubicBezTo>
                    <a:lnTo>
                      <a:pt x="0" y="3297656"/>
                    </a:lnTo>
                    <a:lnTo>
                      <a:pt x="0" y="3207866"/>
                    </a:lnTo>
                    <a:lnTo>
                      <a:pt x="15553" y="3186770"/>
                    </a:lnTo>
                    <a:cubicBezTo>
                      <a:pt x="28483" y="3162328"/>
                      <a:pt x="30484" y="3134646"/>
                      <a:pt x="36341" y="3107499"/>
                    </a:cubicBezTo>
                    <a:cubicBezTo>
                      <a:pt x="41105" y="3085402"/>
                      <a:pt x="41295" y="3064826"/>
                      <a:pt x="38057" y="3042727"/>
                    </a:cubicBezTo>
                    <a:cubicBezTo>
                      <a:pt x="30817" y="2994721"/>
                      <a:pt x="41105" y="2948046"/>
                      <a:pt x="54249" y="2901942"/>
                    </a:cubicBezTo>
                    <a:cubicBezTo>
                      <a:pt x="63012" y="2871461"/>
                      <a:pt x="68346" y="2840218"/>
                      <a:pt x="77300" y="2809929"/>
                    </a:cubicBezTo>
                    <a:cubicBezTo>
                      <a:pt x="84158" y="2787258"/>
                      <a:pt x="92351" y="2764589"/>
                      <a:pt x="103399" y="2743825"/>
                    </a:cubicBezTo>
                    <a:cubicBezTo>
                      <a:pt x="119594" y="2713722"/>
                      <a:pt x="143978" y="2687435"/>
                      <a:pt x="137500" y="2649142"/>
                    </a:cubicBezTo>
                    <a:cubicBezTo>
                      <a:pt x="131786" y="2615420"/>
                      <a:pt x="143786" y="2584941"/>
                      <a:pt x="155217" y="2554078"/>
                    </a:cubicBezTo>
                    <a:cubicBezTo>
                      <a:pt x="163599" y="2531408"/>
                      <a:pt x="172173" y="2508741"/>
                      <a:pt x="177507" y="2485306"/>
                    </a:cubicBezTo>
                    <a:cubicBezTo>
                      <a:pt x="183794" y="2457491"/>
                      <a:pt x="181126" y="2426058"/>
                      <a:pt x="192748" y="2401291"/>
                    </a:cubicBezTo>
                    <a:cubicBezTo>
                      <a:pt x="204940" y="2375382"/>
                      <a:pt x="196748" y="2353858"/>
                      <a:pt x="193318" y="2330805"/>
                    </a:cubicBezTo>
                    <a:cubicBezTo>
                      <a:pt x="187984" y="2294038"/>
                      <a:pt x="178077" y="2257458"/>
                      <a:pt x="190652" y="2220311"/>
                    </a:cubicBezTo>
                    <a:cubicBezTo>
                      <a:pt x="205892" y="2175162"/>
                      <a:pt x="222275" y="2130392"/>
                      <a:pt x="236753" y="2085053"/>
                    </a:cubicBezTo>
                    <a:cubicBezTo>
                      <a:pt x="242280" y="2067524"/>
                      <a:pt x="244566" y="2048667"/>
                      <a:pt x="247042" y="2030377"/>
                    </a:cubicBezTo>
                    <a:cubicBezTo>
                      <a:pt x="249138" y="2013042"/>
                      <a:pt x="243804" y="1992278"/>
                      <a:pt x="251804" y="1978939"/>
                    </a:cubicBezTo>
                    <a:cubicBezTo>
                      <a:pt x="272379" y="1944648"/>
                      <a:pt x="282475" y="1909407"/>
                      <a:pt x="282475" y="1869779"/>
                    </a:cubicBezTo>
                    <a:cubicBezTo>
                      <a:pt x="282475" y="1854919"/>
                      <a:pt x="291049" y="1840440"/>
                      <a:pt x="292573" y="1825392"/>
                    </a:cubicBezTo>
                    <a:cubicBezTo>
                      <a:pt x="294477" y="1804815"/>
                      <a:pt x="299622" y="1781193"/>
                      <a:pt x="292381" y="1763286"/>
                    </a:cubicBezTo>
                    <a:cubicBezTo>
                      <a:pt x="275237" y="1721184"/>
                      <a:pt x="289525" y="1687085"/>
                      <a:pt x="306480" y="1650316"/>
                    </a:cubicBezTo>
                    <a:cubicBezTo>
                      <a:pt x="323244" y="1614119"/>
                      <a:pt x="336579" y="1576018"/>
                      <a:pt x="347629" y="1537536"/>
                    </a:cubicBezTo>
                    <a:cubicBezTo>
                      <a:pt x="351629" y="1523058"/>
                      <a:pt x="344961" y="1505723"/>
                      <a:pt x="343629" y="1489719"/>
                    </a:cubicBezTo>
                    <a:cubicBezTo>
                      <a:pt x="343247" y="1484003"/>
                      <a:pt x="342675" y="1477716"/>
                      <a:pt x="344581" y="1472574"/>
                    </a:cubicBezTo>
                    <a:cubicBezTo>
                      <a:pt x="362870" y="1422853"/>
                      <a:pt x="376776" y="1372367"/>
                      <a:pt x="367252" y="1318455"/>
                    </a:cubicBezTo>
                    <a:cubicBezTo>
                      <a:pt x="366298" y="1313503"/>
                      <a:pt x="368394" y="1307977"/>
                      <a:pt x="369728" y="1303023"/>
                    </a:cubicBezTo>
                    <a:cubicBezTo>
                      <a:pt x="376586" y="1278828"/>
                      <a:pt x="387444" y="1255205"/>
                      <a:pt x="389921" y="1230632"/>
                    </a:cubicBezTo>
                    <a:cubicBezTo>
                      <a:pt x="396017" y="1170050"/>
                      <a:pt x="398495" y="1109090"/>
                      <a:pt x="402495" y="1048124"/>
                    </a:cubicBezTo>
                    <a:cubicBezTo>
                      <a:pt x="402685" y="1044314"/>
                      <a:pt x="402685" y="1040314"/>
                      <a:pt x="404019" y="1036886"/>
                    </a:cubicBezTo>
                    <a:cubicBezTo>
                      <a:pt x="412211" y="1014405"/>
                      <a:pt x="409543" y="994784"/>
                      <a:pt x="393923" y="975732"/>
                    </a:cubicBezTo>
                    <a:cubicBezTo>
                      <a:pt x="387064" y="967349"/>
                      <a:pt x="383444" y="955919"/>
                      <a:pt x="379634" y="945443"/>
                    </a:cubicBezTo>
                    <a:cubicBezTo>
                      <a:pt x="373918" y="930010"/>
                      <a:pt x="368394" y="914199"/>
                      <a:pt x="364774" y="898197"/>
                    </a:cubicBezTo>
                    <a:cubicBezTo>
                      <a:pt x="361346" y="882383"/>
                      <a:pt x="356583" y="865429"/>
                      <a:pt x="359250" y="850188"/>
                    </a:cubicBezTo>
                    <a:cubicBezTo>
                      <a:pt x="364012" y="822755"/>
                      <a:pt x="374680" y="796654"/>
                      <a:pt x="381730" y="769604"/>
                    </a:cubicBezTo>
                    <a:cubicBezTo>
                      <a:pt x="384206" y="760269"/>
                      <a:pt x="383824" y="749981"/>
                      <a:pt x="384016" y="740267"/>
                    </a:cubicBezTo>
                    <a:cubicBezTo>
                      <a:pt x="384586" y="717976"/>
                      <a:pt x="379062" y="695115"/>
                      <a:pt x="394875" y="674922"/>
                    </a:cubicBezTo>
                    <a:cubicBezTo>
                      <a:pt x="409733" y="656254"/>
                      <a:pt x="405353" y="637391"/>
                      <a:pt x="394113" y="617771"/>
                    </a:cubicBezTo>
                    <a:cubicBezTo>
                      <a:pt x="386110" y="603672"/>
                      <a:pt x="379824" y="587671"/>
                      <a:pt x="376776" y="571859"/>
                    </a:cubicBezTo>
                    <a:cubicBezTo>
                      <a:pt x="372586" y="550140"/>
                      <a:pt x="370870" y="528614"/>
                      <a:pt x="373348" y="505181"/>
                    </a:cubicBezTo>
                    <a:cubicBezTo>
                      <a:pt x="375062" y="488606"/>
                      <a:pt x="375824" y="475080"/>
                      <a:pt x="385920" y="462125"/>
                    </a:cubicBezTo>
                    <a:cubicBezTo>
                      <a:pt x="387444" y="460031"/>
                      <a:pt x="387826" y="456221"/>
                      <a:pt x="387634" y="453363"/>
                    </a:cubicBezTo>
                    <a:cubicBezTo>
                      <a:pt x="384396" y="415834"/>
                      <a:pt x="386110" y="378685"/>
                      <a:pt x="388399" y="340773"/>
                    </a:cubicBezTo>
                    <a:cubicBezTo>
                      <a:pt x="391445" y="292578"/>
                      <a:pt x="382492" y="241900"/>
                      <a:pt x="350487" y="200181"/>
                    </a:cubicBezTo>
                    <a:cubicBezTo>
                      <a:pt x="345723" y="194084"/>
                      <a:pt x="343629" y="184940"/>
                      <a:pt x="342485" y="176938"/>
                    </a:cubicBezTo>
                    <a:cubicBezTo>
                      <a:pt x="337533" y="139218"/>
                      <a:pt x="334103" y="101307"/>
                      <a:pt x="328579" y="63586"/>
                    </a:cubicBezTo>
                    <a:cubicBezTo>
                      <a:pt x="325530" y="43011"/>
                      <a:pt x="322862" y="21485"/>
                      <a:pt x="314480" y="2816"/>
                    </a:cubicBez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6" name="Group 15">
              <a:extLst>
                <a:ext uri="{FF2B5EF4-FFF2-40B4-BE49-F238E27FC236}">
                  <a16:creationId xmlns:a16="http://schemas.microsoft.com/office/drawing/2014/main" id="{58184A95-E7D1-172D-5E1C-2A71C4FAA74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17" name="Freeform: Shape 16">
                <a:extLst>
                  <a:ext uri="{FF2B5EF4-FFF2-40B4-BE49-F238E27FC236}">
                    <a16:creationId xmlns:a16="http://schemas.microsoft.com/office/drawing/2014/main" id="{D06B2549-71FC-265C-E578-27CDE9ADB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941ADE0B-286C-164B-5CC2-C83CAA053A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pic>
        <p:nvPicPr>
          <p:cNvPr id="5" name="Kép 4">
            <a:extLst>
              <a:ext uri="{FF2B5EF4-FFF2-40B4-BE49-F238E27FC236}">
                <a16:creationId xmlns:a16="http://schemas.microsoft.com/office/drawing/2014/main" id="{22DE18AE-C0B1-328C-6910-BBA50A61F92F}"/>
              </a:ext>
            </a:extLst>
          </p:cNvPr>
          <p:cNvPicPr>
            <a:picLocks noChangeAspect="1"/>
          </p:cNvPicPr>
          <p:nvPr/>
        </p:nvPicPr>
        <p:blipFill>
          <a:blip r:embed="rId3"/>
          <a:stretch>
            <a:fillRect/>
          </a:stretch>
        </p:blipFill>
        <p:spPr>
          <a:xfrm>
            <a:off x="8934501" y="316270"/>
            <a:ext cx="2438349" cy="4379709"/>
          </a:xfrm>
          <a:prstGeom prst="rect">
            <a:avLst/>
          </a:prstGeom>
        </p:spPr>
      </p:pic>
      <p:pic>
        <p:nvPicPr>
          <p:cNvPr id="6" name="Kép 5">
            <a:extLst>
              <a:ext uri="{FF2B5EF4-FFF2-40B4-BE49-F238E27FC236}">
                <a16:creationId xmlns:a16="http://schemas.microsoft.com/office/drawing/2014/main" id="{83297C95-34E3-3F96-C195-49A3FC972212}"/>
              </a:ext>
            </a:extLst>
          </p:cNvPr>
          <p:cNvPicPr>
            <a:picLocks noChangeAspect="1"/>
          </p:cNvPicPr>
          <p:nvPr/>
        </p:nvPicPr>
        <p:blipFill>
          <a:blip r:embed="rId4"/>
          <a:stretch>
            <a:fillRect/>
          </a:stretch>
        </p:blipFill>
        <p:spPr>
          <a:xfrm>
            <a:off x="8494716" y="5012249"/>
            <a:ext cx="3278184" cy="1302867"/>
          </a:xfrm>
          <a:prstGeom prst="rect">
            <a:avLst/>
          </a:prstGeom>
        </p:spPr>
      </p:pic>
      <p:sp>
        <p:nvSpPr>
          <p:cNvPr id="7" name="Nyíl: felfelé kanyarodó 6">
            <a:extLst>
              <a:ext uri="{FF2B5EF4-FFF2-40B4-BE49-F238E27FC236}">
                <a16:creationId xmlns:a16="http://schemas.microsoft.com/office/drawing/2014/main" id="{9B827F34-3DA8-3BD7-C353-A38A4412D499}"/>
              </a:ext>
            </a:extLst>
          </p:cNvPr>
          <p:cNvSpPr/>
          <p:nvPr/>
        </p:nvSpPr>
        <p:spPr>
          <a:xfrm rot="10800000">
            <a:off x="8650287" y="2762249"/>
            <a:ext cx="485775" cy="2277448"/>
          </a:xfrm>
          <a:prstGeom prst="ben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21203332"/>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185</TotalTime>
  <Words>1001</Words>
  <Application>Microsoft Office PowerPoint</Application>
  <PresentationFormat>Szélesvásznú</PresentationFormat>
  <Paragraphs>44</Paragraphs>
  <Slides>18</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18</vt:i4>
      </vt:variant>
    </vt:vector>
  </HeadingPairs>
  <TitlesOfParts>
    <vt:vector size="22" baseType="lpstr">
      <vt:lpstr>Aptos</vt:lpstr>
      <vt:lpstr>Aptos Display</vt:lpstr>
      <vt:lpstr>Arial</vt:lpstr>
      <vt:lpstr>Office-téma</vt:lpstr>
      <vt:lpstr>Verziókövető jegyzet webalkalmazás</vt:lpstr>
      <vt:lpstr>Az ötlet</vt:lpstr>
      <vt:lpstr>A projekt</vt:lpstr>
      <vt:lpstr>Adatbázis</vt:lpstr>
      <vt:lpstr>A projekt felépítése</vt:lpstr>
      <vt:lpstr>Backend-controllers</vt:lpstr>
      <vt:lpstr>Backend-database, models</vt:lpstr>
      <vt:lpstr>Backend-middleware</vt:lpstr>
      <vt:lpstr>Backend-routes</vt:lpstr>
      <vt:lpstr>Backend-utils</vt:lpstr>
      <vt:lpstr>Backend-server.js</vt:lpstr>
      <vt:lpstr>Frontend</vt:lpstr>
      <vt:lpstr>Frontend-index.js</vt:lpstr>
      <vt:lpstr>Frontend-api</vt:lpstr>
      <vt:lpstr>Frontend-context</vt:lpstr>
      <vt:lpstr>Frontend-hooks</vt:lpstr>
      <vt:lpstr>Frontend-modules</vt:lpstr>
      <vt:lpstr>Köszönjük a figyelmet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Pannika54@sulid.hu</dc:creator>
  <cp:lastModifiedBy>Pannika54@sulid.hu</cp:lastModifiedBy>
  <cp:revision>3</cp:revision>
  <dcterms:created xsi:type="dcterms:W3CDTF">2025-05-15T17:25:18Z</dcterms:created>
  <dcterms:modified xsi:type="dcterms:W3CDTF">2025-05-15T20:31:01Z</dcterms:modified>
</cp:coreProperties>
</file>