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image" Target="../media/image-17-5.png"/><Relationship Id="rId6" Type="http://schemas.openxmlformats.org/officeDocument/2006/relationships/image" Target="../media/image-17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image" Target="../media/image-19-5.png"/><Relationship Id="rId6" Type="http://schemas.openxmlformats.org/officeDocument/2006/relationships/image" Target="../media/image-19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image" Target="../media/image-2-7.jpg"/><Relationship Id="rId8" Type="http://schemas.openxmlformats.org/officeDocument/2006/relationships/image" Target="../media/image-2-8.jp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089793" y="912670"/>
            <a:ext cx="347954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预估价格服务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041196" y="2174195"/>
            <a:ext cx="3528138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需求介绍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089793" y="912670"/>
            <a:ext cx="347954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预估价格服务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041196" y="2174195"/>
            <a:ext cx="37304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service-map代码编写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183692" y="2109092"/>
            <a:ext cx="3587989" cy="777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高德地图key申请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驾车路线规划测试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213076" y="681073"/>
            <a:ext cx="2836015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地图使用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2869317" y="2045368"/>
            <a:ext cx="3931748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下载插件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http://jsonhandle.sinaapp.com/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拖到浏览器的扩展程序中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2869317" y="2045368"/>
            <a:ext cx="3931748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地图程序调用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2839932" y="1827640"/>
            <a:ext cx="3931748" cy="14813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注册服务：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service-map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service-price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1304495" y="1748999"/>
            <a:ext cx="6993355" cy="1161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service-price调用service-map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1304495" y="1748999"/>
            <a:ext cx="6993355" cy="18653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service-price</a:t>
            </a:r>
            <a:endParaRPr lang="en-US" sz="1500" dirty="0"/>
          </a:p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计价规则数据库设计</a:t>
            </a:r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2827370" y="1560934"/>
            <a:ext cx="426681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计价规则数据库读取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2662140" y="1572178"/>
            <a:ext cx="4266811" cy="15361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价格计算</a:t>
            </a:r>
            <a:endParaRPr lang="en-US" sz="1500" dirty="0"/>
          </a:p>
          <a:p>
            <a:endParaRPr lang="en-US" sz="1500" dirty="0"/>
          </a:p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</a:t>
            </a: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138390" y="1677566"/>
            <a:ext cx="3829439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乘客下单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0/56326/872e11f571234785ad4feaf2be13db1b.jp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4661" y="-2300"/>
            <a:ext cx="3017547" cy="5145800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0/56326/26530762675e4ab5a386276441e7c685.jp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7377" y="-2300"/>
            <a:ext cx="2963791" cy="514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2370559" y="1697005"/>
            <a:ext cx="4888852" cy="2057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通过app地图sdk获取 起点和终点 的经纬度。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通过地图api获取起点和终点的距离和时长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需要配置计价规则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需要配置车型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根据（距离、时长、计价规则、车型）计算最终预估价格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2934283" y="754224"/>
            <a:ext cx="3411505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预估价格服务 关键点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089793" y="912670"/>
            <a:ext cx="347954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预估价格服务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041196" y="2174195"/>
            <a:ext cx="3528138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时序图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089793" y="912670"/>
            <a:ext cx="347954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预估价格服务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041196" y="2174195"/>
            <a:ext cx="3528138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接口设计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089793" y="912670"/>
            <a:ext cx="347954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预估价格服务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041196" y="2174195"/>
            <a:ext cx="3528138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代码编写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089793" y="912670"/>
            <a:ext cx="347954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预估价格服务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041196" y="2174195"/>
            <a:ext cx="37304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service-price接口设计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089793" y="912670"/>
            <a:ext cx="347954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预估价格服务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041196" y="2174195"/>
            <a:ext cx="37304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service-price代码编写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089793" y="912670"/>
            <a:ext cx="347954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预估价格服务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041196" y="2174195"/>
            <a:ext cx="37304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service-map接口设计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2024-02-15T13:39:51Z</dcterms:created>
  <dcterms:modified xsi:type="dcterms:W3CDTF">2024-02-15T13:39:51Z</dcterms:modified>
</cp:coreProperties>
</file>