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notesMasterIdLst>
    <p:notesMasterId r:id="rId5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image" Target="../media/image-1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4" Type="http://schemas.openxmlformats.org/officeDocument/2006/relationships/image" Target="../media/image-1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svg"/><Relationship Id="rId4" Type="http://schemas.openxmlformats.org/officeDocument/2006/relationships/image" Target="../media/image-1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svg"/><Relationship Id="rId4" Type="http://schemas.openxmlformats.org/officeDocument/2006/relationships/image" Target="../media/image-2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png"/><Relationship Id="rId3" Type="http://schemas.openxmlformats.org/officeDocument/2006/relationships/image" Target="../media/image-23-3.svg"/><Relationship Id="rId4" Type="http://schemas.openxmlformats.org/officeDocument/2006/relationships/image" Target="../media/image-2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png"/><Relationship Id="rId3" Type="http://schemas.openxmlformats.org/officeDocument/2006/relationships/image" Target="../media/image-24-3.svg"/><Relationship Id="rId4" Type="http://schemas.openxmlformats.org/officeDocument/2006/relationships/image" Target="../media/image-2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png"/><Relationship Id="rId3" Type="http://schemas.openxmlformats.org/officeDocument/2006/relationships/image" Target="../media/image-26-3.svg"/><Relationship Id="rId4" Type="http://schemas.openxmlformats.org/officeDocument/2006/relationships/image" Target="../media/image-2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3" Type="http://schemas.openxmlformats.org/officeDocument/2006/relationships/image" Target="../media/image-2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png"/><Relationship Id="rId3" Type="http://schemas.openxmlformats.org/officeDocument/2006/relationships/image" Target="../media/image-28-3.svg"/><Relationship Id="rId4" Type="http://schemas.openxmlformats.org/officeDocument/2006/relationships/image" Target="../media/image-2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image" Target="../media/image-29-2.png"/><Relationship Id="rId3" Type="http://schemas.openxmlformats.org/officeDocument/2006/relationships/image" Target="../media/image-2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image" Target="../media/image-30-2.png"/><Relationship Id="rId3" Type="http://schemas.openxmlformats.org/officeDocument/2006/relationships/image" Target="../media/image-30-3.svg"/><Relationship Id="rId4" Type="http://schemas.openxmlformats.org/officeDocument/2006/relationships/image" Target="../media/image-3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image" Target="../media/image-31-2.png"/><Relationship Id="rId3" Type="http://schemas.openxmlformats.org/officeDocument/2006/relationships/image" Target="../media/image-31-3.svg"/><Relationship Id="rId4" Type="http://schemas.openxmlformats.org/officeDocument/2006/relationships/image" Target="../media/image-3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png"/><Relationship Id="rId2" Type="http://schemas.openxmlformats.org/officeDocument/2006/relationships/image" Target="../media/image-32-2.png"/><Relationship Id="rId3" Type="http://schemas.openxmlformats.org/officeDocument/2006/relationships/image" Target="../media/image-3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image" Target="../media/image-33-2.png"/><Relationship Id="rId3" Type="http://schemas.openxmlformats.org/officeDocument/2006/relationships/image" Target="../media/image-3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image" Target="../media/image-34-2.png"/><Relationship Id="rId3" Type="http://schemas.openxmlformats.org/officeDocument/2006/relationships/image" Target="../media/image-3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5-1.png"/><Relationship Id="rId2" Type="http://schemas.openxmlformats.org/officeDocument/2006/relationships/image" Target="../media/image-35-2.png"/><Relationship Id="rId3" Type="http://schemas.openxmlformats.org/officeDocument/2006/relationships/image" Target="../media/image-3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6-1.png"/><Relationship Id="rId2" Type="http://schemas.openxmlformats.org/officeDocument/2006/relationships/image" Target="../media/image-36-2.png"/><Relationship Id="rId3" Type="http://schemas.openxmlformats.org/officeDocument/2006/relationships/image" Target="../media/image-3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7-1.png"/><Relationship Id="rId2" Type="http://schemas.openxmlformats.org/officeDocument/2006/relationships/image" Target="../media/image-37-2.png"/><Relationship Id="rId3" Type="http://schemas.openxmlformats.org/officeDocument/2006/relationships/image" Target="../media/image-3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8-1.png"/><Relationship Id="rId2" Type="http://schemas.openxmlformats.org/officeDocument/2006/relationships/image" Target="../media/image-38-2.png"/><Relationship Id="rId3" Type="http://schemas.openxmlformats.org/officeDocument/2006/relationships/image" Target="../media/image-3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9-1.png"/><Relationship Id="rId2" Type="http://schemas.openxmlformats.org/officeDocument/2006/relationships/image" Target="../media/image-39-2.png"/><Relationship Id="rId3" Type="http://schemas.openxmlformats.org/officeDocument/2006/relationships/image" Target="../media/image-3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0-1.png"/><Relationship Id="rId2" Type="http://schemas.openxmlformats.org/officeDocument/2006/relationships/image" Target="../media/image-40-2.png"/><Relationship Id="rId3" Type="http://schemas.openxmlformats.org/officeDocument/2006/relationships/image" Target="../media/image-4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1-1.png"/><Relationship Id="rId2" Type="http://schemas.openxmlformats.org/officeDocument/2006/relationships/image" Target="../media/image-41-2.png"/><Relationship Id="rId3" Type="http://schemas.openxmlformats.org/officeDocument/2006/relationships/image" Target="../media/image-4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2-1.png"/><Relationship Id="rId2" Type="http://schemas.openxmlformats.org/officeDocument/2006/relationships/image" Target="../media/image-42-2.png"/><Relationship Id="rId3" Type="http://schemas.openxmlformats.org/officeDocument/2006/relationships/image" Target="../media/image-4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3-1.png"/><Relationship Id="rId2" Type="http://schemas.openxmlformats.org/officeDocument/2006/relationships/image" Target="../media/image-43-2.png"/><Relationship Id="rId3" Type="http://schemas.openxmlformats.org/officeDocument/2006/relationships/image" Target="../media/image-4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4-1.png"/><Relationship Id="rId2" Type="http://schemas.openxmlformats.org/officeDocument/2006/relationships/image" Target="../media/image-44-2.png"/><Relationship Id="rId3" Type="http://schemas.openxmlformats.org/officeDocument/2006/relationships/image" Target="../media/image-4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5-1.png"/><Relationship Id="rId2" Type="http://schemas.openxmlformats.org/officeDocument/2006/relationships/image" Target="../media/image-45-2.png"/><Relationship Id="rId3" Type="http://schemas.openxmlformats.org/officeDocument/2006/relationships/image" Target="../media/image-4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6-1.png"/><Relationship Id="rId2" Type="http://schemas.openxmlformats.org/officeDocument/2006/relationships/image" Target="../media/image-46-2.png"/><Relationship Id="rId3" Type="http://schemas.openxmlformats.org/officeDocument/2006/relationships/image" Target="../media/image-4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7-1.png"/><Relationship Id="rId2" Type="http://schemas.openxmlformats.org/officeDocument/2006/relationships/image" Target="../media/image-47-2.png"/><Relationship Id="rId3" Type="http://schemas.openxmlformats.org/officeDocument/2006/relationships/image" Target="../media/image-4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8-1.png"/><Relationship Id="rId2" Type="http://schemas.openxmlformats.org/officeDocument/2006/relationships/image" Target="../media/image-48-2.png"/><Relationship Id="rId3" Type="http://schemas.openxmlformats.org/officeDocument/2006/relationships/image" Target="../media/image-4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9-1.png"/><Relationship Id="rId2" Type="http://schemas.openxmlformats.org/officeDocument/2006/relationships/image" Target="../media/image-49-2.png"/><Relationship Id="rId3" Type="http://schemas.openxmlformats.org/officeDocument/2006/relationships/image" Target="../media/image-4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0-1.png"/><Relationship Id="rId2" Type="http://schemas.openxmlformats.org/officeDocument/2006/relationships/image" Target="../media/image-50-2.png"/><Relationship Id="rId3" Type="http://schemas.openxmlformats.org/officeDocument/2006/relationships/image" Target="../media/image-50-3.svg"/><Relationship Id="rId4" Type="http://schemas.openxmlformats.org/officeDocument/2006/relationships/image" Target="../media/image-5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1-1.png"/><Relationship Id="rId2" Type="http://schemas.openxmlformats.org/officeDocument/2006/relationships/image" Target="../media/image-51-2.png"/><Relationship Id="rId3" Type="http://schemas.openxmlformats.org/officeDocument/2006/relationships/image" Target="../media/image-51-3.svg"/><Relationship Id="rId4" Type="http://schemas.openxmlformats.org/officeDocument/2006/relationships/image" Target="../media/image-5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2-1.png"/><Relationship Id="rId2" Type="http://schemas.openxmlformats.org/officeDocument/2006/relationships/image" Target="../media/image-52-2.png"/><Relationship Id="rId3" Type="http://schemas.openxmlformats.org/officeDocument/2006/relationships/image" Target="../media/image-5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3-1.png"/><Relationship Id="rId2" Type="http://schemas.openxmlformats.org/officeDocument/2006/relationships/image" Target="../media/image-53-2.png"/><Relationship Id="rId3" Type="http://schemas.openxmlformats.org/officeDocument/2006/relationships/image" Target="../media/image-53-3.svg"/><Relationship Id="rId4" Type="http://schemas.openxmlformats.org/officeDocument/2006/relationships/image" Target="../media/image-5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4-1.png"/><Relationship Id="rId2" Type="http://schemas.openxmlformats.org/officeDocument/2006/relationships/image" Target="../media/image-54-2.png"/><Relationship Id="rId3" Type="http://schemas.openxmlformats.org/officeDocument/2006/relationships/image" Target="../media/image-5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52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WebFlux响应式编程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马坤鹏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382114" y="682673"/>
            <a:ext cx="4193568" cy="676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Stream流编程——创建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5647/109510/c1dbc6e4a0b34f559ee3b1045468436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2208"/>
            <a:ext cx="9144000" cy="2159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382114" y="682673"/>
            <a:ext cx="4875229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Stream流编程——中间操作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5647/109510/e9860d0477cd4212a3b8dc1a5adea5e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3048"/>
            <a:ext cx="9144000" cy="28390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382114" y="682673"/>
            <a:ext cx="4875229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Stream流编程——终止操作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5647/109510/400328a108174a12a020b31bf7b4153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805" y="1755606"/>
            <a:ext cx="9144000" cy="22490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909590" y="633983"/>
            <a:ext cx="4875229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Stream流编程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531608" y="1366704"/>
            <a:ext cx="1623003" cy="12710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并行流</a:t>
            </a:r>
            <a:endParaRPr lang="en-US" sz="1500" dirty="0"/>
          </a:p>
          <a:p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收集器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143238" y="1665092"/>
            <a:ext cx="5750795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二、</a:t>
            </a:r>
            <a:r>
              <a:rPr lang="en-US" sz="3000" b="1" dirty="0">
                <a:solidFill>
                  <a:srgbClr val="333333"/>
                </a:solidFill>
                <a:highlight>
                  <a:srgbClr val="000000"/>
                </a:highlight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 WebFlux核心编程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39914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响应式编程的基本概念和规范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01188" y="1418705"/>
            <a:ext cx="2515655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什么是响应式编程？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960869" y="2114550"/>
            <a:ext cx="6094377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b="1" dirty="0">
                <a:solidFill>
                  <a:srgbClr val="333333"/>
                </a:solidFill>
                <a:highlight>
                  <a:srgbClr val="000000"/>
                </a:highlight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响应式编程是一种面向数据流和变化传播的声明式的编程范式</a:t>
            </a: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39914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响应式编程的基本概念和规范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53" y="127263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响应式编程的特点 — 事件驱动</a:t>
            </a:r>
            <a:endParaRPr lang="en-US" sz="1500" dirty="0"/>
          </a:p>
        </p:txBody>
      </p:sp>
      <p:pic>
        <p:nvPicPr>
          <p:cNvPr id="6" name="Object 5" descr="https://fynotefile.oss-cn-zhangjiakou.aliyuncs.com/fynote/fyfile/15647/109510/d493d3487ed94a6e8c3721cde66f00c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96" y="1661021"/>
            <a:ext cx="7796907" cy="33383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响应式编程的基本概念和规范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53" y="107787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响应式编程的特点 — 异步代码编排</a:t>
            </a:r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响应式编程的基本概念和规范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53" y="107787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响应式流JVM规范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1309814" y="2218781"/>
            <a:ext cx="5712971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https://github.com/reactive-streams/reactive-streams-jvm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NetFlix -RxJava ,Pivotal - Reactor , RedHat - Vert.x</a:t>
            </a:r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响应式编程的基本概念和规范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53" y="107787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响应式流JVM规范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858334" y="1739995"/>
            <a:ext cx="5712971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处理任意数量的元素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按序处理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异步传递元素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非阻塞的回压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0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883272" y="393192"/>
            <a:ext cx="6273020" cy="4663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lambda表达式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Stream流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333333"/>
                </a:solidFill>
                <a:highlight>
                  <a:srgbClr val="000000"/>
                </a:highlight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 WebFlux核心编程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333333"/>
                </a:solidFill>
                <a:highlight>
                  <a:srgbClr val="000000"/>
                </a:highlight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 WebFlux高级实战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股票订阅系统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333333"/>
                </a:solidFill>
                <a:highlight>
                  <a:srgbClr val="000000"/>
                </a:highlight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 WebFlux 源码进行分析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响应式编程的基本概念和规范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53" y="107787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回压处理策略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858334" y="1739995"/>
            <a:ext cx="5712971" cy="1554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Missing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Error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Buffer（默认策略）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Drop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Latest</a:t>
            </a:r>
            <a:endParaRPr 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响应式编程接口分析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53" y="107787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响应流规范定义的接口类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858334" y="1739995"/>
            <a:ext cx="5712971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Publisher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Subscriber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Subscription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Processor</a:t>
            </a:r>
            <a:endParaRPr lang="en-US" sz="1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响应式编程接口分析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53" y="107787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响应流规范定义的接口类</a:t>
            </a:r>
            <a:endParaRPr lang="en-US" sz="1500" dirty="0"/>
          </a:p>
        </p:txBody>
      </p:sp>
      <p:pic>
        <p:nvPicPr>
          <p:cNvPr id="6" name="Object 5" descr="https://fynotefile.oss-cn-zhangjiakou.aliyuncs.com/fynote/fyfile/15647/109510/42a5f673e4e34708adfb544c4e87d4e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552" y="1653913"/>
            <a:ext cx="4882896" cy="30998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响应式编程接口分析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53" y="107787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响应流规范定义的处理协议</a:t>
            </a:r>
            <a:endParaRPr lang="en-US" sz="1500" dirty="0"/>
          </a:p>
        </p:txBody>
      </p:sp>
      <p:pic>
        <p:nvPicPr>
          <p:cNvPr id="6" name="Object 5" descr="https://fynotefile.oss-cn-zhangjiakou.aliyuncs.com/fynote/fyfile/15647/109510/80bf31d4d6fe44dc81fc6dc0042764b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17" y="1966890"/>
            <a:ext cx="7504767" cy="10494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响应式编程接口分析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53" y="107787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Publisher接口</a:t>
            </a:r>
            <a:endParaRPr lang="en-US" sz="1500" dirty="0"/>
          </a:p>
        </p:txBody>
      </p:sp>
      <p:pic>
        <p:nvPicPr>
          <p:cNvPr id="6" name="Object 5" descr="https://fynotefile.oss-cn-zhangjiakou.aliyuncs.com/fynote/fyfile/15647/109510/dd359a9214e0407fafa9178128bd07e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53" y="1789561"/>
            <a:ext cx="7577802" cy="15643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响应式编程接口分析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53" y="107787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Publisher接口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717418" y="1829260"/>
            <a:ext cx="6102492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发送onNext信号次数不得超过订阅者请求的元素个数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如果进程失败，需要调用onError告知订阅者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Publisher.subscribe()内部需调用onSubscribe(Subscriber s)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允许同时存在多个订阅者</a:t>
            </a:r>
            <a:endParaRPr lang="en-US" sz="1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响应式编程接口分析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53" y="107787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Subscriber接口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717418" y="1829260"/>
            <a:ext cx="610249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7" name="Object 6" descr="https://fynotefile.oss-cn-zhangjiakou.aliyuncs.com/fynote/fyfile/15647/109510/8d958e70a211418387035156766a006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93" y="1732485"/>
            <a:ext cx="6222594" cy="25826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响应式编程接口分析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53" y="107787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Subscriber接口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717418" y="1829260"/>
            <a:ext cx="6102492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需要调用Subscriptions.request(long n)来想发布者请求数据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onComplete或onError 方法的限制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只能存在一个活跃的订阅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调用Subscription.cancel()之后仍有onNext信号发送</a:t>
            </a:r>
            <a:endParaRPr lang="en-US" sz="1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响应式编程接口分析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53" y="107787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Subscription接口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717418" y="1829260"/>
            <a:ext cx="610249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7" name="Object 6" descr="https://fynotefile.oss-cn-zhangjiakou.aliyuncs.com/fynote/fyfile/15647/109510/57cc5e52619a4350bff89bb828055e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70" y="1829260"/>
            <a:ext cx="5806440" cy="211226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响应式编程接口分析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53" y="107787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Subscriber接口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717418" y="1829260"/>
            <a:ext cx="6102492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需在当前订阅者的上文中被调用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Subscription.request(long n ) 最多请求2^63-1个元素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51864" y="1665092"/>
            <a:ext cx="4087217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一、</a:t>
            </a:r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lambda表达式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响应式编程接口分析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53" y="107787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Processor接口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717418" y="1829260"/>
            <a:ext cx="610249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7" name="Object 6" descr="https://fynotefile.oss-cn-zhangjiakou.aliyuncs.com/fynote/fyfile/15647/109510/09226e1052e94651bf354bcd6fae94eb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53" y="2210498"/>
            <a:ext cx="7683297" cy="93218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响应式编程接口分析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17418" y="1829260"/>
            <a:ext cx="610249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6" name="Object 5" descr="https://fynotefile.oss-cn-zhangjiakou.aliyuncs.com/fynote/fyfile/15647/109510/699bbc7f4c774da4a483df65602f7a3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306" y="1222106"/>
            <a:ext cx="3194444" cy="3545956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628153" y="1077875"/>
            <a:ext cx="3416422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</a:t>
            </a:r>
            <a:endParaRPr lang="en-US" sz="1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618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Project Reactor框架简介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17418" y="1829260"/>
            <a:ext cx="610249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1626300" y="1715650"/>
            <a:ext cx="4682364" cy="1554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对响应式流规范的一种实现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 WebFlux 默认的响应式框架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完全异步非阻塞，对背压的支持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提供两个异步序列API:Flux[N] 和Mono [0|1]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提供对响应式流的操作</a:t>
            </a:r>
            <a:endParaRPr lang="en-US" sz="1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27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1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创建Flux序列和Mono序列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06989" y="1537252"/>
            <a:ext cx="610249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创建Flux序列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0" y="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创建Flux序列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706989" y="2062406"/>
            <a:ext cx="610249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创建Mono序列</a:t>
            </a:r>
            <a:endParaRPr lang="en-US" sz="1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27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1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创建Flux序列和Mono序列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06989" y="1537252"/>
            <a:ext cx="610249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Mono异步操作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0" y="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创建Flux序列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1061570" y="1994452"/>
            <a:ext cx="6102492" cy="1554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fromCallable(Callable)</a:t>
            </a:r>
            <a:endParaRPr lang="en-US" sz="1500" dirty="0"/>
          </a:p>
          <a:p>
            <a:r>
              <a:rPr lang="en-US" sz="1200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fromRunnable(Runnable)</a:t>
            </a:r>
            <a:endParaRPr lang="en-US" sz="1500" dirty="0"/>
          </a:p>
          <a:p>
            <a:r>
              <a:rPr lang="en-US" sz="1200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fromSupplier(Supplier)</a:t>
            </a:r>
            <a:endParaRPr lang="en-US" sz="1500" dirty="0"/>
          </a:p>
          <a:p>
            <a:r>
              <a:rPr lang="en-US" sz="1200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fromFuture(CompletableFuture)</a:t>
            </a:r>
            <a:endParaRPr lang="en-US" sz="1500" dirty="0"/>
          </a:p>
          <a:p>
            <a:r>
              <a:rPr lang="en-US" sz="1200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fromCompletionStage(CompletionStage)</a:t>
            </a:r>
            <a:endParaRPr lang="en-US" sz="1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613909" y="204389"/>
            <a:ext cx="5750795" cy="12212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1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创建Flux序列和Mono序列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06989" y="1537252"/>
            <a:ext cx="610249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753424" y="1537252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Flux 和 Mono使用 from(Publisher</a:t>
            </a: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p) 工厂方法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753424" y="2114550"/>
            <a:ext cx="5486400" cy="777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defer工厂创建序列(</a:t>
            </a: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</a:t>
            </a:r>
            <a:r>
              <a:rPr lang="en-US" sz="12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在订阅时决定其行为</a:t>
            </a: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)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238700" y="1812307"/>
            <a:ext cx="2176623" cy="12212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1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订阅响应式流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06989" y="1537252"/>
            <a:ext cx="610249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393205" y="204389"/>
            <a:ext cx="2397137" cy="1226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1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订阅响应式流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06989" y="1537252"/>
            <a:ext cx="6102492" cy="45705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578356" y="1407165"/>
            <a:ext cx="8674672" cy="2651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subscribe();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subscribe(Consumer</a:t>
            </a: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dataConsumer);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subscribe(Consumer</a:t>
            </a: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dataConsumer, Consumer</a:t>
            </a: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errorConsumer);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subscribe(Consumer</a:t>
            </a: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dataConsumer, Consumer</a:t>
            </a: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errorConsumer,Runnable completeConsumer);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subscribe(Consumer</a:t>
            </a: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dataConsumer, Consumer</a:t>
            </a: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errorConsumer,RUnnable completeConsumer, Consumer</a:t>
            </a: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subscriptionConsumer);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subscribe(Subscriber</a:t>
            </a: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subscriber);</a:t>
            </a:r>
            <a:endParaRPr lang="en-US" sz="15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33009" y="172725"/>
            <a:ext cx="4447467" cy="1226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1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用操作符转换响应式流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06989" y="1537252"/>
            <a:ext cx="6102492" cy="45705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104890" y="1669348"/>
            <a:ext cx="2397216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错误处理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06989" y="1537252"/>
            <a:ext cx="6102492" cy="45705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143238" y="1665092"/>
            <a:ext cx="5750795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二、</a:t>
            </a:r>
            <a:r>
              <a:rPr lang="en-US" sz="3000" b="1" dirty="0">
                <a:solidFill>
                  <a:srgbClr val="333333"/>
                </a:solidFill>
                <a:highlight>
                  <a:srgbClr val="000000"/>
                </a:highlight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 WebFlux核心编程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35668" y="1711935"/>
            <a:ext cx="4447467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以编程方式创建流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06989" y="1537252"/>
            <a:ext cx="6102492" cy="45705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451668" y="1687600"/>
            <a:ext cx="2506725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背压处理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67828" y="1537252"/>
            <a:ext cx="6102492" cy="45705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51261" y="1537252"/>
            <a:ext cx="4167611" cy="136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热数据流和冷数据流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67828" y="1537252"/>
            <a:ext cx="610249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452381" y="1655821"/>
            <a:ext cx="1736957" cy="12248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1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处理时间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883252" y="1667678"/>
            <a:ext cx="3752621" cy="12248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1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组合和转换响应式流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167220" y="1535079"/>
            <a:ext cx="5158166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highlight>
                  <a:srgbClr val="000000"/>
                </a:highlight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 WebFlux高级实战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167220" y="1535079"/>
            <a:ext cx="5158166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highlight>
                  <a:srgbClr val="000000"/>
                </a:highlight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 WebFlux高级实战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615816" y="845351"/>
            <a:ext cx="7147670" cy="14356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highlight>
                  <a:srgbClr val="000000"/>
                </a:highlight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WebFlux作为核心响应式编程的基础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15816" y="2571750"/>
            <a:ext cx="6921728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 WebFlux数据库访问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624960" y="1928915"/>
            <a:ext cx="6921728" cy="8869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WebFlux的应用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615816" y="3215918"/>
            <a:ext cx="6921728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使用StepVerifier测试响应式流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988870" y="1555937"/>
            <a:ext cx="316626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股票订阅系统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57741" y="1458557"/>
            <a:ext cx="4246336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嵌入式服务器的区别</a:t>
            </a:r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（Netty vs Tomcat）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43137" y="658328"/>
            <a:ext cx="6701107" cy="41650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函数式编程概念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函数式编程相比命令编程的不同点和优点</a:t>
            </a:r>
            <a:endParaRPr lang="en-US" sz="1500" dirty="0"/>
          </a:p>
          <a:p>
            <a:r>
              <a:rPr lang="en-US" sz="1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Lambda表达式</a:t>
            </a:r>
            <a:endParaRPr lang="en-US" sz="1500" dirty="0"/>
          </a:p>
          <a:p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</a:t>
            </a:r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DK8新特性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@</a:t>
            </a:r>
            <a:r>
              <a:rPr lang="en-US" sz="1200" dirty="0">
                <a:solidFill>
                  <a:srgbClr val="333333"/>
                </a:solidFill>
                <a:highlight>
                  <a:srgbClr val="000000"/>
                </a:highlight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FuncationalInterface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默认方法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函数接口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65856" y="-161227"/>
            <a:ext cx="4246336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嵌入式服务器的区别</a:t>
            </a:r>
            <a:endParaRPr lang="en-US" sz="1500" dirty="0"/>
          </a:p>
          <a:p>
            <a:endParaRPr lang="en-US" sz="1500" dirty="0"/>
          </a:p>
        </p:txBody>
      </p:sp>
      <p:pic>
        <p:nvPicPr>
          <p:cNvPr id="5" name="Object 4" descr="https://fynotefile.oss-cn-zhangjiakou.aliyuncs.com/fynote/fyfile/15647/109510/5096f6f6e6f74536a440d543eb9d409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33" y="1041368"/>
            <a:ext cx="7561572" cy="392915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65856" y="-161227"/>
            <a:ext cx="4246336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嵌入式服务器的区别</a:t>
            </a:r>
            <a:endParaRPr lang="en-US" sz="1500" dirty="0"/>
          </a:p>
          <a:p>
            <a:endParaRPr lang="en-US" sz="1500" dirty="0"/>
          </a:p>
        </p:txBody>
      </p:sp>
      <p:pic>
        <p:nvPicPr>
          <p:cNvPr id="5" name="Object 4" descr="https://fynotefile.oss-cn-zhangjiakou.aliyuncs.com/fynote/fyfile/15647/109510/a4317399cad24f6bbae9a00713c4fd5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24" y="830407"/>
            <a:ext cx="7983553" cy="421204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65856" y="-161227"/>
            <a:ext cx="4246336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嵌入式服务器的区别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76843" y="985298"/>
            <a:ext cx="2937636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Netty处理的特点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736336" y="1725029"/>
            <a:ext cx="6678658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轻量的请求处理线程EventLoop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socket会被分配到EventLoop，并且在请求过程保持不变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一旦EventLoop被阻塞，那么所有相关联的socket channel 都会被阻塞</a:t>
            </a:r>
            <a:endParaRPr lang="en-US" sz="15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65856" y="-161227"/>
            <a:ext cx="4246336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嵌入式服务器的区别</a:t>
            </a:r>
            <a:endParaRPr lang="en-US" sz="1500" dirty="0"/>
          </a:p>
          <a:p>
            <a:endParaRPr lang="en-US" sz="1500" dirty="0"/>
          </a:p>
        </p:txBody>
      </p:sp>
      <p:pic>
        <p:nvPicPr>
          <p:cNvPr id="5" name="Object 4" descr="https://fynotefile.oss-cn-zhangjiakou.aliyuncs.com/fynote/fyfile/15647/109510/e9d34031797f4a64baedf08f0a76e7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69" y="746197"/>
            <a:ext cx="7934863" cy="423090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65856" y="-161227"/>
            <a:ext cx="4246336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嵌入式服务器的区别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76843" y="985298"/>
            <a:ext cx="2937636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Tomcat和Netty不同点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736336" y="1725029"/>
            <a:ext cx="667865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IO读写的责任范畴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Socket连接处理的独立性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43137" y="658328"/>
            <a:ext cx="6701107" cy="1417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5" name="Object 4" descr="https://fynotefile.oss-cn-zhangjiakou.aliyuncs.com/fynote/fyfile/15647/109510/b1e79a6afaf548e89db8c654328638a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0" y="1097023"/>
            <a:ext cx="9144000" cy="30418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43137" y="658328"/>
            <a:ext cx="6701107" cy="25326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方法引用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类型推断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变量引用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450596" y="1665092"/>
            <a:ext cx="3388485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二、</a:t>
            </a:r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43137" y="658328"/>
            <a:ext cx="6701107" cy="22125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Stream是什么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内部迭代和外部迭代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中间操作、终止操作、惰性求值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2023-01-03T05:56:48Z</dcterms:created>
  <dcterms:modified xsi:type="dcterms:W3CDTF">2023-01-03T05:56:48Z</dcterms:modified>
</cp:coreProperties>
</file>