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37" r:id="rId3"/>
    <p:sldId id="346" r:id="rId4"/>
    <p:sldId id="339" r:id="rId5"/>
    <p:sldId id="338" r:id="rId6"/>
    <p:sldId id="334" r:id="rId7"/>
    <p:sldId id="344" r:id="rId8"/>
    <p:sldId id="34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9" autoAdjust="0"/>
    <p:restoredTop sz="94704"/>
  </p:normalViewPr>
  <p:slideViewPr>
    <p:cSldViewPr snapToGrid="0">
      <p:cViewPr varScale="1">
        <p:scale>
          <a:sx n="135" d="100"/>
          <a:sy n="135" d="100"/>
        </p:scale>
        <p:origin x="14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算法数据结构新手班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普及一下二进制和位运算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二进制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位运算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3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）有具体的问题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）有设计解决这个问题的具体流程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</a:t>
            </a:r>
            <a:r>
              <a:rPr lang="zh-CN" altLang="en-US" dirty="0"/>
              <a:t>）有评价处理流程的可量化指标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2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算法的分类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）分类当然非常多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）对于新手学习特别重要的一个分类：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     </a:t>
            </a:r>
            <a:r>
              <a:rPr lang="en-US" altLang="zh-CN" dirty="0"/>
              <a:t>1</a:t>
            </a:r>
            <a:r>
              <a:rPr lang="zh-CN" altLang="en-US" dirty="0"/>
              <a:t>   明确知道怎么算的流程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     </a:t>
            </a:r>
            <a:r>
              <a:rPr lang="en-US" altLang="zh-CN" dirty="0"/>
              <a:t>2</a:t>
            </a:r>
            <a:r>
              <a:rPr lang="zh-CN" altLang="en-US" dirty="0"/>
              <a:t>   明确知道怎么尝试的流程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9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给定一个参数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返回：  </a:t>
            </a:r>
            <a:r>
              <a:rPr lang="en-US" altLang="zh-CN" dirty="0"/>
              <a:t>1! + 2! + 3! + 4! + … + N!</a:t>
            </a:r>
            <a:r>
              <a:rPr lang="zh-CN" altLang="en-US" dirty="0"/>
              <a:t>   的结果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6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选择排序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0~N-1</a:t>
            </a:r>
            <a:r>
              <a:rPr lang="zh-CN" altLang="en-US" dirty="0"/>
              <a:t>上选出最小值放到</a:t>
            </a:r>
            <a:r>
              <a:rPr lang="en-US" altLang="zh-CN" dirty="0"/>
              <a:t>0</a:t>
            </a:r>
            <a:r>
              <a:rPr lang="zh-CN" altLang="en-US" dirty="0"/>
              <a:t>位置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1~N-1</a:t>
            </a:r>
            <a:r>
              <a:rPr lang="zh-CN" altLang="en-US" dirty="0"/>
              <a:t>上选出最小值放到</a:t>
            </a:r>
            <a:r>
              <a:rPr lang="en-US" altLang="zh-CN" dirty="0"/>
              <a:t>1</a:t>
            </a:r>
            <a:r>
              <a:rPr lang="zh-CN" altLang="en-US" dirty="0"/>
              <a:t>位置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2~N-1</a:t>
            </a:r>
            <a:r>
              <a:rPr lang="zh-CN" altLang="en-US" dirty="0"/>
              <a:t>上选出最小值放到</a:t>
            </a:r>
            <a:r>
              <a:rPr lang="en-US" altLang="zh-CN" dirty="0"/>
              <a:t>2</a:t>
            </a:r>
            <a:r>
              <a:rPr lang="zh-CN" altLang="en-US" dirty="0"/>
              <a:t>位置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…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4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冒泡排序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0~N-1</a:t>
            </a:r>
            <a:r>
              <a:rPr lang="zh-CN" altLang="en-US" dirty="0"/>
              <a:t>上选出最小值放到</a:t>
            </a:r>
            <a:r>
              <a:rPr lang="en-US" altLang="zh-CN" dirty="0"/>
              <a:t>0</a:t>
            </a:r>
            <a:r>
              <a:rPr lang="zh-CN" altLang="en-US" dirty="0"/>
              <a:t>位置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1~N-1</a:t>
            </a:r>
            <a:r>
              <a:rPr lang="zh-CN" altLang="en-US" dirty="0"/>
              <a:t>上选出最小值放到</a:t>
            </a:r>
            <a:r>
              <a:rPr lang="en-US" altLang="zh-CN" dirty="0"/>
              <a:t>1</a:t>
            </a:r>
            <a:r>
              <a:rPr lang="zh-CN" altLang="en-US" dirty="0"/>
              <a:t>位置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2~N-1</a:t>
            </a:r>
            <a:r>
              <a:rPr lang="zh-CN" altLang="en-US" dirty="0"/>
              <a:t>上选出最小值放到</a:t>
            </a:r>
            <a:r>
              <a:rPr lang="en-US" altLang="zh-CN" dirty="0"/>
              <a:t>2</a:t>
            </a:r>
            <a:r>
              <a:rPr lang="zh-CN" altLang="en-US" dirty="0"/>
              <a:t>位置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…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5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插入排序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0~N-1</a:t>
            </a:r>
            <a:r>
              <a:rPr lang="zh-CN" altLang="en-US" dirty="0"/>
              <a:t>上选出最小值放到</a:t>
            </a:r>
            <a:r>
              <a:rPr lang="en-US" altLang="zh-CN" dirty="0"/>
              <a:t>0</a:t>
            </a:r>
            <a:r>
              <a:rPr lang="zh-CN" altLang="en-US" dirty="0"/>
              <a:t>位置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1~N-1</a:t>
            </a:r>
            <a:r>
              <a:rPr lang="zh-CN" altLang="en-US" dirty="0"/>
              <a:t>上选出最小值放到</a:t>
            </a:r>
            <a:r>
              <a:rPr lang="en-US" altLang="zh-CN" dirty="0"/>
              <a:t>1</a:t>
            </a:r>
            <a:r>
              <a:rPr lang="zh-CN" altLang="en-US" dirty="0"/>
              <a:t>位置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2~N-1</a:t>
            </a:r>
            <a:r>
              <a:rPr lang="zh-CN" altLang="en-US" dirty="0"/>
              <a:t>上选出最小值放到</a:t>
            </a:r>
            <a:r>
              <a:rPr lang="en-US" altLang="zh-CN" dirty="0"/>
              <a:t>2</a:t>
            </a:r>
            <a:r>
              <a:rPr lang="zh-CN" altLang="en-US" dirty="0"/>
              <a:t>位置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…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1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19633</TotalTime>
  <Words>281</Words>
  <Application>Microsoft Macintosh PowerPoint</Application>
  <PresentationFormat>宽屏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算法数据结构新手班</vt:lpstr>
      <vt:lpstr>普及一下二进制和位运算</vt:lpstr>
      <vt:lpstr>算法</vt:lpstr>
      <vt:lpstr>算法的分类</vt:lpstr>
      <vt:lpstr>题目一</vt:lpstr>
      <vt:lpstr>题目二</vt:lpstr>
      <vt:lpstr>题目三</vt:lpstr>
      <vt:lpstr>题目四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273</cp:revision>
  <dcterms:created xsi:type="dcterms:W3CDTF">2019-12-18T07:28:03Z</dcterms:created>
  <dcterms:modified xsi:type="dcterms:W3CDTF">2020-12-16T11:50:47Z</dcterms:modified>
</cp:coreProperties>
</file>