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2" r:id="rId3"/>
    <p:sldId id="348" r:id="rId4"/>
    <p:sldId id="342" r:id="rId5"/>
    <p:sldId id="343" r:id="rId6"/>
    <p:sldId id="349" r:id="rId7"/>
    <p:sldId id="344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算法数据结构新手班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时间复杂度的定义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常见时间复杂度列表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）数据结构是存储、组织数据的方式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）精心选择的数据结构可以带来更高的运行或者存储效率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）数据结构是很多算法得以进行的载体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最基本的数据结构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）数组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便于寻址，不便于增删数据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）链表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便于增删数据，不便于寻址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前缀数组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假设有一个数组</a:t>
            </a:r>
            <a:r>
              <a:rPr lang="en-US" altLang="zh-CN" dirty="0" err="1"/>
              <a:t>arr</a:t>
            </a:r>
            <a:r>
              <a:rPr lang="zh-CN" altLang="en-US" dirty="0"/>
              <a:t>，用户总是频繁的查询</a:t>
            </a:r>
            <a:r>
              <a:rPr lang="en-US" altLang="zh-CN" dirty="0" err="1"/>
              <a:t>arr</a:t>
            </a:r>
            <a:r>
              <a:rPr lang="zh-CN" altLang="en-US" dirty="0"/>
              <a:t>中某一段的累加和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你如何组织数据，能让这种查询变得便利和快捷？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介绍随机函数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补充题目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如果利用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函数，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把得到</a:t>
            </a:r>
            <a:r>
              <a:rPr lang="en-US" altLang="zh-CN" dirty="0"/>
              <a:t>[0,x)</a:t>
            </a:r>
            <a:r>
              <a:rPr lang="zh-CN" altLang="en-US" dirty="0"/>
              <a:t>范围上的数的概率从</a:t>
            </a:r>
            <a:r>
              <a:rPr lang="en-US" altLang="zh-CN" dirty="0"/>
              <a:t>x</a:t>
            </a:r>
            <a:r>
              <a:rPr lang="zh-CN" altLang="en-US" dirty="0"/>
              <a:t>调整成</a:t>
            </a:r>
            <a:r>
              <a:rPr lang="en-US" altLang="zh-CN" dirty="0"/>
              <a:t>x^2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介绍随机函数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1~5</a:t>
            </a:r>
            <a:r>
              <a:rPr lang="zh-CN" altLang="en-US" dirty="0"/>
              <a:t>随机到</a:t>
            </a:r>
            <a:r>
              <a:rPr lang="en-US" altLang="zh-CN" dirty="0"/>
              <a:t>1~7</a:t>
            </a:r>
            <a:r>
              <a:rPr lang="zh-CN" altLang="en-US" dirty="0"/>
              <a:t>随机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" altLang="zh-CN" dirty="0" err="1"/>
              <a:t>a~b</a:t>
            </a:r>
            <a:r>
              <a:rPr lang="zh-CN" altLang="en-US" dirty="0"/>
              <a:t>随机到</a:t>
            </a:r>
            <a:r>
              <a:rPr lang="en" altLang="zh-CN" dirty="0" err="1"/>
              <a:t>c~d</a:t>
            </a:r>
            <a:r>
              <a:rPr lang="zh-CN" altLang="en-US" dirty="0"/>
              <a:t>随机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01</a:t>
            </a:r>
            <a:r>
              <a:rPr lang="zh-CN" altLang="en-US" dirty="0"/>
              <a:t>不等概率随机到</a:t>
            </a:r>
            <a:r>
              <a:rPr lang="en-US" altLang="zh-CN" dirty="0"/>
              <a:t>01</a:t>
            </a:r>
            <a:r>
              <a:rPr lang="zh-CN" altLang="en-US" dirty="0"/>
              <a:t>等概率随机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对数器的使用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选择、冒泡、插入排序的对数器验证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有序数组中找到</a:t>
            </a:r>
            <a:r>
              <a:rPr lang="en" altLang="zh-CN" dirty="0"/>
              <a:t>num</a:t>
            </a:r>
            <a:br>
              <a:rPr lang="en" altLang="zh-CN" dirty="0"/>
            </a:br>
            <a:endParaRPr lang="en" altLang="zh-CN" dirty="0"/>
          </a:p>
          <a:p>
            <a:pPr marL="0" indent="0">
              <a:buNone/>
            </a:pPr>
            <a:r>
              <a:rPr lang="zh-CN" altLang="en-US" dirty="0"/>
              <a:t>有序数组中找到</a:t>
            </a:r>
            <a:r>
              <a:rPr lang="en-US" altLang="zh-CN" dirty="0"/>
              <a:t>&gt;=</a:t>
            </a:r>
            <a:r>
              <a:rPr lang="en" altLang="zh-CN" dirty="0"/>
              <a:t>num</a:t>
            </a:r>
            <a:r>
              <a:rPr lang="zh-CN" altLang="en-US" dirty="0"/>
              <a:t>最左的位置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有序数组中找到</a:t>
            </a:r>
            <a:r>
              <a:rPr lang="en-US" altLang="zh-CN" dirty="0"/>
              <a:t>&lt;=</a:t>
            </a:r>
            <a:r>
              <a:rPr lang="en" altLang="zh-CN" dirty="0"/>
              <a:t>num</a:t>
            </a:r>
            <a:r>
              <a:rPr lang="zh-CN" altLang="en-US" dirty="0"/>
              <a:t>最右的位置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局部最小值问题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19654</TotalTime>
  <Words>334</Words>
  <Application>Microsoft Macintosh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算法数据结构新手班</vt:lpstr>
      <vt:lpstr>数据结构</vt:lpstr>
      <vt:lpstr>最基本的数据结构</vt:lpstr>
      <vt:lpstr>前缀数组</vt:lpstr>
      <vt:lpstr>介绍随机函数</vt:lpstr>
      <vt:lpstr>补充题目</vt:lpstr>
      <vt:lpstr>介绍随机函数</vt:lpstr>
      <vt:lpstr>对数器的使用</vt:lpstr>
      <vt:lpstr>二分法</vt:lpstr>
      <vt:lpstr>时间复杂度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283</cp:revision>
  <dcterms:created xsi:type="dcterms:W3CDTF">2019-12-18T07:28:03Z</dcterms:created>
  <dcterms:modified xsi:type="dcterms:W3CDTF">2020-12-22T06:52:44Z</dcterms:modified>
</cp:coreProperties>
</file>