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46" r:id="rId3"/>
    <p:sldId id="348" r:id="rId4"/>
    <p:sldId id="349" r:id="rId5"/>
    <p:sldId id="350" r:id="rId6"/>
    <p:sldId id="352" r:id="rId7"/>
    <p:sldId id="35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1" autoAdjust="0"/>
    <p:restoredTop sz="94698"/>
  </p:normalViewPr>
  <p:slideViewPr>
    <p:cSldViewPr snapToGrid="0">
      <p:cViewPr varScale="1">
        <p:scale>
          <a:sx n="134" d="100"/>
          <a:sy n="134" d="100"/>
        </p:scale>
        <p:origin x="1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算法数据结构新手班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有序数组中找到</a:t>
            </a:r>
            <a:r>
              <a:rPr lang="en" altLang="zh-CN" dirty="0"/>
              <a:t>num</a:t>
            </a:r>
            <a:br>
              <a:rPr lang="en" altLang="zh-CN" dirty="0"/>
            </a:br>
            <a:endParaRPr lang="en" altLang="zh-CN" dirty="0"/>
          </a:p>
          <a:p>
            <a:pPr marL="0" indent="0">
              <a:buNone/>
            </a:pPr>
            <a:r>
              <a:rPr lang="zh-CN" altLang="en-US" dirty="0"/>
              <a:t>有序数组中找到</a:t>
            </a:r>
            <a:r>
              <a:rPr lang="en-US" altLang="zh-CN" dirty="0"/>
              <a:t>&gt;=</a:t>
            </a:r>
            <a:r>
              <a:rPr lang="en" altLang="zh-CN" dirty="0"/>
              <a:t>num</a:t>
            </a:r>
            <a:r>
              <a:rPr lang="zh-CN" altLang="en-US" dirty="0"/>
              <a:t>最左的位置</a:t>
            </a:r>
            <a:br>
              <a:rPr lang="zh-CN" altLang="en-US" dirty="0"/>
            </a:b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有序数组中找到</a:t>
            </a:r>
            <a:r>
              <a:rPr lang="en-US" altLang="zh-CN" dirty="0"/>
              <a:t>&lt;=</a:t>
            </a:r>
            <a:r>
              <a:rPr lang="en" altLang="zh-CN" dirty="0"/>
              <a:t>num</a:t>
            </a:r>
            <a:r>
              <a:rPr lang="zh-CN" altLang="en-US" dirty="0"/>
              <a:t>最右的位置</a:t>
            </a:r>
            <a:br>
              <a:rPr lang="zh-CN" altLang="en-US" dirty="0"/>
            </a:b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局部最小值问题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4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时间复杂度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689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分析一下选择、冒泡、插入排序的时间复杂度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4484B5-3799-064E-95AE-1930EE37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429000"/>
            <a:ext cx="5951483" cy="219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时间复杂度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时间复杂度的定义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常见时间复杂度列表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1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动态数组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动态数组是什么？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动态数组的使用和扩容</a:t>
            </a:r>
            <a:br>
              <a:rPr lang="zh-CN" altLang="en-US" dirty="0"/>
            </a:b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动态数组的扩容与时间复杂度分析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7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Java</a:t>
            </a:r>
            <a:r>
              <a:rPr lang="zh-CN" altLang="en-US" sz="3200" dirty="0"/>
              <a:t>中按值传递和按引用传递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按值传递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按引用传递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3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哈希表和有序表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哈希表的使用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有序表的使用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8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19848</TotalTime>
  <Words>184</Words>
  <Application>Microsoft Macintosh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算法数据结构新手班</vt:lpstr>
      <vt:lpstr>二分法</vt:lpstr>
      <vt:lpstr>时间复杂度</vt:lpstr>
      <vt:lpstr>时间复杂度</vt:lpstr>
      <vt:lpstr>动态数组</vt:lpstr>
      <vt:lpstr>Java中按值传递和按引用传递</vt:lpstr>
      <vt:lpstr>哈希表和有序表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293</cp:revision>
  <dcterms:created xsi:type="dcterms:W3CDTF">2019-12-18T07:28:03Z</dcterms:created>
  <dcterms:modified xsi:type="dcterms:W3CDTF">2020-12-23T14:23:20Z</dcterms:modified>
</cp:coreProperties>
</file>