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6" r:id="rId3"/>
    <p:sldId id="348" r:id="rId4"/>
    <p:sldId id="353" r:id="rId5"/>
    <p:sldId id="354" r:id="rId6"/>
    <p:sldId id="35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算法数据结构新手班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位图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，位图的功能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，位图的好处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，位图的实现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用位运算实现</a:t>
            </a:r>
            <a:r>
              <a:rPr lang="en-US" altLang="zh-CN" sz="3200" dirty="0"/>
              <a:t>+ - </a:t>
            </a:r>
            <a:r>
              <a:rPr lang="zh-CN" altLang="en-US" sz="3200" dirty="0"/>
              <a:t>*</a:t>
            </a:r>
            <a:r>
              <a:rPr lang="en-US" altLang="zh-CN" sz="3200" dirty="0"/>
              <a:t> /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68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，加法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，减法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，乘法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，除法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位运算完成大小比较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68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如何不用任何比较判断语句，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就可以返回两个数中较大的那个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7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比较器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68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，应用在系统排序方法中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，应用在与排序有关的结构中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优先级队列（堆）、有序表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合并多个有序链表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68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/problems/merge-k-sorted-lists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20216</TotalTime>
  <Words>164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算法数据结构新手班</vt:lpstr>
      <vt:lpstr>位图</vt:lpstr>
      <vt:lpstr>用位运算实现+ - * /</vt:lpstr>
      <vt:lpstr>位运算完成大小比较</vt:lpstr>
      <vt:lpstr>比较器</vt:lpstr>
      <vt:lpstr>合并多个有序链表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321</cp:revision>
  <dcterms:created xsi:type="dcterms:W3CDTF">2019-12-18T07:28:03Z</dcterms:created>
  <dcterms:modified xsi:type="dcterms:W3CDTF">2021-01-06T05:35:16Z</dcterms:modified>
</cp:coreProperties>
</file>